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87" r:id="rId2"/>
  </p:sldMasterIdLst>
  <p:notesMasterIdLst>
    <p:notesMasterId r:id="rId16"/>
  </p:notesMasterIdLst>
  <p:handoutMasterIdLst>
    <p:handoutMasterId r:id="rId17"/>
  </p:handoutMasterIdLst>
  <p:sldIdLst>
    <p:sldId id="266" r:id="rId3"/>
    <p:sldId id="326" r:id="rId4"/>
    <p:sldId id="340" r:id="rId5"/>
    <p:sldId id="334" r:id="rId6"/>
    <p:sldId id="267" r:id="rId7"/>
    <p:sldId id="329" r:id="rId8"/>
    <p:sldId id="327" r:id="rId9"/>
    <p:sldId id="338" r:id="rId10"/>
    <p:sldId id="325" r:id="rId11"/>
    <p:sldId id="336" r:id="rId12"/>
    <p:sldId id="337" r:id="rId13"/>
    <p:sldId id="331" r:id="rId14"/>
    <p:sldId id="328" r:id="rId15"/>
  </p:sldIdLst>
  <p:sldSz cx="9144000" cy="6858000" type="screen4x3"/>
  <p:notesSz cx="9928225" cy="67976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i2V+ZZlmLCCstt+3Evhi1ep9wW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7EFCFA-4A8E-4346-B0B2-6EA068DF12AC}" v="257" dt="2024-10-01T01:26:14.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62" autoAdjust="0"/>
  </p:normalViewPr>
  <p:slideViewPr>
    <p:cSldViewPr snapToGrid="0">
      <p:cViewPr varScale="1">
        <p:scale>
          <a:sx n="60" d="100"/>
          <a:sy n="60" d="100"/>
        </p:scale>
        <p:origin x="1140" y="26"/>
      </p:cViewPr>
      <p:guideLst>
        <p:guide orient="horz" pos="2160"/>
        <p:guide pos="2880"/>
      </p:guideLst>
    </p:cSldViewPr>
  </p:slideViewPr>
  <p:notesTextViewPr>
    <p:cViewPr>
      <p:scale>
        <a:sx n="1" d="1"/>
        <a:sy n="1" d="1"/>
      </p:scale>
      <p:origin x="0" y="0"/>
    </p:cViewPr>
  </p:notesTextViewPr>
  <p:sorterViewPr>
    <p:cViewPr>
      <p:scale>
        <a:sx n="100" d="100"/>
        <a:sy n="100" d="100"/>
      </p:scale>
      <p:origin x="0" y="-14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customschemas.google.com/relationships/presentationmetadata" Target="meta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ome Bogosia" userId="d32d9fdf9557fd10" providerId="LiveId" clId="{EAE7738A-65F5-4D5E-9B50-BF64D8F237A4}"/>
    <pc:docChg chg="undo redo custSel addSld delSld modSld sldOrd delMainMaster">
      <pc:chgData name="Salome Bogosia" userId="d32d9fdf9557fd10" providerId="LiveId" clId="{EAE7738A-65F5-4D5E-9B50-BF64D8F237A4}" dt="2024-06-04T22:42:54.304" v="6551" actId="20577"/>
      <pc:docMkLst>
        <pc:docMk/>
      </pc:docMkLst>
      <pc:sldChg chg="modSp del mod">
        <pc:chgData name="Salome Bogosia" userId="d32d9fdf9557fd10" providerId="LiveId" clId="{EAE7738A-65F5-4D5E-9B50-BF64D8F237A4}" dt="2024-06-04T12:17:03.240" v="156" actId="47"/>
        <pc:sldMkLst>
          <pc:docMk/>
          <pc:sldMk cId="0" sldId="256"/>
        </pc:sldMkLst>
        <pc:spChg chg="mod">
          <ac:chgData name="Salome Bogosia" userId="d32d9fdf9557fd10" providerId="LiveId" clId="{EAE7738A-65F5-4D5E-9B50-BF64D8F237A4}" dt="2024-06-04T12:01:56.044" v="29" actId="20577"/>
          <ac:spMkLst>
            <pc:docMk/>
            <pc:sldMk cId="0" sldId="256"/>
            <ac:spMk id="120" creationId="{00000000-0000-0000-0000-000000000000}"/>
          </ac:spMkLst>
        </pc:spChg>
        <pc:picChg chg="mod">
          <ac:chgData name="Salome Bogosia" userId="d32d9fdf9557fd10" providerId="LiveId" clId="{EAE7738A-65F5-4D5E-9B50-BF64D8F237A4}" dt="2024-06-04T12:02:31.999" v="33" actId="1076"/>
          <ac:picMkLst>
            <pc:docMk/>
            <pc:sldMk cId="0" sldId="256"/>
            <ac:picMk id="2" creationId="{92B42D6D-FA08-FDA8-AB9F-6857A947591B}"/>
          </ac:picMkLst>
        </pc:picChg>
      </pc:sldChg>
      <pc:sldChg chg="delSp modSp del mod">
        <pc:chgData name="Salome Bogosia" userId="d32d9fdf9557fd10" providerId="LiveId" clId="{EAE7738A-65F5-4D5E-9B50-BF64D8F237A4}" dt="2024-06-04T12:06:51.551" v="44" actId="47"/>
        <pc:sldMkLst>
          <pc:docMk/>
          <pc:sldMk cId="0" sldId="257"/>
        </pc:sldMkLst>
        <pc:spChg chg="mod">
          <ac:chgData name="Salome Bogosia" userId="d32d9fdf9557fd10" providerId="LiveId" clId="{EAE7738A-65F5-4D5E-9B50-BF64D8F237A4}" dt="2024-06-04T12:05:45.400" v="38" actId="20577"/>
          <ac:spMkLst>
            <pc:docMk/>
            <pc:sldMk cId="0" sldId="257"/>
            <ac:spMk id="3" creationId="{926B3C15-AFBD-B549-97D5-E9871773929F}"/>
          </ac:spMkLst>
        </pc:spChg>
        <pc:picChg chg="del">
          <ac:chgData name="Salome Bogosia" userId="d32d9fdf9557fd10" providerId="LiveId" clId="{EAE7738A-65F5-4D5E-9B50-BF64D8F237A4}" dt="2024-06-04T12:05:49.641" v="39" actId="478"/>
          <ac:picMkLst>
            <pc:docMk/>
            <pc:sldMk cId="0" sldId="257"/>
            <ac:picMk id="134" creationId="{00000000-0000-0000-0000-000000000000}"/>
          </ac:picMkLst>
        </pc:picChg>
      </pc:sldChg>
      <pc:sldChg chg="addSp delSp modSp del mod">
        <pc:chgData name="Salome Bogosia" userId="d32d9fdf9557fd10" providerId="LiveId" clId="{EAE7738A-65F5-4D5E-9B50-BF64D8F237A4}" dt="2024-06-04T15:42:35.319" v="5124" actId="47"/>
        <pc:sldMkLst>
          <pc:docMk/>
          <pc:sldMk cId="0" sldId="259"/>
        </pc:sldMkLst>
        <pc:spChg chg="add mod">
          <ac:chgData name="Salome Bogosia" userId="d32d9fdf9557fd10" providerId="LiveId" clId="{EAE7738A-65F5-4D5E-9B50-BF64D8F237A4}" dt="2024-06-04T12:45:42.957" v="427" actId="21"/>
          <ac:spMkLst>
            <pc:docMk/>
            <pc:sldMk cId="0" sldId="259"/>
            <ac:spMk id="4" creationId="{89D3E554-C0BD-07DB-5D19-80528FBD4F5F}"/>
          </ac:spMkLst>
        </pc:spChg>
        <pc:spChg chg="del">
          <ac:chgData name="Salome Bogosia" userId="d32d9fdf9557fd10" providerId="LiveId" clId="{EAE7738A-65F5-4D5E-9B50-BF64D8F237A4}" dt="2024-06-04T12:45:42.957" v="427" actId="21"/>
          <ac:spMkLst>
            <pc:docMk/>
            <pc:sldMk cId="0" sldId="259"/>
            <ac:spMk id="146" creationId="{00000000-0000-0000-0000-000000000000}"/>
          </ac:spMkLst>
        </pc:spChg>
      </pc:sldChg>
      <pc:sldChg chg="del">
        <pc:chgData name="Salome Bogosia" userId="d32d9fdf9557fd10" providerId="LiveId" clId="{EAE7738A-65F5-4D5E-9B50-BF64D8F237A4}" dt="2024-06-04T15:50:07.250" v="5156" actId="47"/>
        <pc:sldMkLst>
          <pc:docMk/>
          <pc:sldMk cId="0" sldId="260"/>
        </pc:sldMkLst>
      </pc:sldChg>
      <pc:sldChg chg="delSp del mod">
        <pc:chgData name="Salome Bogosia" userId="d32d9fdf9557fd10" providerId="LiveId" clId="{EAE7738A-65F5-4D5E-9B50-BF64D8F237A4}" dt="2024-06-04T15:54:34.790" v="5267" actId="47"/>
        <pc:sldMkLst>
          <pc:docMk/>
          <pc:sldMk cId="0" sldId="261"/>
        </pc:sldMkLst>
        <pc:picChg chg="del">
          <ac:chgData name="Salome Bogosia" userId="d32d9fdf9557fd10" providerId="LiveId" clId="{EAE7738A-65F5-4D5E-9B50-BF64D8F237A4}" dt="2024-06-04T15:53:25.157" v="5264" actId="478"/>
          <ac:picMkLst>
            <pc:docMk/>
            <pc:sldMk cId="0" sldId="261"/>
            <ac:picMk id="161" creationId="{00000000-0000-0000-0000-000000000000}"/>
          </ac:picMkLst>
        </pc:picChg>
      </pc:sldChg>
      <pc:sldChg chg="addSp delSp modSp mod">
        <pc:chgData name="Salome Bogosia" userId="d32d9fdf9557fd10" providerId="LiveId" clId="{EAE7738A-65F5-4D5E-9B50-BF64D8F237A4}" dt="2024-06-04T12:09:34.594" v="58" actId="1076"/>
        <pc:sldMkLst>
          <pc:docMk/>
          <pc:sldMk cId="4159836112" sldId="266"/>
        </pc:sldMkLst>
        <pc:spChg chg="add mod">
          <ac:chgData name="Salome Bogosia" userId="d32d9fdf9557fd10" providerId="LiveId" clId="{EAE7738A-65F5-4D5E-9B50-BF64D8F237A4}" dt="2024-06-04T12:08:50.611" v="47" actId="27636"/>
          <ac:spMkLst>
            <pc:docMk/>
            <pc:sldMk cId="4159836112" sldId="266"/>
            <ac:spMk id="5" creationId="{58BCBE0A-80CA-BC6D-966E-298A25296E10}"/>
          </ac:spMkLst>
        </pc:spChg>
        <pc:spChg chg="del">
          <ac:chgData name="Salome Bogosia" userId="d32d9fdf9557fd10" providerId="LiveId" clId="{EAE7738A-65F5-4D5E-9B50-BF64D8F237A4}" dt="2024-06-04T12:08:34.666" v="45" actId="478"/>
          <ac:spMkLst>
            <pc:docMk/>
            <pc:sldMk cId="4159836112" sldId="266"/>
            <ac:spMk id="15" creationId="{00000000-0000-0000-0000-000000000000}"/>
          </ac:spMkLst>
        </pc:spChg>
        <pc:picChg chg="mod">
          <ac:chgData name="Salome Bogosia" userId="d32d9fdf9557fd10" providerId="LiveId" clId="{EAE7738A-65F5-4D5E-9B50-BF64D8F237A4}" dt="2024-06-04T12:09:30.062" v="57" actId="14100"/>
          <ac:picMkLst>
            <pc:docMk/>
            <pc:sldMk cId="4159836112" sldId="266"/>
            <ac:picMk id="6" creationId="{D1221391-F397-4307-BB34-9D6B6C1C10B8}"/>
          </ac:picMkLst>
        </pc:picChg>
        <pc:picChg chg="add mod">
          <ac:chgData name="Salome Bogosia" userId="d32d9fdf9557fd10" providerId="LiveId" clId="{EAE7738A-65F5-4D5E-9B50-BF64D8F237A4}" dt="2024-06-04T12:09:34.594" v="58" actId="1076"/>
          <ac:picMkLst>
            <pc:docMk/>
            <pc:sldMk cId="4159836112" sldId="266"/>
            <ac:picMk id="10" creationId="{20E2F195-F798-C95F-05A5-25DAA9AAFFA1}"/>
          </ac:picMkLst>
        </pc:picChg>
        <pc:picChg chg="del">
          <ac:chgData name="Salome Bogosia" userId="d32d9fdf9557fd10" providerId="LiveId" clId="{EAE7738A-65F5-4D5E-9B50-BF64D8F237A4}" dt="2024-06-04T12:09:04.845" v="50" actId="478"/>
          <ac:picMkLst>
            <pc:docMk/>
            <pc:sldMk cId="4159836112" sldId="266"/>
            <ac:picMk id="12" creationId="{00000000-0000-0000-0000-000000000000}"/>
          </ac:picMkLst>
        </pc:picChg>
        <pc:picChg chg="mod">
          <ac:chgData name="Salome Bogosia" userId="d32d9fdf9557fd10" providerId="LiveId" clId="{EAE7738A-65F5-4D5E-9B50-BF64D8F237A4}" dt="2024-06-04T12:09:26.900" v="56" actId="1076"/>
          <ac:picMkLst>
            <pc:docMk/>
            <pc:sldMk cId="4159836112" sldId="266"/>
            <ac:picMk id="1026" creationId="{00000000-0000-0000-0000-000000000000}"/>
          </ac:picMkLst>
        </pc:picChg>
      </pc:sldChg>
      <pc:sldChg chg="modSp add mod">
        <pc:chgData name="Salome Bogosia" userId="d32d9fdf9557fd10" providerId="LiveId" clId="{EAE7738A-65F5-4D5E-9B50-BF64D8F237A4}" dt="2024-06-04T12:17:25.257" v="159" actId="1076"/>
        <pc:sldMkLst>
          <pc:docMk/>
          <pc:sldMk cId="583573556" sldId="267"/>
        </pc:sldMkLst>
        <pc:spChg chg="mod">
          <ac:chgData name="Salome Bogosia" userId="d32d9fdf9557fd10" providerId="LiveId" clId="{EAE7738A-65F5-4D5E-9B50-BF64D8F237A4}" dt="2024-06-04T12:17:25.257" v="159" actId="1076"/>
          <ac:spMkLst>
            <pc:docMk/>
            <pc:sldMk cId="583573556" sldId="267"/>
            <ac:spMk id="6" creationId="{00000000-0000-0000-0000-000000000000}"/>
          </ac:spMkLst>
        </pc:spChg>
        <pc:picChg chg="mod">
          <ac:chgData name="Salome Bogosia" userId="d32d9fdf9557fd10" providerId="LiveId" clId="{EAE7738A-65F5-4D5E-9B50-BF64D8F237A4}" dt="2024-06-04T12:06:46.343" v="43" actId="14100"/>
          <ac:picMkLst>
            <pc:docMk/>
            <pc:sldMk cId="583573556" sldId="267"/>
            <ac:picMk id="7" creationId="{00000000-0000-0000-0000-000000000000}"/>
          </ac:picMkLst>
        </pc:picChg>
      </pc:sldChg>
      <pc:sldChg chg="delSp modSp add mod ord modAnim modNotes">
        <pc:chgData name="Salome Bogosia" userId="d32d9fdf9557fd10" providerId="LiveId" clId="{EAE7738A-65F5-4D5E-9B50-BF64D8F237A4}" dt="2024-06-04T14:46:19.095" v="2437" actId="1076"/>
        <pc:sldMkLst>
          <pc:docMk/>
          <pc:sldMk cId="866817279" sldId="270"/>
        </pc:sldMkLst>
        <pc:spChg chg="mod">
          <ac:chgData name="Salome Bogosia" userId="d32d9fdf9557fd10" providerId="LiveId" clId="{EAE7738A-65F5-4D5E-9B50-BF64D8F237A4}" dt="2024-06-04T14:28:56.776" v="2350" actId="1076"/>
          <ac:spMkLst>
            <pc:docMk/>
            <pc:sldMk cId="866817279" sldId="270"/>
            <ac:spMk id="547" creationId="{F6DA69D5-8C73-DE49-8B5C-5A35526FC622}"/>
          </ac:spMkLst>
        </pc:spChg>
        <pc:spChg chg="mod">
          <ac:chgData name="Salome Bogosia" userId="d32d9fdf9557fd10" providerId="LiveId" clId="{EAE7738A-65F5-4D5E-9B50-BF64D8F237A4}" dt="2024-06-04T14:46:17.333" v="2436" actId="14100"/>
          <ac:spMkLst>
            <pc:docMk/>
            <pc:sldMk cId="866817279" sldId="270"/>
            <ac:spMk id="556" creationId="{F6DA69D5-8C73-DE49-8B5C-5A35526FC622}"/>
          </ac:spMkLst>
        </pc:spChg>
        <pc:spChg chg="mod">
          <ac:chgData name="Salome Bogosia" userId="d32d9fdf9557fd10" providerId="LiveId" clId="{EAE7738A-65F5-4D5E-9B50-BF64D8F237A4}" dt="2024-06-04T14:45:37.483" v="2433" actId="14100"/>
          <ac:spMkLst>
            <pc:docMk/>
            <pc:sldMk cId="866817279" sldId="270"/>
            <ac:spMk id="568" creationId="{C6E12724-0A53-45DB-ADF8-6C5FA328F734}"/>
          </ac:spMkLst>
        </pc:spChg>
        <pc:spChg chg="mod">
          <ac:chgData name="Salome Bogosia" userId="d32d9fdf9557fd10" providerId="LiveId" clId="{EAE7738A-65F5-4D5E-9B50-BF64D8F237A4}" dt="2024-06-04T14:44:41.430" v="2426" actId="1076"/>
          <ac:spMkLst>
            <pc:docMk/>
            <pc:sldMk cId="866817279" sldId="270"/>
            <ac:spMk id="569" creationId="{B359C586-B36A-472F-8558-DD8C422CA87F}"/>
          </ac:spMkLst>
        </pc:spChg>
        <pc:spChg chg="mod">
          <ac:chgData name="Salome Bogosia" userId="d32d9fdf9557fd10" providerId="LiveId" clId="{EAE7738A-65F5-4D5E-9B50-BF64D8F237A4}" dt="2024-06-04T14:45:22.154" v="2430" actId="14100"/>
          <ac:spMkLst>
            <pc:docMk/>
            <pc:sldMk cId="866817279" sldId="270"/>
            <ac:spMk id="577" creationId="{D888EF54-E348-42F7-B3BA-CF986BA0CFDC}"/>
          </ac:spMkLst>
        </pc:spChg>
        <pc:spChg chg="del">
          <ac:chgData name="Salome Bogosia" userId="d32d9fdf9557fd10" providerId="LiveId" clId="{EAE7738A-65F5-4D5E-9B50-BF64D8F237A4}" dt="2024-06-04T14:45:31.884" v="2432" actId="478"/>
          <ac:spMkLst>
            <pc:docMk/>
            <pc:sldMk cId="866817279" sldId="270"/>
            <ac:spMk id="1250" creationId="{A7E5AEB1-6534-498B-BDAE-05D47FE7A1D1}"/>
          </ac:spMkLst>
        </pc:spChg>
        <pc:spChg chg="mod">
          <ac:chgData name="Salome Bogosia" userId="d32d9fdf9557fd10" providerId="LiveId" clId="{EAE7738A-65F5-4D5E-9B50-BF64D8F237A4}" dt="2024-06-04T14:43:40.620" v="2423" actId="14100"/>
          <ac:spMkLst>
            <pc:docMk/>
            <pc:sldMk cId="866817279" sldId="270"/>
            <ac:spMk id="1270" creationId="{B359C586-B36A-472F-8558-DD8C422CA87F}"/>
          </ac:spMkLst>
        </pc:spChg>
        <pc:spChg chg="mod">
          <ac:chgData name="Salome Bogosia" userId="d32d9fdf9557fd10" providerId="LiveId" clId="{EAE7738A-65F5-4D5E-9B50-BF64D8F237A4}" dt="2024-06-04T14:46:19.095" v="2437" actId="1076"/>
          <ac:spMkLst>
            <pc:docMk/>
            <pc:sldMk cId="866817279" sldId="270"/>
            <ac:spMk id="1442" creationId="{AC270511-BB59-4B59-8564-9B73FD9A0969}"/>
          </ac:spMkLst>
        </pc:spChg>
      </pc:sldChg>
      <pc:sldChg chg="addSp delSp modSp del mod">
        <pc:chgData name="Salome Bogosia" userId="d32d9fdf9557fd10" providerId="LiveId" clId="{EAE7738A-65F5-4D5E-9B50-BF64D8F237A4}" dt="2024-06-04T12:12:31.284" v="81" actId="47"/>
        <pc:sldMkLst>
          <pc:docMk/>
          <pc:sldMk cId="735555195" sldId="308"/>
        </pc:sldMkLst>
        <pc:spChg chg="del">
          <ac:chgData name="Salome Bogosia" userId="d32d9fdf9557fd10" providerId="LiveId" clId="{EAE7738A-65F5-4D5E-9B50-BF64D8F237A4}" dt="2024-06-04T12:11:54.379" v="77" actId="21"/>
          <ac:spMkLst>
            <pc:docMk/>
            <pc:sldMk cId="735555195" sldId="308"/>
            <ac:spMk id="2" creationId="{F1FB3BE7-E856-4FE8-5CC7-2ED593A8908C}"/>
          </ac:spMkLst>
        </pc:spChg>
        <pc:spChg chg="add mod">
          <ac:chgData name="Salome Bogosia" userId="d32d9fdf9557fd10" providerId="LiveId" clId="{EAE7738A-65F5-4D5E-9B50-BF64D8F237A4}" dt="2024-06-04T12:11:35.477" v="75" actId="21"/>
          <ac:spMkLst>
            <pc:docMk/>
            <pc:sldMk cId="735555195" sldId="308"/>
            <ac:spMk id="4" creationId="{90DF7424-27C1-1D25-6C5F-18DF159FDA63}"/>
          </ac:spMkLst>
        </pc:spChg>
        <pc:spChg chg="del">
          <ac:chgData name="Salome Bogosia" userId="d32d9fdf9557fd10" providerId="LiveId" clId="{EAE7738A-65F5-4D5E-9B50-BF64D8F237A4}" dt="2024-06-04T12:11:35.477" v="75" actId="21"/>
          <ac:spMkLst>
            <pc:docMk/>
            <pc:sldMk cId="735555195" sldId="308"/>
            <ac:spMk id="132" creationId="{00000000-0000-0000-0000-000000000000}"/>
          </ac:spMkLst>
        </pc:spChg>
        <pc:picChg chg="del">
          <ac:chgData name="Salome Bogosia" userId="d32d9fdf9557fd10" providerId="LiveId" clId="{EAE7738A-65F5-4D5E-9B50-BF64D8F237A4}" dt="2024-06-04T12:06:04.636" v="41" actId="478"/>
          <ac:picMkLst>
            <pc:docMk/>
            <pc:sldMk cId="735555195" sldId="308"/>
            <ac:picMk id="134" creationId="{00000000-0000-0000-0000-000000000000}"/>
          </ac:picMkLst>
        </pc:picChg>
      </pc:sldChg>
      <pc:sldChg chg="delSp del mod">
        <pc:chgData name="Salome Bogosia" userId="d32d9fdf9557fd10" providerId="LiveId" clId="{EAE7738A-65F5-4D5E-9B50-BF64D8F237A4}" dt="2024-06-04T15:54:46.609" v="5268" actId="47"/>
        <pc:sldMkLst>
          <pc:docMk/>
          <pc:sldMk cId="660500002" sldId="313"/>
        </pc:sldMkLst>
        <pc:picChg chg="del">
          <ac:chgData name="Salome Bogosia" userId="d32d9fdf9557fd10" providerId="LiveId" clId="{EAE7738A-65F5-4D5E-9B50-BF64D8F237A4}" dt="2024-06-04T15:52:55.357" v="5263" actId="478"/>
          <ac:picMkLst>
            <pc:docMk/>
            <pc:sldMk cId="660500002" sldId="313"/>
            <ac:picMk id="3" creationId="{D7C95375-FF1A-E4E4-6E75-B40C66BEACE6}"/>
          </ac:picMkLst>
        </pc:picChg>
        <pc:picChg chg="del">
          <ac:chgData name="Salome Bogosia" userId="d32d9fdf9557fd10" providerId="LiveId" clId="{EAE7738A-65F5-4D5E-9B50-BF64D8F237A4}" dt="2024-06-04T15:52:53.684" v="5262" actId="478"/>
          <ac:picMkLst>
            <pc:docMk/>
            <pc:sldMk cId="660500002" sldId="313"/>
            <ac:picMk id="154" creationId="{00000000-0000-0000-0000-000000000000}"/>
          </ac:picMkLst>
        </pc:picChg>
      </pc:sldChg>
      <pc:sldChg chg="delSp modSp del mod">
        <pc:chgData name="Salome Bogosia" userId="d32d9fdf9557fd10" providerId="LiveId" clId="{EAE7738A-65F5-4D5E-9B50-BF64D8F237A4}" dt="2024-06-04T15:52:34.607" v="5261" actId="47"/>
        <pc:sldMkLst>
          <pc:docMk/>
          <pc:sldMk cId="3820289746" sldId="314"/>
        </pc:sldMkLst>
        <pc:spChg chg="del mod">
          <ac:chgData name="Salome Bogosia" userId="d32d9fdf9557fd10" providerId="LiveId" clId="{EAE7738A-65F5-4D5E-9B50-BF64D8F237A4}" dt="2024-06-04T15:51:27.059" v="5205" actId="21"/>
          <ac:spMkLst>
            <pc:docMk/>
            <pc:sldMk cId="3820289746" sldId="314"/>
            <ac:spMk id="4" creationId="{B1AA42A2-7256-C600-6E39-69CE9C70DE61}"/>
          </ac:spMkLst>
        </pc:spChg>
        <pc:picChg chg="del">
          <ac:chgData name="Salome Bogosia" userId="d32d9fdf9557fd10" providerId="LiveId" clId="{EAE7738A-65F5-4D5E-9B50-BF64D8F237A4}" dt="2024-06-04T15:51:11.274" v="5201" actId="478"/>
          <ac:picMkLst>
            <pc:docMk/>
            <pc:sldMk cId="3820289746" sldId="314"/>
            <ac:picMk id="2" creationId="{E9DCBB9F-3BB9-CE06-44E2-1807009066CF}"/>
          </ac:picMkLst>
        </pc:picChg>
        <pc:picChg chg="del">
          <ac:chgData name="Salome Bogosia" userId="d32d9fdf9557fd10" providerId="LiveId" clId="{EAE7738A-65F5-4D5E-9B50-BF64D8F237A4}" dt="2024-06-04T15:51:09.262" v="5200" actId="478"/>
          <ac:picMkLst>
            <pc:docMk/>
            <pc:sldMk cId="3820289746" sldId="314"/>
            <ac:picMk id="154" creationId="{00000000-0000-0000-0000-000000000000}"/>
          </ac:picMkLst>
        </pc:picChg>
      </pc:sldChg>
      <pc:sldChg chg="addSp delSp modSp del mod">
        <pc:chgData name="Salome Bogosia" userId="d32d9fdf9557fd10" providerId="LiveId" clId="{EAE7738A-65F5-4D5E-9B50-BF64D8F237A4}" dt="2024-06-04T12:42:30.328" v="405" actId="47"/>
        <pc:sldMkLst>
          <pc:docMk/>
          <pc:sldMk cId="4009365336" sldId="318"/>
        </pc:sldMkLst>
        <pc:spChg chg="del mod">
          <ac:chgData name="Salome Bogosia" userId="d32d9fdf9557fd10" providerId="LiveId" clId="{EAE7738A-65F5-4D5E-9B50-BF64D8F237A4}" dt="2024-06-04T12:42:23.685" v="403" actId="21"/>
          <ac:spMkLst>
            <pc:docMk/>
            <pc:sldMk cId="4009365336" sldId="318"/>
            <ac:spMk id="2" creationId="{F1FB3BE7-E856-4FE8-5CC7-2ED593A8908C}"/>
          </ac:spMkLst>
        </pc:spChg>
        <pc:spChg chg="add mod">
          <ac:chgData name="Salome Bogosia" userId="d32d9fdf9557fd10" providerId="LiveId" clId="{EAE7738A-65F5-4D5E-9B50-BF64D8F237A4}" dt="2024-06-04T12:42:15.120" v="401" actId="21"/>
          <ac:spMkLst>
            <pc:docMk/>
            <pc:sldMk cId="4009365336" sldId="318"/>
            <ac:spMk id="5" creationId="{FFC07309-183B-DDC1-49E0-5B704C189BFA}"/>
          </ac:spMkLst>
        </pc:spChg>
        <pc:spChg chg="del">
          <ac:chgData name="Salome Bogosia" userId="d32d9fdf9557fd10" providerId="LiveId" clId="{EAE7738A-65F5-4D5E-9B50-BF64D8F237A4}" dt="2024-06-04T12:42:15.120" v="401" actId="21"/>
          <ac:spMkLst>
            <pc:docMk/>
            <pc:sldMk cId="4009365336" sldId="318"/>
            <ac:spMk id="132" creationId="{00000000-0000-0000-0000-000000000000}"/>
          </ac:spMkLst>
        </pc:spChg>
      </pc:sldChg>
      <pc:sldChg chg="del">
        <pc:chgData name="Salome Bogosia" userId="d32d9fdf9557fd10" providerId="LiveId" clId="{EAE7738A-65F5-4D5E-9B50-BF64D8F237A4}" dt="2024-06-04T12:45:16.924" v="424" actId="47"/>
        <pc:sldMkLst>
          <pc:docMk/>
          <pc:sldMk cId="3080972062" sldId="319"/>
        </pc:sldMkLst>
      </pc:sldChg>
      <pc:sldChg chg="addSp delSp modSp del mod">
        <pc:chgData name="Salome Bogosia" userId="d32d9fdf9557fd10" providerId="LiveId" clId="{EAE7738A-65F5-4D5E-9B50-BF64D8F237A4}" dt="2024-06-04T12:11:20.302" v="74" actId="47"/>
        <pc:sldMkLst>
          <pc:docMk/>
          <pc:sldMk cId="2793994382" sldId="320"/>
        </pc:sldMkLst>
        <pc:spChg chg="add mod">
          <ac:chgData name="Salome Bogosia" userId="d32d9fdf9557fd10" providerId="LiveId" clId="{EAE7738A-65F5-4D5E-9B50-BF64D8F237A4}" dt="2024-06-04T12:10:56.649" v="70" actId="21"/>
          <ac:spMkLst>
            <pc:docMk/>
            <pc:sldMk cId="2793994382" sldId="320"/>
            <ac:spMk id="7" creationId="{650562AC-F18A-745E-C194-19A687120EB1}"/>
          </ac:spMkLst>
        </pc:spChg>
        <pc:spChg chg="del mod">
          <ac:chgData name="Salome Bogosia" userId="d32d9fdf9557fd10" providerId="LiveId" clId="{EAE7738A-65F5-4D5E-9B50-BF64D8F237A4}" dt="2024-06-04T12:10:56.649" v="70" actId="21"/>
          <ac:spMkLst>
            <pc:docMk/>
            <pc:sldMk cId="2793994382" sldId="320"/>
            <ac:spMk id="8" creationId="{718F06AD-DC92-9482-7F9D-3005812D466C}"/>
          </ac:spMkLst>
        </pc:spChg>
        <pc:graphicFrameChg chg="del">
          <ac:chgData name="Salome Bogosia" userId="d32d9fdf9557fd10" providerId="LiveId" clId="{EAE7738A-65F5-4D5E-9B50-BF64D8F237A4}" dt="2024-06-04T12:11:11.559" v="72" actId="21"/>
          <ac:graphicFrameMkLst>
            <pc:docMk/>
            <pc:sldMk cId="2793994382" sldId="320"/>
            <ac:graphicFrameMk id="3" creationId="{6A46D37A-C973-2ED9-D471-9A69DE6231F2}"/>
          </ac:graphicFrameMkLst>
        </pc:graphicFrameChg>
        <pc:picChg chg="del">
          <ac:chgData name="Salome Bogosia" userId="d32d9fdf9557fd10" providerId="LiveId" clId="{EAE7738A-65F5-4D5E-9B50-BF64D8F237A4}" dt="2024-06-04T12:05:57.611" v="40" actId="478"/>
          <ac:picMkLst>
            <pc:docMk/>
            <pc:sldMk cId="2793994382" sldId="320"/>
            <ac:picMk id="134" creationId="{00000000-0000-0000-0000-000000000000}"/>
          </ac:picMkLst>
        </pc:picChg>
      </pc:sldChg>
      <pc:sldChg chg="del">
        <pc:chgData name="Salome Bogosia" userId="d32d9fdf9557fd10" providerId="LiveId" clId="{EAE7738A-65F5-4D5E-9B50-BF64D8F237A4}" dt="2024-06-04T15:50:10.380" v="5157" actId="47"/>
        <pc:sldMkLst>
          <pc:docMk/>
          <pc:sldMk cId="3645594389" sldId="323"/>
        </pc:sldMkLst>
      </pc:sldChg>
      <pc:sldChg chg="ord">
        <pc:chgData name="Salome Bogosia" userId="d32d9fdf9557fd10" providerId="LiveId" clId="{EAE7738A-65F5-4D5E-9B50-BF64D8F237A4}" dt="2024-06-04T12:44:35.834" v="419"/>
        <pc:sldMkLst>
          <pc:docMk/>
          <pc:sldMk cId="3772215697" sldId="325"/>
        </pc:sldMkLst>
      </pc:sldChg>
      <pc:sldChg chg="addSp delSp modSp add mod ord">
        <pc:chgData name="Salome Bogosia" userId="d32d9fdf9557fd10" providerId="LiveId" clId="{EAE7738A-65F5-4D5E-9B50-BF64D8F237A4}" dt="2024-06-04T12:29:35.660" v="304" actId="20577"/>
        <pc:sldMkLst>
          <pc:docMk/>
          <pc:sldMk cId="3171183420" sldId="326"/>
        </pc:sldMkLst>
        <pc:spChg chg="add del">
          <ac:chgData name="Salome Bogosia" userId="d32d9fdf9557fd10" providerId="LiveId" clId="{EAE7738A-65F5-4D5E-9B50-BF64D8F237A4}" dt="2024-06-04T12:10:30.163" v="64" actId="22"/>
          <ac:spMkLst>
            <pc:docMk/>
            <pc:sldMk cId="3171183420" sldId="326"/>
            <ac:spMk id="4" creationId="{3FB766A9-445C-A2BD-052D-68888B9318A1}"/>
          </ac:spMkLst>
        </pc:spChg>
        <pc:spChg chg="del">
          <ac:chgData name="Salome Bogosia" userId="d32d9fdf9557fd10" providerId="LiveId" clId="{EAE7738A-65F5-4D5E-9B50-BF64D8F237A4}" dt="2024-06-04T12:09:49.607" v="60" actId="478"/>
          <ac:spMkLst>
            <pc:docMk/>
            <pc:sldMk cId="3171183420" sldId="326"/>
            <ac:spMk id="5" creationId="{00000000-0000-0000-0000-000000000000}"/>
          </ac:spMkLst>
        </pc:spChg>
        <pc:spChg chg="del">
          <ac:chgData name="Salome Bogosia" userId="d32d9fdf9557fd10" providerId="LiveId" clId="{EAE7738A-65F5-4D5E-9B50-BF64D8F237A4}" dt="2024-06-04T12:09:54.236" v="61" actId="478"/>
          <ac:spMkLst>
            <pc:docMk/>
            <pc:sldMk cId="3171183420" sldId="326"/>
            <ac:spMk id="6" creationId="{00000000-0000-0000-0000-000000000000}"/>
          </ac:spMkLst>
        </pc:spChg>
        <pc:spChg chg="add mod">
          <ac:chgData name="Salome Bogosia" userId="d32d9fdf9557fd10" providerId="LiveId" clId="{EAE7738A-65F5-4D5E-9B50-BF64D8F237A4}" dt="2024-06-04T12:11:01.762" v="71"/>
          <ac:spMkLst>
            <pc:docMk/>
            <pc:sldMk cId="3171183420" sldId="326"/>
            <ac:spMk id="8" creationId="{718F06AD-DC92-9482-7F9D-3005812D466C}"/>
          </ac:spMkLst>
        </pc:spChg>
        <pc:graphicFrameChg chg="add mod">
          <ac:chgData name="Salome Bogosia" userId="d32d9fdf9557fd10" providerId="LiveId" clId="{EAE7738A-65F5-4D5E-9B50-BF64D8F237A4}" dt="2024-06-04T12:29:35.660" v="304" actId="20577"/>
          <ac:graphicFrameMkLst>
            <pc:docMk/>
            <pc:sldMk cId="3171183420" sldId="326"/>
            <ac:graphicFrameMk id="9" creationId="{6A46D37A-C973-2ED9-D471-9A69DE6231F2}"/>
          </ac:graphicFrameMkLst>
        </pc:graphicFrameChg>
        <pc:picChg chg="del">
          <ac:chgData name="Salome Bogosia" userId="d32d9fdf9557fd10" providerId="LiveId" clId="{EAE7738A-65F5-4D5E-9B50-BF64D8F237A4}" dt="2024-06-04T12:09:55.712" v="62" actId="478"/>
          <ac:picMkLst>
            <pc:docMk/>
            <pc:sldMk cId="3171183420" sldId="326"/>
            <ac:picMk id="7" creationId="{00000000-0000-0000-0000-000000000000}"/>
          </ac:picMkLst>
        </pc:picChg>
      </pc:sldChg>
      <pc:sldChg chg="addSp modSp add mod ord">
        <pc:chgData name="Salome Bogosia" userId="d32d9fdf9557fd10" providerId="LiveId" clId="{EAE7738A-65F5-4D5E-9B50-BF64D8F237A4}" dt="2024-06-04T13:57:36.839" v="2074"/>
        <pc:sldMkLst>
          <pc:docMk/>
          <pc:sldMk cId="156561396" sldId="327"/>
        </pc:sldMkLst>
        <pc:spChg chg="add mod">
          <ac:chgData name="Salome Bogosia" userId="d32d9fdf9557fd10" providerId="LiveId" clId="{EAE7738A-65F5-4D5E-9B50-BF64D8F237A4}" dt="2024-06-04T12:11:38.657" v="76"/>
          <ac:spMkLst>
            <pc:docMk/>
            <pc:sldMk cId="156561396" sldId="327"/>
            <ac:spMk id="2" creationId="{2DA8059D-EF63-C7D9-97FC-6038A686FAD7}"/>
          </ac:spMkLst>
        </pc:spChg>
        <pc:spChg chg="add mod">
          <ac:chgData name="Salome Bogosia" userId="d32d9fdf9557fd10" providerId="LiveId" clId="{EAE7738A-65F5-4D5E-9B50-BF64D8F237A4}" dt="2024-06-04T12:39:51.666" v="400" actId="20577"/>
          <ac:spMkLst>
            <pc:docMk/>
            <pc:sldMk cId="156561396" sldId="327"/>
            <ac:spMk id="4" creationId="{F1FB3BE7-E856-4FE8-5CC7-2ED593A8908C}"/>
          </ac:spMkLst>
        </pc:spChg>
      </pc:sldChg>
      <pc:sldChg chg="addSp modSp add mod">
        <pc:chgData name="Salome Bogosia" userId="d32d9fdf9557fd10" providerId="LiveId" clId="{EAE7738A-65F5-4D5E-9B50-BF64D8F237A4}" dt="2024-06-04T16:11:24.193" v="5939" actId="207"/>
        <pc:sldMkLst>
          <pc:docMk/>
          <pc:sldMk cId="1876459431" sldId="328"/>
        </pc:sldMkLst>
        <pc:spChg chg="add mod">
          <ac:chgData name="Salome Bogosia" userId="d32d9fdf9557fd10" providerId="LiveId" clId="{EAE7738A-65F5-4D5E-9B50-BF64D8F237A4}" dt="2024-06-04T16:09:54.844" v="5914" actId="14100"/>
          <ac:spMkLst>
            <pc:docMk/>
            <pc:sldMk cId="1876459431" sldId="328"/>
            <ac:spMk id="2" creationId="{4D803C45-7C0C-2B49-7A3D-F574ED778F65}"/>
          </ac:spMkLst>
        </pc:spChg>
        <pc:spChg chg="add mod">
          <ac:chgData name="Salome Bogosia" userId="d32d9fdf9557fd10" providerId="LiveId" clId="{EAE7738A-65F5-4D5E-9B50-BF64D8F237A4}" dt="2024-06-04T16:11:24.193" v="5939" actId="207"/>
          <ac:spMkLst>
            <pc:docMk/>
            <pc:sldMk cId="1876459431" sldId="328"/>
            <ac:spMk id="4" creationId="{3B541E4D-E676-14EC-628E-3C04F2F24FCB}"/>
          </ac:spMkLst>
        </pc:spChg>
      </pc:sldChg>
      <pc:sldChg chg="add del">
        <pc:chgData name="Salome Bogosia" userId="d32d9fdf9557fd10" providerId="LiveId" clId="{EAE7738A-65F5-4D5E-9B50-BF64D8F237A4}" dt="2024-06-04T12:23:13.563" v="166" actId="2696"/>
        <pc:sldMkLst>
          <pc:docMk/>
          <pc:sldMk cId="2080530324" sldId="328"/>
        </pc:sldMkLst>
      </pc:sldChg>
      <pc:sldChg chg="addSp modSp add mod ord">
        <pc:chgData name="Salome Bogosia" userId="d32d9fdf9557fd10" providerId="LiveId" clId="{EAE7738A-65F5-4D5E-9B50-BF64D8F237A4}" dt="2024-06-04T22:42:54.304" v="6551" actId="20577"/>
        <pc:sldMkLst>
          <pc:docMk/>
          <pc:sldMk cId="1500784011" sldId="329"/>
        </pc:sldMkLst>
        <pc:spChg chg="add mod">
          <ac:chgData name="Salome Bogosia" userId="d32d9fdf9557fd10" providerId="LiveId" clId="{EAE7738A-65F5-4D5E-9B50-BF64D8F237A4}" dt="2024-06-04T22:42:54.304" v="6551" actId="20577"/>
          <ac:spMkLst>
            <pc:docMk/>
            <pc:sldMk cId="1500784011" sldId="329"/>
            <ac:spMk id="2" creationId="{F1FB3BE7-E856-4FE8-5CC7-2ED593A8908C}"/>
          </ac:spMkLst>
        </pc:spChg>
        <pc:spChg chg="add mod">
          <ac:chgData name="Salome Bogosia" userId="d32d9fdf9557fd10" providerId="LiveId" clId="{EAE7738A-65F5-4D5E-9B50-BF64D8F237A4}" dt="2024-06-04T12:42:17.804" v="402"/>
          <ac:spMkLst>
            <pc:docMk/>
            <pc:sldMk cId="1500784011" sldId="329"/>
            <ac:spMk id="132" creationId="{00000000-0000-0000-0000-000000000000}"/>
          </ac:spMkLst>
        </pc:spChg>
      </pc:sldChg>
      <pc:sldChg chg="addSp modSp add del mod ord">
        <pc:chgData name="Salome Bogosia" userId="d32d9fdf9557fd10" providerId="LiveId" clId="{EAE7738A-65F5-4D5E-9B50-BF64D8F237A4}" dt="2024-06-04T15:49:59.961" v="5155" actId="47"/>
        <pc:sldMkLst>
          <pc:docMk/>
          <pc:sldMk cId="661581118" sldId="330"/>
        </pc:sldMkLst>
        <pc:spChg chg="add mod">
          <ac:chgData name="Salome Bogosia" userId="d32d9fdf9557fd10" providerId="LiveId" clId="{EAE7738A-65F5-4D5E-9B50-BF64D8F237A4}" dt="2024-06-04T15:46:07.040" v="5152" actId="20577"/>
          <ac:spMkLst>
            <pc:docMk/>
            <pc:sldMk cId="661581118" sldId="330"/>
            <ac:spMk id="2" creationId="{DEF4FB56-1810-C7EA-6D82-E2A0107182FD}"/>
          </ac:spMkLst>
        </pc:spChg>
      </pc:sldChg>
      <pc:sldChg chg="add del">
        <pc:chgData name="Salome Bogosia" userId="d32d9fdf9557fd10" providerId="LiveId" clId="{EAE7738A-65F5-4D5E-9B50-BF64D8F237A4}" dt="2024-06-04T12:23:13.563" v="166" actId="2696"/>
        <pc:sldMkLst>
          <pc:docMk/>
          <pc:sldMk cId="2223505389" sldId="330"/>
        </pc:sldMkLst>
      </pc:sldChg>
      <pc:sldChg chg="add del">
        <pc:chgData name="Salome Bogosia" userId="d32d9fdf9557fd10" providerId="LiveId" clId="{EAE7738A-65F5-4D5E-9B50-BF64D8F237A4}" dt="2024-06-04T12:23:13.563" v="166" actId="2696"/>
        <pc:sldMkLst>
          <pc:docMk/>
          <pc:sldMk cId="1175232181" sldId="331"/>
        </pc:sldMkLst>
      </pc:sldChg>
      <pc:sldChg chg="addSp modSp add mod modAnim">
        <pc:chgData name="Salome Bogosia" userId="d32d9fdf9557fd10" providerId="LiveId" clId="{EAE7738A-65F5-4D5E-9B50-BF64D8F237A4}" dt="2024-06-04T22:34:14.635" v="6222" actId="20577"/>
        <pc:sldMkLst>
          <pc:docMk/>
          <pc:sldMk cId="3659769400" sldId="331"/>
        </pc:sldMkLst>
        <pc:spChg chg="add mod">
          <ac:chgData name="Salome Bogosia" userId="d32d9fdf9557fd10" providerId="LiveId" clId="{EAE7738A-65F5-4D5E-9B50-BF64D8F237A4}" dt="2024-06-04T15:57:19.078" v="5406" actId="1076"/>
          <ac:spMkLst>
            <pc:docMk/>
            <pc:sldMk cId="3659769400" sldId="331"/>
            <ac:spMk id="4" creationId="{41292037-E687-EBCA-C413-11B8BC12E2C8}"/>
          </ac:spMkLst>
        </pc:spChg>
        <pc:graphicFrameChg chg="add mod">
          <ac:chgData name="Salome Bogosia" userId="d32d9fdf9557fd10" providerId="LiveId" clId="{EAE7738A-65F5-4D5E-9B50-BF64D8F237A4}" dt="2024-06-04T22:34:14.635" v="6222" actId="20577"/>
          <ac:graphicFrameMkLst>
            <pc:docMk/>
            <pc:sldMk cId="3659769400" sldId="331"/>
            <ac:graphicFrameMk id="2" creationId="{7E285518-D916-3F3B-BC70-701FC01920CC}"/>
          </ac:graphicFrameMkLst>
        </pc:graphicFrameChg>
      </pc:sldChg>
      <pc:sldChg chg="addSp delSp modSp add del mod ord">
        <pc:chgData name="Salome Bogosia" userId="d32d9fdf9557fd10" providerId="LiveId" clId="{EAE7738A-65F5-4D5E-9B50-BF64D8F237A4}" dt="2024-06-04T15:42:30.427" v="5123" actId="47"/>
        <pc:sldMkLst>
          <pc:docMk/>
          <pc:sldMk cId="4108542931" sldId="332"/>
        </pc:sldMkLst>
        <pc:spChg chg="del">
          <ac:chgData name="Salome Bogosia" userId="d32d9fdf9557fd10" providerId="LiveId" clId="{EAE7738A-65F5-4D5E-9B50-BF64D8F237A4}" dt="2024-06-04T12:42:52.870" v="408" actId="478"/>
          <ac:spMkLst>
            <pc:docMk/>
            <pc:sldMk cId="4108542931" sldId="332"/>
            <ac:spMk id="2" creationId="{F1FB3BE7-E856-4FE8-5CC7-2ED593A8908C}"/>
          </ac:spMkLst>
        </pc:spChg>
        <pc:spChg chg="mod">
          <ac:chgData name="Salome Bogosia" userId="d32d9fdf9557fd10" providerId="LiveId" clId="{EAE7738A-65F5-4D5E-9B50-BF64D8F237A4}" dt="2024-06-04T12:43:35.647" v="417" actId="1076"/>
          <ac:spMkLst>
            <pc:docMk/>
            <pc:sldMk cId="4108542931" sldId="332"/>
            <ac:spMk id="3" creationId="{00000000-0000-0000-0000-000000000000}"/>
          </ac:spMkLst>
        </pc:spChg>
        <pc:spChg chg="add mod">
          <ac:chgData name="Salome Bogosia" userId="d32d9fdf9557fd10" providerId="LiveId" clId="{EAE7738A-65F5-4D5E-9B50-BF64D8F237A4}" dt="2024-06-04T12:42:55.646" v="410"/>
          <ac:spMkLst>
            <pc:docMk/>
            <pc:sldMk cId="4108542931" sldId="332"/>
            <ac:spMk id="4" creationId="{E115D4A4-AC2B-463D-5C47-6C82C273B725}"/>
          </ac:spMkLst>
        </pc:spChg>
        <pc:spChg chg="add mod">
          <ac:chgData name="Salome Bogosia" userId="d32d9fdf9557fd10" providerId="LiveId" clId="{EAE7738A-65F5-4D5E-9B50-BF64D8F237A4}" dt="2024-06-04T12:43:05.891" v="411"/>
          <ac:spMkLst>
            <pc:docMk/>
            <pc:sldMk cId="4108542931" sldId="332"/>
            <ac:spMk id="5" creationId="{2796C18A-E1AD-DBED-EE11-FE376A31409F}"/>
          </ac:spMkLst>
        </pc:spChg>
        <pc:spChg chg="del mod">
          <ac:chgData name="Salome Bogosia" userId="d32d9fdf9557fd10" providerId="LiveId" clId="{EAE7738A-65F5-4D5E-9B50-BF64D8F237A4}" dt="2024-06-04T12:45:45.608" v="428" actId="478"/>
          <ac:spMkLst>
            <pc:docMk/>
            <pc:sldMk cId="4108542931" sldId="332"/>
            <ac:spMk id="132" creationId="{00000000-0000-0000-0000-000000000000}"/>
          </ac:spMkLst>
        </pc:spChg>
        <pc:spChg chg="add mod">
          <ac:chgData name="Salome Bogosia" userId="d32d9fdf9557fd10" providerId="LiveId" clId="{EAE7738A-65F5-4D5E-9B50-BF64D8F237A4}" dt="2024-06-04T12:45:47.086" v="430" actId="27636"/>
          <ac:spMkLst>
            <pc:docMk/>
            <pc:sldMk cId="4108542931" sldId="332"/>
            <ac:spMk id="146" creationId="{00000000-0000-0000-0000-000000000000}"/>
          </ac:spMkLst>
        </pc:spChg>
        <pc:graphicFrameChg chg="add mod">
          <ac:chgData name="Salome Bogosia" userId="d32d9fdf9557fd10" providerId="LiveId" clId="{EAE7738A-65F5-4D5E-9B50-BF64D8F237A4}" dt="2024-06-04T12:43:29.835" v="416"/>
          <ac:graphicFrameMkLst>
            <pc:docMk/>
            <pc:sldMk cId="4108542931" sldId="332"/>
            <ac:graphicFrameMk id="6" creationId="{43003BCC-3232-7068-B9E8-7A6AA00F2438}"/>
          </ac:graphicFrameMkLst>
        </pc:graphicFrameChg>
      </pc:sldChg>
      <pc:sldChg chg="addSp delSp modSp add mod ord">
        <pc:chgData name="Salome Bogosia" userId="d32d9fdf9557fd10" providerId="LiveId" clId="{EAE7738A-65F5-4D5E-9B50-BF64D8F237A4}" dt="2024-06-04T16:12:38.493" v="5947" actId="20577"/>
        <pc:sldMkLst>
          <pc:docMk/>
          <pc:sldMk cId="4254220331" sldId="333"/>
        </pc:sldMkLst>
        <pc:spChg chg="mod">
          <ac:chgData name="Salome Bogosia" userId="d32d9fdf9557fd10" providerId="LiveId" clId="{EAE7738A-65F5-4D5E-9B50-BF64D8F237A4}" dt="2024-06-04T16:12:38.493" v="5947" actId="20577"/>
          <ac:spMkLst>
            <pc:docMk/>
            <pc:sldMk cId="4254220331" sldId="333"/>
            <ac:spMk id="5" creationId="{2796C18A-E1AD-DBED-EE11-FE376A31409F}"/>
          </ac:spMkLst>
        </pc:spChg>
        <pc:spChg chg="mod">
          <ac:chgData name="Salome Bogosia" userId="d32d9fdf9557fd10" providerId="LiveId" clId="{EAE7738A-65F5-4D5E-9B50-BF64D8F237A4}" dt="2024-06-04T13:58:26.884" v="2126" actId="20577"/>
          <ac:spMkLst>
            <pc:docMk/>
            <pc:sldMk cId="4254220331" sldId="333"/>
            <ac:spMk id="132" creationId="{00000000-0000-0000-0000-000000000000}"/>
          </ac:spMkLst>
        </pc:spChg>
        <pc:graphicFrameChg chg="del">
          <ac:chgData name="Salome Bogosia" userId="d32d9fdf9557fd10" providerId="LiveId" clId="{EAE7738A-65F5-4D5E-9B50-BF64D8F237A4}" dt="2024-06-04T12:45:35.982" v="426" actId="478"/>
          <ac:graphicFrameMkLst>
            <pc:docMk/>
            <pc:sldMk cId="4254220331" sldId="333"/>
            <ac:graphicFrameMk id="6" creationId="{43003BCC-3232-7068-B9E8-7A6AA00F2438}"/>
          </ac:graphicFrameMkLst>
        </pc:graphicFrameChg>
        <pc:picChg chg="add del mod">
          <ac:chgData name="Salome Bogosia" userId="d32d9fdf9557fd10" providerId="LiveId" clId="{EAE7738A-65F5-4D5E-9B50-BF64D8F237A4}" dt="2024-06-04T13:45:33.834" v="1110" actId="478"/>
          <ac:picMkLst>
            <pc:docMk/>
            <pc:sldMk cId="4254220331" sldId="333"/>
            <ac:picMk id="4" creationId="{6D7E22AC-28DA-2C93-8231-99CDA3E24364}"/>
          </ac:picMkLst>
        </pc:picChg>
      </pc:sldChg>
      <pc:sldChg chg="addSp delSp modSp add mod ord modAnim">
        <pc:chgData name="Salome Bogosia" userId="d32d9fdf9557fd10" providerId="LiveId" clId="{EAE7738A-65F5-4D5E-9B50-BF64D8F237A4}" dt="2024-06-04T22:40:42.981" v="6545"/>
        <pc:sldMkLst>
          <pc:docMk/>
          <pc:sldMk cId="3222201950" sldId="334"/>
        </pc:sldMkLst>
        <pc:spChg chg="mod">
          <ac:chgData name="Salome Bogosia" userId="d32d9fdf9557fd10" providerId="LiveId" clId="{EAE7738A-65F5-4D5E-9B50-BF64D8F237A4}" dt="2024-06-04T22:39:51.929" v="6448" actId="1076"/>
          <ac:spMkLst>
            <pc:docMk/>
            <pc:sldMk cId="3222201950" sldId="334"/>
            <ac:spMk id="2" creationId="{2DA8059D-EF63-C7D9-97FC-6038A686FAD7}"/>
          </ac:spMkLst>
        </pc:spChg>
        <pc:spChg chg="mod">
          <ac:chgData name="Salome Bogosia" userId="d32d9fdf9557fd10" providerId="LiveId" clId="{EAE7738A-65F5-4D5E-9B50-BF64D8F237A4}" dt="2024-06-04T13:46:57.499" v="1127" actId="1076"/>
          <ac:spMkLst>
            <pc:docMk/>
            <pc:sldMk cId="3222201950" sldId="334"/>
            <ac:spMk id="3" creationId="{00000000-0000-0000-0000-000000000000}"/>
          </ac:spMkLst>
        </pc:spChg>
        <pc:spChg chg="del mod">
          <ac:chgData name="Salome Bogosia" userId="d32d9fdf9557fd10" providerId="LiveId" clId="{EAE7738A-65F5-4D5E-9B50-BF64D8F237A4}" dt="2024-06-04T12:46:46.482" v="433" actId="478"/>
          <ac:spMkLst>
            <pc:docMk/>
            <pc:sldMk cId="3222201950" sldId="334"/>
            <ac:spMk id="4" creationId="{F1FB3BE7-E856-4FE8-5CC7-2ED593A8908C}"/>
          </ac:spMkLst>
        </pc:spChg>
        <pc:spChg chg="add del mod">
          <ac:chgData name="Salome Bogosia" userId="d32d9fdf9557fd10" providerId="LiveId" clId="{EAE7738A-65F5-4D5E-9B50-BF64D8F237A4}" dt="2024-06-04T22:17:46.251" v="6115" actId="478"/>
          <ac:spMkLst>
            <pc:docMk/>
            <pc:sldMk cId="3222201950" sldId="334"/>
            <ac:spMk id="8" creationId="{FFC3E9E7-4A08-F3E9-CE2E-9D9860AAD471}"/>
          </ac:spMkLst>
        </pc:spChg>
        <pc:spChg chg="add mod">
          <ac:chgData name="Salome Bogosia" userId="d32d9fdf9557fd10" providerId="LiveId" clId="{EAE7738A-65F5-4D5E-9B50-BF64D8F237A4}" dt="2024-06-04T22:39:30.285" v="6443" actId="1076"/>
          <ac:spMkLst>
            <pc:docMk/>
            <pc:sldMk cId="3222201950" sldId="334"/>
            <ac:spMk id="10" creationId="{EEE6EFB1-D79F-A26D-2CF2-FFBDABE04A16}"/>
          </ac:spMkLst>
        </pc:spChg>
        <pc:spChg chg="add mod">
          <ac:chgData name="Salome Bogosia" userId="d32d9fdf9557fd10" providerId="LiveId" clId="{EAE7738A-65F5-4D5E-9B50-BF64D8F237A4}" dt="2024-06-04T22:39:38.145" v="6446" actId="1076"/>
          <ac:spMkLst>
            <pc:docMk/>
            <pc:sldMk cId="3222201950" sldId="334"/>
            <ac:spMk id="11" creationId="{1D1C6D82-3BA2-F6EE-9758-89C3CB3DACCE}"/>
          </ac:spMkLst>
        </pc:spChg>
        <pc:spChg chg="add mod">
          <ac:chgData name="Salome Bogosia" userId="d32d9fdf9557fd10" providerId="LiveId" clId="{EAE7738A-65F5-4D5E-9B50-BF64D8F237A4}" dt="2024-06-04T22:39:34.327" v="6444" actId="1076"/>
          <ac:spMkLst>
            <pc:docMk/>
            <pc:sldMk cId="3222201950" sldId="334"/>
            <ac:spMk id="12" creationId="{AC77B9D4-6420-CB40-9D4B-1EA7B345058D}"/>
          </ac:spMkLst>
        </pc:spChg>
        <pc:spChg chg="add del mod">
          <ac:chgData name="Salome Bogosia" userId="d32d9fdf9557fd10" providerId="LiveId" clId="{EAE7738A-65F5-4D5E-9B50-BF64D8F237A4}" dt="2024-06-04T22:22:11.667" v="6155" actId="478"/>
          <ac:spMkLst>
            <pc:docMk/>
            <pc:sldMk cId="3222201950" sldId="334"/>
            <ac:spMk id="14" creationId="{5C2A2E82-7ABB-B021-9A9A-A67CA55E3686}"/>
          </ac:spMkLst>
        </pc:spChg>
        <pc:spChg chg="add mod">
          <ac:chgData name="Salome Bogosia" userId="d32d9fdf9557fd10" providerId="LiveId" clId="{EAE7738A-65F5-4D5E-9B50-BF64D8F237A4}" dt="2024-06-04T22:39:36.120" v="6445" actId="1076"/>
          <ac:spMkLst>
            <pc:docMk/>
            <pc:sldMk cId="3222201950" sldId="334"/>
            <ac:spMk id="15" creationId="{BDB1100C-9F32-B285-540B-C9EC13F464F9}"/>
          </ac:spMkLst>
        </pc:spChg>
        <pc:spChg chg="add mod">
          <ac:chgData name="Salome Bogosia" userId="d32d9fdf9557fd10" providerId="LiveId" clId="{EAE7738A-65F5-4D5E-9B50-BF64D8F237A4}" dt="2024-06-04T22:39:11.783" v="6438" actId="1076"/>
          <ac:spMkLst>
            <pc:docMk/>
            <pc:sldMk cId="3222201950" sldId="334"/>
            <ac:spMk id="19" creationId="{7C364D19-9D74-D1CD-3FFF-FDC4DFCCA661}"/>
          </ac:spMkLst>
        </pc:spChg>
        <pc:spChg chg="add mod">
          <ac:chgData name="Salome Bogosia" userId="d32d9fdf9557fd10" providerId="LiveId" clId="{EAE7738A-65F5-4D5E-9B50-BF64D8F237A4}" dt="2024-06-04T22:40:42.981" v="6545"/>
          <ac:spMkLst>
            <pc:docMk/>
            <pc:sldMk cId="3222201950" sldId="334"/>
            <ac:spMk id="20" creationId="{23DAA88D-8BF5-F98D-764D-0397A8EAB2E8}"/>
          </ac:spMkLst>
        </pc:spChg>
        <pc:spChg chg="add mod">
          <ac:chgData name="Salome Bogosia" userId="d32d9fdf9557fd10" providerId="LiveId" clId="{EAE7738A-65F5-4D5E-9B50-BF64D8F237A4}" dt="2024-06-04T22:38:37.245" v="6437" actId="20577"/>
          <ac:spMkLst>
            <pc:docMk/>
            <pc:sldMk cId="3222201950" sldId="334"/>
            <ac:spMk id="22" creationId="{38B7C85D-E48C-7748-F8A6-930376A12240}"/>
          </ac:spMkLst>
        </pc:spChg>
        <pc:graphicFrameChg chg="add del mod modGraphic">
          <ac:chgData name="Salome Bogosia" userId="d32d9fdf9557fd10" providerId="LiveId" clId="{EAE7738A-65F5-4D5E-9B50-BF64D8F237A4}" dt="2024-06-04T22:08:11.252" v="5983" actId="1032"/>
          <ac:graphicFrameMkLst>
            <pc:docMk/>
            <pc:sldMk cId="3222201950" sldId="334"/>
            <ac:graphicFrameMk id="4" creationId="{C7D4653E-0E43-94CE-EB00-64913D8EE7E9}"/>
          </ac:graphicFrameMkLst>
        </pc:graphicFrameChg>
        <pc:graphicFrameChg chg="add del mod modGraphic">
          <ac:chgData name="Salome Bogosia" userId="d32d9fdf9557fd10" providerId="LiveId" clId="{EAE7738A-65F5-4D5E-9B50-BF64D8F237A4}" dt="2024-06-04T22:06:19.005" v="5951" actId="478"/>
          <ac:graphicFrameMkLst>
            <pc:docMk/>
            <pc:sldMk cId="3222201950" sldId="334"/>
            <ac:graphicFrameMk id="5" creationId="{678B005F-E898-7F8F-6C85-B4055993F272}"/>
          </ac:graphicFrameMkLst>
        </pc:graphicFrameChg>
        <pc:graphicFrameChg chg="add mod modGraphic">
          <ac:chgData name="Salome Bogosia" userId="d32d9fdf9557fd10" providerId="LiveId" clId="{EAE7738A-65F5-4D5E-9B50-BF64D8F237A4}" dt="2024-06-04T22:39:26.058" v="6442" actId="1076"/>
          <ac:graphicFrameMkLst>
            <pc:docMk/>
            <pc:sldMk cId="3222201950" sldId="334"/>
            <ac:graphicFrameMk id="6" creationId="{5AE9CC15-7EFA-7F52-CE00-6C8A8C113C10}"/>
          </ac:graphicFrameMkLst>
        </pc:graphicFrameChg>
        <pc:graphicFrameChg chg="add del mod modGraphic">
          <ac:chgData name="Salome Bogosia" userId="d32d9fdf9557fd10" providerId="LiveId" clId="{EAE7738A-65F5-4D5E-9B50-BF64D8F237A4}" dt="2024-06-04T22:27:08.127" v="6169" actId="1032"/>
          <ac:graphicFrameMkLst>
            <pc:docMk/>
            <pc:sldMk cId="3222201950" sldId="334"/>
            <ac:graphicFrameMk id="17" creationId="{1A57C072-2648-EDDC-AF05-42D50DBA02F0}"/>
          </ac:graphicFrameMkLst>
        </pc:graphicFrameChg>
        <pc:graphicFrameChg chg="add del mod modGraphic">
          <ac:chgData name="Salome Bogosia" userId="d32d9fdf9557fd10" providerId="LiveId" clId="{EAE7738A-65F5-4D5E-9B50-BF64D8F237A4}" dt="2024-06-04T22:27:55.555" v="6174" actId="478"/>
          <ac:graphicFrameMkLst>
            <pc:docMk/>
            <pc:sldMk cId="3222201950" sldId="334"/>
            <ac:graphicFrameMk id="18" creationId="{CFEE105D-DC7C-2D55-8F27-11E5B7C3F8B9}"/>
          </ac:graphicFrameMkLst>
        </pc:graphicFrameChg>
        <pc:cxnChg chg="add del mod">
          <ac:chgData name="Salome Bogosia" userId="d32d9fdf9557fd10" providerId="LiveId" clId="{EAE7738A-65F5-4D5E-9B50-BF64D8F237A4}" dt="2024-06-04T22:06:26.961" v="5954" actId="478"/>
          <ac:cxnSpMkLst>
            <pc:docMk/>
            <pc:sldMk cId="3222201950" sldId="334"/>
            <ac:cxnSpMk id="7" creationId="{8AB5CF6C-FEEB-2D4E-629E-B478E1CA3C1E}"/>
          </ac:cxnSpMkLst>
        </pc:cxnChg>
        <pc:cxnChg chg="add del mod">
          <ac:chgData name="Salome Bogosia" userId="d32d9fdf9557fd10" providerId="LiveId" clId="{EAE7738A-65F5-4D5E-9B50-BF64D8F237A4}" dt="2024-06-04T22:06:24.785" v="5953" actId="478"/>
          <ac:cxnSpMkLst>
            <pc:docMk/>
            <pc:sldMk cId="3222201950" sldId="334"/>
            <ac:cxnSpMk id="9" creationId="{8F0F0132-4D03-C47A-3F4D-82D75C13BC90}"/>
          </ac:cxnSpMkLst>
        </pc:cxnChg>
        <pc:cxnChg chg="add del mod">
          <ac:chgData name="Salome Bogosia" userId="d32d9fdf9557fd10" providerId="LiveId" clId="{EAE7738A-65F5-4D5E-9B50-BF64D8F237A4}" dt="2024-06-04T13:30:54.005" v="660" actId="478"/>
          <ac:cxnSpMkLst>
            <pc:docMk/>
            <pc:sldMk cId="3222201950" sldId="334"/>
            <ac:cxnSpMk id="11" creationId="{C28340A9-C819-343B-1EB8-10607394660A}"/>
          </ac:cxnSpMkLst>
        </pc:cxnChg>
        <pc:cxnChg chg="add del mod">
          <ac:chgData name="Salome Bogosia" userId="d32d9fdf9557fd10" providerId="LiveId" clId="{EAE7738A-65F5-4D5E-9B50-BF64D8F237A4}" dt="2024-06-04T22:06:28.761" v="5955" actId="478"/>
          <ac:cxnSpMkLst>
            <pc:docMk/>
            <pc:sldMk cId="3222201950" sldId="334"/>
            <ac:cxnSpMk id="13" creationId="{D3790934-A98E-AD53-0738-7FD2B1EBDD3B}"/>
          </ac:cxnSpMkLst>
        </pc:cxnChg>
        <pc:cxnChg chg="add del mod">
          <ac:chgData name="Salome Bogosia" userId="d32d9fdf9557fd10" providerId="LiveId" clId="{EAE7738A-65F5-4D5E-9B50-BF64D8F237A4}" dt="2024-06-04T22:06:21.325" v="5952" actId="478"/>
          <ac:cxnSpMkLst>
            <pc:docMk/>
            <pc:sldMk cId="3222201950" sldId="334"/>
            <ac:cxnSpMk id="16" creationId="{0C3D96FD-8ADF-35BD-0AA9-774F36B5C4DE}"/>
          </ac:cxnSpMkLst>
        </pc:cxnChg>
        <pc:cxnChg chg="add mod">
          <ac:chgData name="Salome Bogosia" userId="d32d9fdf9557fd10" providerId="LiveId" clId="{EAE7738A-65F5-4D5E-9B50-BF64D8F237A4}" dt="2024-06-04T14:27:02.067" v="2333" actId="571"/>
          <ac:cxnSpMkLst>
            <pc:docMk/>
            <pc:sldMk cId="3222201950" sldId="334"/>
            <ac:cxnSpMk id="28" creationId="{D123D09C-7E96-A4CC-E21E-D1D573FA661C}"/>
          </ac:cxnSpMkLst>
        </pc:cxnChg>
        <pc:cxnChg chg="add mod">
          <ac:chgData name="Salome Bogosia" userId="d32d9fdf9557fd10" providerId="LiveId" clId="{EAE7738A-65F5-4D5E-9B50-BF64D8F237A4}" dt="2024-06-04T14:27:02.067" v="2333" actId="571"/>
          <ac:cxnSpMkLst>
            <pc:docMk/>
            <pc:sldMk cId="3222201950" sldId="334"/>
            <ac:cxnSpMk id="29" creationId="{22804BDB-6EE9-D315-FF5E-CD9F099FC5F3}"/>
          </ac:cxnSpMkLst>
        </pc:cxnChg>
        <pc:cxnChg chg="add mod">
          <ac:chgData name="Salome Bogosia" userId="d32d9fdf9557fd10" providerId="LiveId" clId="{EAE7738A-65F5-4D5E-9B50-BF64D8F237A4}" dt="2024-06-04T14:27:02.067" v="2333" actId="571"/>
          <ac:cxnSpMkLst>
            <pc:docMk/>
            <pc:sldMk cId="3222201950" sldId="334"/>
            <ac:cxnSpMk id="30" creationId="{4EFF76E0-5E92-1B26-01CC-825623DE9527}"/>
          </ac:cxnSpMkLst>
        </pc:cxnChg>
        <pc:cxnChg chg="add mod">
          <ac:chgData name="Salome Bogosia" userId="d32d9fdf9557fd10" providerId="LiveId" clId="{EAE7738A-65F5-4D5E-9B50-BF64D8F237A4}" dt="2024-06-04T14:27:02.067" v="2333" actId="571"/>
          <ac:cxnSpMkLst>
            <pc:docMk/>
            <pc:sldMk cId="3222201950" sldId="334"/>
            <ac:cxnSpMk id="31" creationId="{F6AE63AC-B43D-56D2-42DE-00BB5B768DA8}"/>
          </ac:cxnSpMkLst>
        </pc:cxnChg>
      </pc:sldChg>
      <pc:sldChg chg="add del">
        <pc:chgData name="Salome Bogosia" userId="d32d9fdf9557fd10" providerId="LiveId" clId="{EAE7738A-65F5-4D5E-9B50-BF64D8F237A4}" dt="2024-06-04T15:42:11.671" v="5122" actId="47"/>
        <pc:sldMkLst>
          <pc:docMk/>
          <pc:sldMk cId="3586867083" sldId="335"/>
        </pc:sldMkLst>
      </pc:sldChg>
      <pc:sldChg chg="addSp delSp modSp add mod ord modAnim">
        <pc:chgData name="Salome Bogosia" userId="d32d9fdf9557fd10" providerId="LiveId" clId="{EAE7738A-65F5-4D5E-9B50-BF64D8F237A4}" dt="2024-06-04T15:47:16.746" v="5154" actId="20577"/>
        <pc:sldMkLst>
          <pc:docMk/>
          <pc:sldMk cId="1753129231" sldId="336"/>
        </pc:sldMkLst>
        <pc:spChg chg="add del mod">
          <ac:chgData name="Salome Bogosia" userId="d32d9fdf9557fd10" providerId="LiveId" clId="{EAE7738A-65F5-4D5E-9B50-BF64D8F237A4}" dt="2024-06-04T15:06:20.819" v="2573" actId="478"/>
          <ac:spMkLst>
            <pc:docMk/>
            <pc:sldMk cId="1753129231" sldId="336"/>
            <ac:spMk id="2" creationId="{7E74062E-0FF7-E6B7-292F-34E197A76C09}"/>
          </ac:spMkLst>
        </pc:spChg>
        <pc:spChg chg="mod">
          <ac:chgData name="Salome Bogosia" userId="d32d9fdf9557fd10" providerId="LiveId" clId="{EAE7738A-65F5-4D5E-9B50-BF64D8F237A4}" dt="2024-06-04T15:38:30.562" v="5070" actId="1076"/>
          <ac:spMkLst>
            <pc:docMk/>
            <pc:sldMk cId="1753129231" sldId="336"/>
            <ac:spMk id="3" creationId="{00000000-0000-0000-0000-000000000000}"/>
          </ac:spMkLst>
        </pc:spChg>
        <pc:spChg chg="add del mod">
          <ac:chgData name="Salome Bogosia" userId="d32d9fdf9557fd10" providerId="LiveId" clId="{EAE7738A-65F5-4D5E-9B50-BF64D8F237A4}" dt="2024-06-04T15:05:54.762" v="2559" actId="478"/>
          <ac:spMkLst>
            <pc:docMk/>
            <pc:sldMk cId="1753129231" sldId="336"/>
            <ac:spMk id="4" creationId="{9EF9B721-A215-E4ED-7FA5-BBEBB43620BD}"/>
          </ac:spMkLst>
        </pc:spChg>
        <pc:spChg chg="del mod">
          <ac:chgData name="Salome Bogosia" userId="d32d9fdf9557fd10" providerId="LiveId" clId="{EAE7738A-65F5-4D5E-9B50-BF64D8F237A4}" dt="2024-06-04T13:56:34.456" v="2067"/>
          <ac:spMkLst>
            <pc:docMk/>
            <pc:sldMk cId="1753129231" sldId="336"/>
            <ac:spMk id="5" creationId="{2796C18A-E1AD-DBED-EE11-FE376A31409F}"/>
          </ac:spMkLst>
        </pc:spChg>
        <pc:spChg chg="add del mod">
          <ac:chgData name="Salome Bogosia" userId="d32d9fdf9557fd10" providerId="LiveId" clId="{EAE7738A-65F5-4D5E-9B50-BF64D8F237A4}" dt="2024-06-04T15:05:49.212" v="2558" actId="478"/>
          <ac:spMkLst>
            <pc:docMk/>
            <pc:sldMk cId="1753129231" sldId="336"/>
            <ac:spMk id="6" creationId="{36729BE6-AE27-4243-1CFE-689FDB77EAD5}"/>
          </ac:spMkLst>
        </pc:spChg>
        <pc:spChg chg="add del mod">
          <ac:chgData name="Salome Bogosia" userId="d32d9fdf9557fd10" providerId="LiveId" clId="{EAE7738A-65F5-4D5E-9B50-BF64D8F237A4}" dt="2024-06-04T15:05:49.212" v="2558" actId="478"/>
          <ac:spMkLst>
            <pc:docMk/>
            <pc:sldMk cId="1753129231" sldId="336"/>
            <ac:spMk id="7" creationId="{A1839189-7E5A-5F7E-BC02-E65EFD0925B2}"/>
          </ac:spMkLst>
        </pc:spChg>
        <pc:spChg chg="add del mod">
          <ac:chgData name="Salome Bogosia" userId="d32d9fdf9557fd10" providerId="LiveId" clId="{EAE7738A-65F5-4D5E-9B50-BF64D8F237A4}" dt="2024-06-04T15:05:49.212" v="2558" actId="478"/>
          <ac:spMkLst>
            <pc:docMk/>
            <pc:sldMk cId="1753129231" sldId="336"/>
            <ac:spMk id="8" creationId="{F543B833-35E2-7173-0B82-08954778528C}"/>
          </ac:spMkLst>
        </pc:spChg>
        <pc:spChg chg="add del mod">
          <ac:chgData name="Salome Bogosia" userId="d32d9fdf9557fd10" providerId="LiveId" clId="{EAE7738A-65F5-4D5E-9B50-BF64D8F237A4}" dt="2024-06-04T15:06:18.394" v="2572" actId="478"/>
          <ac:spMkLst>
            <pc:docMk/>
            <pc:sldMk cId="1753129231" sldId="336"/>
            <ac:spMk id="9" creationId="{A64F8478-0EBC-2584-7701-97F219F71A3D}"/>
          </ac:spMkLst>
        </pc:spChg>
        <pc:spChg chg="add del mod">
          <ac:chgData name="Salome Bogosia" userId="d32d9fdf9557fd10" providerId="LiveId" clId="{EAE7738A-65F5-4D5E-9B50-BF64D8F237A4}" dt="2024-06-04T15:05:49.212" v="2558" actId="478"/>
          <ac:spMkLst>
            <pc:docMk/>
            <pc:sldMk cId="1753129231" sldId="336"/>
            <ac:spMk id="10" creationId="{8B0B959E-7524-DCCE-7DC2-182A512C52B4}"/>
          </ac:spMkLst>
        </pc:spChg>
        <pc:spChg chg="add del mod">
          <ac:chgData name="Salome Bogosia" userId="d32d9fdf9557fd10" providerId="LiveId" clId="{EAE7738A-65F5-4D5E-9B50-BF64D8F237A4}" dt="2024-06-04T15:05:49.212" v="2558" actId="478"/>
          <ac:spMkLst>
            <pc:docMk/>
            <pc:sldMk cId="1753129231" sldId="336"/>
            <ac:spMk id="11" creationId="{906A744A-E158-0472-7F86-FCE9426AEEFB}"/>
          </ac:spMkLst>
        </pc:spChg>
        <pc:spChg chg="add del mod">
          <ac:chgData name="Salome Bogosia" userId="d32d9fdf9557fd10" providerId="LiveId" clId="{EAE7738A-65F5-4D5E-9B50-BF64D8F237A4}" dt="2024-06-04T15:06:04.134" v="2566" actId="478"/>
          <ac:spMkLst>
            <pc:docMk/>
            <pc:sldMk cId="1753129231" sldId="336"/>
            <ac:spMk id="12" creationId="{287758F8-3CB6-6FD5-4A57-7C6C1D5CEBB3}"/>
          </ac:spMkLst>
        </pc:spChg>
        <pc:spChg chg="add del mod">
          <ac:chgData name="Salome Bogosia" userId="d32d9fdf9557fd10" providerId="LiveId" clId="{EAE7738A-65F5-4D5E-9B50-BF64D8F237A4}" dt="2024-06-04T15:05:49.212" v="2558" actId="478"/>
          <ac:spMkLst>
            <pc:docMk/>
            <pc:sldMk cId="1753129231" sldId="336"/>
            <ac:spMk id="13" creationId="{E411A42C-B3D6-2B44-B017-4E25E7BEFB7B}"/>
          </ac:spMkLst>
        </pc:spChg>
        <pc:spChg chg="add del mod">
          <ac:chgData name="Salome Bogosia" userId="d32d9fdf9557fd10" providerId="LiveId" clId="{EAE7738A-65F5-4D5E-9B50-BF64D8F237A4}" dt="2024-06-04T15:05:49.212" v="2558" actId="478"/>
          <ac:spMkLst>
            <pc:docMk/>
            <pc:sldMk cId="1753129231" sldId="336"/>
            <ac:spMk id="14" creationId="{4648AB7F-3658-6E1A-A164-AC2BD43DE49D}"/>
          </ac:spMkLst>
        </pc:spChg>
        <pc:spChg chg="add del mod">
          <ac:chgData name="Salome Bogosia" userId="d32d9fdf9557fd10" providerId="LiveId" clId="{EAE7738A-65F5-4D5E-9B50-BF64D8F237A4}" dt="2024-06-04T14:57:13.777" v="2499" actId="478"/>
          <ac:spMkLst>
            <pc:docMk/>
            <pc:sldMk cId="1753129231" sldId="336"/>
            <ac:spMk id="20" creationId="{4CBEA081-5582-503F-05D1-D266B91DEC5C}"/>
          </ac:spMkLst>
        </pc:spChg>
        <pc:spChg chg="add del mod">
          <ac:chgData name="Salome Bogosia" userId="d32d9fdf9557fd10" providerId="LiveId" clId="{EAE7738A-65F5-4D5E-9B50-BF64D8F237A4}" dt="2024-06-04T14:58:25.361" v="2514" actId="478"/>
          <ac:spMkLst>
            <pc:docMk/>
            <pc:sldMk cId="1753129231" sldId="336"/>
            <ac:spMk id="21" creationId="{BDE0B315-AAA0-83CC-A421-FC41877FF02F}"/>
          </ac:spMkLst>
        </pc:spChg>
        <pc:spChg chg="add del mod">
          <ac:chgData name="Salome Bogosia" userId="d32d9fdf9557fd10" providerId="LiveId" clId="{EAE7738A-65F5-4D5E-9B50-BF64D8F237A4}" dt="2024-06-04T14:58:27.969" v="2515" actId="478"/>
          <ac:spMkLst>
            <pc:docMk/>
            <pc:sldMk cId="1753129231" sldId="336"/>
            <ac:spMk id="22" creationId="{C00F6EE9-598A-A690-ABD3-A39D890CF740}"/>
          </ac:spMkLst>
        </pc:spChg>
        <pc:spChg chg="add del mod">
          <ac:chgData name="Salome Bogosia" userId="d32d9fdf9557fd10" providerId="LiveId" clId="{EAE7738A-65F5-4D5E-9B50-BF64D8F237A4}" dt="2024-06-04T14:58:20.042" v="2512" actId="478"/>
          <ac:spMkLst>
            <pc:docMk/>
            <pc:sldMk cId="1753129231" sldId="336"/>
            <ac:spMk id="23" creationId="{20101466-9BDF-B0B9-62D0-D8908CABEC56}"/>
          </ac:spMkLst>
        </pc:spChg>
        <pc:spChg chg="add del mod">
          <ac:chgData name="Salome Bogosia" userId="d32d9fdf9557fd10" providerId="LiveId" clId="{EAE7738A-65F5-4D5E-9B50-BF64D8F237A4}" dt="2024-06-04T14:58:20.042" v="2512" actId="478"/>
          <ac:spMkLst>
            <pc:docMk/>
            <pc:sldMk cId="1753129231" sldId="336"/>
            <ac:spMk id="24" creationId="{D13BDE1A-14BC-721E-7F98-C6667A5AC501}"/>
          </ac:spMkLst>
        </pc:spChg>
        <pc:spChg chg="add del mod">
          <ac:chgData name="Salome Bogosia" userId="d32d9fdf9557fd10" providerId="LiveId" clId="{EAE7738A-65F5-4D5E-9B50-BF64D8F237A4}" dt="2024-06-04T14:58:17.300" v="2511" actId="478"/>
          <ac:spMkLst>
            <pc:docMk/>
            <pc:sldMk cId="1753129231" sldId="336"/>
            <ac:spMk id="25" creationId="{05BBD0B3-907C-0E92-82E0-A174B5B47C92}"/>
          </ac:spMkLst>
        </pc:spChg>
        <pc:spChg chg="add del mod">
          <ac:chgData name="Salome Bogosia" userId="d32d9fdf9557fd10" providerId="LiveId" clId="{EAE7738A-65F5-4D5E-9B50-BF64D8F237A4}" dt="2024-06-04T14:58:15.669" v="2509" actId="478"/>
          <ac:spMkLst>
            <pc:docMk/>
            <pc:sldMk cId="1753129231" sldId="336"/>
            <ac:spMk id="26" creationId="{6D333167-43E5-67C5-1ECA-CC398E97971A}"/>
          </ac:spMkLst>
        </pc:spChg>
        <pc:spChg chg="add del mod">
          <ac:chgData name="Salome Bogosia" userId="d32d9fdf9557fd10" providerId="LiveId" clId="{EAE7738A-65F5-4D5E-9B50-BF64D8F237A4}" dt="2024-06-04T14:58:32.765" v="2519" actId="478"/>
          <ac:spMkLst>
            <pc:docMk/>
            <pc:sldMk cId="1753129231" sldId="336"/>
            <ac:spMk id="27" creationId="{61187F8C-744E-E9AC-7318-8AF6BAB421EA}"/>
          </ac:spMkLst>
        </pc:spChg>
        <pc:spChg chg="add del mod">
          <ac:chgData name="Salome Bogosia" userId="d32d9fdf9557fd10" providerId="LiveId" clId="{EAE7738A-65F5-4D5E-9B50-BF64D8F237A4}" dt="2024-06-04T14:58:29.519" v="2517" actId="478"/>
          <ac:spMkLst>
            <pc:docMk/>
            <pc:sldMk cId="1753129231" sldId="336"/>
            <ac:spMk id="28" creationId="{32AB8EA7-E077-252E-1F10-BD1399BF7315}"/>
          </ac:spMkLst>
        </pc:spChg>
        <pc:spChg chg="add del mod">
          <ac:chgData name="Salome Bogosia" userId="d32d9fdf9557fd10" providerId="LiveId" clId="{EAE7738A-65F5-4D5E-9B50-BF64D8F237A4}" dt="2024-06-04T15:00:18.414" v="2522" actId="478"/>
          <ac:spMkLst>
            <pc:docMk/>
            <pc:sldMk cId="1753129231" sldId="336"/>
            <ac:spMk id="29" creationId="{43FA9349-F411-6FD7-1781-D8285A364F63}"/>
          </ac:spMkLst>
        </pc:spChg>
        <pc:spChg chg="add del mod">
          <ac:chgData name="Salome Bogosia" userId="d32d9fdf9557fd10" providerId="LiveId" clId="{EAE7738A-65F5-4D5E-9B50-BF64D8F237A4}" dt="2024-06-04T14:58:34.711" v="2520" actId="478"/>
          <ac:spMkLst>
            <pc:docMk/>
            <pc:sldMk cId="1753129231" sldId="336"/>
            <ac:spMk id="30" creationId="{24A381C1-0760-C0C4-E8F3-74A91054BC14}"/>
          </ac:spMkLst>
        </pc:spChg>
        <pc:spChg chg="add del mod">
          <ac:chgData name="Salome Bogosia" userId="d32d9fdf9557fd10" providerId="LiveId" clId="{EAE7738A-65F5-4D5E-9B50-BF64D8F237A4}" dt="2024-06-04T14:58:20.042" v="2512" actId="478"/>
          <ac:spMkLst>
            <pc:docMk/>
            <pc:sldMk cId="1753129231" sldId="336"/>
            <ac:spMk id="31" creationId="{65D6F16A-50A0-8ACF-1D73-04E48C0D96D4}"/>
          </ac:spMkLst>
        </pc:spChg>
        <pc:spChg chg="add del mod">
          <ac:chgData name="Salome Bogosia" userId="d32d9fdf9557fd10" providerId="LiveId" clId="{EAE7738A-65F5-4D5E-9B50-BF64D8F237A4}" dt="2024-06-04T15:05:49.212" v="2558" actId="478"/>
          <ac:spMkLst>
            <pc:docMk/>
            <pc:sldMk cId="1753129231" sldId="336"/>
            <ac:spMk id="32" creationId="{A86FF5CD-2FE0-19CD-6BC3-8B5FC8FC8BFE}"/>
          </ac:spMkLst>
        </pc:spChg>
        <pc:spChg chg="add del mod">
          <ac:chgData name="Salome Bogosia" userId="d32d9fdf9557fd10" providerId="LiveId" clId="{EAE7738A-65F5-4D5E-9B50-BF64D8F237A4}" dt="2024-06-04T15:06:05.756" v="2567" actId="478"/>
          <ac:spMkLst>
            <pc:docMk/>
            <pc:sldMk cId="1753129231" sldId="336"/>
            <ac:spMk id="33" creationId="{E236B5D0-A6FC-697D-CF51-58C7C6DF4D5D}"/>
          </ac:spMkLst>
        </pc:spChg>
        <pc:spChg chg="add del mod">
          <ac:chgData name="Salome Bogosia" userId="d32d9fdf9557fd10" providerId="LiveId" clId="{EAE7738A-65F5-4D5E-9B50-BF64D8F237A4}" dt="2024-06-04T15:00:56.110" v="2525" actId="478"/>
          <ac:spMkLst>
            <pc:docMk/>
            <pc:sldMk cId="1753129231" sldId="336"/>
            <ac:spMk id="34" creationId="{0F86CFB3-EA72-6230-809D-ADA023D457DD}"/>
          </ac:spMkLst>
        </pc:spChg>
        <pc:spChg chg="add del mod">
          <ac:chgData name="Salome Bogosia" userId="d32d9fdf9557fd10" providerId="LiveId" clId="{EAE7738A-65F5-4D5E-9B50-BF64D8F237A4}" dt="2024-06-04T15:01:02.905" v="2528" actId="478"/>
          <ac:spMkLst>
            <pc:docMk/>
            <pc:sldMk cId="1753129231" sldId="336"/>
            <ac:spMk id="35" creationId="{75AC17C2-4EA4-C46A-4C4D-ABA1AAB43007}"/>
          </ac:spMkLst>
        </pc:spChg>
        <pc:spChg chg="add del mod">
          <ac:chgData name="Salome Bogosia" userId="d32d9fdf9557fd10" providerId="LiveId" clId="{EAE7738A-65F5-4D5E-9B50-BF64D8F237A4}" dt="2024-06-04T15:00:56.110" v="2525" actId="478"/>
          <ac:spMkLst>
            <pc:docMk/>
            <pc:sldMk cId="1753129231" sldId="336"/>
            <ac:spMk id="36" creationId="{BB1F6989-7FA3-6A49-96C6-698C6ECB20C3}"/>
          </ac:spMkLst>
        </pc:spChg>
        <pc:spChg chg="add del mod">
          <ac:chgData name="Salome Bogosia" userId="d32d9fdf9557fd10" providerId="LiveId" clId="{EAE7738A-65F5-4D5E-9B50-BF64D8F237A4}" dt="2024-06-04T15:00:56.110" v="2525" actId="478"/>
          <ac:spMkLst>
            <pc:docMk/>
            <pc:sldMk cId="1753129231" sldId="336"/>
            <ac:spMk id="37" creationId="{B46702AF-EE05-070E-67BF-84D68A80F1C9}"/>
          </ac:spMkLst>
        </pc:spChg>
        <pc:spChg chg="add del mod">
          <ac:chgData name="Salome Bogosia" userId="d32d9fdf9557fd10" providerId="LiveId" clId="{EAE7738A-65F5-4D5E-9B50-BF64D8F237A4}" dt="2024-06-04T15:00:56.110" v="2525" actId="478"/>
          <ac:spMkLst>
            <pc:docMk/>
            <pc:sldMk cId="1753129231" sldId="336"/>
            <ac:spMk id="38" creationId="{EB4B81FE-91F3-D5FB-A9D5-69CEC22EC885}"/>
          </ac:spMkLst>
        </pc:spChg>
        <pc:spChg chg="add del mod">
          <ac:chgData name="Salome Bogosia" userId="d32d9fdf9557fd10" providerId="LiveId" clId="{EAE7738A-65F5-4D5E-9B50-BF64D8F237A4}" dt="2024-06-04T15:00:56.110" v="2525" actId="478"/>
          <ac:spMkLst>
            <pc:docMk/>
            <pc:sldMk cId="1753129231" sldId="336"/>
            <ac:spMk id="39" creationId="{FB01D2C8-69D5-0422-3D56-E06B75C9F9CF}"/>
          </ac:spMkLst>
        </pc:spChg>
        <pc:spChg chg="add del mod">
          <ac:chgData name="Salome Bogosia" userId="d32d9fdf9557fd10" providerId="LiveId" clId="{EAE7738A-65F5-4D5E-9B50-BF64D8F237A4}" dt="2024-06-04T15:00:56.110" v="2525" actId="478"/>
          <ac:spMkLst>
            <pc:docMk/>
            <pc:sldMk cId="1753129231" sldId="336"/>
            <ac:spMk id="40" creationId="{A457F3CF-2CD9-F731-377F-A5D7E4A27797}"/>
          </ac:spMkLst>
        </pc:spChg>
        <pc:spChg chg="add del mod">
          <ac:chgData name="Salome Bogosia" userId="d32d9fdf9557fd10" providerId="LiveId" clId="{EAE7738A-65F5-4D5E-9B50-BF64D8F237A4}" dt="2024-06-04T15:00:56.110" v="2525" actId="478"/>
          <ac:spMkLst>
            <pc:docMk/>
            <pc:sldMk cId="1753129231" sldId="336"/>
            <ac:spMk id="41" creationId="{7D307A53-8AD2-A388-568D-BBD88DD93A70}"/>
          </ac:spMkLst>
        </pc:spChg>
        <pc:spChg chg="add del mod">
          <ac:chgData name="Salome Bogosia" userId="d32d9fdf9557fd10" providerId="LiveId" clId="{EAE7738A-65F5-4D5E-9B50-BF64D8F237A4}" dt="2024-06-04T15:00:56.110" v="2525" actId="478"/>
          <ac:spMkLst>
            <pc:docMk/>
            <pc:sldMk cId="1753129231" sldId="336"/>
            <ac:spMk id="42" creationId="{06D4E733-E18D-7776-7007-A2008A9AA7C7}"/>
          </ac:spMkLst>
        </pc:spChg>
        <pc:spChg chg="add del mod">
          <ac:chgData name="Salome Bogosia" userId="d32d9fdf9557fd10" providerId="LiveId" clId="{EAE7738A-65F5-4D5E-9B50-BF64D8F237A4}" dt="2024-06-04T15:00:56.110" v="2525" actId="478"/>
          <ac:spMkLst>
            <pc:docMk/>
            <pc:sldMk cId="1753129231" sldId="336"/>
            <ac:spMk id="43" creationId="{3BC67482-FF5C-D681-4607-1459E3189836}"/>
          </ac:spMkLst>
        </pc:spChg>
        <pc:spChg chg="add del mod">
          <ac:chgData name="Salome Bogosia" userId="d32d9fdf9557fd10" providerId="LiveId" clId="{EAE7738A-65F5-4D5E-9B50-BF64D8F237A4}" dt="2024-06-04T15:00:56.110" v="2525" actId="478"/>
          <ac:spMkLst>
            <pc:docMk/>
            <pc:sldMk cId="1753129231" sldId="336"/>
            <ac:spMk id="44" creationId="{31411FEA-7451-C379-F131-205DB25FC85B}"/>
          </ac:spMkLst>
        </pc:spChg>
        <pc:spChg chg="add del mod">
          <ac:chgData name="Salome Bogosia" userId="d32d9fdf9557fd10" providerId="LiveId" clId="{EAE7738A-65F5-4D5E-9B50-BF64D8F237A4}" dt="2024-06-04T15:00:56.110" v="2525" actId="478"/>
          <ac:spMkLst>
            <pc:docMk/>
            <pc:sldMk cId="1753129231" sldId="336"/>
            <ac:spMk id="45" creationId="{87A5C2B3-3861-BEDA-BEC6-0AB68001FC34}"/>
          </ac:spMkLst>
        </pc:spChg>
        <pc:spChg chg="add del mod">
          <ac:chgData name="Salome Bogosia" userId="d32d9fdf9557fd10" providerId="LiveId" clId="{EAE7738A-65F5-4D5E-9B50-BF64D8F237A4}" dt="2024-06-04T15:00:56.110" v="2525" actId="478"/>
          <ac:spMkLst>
            <pc:docMk/>
            <pc:sldMk cId="1753129231" sldId="336"/>
            <ac:spMk id="46" creationId="{8DA6C8F0-FE5A-B9E1-3768-6C3DFB05E34F}"/>
          </ac:spMkLst>
        </pc:spChg>
        <pc:spChg chg="add del mod">
          <ac:chgData name="Salome Bogosia" userId="d32d9fdf9557fd10" providerId="LiveId" clId="{EAE7738A-65F5-4D5E-9B50-BF64D8F237A4}" dt="2024-06-04T15:05:56.024" v="2560" actId="478"/>
          <ac:spMkLst>
            <pc:docMk/>
            <pc:sldMk cId="1753129231" sldId="336"/>
            <ac:spMk id="60" creationId="{0B68D22A-0584-1A5E-BC9E-2138EB6379BD}"/>
          </ac:spMkLst>
        </pc:spChg>
        <pc:spChg chg="add del mod">
          <ac:chgData name="Salome Bogosia" userId="d32d9fdf9557fd10" providerId="LiveId" clId="{EAE7738A-65F5-4D5E-9B50-BF64D8F237A4}" dt="2024-06-04T15:05:49.212" v="2558" actId="478"/>
          <ac:spMkLst>
            <pc:docMk/>
            <pc:sldMk cId="1753129231" sldId="336"/>
            <ac:spMk id="61" creationId="{490A19D5-37E2-748D-D78E-88626B0FDCA7}"/>
          </ac:spMkLst>
        </pc:spChg>
        <pc:spChg chg="add del mod">
          <ac:chgData name="Salome Bogosia" userId="d32d9fdf9557fd10" providerId="LiveId" clId="{EAE7738A-65F5-4D5E-9B50-BF64D8F237A4}" dt="2024-06-04T15:05:49.212" v="2558" actId="478"/>
          <ac:spMkLst>
            <pc:docMk/>
            <pc:sldMk cId="1753129231" sldId="336"/>
            <ac:spMk id="62" creationId="{2F44305A-A849-CB2C-0A80-4B07AB205A30}"/>
          </ac:spMkLst>
        </pc:spChg>
        <pc:spChg chg="add del mod">
          <ac:chgData name="Salome Bogosia" userId="d32d9fdf9557fd10" providerId="LiveId" clId="{EAE7738A-65F5-4D5E-9B50-BF64D8F237A4}" dt="2024-06-04T15:05:49.212" v="2558" actId="478"/>
          <ac:spMkLst>
            <pc:docMk/>
            <pc:sldMk cId="1753129231" sldId="336"/>
            <ac:spMk id="63" creationId="{D1E22B51-252A-EC6C-C3F7-C67CDD54F0A2}"/>
          </ac:spMkLst>
        </pc:spChg>
        <pc:spChg chg="add del mod">
          <ac:chgData name="Salome Bogosia" userId="d32d9fdf9557fd10" providerId="LiveId" clId="{EAE7738A-65F5-4D5E-9B50-BF64D8F237A4}" dt="2024-06-04T15:05:49.212" v="2558" actId="478"/>
          <ac:spMkLst>
            <pc:docMk/>
            <pc:sldMk cId="1753129231" sldId="336"/>
            <ac:spMk id="128" creationId="{13217544-19AF-23BC-3754-768476C6662E}"/>
          </ac:spMkLst>
        </pc:spChg>
        <pc:spChg chg="add del mod">
          <ac:chgData name="Salome Bogosia" userId="d32d9fdf9557fd10" providerId="LiveId" clId="{EAE7738A-65F5-4D5E-9B50-BF64D8F237A4}" dt="2024-06-04T15:06:02.364" v="2565" actId="478"/>
          <ac:spMkLst>
            <pc:docMk/>
            <pc:sldMk cId="1753129231" sldId="336"/>
            <ac:spMk id="129" creationId="{D0853DA6-B1AE-8F51-2E7B-1B27B4DA0576}"/>
          </ac:spMkLst>
        </pc:spChg>
        <pc:spChg chg="add del mod">
          <ac:chgData name="Salome Bogosia" userId="d32d9fdf9557fd10" providerId="LiveId" clId="{EAE7738A-65F5-4D5E-9B50-BF64D8F237A4}" dt="2024-06-04T15:05:49.212" v="2558" actId="478"/>
          <ac:spMkLst>
            <pc:docMk/>
            <pc:sldMk cId="1753129231" sldId="336"/>
            <ac:spMk id="130" creationId="{A6A6562E-CFFC-1B61-D40A-56622F2381A9}"/>
          </ac:spMkLst>
        </pc:spChg>
        <pc:spChg chg="add del mod">
          <ac:chgData name="Salome Bogosia" userId="d32d9fdf9557fd10" providerId="LiveId" clId="{EAE7738A-65F5-4D5E-9B50-BF64D8F237A4}" dt="2024-06-04T15:05:49.212" v="2558" actId="478"/>
          <ac:spMkLst>
            <pc:docMk/>
            <pc:sldMk cId="1753129231" sldId="336"/>
            <ac:spMk id="131" creationId="{D6415D5B-F3BC-9ACE-9404-E3826B0B8D8B}"/>
          </ac:spMkLst>
        </pc:spChg>
        <pc:spChg chg="add del mod">
          <ac:chgData name="Salome Bogosia" userId="d32d9fdf9557fd10" providerId="LiveId" clId="{EAE7738A-65F5-4D5E-9B50-BF64D8F237A4}" dt="2024-06-04T15:05:49.212" v="2558" actId="478"/>
          <ac:spMkLst>
            <pc:docMk/>
            <pc:sldMk cId="1753129231" sldId="336"/>
            <ac:spMk id="133" creationId="{4F7E9DBE-D275-8D25-7125-FA51CB6066EB}"/>
          </ac:spMkLst>
        </pc:spChg>
        <pc:spChg chg="add del mod">
          <ac:chgData name="Salome Bogosia" userId="d32d9fdf9557fd10" providerId="LiveId" clId="{EAE7738A-65F5-4D5E-9B50-BF64D8F237A4}" dt="2024-06-04T15:06:01.097" v="2563" actId="478"/>
          <ac:spMkLst>
            <pc:docMk/>
            <pc:sldMk cId="1753129231" sldId="336"/>
            <ac:spMk id="134" creationId="{510EB6EF-612E-0809-4AD4-D337611D41A8}"/>
          </ac:spMkLst>
        </pc:spChg>
        <pc:spChg chg="add mod">
          <ac:chgData name="Salome Bogosia" userId="d32d9fdf9557fd10" providerId="LiveId" clId="{EAE7738A-65F5-4D5E-9B50-BF64D8F237A4}" dt="2024-06-04T15:05:43.863" v="2557" actId="571"/>
          <ac:spMkLst>
            <pc:docMk/>
            <pc:sldMk cId="1753129231" sldId="336"/>
            <ac:spMk id="135" creationId="{4356897C-D935-DBDD-45A2-575A74BEFE44}"/>
          </ac:spMkLst>
        </pc:spChg>
        <pc:spChg chg="add mod">
          <ac:chgData name="Salome Bogosia" userId="d32d9fdf9557fd10" providerId="LiveId" clId="{EAE7738A-65F5-4D5E-9B50-BF64D8F237A4}" dt="2024-06-04T15:05:43.863" v="2557" actId="571"/>
          <ac:spMkLst>
            <pc:docMk/>
            <pc:sldMk cId="1753129231" sldId="336"/>
            <ac:spMk id="136" creationId="{8C7A9BB3-96F0-B94D-E5D8-FB473F40F83F}"/>
          </ac:spMkLst>
        </pc:spChg>
        <pc:spChg chg="add mod">
          <ac:chgData name="Salome Bogosia" userId="d32d9fdf9557fd10" providerId="LiveId" clId="{EAE7738A-65F5-4D5E-9B50-BF64D8F237A4}" dt="2024-06-04T15:07:57.917" v="2577" actId="14100"/>
          <ac:spMkLst>
            <pc:docMk/>
            <pc:sldMk cId="1753129231" sldId="336"/>
            <ac:spMk id="137" creationId="{05D0CA65-D979-79CB-D478-CA0758D07E43}"/>
          </ac:spMkLst>
        </pc:spChg>
        <pc:spChg chg="add mod">
          <ac:chgData name="Salome Bogosia" userId="d32d9fdf9557fd10" providerId="LiveId" clId="{EAE7738A-65F5-4D5E-9B50-BF64D8F237A4}" dt="2024-06-04T15:05:43.863" v="2557" actId="571"/>
          <ac:spMkLst>
            <pc:docMk/>
            <pc:sldMk cId="1753129231" sldId="336"/>
            <ac:spMk id="138" creationId="{462DB87C-3ECA-6AC0-FDA0-6366279CA723}"/>
          </ac:spMkLst>
        </pc:spChg>
        <pc:spChg chg="add mod">
          <ac:chgData name="Salome Bogosia" userId="d32d9fdf9557fd10" providerId="LiveId" clId="{EAE7738A-65F5-4D5E-9B50-BF64D8F237A4}" dt="2024-06-04T15:05:43.863" v="2557" actId="571"/>
          <ac:spMkLst>
            <pc:docMk/>
            <pc:sldMk cId="1753129231" sldId="336"/>
            <ac:spMk id="139" creationId="{B0C5AA6F-0D2E-B7E2-41F9-A36338C5A45C}"/>
          </ac:spMkLst>
        </pc:spChg>
        <pc:spChg chg="add mod">
          <ac:chgData name="Salome Bogosia" userId="d32d9fdf9557fd10" providerId="LiveId" clId="{EAE7738A-65F5-4D5E-9B50-BF64D8F237A4}" dt="2024-06-04T15:05:43.863" v="2557" actId="571"/>
          <ac:spMkLst>
            <pc:docMk/>
            <pc:sldMk cId="1753129231" sldId="336"/>
            <ac:spMk id="140" creationId="{168F9AB7-A62C-6229-11A8-F8FADC87FEFD}"/>
          </ac:spMkLst>
        </pc:spChg>
        <pc:spChg chg="add mod">
          <ac:chgData name="Salome Bogosia" userId="d32d9fdf9557fd10" providerId="LiveId" clId="{EAE7738A-65F5-4D5E-9B50-BF64D8F237A4}" dt="2024-06-04T15:05:43.863" v="2557" actId="571"/>
          <ac:spMkLst>
            <pc:docMk/>
            <pc:sldMk cId="1753129231" sldId="336"/>
            <ac:spMk id="141" creationId="{590F9CAE-9525-149D-C9E8-C806B7D6AE74}"/>
          </ac:spMkLst>
        </pc:spChg>
        <pc:spChg chg="add mod">
          <ac:chgData name="Salome Bogosia" userId="d32d9fdf9557fd10" providerId="LiveId" clId="{EAE7738A-65F5-4D5E-9B50-BF64D8F237A4}" dt="2024-06-04T15:05:43.863" v="2557" actId="571"/>
          <ac:spMkLst>
            <pc:docMk/>
            <pc:sldMk cId="1753129231" sldId="336"/>
            <ac:spMk id="142" creationId="{D430B305-0DC9-24D7-1745-CB3C3EDCD563}"/>
          </ac:spMkLst>
        </pc:spChg>
        <pc:spChg chg="add mod">
          <ac:chgData name="Salome Bogosia" userId="d32d9fdf9557fd10" providerId="LiveId" clId="{EAE7738A-65F5-4D5E-9B50-BF64D8F237A4}" dt="2024-06-04T15:05:43.863" v="2557" actId="571"/>
          <ac:spMkLst>
            <pc:docMk/>
            <pc:sldMk cId="1753129231" sldId="336"/>
            <ac:spMk id="143" creationId="{D0E7A40C-62C2-E660-EB82-B34C4D5594E8}"/>
          </ac:spMkLst>
        </pc:spChg>
        <pc:spChg chg="add mod">
          <ac:chgData name="Salome Bogosia" userId="d32d9fdf9557fd10" providerId="LiveId" clId="{EAE7738A-65F5-4D5E-9B50-BF64D8F237A4}" dt="2024-06-04T15:05:43.863" v="2557" actId="571"/>
          <ac:spMkLst>
            <pc:docMk/>
            <pc:sldMk cId="1753129231" sldId="336"/>
            <ac:spMk id="144" creationId="{82F7D4ED-EF67-2259-1A0B-E27452E40D63}"/>
          </ac:spMkLst>
        </pc:spChg>
        <pc:spChg chg="add mod">
          <ac:chgData name="Salome Bogosia" userId="d32d9fdf9557fd10" providerId="LiveId" clId="{EAE7738A-65F5-4D5E-9B50-BF64D8F237A4}" dt="2024-06-04T15:05:43.863" v="2557" actId="571"/>
          <ac:spMkLst>
            <pc:docMk/>
            <pc:sldMk cId="1753129231" sldId="336"/>
            <ac:spMk id="145" creationId="{EA0814E5-9D50-6EBB-E2E9-CEC922B51B8D}"/>
          </ac:spMkLst>
        </pc:spChg>
        <pc:spChg chg="add mod">
          <ac:chgData name="Salome Bogosia" userId="d32d9fdf9557fd10" providerId="LiveId" clId="{EAE7738A-65F5-4D5E-9B50-BF64D8F237A4}" dt="2024-06-04T15:12:41.278" v="2592"/>
          <ac:spMkLst>
            <pc:docMk/>
            <pc:sldMk cId="1753129231" sldId="336"/>
            <ac:spMk id="158" creationId="{0AFAC41A-EA9E-0EFA-4327-66734070826C}"/>
          </ac:spMkLst>
        </pc:spChg>
        <pc:spChg chg="add mod">
          <ac:chgData name="Salome Bogosia" userId="d32d9fdf9557fd10" providerId="LiveId" clId="{EAE7738A-65F5-4D5E-9B50-BF64D8F237A4}" dt="2024-06-04T15:12:41.278" v="2592"/>
          <ac:spMkLst>
            <pc:docMk/>
            <pc:sldMk cId="1753129231" sldId="336"/>
            <ac:spMk id="159" creationId="{81AABA99-BF05-2DC2-9C41-34262F56342A}"/>
          </ac:spMkLst>
        </pc:spChg>
        <pc:spChg chg="add mod">
          <ac:chgData name="Salome Bogosia" userId="d32d9fdf9557fd10" providerId="LiveId" clId="{EAE7738A-65F5-4D5E-9B50-BF64D8F237A4}" dt="2024-06-04T15:12:41.278" v="2592"/>
          <ac:spMkLst>
            <pc:docMk/>
            <pc:sldMk cId="1753129231" sldId="336"/>
            <ac:spMk id="160" creationId="{D9EFF91B-4B1E-5F43-74EB-D92F3D8DE169}"/>
          </ac:spMkLst>
        </pc:spChg>
        <pc:spChg chg="add mod">
          <ac:chgData name="Salome Bogosia" userId="d32d9fdf9557fd10" providerId="LiveId" clId="{EAE7738A-65F5-4D5E-9B50-BF64D8F237A4}" dt="2024-06-04T15:12:41.278" v="2592"/>
          <ac:spMkLst>
            <pc:docMk/>
            <pc:sldMk cId="1753129231" sldId="336"/>
            <ac:spMk id="161" creationId="{DE8D8DC6-67A1-92A3-AAC5-22FEAFBF7EF1}"/>
          </ac:spMkLst>
        </pc:spChg>
        <pc:spChg chg="add mod">
          <ac:chgData name="Salome Bogosia" userId="d32d9fdf9557fd10" providerId="LiveId" clId="{EAE7738A-65F5-4D5E-9B50-BF64D8F237A4}" dt="2024-06-04T15:12:41.278" v="2592"/>
          <ac:spMkLst>
            <pc:docMk/>
            <pc:sldMk cId="1753129231" sldId="336"/>
            <ac:spMk id="162" creationId="{7F52090B-0FD1-0086-E959-A66618FFE560}"/>
          </ac:spMkLst>
        </pc:spChg>
        <pc:spChg chg="add mod">
          <ac:chgData name="Salome Bogosia" userId="d32d9fdf9557fd10" providerId="LiveId" clId="{EAE7738A-65F5-4D5E-9B50-BF64D8F237A4}" dt="2024-06-04T15:12:41.278" v="2592"/>
          <ac:spMkLst>
            <pc:docMk/>
            <pc:sldMk cId="1753129231" sldId="336"/>
            <ac:spMk id="163" creationId="{6EC53FDC-976D-34AC-1786-D8F02AC2B8CC}"/>
          </ac:spMkLst>
        </pc:spChg>
        <pc:spChg chg="add mod">
          <ac:chgData name="Salome Bogosia" userId="d32d9fdf9557fd10" providerId="LiveId" clId="{EAE7738A-65F5-4D5E-9B50-BF64D8F237A4}" dt="2024-06-04T15:12:41.278" v="2592"/>
          <ac:spMkLst>
            <pc:docMk/>
            <pc:sldMk cId="1753129231" sldId="336"/>
            <ac:spMk id="164" creationId="{389F0A46-39A1-4CF5-E2A2-8AD3A01FB901}"/>
          </ac:spMkLst>
        </pc:spChg>
        <pc:spChg chg="add mod">
          <ac:chgData name="Salome Bogosia" userId="d32d9fdf9557fd10" providerId="LiveId" clId="{EAE7738A-65F5-4D5E-9B50-BF64D8F237A4}" dt="2024-06-04T15:12:41.278" v="2592"/>
          <ac:spMkLst>
            <pc:docMk/>
            <pc:sldMk cId="1753129231" sldId="336"/>
            <ac:spMk id="165" creationId="{7C113337-6BC1-5DE4-4815-E77739794937}"/>
          </ac:spMkLst>
        </pc:spChg>
        <pc:spChg chg="add mod">
          <ac:chgData name="Salome Bogosia" userId="d32d9fdf9557fd10" providerId="LiveId" clId="{EAE7738A-65F5-4D5E-9B50-BF64D8F237A4}" dt="2024-06-04T15:12:41.278" v="2592"/>
          <ac:spMkLst>
            <pc:docMk/>
            <pc:sldMk cId="1753129231" sldId="336"/>
            <ac:spMk id="166" creationId="{3EF8DC88-A7E0-FC79-3677-294285BF61DC}"/>
          </ac:spMkLst>
        </pc:spChg>
        <pc:spChg chg="add mod">
          <ac:chgData name="Salome Bogosia" userId="d32d9fdf9557fd10" providerId="LiveId" clId="{EAE7738A-65F5-4D5E-9B50-BF64D8F237A4}" dt="2024-06-04T15:12:41.278" v="2592"/>
          <ac:spMkLst>
            <pc:docMk/>
            <pc:sldMk cId="1753129231" sldId="336"/>
            <ac:spMk id="167" creationId="{331D472B-C4EC-723B-4AD2-0E239D661BCB}"/>
          </ac:spMkLst>
        </pc:spChg>
        <pc:spChg chg="add mod">
          <ac:chgData name="Salome Bogosia" userId="d32d9fdf9557fd10" providerId="LiveId" clId="{EAE7738A-65F5-4D5E-9B50-BF64D8F237A4}" dt="2024-06-04T15:12:41.278" v="2592"/>
          <ac:spMkLst>
            <pc:docMk/>
            <pc:sldMk cId="1753129231" sldId="336"/>
            <ac:spMk id="168" creationId="{1C0F71F3-E759-A567-7E14-AC146F4F82AC}"/>
          </ac:spMkLst>
        </pc:spChg>
        <pc:spChg chg="add del mod">
          <ac:chgData name="Salome Bogosia" userId="d32d9fdf9557fd10" providerId="LiveId" clId="{EAE7738A-65F5-4D5E-9B50-BF64D8F237A4}" dt="2024-06-04T15:13:26.274" v="2649" actId="478"/>
          <ac:spMkLst>
            <pc:docMk/>
            <pc:sldMk cId="1753129231" sldId="336"/>
            <ac:spMk id="169" creationId="{011DB07A-FFBB-AF74-2B8A-E6FCCE610F32}"/>
          </ac:spMkLst>
        </pc:spChg>
        <pc:spChg chg="add mod">
          <ac:chgData name="Salome Bogosia" userId="d32d9fdf9557fd10" providerId="LiveId" clId="{EAE7738A-65F5-4D5E-9B50-BF64D8F237A4}" dt="2024-06-04T15:38:03.105" v="5066" actId="1076"/>
          <ac:spMkLst>
            <pc:docMk/>
            <pc:sldMk cId="1753129231" sldId="336"/>
            <ac:spMk id="170" creationId="{6CFCE48B-D30A-D607-EC06-7C9BB0B27957}"/>
          </ac:spMkLst>
        </pc:spChg>
        <pc:spChg chg="add mod">
          <ac:chgData name="Salome Bogosia" userId="d32d9fdf9557fd10" providerId="LiveId" clId="{EAE7738A-65F5-4D5E-9B50-BF64D8F237A4}" dt="2024-06-04T15:24:21.557" v="4087" actId="20577"/>
          <ac:spMkLst>
            <pc:docMk/>
            <pc:sldMk cId="1753129231" sldId="336"/>
            <ac:spMk id="171" creationId="{81DD01BF-215F-222A-A7CE-2F15FEE42E4E}"/>
          </ac:spMkLst>
        </pc:spChg>
        <pc:spChg chg="add mod">
          <ac:chgData name="Salome Bogosia" userId="d32d9fdf9557fd10" providerId="LiveId" clId="{EAE7738A-65F5-4D5E-9B50-BF64D8F237A4}" dt="2024-06-04T15:41:21.665" v="5119" actId="20577"/>
          <ac:spMkLst>
            <pc:docMk/>
            <pc:sldMk cId="1753129231" sldId="336"/>
            <ac:spMk id="172" creationId="{7A91F8F4-8064-F021-D0EA-8C54CD7AF0EB}"/>
          </ac:spMkLst>
        </pc:spChg>
        <pc:spChg chg="add mod">
          <ac:chgData name="Salome Bogosia" userId="d32d9fdf9557fd10" providerId="LiveId" clId="{EAE7738A-65F5-4D5E-9B50-BF64D8F237A4}" dt="2024-06-04T15:47:16.746" v="5154" actId="20577"/>
          <ac:spMkLst>
            <pc:docMk/>
            <pc:sldMk cId="1753129231" sldId="336"/>
            <ac:spMk id="173" creationId="{8C667520-140F-ACFA-E21F-EC603ED0E407}"/>
          </ac:spMkLst>
        </pc:spChg>
        <pc:spChg chg="add mod">
          <ac:chgData name="Salome Bogosia" userId="d32d9fdf9557fd10" providerId="LiveId" clId="{EAE7738A-65F5-4D5E-9B50-BF64D8F237A4}" dt="2024-06-04T15:28:16.988" v="4500" actId="1076"/>
          <ac:spMkLst>
            <pc:docMk/>
            <pc:sldMk cId="1753129231" sldId="336"/>
            <ac:spMk id="174" creationId="{EE40938B-0C73-0AE9-E432-15D4FF62B8D0}"/>
          </ac:spMkLst>
        </pc:spChg>
        <pc:spChg chg="add mod">
          <ac:chgData name="Salome Bogosia" userId="d32d9fdf9557fd10" providerId="LiveId" clId="{EAE7738A-65F5-4D5E-9B50-BF64D8F237A4}" dt="2024-06-04T15:31:33.681" v="4891" actId="1076"/>
          <ac:spMkLst>
            <pc:docMk/>
            <pc:sldMk cId="1753129231" sldId="336"/>
            <ac:spMk id="175" creationId="{165333B5-3394-EBFA-536B-FFFD94B42B1C}"/>
          </ac:spMkLst>
        </pc:spChg>
        <pc:spChg chg="add mod">
          <ac:chgData name="Salome Bogosia" userId="d32d9fdf9557fd10" providerId="LiveId" clId="{EAE7738A-65F5-4D5E-9B50-BF64D8F237A4}" dt="2024-06-04T15:38:16.048" v="5067" actId="571"/>
          <ac:spMkLst>
            <pc:docMk/>
            <pc:sldMk cId="1753129231" sldId="336"/>
            <ac:spMk id="177" creationId="{8CDBA644-4BF1-36DF-C3BA-1E700E4149E0}"/>
          </ac:spMkLst>
        </pc:spChg>
        <pc:spChg chg="add mod">
          <ac:chgData name="Salome Bogosia" userId="d32d9fdf9557fd10" providerId="LiveId" clId="{EAE7738A-65F5-4D5E-9B50-BF64D8F237A4}" dt="2024-06-04T15:38:16.048" v="5067" actId="571"/>
          <ac:spMkLst>
            <pc:docMk/>
            <pc:sldMk cId="1753129231" sldId="336"/>
            <ac:spMk id="178" creationId="{01A6C4F7-03F8-EDBA-892F-2B92098392BF}"/>
          </ac:spMkLst>
        </pc:spChg>
        <pc:spChg chg="add mod">
          <ac:chgData name="Salome Bogosia" userId="d32d9fdf9557fd10" providerId="LiveId" clId="{EAE7738A-65F5-4D5E-9B50-BF64D8F237A4}" dt="2024-06-04T15:38:16.048" v="5067" actId="571"/>
          <ac:spMkLst>
            <pc:docMk/>
            <pc:sldMk cId="1753129231" sldId="336"/>
            <ac:spMk id="179" creationId="{0814317A-98AC-B036-47D9-0C34F16CAF42}"/>
          </ac:spMkLst>
        </pc:spChg>
        <pc:spChg chg="add mod">
          <ac:chgData name="Salome Bogosia" userId="d32d9fdf9557fd10" providerId="LiveId" clId="{EAE7738A-65F5-4D5E-9B50-BF64D8F237A4}" dt="2024-06-04T15:38:16.048" v="5067" actId="571"/>
          <ac:spMkLst>
            <pc:docMk/>
            <pc:sldMk cId="1753129231" sldId="336"/>
            <ac:spMk id="180" creationId="{4B22DB54-94DC-5404-EC2F-F55D689C0832}"/>
          </ac:spMkLst>
        </pc:spChg>
        <pc:spChg chg="add mod">
          <ac:chgData name="Salome Bogosia" userId="d32d9fdf9557fd10" providerId="LiveId" clId="{EAE7738A-65F5-4D5E-9B50-BF64D8F237A4}" dt="2024-06-04T15:38:16.048" v="5067" actId="571"/>
          <ac:spMkLst>
            <pc:docMk/>
            <pc:sldMk cId="1753129231" sldId="336"/>
            <ac:spMk id="181" creationId="{537307BA-D249-6609-D8B8-C53DB8394315}"/>
          </ac:spMkLst>
        </pc:spChg>
        <pc:spChg chg="add mod">
          <ac:chgData name="Salome Bogosia" userId="d32d9fdf9557fd10" providerId="LiveId" clId="{EAE7738A-65F5-4D5E-9B50-BF64D8F237A4}" dt="2024-06-04T15:38:28.603" v="5069" actId="571"/>
          <ac:spMkLst>
            <pc:docMk/>
            <pc:sldMk cId="1753129231" sldId="336"/>
            <ac:spMk id="182" creationId="{5DF6C4CA-E43B-996D-4469-0162D54BAF14}"/>
          </ac:spMkLst>
        </pc:spChg>
        <pc:spChg chg="add mod">
          <ac:chgData name="Salome Bogosia" userId="d32d9fdf9557fd10" providerId="LiveId" clId="{EAE7738A-65F5-4D5E-9B50-BF64D8F237A4}" dt="2024-06-04T15:38:28.603" v="5069" actId="571"/>
          <ac:spMkLst>
            <pc:docMk/>
            <pc:sldMk cId="1753129231" sldId="336"/>
            <ac:spMk id="183" creationId="{36050F3E-9C2B-82C9-B71F-1CFD107FB391}"/>
          </ac:spMkLst>
        </pc:spChg>
        <pc:spChg chg="add mod">
          <ac:chgData name="Salome Bogosia" userId="d32d9fdf9557fd10" providerId="LiveId" clId="{EAE7738A-65F5-4D5E-9B50-BF64D8F237A4}" dt="2024-06-04T15:38:28.603" v="5069" actId="571"/>
          <ac:spMkLst>
            <pc:docMk/>
            <pc:sldMk cId="1753129231" sldId="336"/>
            <ac:spMk id="184" creationId="{189727E1-AD3B-1321-2CDF-943CBE7F211D}"/>
          </ac:spMkLst>
        </pc:spChg>
        <pc:spChg chg="add mod">
          <ac:chgData name="Salome Bogosia" userId="d32d9fdf9557fd10" providerId="LiveId" clId="{EAE7738A-65F5-4D5E-9B50-BF64D8F237A4}" dt="2024-06-04T15:38:28.603" v="5069" actId="571"/>
          <ac:spMkLst>
            <pc:docMk/>
            <pc:sldMk cId="1753129231" sldId="336"/>
            <ac:spMk id="185" creationId="{D9EFD0FB-0E3A-49C6-BFC7-447D7813BFAD}"/>
          </ac:spMkLst>
        </pc:spChg>
        <pc:spChg chg="add mod">
          <ac:chgData name="Salome Bogosia" userId="d32d9fdf9557fd10" providerId="LiveId" clId="{EAE7738A-65F5-4D5E-9B50-BF64D8F237A4}" dt="2024-06-04T15:38:28.603" v="5069" actId="571"/>
          <ac:spMkLst>
            <pc:docMk/>
            <pc:sldMk cId="1753129231" sldId="336"/>
            <ac:spMk id="187" creationId="{7ED19751-67E5-2A07-91E4-FC31A5F5B514}"/>
          </ac:spMkLst>
        </pc:spChg>
        <pc:spChg chg="add mod">
          <ac:chgData name="Salome Bogosia" userId="d32d9fdf9557fd10" providerId="LiveId" clId="{EAE7738A-65F5-4D5E-9B50-BF64D8F237A4}" dt="2024-06-04T15:38:28.603" v="5069" actId="571"/>
          <ac:spMkLst>
            <pc:docMk/>
            <pc:sldMk cId="1753129231" sldId="336"/>
            <ac:spMk id="188" creationId="{F3E25C8A-3DC4-5DE4-1D4E-A71BB8979489}"/>
          </ac:spMkLst>
        </pc:spChg>
        <pc:spChg chg="add mod">
          <ac:chgData name="Salome Bogosia" userId="d32d9fdf9557fd10" providerId="LiveId" clId="{EAE7738A-65F5-4D5E-9B50-BF64D8F237A4}" dt="2024-06-04T15:38:28.603" v="5069" actId="571"/>
          <ac:spMkLst>
            <pc:docMk/>
            <pc:sldMk cId="1753129231" sldId="336"/>
            <ac:spMk id="189" creationId="{C993DA35-68D2-D1F4-2791-456BE24A487C}"/>
          </ac:spMkLst>
        </pc:spChg>
        <pc:spChg chg="add mod">
          <ac:chgData name="Salome Bogosia" userId="d32d9fdf9557fd10" providerId="LiveId" clId="{EAE7738A-65F5-4D5E-9B50-BF64D8F237A4}" dt="2024-06-04T15:38:28.603" v="5069" actId="571"/>
          <ac:spMkLst>
            <pc:docMk/>
            <pc:sldMk cId="1753129231" sldId="336"/>
            <ac:spMk id="190" creationId="{B3A4F95E-59CF-9734-147B-AE5DF25AADB4}"/>
          </ac:spMkLst>
        </pc:spChg>
        <pc:spChg chg="add mod">
          <ac:chgData name="Salome Bogosia" userId="d32d9fdf9557fd10" providerId="LiveId" clId="{EAE7738A-65F5-4D5E-9B50-BF64D8F237A4}" dt="2024-06-04T15:38:28.603" v="5069" actId="571"/>
          <ac:spMkLst>
            <pc:docMk/>
            <pc:sldMk cId="1753129231" sldId="336"/>
            <ac:spMk id="191" creationId="{C980B4AD-020C-35E3-707F-2F89A3034438}"/>
          </ac:spMkLst>
        </pc:spChg>
        <pc:cxnChg chg="add del mod">
          <ac:chgData name="Salome Bogosia" userId="d32d9fdf9557fd10" providerId="LiveId" clId="{EAE7738A-65F5-4D5E-9B50-BF64D8F237A4}" dt="2024-06-04T14:53:05.179" v="2479" actId="478"/>
          <ac:cxnSpMkLst>
            <pc:docMk/>
            <pc:sldMk cId="1753129231" sldId="336"/>
            <ac:cxnSpMk id="16" creationId="{AA3D8818-88C8-D020-4C52-4622A1BFACFD}"/>
          </ac:cxnSpMkLst>
        </pc:cxnChg>
        <pc:cxnChg chg="add del mod">
          <ac:chgData name="Salome Bogosia" userId="d32d9fdf9557fd10" providerId="LiveId" clId="{EAE7738A-65F5-4D5E-9B50-BF64D8F237A4}" dt="2024-06-04T14:53:02.995" v="2478" actId="478"/>
          <ac:cxnSpMkLst>
            <pc:docMk/>
            <pc:sldMk cId="1753129231" sldId="336"/>
            <ac:cxnSpMk id="17" creationId="{E1E4C3F9-9437-FA74-53AD-C36F5496EECF}"/>
          </ac:cxnSpMkLst>
        </pc:cxnChg>
        <pc:cxnChg chg="add mod">
          <ac:chgData name="Salome Bogosia" userId="d32d9fdf9557fd10" providerId="LiveId" clId="{EAE7738A-65F5-4D5E-9B50-BF64D8F237A4}" dt="2024-06-04T15:09:44.060" v="2591" actId="208"/>
          <ac:cxnSpMkLst>
            <pc:docMk/>
            <pc:sldMk cId="1753129231" sldId="336"/>
            <ac:cxnSpMk id="48" creationId="{FAB383C0-C964-E32C-3E81-9FAE9208F43E}"/>
          </ac:cxnSpMkLst>
        </pc:cxnChg>
        <pc:cxnChg chg="add mod">
          <ac:chgData name="Salome Bogosia" userId="d32d9fdf9557fd10" providerId="LiveId" clId="{EAE7738A-65F5-4D5E-9B50-BF64D8F237A4}" dt="2024-06-04T15:08:06.923" v="2580" actId="14100"/>
          <ac:cxnSpMkLst>
            <pc:docMk/>
            <pc:sldMk cId="1753129231" sldId="336"/>
            <ac:cxnSpMk id="51" creationId="{1E39495C-ED05-B275-6418-3CBFA0FB1D08}"/>
          </ac:cxnSpMkLst>
        </pc:cxnChg>
        <pc:cxnChg chg="add mod">
          <ac:chgData name="Salome Bogosia" userId="d32d9fdf9557fd10" providerId="LiveId" clId="{EAE7738A-65F5-4D5E-9B50-BF64D8F237A4}" dt="2024-06-04T15:08:04.465" v="2579" actId="14100"/>
          <ac:cxnSpMkLst>
            <pc:docMk/>
            <pc:sldMk cId="1753129231" sldId="336"/>
            <ac:cxnSpMk id="54" creationId="{E491DCFA-3D58-3152-C71D-601C2469E512}"/>
          </ac:cxnSpMkLst>
        </pc:cxnChg>
        <pc:cxnChg chg="add mod">
          <ac:chgData name="Salome Bogosia" userId="d32d9fdf9557fd10" providerId="LiveId" clId="{EAE7738A-65F5-4D5E-9B50-BF64D8F237A4}" dt="2024-06-04T15:08:43.602" v="2585" actId="1076"/>
          <ac:cxnSpMkLst>
            <pc:docMk/>
            <pc:sldMk cId="1753129231" sldId="336"/>
            <ac:cxnSpMk id="55" creationId="{14B7B302-754E-B0C9-579A-9A2EB7586E00}"/>
          </ac:cxnSpMkLst>
        </pc:cxnChg>
        <pc:cxnChg chg="add mod">
          <ac:chgData name="Salome Bogosia" userId="d32d9fdf9557fd10" providerId="LiveId" clId="{EAE7738A-65F5-4D5E-9B50-BF64D8F237A4}" dt="2024-06-04T15:08:18.842" v="2582" actId="14100"/>
          <ac:cxnSpMkLst>
            <pc:docMk/>
            <pc:sldMk cId="1753129231" sldId="336"/>
            <ac:cxnSpMk id="56" creationId="{198FF92C-2D7A-270B-B381-4F5FD1E5809D}"/>
          </ac:cxnSpMkLst>
        </pc:cxnChg>
        <pc:cxnChg chg="add mod">
          <ac:chgData name="Salome Bogosia" userId="d32d9fdf9557fd10" providerId="LiveId" clId="{EAE7738A-65F5-4D5E-9B50-BF64D8F237A4}" dt="2024-06-04T15:08:22.853" v="2583" actId="14100"/>
          <ac:cxnSpMkLst>
            <pc:docMk/>
            <pc:sldMk cId="1753129231" sldId="336"/>
            <ac:cxnSpMk id="58" creationId="{D2CF2D7B-F648-68B5-35AD-96D5E95DA5CD}"/>
          </ac:cxnSpMkLst>
        </pc:cxnChg>
        <pc:cxnChg chg="add mod">
          <ac:chgData name="Salome Bogosia" userId="d32d9fdf9557fd10" providerId="LiveId" clId="{EAE7738A-65F5-4D5E-9B50-BF64D8F237A4}" dt="2024-06-04T15:08:51.597" v="2588" actId="1076"/>
          <ac:cxnSpMkLst>
            <pc:docMk/>
            <pc:sldMk cId="1753129231" sldId="336"/>
            <ac:cxnSpMk id="59" creationId="{B9FCAC84-D3E0-471A-C90B-E10C26682571}"/>
          </ac:cxnSpMkLst>
        </pc:cxnChg>
        <pc:cxnChg chg="add mod">
          <ac:chgData name="Salome Bogosia" userId="d32d9fdf9557fd10" providerId="LiveId" clId="{EAE7738A-65F5-4D5E-9B50-BF64D8F237A4}" dt="2024-06-04T15:38:16.048" v="5067" actId="571"/>
          <ac:cxnSpMkLst>
            <pc:docMk/>
            <pc:sldMk cId="1753129231" sldId="336"/>
            <ac:cxnSpMk id="176" creationId="{C1F50A04-430F-02FA-FDA3-F796A6C3482E}"/>
          </ac:cxnSpMkLst>
        </pc:cxnChg>
        <pc:cxnChg chg="add mod">
          <ac:chgData name="Salome Bogosia" userId="d32d9fdf9557fd10" providerId="LiveId" clId="{EAE7738A-65F5-4D5E-9B50-BF64D8F237A4}" dt="2024-06-04T15:38:28.603" v="5069" actId="571"/>
          <ac:cxnSpMkLst>
            <pc:docMk/>
            <pc:sldMk cId="1753129231" sldId="336"/>
            <ac:cxnSpMk id="186" creationId="{FA857C0D-1A7C-503B-7CAC-719AEAAEF350}"/>
          </ac:cxnSpMkLst>
        </pc:cxnChg>
      </pc:sldChg>
      <pc:sldChg chg="addSp modSp del modNotes">
        <pc:chgData name="Salome Bogosia" userId="d32d9fdf9557fd10" providerId="LiveId" clId="{EAE7738A-65F5-4D5E-9B50-BF64D8F237A4}" dt="2024-06-04T15:01:16.474" v="2529" actId="47"/>
        <pc:sldMkLst>
          <pc:docMk/>
          <pc:sldMk cId="469544840" sldId="337"/>
        </pc:sldMkLst>
        <pc:spChg chg="add mod">
          <ac:chgData name="Salome Bogosia" userId="d32d9fdf9557fd10" providerId="LiveId" clId="{EAE7738A-65F5-4D5E-9B50-BF64D8F237A4}" dt="2024-06-04T14:48:00.691" v="2438" actId="571"/>
          <ac:spMkLst>
            <pc:docMk/>
            <pc:sldMk cId="469544840" sldId="337"/>
            <ac:spMk id="2" creationId="{0C02AA3D-E979-D997-DEAD-BD0F84C52C9F}"/>
          </ac:spMkLst>
        </pc:spChg>
        <pc:spChg chg="add mod">
          <ac:chgData name="Salome Bogosia" userId="d32d9fdf9557fd10" providerId="LiveId" clId="{EAE7738A-65F5-4D5E-9B50-BF64D8F237A4}" dt="2024-06-04T14:48:00.691" v="2438" actId="571"/>
          <ac:spMkLst>
            <pc:docMk/>
            <pc:sldMk cId="469544840" sldId="337"/>
            <ac:spMk id="4" creationId="{14744B93-5BBC-3763-3A2D-F1D6DEE63210}"/>
          </ac:spMkLst>
        </pc:spChg>
        <pc:spChg chg="add mod">
          <ac:chgData name="Salome Bogosia" userId="d32d9fdf9557fd10" providerId="LiveId" clId="{EAE7738A-65F5-4D5E-9B50-BF64D8F237A4}" dt="2024-06-04T14:48:00.691" v="2438" actId="571"/>
          <ac:spMkLst>
            <pc:docMk/>
            <pc:sldMk cId="469544840" sldId="337"/>
            <ac:spMk id="7" creationId="{D5BAD6B9-D16D-5ACB-97EE-546F519F5CED}"/>
          </ac:spMkLst>
        </pc:spChg>
        <pc:spChg chg="add mod">
          <ac:chgData name="Salome Bogosia" userId="d32d9fdf9557fd10" providerId="LiveId" clId="{EAE7738A-65F5-4D5E-9B50-BF64D8F237A4}" dt="2024-06-04T14:48:00.691" v="2438" actId="571"/>
          <ac:spMkLst>
            <pc:docMk/>
            <pc:sldMk cId="469544840" sldId="337"/>
            <ac:spMk id="8" creationId="{3DBA0D1B-0E2E-C2C3-2F1A-27DE43D54144}"/>
          </ac:spMkLst>
        </pc:spChg>
        <pc:spChg chg="add mod">
          <ac:chgData name="Salome Bogosia" userId="d32d9fdf9557fd10" providerId="LiveId" clId="{EAE7738A-65F5-4D5E-9B50-BF64D8F237A4}" dt="2024-06-04T14:48:00.691" v="2438" actId="571"/>
          <ac:spMkLst>
            <pc:docMk/>
            <pc:sldMk cId="469544840" sldId="337"/>
            <ac:spMk id="9" creationId="{DE71D284-0677-58D6-C103-E595B12AEEE6}"/>
          </ac:spMkLst>
        </pc:spChg>
        <pc:spChg chg="add mod">
          <ac:chgData name="Salome Bogosia" userId="d32d9fdf9557fd10" providerId="LiveId" clId="{EAE7738A-65F5-4D5E-9B50-BF64D8F237A4}" dt="2024-06-04T14:48:00.691" v="2438" actId="571"/>
          <ac:spMkLst>
            <pc:docMk/>
            <pc:sldMk cId="469544840" sldId="337"/>
            <ac:spMk id="10" creationId="{737A4350-766E-F464-8E0D-E12B8D5643F5}"/>
          </ac:spMkLst>
        </pc:spChg>
        <pc:spChg chg="add mod">
          <ac:chgData name="Salome Bogosia" userId="d32d9fdf9557fd10" providerId="LiveId" clId="{EAE7738A-65F5-4D5E-9B50-BF64D8F237A4}" dt="2024-06-04T14:48:00.691" v="2438" actId="571"/>
          <ac:spMkLst>
            <pc:docMk/>
            <pc:sldMk cId="469544840" sldId="337"/>
            <ac:spMk id="11" creationId="{B1B1B655-DE66-8508-75C7-0C49F48237FA}"/>
          </ac:spMkLst>
        </pc:spChg>
        <pc:spChg chg="add mod">
          <ac:chgData name="Salome Bogosia" userId="d32d9fdf9557fd10" providerId="LiveId" clId="{EAE7738A-65F5-4D5E-9B50-BF64D8F237A4}" dt="2024-06-04T14:48:05.751" v="2439" actId="571"/>
          <ac:spMkLst>
            <pc:docMk/>
            <pc:sldMk cId="469544840" sldId="337"/>
            <ac:spMk id="12" creationId="{CD38748A-D73F-9C41-45CF-F05ABD241920}"/>
          </ac:spMkLst>
        </pc:spChg>
        <pc:spChg chg="add mod">
          <ac:chgData name="Salome Bogosia" userId="d32d9fdf9557fd10" providerId="LiveId" clId="{EAE7738A-65F5-4D5E-9B50-BF64D8F237A4}" dt="2024-06-04T14:48:05.751" v="2439" actId="571"/>
          <ac:spMkLst>
            <pc:docMk/>
            <pc:sldMk cId="469544840" sldId="337"/>
            <ac:spMk id="14" creationId="{CB45BDCC-7E67-AB08-9D90-A76D873A096A}"/>
          </ac:spMkLst>
        </pc:spChg>
        <pc:spChg chg="add mod">
          <ac:chgData name="Salome Bogosia" userId="d32d9fdf9557fd10" providerId="LiveId" clId="{EAE7738A-65F5-4D5E-9B50-BF64D8F237A4}" dt="2024-06-04T14:48:05.751" v="2439" actId="571"/>
          <ac:spMkLst>
            <pc:docMk/>
            <pc:sldMk cId="469544840" sldId="337"/>
            <ac:spMk id="15" creationId="{48B455D4-24FF-E355-B481-BB6F74C06636}"/>
          </ac:spMkLst>
        </pc:spChg>
        <pc:spChg chg="add mod">
          <ac:chgData name="Salome Bogosia" userId="d32d9fdf9557fd10" providerId="LiveId" clId="{EAE7738A-65F5-4D5E-9B50-BF64D8F237A4}" dt="2024-06-04T14:48:05.751" v="2439" actId="571"/>
          <ac:spMkLst>
            <pc:docMk/>
            <pc:sldMk cId="469544840" sldId="337"/>
            <ac:spMk id="16" creationId="{7616BA77-AE4D-A0A5-3CD0-E306725A05F1}"/>
          </ac:spMkLst>
        </pc:spChg>
        <pc:spChg chg="add mod">
          <ac:chgData name="Salome Bogosia" userId="d32d9fdf9557fd10" providerId="LiveId" clId="{EAE7738A-65F5-4D5E-9B50-BF64D8F237A4}" dt="2024-06-04T14:48:05.751" v="2439" actId="571"/>
          <ac:spMkLst>
            <pc:docMk/>
            <pc:sldMk cId="469544840" sldId="337"/>
            <ac:spMk id="17" creationId="{7F06C8BD-667B-5477-40A5-6A52CC51BDAC}"/>
          </ac:spMkLst>
        </pc:spChg>
        <pc:spChg chg="add mod">
          <ac:chgData name="Salome Bogosia" userId="d32d9fdf9557fd10" providerId="LiveId" clId="{EAE7738A-65F5-4D5E-9B50-BF64D8F237A4}" dt="2024-06-04T14:48:05.751" v="2439" actId="571"/>
          <ac:spMkLst>
            <pc:docMk/>
            <pc:sldMk cId="469544840" sldId="337"/>
            <ac:spMk id="18" creationId="{A7530B2B-D632-371E-656D-1FA08082BDFA}"/>
          </ac:spMkLst>
        </pc:spChg>
        <pc:spChg chg="add mod">
          <ac:chgData name="Salome Bogosia" userId="d32d9fdf9557fd10" providerId="LiveId" clId="{EAE7738A-65F5-4D5E-9B50-BF64D8F237A4}" dt="2024-06-04T14:48:05.751" v="2439" actId="571"/>
          <ac:spMkLst>
            <pc:docMk/>
            <pc:sldMk cId="469544840" sldId="337"/>
            <ac:spMk id="19" creationId="{E157F45D-44BB-9A1C-DA79-F88442CC4A87}"/>
          </ac:spMkLst>
        </pc:spChg>
        <pc:spChg chg="add mod">
          <ac:chgData name="Salome Bogosia" userId="d32d9fdf9557fd10" providerId="LiveId" clId="{EAE7738A-65F5-4D5E-9B50-BF64D8F237A4}" dt="2024-06-04T14:48:05.751" v="2439" actId="571"/>
          <ac:spMkLst>
            <pc:docMk/>
            <pc:sldMk cId="469544840" sldId="337"/>
            <ac:spMk id="20" creationId="{A31E8BD6-13E5-B811-E17F-C8D6C6A80DDB}"/>
          </ac:spMkLst>
        </pc:spChg>
        <pc:spChg chg="add mod">
          <ac:chgData name="Salome Bogosia" userId="d32d9fdf9557fd10" providerId="LiveId" clId="{EAE7738A-65F5-4D5E-9B50-BF64D8F237A4}" dt="2024-06-04T14:48:05.751" v="2439" actId="571"/>
          <ac:spMkLst>
            <pc:docMk/>
            <pc:sldMk cId="469544840" sldId="337"/>
            <ac:spMk id="21" creationId="{6D686A30-7471-EA05-D9DE-C4538611F3A4}"/>
          </ac:spMkLst>
        </pc:spChg>
        <pc:spChg chg="add mod">
          <ac:chgData name="Salome Bogosia" userId="d32d9fdf9557fd10" providerId="LiveId" clId="{EAE7738A-65F5-4D5E-9B50-BF64D8F237A4}" dt="2024-06-04T14:48:05.751" v="2439" actId="571"/>
          <ac:spMkLst>
            <pc:docMk/>
            <pc:sldMk cId="469544840" sldId="337"/>
            <ac:spMk id="22" creationId="{6D2A4EDF-078A-0BF0-39E4-9646799CB8BF}"/>
          </ac:spMkLst>
        </pc:spChg>
        <pc:spChg chg="add mod">
          <ac:chgData name="Salome Bogosia" userId="d32d9fdf9557fd10" providerId="LiveId" clId="{EAE7738A-65F5-4D5E-9B50-BF64D8F237A4}" dt="2024-06-04T14:48:05.751" v="2439" actId="571"/>
          <ac:spMkLst>
            <pc:docMk/>
            <pc:sldMk cId="469544840" sldId="337"/>
            <ac:spMk id="23" creationId="{7CF9D063-6D57-F3E3-F471-B3994155EB40}"/>
          </ac:spMkLst>
        </pc:spChg>
      </pc:sldChg>
      <pc:sldChg chg="addSp delSp modSp add mod ord">
        <pc:chgData name="Salome Bogosia" userId="d32d9fdf9557fd10" providerId="LiveId" clId="{EAE7738A-65F5-4D5E-9B50-BF64D8F237A4}" dt="2024-06-04T15:52:22.279" v="5260" actId="20577"/>
        <pc:sldMkLst>
          <pc:docMk/>
          <pc:sldMk cId="1048157296" sldId="337"/>
        </pc:sldMkLst>
        <pc:spChg chg="add mod">
          <ac:chgData name="Salome Bogosia" userId="d32d9fdf9557fd10" providerId="LiveId" clId="{EAE7738A-65F5-4D5E-9B50-BF64D8F237A4}" dt="2024-06-04T15:51:37.921" v="5210" actId="1076"/>
          <ac:spMkLst>
            <pc:docMk/>
            <pc:sldMk cId="1048157296" sldId="337"/>
            <ac:spMk id="4" creationId="{B1AA42A2-7256-C600-6E39-69CE9C70DE61}"/>
          </ac:spMkLst>
        </pc:spChg>
        <pc:spChg chg="del mod">
          <ac:chgData name="Salome Bogosia" userId="d32d9fdf9557fd10" providerId="LiveId" clId="{EAE7738A-65F5-4D5E-9B50-BF64D8F237A4}" dt="2024-06-04T15:51:32.550" v="5208" actId="478"/>
          <ac:spMkLst>
            <pc:docMk/>
            <pc:sldMk cId="1048157296" sldId="337"/>
            <ac:spMk id="5" creationId="{00000000-0000-0000-0000-000000000000}"/>
          </ac:spMkLst>
        </pc:spChg>
        <pc:spChg chg="mod">
          <ac:chgData name="Salome Bogosia" userId="d32d9fdf9557fd10" providerId="LiveId" clId="{EAE7738A-65F5-4D5E-9B50-BF64D8F237A4}" dt="2024-06-04T15:52:22.279" v="5260" actId="20577"/>
          <ac:spMkLst>
            <pc:docMk/>
            <pc:sldMk cId="1048157296" sldId="337"/>
            <ac:spMk id="6" creationId="{00000000-0000-0000-0000-000000000000}"/>
          </ac:spMkLst>
        </pc:spChg>
        <pc:picChg chg="add mod">
          <ac:chgData name="Salome Bogosia" userId="d32d9fdf9557fd10" providerId="LiveId" clId="{EAE7738A-65F5-4D5E-9B50-BF64D8F237A4}" dt="2024-06-04T15:52:07.578" v="5241" actId="1076"/>
          <ac:picMkLst>
            <pc:docMk/>
            <pc:sldMk cId="1048157296" sldId="337"/>
            <ac:picMk id="2" creationId="{BF70A5A9-9778-47F2-F5A1-3FD7EDC4FA70}"/>
          </ac:picMkLst>
        </pc:picChg>
        <pc:picChg chg="del">
          <ac:chgData name="Salome Bogosia" userId="d32d9fdf9557fd10" providerId="LiveId" clId="{EAE7738A-65F5-4D5E-9B50-BF64D8F237A4}" dt="2024-06-04T15:51:59.953" v="5239" actId="478"/>
          <ac:picMkLst>
            <pc:docMk/>
            <pc:sldMk cId="1048157296" sldId="337"/>
            <ac:picMk id="7" creationId="{00000000-0000-0000-0000-000000000000}"/>
          </ac:picMkLst>
        </pc:picChg>
      </pc:sldChg>
      <pc:sldMasterChg chg="del delSldLayout">
        <pc:chgData name="Salome Bogosia" userId="d32d9fdf9557fd10" providerId="LiveId" clId="{EAE7738A-65F5-4D5E-9B50-BF64D8F237A4}" dt="2024-06-04T15:54:46.609" v="5268" actId="47"/>
        <pc:sldMasterMkLst>
          <pc:docMk/>
          <pc:sldMasterMk cId="0" sldId="2147483648"/>
        </pc:sldMasterMkLst>
        <pc:sldLayoutChg chg="del">
          <pc:chgData name="Salome Bogosia" userId="d32d9fdf9557fd10" providerId="LiveId" clId="{EAE7738A-65F5-4D5E-9B50-BF64D8F237A4}" dt="2024-06-04T12:17:03.240" v="156" actId="47"/>
          <pc:sldLayoutMkLst>
            <pc:docMk/>
            <pc:sldMasterMk cId="0" sldId="2147483648"/>
            <pc:sldLayoutMk cId="0" sldId="2147483649"/>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0"/>
          </pc:sldLayoutMkLst>
        </pc:sldLayoutChg>
        <pc:sldLayoutChg chg="del">
          <pc:chgData name="Salome Bogosia" userId="d32d9fdf9557fd10" providerId="LiveId" clId="{EAE7738A-65F5-4D5E-9B50-BF64D8F237A4}" dt="2024-06-04T15:42:35.319" v="5124" actId="47"/>
          <pc:sldLayoutMkLst>
            <pc:docMk/>
            <pc:sldMasterMk cId="0" sldId="2147483648"/>
            <pc:sldLayoutMk cId="0" sldId="2147483651"/>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2"/>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3"/>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4"/>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5"/>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6"/>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7"/>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8"/>
          </pc:sldLayoutMkLst>
        </pc:sldLayoutChg>
        <pc:sldLayoutChg chg="del">
          <pc:chgData name="Salome Bogosia" userId="d32d9fdf9557fd10" providerId="LiveId" clId="{EAE7738A-65F5-4D5E-9B50-BF64D8F237A4}" dt="2024-06-04T15:54:46.609" v="5268" actId="47"/>
          <pc:sldLayoutMkLst>
            <pc:docMk/>
            <pc:sldMasterMk cId="0" sldId="2147483648"/>
            <pc:sldLayoutMk cId="0" sldId="2147483659"/>
          </pc:sldLayoutMkLst>
        </pc:sldLayoutChg>
      </pc:sldMasterChg>
      <pc:sldMasterChg chg="del delSldLayout">
        <pc:chgData name="Salome Bogosia" userId="d32d9fdf9557fd10" providerId="LiveId" clId="{EAE7738A-65F5-4D5E-9B50-BF64D8F237A4}" dt="2024-06-04T15:50:10.380" v="5157" actId="47"/>
        <pc:sldMasterMkLst>
          <pc:docMk/>
          <pc:sldMasterMk cId="2694707025" sldId="2147483660"/>
        </pc:sldMasterMkLst>
        <pc:sldLayoutChg chg="del">
          <pc:chgData name="Salome Bogosia" userId="d32d9fdf9557fd10" providerId="LiveId" clId="{EAE7738A-65F5-4D5E-9B50-BF64D8F237A4}" dt="2024-06-04T15:50:10.380" v="5157" actId="47"/>
          <pc:sldLayoutMkLst>
            <pc:docMk/>
            <pc:sldMasterMk cId="2694707025" sldId="2147483660"/>
            <pc:sldLayoutMk cId="980313469" sldId="2147483661"/>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16746481" sldId="2147483662"/>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1526702325" sldId="2147483663"/>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1648549558" sldId="2147483664"/>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1843825142" sldId="2147483665"/>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383806639" sldId="2147483666"/>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936769212" sldId="2147483667"/>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3773657459" sldId="2147483668"/>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3747917221" sldId="2147483669"/>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3173025487" sldId="2147483670"/>
          </pc:sldLayoutMkLst>
        </pc:sldLayoutChg>
        <pc:sldLayoutChg chg="del">
          <pc:chgData name="Salome Bogosia" userId="d32d9fdf9557fd10" providerId="LiveId" clId="{EAE7738A-65F5-4D5E-9B50-BF64D8F237A4}" dt="2024-06-04T15:50:10.380" v="5157" actId="47"/>
          <pc:sldLayoutMkLst>
            <pc:docMk/>
            <pc:sldMasterMk cId="2694707025" sldId="2147483660"/>
            <pc:sldLayoutMk cId="3872242407" sldId="2147483671"/>
          </pc:sldLayoutMkLst>
        </pc:sldLayoutChg>
      </pc:sldMasterChg>
    </pc:docChg>
  </pc:docChgLst>
  <pc:docChgLst>
    <pc:chgData name="Salome Bogosia" userId="d32d9fdf9557fd10" providerId="LiveId" clId="{8F7EFCFA-4A8E-4346-B0B2-6EA068DF12AC}"/>
    <pc:docChg chg="undo redo custSel addSld delSld modSld sldOrd addMainMaster delMainMaster">
      <pc:chgData name="Salome Bogosia" userId="d32d9fdf9557fd10" providerId="LiveId" clId="{8F7EFCFA-4A8E-4346-B0B2-6EA068DF12AC}" dt="2024-10-01T01:26:14.931" v="2797" actId="20577"/>
      <pc:docMkLst>
        <pc:docMk/>
      </pc:docMkLst>
      <pc:sldChg chg="modSp mod">
        <pc:chgData name="Salome Bogosia" userId="d32d9fdf9557fd10" providerId="LiveId" clId="{8F7EFCFA-4A8E-4346-B0B2-6EA068DF12AC}" dt="2024-09-30T15:35:48.903" v="287" actId="113"/>
        <pc:sldMkLst>
          <pc:docMk/>
          <pc:sldMk cId="4159836112" sldId="266"/>
        </pc:sldMkLst>
        <pc:spChg chg="mod">
          <ac:chgData name="Salome Bogosia" userId="d32d9fdf9557fd10" providerId="LiveId" clId="{8F7EFCFA-4A8E-4346-B0B2-6EA068DF12AC}" dt="2024-09-30T15:35:48.903" v="287" actId="113"/>
          <ac:spMkLst>
            <pc:docMk/>
            <pc:sldMk cId="4159836112" sldId="266"/>
            <ac:spMk id="5" creationId="{58BCBE0A-80CA-BC6D-966E-298A25296E10}"/>
          </ac:spMkLst>
        </pc:spChg>
        <pc:picChg chg="mod">
          <ac:chgData name="Salome Bogosia" userId="d32d9fdf9557fd10" providerId="LiveId" clId="{8F7EFCFA-4A8E-4346-B0B2-6EA068DF12AC}" dt="2024-09-30T15:20:17.420" v="203" actId="1076"/>
          <ac:picMkLst>
            <pc:docMk/>
            <pc:sldMk cId="4159836112" sldId="266"/>
            <ac:picMk id="6" creationId="{D1221391-F397-4307-BB34-9D6B6C1C10B8}"/>
          </ac:picMkLst>
        </pc:picChg>
        <pc:picChg chg="mod">
          <ac:chgData name="Salome Bogosia" userId="d32d9fdf9557fd10" providerId="LiveId" clId="{8F7EFCFA-4A8E-4346-B0B2-6EA068DF12AC}" dt="2024-09-30T15:20:20.755" v="205" actId="1076"/>
          <ac:picMkLst>
            <pc:docMk/>
            <pc:sldMk cId="4159836112" sldId="266"/>
            <ac:picMk id="7" creationId="{D65A33C7-03EF-49EC-9BA1-08F97C8D1960}"/>
          </ac:picMkLst>
        </pc:picChg>
        <pc:picChg chg="mod">
          <ac:chgData name="Salome Bogosia" userId="d32d9fdf9557fd10" providerId="LiveId" clId="{8F7EFCFA-4A8E-4346-B0B2-6EA068DF12AC}" dt="2024-09-30T15:20:19.566" v="204" actId="1076"/>
          <ac:picMkLst>
            <pc:docMk/>
            <pc:sldMk cId="4159836112" sldId="266"/>
            <ac:picMk id="8" creationId="{C19D139D-D63A-455E-B1F6-2E71A3CAD2A3}"/>
          </ac:picMkLst>
        </pc:picChg>
        <pc:picChg chg="mod">
          <ac:chgData name="Salome Bogosia" userId="d32d9fdf9557fd10" providerId="LiveId" clId="{8F7EFCFA-4A8E-4346-B0B2-6EA068DF12AC}" dt="2024-09-30T15:20:32.467" v="209" actId="1076"/>
          <ac:picMkLst>
            <pc:docMk/>
            <pc:sldMk cId="4159836112" sldId="266"/>
            <ac:picMk id="9" creationId="{A0A01513-0802-43E3-960E-AC7443AB0A86}"/>
          </ac:picMkLst>
        </pc:picChg>
        <pc:picChg chg="mod">
          <ac:chgData name="Salome Bogosia" userId="d32d9fdf9557fd10" providerId="LiveId" clId="{8F7EFCFA-4A8E-4346-B0B2-6EA068DF12AC}" dt="2024-09-30T15:20:39.214" v="211" actId="1076"/>
          <ac:picMkLst>
            <pc:docMk/>
            <pc:sldMk cId="4159836112" sldId="266"/>
            <ac:picMk id="10" creationId="{20E2F195-F798-C95F-05A5-25DAA9AAFFA1}"/>
          </ac:picMkLst>
        </pc:picChg>
        <pc:picChg chg="mod">
          <ac:chgData name="Salome Bogosia" userId="d32d9fdf9557fd10" providerId="LiveId" clId="{8F7EFCFA-4A8E-4346-B0B2-6EA068DF12AC}" dt="2024-09-30T15:20:15.715" v="202" actId="14100"/>
          <ac:picMkLst>
            <pc:docMk/>
            <pc:sldMk cId="4159836112" sldId="266"/>
            <ac:picMk id="1026" creationId="{00000000-0000-0000-0000-000000000000}"/>
          </ac:picMkLst>
        </pc:picChg>
      </pc:sldChg>
      <pc:sldChg chg="modSp mod">
        <pc:chgData name="Salome Bogosia" userId="d32d9fdf9557fd10" providerId="LiveId" clId="{8F7EFCFA-4A8E-4346-B0B2-6EA068DF12AC}" dt="2024-09-30T15:38:08.400" v="297" actId="20577"/>
        <pc:sldMkLst>
          <pc:docMk/>
          <pc:sldMk cId="583573556" sldId="267"/>
        </pc:sldMkLst>
        <pc:spChg chg="mod">
          <ac:chgData name="Salome Bogosia" userId="d32d9fdf9557fd10" providerId="LiveId" clId="{8F7EFCFA-4A8E-4346-B0B2-6EA068DF12AC}" dt="2024-09-30T15:38:08.400" v="297" actId="20577"/>
          <ac:spMkLst>
            <pc:docMk/>
            <pc:sldMk cId="583573556" sldId="267"/>
            <ac:spMk id="6" creationId="{00000000-0000-0000-0000-000000000000}"/>
          </ac:spMkLst>
        </pc:spChg>
      </pc:sldChg>
      <pc:sldChg chg="modSp add del mod setBg">
        <pc:chgData name="Salome Bogosia" userId="d32d9fdf9557fd10" providerId="LiveId" clId="{8F7EFCFA-4A8E-4346-B0B2-6EA068DF12AC}" dt="2024-10-01T01:24:54.598" v="2770" actId="47"/>
        <pc:sldMkLst>
          <pc:docMk/>
          <pc:sldMk cId="866817279" sldId="270"/>
        </pc:sldMkLst>
        <pc:spChg chg="mod">
          <ac:chgData name="Salome Bogosia" userId="d32d9fdf9557fd10" providerId="LiveId" clId="{8F7EFCFA-4A8E-4346-B0B2-6EA068DF12AC}" dt="2024-09-30T15:54:19.808" v="360" actId="1076"/>
          <ac:spMkLst>
            <pc:docMk/>
            <pc:sldMk cId="866817279" sldId="270"/>
            <ac:spMk id="553" creationId="{F6DA69D5-8C73-DE49-8B5C-5A35526FC622}"/>
          </ac:spMkLst>
        </pc:spChg>
        <pc:spChg chg="mod">
          <ac:chgData name="Salome Bogosia" userId="d32d9fdf9557fd10" providerId="LiveId" clId="{8F7EFCFA-4A8E-4346-B0B2-6EA068DF12AC}" dt="2024-09-30T15:53:54.837" v="355" actId="1076"/>
          <ac:spMkLst>
            <pc:docMk/>
            <pc:sldMk cId="866817279" sldId="270"/>
            <ac:spMk id="554" creationId="{F6DA69D5-8C73-DE49-8B5C-5A35526FC622}"/>
          </ac:spMkLst>
        </pc:spChg>
        <pc:spChg chg="mod">
          <ac:chgData name="Salome Bogosia" userId="d32d9fdf9557fd10" providerId="LiveId" clId="{8F7EFCFA-4A8E-4346-B0B2-6EA068DF12AC}" dt="2024-09-30T15:54:16.284" v="359" actId="1076"/>
          <ac:spMkLst>
            <pc:docMk/>
            <pc:sldMk cId="866817279" sldId="270"/>
            <ac:spMk id="559" creationId="{01EDE032-B335-4E74-9DC4-AE05D93F38A2}"/>
          </ac:spMkLst>
        </pc:spChg>
        <pc:spChg chg="mod">
          <ac:chgData name="Salome Bogosia" userId="d32d9fdf9557fd10" providerId="LiveId" clId="{8F7EFCFA-4A8E-4346-B0B2-6EA068DF12AC}" dt="2024-09-30T15:52:44.464" v="339" actId="1076"/>
          <ac:spMkLst>
            <pc:docMk/>
            <pc:sldMk cId="866817279" sldId="270"/>
            <ac:spMk id="568" creationId="{C6E12724-0A53-45DB-ADF8-6C5FA328F734}"/>
          </ac:spMkLst>
        </pc:spChg>
        <pc:spChg chg="mod">
          <ac:chgData name="Salome Bogosia" userId="d32d9fdf9557fd10" providerId="LiveId" clId="{8F7EFCFA-4A8E-4346-B0B2-6EA068DF12AC}" dt="2024-09-30T15:52:35.590" v="337" actId="1076"/>
          <ac:spMkLst>
            <pc:docMk/>
            <pc:sldMk cId="866817279" sldId="270"/>
            <ac:spMk id="569" creationId="{B359C586-B36A-472F-8558-DD8C422CA87F}"/>
          </ac:spMkLst>
        </pc:spChg>
        <pc:spChg chg="mod">
          <ac:chgData name="Salome Bogosia" userId="d32d9fdf9557fd10" providerId="LiveId" clId="{8F7EFCFA-4A8E-4346-B0B2-6EA068DF12AC}" dt="2024-09-30T15:54:27.348" v="363" actId="14100"/>
          <ac:spMkLst>
            <pc:docMk/>
            <pc:sldMk cId="866817279" sldId="270"/>
            <ac:spMk id="570" creationId="{7E0D8824-835A-4F02-998D-9B49CD6220BB}"/>
          </ac:spMkLst>
        </pc:spChg>
        <pc:spChg chg="mod">
          <ac:chgData name="Salome Bogosia" userId="d32d9fdf9557fd10" providerId="LiveId" clId="{8F7EFCFA-4A8E-4346-B0B2-6EA068DF12AC}" dt="2024-09-30T15:54:48.342" v="366" actId="14100"/>
          <ac:spMkLst>
            <pc:docMk/>
            <pc:sldMk cId="866817279" sldId="270"/>
            <ac:spMk id="571" creationId="{7E0D8824-835A-4F02-998D-9B49CD6220BB}"/>
          </ac:spMkLst>
        </pc:spChg>
        <pc:spChg chg="mod">
          <ac:chgData name="Salome Bogosia" userId="d32d9fdf9557fd10" providerId="LiveId" clId="{8F7EFCFA-4A8E-4346-B0B2-6EA068DF12AC}" dt="2024-09-30T15:54:56.148" v="367" actId="14100"/>
          <ac:spMkLst>
            <pc:docMk/>
            <pc:sldMk cId="866817279" sldId="270"/>
            <ac:spMk id="572" creationId="{7E0D8824-835A-4F02-998D-9B49CD6220BB}"/>
          </ac:spMkLst>
        </pc:spChg>
        <pc:spChg chg="mod">
          <ac:chgData name="Salome Bogosia" userId="d32d9fdf9557fd10" providerId="LiveId" clId="{8F7EFCFA-4A8E-4346-B0B2-6EA068DF12AC}" dt="2024-09-30T15:53:29.777" v="349" actId="1076"/>
          <ac:spMkLst>
            <pc:docMk/>
            <pc:sldMk cId="866817279" sldId="270"/>
            <ac:spMk id="573" creationId="{7E0D8824-835A-4F02-998D-9B49CD6220BB}"/>
          </ac:spMkLst>
        </pc:spChg>
        <pc:spChg chg="mod">
          <ac:chgData name="Salome Bogosia" userId="d32d9fdf9557fd10" providerId="LiveId" clId="{8F7EFCFA-4A8E-4346-B0B2-6EA068DF12AC}" dt="2024-09-30T15:52:51.941" v="340" actId="1076"/>
          <ac:spMkLst>
            <pc:docMk/>
            <pc:sldMk cId="866817279" sldId="270"/>
            <ac:spMk id="579" creationId="{B359C586-B36A-472F-8558-DD8C422CA87F}"/>
          </ac:spMkLst>
        </pc:spChg>
        <pc:spChg chg="mod">
          <ac:chgData name="Salome Bogosia" userId="d32d9fdf9557fd10" providerId="LiveId" clId="{8F7EFCFA-4A8E-4346-B0B2-6EA068DF12AC}" dt="2024-09-30T15:52:57.614" v="341" actId="1076"/>
          <ac:spMkLst>
            <pc:docMk/>
            <pc:sldMk cId="866817279" sldId="270"/>
            <ac:spMk id="581" creationId="{B359C586-B36A-472F-8558-DD8C422CA87F}"/>
          </ac:spMkLst>
        </pc:spChg>
        <pc:spChg chg="mod">
          <ac:chgData name="Salome Bogosia" userId="d32d9fdf9557fd10" providerId="LiveId" clId="{8F7EFCFA-4A8E-4346-B0B2-6EA068DF12AC}" dt="2024-09-30T15:55:21.846" v="372" actId="1076"/>
          <ac:spMkLst>
            <pc:docMk/>
            <pc:sldMk cId="866817279" sldId="270"/>
            <ac:spMk id="1246" creationId="{7E0D8824-835A-4F02-998D-9B49CD6220BB}"/>
          </ac:spMkLst>
        </pc:spChg>
        <pc:spChg chg="mod">
          <ac:chgData name="Salome Bogosia" userId="d32d9fdf9557fd10" providerId="LiveId" clId="{8F7EFCFA-4A8E-4346-B0B2-6EA068DF12AC}" dt="2024-09-30T15:52:38.933" v="338" actId="1076"/>
          <ac:spMkLst>
            <pc:docMk/>
            <pc:sldMk cId="866817279" sldId="270"/>
            <ac:spMk id="1263" creationId="{C0C7F083-6343-4674-A9D5-2E329B5926CE}"/>
          </ac:spMkLst>
        </pc:spChg>
        <pc:spChg chg="mod">
          <ac:chgData name="Salome Bogosia" userId="d32d9fdf9557fd10" providerId="LiveId" clId="{8F7EFCFA-4A8E-4346-B0B2-6EA068DF12AC}" dt="2024-09-30T15:52:31.487" v="336" actId="1076"/>
          <ac:spMkLst>
            <pc:docMk/>
            <pc:sldMk cId="866817279" sldId="270"/>
            <ac:spMk id="1270" creationId="{B359C586-B36A-472F-8558-DD8C422CA87F}"/>
          </ac:spMkLst>
        </pc:spChg>
      </pc:sldChg>
      <pc:sldChg chg="addSp modSp mod">
        <pc:chgData name="Salome Bogosia" userId="d32d9fdf9557fd10" providerId="LiveId" clId="{8F7EFCFA-4A8E-4346-B0B2-6EA068DF12AC}" dt="2024-09-30T16:49:05.096" v="1065"/>
        <pc:sldMkLst>
          <pc:docMk/>
          <pc:sldMk cId="3171183420" sldId="326"/>
        </pc:sldMkLst>
        <pc:spChg chg="mod">
          <ac:chgData name="Salome Bogosia" userId="d32d9fdf9557fd10" providerId="LiveId" clId="{8F7EFCFA-4A8E-4346-B0B2-6EA068DF12AC}" dt="2024-09-30T16:49:05.096" v="1065"/>
          <ac:spMkLst>
            <pc:docMk/>
            <pc:sldMk cId="3171183420" sldId="326"/>
            <ac:spMk id="7" creationId="{2E226764-A99A-3E77-51B8-0F528C781FDF}"/>
          </ac:spMkLst>
        </pc:spChg>
        <pc:grpChg chg="add mod">
          <ac:chgData name="Salome Bogosia" userId="d32d9fdf9557fd10" providerId="LiveId" clId="{8F7EFCFA-4A8E-4346-B0B2-6EA068DF12AC}" dt="2024-09-30T16:49:05.096" v="1065"/>
          <ac:grpSpMkLst>
            <pc:docMk/>
            <pc:sldMk cId="3171183420" sldId="326"/>
            <ac:grpSpMk id="5" creationId="{3821C912-C87F-D3EA-9776-D88F84828D5B}"/>
          </ac:grpSpMkLst>
        </pc:grpChg>
        <pc:graphicFrameChg chg="add mod">
          <ac:chgData name="Salome Bogosia" userId="d32d9fdf9557fd10" providerId="LiveId" clId="{8F7EFCFA-4A8E-4346-B0B2-6EA068DF12AC}" dt="2024-09-30T16:47:07.725" v="1060"/>
          <ac:graphicFrameMkLst>
            <pc:docMk/>
            <pc:sldMk cId="3171183420" sldId="326"/>
            <ac:graphicFrameMk id="2" creationId="{51DD93A6-147B-D179-4A94-068E399FBDE5}"/>
          </ac:graphicFrameMkLst>
        </pc:graphicFrameChg>
        <pc:graphicFrameChg chg="add mod">
          <ac:chgData name="Salome Bogosia" userId="d32d9fdf9557fd10" providerId="LiveId" clId="{8F7EFCFA-4A8E-4346-B0B2-6EA068DF12AC}" dt="2024-09-30T16:47:52.156" v="1064" actId="1076"/>
          <ac:graphicFrameMkLst>
            <pc:docMk/>
            <pc:sldMk cId="3171183420" sldId="326"/>
            <ac:graphicFrameMk id="4" creationId="{FF4799C8-268D-A5FE-1A5C-18435F9B6033}"/>
          </ac:graphicFrameMkLst>
        </pc:graphicFrameChg>
        <pc:graphicFrameChg chg="mod">
          <ac:chgData name="Salome Bogosia" userId="d32d9fdf9557fd10" providerId="LiveId" clId="{8F7EFCFA-4A8E-4346-B0B2-6EA068DF12AC}" dt="2024-09-30T16:49:05.096" v="1065"/>
          <ac:graphicFrameMkLst>
            <pc:docMk/>
            <pc:sldMk cId="3171183420" sldId="326"/>
            <ac:graphicFrameMk id="6" creationId="{92400397-A339-B68A-FA04-3D9D1467CF56}"/>
          </ac:graphicFrameMkLst>
        </pc:graphicFrameChg>
        <pc:graphicFrameChg chg="mod">
          <ac:chgData name="Salome Bogosia" userId="d32d9fdf9557fd10" providerId="LiveId" clId="{8F7EFCFA-4A8E-4346-B0B2-6EA068DF12AC}" dt="2024-09-30T16:46:45.079" v="1059"/>
          <ac:graphicFrameMkLst>
            <pc:docMk/>
            <pc:sldMk cId="3171183420" sldId="326"/>
            <ac:graphicFrameMk id="9" creationId="{6A46D37A-C973-2ED9-D471-9A69DE6231F2}"/>
          </ac:graphicFrameMkLst>
        </pc:graphicFrameChg>
      </pc:sldChg>
      <pc:sldChg chg="modSp mod">
        <pc:chgData name="Salome Bogosia" userId="d32d9fdf9557fd10" providerId="LiveId" clId="{8F7EFCFA-4A8E-4346-B0B2-6EA068DF12AC}" dt="2024-09-30T22:54:43.020" v="2581" actId="20577"/>
        <pc:sldMkLst>
          <pc:docMk/>
          <pc:sldMk cId="156561396" sldId="327"/>
        </pc:sldMkLst>
        <pc:spChg chg="mod">
          <ac:chgData name="Salome Bogosia" userId="d32d9fdf9557fd10" providerId="LiveId" clId="{8F7EFCFA-4A8E-4346-B0B2-6EA068DF12AC}" dt="2024-09-30T22:54:43.020" v="2581" actId="20577"/>
          <ac:spMkLst>
            <pc:docMk/>
            <pc:sldMk cId="156561396" sldId="327"/>
            <ac:spMk id="4" creationId="{F1FB3BE7-E856-4FE8-5CC7-2ED593A8908C}"/>
          </ac:spMkLst>
        </pc:spChg>
      </pc:sldChg>
      <pc:sldChg chg="modSp mod">
        <pc:chgData name="Salome Bogosia" userId="d32d9fdf9557fd10" providerId="LiveId" clId="{8F7EFCFA-4A8E-4346-B0B2-6EA068DF12AC}" dt="2024-09-30T18:29:42.180" v="2491" actId="20577"/>
        <pc:sldMkLst>
          <pc:docMk/>
          <pc:sldMk cId="1500784011" sldId="329"/>
        </pc:sldMkLst>
        <pc:spChg chg="mod">
          <ac:chgData name="Salome Bogosia" userId="d32d9fdf9557fd10" providerId="LiveId" clId="{8F7EFCFA-4A8E-4346-B0B2-6EA068DF12AC}" dt="2024-09-30T18:29:42.180" v="2491" actId="20577"/>
          <ac:spMkLst>
            <pc:docMk/>
            <pc:sldMk cId="1500784011" sldId="329"/>
            <ac:spMk id="2" creationId="{F1FB3BE7-E856-4FE8-5CC7-2ED593A8908C}"/>
          </ac:spMkLst>
        </pc:spChg>
      </pc:sldChg>
      <pc:sldChg chg="modSp">
        <pc:chgData name="Salome Bogosia" userId="d32d9fdf9557fd10" providerId="LiveId" clId="{8F7EFCFA-4A8E-4346-B0B2-6EA068DF12AC}" dt="2024-10-01T01:26:14.931" v="2797" actId="20577"/>
        <pc:sldMkLst>
          <pc:docMk/>
          <pc:sldMk cId="3659769400" sldId="331"/>
        </pc:sldMkLst>
        <pc:spChg chg="mod">
          <ac:chgData name="Salome Bogosia" userId="d32d9fdf9557fd10" providerId="LiveId" clId="{8F7EFCFA-4A8E-4346-B0B2-6EA068DF12AC}" dt="2024-10-01T01:22:15.628" v="2763" actId="20577"/>
          <ac:spMkLst>
            <pc:docMk/>
            <pc:sldMk cId="3659769400" sldId="331"/>
            <ac:spMk id="4" creationId="{41292037-E687-EBCA-C413-11B8BC12E2C8}"/>
          </ac:spMkLst>
        </pc:spChg>
        <pc:graphicFrameChg chg="mod">
          <ac:chgData name="Salome Bogosia" userId="d32d9fdf9557fd10" providerId="LiveId" clId="{8F7EFCFA-4A8E-4346-B0B2-6EA068DF12AC}" dt="2024-10-01T01:26:14.931" v="2797" actId="20577"/>
          <ac:graphicFrameMkLst>
            <pc:docMk/>
            <pc:sldMk cId="3659769400" sldId="331"/>
            <ac:graphicFrameMk id="2" creationId="{7E285518-D916-3F3B-BC70-701FC01920CC}"/>
          </ac:graphicFrameMkLst>
        </pc:graphicFrameChg>
      </pc:sldChg>
      <pc:sldChg chg="addSp delSp modSp del mod">
        <pc:chgData name="Salome Bogosia" userId="d32d9fdf9557fd10" providerId="LiveId" clId="{8F7EFCFA-4A8E-4346-B0B2-6EA068DF12AC}" dt="2024-09-30T18:28:06.410" v="2486" actId="47"/>
        <pc:sldMkLst>
          <pc:docMk/>
          <pc:sldMk cId="4254220331" sldId="333"/>
        </pc:sldMkLst>
        <pc:spChg chg="add del mod">
          <ac:chgData name="Salome Bogosia" userId="d32d9fdf9557fd10" providerId="LiveId" clId="{8F7EFCFA-4A8E-4346-B0B2-6EA068DF12AC}" dt="2024-09-30T16:34:57.964" v="935"/>
          <ac:spMkLst>
            <pc:docMk/>
            <pc:sldMk cId="4254220331" sldId="333"/>
            <ac:spMk id="2" creationId="{F908A4E5-E55E-317B-CFCC-7087E03B6CB2}"/>
          </ac:spMkLst>
        </pc:spChg>
        <pc:spChg chg="mod">
          <ac:chgData name="Salome Bogosia" userId="d32d9fdf9557fd10" providerId="LiveId" clId="{8F7EFCFA-4A8E-4346-B0B2-6EA068DF12AC}" dt="2024-09-30T16:37:53.588" v="1021" actId="20577"/>
          <ac:spMkLst>
            <pc:docMk/>
            <pc:sldMk cId="4254220331" sldId="333"/>
            <ac:spMk id="5" creationId="{2796C18A-E1AD-DBED-EE11-FE376A31409F}"/>
          </ac:spMkLst>
        </pc:spChg>
        <pc:picChg chg="add del mod">
          <ac:chgData name="Salome Bogosia" userId="d32d9fdf9557fd10" providerId="LiveId" clId="{8F7EFCFA-4A8E-4346-B0B2-6EA068DF12AC}" dt="2024-09-30T16:35:05.608" v="937" actId="21"/>
          <ac:picMkLst>
            <pc:docMk/>
            <pc:sldMk cId="4254220331" sldId="333"/>
            <ac:picMk id="6" creationId="{DFA8F47F-1A80-7A55-B1E0-BDBB64B2C9B6}"/>
          </ac:picMkLst>
        </pc:picChg>
      </pc:sldChg>
      <pc:sldChg chg="modSp mod ord">
        <pc:chgData name="Salome Bogosia" userId="d32d9fdf9557fd10" providerId="LiveId" clId="{8F7EFCFA-4A8E-4346-B0B2-6EA068DF12AC}" dt="2024-09-30T18:27:58.530" v="2485" actId="20577"/>
        <pc:sldMkLst>
          <pc:docMk/>
          <pc:sldMk cId="3222201950" sldId="334"/>
        </pc:sldMkLst>
        <pc:spChg chg="mod">
          <ac:chgData name="Salome Bogosia" userId="d32d9fdf9557fd10" providerId="LiveId" clId="{8F7EFCFA-4A8E-4346-B0B2-6EA068DF12AC}" dt="2024-09-30T18:27:58.530" v="2485" actId="20577"/>
          <ac:spMkLst>
            <pc:docMk/>
            <pc:sldMk cId="3222201950" sldId="334"/>
            <ac:spMk id="19" creationId="{7C364D19-9D74-D1CD-3FFF-FDC4DFCCA661}"/>
          </ac:spMkLst>
        </pc:spChg>
        <pc:spChg chg="mod">
          <ac:chgData name="Salome Bogosia" userId="d32d9fdf9557fd10" providerId="LiveId" clId="{8F7EFCFA-4A8E-4346-B0B2-6EA068DF12AC}" dt="2024-09-30T16:00:40.469" v="381" actId="1076"/>
          <ac:spMkLst>
            <pc:docMk/>
            <pc:sldMk cId="3222201950" sldId="334"/>
            <ac:spMk id="20" creationId="{23DAA88D-8BF5-F98D-764D-0397A8EAB2E8}"/>
          </ac:spMkLst>
        </pc:spChg>
        <pc:graphicFrameChg chg="mod">
          <ac:chgData name="Salome Bogosia" userId="d32d9fdf9557fd10" providerId="LiveId" clId="{8F7EFCFA-4A8E-4346-B0B2-6EA068DF12AC}" dt="2024-09-30T16:00:21.054" v="380" actId="207"/>
          <ac:graphicFrameMkLst>
            <pc:docMk/>
            <pc:sldMk cId="3222201950" sldId="334"/>
            <ac:graphicFrameMk id="6" creationId="{5AE9CC15-7EFA-7F52-CE00-6C8A8C113C10}"/>
          </ac:graphicFrameMkLst>
        </pc:graphicFrameChg>
      </pc:sldChg>
      <pc:sldChg chg="delSp modSp mod">
        <pc:chgData name="Salome Bogosia" userId="d32d9fdf9557fd10" providerId="LiveId" clId="{8F7EFCFA-4A8E-4346-B0B2-6EA068DF12AC}" dt="2024-10-01T01:25:34.170" v="2796" actId="20577"/>
        <pc:sldMkLst>
          <pc:docMk/>
          <pc:sldMk cId="1753129231" sldId="336"/>
        </pc:sldMkLst>
        <pc:spChg chg="mod">
          <ac:chgData name="Salome Bogosia" userId="d32d9fdf9557fd10" providerId="LiveId" clId="{8F7EFCFA-4A8E-4346-B0B2-6EA068DF12AC}" dt="2024-09-30T15:41:07.622" v="313" actId="1076"/>
          <ac:spMkLst>
            <pc:docMk/>
            <pc:sldMk cId="1753129231" sldId="336"/>
            <ac:spMk id="3" creationId="{00000000-0000-0000-0000-000000000000}"/>
          </ac:spMkLst>
        </pc:spChg>
        <pc:spChg chg="mod">
          <ac:chgData name="Salome Bogosia" userId="d32d9fdf9557fd10" providerId="LiveId" clId="{8F7EFCFA-4A8E-4346-B0B2-6EA068DF12AC}" dt="2024-10-01T01:25:34.170" v="2796" actId="20577"/>
          <ac:spMkLst>
            <pc:docMk/>
            <pc:sldMk cId="1753129231" sldId="336"/>
            <ac:spMk id="132" creationId="{00000000-0000-0000-0000-000000000000}"/>
          </ac:spMkLst>
        </pc:spChg>
        <pc:spChg chg="mod">
          <ac:chgData name="Salome Bogosia" userId="d32d9fdf9557fd10" providerId="LiveId" clId="{8F7EFCFA-4A8E-4346-B0B2-6EA068DF12AC}" dt="2024-10-01T01:25:01.885" v="2773" actId="207"/>
          <ac:spMkLst>
            <pc:docMk/>
            <pc:sldMk cId="1753129231" sldId="336"/>
            <ac:spMk id="135" creationId="{4356897C-D935-DBDD-45A2-575A74BEFE44}"/>
          </ac:spMkLst>
        </pc:spChg>
        <pc:spChg chg="mod">
          <ac:chgData name="Salome Bogosia" userId="d32d9fdf9557fd10" providerId="LiveId" clId="{8F7EFCFA-4A8E-4346-B0B2-6EA068DF12AC}" dt="2024-10-01T01:25:00.219" v="2772" actId="207"/>
          <ac:spMkLst>
            <pc:docMk/>
            <pc:sldMk cId="1753129231" sldId="336"/>
            <ac:spMk id="136" creationId="{8C7A9BB3-96F0-B94D-E5D8-FB473F40F83F}"/>
          </ac:spMkLst>
        </pc:spChg>
        <pc:spChg chg="mod">
          <ac:chgData name="Salome Bogosia" userId="d32d9fdf9557fd10" providerId="LiveId" clId="{8F7EFCFA-4A8E-4346-B0B2-6EA068DF12AC}" dt="2024-10-01T01:24:46.339" v="2767" actId="207"/>
          <ac:spMkLst>
            <pc:docMk/>
            <pc:sldMk cId="1753129231" sldId="336"/>
            <ac:spMk id="140" creationId="{168F9AB7-A62C-6229-11A8-F8FADC87FEFD}"/>
          </ac:spMkLst>
        </pc:spChg>
        <pc:spChg chg="mod">
          <ac:chgData name="Salome Bogosia" userId="d32d9fdf9557fd10" providerId="LiveId" clId="{8F7EFCFA-4A8E-4346-B0B2-6EA068DF12AC}" dt="2024-09-30T15:42:53.190" v="327" actId="1076"/>
          <ac:spMkLst>
            <pc:docMk/>
            <pc:sldMk cId="1753129231" sldId="336"/>
            <ac:spMk id="170" creationId="{6CFCE48B-D30A-D607-EC06-7C9BB0B27957}"/>
          </ac:spMkLst>
        </pc:spChg>
        <pc:spChg chg="mod">
          <ac:chgData name="Salome Bogosia" userId="d32d9fdf9557fd10" providerId="LiveId" clId="{8F7EFCFA-4A8E-4346-B0B2-6EA068DF12AC}" dt="2024-09-30T15:42:57.895" v="328" actId="1076"/>
          <ac:spMkLst>
            <pc:docMk/>
            <pc:sldMk cId="1753129231" sldId="336"/>
            <ac:spMk id="171" creationId="{81DD01BF-215F-222A-A7CE-2F15FEE42E4E}"/>
          </ac:spMkLst>
        </pc:spChg>
        <pc:spChg chg="mod">
          <ac:chgData name="Salome Bogosia" userId="d32d9fdf9557fd10" providerId="LiveId" clId="{8F7EFCFA-4A8E-4346-B0B2-6EA068DF12AC}" dt="2024-09-30T15:43:34.703" v="330" actId="1076"/>
          <ac:spMkLst>
            <pc:docMk/>
            <pc:sldMk cId="1753129231" sldId="336"/>
            <ac:spMk id="172" creationId="{7A91F8F4-8064-F021-D0EA-8C54CD7AF0EB}"/>
          </ac:spMkLst>
        </pc:spChg>
        <pc:spChg chg="mod">
          <ac:chgData name="Salome Bogosia" userId="d32d9fdf9557fd10" providerId="LiveId" clId="{8F7EFCFA-4A8E-4346-B0B2-6EA068DF12AC}" dt="2024-09-30T15:43:39.984" v="331" actId="1076"/>
          <ac:spMkLst>
            <pc:docMk/>
            <pc:sldMk cId="1753129231" sldId="336"/>
            <ac:spMk id="173" creationId="{8C667520-140F-ACFA-E21F-EC603ED0E407}"/>
          </ac:spMkLst>
        </pc:spChg>
        <pc:spChg chg="mod">
          <ac:chgData name="Salome Bogosia" userId="d32d9fdf9557fd10" providerId="LiveId" clId="{8F7EFCFA-4A8E-4346-B0B2-6EA068DF12AC}" dt="2024-09-30T15:41:52.079" v="318" actId="14100"/>
          <ac:spMkLst>
            <pc:docMk/>
            <pc:sldMk cId="1753129231" sldId="336"/>
            <ac:spMk id="174" creationId="{EE40938B-0C73-0AE9-E432-15D4FF62B8D0}"/>
          </ac:spMkLst>
        </pc:spChg>
        <pc:spChg chg="mod">
          <ac:chgData name="Salome Bogosia" userId="d32d9fdf9557fd10" providerId="LiveId" clId="{8F7EFCFA-4A8E-4346-B0B2-6EA068DF12AC}" dt="2024-09-30T15:44:41.208" v="333" actId="20577"/>
          <ac:spMkLst>
            <pc:docMk/>
            <pc:sldMk cId="1753129231" sldId="336"/>
            <ac:spMk id="175" creationId="{165333B5-3394-EBFA-536B-FFFD94B42B1C}"/>
          </ac:spMkLst>
        </pc:spChg>
        <pc:spChg chg="mod">
          <ac:chgData name="Salome Bogosia" userId="d32d9fdf9557fd10" providerId="LiveId" clId="{8F7EFCFA-4A8E-4346-B0B2-6EA068DF12AC}" dt="2024-10-01T01:24:58.433" v="2771" actId="207"/>
          <ac:spMkLst>
            <pc:docMk/>
            <pc:sldMk cId="1753129231" sldId="336"/>
            <ac:spMk id="177" creationId="{8CDBA644-4BF1-36DF-C3BA-1E700E4149E0}"/>
          </ac:spMkLst>
        </pc:spChg>
        <pc:cxnChg chg="del">
          <ac:chgData name="Salome Bogosia" userId="d32d9fdf9557fd10" providerId="LiveId" clId="{8F7EFCFA-4A8E-4346-B0B2-6EA068DF12AC}" dt="2024-09-30T15:42:36.351" v="325" actId="478"/>
          <ac:cxnSpMkLst>
            <pc:docMk/>
            <pc:sldMk cId="1753129231" sldId="336"/>
            <ac:cxnSpMk id="51" creationId="{1E39495C-ED05-B275-6418-3CBFA0FB1D08}"/>
          </ac:cxnSpMkLst>
        </pc:cxnChg>
        <pc:cxnChg chg="mod">
          <ac:chgData name="Salome Bogosia" userId="d32d9fdf9557fd10" providerId="LiveId" clId="{8F7EFCFA-4A8E-4346-B0B2-6EA068DF12AC}" dt="2024-09-30T15:41:59.354" v="323" actId="14100"/>
          <ac:cxnSpMkLst>
            <pc:docMk/>
            <pc:sldMk cId="1753129231" sldId="336"/>
            <ac:cxnSpMk id="54" creationId="{E491DCFA-3D58-3152-C71D-601C2469E512}"/>
          </ac:cxnSpMkLst>
        </pc:cxnChg>
        <pc:cxnChg chg="mod">
          <ac:chgData name="Salome Bogosia" userId="d32d9fdf9557fd10" providerId="LiveId" clId="{8F7EFCFA-4A8E-4346-B0B2-6EA068DF12AC}" dt="2024-09-30T15:42:18.138" v="324" actId="14100"/>
          <ac:cxnSpMkLst>
            <pc:docMk/>
            <pc:sldMk cId="1753129231" sldId="336"/>
            <ac:cxnSpMk id="55" creationId="{14B7B302-754E-B0C9-579A-9A2EB7586E00}"/>
          </ac:cxnSpMkLst>
        </pc:cxnChg>
        <pc:cxnChg chg="del mod">
          <ac:chgData name="Salome Bogosia" userId="d32d9fdf9557fd10" providerId="LiveId" clId="{8F7EFCFA-4A8E-4346-B0B2-6EA068DF12AC}" dt="2024-09-30T15:42:39.078" v="326" actId="478"/>
          <ac:cxnSpMkLst>
            <pc:docMk/>
            <pc:sldMk cId="1753129231" sldId="336"/>
            <ac:cxnSpMk id="56" creationId="{198FF92C-2D7A-270B-B381-4F5FD1E5809D}"/>
          </ac:cxnSpMkLst>
        </pc:cxnChg>
        <pc:cxnChg chg="mod">
          <ac:chgData name="Salome Bogosia" userId="d32d9fdf9557fd10" providerId="LiveId" clId="{8F7EFCFA-4A8E-4346-B0B2-6EA068DF12AC}" dt="2024-09-30T15:40:39.990" v="308" actId="14100"/>
          <ac:cxnSpMkLst>
            <pc:docMk/>
            <pc:sldMk cId="1753129231" sldId="336"/>
            <ac:cxnSpMk id="58" creationId="{D2CF2D7B-F648-68B5-35AD-96D5E95DA5CD}"/>
          </ac:cxnSpMkLst>
        </pc:cxnChg>
        <pc:cxnChg chg="mod">
          <ac:chgData name="Salome Bogosia" userId="d32d9fdf9557fd10" providerId="LiveId" clId="{8F7EFCFA-4A8E-4346-B0B2-6EA068DF12AC}" dt="2024-09-30T15:40:50.026" v="309" actId="14100"/>
          <ac:cxnSpMkLst>
            <pc:docMk/>
            <pc:sldMk cId="1753129231" sldId="336"/>
            <ac:cxnSpMk id="59" creationId="{B9FCAC84-D3E0-471A-C90B-E10C26682571}"/>
          </ac:cxnSpMkLst>
        </pc:cxnChg>
        <pc:cxnChg chg="del">
          <ac:chgData name="Salome Bogosia" userId="d32d9fdf9557fd10" providerId="LiveId" clId="{8F7EFCFA-4A8E-4346-B0B2-6EA068DF12AC}" dt="2024-09-30T15:39:37.428" v="298" actId="478"/>
          <ac:cxnSpMkLst>
            <pc:docMk/>
            <pc:sldMk cId="1753129231" sldId="336"/>
            <ac:cxnSpMk id="176" creationId="{C1F50A04-430F-02FA-FDA3-F796A6C3482E}"/>
          </ac:cxnSpMkLst>
        </pc:cxnChg>
      </pc:sldChg>
      <pc:sldChg chg="addSp delSp modSp add mod ord modClrScheme modAnim chgLayout">
        <pc:chgData name="Salome Bogosia" userId="d32d9fdf9557fd10" providerId="LiveId" clId="{8F7EFCFA-4A8E-4346-B0B2-6EA068DF12AC}" dt="2024-09-30T19:27:14.515" v="2569"/>
        <pc:sldMkLst>
          <pc:docMk/>
          <pc:sldMk cId="1728195953" sldId="338"/>
        </pc:sldMkLst>
        <pc:spChg chg="add mod">
          <ac:chgData name="Salome Bogosia" userId="d32d9fdf9557fd10" providerId="LiveId" clId="{8F7EFCFA-4A8E-4346-B0B2-6EA068DF12AC}" dt="2024-09-30T15:57:03.116" v="376" actId="27636"/>
          <ac:spMkLst>
            <pc:docMk/>
            <pc:sldMk cId="1728195953" sldId="338"/>
            <ac:spMk id="2" creationId="{886472A7-9814-C212-7FD5-633A174702B8}"/>
          </ac:spMkLst>
        </pc:spChg>
        <pc:spChg chg="del">
          <ac:chgData name="Salome Bogosia" userId="d32d9fdf9557fd10" providerId="LiveId" clId="{8F7EFCFA-4A8E-4346-B0B2-6EA068DF12AC}" dt="2024-09-30T15:57:00.704" v="374" actId="478"/>
          <ac:spMkLst>
            <pc:docMk/>
            <pc:sldMk cId="1728195953" sldId="338"/>
            <ac:spMk id="3" creationId="{00000000-0000-0000-0000-000000000000}"/>
          </ac:spMkLst>
        </pc:spChg>
        <pc:spChg chg="add mod">
          <ac:chgData name="Salome Bogosia" userId="d32d9fdf9557fd10" providerId="LiveId" clId="{8F7EFCFA-4A8E-4346-B0B2-6EA068DF12AC}" dt="2024-09-30T15:57:03.116" v="376" actId="27636"/>
          <ac:spMkLst>
            <pc:docMk/>
            <pc:sldMk cId="1728195953" sldId="338"/>
            <ac:spMk id="16" creationId="{C7BD9C9F-0323-50EB-75B5-8336CED930F2}"/>
          </ac:spMkLst>
        </pc:spChg>
        <pc:spChg chg="add mod">
          <ac:chgData name="Salome Bogosia" userId="d32d9fdf9557fd10" providerId="LiveId" clId="{8F7EFCFA-4A8E-4346-B0B2-6EA068DF12AC}" dt="2024-09-30T15:57:03.116" v="376" actId="27636"/>
          <ac:spMkLst>
            <pc:docMk/>
            <pc:sldMk cId="1728195953" sldId="338"/>
            <ac:spMk id="17" creationId="{9E2B1F8A-FC02-336E-9840-CB69774A9206}"/>
          </ac:spMkLst>
        </pc:spChg>
        <pc:spChg chg="add mod">
          <ac:chgData name="Salome Bogosia" userId="d32d9fdf9557fd10" providerId="LiveId" clId="{8F7EFCFA-4A8E-4346-B0B2-6EA068DF12AC}" dt="2024-09-30T15:57:03.116" v="376" actId="27636"/>
          <ac:spMkLst>
            <pc:docMk/>
            <pc:sldMk cId="1728195953" sldId="338"/>
            <ac:spMk id="18" creationId="{26370318-49D3-B24D-C79D-FAE9424C2425}"/>
          </ac:spMkLst>
        </pc:spChg>
        <pc:spChg chg="add mod">
          <ac:chgData name="Salome Bogosia" userId="d32d9fdf9557fd10" providerId="LiveId" clId="{8F7EFCFA-4A8E-4346-B0B2-6EA068DF12AC}" dt="2024-09-30T15:57:03.116" v="376" actId="27636"/>
          <ac:spMkLst>
            <pc:docMk/>
            <pc:sldMk cId="1728195953" sldId="338"/>
            <ac:spMk id="19" creationId="{52A0115D-1E9A-3EC8-2536-49BEF36E8012}"/>
          </ac:spMkLst>
        </pc:spChg>
        <pc:spChg chg="add mod">
          <ac:chgData name="Salome Bogosia" userId="d32d9fdf9557fd10" providerId="LiveId" clId="{8F7EFCFA-4A8E-4346-B0B2-6EA068DF12AC}" dt="2024-09-30T15:57:03.116" v="376" actId="27636"/>
          <ac:spMkLst>
            <pc:docMk/>
            <pc:sldMk cId="1728195953" sldId="338"/>
            <ac:spMk id="20" creationId="{773C34A4-7BE7-9AE0-0769-D451FD1F27CF}"/>
          </ac:spMkLst>
        </pc:spChg>
        <pc:spChg chg="add mod">
          <ac:chgData name="Salome Bogosia" userId="d32d9fdf9557fd10" providerId="LiveId" clId="{8F7EFCFA-4A8E-4346-B0B2-6EA068DF12AC}" dt="2024-09-30T15:57:03.116" v="376" actId="27636"/>
          <ac:spMkLst>
            <pc:docMk/>
            <pc:sldMk cId="1728195953" sldId="338"/>
            <ac:spMk id="21" creationId="{D25C32A3-87E3-7C20-CAB4-0C31473BBDC7}"/>
          </ac:spMkLst>
        </pc:spChg>
        <pc:spChg chg="add mod">
          <ac:chgData name="Salome Bogosia" userId="d32d9fdf9557fd10" providerId="LiveId" clId="{8F7EFCFA-4A8E-4346-B0B2-6EA068DF12AC}" dt="2024-09-30T15:57:03.116" v="376" actId="27636"/>
          <ac:spMkLst>
            <pc:docMk/>
            <pc:sldMk cId="1728195953" sldId="338"/>
            <ac:spMk id="22" creationId="{01FA608C-CC96-E0C5-B1BA-820FC8F197FB}"/>
          </ac:spMkLst>
        </pc:spChg>
        <pc:spChg chg="add mod">
          <ac:chgData name="Salome Bogosia" userId="d32d9fdf9557fd10" providerId="LiveId" clId="{8F7EFCFA-4A8E-4346-B0B2-6EA068DF12AC}" dt="2024-09-30T15:57:03.116" v="376" actId="27636"/>
          <ac:spMkLst>
            <pc:docMk/>
            <pc:sldMk cId="1728195953" sldId="338"/>
            <ac:spMk id="23" creationId="{9E69321A-D5E0-D20B-5776-82139F0967D9}"/>
          </ac:spMkLst>
        </pc:spChg>
        <pc:spChg chg="add mod">
          <ac:chgData name="Salome Bogosia" userId="d32d9fdf9557fd10" providerId="LiveId" clId="{8F7EFCFA-4A8E-4346-B0B2-6EA068DF12AC}" dt="2024-09-30T15:57:03.116" v="376" actId="27636"/>
          <ac:spMkLst>
            <pc:docMk/>
            <pc:sldMk cId="1728195953" sldId="338"/>
            <ac:spMk id="24" creationId="{C18690E1-F11D-73D5-0610-138DD192B601}"/>
          </ac:spMkLst>
        </pc:spChg>
        <pc:spChg chg="add mod">
          <ac:chgData name="Salome Bogosia" userId="d32d9fdf9557fd10" providerId="LiveId" clId="{8F7EFCFA-4A8E-4346-B0B2-6EA068DF12AC}" dt="2024-09-30T15:57:03.116" v="376" actId="27636"/>
          <ac:spMkLst>
            <pc:docMk/>
            <pc:sldMk cId="1728195953" sldId="338"/>
            <ac:spMk id="25" creationId="{8E0E65F7-3DF3-E5EF-F10D-CD1D989DAD42}"/>
          </ac:spMkLst>
        </pc:spChg>
        <pc:spChg chg="add mod">
          <ac:chgData name="Salome Bogosia" userId="d32d9fdf9557fd10" providerId="LiveId" clId="{8F7EFCFA-4A8E-4346-B0B2-6EA068DF12AC}" dt="2024-09-30T15:57:03.116" v="376" actId="27636"/>
          <ac:spMkLst>
            <pc:docMk/>
            <pc:sldMk cId="1728195953" sldId="338"/>
            <ac:spMk id="26" creationId="{85A9567B-E1D4-5FB2-87A0-ECD135CDFC91}"/>
          </ac:spMkLst>
        </pc:spChg>
        <pc:spChg chg="add mod">
          <ac:chgData name="Salome Bogosia" userId="d32d9fdf9557fd10" providerId="LiveId" clId="{8F7EFCFA-4A8E-4346-B0B2-6EA068DF12AC}" dt="2024-09-30T15:57:03.116" v="376" actId="27636"/>
          <ac:spMkLst>
            <pc:docMk/>
            <pc:sldMk cId="1728195953" sldId="338"/>
            <ac:spMk id="27" creationId="{E601C9F0-801A-137E-3FA8-A3A09FE85F27}"/>
          </ac:spMkLst>
        </pc:spChg>
        <pc:spChg chg="add mod">
          <ac:chgData name="Salome Bogosia" userId="d32d9fdf9557fd10" providerId="LiveId" clId="{8F7EFCFA-4A8E-4346-B0B2-6EA068DF12AC}" dt="2024-09-30T15:57:03.116" v="376" actId="27636"/>
          <ac:spMkLst>
            <pc:docMk/>
            <pc:sldMk cId="1728195953" sldId="338"/>
            <ac:spMk id="29" creationId="{0C2B0589-2068-ECC5-F774-BAADA4179470}"/>
          </ac:spMkLst>
        </pc:spChg>
        <pc:spChg chg="add mod">
          <ac:chgData name="Salome Bogosia" userId="d32d9fdf9557fd10" providerId="LiveId" clId="{8F7EFCFA-4A8E-4346-B0B2-6EA068DF12AC}" dt="2024-09-30T15:57:03.116" v="376" actId="27636"/>
          <ac:spMkLst>
            <pc:docMk/>
            <pc:sldMk cId="1728195953" sldId="338"/>
            <ac:spMk id="30" creationId="{A058F8C3-45BE-7886-3466-206DA68C380A}"/>
          </ac:spMkLst>
        </pc:spChg>
        <pc:spChg chg="add mod">
          <ac:chgData name="Salome Bogosia" userId="d32d9fdf9557fd10" providerId="LiveId" clId="{8F7EFCFA-4A8E-4346-B0B2-6EA068DF12AC}" dt="2024-09-30T15:57:03.116" v="376" actId="27636"/>
          <ac:spMkLst>
            <pc:docMk/>
            <pc:sldMk cId="1728195953" sldId="338"/>
            <ac:spMk id="31" creationId="{FC206F5C-99C1-BD5E-6FC3-C4EFEFC9A376}"/>
          </ac:spMkLst>
        </pc:spChg>
        <pc:spChg chg="add mod">
          <ac:chgData name="Salome Bogosia" userId="d32d9fdf9557fd10" providerId="LiveId" clId="{8F7EFCFA-4A8E-4346-B0B2-6EA068DF12AC}" dt="2024-09-30T15:57:03.116" v="376" actId="27636"/>
          <ac:spMkLst>
            <pc:docMk/>
            <pc:sldMk cId="1728195953" sldId="338"/>
            <ac:spMk id="32" creationId="{7BA2792C-368F-FB9E-457D-3B3CD2A53560}"/>
          </ac:spMkLst>
        </pc:spChg>
        <pc:spChg chg="add mod">
          <ac:chgData name="Salome Bogosia" userId="d32d9fdf9557fd10" providerId="LiveId" clId="{8F7EFCFA-4A8E-4346-B0B2-6EA068DF12AC}" dt="2024-09-30T15:57:03.116" v="376" actId="27636"/>
          <ac:spMkLst>
            <pc:docMk/>
            <pc:sldMk cId="1728195953" sldId="338"/>
            <ac:spMk id="33" creationId="{5F55F361-2611-C0B8-92AF-9D129F9006F5}"/>
          </ac:spMkLst>
        </pc:spChg>
        <pc:spChg chg="add mod">
          <ac:chgData name="Salome Bogosia" userId="d32d9fdf9557fd10" providerId="LiveId" clId="{8F7EFCFA-4A8E-4346-B0B2-6EA068DF12AC}" dt="2024-09-30T15:57:03.116" v="376" actId="27636"/>
          <ac:spMkLst>
            <pc:docMk/>
            <pc:sldMk cId="1728195953" sldId="338"/>
            <ac:spMk id="34" creationId="{8962D152-B9C9-3511-5EC3-CED7ED3CA18B}"/>
          </ac:spMkLst>
        </pc:spChg>
        <pc:spChg chg="add mod">
          <ac:chgData name="Salome Bogosia" userId="d32d9fdf9557fd10" providerId="LiveId" clId="{8F7EFCFA-4A8E-4346-B0B2-6EA068DF12AC}" dt="2024-09-30T15:57:03.116" v="376" actId="27636"/>
          <ac:spMkLst>
            <pc:docMk/>
            <pc:sldMk cId="1728195953" sldId="338"/>
            <ac:spMk id="35" creationId="{F0D596BD-6506-DF5F-5137-B9806B08A2B5}"/>
          </ac:spMkLst>
        </pc:spChg>
        <pc:spChg chg="add mod">
          <ac:chgData name="Salome Bogosia" userId="d32d9fdf9557fd10" providerId="LiveId" clId="{8F7EFCFA-4A8E-4346-B0B2-6EA068DF12AC}" dt="2024-09-30T15:57:03.116" v="376" actId="27636"/>
          <ac:spMkLst>
            <pc:docMk/>
            <pc:sldMk cId="1728195953" sldId="338"/>
            <ac:spMk id="36" creationId="{7BDE2F51-3FB4-25EF-B767-EF00C297AD6A}"/>
          </ac:spMkLst>
        </pc:spChg>
        <pc:spChg chg="add mod">
          <ac:chgData name="Salome Bogosia" userId="d32d9fdf9557fd10" providerId="LiveId" clId="{8F7EFCFA-4A8E-4346-B0B2-6EA068DF12AC}" dt="2024-09-30T15:57:03.116" v="376" actId="27636"/>
          <ac:spMkLst>
            <pc:docMk/>
            <pc:sldMk cId="1728195953" sldId="338"/>
            <ac:spMk id="37" creationId="{FD39CAAA-D5C3-2577-0D7E-A94A03C335E5}"/>
          </ac:spMkLst>
        </pc:spChg>
        <pc:spChg chg="add mod">
          <ac:chgData name="Salome Bogosia" userId="d32d9fdf9557fd10" providerId="LiveId" clId="{8F7EFCFA-4A8E-4346-B0B2-6EA068DF12AC}" dt="2024-09-30T15:57:03.116" v="376" actId="27636"/>
          <ac:spMkLst>
            <pc:docMk/>
            <pc:sldMk cId="1728195953" sldId="338"/>
            <ac:spMk id="38" creationId="{D6B1F658-BAF2-7918-E472-0061C12B2D1A}"/>
          </ac:spMkLst>
        </pc:spChg>
        <pc:spChg chg="add mod">
          <ac:chgData name="Salome Bogosia" userId="d32d9fdf9557fd10" providerId="LiveId" clId="{8F7EFCFA-4A8E-4346-B0B2-6EA068DF12AC}" dt="2024-09-30T15:57:03.116" v="376" actId="27636"/>
          <ac:spMkLst>
            <pc:docMk/>
            <pc:sldMk cId="1728195953" sldId="338"/>
            <ac:spMk id="39" creationId="{74A39089-7AD6-D45E-0C42-B1D25E3B8207}"/>
          </ac:spMkLst>
        </pc:spChg>
        <pc:spChg chg="add mod">
          <ac:chgData name="Salome Bogosia" userId="d32d9fdf9557fd10" providerId="LiveId" clId="{8F7EFCFA-4A8E-4346-B0B2-6EA068DF12AC}" dt="2024-09-30T15:57:03.116" v="376" actId="27636"/>
          <ac:spMkLst>
            <pc:docMk/>
            <pc:sldMk cId="1728195953" sldId="338"/>
            <ac:spMk id="40" creationId="{3B4FCFF7-40A8-57EE-32ED-AD3AA282DFBF}"/>
          </ac:spMkLst>
        </pc:spChg>
        <pc:spChg chg="add mod">
          <ac:chgData name="Salome Bogosia" userId="d32d9fdf9557fd10" providerId="LiveId" clId="{8F7EFCFA-4A8E-4346-B0B2-6EA068DF12AC}" dt="2024-09-30T15:57:03.116" v="376" actId="27636"/>
          <ac:spMkLst>
            <pc:docMk/>
            <pc:sldMk cId="1728195953" sldId="338"/>
            <ac:spMk id="42" creationId="{7987B419-A5B7-8475-867E-729A84D79909}"/>
          </ac:spMkLst>
        </pc:spChg>
        <pc:spChg chg="add mod">
          <ac:chgData name="Salome Bogosia" userId="d32d9fdf9557fd10" providerId="LiveId" clId="{8F7EFCFA-4A8E-4346-B0B2-6EA068DF12AC}" dt="2024-09-30T15:57:03.116" v="376" actId="27636"/>
          <ac:spMkLst>
            <pc:docMk/>
            <pc:sldMk cId="1728195953" sldId="338"/>
            <ac:spMk id="43" creationId="{ABDF79DC-CCF4-B2BA-06D7-1D840B223E81}"/>
          </ac:spMkLst>
        </pc:spChg>
        <pc:spChg chg="add mod">
          <ac:chgData name="Salome Bogosia" userId="d32d9fdf9557fd10" providerId="LiveId" clId="{8F7EFCFA-4A8E-4346-B0B2-6EA068DF12AC}" dt="2024-09-30T15:57:03.116" v="376" actId="27636"/>
          <ac:spMkLst>
            <pc:docMk/>
            <pc:sldMk cId="1728195953" sldId="338"/>
            <ac:spMk id="44" creationId="{D00BEF2E-908E-8983-721B-5CB72C3FE15D}"/>
          </ac:spMkLst>
        </pc:spChg>
        <pc:spChg chg="add mod">
          <ac:chgData name="Salome Bogosia" userId="d32d9fdf9557fd10" providerId="LiveId" clId="{8F7EFCFA-4A8E-4346-B0B2-6EA068DF12AC}" dt="2024-09-30T15:57:03.116" v="376" actId="27636"/>
          <ac:spMkLst>
            <pc:docMk/>
            <pc:sldMk cId="1728195953" sldId="338"/>
            <ac:spMk id="45" creationId="{1A2D4CDF-723C-D645-E630-34B9F3DA7CCD}"/>
          </ac:spMkLst>
        </pc:spChg>
        <pc:spChg chg="add mod">
          <ac:chgData name="Salome Bogosia" userId="d32d9fdf9557fd10" providerId="LiveId" clId="{8F7EFCFA-4A8E-4346-B0B2-6EA068DF12AC}" dt="2024-09-30T15:57:03.116" v="376" actId="27636"/>
          <ac:spMkLst>
            <pc:docMk/>
            <pc:sldMk cId="1728195953" sldId="338"/>
            <ac:spMk id="46" creationId="{59BD6123-747D-D180-26B1-4431818DEB8B}"/>
          </ac:spMkLst>
        </pc:spChg>
        <pc:spChg chg="add mod">
          <ac:chgData name="Salome Bogosia" userId="d32d9fdf9557fd10" providerId="LiveId" clId="{8F7EFCFA-4A8E-4346-B0B2-6EA068DF12AC}" dt="2024-09-30T15:57:03.116" v="376" actId="27636"/>
          <ac:spMkLst>
            <pc:docMk/>
            <pc:sldMk cId="1728195953" sldId="338"/>
            <ac:spMk id="47" creationId="{D4C9DC7C-F657-7F4D-4A12-73C02F03505A}"/>
          </ac:spMkLst>
        </pc:spChg>
        <pc:spChg chg="add mod">
          <ac:chgData name="Salome Bogosia" userId="d32d9fdf9557fd10" providerId="LiveId" clId="{8F7EFCFA-4A8E-4346-B0B2-6EA068DF12AC}" dt="2024-09-30T15:57:03.116" v="376" actId="27636"/>
          <ac:spMkLst>
            <pc:docMk/>
            <pc:sldMk cId="1728195953" sldId="338"/>
            <ac:spMk id="49" creationId="{5F3856A1-DE65-271D-460D-DFAD18156A2D}"/>
          </ac:spMkLst>
        </pc:spChg>
        <pc:spChg chg="add mod">
          <ac:chgData name="Salome Bogosia" userId="d32d9fdf9557fd10" providerId="LiveId" clId="{8F7EFCFA-4A8E-4346-B0B2-6EA068DF12AC}" dt="2024-09-30T15:57:03.116" v="376" actId="27636"/>
          <ac:spMkLst>
            <pc:docMk/>
            <pc:sldMk cId="1728195953" sldId="338"/>
            <ac:spMk id="50" creationId="{C1E0CE9F-4B3D-9233-855C-B0544B0DD78F}"/>
          </ac:spMkLst>
        </pc:spChg>
        <pc:spChg chg="add mod">
          <ac:chgData name="Salome Bogosia" userId="d32d9fdf9557fd10" providerId="LiveId" clId="{8F7EFCFA-4A8E-4346-B0B2-6EA068DF12AC}" dt="2024-09-30T15:57:03.116" v="376" actId="27636"/>
          <ac:spMkLst>
            <pc:docMk/>
            <pc:sldMk cId="1728195953" sldId="338"/>
            <ac:spMk id="51" creationId="{B44D93BD-41F0-5C32-C326-EDB38F2F2D6B}"/>
          </ac:spMkLst>
        </pc:spChg>
        <pc:spChg chg="add mod">
          <ac:chgData name="Salome Bogosia" userId="d32d9fdf9557fd10" providerId="LiveId" clId="{8F7EFCFA-4A8E-4346-B0B2-6EA068DF12AC}" dt="2024-09-30T15:57:03.116" v="376" actId="27636"/>
          <ac:spMkLst>
            <pc:docMk/>
            <pc:sldMk cId="1728195953" sldId="338"/>
            <ac:spMk id="52" creationId="{68E062D8-2C8B-3BF9-5963-DA0E7D05F4A7}"/>
          </ac:spMkLst>
        </pc:spChg>
        <pc:spChg chg="add mod">
          <ac:chgData name="Salome Bogosia" userId="d32d9fdf9557fd10" providerId="LiveId" clId="{8F7EFCFA-4A8E-4346-B0B2-6EA068DF12AC}" dt="2024-09-30T15:57:03.116" v="376" actId="27636"/>
          <ac:spMkLst>
            <pc:docMk/>
            <pc:sldMk cId="1728195953" sldId="338"/>
            <ac:spMk id="53" creationId="{43921993-B83D-52D1-0DB0-403550A2EFB7}"/>
          </ac:spMkLst>
        </pc:spChg>
        <pc:spChg chg="add mod">
          <ac:chgData name="Salome Bogosia" userId="d32d9fdf9557fd10" providerId="LiveId" clId="{8F7EFCFA-4A8E-4346-B0B2-6EA068DF12AC}" dt="2024-09-30T15:57:03.116" v="376" actId="27636"/>
          <ac:spMkLst>
            <pc:docMk/>
            <pc:sldMk cId="1728195953" sldId="338"/>
            <ac:spMk id="56" creationId="{A2D9EB1B-8571-2A8C-98F0-187D3309ACE7}"/>
          </ac:spMkLst>
        </pc:spChg>
        <pc:spChg chg="add mod">
          <ac:chgData name="Salome Bogosia" userId="d32d9fdf9557fd10" providerId="LiveId" clId="{8F7EFCFA-4A8E-4346-B0B2-6EA068DF12AC}" dt="2024-09-30T15:57:03.116" v="376" actId="27636"/>
          <ac:spMkLst>
            <pc:docMk/>
            <pc:sldMk cId="1728195953" sldId="338"/>
            <ac:spMk id="60" creationId="{ACCD641B-3BF2-C882-43EE-306F08402596}"/>
          </ac:spMkLst>
        </pc:spChg>
        <pc:spChg chg="add mod">
          <ac:chgData name="Salome Bogosia" userId="d32d9fdf9557fd10" providerId="LiveId" clId="{8F7EFCFA-4A8E-4346-B0B2-6EA068DF12AC}" dt="2024-09-30T15:57:03.116" v="376" actId="27636"/>
          <ac:spMkLst>
            <pc:docMk/>
            <pc:sldMk cId="1728195953" sldId="338"/>
            <ac:spMk id="61" creationId="{E8EAE71A-8D78-93B9-9A1A-6219A91D7E1D}"/>
          </ac:spMkLst>
        </pc:spChg>
        <pc:spChg chg="add mod">
          <ac:chgData name="Salome Bogosia" userId="d32d9fdf9557fd10" providerId="LiveId" clId="{8F7EFCFA-4A8E-4346-B0B2-6EA068DF12AC}" dt="2024-09-30T15:57:03.116" v="376" actId="27636"/>
          <ac:spMkLst>
            <pc:docMk/>
            <pc:sldMk cId="1728195953" sldId="338"/>
            <ac:spMk id="62" creationId="{A705160E-655A-0CFF-54A2-8E91496A335C}"/>
          </ac:spMkLst>
        </pc:spChg>
        <pc:spChg chg="add mod">
          <ac:chgData name="Salome Bogosia" userId="d32d9fdf9557fd10" providerId="LiveId" clId="{8F7EFCFA-4A8E-4346-B0B2-6EA068DF12AC}" dt="2024-09-30T15:57:03.116" v="376" actId="27636"/>
          <ac:spMkLst>
            <pc:docMk/>
            <pc:sldMk cId="1728195953" sldId="338"/>
            <ac:spMk id="63" creationId="{39E105D8-D3A3-7AD2-1A4A-935CCBFB12B2}"/>
          </ac:spMkLst>
        </pc:spChg>
        <pc:spChg chg="add mod">
          <ac:chgData name="Salome Bogosia" userId="d32d9fdf9557fd10" providerId="LiveId" clId="{8F7EFCFA-4A8E-4346-B0B2-6EA068DF12AC}" dt="2024-09-30T15:57:03.116" v="376" actId="27636"/>
          <ac:spMkLst>
            <pc:docMk/>
            <pc:sldMk cId="1728195953" sldId="338"/>
            <ac:spMk id="128" creationId="{0A3BCA9A-EB3A-873A-624F-523466F39DFD}"/>
          </ac:spMkLst>
        </pc:spChg>
        <pc:spChg chg="add mod">
          <ac:chgData name="Salome Bogosia" userId="d32d9fdf9557fd10" providerId="LiveId" clId="{8F7EFCFA-4A8E-4346-B0B2-6EA068DF12AC}" dt="2024-09-30T15:57:03.116" v="376" actId="27636"/>
          <ac:spMkLst>
            <pc:docMk/>
            <pc:sldMk cId="1728195953" sldId="338"/>
            <ac:spMk id="129" creationId="{D16A4A84-4188-ADAE-9802-FF626FC6018F}"/>
          </ac:spMkLst>
        </pc:spChg>
        <pc:spChg chg="add mod">
          <ac:chgData name="Salome Bogosia" userId="d32d9fdf9557fd10" providerId="LiveId" clId="{8F7EFCFA-4A8E-4346-B0B2-6EA068DF12AC}" dt="2024-09-30T15:57:03.116" v="376" actId="27636"/>
          <ac:spMkLst>
            <pc:docMk/>
            <pc:sldMk cId="1728195953" sldId="338"/>
            <ac:spMk id="130" creationId="{0D4F9468-1A8A-649C-16B7-DCB530F39E50}"/>
          </ac:spMkLst>
        </pc:spChg>
        <pc:spChg chg="add mod">
          <ac:chgData name="Salome Bogosia" userId="d32d9fdf9557fd10" providerId="LiveId" clId="{8F7EFCFA-4A8E-4346-B0B2-6EA068DF12AC}" dt="2024-09-30T15:57:03.116" v="376" actId="27636"/>
          <ac:spMkLst>
            <pc:docMk/>
            <pc:sldMk cId="1728195953" sldId="338"/>
            <ac:spMk id="131" creationId="{9CB528A3-40AB-1F31-2E09-722E9B3BFE7A}"/>
          </ac:spMkLst>
        </pc:spChg>
        <pc:spChg chg="del">
          <ac:chgData name="Salome Bogosia" userId="d32d9fdf9557fd10" providerId="LiveId" clId="{8F7EFCFA-4A8E-4346-B0B2-6EA068DF12AC}" dt="2024-09-30T15:57:00.704" v="374" actId="478"/>
          <ac:spMkLst>
            <pc:docMk/>
            <pc:sldMk cId="1728195953" sldId="338"/>
            <ac:spMk id="132" creationId="{00000000-0000-0000-0000-000000000000}"/>
          </ac:spMkLst>
        </pc:spChg>
        <pc:spChg chg="add mod">
          <ac:chgData name="Salome Bogosia" userId="d32d9fdf9557fd10" providerId="LiveId" clId="{8F7EFCFA-4A8E-4346-B0B2-6EA068DF12AC}" dt="2024-09-30T15:57:03.116" v="376" actId="27636"/>
          <ac:spMkLst>
            <pc:docMk/>
            <pc:sldMk cId="1728195953" sldId="338"/>
            <ac:spMk id="133" creationId="{8693313E-046D-7606-C652-740A71E9B745}"/>
          </ac:spMkLst>
        </pc:spChg>
        <pc:spChg chg="add mod">
          <ac:chgData name="Salome Bogosia" userId="d32d9fdf9557fd10" providerId="LiveId" clId="{8F7EFCFA-4A8E-4346-B0B2-6EA068DF12AC}" dt="2024-09-30T15:57:03.116" v="376" actId="27636"/>
          <ac:spMkLst>
            <pc:docMk/>
            <pc:sldMk cId="1728195953" sldId="338"/>
            <ac:spMk id="134" creationId="{3EB71A94-75D8-827F-3DD5-89C975526EC9}"/>
          </ac:spMkLst>
        </pc:spChg>
        <pc:spChg chg="del">
          <ac:chgData name="Salome Bogosia" userId="d32d9fdf9557fd10" providerId="LiveId" clId="{8F7EFCFA-4A8E-4346-B0B2-6EA068DF12AC}" dt="2024-09-30T15:57:00.704" v="374" actId="478"/>
          <ac:spMkLst>
            <pc:docMk/>
            <pc:sldMk cId="1728195953" sldId="338"/>
            <ac:spMk id="135" creationId="{4356897C-D935-DBDD-45A2-575A74BEFE44}"/>
          </ac:spMkLst>
        </pc:spChg>
        <pc:spChg chg="del">
          <ac:chgData name="Salome Bogosia" userId="d32d9fdf9557fd10" providerId="LiveId" clId="{8F7EFCFA-4A8E-4346-B0B2-6EA068DF12AC}" dt="2024-09-30T15:57:00.704" v="374" actId="478"/>
          <ac:spMkLst>
            <pc:docMk/>
            <pc:sldMk cId="1728195953" sldId="338"/>
            <ac:spMk id="136" creationId="{8C7A9BB3-96F0-B94D-E5D8-FB473F40F83F}"/>
          </ac:spMkLst>
        </pc:spChg>
        <pc:spChg chg="del">
          <ac:chgData name="Salome Bogosia" userId="d32d9fdf9557fd10" providerId="LiveId" clId="{8F7EFCFA-4A8E-4346-B0B2-6EA068DF12AC}" dt="2024-09-30T15:57:00.704" v="374" actId="478"/>
          <ac:spMkLst>
            <pc:docMk/>
            <pc:sldMk cId="1728195953" sldId="338"/>
            <ac:spMk id="137" creationId="{05D0CA65-D979-79CB-D478-CA0758D07E43}"/>
          </ac:spMkLst>
        </pc:spChg>
        <pc:spChg chg="del">
          <ac:chgData name="Salome Bogosia" userId="d32d9fdf9557fd10" providerId="LiveId" clId="{8F7EFCFA-4A8E-4346-B0B2-6EA068DF12AC}" dt="2024-09-30T15:57:00.704" v="374" actId="478"/>
          <ac:spMkLst>
            <pc:docMk/>
            <pc:sldMk cId="1728195953" sldId="338"/>
            <ac:spMk id="138" creationId="{462DB87C-3ECA-6AC0-FDA0-6366279CA723}"/>
          </ac:spMkLst>
        </pc:spChg>
        <pc:spChg chg="del">
          <ac:chgData name="Salome Bogosia" userId="d32d9fdf9557fd10" providerId="LiveId" clId="{8F7EFCFA-4A8E-4346-B0B2-6EA068DF12AC}" dt="2024-09-30T15:57:00.704" v="374" actId="478"/>
          <ac:spMkLst>
            <pc:docMk/>
            <pc:sldMk cId="1728195953" sldId="338"/>
            <ac:spMk id="139" creationId="{B0C5AA6F-0D2E-B7E2-41F9-A36338C5A45C}"/>
          </ac:spMkLst>
        </pc:spChg>
        <pc:spChg chg="del">
          <ac:chgData name="Salome Bogosia" userId="d32d9fdf9557fd10" providerId="LiveId" clId="{8F7EFCFA-4A8E-4346-B0B2-6EA068DF12AC}" dt="2024-09-30T15:57:00.704" v="374" actId="478"/>
          <ac:spMkLst>
            <pc:docMk/>
            <pc:sldMk cId="1728195953" sldId="338"/>
            <ac:spMk id="140" creationId="{168F9AB7-A62C-6229-11A8-F8FADC87FEFD}"/>
          </ac:spMkLst>
        </pc:spChg>
        <pc:spChg chg="del">
          <ac:chgData name="Salome Bogosia" userId="d32d9fdf9557fd10" providerId="LiveId" clId="{8F7EFCFA-4A8E-4346-B0B2-6EA068DF12AC}" dt="2024-09-30T15:57:00.704" v="374" actId="478"/>
          <ac:spMkLst>
            <pc:docMk/>
            <pc:sldMk cId="1728195953" sldId="338"/>
            <ac:spMk id="141" creationId="{590F9CAE-9525-149D-C9E8-C806B7D6AE74}"/>
          </ac:spMkLst>
        </pc:spChg>
        <pc:spChg chg="del">
          <ac:chgData name="Salome Bogosia" userId="d32d9fdf9557fd10" providerId="LiveId" clId="{8F7EFCFA-4A8E-4346-B0B2-6EA068DF12AC}" dt="2024-09-30T15:57:00.704" v="374" actId="478"/>
          <ac:spMkLst>
            <pc:docMk/>
            <pc:sldMk cId="1728195953" sldId="338"/>
            <ac:spMk id="142" creationId="{D430B305-0DC9-24D7-1745-CB3C3EDCD563}"/>
          </ac:spMkLst>
        </pc:spChg>
        <pc:spChg chg="del">
          <ac:chgData name="Salome Bogosia" userId="d32d9fdf9557fd10" providerId="LiveId" clId="{8F7EFCFA-4A8E-4346-B0B2-6EA068DF12AC}" dt="2024-09-30T15:57:00.704" v="374" actId="478"/>
          <ac:spMkLst>
            <pc:docMk/>
            <pc:sldMk cId="1728195953" sldId="338"/>
            <ac:spMk id="143" creationId="{D0E7A40C-62C2-E660-EB82-B34C4D5594E8}"/>
          </ac:spMkLst>
        </pc:spChg>
        <pc:spChg chg="del">
          <ac:chgData name="Salome Bogosia" userId="d32d9fdf9557fd10" providerId="LiveId" clId="{8F7EFCFA-4A8E-4346-B0B2-6EA068DF12AC}" dt="2024-09-30T15:57:00.704" v="374" actId="478"/>
          <ac:spMkLst>
            <pc:docMk/>
            <pc:sldMk cId="1728195953" sldId="338"/>
            <ac:spMk id="144" creationId="{82F7D4ED-EF67-2259-1A0B-E27452E40D63}"/>
          </ac:spMkLst>
        </pc:spChg>
        <pc:spChg chg="del">
          <ac:chgData name="Salome Bogosia" userId="d32d9fdf9557fd10" providerId="LiveId" clId="{8F7EFCFA-4A8E-4346-B0B2-6EA068DF12AC}" dt="2024-09-30T15:57:00.704" v="374" actId="478"/>
          <ac:spMkLst>
            <pc:docMk/>
            <pc:sldMk cId="1728195953" sldId="338"/>
            <ac:spMk id="145" creationId="{EA0814E5-9D50-6EBB-E2E9-CEC922B51B8D}"/>
          </ac:spMkLst>
        </pc:spChg>
        <pc:spChg chg="add mod">
          <ac:chgData name="Salome Bogosia" userId="d32d9fdf9557fd10" providerId="LiveId" clId="{8F7EFCFA-4A8E-4346-B0B2-6EA068DF12AC}" dt="2024-09-30T15:57:03.116" v="376" actId="27636"/>
          <ac:spMkLst>
            <pc:docMk/>
            <pc:sldMk cId="1728195953" sldId="338"/>
            <ac:spMk id="146" creationId="{67FCF9AD-D2B3-0BD1-6EB7-D296FD623CCD}"/>
          </ac:spMkLst>
        </pc:spChg>
        <pc:spChg chg="add mod">
          <ac:chgData name="Salome Bogosia" userId="d32d9fdf9557fd10" providerId="LiveId" clId="{8F7EFCFA-4A8E-4346-B0B2-6EA068DF12AC}" dt="2024-09-30T15:57:03.116" v="376" actId="27636"/>
          <ac:spMkLst>
            <pc:docMk/>
            <pc:sldMk cId="1728195953" sldId="338"/>
            <ac:spMk id="147" creationId="{15473F84-B8E2-8A10-DCBC-E500DF371AC1}"/>
          </ac:spMkLst>
        </pc:spChg>
        <pc:spChg chg="add mod">
          <ac:chgData name="Salome Bogosia" userId="d32d9fdf9557fd10" providerId="LiveId" clId="{8F7EFCFA-4A8E-4346-B0B2-6EA068DF12AC}" dt="2024-09-30T15:57:03.116" v="376" actId="27636"/>
          <ac:spMkLst>
            <pc:docMk/>
            <pc:sldMk cId="1728195953" sldId="338"/>
            <ac:spMk id="149" creationId="{8BEB458D-AFEE-389F-3922-61E9483DF3A2}"/>
          </ac:spMkLst>
        </pc:spChg>
        <pc:spChg chg="add mod">
          <ac:chgData name="Salome Bogosia" userId="d32d9fdf9557fd10" providerId="LiveId" clId="{8F7EFCFA-4A8E-4346-B0B2-6EA068DF12AC}" dt="2024-09-30T15:57:03.116" v="376" actId="27636"/>
          <ac:spMkLst>
            <pc:docMk/>
            <pc:sldMk cId="1728195953" sldId="338"/>
            <ac:spMk id="150" creationId="{43B097D1-0148-314B-E481-F03AA9C6B5A1}"/>
          </ac:spMkLst>
        </pc:spChg>
        <pc:spChg chg="add mod">
          <ac:chgData name="Salome Bogosia" userId="d32d9fdf9557fd10" providerId="LiveId" clId="{8F7EFCFA-4A8E-4346-B0B2-6EA068DF12AC}" dt="2024-09-30T15:57:03.116" v="376" actId="27636"/>
          <ac:spMkLst>
            <pc:docMk/>
            <pc:sldMk cId="1728195953" sldId="338"/>
            <ac:spMk id="151" creationId="{AF117146-8F6C-12A9-00E2-2A1FF3EEF817}"/>
          </ac:spMkLst>
        </pc:spChg>
        <pc:spChg chg="add mod">
          <ac:chgData name="Salome Bogosia" userId="d32d9fdf9557fd10" providerId="LiveId" clId="{8F7EFCFA-4A8E-4346-B0B2-6EA068DF12AC}" dt="2024-09-30T15:57:03.116" v="376" actId="27636"/>
          <ac:spMkLst>
            <pc:docMk/>
            <pc:sldMk cId="1728195953" sldId="338"/>
            <ac:spMk id="152" creationId="{7AAE2151-0F2F-4260-2CAA-5A692394CDB0}"/>
          </ac:spMkLst>
        </pc:spChg>
        <pc:spChg chg="add mod">
          <ac:chgData name="Salome Bogosia" userId="d32d9fdf9557fd10" providerId="LiveId" clId="{8F7EFCFA-4A8E-4346-B0B2-6EA068DF12AC}" dt="2024-09-30T15:57:03.116" v="376" actId="27636"/>
          <ac:spMkLst>
            <pc:docMk/>
            <pc:sldMk cId="1728195953" sldId="338"/>
            <ac:spMk id="153" creationId="{FFDDD311-3D78-64E4-3ED0-F8611E23A3E4}"/>
          </ac:spMkLst>
        </pc:spChg>
        <pc:spChg chg="add mod">
          <ac:chgData name="Salome Bogosia" userId="d32d9fdf9557fd10" providerId="LiveId" clId="{8F7EFCFA-4A8E-4346-B0B2-6EA068DF12AC}" dt="2024-09-30T15:57:03.116" v="376" actId="27636"/>
          <ac:spMkLst>
            <pc:docMk/>
            <pc:sldMk cId="1728195953" sldId="338"/>
            <ac:spMk id="154" creationId="{AD166037-10AB-7A36-2D91-FCD15DB364BA}"/>
          </ac:spMkLst>
        </pc:spChg>
        <pc:spChg chg="add mod">
          <ac:chgData name="Salome Bogosia" userId="d32d9fdf9557fd10" providerId="LiveId" clId="{8F7EFCFA-4A8E-4346-B0B2-6EA068DF12AC}" dt="2024-09-30T15:57:03.116" v="376" actId="27636"/>
          <ac:spMkLst>
            <pc:docMk/>
            <pc:sldMk cId="1728195953" sldId="338"/>
            <ac:spMk id="155" creationId="{F2EFBC54-14AD-3DE2-288B-62D28FE80AE6}"/>
          </ac:spMkLst>
        </pc:spChg>
        <pc:spChg chg="add mod">
          <ac:chgData name="Salome Bogosia" userId="d32d9fdf9557fd10" providerId="LiveId" clId="{8F7EFCFA-4A8E-4346-B0B2-6EA068DF12AC}" dt="2024-09-30T15:57:03.116" v="376" actId="27636"/>
          <ac:spMkLst>
            <pc:docMk/>
            <pc:sldMk cId="1728195953" sldId="338"/>
            <ac:spMk id="156" creationId="{C9BDEAB2-A75C-578B-A64A-18CBC75BC97E}"/>
          </ac:spMkLst>
        </pc:spChg>
        <pc:spChg chg="add mod">
          <ac:chgData name="Salome Bogosia" userId="d32d9fdf9557fd10" providerId="LiveId" clId="{8F7EFCFA-4A8E-4346-B0B2-6EA068DF12AC}" dt="2024-09-30T15:57:03.116" v="376" actId="27636"/>
          <ac:spMkLst>
            <pc:docMk/>
            <pc:sldMk cId="1728195953" sldId="338"/>
            <ac:spMk id="157" creationId="{7DD01B3C-F3C4-5252-6688-B185B6C6CA8A}"/>
          </ac:spMkLst>
        </pc:spChg>
        <pc:spChg chg="add mod">
          <ac:chgData name="Salome Bogosia" userId="d32d9fdf9557fd10" providerId="LiveId" clId="{8F7EFCFA-4A8E-4346-B0B2-6EA068DF12AC}" dt="2024-09-30T15:57:03.116" v="376" actId="27636"/>
          <ac:spMkLst>
            <pc:docMk/>
            <pc:sldMk cId="1728195953" sldId="338"/>
            <ac:spMk id="158" creationId="{B1327D0D-3A60-5FC9-850A-AFE1415DA861}"/>
          </ac:spMkLst>
        </pc:spChg>
        <pc:spChg chg="add mod">
          <ac:chgData name="Salome Bogosia" userId="d32d9fdf9557fd10" providerId="LiveId" clId="{8F7EFCFA-4A8E-4346-B0B2-6EA068DF12AC}" dt="2024-09-30T15:57:03.116" v="376" actId="27636"/>
          <ac:spMkLst>
            <pc:docMk/>
            <pc:sldMk cId="1728195953" sldId="338"/>
            <ac:spMk id="159" creationId="{D6F7AE4F-FE35-86BB-0374-6334C742DD7E}"/>
          </ac:spMkLst>
        </pc:spChg>
        <pc:spChg chg="add mod">
          <ac:chgData name="Salome Bogosia" userId="d32d9fdf9557fd10" providerId="LiveId" clId="{8F7EFCFA-4A8E-4346-B0B2-6EA068DF12AC}" dt="2024-09-30T15:57:03.116" v="376" actId="27636"/>
          <ac:spMkLst>
            <pc:docMk/>
            <pc:sldMk cId="1728195953" sldId="338"/>
            <ac:spMk id="160" creationId="{A06C3C91-DD43-DFDF-9DAC-F3C992D6D6B1}"/>
          </ac:spMkLst>
        </pc:spChg>
        <pc:spChg chg="add mod">
          <ac:chgData name="Salome Bogosia" userId="d32d9fdf9557fd10" providerId="LiveId" clId="{8F7EFCFA-4A8E-4346-B0B2-6EA068DF12AC}" dt="2024-09-30T15:57:03.116" v="376" actId="27636"/>
          <ac:spMkLst>
            <pc:docMk/>
            <pc:sldMk cId="1728195953" sldId="338"/>
            <ac:spMk id="162" creationId="{9B797741-F215-2A0B-89CB-866BDF1098A7}"/>
          </ac:spMkLst>
        </pc:spChg>
        <pc:spChg chg="add mod">
          <ac:chgData name="Salome Bogosia" userId="d32d9fdf9557fd10" providerId="LiveId" clId="{8F7EFCFA-4A8E-4346-B0B2-6EA068DF12AC}" dt="2024-09-30T15:57:03.116" v="376" actId="27636"/>
          <ac:spMkLst>
            <pc:docMk/>
            <pc:sldMk cId="1728195953" sldId="338"/>
            <ac:spMk id="163" creationId="{521D89AB-55C1-205D-8365-5FC476AE6500}"/>
          </ac:spMkLst>
        </pc:spChg>
        <pc:spChg chg="add mod">
          <ac:chgData name="Salome Bogosia" userId="d32d9fdf9557fd10" providerId="LiveId" clId="{8F7EFCFA-4A8E-4346-B0B2-6EA068DF12AC}" dt="2024-09-30T15:57:03.116" v="376" actId="27636"/>
          <ac:spMkLst>
            <pc:docMk/>
            <pc:sldMk cId="1728195953" sldId="338"/>
            <ac:spMk id="164" creationId="{1F5CC868-04C9-CE71-6634-F6A37D44522C}"/>
          </ac:spMkLst>
        </pc:spChg>
        <pc:spChg chg="add mod">
          <ac:chgData name="Salome Bogosia" userId="d32d9fdf9557fd10" providerId="LiveId" clId="{8F7EFCFA-4A8E-4346-B0B2-6EA068DF12AC}" dt="2024-09-30T15:57:03.116" v="376" actId="27636"/>
          <ac:spMkLst>
            <pc:docMk/>
            <pc:sldMk cId="1728195953" sldId="338"/>
            <ac:spMk id="165" creationId="{C937599F-B4E9-AD81-6DFE-73DFA347937C}"/>
          </ac:spMkLst>
        </pc:spChg>
        <pc:spChg chg="add mod">
          <ac:chgData name="Salome Bogosia" userId="d32d9fdf9557fd10" providerId="LiveId" clId="{8F7EFCFA-4A8E-4346-B0B2-6EA068DF12AC}" dt="2024-09-30T15:57:03.116" v="376" actId="27636"/>
          <ac:spMkLst>
            <pc:docMk/>
            <pc:sldMk cId="1728195953" sldId="338"/>
            <ac:spMk id="166" creationId="{5F30E25B-71D6-8DAD-49D2-E601E295EC72}"/>
          </ac:spMkLst>
        </pc:spChg>
        <pc:spChg chg="add mod">
          <ac:chgData name="Salome Bogosia" userId="d32d9fdf9557fd10" providerId="LiveId" clId="{8F7EFCFA-4A8E-4346-B0B2-6EA068DF12AC}" dt="2024-09-30T15:57:03.116" v="376" actId="27636"/>
          <ac:spMkLst>
            <pc:docMk/>
            <pc:sldMk cId="1728195953" sldId="338"/>
            <ac:spMk id="167" creationId="{14422B90-9F35-1DCF-BD16-13822A9FC64D}"/>
          </ac:spMkLst>
        </pc:spChg>
        <pc:spChg chg="add mod">
          <ac:chgData name="Salome Bogosia" userId="d32d9fdf9557fd10" providerId="LiveId" clId="{8F7EFCFA-4A8E-4346-B0B2-6EA068DF12AC}" dt="2024-09-30T15:57:03.116" v="376" actId="27636"/>
          <ac:spMkLst>
            <pc:docMk/>
            <pc:sldMk cId="1728195953" sldId="338"/>
            <ac:spMk id="168" creationId="{5C177767-0384-001E-C94D-517CB365D54D}"/>
          </ac:spMkLst>
        </pc:spChg>
        <pc:spChg chg="add mod">
          <ac:chgData name="Salome Bogosia" userId="d32d9fdf9557fd10" providerId="LiveId" clId="{8F7EFCFA-4A8E-4346-B0B2-6EA068DF12AC}" dt="2024-09-30T15:57:03.116" v="376" actId="27636"/>
          <ac:spMkLst>
            <pc:docMk/>
            <pc:sldMk cId="1728195953" sldId="338"/>
            <ac:spMk id="169" creationId="{8C868B16-EDC6-0D7F-AF0B-E430ECCE2B06}"/>
          </ac:spMkLst>
        </pc:spChg>
        <pc:spChg chg="del">
          <ac:chgData name="Salome Bogosia" userId="d32d9fdf9557fd10" providerId="LiveId" clId="{8F7EFCFA-4A8E-4346-B0B2-6EA068DF12AC}" dt="2024-09-30T15:57:00.704" v="374" actId="478"/>
          <ac:spMkLst>
            <pc:docMk/>
            <pc:sldMk cId="1728195953" sldId="338"/>
            <ac:spMk id="170" creationId="{6CFCE48B-D30A-D607-EC06-7C9BB0B27957}"/>
          </ac:spMkLst>
        </pc:spChg>
        <pc:spChg chg="del">
          <ac:chgData name="Salome Bogosia" userId="d32d9fdf9557fd10" providerId="LiveId" clId="{8F7EFCFA-4A8E-4346-B0B2-6EA068DF12AC}" dt="2024-09-30T15:57:00.704" v="374" actId="478"/>
          <ac:spMkLst>
            <pc:docMk/>
            <pc:sldMk cId="1728195953" sldId="338"/>
            <ac:spMk id="171" creationId="{81DD01BF-215F-222A-A7CE-2F15FEE42E4E}"/>
          </ac:spMkLst>
        </pc:spChg>
        <pc:spChg chg="del">
          <ac:chgData name="Salome Bogosia" userId="d32d9fdf9557fd10" providerId="LiveId" clId="{8F7EFCFA-4A8E-4346-B0B2-6EA068DF12AC}" dt="2024-09-30T15:57:00.704" v="374" actId="478"/>
          <ac:spMkLst>
            <pc:docMk/>
            <pc:sldMk cId="1728195953" sldId="338"/>
            <ac:spMk id="172" creationId="{7A91F8F4-8064-F021-D0EA-8C54CD7AF0EB}"/>
          </ac:spMkLst>
        </pc:spChg>
        <pc:spChg chg="del">
          <ac:chgData name="Salome Bogosia" userId="d32d9fdf9557fd10" providerId="LiveId" clId="{8F7EFCFA-4A8E-4346-B0B2-6EA068DF12AC}" dt="2024-09-30T15:57:00.704" v="374" actId="478"/>
          <ac:spMkLst>
            <pc:docMk/>
            <pc:sldMk cId="1728195953" sldId="338"/>
            <ac:spMk id="173" creationId="{8C667520-140F-ACFA-E21F-EC603ED0E407}"/>
          </ac:spMkLst>
        </pc:spChg>
        <pc:spChg chg="del">
          <ac:chgData name="Salome Bogosia" userId="d32d9fdf9557fd10" providerId="LiveId" clId="{8F7EFCFA-4A8E-4346-B0B2-6EA068DF12AC}" dt="2024-09-30T15:57:00.704" v="374" actId="478"/>
          <ac:spMkLst>
            <pc:docMk/>
            <pc:sldMk cId="1728195953" sldId="338"/>
            <ac:spMk id="174" creationId="{EE40938B-0C73-0AE9-E432-15D4FF62B8D0}"/>
          </ac:spMkLst>
        </pc:spChg>
        <pc:spChg chg="del">
          <ac:chgData name="Salome Bogosia" userId="d32d9fdf9557fd10" providerId="LiveId" clId="{8F7EFCFA-4A8E-4346-B0B2-6EA068DF12AC}" dt="2024-09-30T15:57:00.704" v="374" actId="478"/>
          <ac:spMkLst>
            <pc:docMk/>
            <pc:sldMk cId="1728195953" sldId="338"/>
            <ac:spMk id="175" creationId="{165333B5-3394-EBFA-536B-FFFD94B42B1C}"/>
          </ac:spMkLst>
        </pc:spChg>
        <pc:spChg chg="add mod">
          <ac:chgData name="Salome Bogosia" userId="d32d9fdf9557fd10" providerId="LiveId" clId="{8F7EFCFA-4A8E-4346-B0B2-6EA068DF12AC}" dt="2024-09-30T15:57:03.116" v="376" actId="27636"/>
          <ac:spMkLst>
            <pc:docMk/>
            <pc:sldMk cId="1728195953" sldId="338"/>
            <ac:spMk id="176" creationId="{CB07F52E-F9A3-9B24-AC92-7E1F6ECCE742}"/>
          </ac:spMkLst>
        </pc:spChg>
        <pc:spChg chg="del">
          <ac:chgData name="Salome Bogosia" userId="d32d9fdf9557fd10" providerId="LiveId" clId="{8F7EFCFA-4A8E-4346-B0B2-6EA068DF12AC}" dt="2024-09-30T15:57:00.704" v="374" actId="478"/>
          <ac:spMkLst>
            <pc:docMk/>
            <pc:sldMk cId="1728195953" sldId="338"/>
            <ac:spMk id="177" creationId="{8CDBA644-4BF1-36DF-C3BA-1E700E4149E0}"/>
          </ac:spMkLst>
        </pc:spChg>
        <pc:spChg chg="del">
          <ac:chgData name="Salome Bogosia" userId="d32d9fdf9557fd10" providerId="LiveId" clId="{8F7EFCFA-4A8E-4346-B0B2-6EA068DF12AC}" dt="2024-09-30T15:57:00.704" v="374" actId="478"/>
          <ac:spMkLst>
            <pc:docMk/>
            <pc:sldMk cId="1728195953" sldId="338"/>
            <ac:spMk id="178" creationId="{01A6C4F7-03F8-EDBA-892F-2B92098392BF}"/>
          </ac:spMkLst>
        </pc:spChg>
        <pc:spChg chg="del">
          <ac:chgData name="Salome Bogosia" userId="d32d9fdf9557fd10" providerId="LiveId" clId="{8F7EFCFA-4A8E-4346-B0B2-6EA068DF12AC}" dt="2024-09-30T15:57:00.704" v="374" actId="478"/>
          <ac:spMkLst>
            <pc:docMk/>
            <pc:sldMk cId="1728195953" sldId="338"/>
            <ac:spMk id="179" creationId="{0814317A-98AC-B036-47D9-0C34F16CAF42}"/>
          </ac:spMkLst>
        </pc:spChg>
        <pc:spChg chg="del">
          <ac:chgData name="Salome Bogosia" userId="d32d9fdf9557fd10" providerId="LiveId" clId="{8F7EFCFA-4A8E-4346-B0B2-6EA068DF12AC}" dt="2024-09-30T15:57:00.704" v="374" actId="478"/>
          <ac:spMkLst>
            <pc:docMk/>
            <pc:sldMk cId="1728195953" sldId="338"/>
            <ac:spMk id="180" creationId="{4B22DB54-94DC-5404-EC2F-F55D689C0832}"/>
          </ac:spMkLst>
        </pc:spChg>
        <pc:spChg chg="del">
          <ac:chgData name="Salome Bogosia" userId="d32d9fdf9557fd10" providerId="LiveId" clId="{8F7EFCFA-4A8E-4346-B0B2-6EA068DF12AC}" dt="2024-09-30T15:57:00.704" v="374" actId="478"/>
          <ac:spMkLst>
            <pc:docMk/>
            <pc:sldMk cId="1728195953" sldId="338"/>
            <ac:spMk id="181" creationId="{537307BA-D249-6609-D8B8-C53DB8394315}"/>
          </ac:spMkLst>
        </pc:spChg>
        <pc:spChg chg="add mod">
          <ac:chgData name="Salome Bogosia" userId="d32d9fdf9557fd10" providerId="LiveId" clId="{8F7EFCFA-4A8E-4346-B0B2-6EA068DF12AC}" dt="2024-09-30T15:57:03.116" v="376" actId="27636"/>
          <ac:spMkLst>
            <pc:docMk/>
            <pc:sldMk cId="1728195953" sldId="338"/>
            <ac:spMk id="182" creationId="{1B4FF8AE-5A19-9F3B-DA3B-852B64C50ABE}"/>
          </ac:spMkLst>
        </pc:spChg>
        <pc:spChg chg="add mod">
          <ac:chgData name="Salome Bogosia" userId="d32d9fdf9557fd10" providerId="LiveId" clId="{8F7EFCFA-4A8E-4346-B0B2-6EA068DF12AC}" dt="2024-09-30T15:57:03.116" v="376" actId="27636"/>
          <ac:spMkLst>
            <pc:docMk/>
            <pc:sldMk cId="1728195953" sldId="338"/>
            <ac:spMk id="183" creationId="{AA9DDD22-8DC6-4204-534C-A2D8A8F6AD20}"/>
          </ac:spMkLst>
        </pc:spChg>
        <pc:spChg chg="add mod">
          <ac:chgData name="Salome Bogosia" userId="d32d9fdf9557fd10" providerId="LiveId" clId="{8F7EFCFA-4A8E-4346-B0B2-6EA068DF12AC}" dt="2024-09-30T15:57:03.116" v="376" actId="27636"/>
          <ac:spMkLst>
            <pc:docMk/>
            <pc:sldMk cId="1728195953" sldId="338"/>
            <ac:spMk id="184" creationId="{6A45179F-757A-4606-74FA-CAFC3FB87EEB}"/>
          </ac:spMkLst>
        </pc:spChg>
        <pc:spChg chg="add mod">
          <ac:chgData name="Salome Bogosia" userId="d32d9fdf9557fd10" providerId="LiveId" clId="{8F7EFCFA-4A8E-4346-B0B2-6EA068DF12AC}" dt="2024-09-30T15:57:03.116" v="376" actId="27636"/>
          <ac:spMkLst>
            <pc:docMk/>
            <pc:sldMk cId="1728195953" sldId="338"/>
            <ac:spMk id="186" creationId="{6C6DFA47-BE29-D0F7-A104-87DE8B79EA65}"/>
          </ac:spMkLst>
        </pc:spChg>
        <pc:spChg chg="add mod">
          <ac:chgData name="Salome Bogosia" userId="d32d9fdf9557fd10" providerId="LiveId" clId="{8F7EFCFA-4A8E-4346-B0B2-6EA068DF12AC}" dt="2024-09-30T15:57:03.116" v="376" actId="27636"/>
          <ac:spMkLst>
            <pc:docMk/>
            <pc:sldMk cId="1728195953" sldId="338"/>
            <ac:spMk id="187" creationId="{33DE9896-90EF-0287-0A61-6F883E7EA934}"/>
          </ac:spMkLst>
        </pc:spChg>
        <pc:spChg chg="add mod">
          <ac:chgData name="Salome Bogosia" userId="d32d9fdf9557fd10" providerId="LiveId" clId="{8F7EFCFA-4A8E-4346-B0B2-6EA068DF12AC}" dt="2024-09-30T15:57:03.116" v="376" actId="27636"/>
          <ac:spMkLst>
            <pc:docMk/>
            <pc:sldMk cId="1728195953" sldId="338"/>
            <ac:spMk id="188" creationId="{66FC2CA7-1D3C-CE98-2680-B325EB1322B1}"/>
          </ac:spMkLst>
        </pc:spChg>
        <pc:spChg chg="add mod">
          <ac:chgData name="Salome Bogosia" userId="d32d9fdf9557fd10" providerId="LiveId" clId="{8F7EFCFA-4A8E-4346-B0B2-6EA068DF12AC}" dt="2024-09-30T15:57:03.116" v="376" actId="27636"/>
          <ac:spMkLst>
            <pc:docMk/>
            <pc:sldMk cId="1728195953" sldId="338"/>
            <ac:spMk id="189" creationId="{185D73CF-DB12-4490-B14A-8D33185E5F91}"/>
          </ac:spMkLst>
        </pc:spChg>
        <pc:spChg chg="add mod">
          <ac:chgData name="Salome Bogosia" userId="d32d9fdf9557fd10" providerId="LiveId" clId="{8F7EFCFA-4A8E-4346-B0B2-6EA068DF12AC}" dt="2024-09-30T15:57:03.116" v="376" actId="27636"/>
          <ac:spMkLst>
            <pc:docMk/>
            <pc:sldMk cId="1728195953" sldId="338"/>
            <ac:spMk id="190" creationId="{9A510EB5-AEA6-0A88-0ECB-F5053CCC4593}"/>
          </ac:spMkLst>
        </pc:spChg>
        <pc:spChg chg="add mod">
          <ac:chgData name="Salome Bogosia" userId="d32d9fdf9557fd10" providerId="LiveId" clId="{8F7EFCFA-4A8E-4346-B0B2-6EA068DF12AC}" dt="2024-09-30T15:57:03.116" v="376" actId="27636"/>
          <ac:spMkLst>
            <pc:docMk/>
            <pc:sldMk cId="1728195953" sldId="338"/>
            <ac:spMk id="191" creationId="{E8092B4F-0D1D-7F29-D085-518DC8930011}"/>
          </ac:spMkLst>
        </pc:spChg>
        <pc:spChg chg="add mod">
          <ac:chgData name="Salome Bogosia" userId="d32d9fdf9557fd10" providerId="LiveId" clId="{8F7EFCFA-4A8E-4346-B0B2-6EA068DF12AC}" dt="2024-09-30T15:57:03.116" v="376" actId="27636"/>
          <ac:spMkLst>
            <pc:docMk/>
            <pc:sldMk cId="1728195953" sldId="338"/>
            <ac:spMk id="192" creationId="{D4671EC0-1B4B-CACE-0738-32E3506692F9}"/>
          </ac:spMkLst>
        </pc:spChg>
        <pc:spChg chg="add mod">
          <ac:chgData name="Salome Bogosia" userId="d32d9fdf9557fd10" providerId="LiveId" clId="{8F7EFCFA-4A8E-4346-B0B2-6EA068DF12AC}" dt="2024-09-30T15:57:03.116" v="376" actId="27636"/>
          <ac:spMkLst>
            <pc:docMk/>
            <pc:sldMk cId="1728195953" sldId="338"/>
            <ac:spMk id="193" creationId="{3961500E-FB25-4212-28A2-72541368D088}"/>
          </ac:spMkLst>
        </pc:spChg>
        <pc:spChg chg="add mod">
          <ac:chgData name="Salome Bogosia" userId="d32d9fdf9557fd10" providerId="LiveId" clId="{8F7EFCFA-4A8E-4346-B0B2-6EA068DF12AC}" dt="2024-09-30T15:57:03.116" v="376" actId="27636"/>
          <ac:spMkLst>
            <pc:docMk/>
            <pc:sldMk cId="1728195953" sldId="338"/>
            <ac:spMk id="194" creationId="{854FC58B-CC74-A63C-5FB7-B02C94627C2D}"/>
          </ac:spMkLst>
        </pc:spChg>
        <pc:spChg chg="add mod">
          <ac:chgData name="Salome Bogosia" userId="d32d9fdf9557fd10" providerId="LiveId" clId="{8F7EFCFA-4A8E-4346-B0B2-6EA068DF12AC}" dt="2024-09-30T15:57:03.116" v="376" actId="27636"/>
          <ac:spMkLst>
            <pc:docMk/>
            <pc:sldMk cId="1728195953" sldId="338"/>
            <ac:spMk id="195" creationId="{98F6944D-7F0A-2148-E28A-056989CF6CB6}"/>
          </ac:spMkLst>
        </pc:spChg>
        <pc:spChg chg="add mod">
          <ac:chgData name="Salome Bogosia" userId="d32d9fdf9557fd10" providerId="LiveId" clId="{8F7EFCFA-4A8E-4346-B0B2-6EA068DF12AC}" dt="2024-09-30T15:57:03.116" v="376" actId="27636"/>
          <ac:spMkLst>
            <pc:docMk/>
            <pc:sldMk cId="1728195953" sldId="338"/>
            <ac:spMk id="196" creationId="{6682ACFA-7AAD-1E05-E931-FD2D53770631}"/>
          </ac:spMkLst>
        </pc:spChg>
        <pc:spChg chg="add mod">
          <ac:chgData name="Salome Bogosia" userId="d32d9fdf9557fd10" providerId="LiveId" clId="{8F7EFCFA-4A8E-4346-B0B2-6EA068DF12AC}" dt="2024-09-30T15:57:03.116" v="376" actId="27636"/>
          <ac:spMkLst>
            <pc:docMk/>
            <pc:sldMk cId="1728195953" sldId="338"/>
            <ac:spMk id="197" creationId="{B530A002-6AFD-C5E1-85CE-B73EB1DBE7E1}"/>
          </ac:spMkLst>
        </pc:spChg>
        <pc:spChg chg="add mod">
          <ac:chgData name="Salome Bogosia" userId="d32d9fdf9557fd10" providerId="LiveId" clId="{8F7EFCFA-4A8E-4346-B0B2-6EA068DF12AC}" dt="2024-09-30T15:57:03.116" v="376" actId="27636"/>
          <ac:spMkLst>
            <pc:docMk/>
            <pc:sldMk cId="1728195953" sldId="338"/>
            <ac:spMk id="199" creationId="{1DB75470-7311-0F10-4621-79AFE9E3338C}"/>
          </ac:spMkLst>
        </pc:spChg>
        <pc:spChg chg="add mod">
          <ac:chgData name="Salome Bogosia" userId="d32d9fdf9557fd10" providerId="LiveId" clId="{8F7EFCFA-4A8E-4346-B0B2-6EA068DF12AC}" dt="2024-09-30T15:57:03.116" v="376" actId="27636"/>
          <ac:spMkLst>
            <pc:docMk/>
            <pc:sldMk cId="1728195953" sldId="338"/>
            <ac:spMk id="200" creationId="{39D06ACD-FFA1-46E2-DA1F-2C719C6E33AB}"/>
          </ac:spMkLst>
        </pc:spChg>
        <pc:spChg chg="add mod">
          <ac:chgData name="Salome Bogosia" userId="d32d9fdf9557fd10" providerId="LiveId" clId="{8F7EFCFA-4A8E-4346-B0B2-6EA068DF12AC}" dt="2024-09-30T15:57:03.116" v="376" actId="27636"/>
          <ac:spMkLst>
            <pc:docMk/>
            <pc:sldMk cId="1728195953" sldId="338"/>
            <ac:spMk id="201" creationId="{FC66AE53-35A0-8902-0C89-8BFBBF99DBC2}"/>
          </ac:spMkLst>
        </pc:spChg>
        <pc:spChg chg="add mod">
          <ac:chgData name="Salome Bogosia" userId="d32d9fdf9557fd10" providerId="LiveId" clId="{8F7EFCFA-4A8E-4346-B0B2-6EA068DF12AC}" dt="2024-09-30T15:57:03.116" v="376" actId="27636"/>
          <ac:spMkLst>
            <pc:docMk/>
            <pc:sldMk cId="1728195953" sldId="338"/>
            <ac:spMk id="202" creationId="{C70C5325-735C-ACAA-72DA-5A985F0855FF}"/>
          </ac:spMkLst>
        </pc:spChg>
        <pc:spChg chg="add mod">
          <ac:chgData name="Salome Bogosia" userId="d32d9fdf9557fd10" providerId="LiveId" clId="{8F7EFCFA-4A8E-4346-B0B2-6EA068DF12AC}" dt="2024-09-30T15:57:03.116" v="376" actId="27636"/>
          <ac:spMkLst>
            <pc:docMk/>
            <pc:sldMk cId="1728195953" sldId="338"/>
            <ac:spMk id="203" creationId="{72FAC94E-2E44-225B-8C11-F735F5AB954A}"/>
          </ac:spMkLst>
        </pc:spChg>
        <pc:spChg chg="add mod">
          <ac:chgData name="Salome Bogosia" userId="d32d9fdf9557fd10" providerId="LiveId" clId="{8F7EFCFA-4A8E-4346-B0B2-6EA068DF12AC}" dt="2024-09-30T15:57:03.116" v="376" actId="27636"/>
          <ac:spMkLst>
            <pc:docMk/>
            <pc:sldMk cId="1728195953" sldId="338"/>
            <ac:spMk id="204" creationId="{EBADBD9E-A26C-8D95-2287-828777EF746B}"/>
          </ac:spMkLst>
        </pc:spChg>
        <pc:spChg chg="add mod">
          <ac:chgData name="Salome Bogosia" userId="d32d9fdf9557fd10" providerId="LiveId" clId="{8F7EFCFA-4A8E-4346-B0B2-6EA068DF12AC}" dt="2024-09-30T15:57:03.116" v="376" actId="27636"/>
          <ac:spMkLst>
            <pc:docMk/>
            <pc:sldMk cId="1728195953" sldId="338"/>
            <ac:spMk id="205" creationId="{3D201E16-85CA-3BDF-E1A0-E1D832139822}"/>
          </ac:spMkLst>
        </pc:spChg>
        <pc:spChg chg="add mod">
          <ac:chgData name="Salome Bogosia" userId="d32d9fdf9557fd10" providerId="LiveId" clId="{8F7EFCFA-4A8E-4346-B0B2-6EA068DF12AC}" dt="2024-09-30T15:57:03.116" v="376" actId="27636"/>
          <ac:spMkLst>
            <pc:docMk/>
            <pc:sldMk cId="1728195953" sldId="338"/>
            <ac:spMk id="206" creationId="{CEBC250B-B30B-AE7E-5C38-D77A0259206E}"/>
          </ac:spMkLst>
        </pc:spChg>
        <pc:spChg chg="add mod">
          <ac:chgData name="Salome Bogosia" userId="d32d9fdf9557fd10" providerId="LiveId" clId="{8F7EFCFA-4A8E-4346-B0B2-6EA068DF12AC}" dt="2024-09-30T15:57:03.116" v="376" actId="27636"/>
          <ac:spMkLst>
            <pc:docMk/>
            <pc:sldMk cId="1728195953" sldId="338"/>
            <ac:spMk id="207" creationId="{E1B9926C-2ECE-829F-3329-F510A580BF09}"/>
          </ac:spMkLst>
        </pc:spChg>
        <pc:spChg chg="add mod">
          <ac:chgData name="Salome Bogosia" userId="d32d9fdf9557fd10" providerId="LiveId" clId="{8F7EFCFA-4A8E-4346-B0B2-6EA068DF12AC}" dt="2024-09-30T15:57:03.116" v="376" actId="27636"/>
          <ac:spMkLst>
            <pc:docMk/>
            <pc:sldMk cId="1728195953" sldId="338"/>
            <ac:spMk id="208" creationId="{22B14DCA-6386-90FE-DB05-150276A7B40F}"/>
          </ac:spMkLst>
        </pc:spChg>
        <pc:spChg chg="add mod">
          <ac:chgData name="Salome Bogosia" userId="d32d9fdf9557fd10" providerId="LiveId" clId="{8F7EFCFA-4A8E-4346-B0B2-6EA068DF12AC}" dt="2024-09-30T15:57:03.116" v="376" actId="27636"/>
          <ac:spMkLst>
            <pc:docMk/>
            <pc:sldMk cId="1728195953" sldId="338"/>
            <ac:spMk id="209" creationId="{D9EE73EB-1757-D8B6-A795-1A7D011D702D}"/>
          </ac:spMkLst>
        </pc:spChg>
        <pc:spChg chg="add mod">
          <ac:chgData name="Salome Bogosia" userId="d32d9fdf9557fd10" providerId="LiveId" clId="{8F7EFCFA-4A8E-4346-B0B2-6EA068DF12AC}" dt="2024-09-30T15:57:03.116" v="376" actId="27636"/>
          <ac:spMkLst>
            <pc:docMk/>
            <pc:sldMk cId="1728195953" sldId="338"/>
            <ac:spMk id="210" creationId="{5A6248D6-CF9E-2C58-B250-D3761C7DE66C}"/>
          </ac:spMkLst>
        </pc:spChg>
        <pc:spChg chg="add mod">
          <ac:chgData name="Salome Bogosia" userId="d32d9fdf9557fd10" providerId="LiveId" clId="{8F7EFCFA-4A8E-4346-B0B2-6EA068DF12AC}" dt="2024-09-30T15:57:03.116" v="376" actId="27636"/>
          <ac:spMkLst>
            <pc:docMk/>
            <pc:sldMk cId="1728195953" sldId="338"/>
            <ac:spMk id="212" creationId="{4EC45ACA-DA2C-4CAB-740E-40A197BD0FBB}"/>
          </ac:spMkLst>
        </pc:spChg>
        <pc:spChg chg="add mod">
          <ac:chgData name="Salome Bogosia" userId="d32d9fdf9557fd10" providerId="LiveId" clId="{8F7EFCFA-4A8E-4346-B0B2-6EA068DF12AC}" dt="2024-09-30T15:57:03.116" v="376" actId="27636"/>
          <ac:spMkLst>
            <pc:docMk/>
            <pc:sldMk cId="1728195953" sldId="338"/>
            <ac:spMk id="213" creationId="{87FC1327-F448-49A0-248F-078681DB8350}"/>
          </ac:spMkLst>
        </pc:spChg>
        <pc:spChg chg="add mod">
          <ac:chgData name="Salome Bogosia" userId="d32d9fdf9557fd10" providerId="LiveId" clId="{8F7EFCFA-4A8E-4346-B0B2-6EA068DF12AC}" dt="2024-09-30T15:57:03.116" v="376" actId="27636"/>
          <ac:spMkLst>
            <pc:docMk/>
            <pc:sldMk cId="1728195953" sldId="338"/>
            <ac:spMk id="214" creationId="{C723EAF9-4AF3-E582-7087-AC531A755C2F}"/>
          </ac:spMkLst>
        </pc:spChg>
        <pc:spChg chg="add mod">
          <ac:chgData name="Salome Bogosia" userId="d32d9fdf9557fd10" providerId="LiveId" clId="{8F7EFCFA-4A8E-4346-B0B2-6EA068DF12AC}" dt="2024-09-30T15:57:03.116" v="376" actId="27636"/>
          <ac:spMkLst>
            <pc:docMk/>
            <pc:sldMk cId="1728195953" sldId="338"/>
            <ac:spMk id="215" creationId="{969F01DF-14C1-17FC-52A3-50A53F436411}"/>
          </ac:spMkLst>
        </pc:spChg>
        <pc:spChg chg="add mod">
          <ac:chgData name="Salome Bogosia" userId="d32d9fdf9557fd10" providerId="LiveId" clId="{8F7EFCFA-4A8E-4346-B0B2-6EA068DF12AC}" dt="2024-09-30T15:57:03.116" v="376" actId="27636"/>
          <ac:spMkLst>
            <pc:docMk/>
            <pc:sldMk cId="1728195953" sldId="338"/>
            <ac:spMk id="216" creationId="{6044D018-3650-5802-ED94-3056F779A705}"/>
          </ac:spMkLst>
        </pc:spChg>
        <pc:spChg chg="add mod">
          <ac:chgData name="Salome Bogosia" userId="d32d9fdf9557fd10" providerId="LiveId" clId="{8F7EFCFA-4A8E-4346-B0B2-6EA068DF12AC}" dt="2024-09-30T15:57:03.116" v="376" actId="27636"/>
          <ac:spMkLst>
            <pc:docMk/>
            <pc:sldMk cId="1728195953" sldId="338"/>
            <ac:spMk id="217" creationId="{418A412C-749A-333F-35CF-0F4C4177C241}"/>
          </ac:spMkLst>
        </pc:spChg>
        <pc:spChg chg="add mod">
          <ac:chgData name="Salome Bogosia" userId="d32d9fdf9557fd10" providerId="LiveId" clId="{8F7EFCFA-4A8E-4346-B0B2-6EA068DF12AC}" dt="2024-09-30T15:57:03.116" v="376" actId="27636"/>
          <ac:spMkLst>
            <pc:docMk/>
            <pc:sldMk cId="1728195953" sldId="338"/>
            <ac:spMk id="218" creationId="{C864CCA0-2BB9-6478-ABAF-A6CEA871CFC9}"/>
          </ac:spMkLst>
        </pc:spChg>
        <pc:spChg chg="add mod">
          <ac:chgData name="Salome Bogosia" userId="d32d9fdf9557fd10" providerId="LiveId" clId="{8F7EFCFA-4A8E-4346-B0B2-6EA068DF12AC}" dt="2024-09-30T15:57:03.116" v="376" actId="27636"/>
          <ac:spMkLst>
            <pc:docMk/>
            <pc:sldMk cId="1728195953" sldId="338"/>
            <ac:spMk id="219" creationId="{DAF4390B-27BF-11F2-6896-B8B9C218DA35}"/>
          </ac:spMkLst>
        </pc:spChg>
        <pc:spChg chg="add mod">
          <ac:chgData name="Salome Bogosia" userId="d32d9fdf9557fd10" providerId="LiveId" clId="{8F7EFCFA-4A8E-4346-B0B2-6EA068DF12AC}" dt="2024-09-30T15:57:03.116" v="376" actId="27636"/>
          <ac:spMkLst>
            <pc:docMk/>
            <pc:sldMk cId="1728195953" sldId="338"/>
            <ac:spMk id="220" creationId="{D53C5123-F1E4-A530-B7C5-ECB8F22254D8}"/>
          </ac:spMkLst>
        </pc:spChg>
        <pc:spChg chg="add mod">
          <ac:chgData name="Salome Bogosia" userId="d32d9fdf9557fd10" providerId="LiveId" clId="{8F7EFCFA-4A8E-4346-B0B2-6EA068DF12AC}" dt="2024-09-30T15:57:03.116" v="376" actId="27636"/>
          <ac:spMkLst>
            <pc:docMk/>
            <pc:sldMk cId="1728195953" sldId="338"/>
            <ac:spMk id="221" creationId="{F652ACD7-6785-9B90-470F-3BD4A9A625BB}"/>
          </ac:spMkLst>
        </pc:spChg>
        <pc:spChg chg="add mod">
          <ac:chgData name="Salome Bogosia" userId="d32d9fdf9557fd10" providerId="LiveId" clId="{8F7EFCFA-4A8E-4346-B0B2-6EA068DF12AC}" dt="2024-09-30T15:57:03.116" v="376" actId="27636"/>
          <ac:spMkLst>
            <pc:docMk/>
            <pc:sldMk cId="1728195953" sldId="338"/>
            <ac:spMk id="222" creationId="{0C4E16B7-E197-0A88-E9AE-54C14E8AF233}"/>
          </ac:spMkLst>
        </pc:spChg>
        <pc:spChg chg="add mod">
          <ac:chgData name="Salome Bogosia" userId="d32d9fdf9557fd10" providerId="LiveId" clId="{8F7EFCFA-4A8E-4346-B0B2-6EA068DF12AC}" dt="2024-09-30T15:57:03.116" v="376" actId="27636"/>
          <ac:spMkLst>
            <pc:docMk/>
            <pc:sldMk cId="1728195953" sldId="338"/>
            <ac:spMk id="223" creationId="{9C277BE8-66EB-7FC8-F0C9-465E09585A18}"/>
          </ac:spMkLst>
        </pc:spChg>
        <pc:spChg chg="add mod">
          <ac:chgData name="Salome Bogosia" userId="d32d9fdf9557fd10" providerId="LiveId" clId="{8F7EFCFA-4A8E-4346-B0B2-6EA068DF12AC}" dt="2024-09-30T15:57:03.116" v="376" actId="27636"/>
          <ac:spMkLst>
            <pc:docMk/>
            <pc:sldMk cId="1728195953" sldId="338"/>
            <ac:spMk id="225" creationId="{C58BB8D2-683D-24EF-AECE-403FC3B2F3B5}"/>
          </ac:spMkLst>
        </pc:spChg>
        <pc:spChg chg="add mod">
          <ac:chgData name="Salome Bogosia" userId="d32d9fdf9557fd10" providerId="LiveId" clId="{8F7EFCFA-4A8E-4346-B0B2-6EA068DF12AC}" dt="2024-09-30T15:57:03.116" v="376" actId="27636"/>
          <ac:spMkLst>
            <pc:docMk/>
            <pc:sldMk cId="1728195953" sldId="338"/>
            <ac:spMk id="226" creationId="{22954460-595C-9D61-3145-115DA85F640F}"/>
          </ac:spMkLst>
        </pc:spChg>
        <pc:spChg chg="add mod">
          <ac:chgData name="Salome Bogosia" userId="d32d9fdf9557fd10" providerId="LiveId" clId="{8F7EFCFA-4A8E-4346-B0B2-6EA068DF12AC}" dt="2024-09-30T15:57:03.116" v="376" actId="27636"/>
          <ac:spMkLst>
            <pc:docMk/>
            <pc:sldMk cId="1728195953" sldId="338"/>
            <ac:spMk id="227" creationId="{5653C6DE-EE83-70F0-EB77-7BE10ECE7535}"/>
          </ac:spMkLst>
        </pc:spChg>
        <pc:spChg chg="add mod">
          <ac:chgData name="Salome Bogosia" userId="d32d9fdf9557fd10" providerId="LiveId" clId="{8F7EFCFA-4A8E-4346-B0B2-6EA068DF12AC}" dt="2024-09-30T15:57:03.116" v="376" actId="27636"/>
          <ac:spMkLst>
            <pc:docMk/>
            <pc:sldMk cId="1728195953" sldId="338"/>
            <ac:spMk id="228" creationId="{189B28FA-744A-29B6-0BCD-94CFB64BDA39}"/>
          </ac:spMkLst>
        </pc:spChg>
        <pc:spChg chg="add mod">
          <ac:chgData name="Salome Bogosia" userId="d32d9fdf9557fd10" providerId="LiveId" clId="{8F7EFCFA-4A8E-4346-B0B2-6EA068DF12AC}" dt="2024-09-30T15:57:03.116" v="376" actId="27636"/>
          <ac:spMkLst>
            <pc:docMk/>
            <pc:sldMk cId="1728195953" sldId="338"/>
            <ac:spMk id="229" creationId="{F9B199F5-36F4-CFFA-46F6-83AABBA4CFC5}"/>
          </ac:spMkLst>
        </pc:spChg>
        <pc:spChg chg="add mod">
          <ac:chgData name="Salome Bogosia" userId="d32d9fdf9557fd10" providerId="LiveId" clId="{8F7EFCFA-4A8E-4346-B0B2-6EA068DF12AC}" dt="2024-09-30T15:57:03.116" v="376" actId="27636"/>
          <ac:spMkLst>
            <pc:docMk/>
            <pc:sldMk cId="1728195953" sldId="338"/>
            <ac:spMk id="230" creationId="{D1C8D3D6-4056-29AA-C88C-618A4770B73D}"/>
          </ac:spMkLst>
        </pc:spChg>
        <pc:spChg chg="add mod">
          <ac:chgData name="Salome Bogosia" userId="d32d9fdf9557fd10" providerId="LiveId" clId="{8F7EFCFA-4A8E-4346-B0B2-6EA068DF12AC}" dt="2024-09-30T15:57:03.116" v="376" actId="27636"/>
          <ac:spMkLst>
            <pc:docMk/>
            <pc:sldMk cId="1728195953" sldId="338"/>
            <ac:spMk id="231" creationId="{39AE487B-21E4-D988-0057-D63E93F75706}"/>
          </ac:spMkLst>
        </pc:spChg>
        <pc:spChg chg="add mod">
          <ac:chgData name="Salome Bogosia" userId="d32d9fdf9557fd10" providerId="LiveId" clId="{8F7EFCFA-4A8E-4346-B0B2-6EA068DF12AC}" dt="2024-09-30T15:57:03.116" v="376" actId="27636"/>
          <ac:spMkLst>
            <pc:docMk/>
            <pc:sldMk cId="1728195953" sldId="338"/>
            <ac:spMk id="232" creationId="{D65AEE86-3231-EB18-43AB-0FC56146C661}"/>
          </ac:spMkLst>
        </pc:spChg>
        <pc:spChg chg="add mod">
          <ac:chgData name="Salome Bogosia" userId="d32d9fdf9557fd10" providerId="LiveId" clId="{8F7EFCFA-4A8E-4346-B0B2-6EA068DF12AC}" dt="2024-09-30T15:57:03.116" v="376" actId="27636"/>
          <ac:spMkLst>
            <pc:docMk/>
            <pc:sldMk cId="1728195953" sldId="338"/>
            <ac:spMk id="233" creationId="{37C1B324-94F4-6FB1-9081-DCF41496C33A}"/>
          </ac:spMkLst>
        </pc:spChg>
        <pc:spChg chg="add mod">
          <ac:chgData name="Salome Bogosia" userId="d32d9fdf9557fd10" providerId="LiveId" clId="{8F7EFCFA-4A8E-4346-B0B2-6EA068DF12AC}" dt="2024-09-30T15:57:03.116" v="376" actId="27636"/>
          <ac:spMkLst>
            <pc:docMk/>
            <pc:sldMk cId="1728195953" sldId="338"/>
            <ac:spMk id="234" creationId="{71EBBA70-0D60-75D1-F5D5-8815839BFD2C}"/>
          </ac:spMkLst>
        </pc:spChg>
        <pc:spChg chg="add mod">
          <ac:chgData name="Salome Bogosia" userId="d32d9fdf9557fd10" providerId="LiveId" clId="{8F7EFCFA-4A8E-4346-B0B2-6EA068DF12AC}" dt="2024-09-30T15:57:03.116" v="376" actId="27636"/>
          <ac:spMkLst>
            <pc:docMk/>
            <pc:sldMk cId="1728195953" sldId="338"/>
            <ac:spMk id="235" creationId="{9B585D3D-F86B-E8DD-DED5-83A097658EEC}"/>
          </ac:spMkLst>
        </pc:spChg>
        <pc:spChg chg="add mod">
          <ac:chgData name="Salome Bogosia" userId="d32d9fdf9557fd10" providerId="LiveId" clId="{8F7EFCFA-4A8E-4346-B0B2-6EA068DF12AC}" dt="2024-09-30T15:57:03.116" v="376" actId="27636"/>
          <ac:spMkLst>
            <pc:docMk/>
            <pc:sldMk cId="1728195953" sldId="338"/>
            <ac:spMk id="236" creationId="{1EE92125-B6B9-89E2-44EF-89439AB486F3}"/>
          </ac:spMkLst>
        </pc:spChg>
        <pc:spChg chg="add mod">
          <ac:chgData name="Salome Bogosia" userId="d32d9fdf9557fd10" providerId="LiveId" clId="{8F7EFCFA-4A8E-4346-B0B2-6EA068DF12AC}" dt="2024-09-30T15:57:03.116" v="376" actId="27636"/>
          <ac:spMkLst>
            <pc:docMk/>
            <pc:sldMk cId="1728195953" sldId="338"/>
            <ac:spMk id="238" creationId="{A89EC040-05BF-2BBB-11E0-B636BC1799AC}"/>
          </ac:spMkLst>
        </pc:spChg>
        <pc:spChg chg="add mod">
          <ac:chgData name="Salome Bogosia" userId="d32d9fdf9557fd10" providerId="LiveId" clId="{8F7EFCFA-4A8E-4346-B0B2-6EA068DF12AC}" dt="2024-09-30T15:57:03.116" v="376" actId="27636"/>
          <ac:spMkLst>
            <pc:docMk/>
            <pc:sldMk cId="1728195953" sldId="338"/>
            <ac:spMk id="239" creationId="{C3CC4C97-2B0E-2F1B-C02F-B676C48C1BEB}"/>
          </ac:spMkLst>
        </pc:spChg>
        <pc:spChg chg="add mod">
          <ac:chgData name="Salome Bogosia" userId="d32d9fdf9557fd10" providerId="LiveId" clId="{8F7EFCFA-4A8E-4346-B0B2-6EA068DF12AC}" dt="2024-09-30T15:57:03.116" v="376" actId="27636"/>
          <ac:spMkLst>
            <pc:docMk/>
            <pc:sldMk cId="1728195953" sldId="338"/>
            <ac:spMk id="240" creationId="{DB119C2B-D957-60E2-DDBF-083FAA09099C}"/>
          </ac:spMkLst>
        </pc:spChg>
        <pc:spChg chg="add mod">
          <ac:chgData name="Salome Bogosia" userId="d32d9fdf9557fd10" providerId="LiveId" clId="{8F7EFCFA-4A8E-4346-B0B2-6EA068DF12AC}" dt="2024-09-30T15:57:03.116" v="376" actId="27636"/>
          <ac:spMkLst>
            <pc:docMk/>
            <pc:sldMk cId="1728195953" sldId="338"/>
            <ac:spMk id="241" creationId="{E746FC68-296C-71CD-DCEE-847AE0FBE1C0}"/>
          </ac:spMkLst>
        </pc:spChg>
        <pc:spChg chg="add mod">
          <ac:chgData name="Salome Bogosia" userId="d32d9fdf9557fd10" providerId="LiveId" clId="{8F7EFCFA-4A8E-4346-B0B2-6EA068DF12AC}" dt="2024-09-30T15:57:03.116" v="376" actId="27636"/>
          <ac:spMkLst>
            <pc:docMk/>
            <pc:sldMk cId="1728195953" sldId="338"/>
            <ac:spMk id="242" creationId="{DA03CC99-1F4A-65A3-3EF4-972C26CF63F2}"/>
          </ac:spMkLst>
        </pc:spChg>
        <pc:spChg chg="add mod">
          <ac:chgData name="Salome Bogosia" userId="d32d9fdf9557fd10" providerId="LiveId" clId="{8F7EFCFA-4A8E-4346-B0B2-6EA068DF12AC}" dt="2024-09-30T15:57:03.116" v="376" actId="27636"/>
          <ac:spMkLst>
            <pc:docMk/>
            <pc:sldMk cId="1728195953" sldId="338"/>
            <ac:spMk id="243" creationId="{8554B790-3927-B0A9-E639-A351D3FCAC4B}"/>
          </ac:spMkLst>
        </pc:spChg>
        <pc:spChg chg="add mod">
          <ac:chgData name="Salome Bogosia" userId="d32d9fdf9557fd10" providerId="LiveId" clId="{8F7EFCFA-4A8E-4346-B0B2-6EA068DF12AC}" dt="2024-09-30T15:57:03.116" v="376" actId="27636"/>
          <ac:spMkLst>
            <pc:docMk/>
            <pc:sldMk cId="1728195953" sldId="338"/>
            <ac:spMk id="244" creationId="{542F2737-C310-3ED6-9BBD-AA74C13F460E}"/>
          </ac:spMkLst>
        </pc:spChg>
        <pc:spChg chg="add mod">
          <ac:chgData name="Salome Bogosia" userId="d32d9fdf9557fd10" providerId="LiveId" clId="{8F7EFCFA-4A8E-4346-B0B2-6EA068DF12AC}" dt="2024-09-30T15:57:03.116" v="376" actId="27636"/>
          <ac:spMkLst>
            <pc:docMk/>
            <pc:sldMk cId="1728195953" sldId="338"/>
            <ac:spMk id="245" creationId="{C0DBE944-8056-E47C-A91C-770158263D60}"/>
          </ac:spMkLst>
        </pc:spChg>
        <pc:spChg chg="add mod">
          <ac:chgData name="Salome Bogosia" userId="d32d9fdf9557fd10" providerId="LiveId" clId="{8F7EFCFA-4A8E-4346-B0B2-6EA068DF12AC}" dt="2024-09-30T15:57:03.116" v="376" actId="27636"/>
          <ac:spMkLst>
            <pc:docMk/>
            <pc:sldMk cId="1728195953" sldId="338"/>
            <ac:spMk id="246" creationId="{3AA49281-88CD-F4EC-26BD-1CD1BE8D5972}"/>
          </ac:spMkLst>
        </pc:spChg>
        <pc:spChg chg="add mod">
          <ac:chgData name="Salome Bogosia" userId="d32d9fdf9557fd10" providerId="LiveId" clId="{8F7EFCFA-4A8E-4346-B0B2-6EA068DF12AC}" dt="2024-09-30T15:57:03.116" v="376" actId="27636"/>
          <ac:spMkLst>
            <pc:docMk/>
            <pc:sldMk cId="1728195953" sldId="338"/>
            <ac:spMk id="247" creationId="{D114D77D-2013-8581-40F3-EE8CC015EC36}"/>
          </ac:spMkLst>
        </pc:spChg>
        <pc:spChg chg="add mod">
          <ac:chgData name="Salome Bogosia" userId="d32d9fdf9557fd10" providerId="LiveId" clId="{8F7EFCFA-4A8E-4346-B0B2-6EA068DF12AC}" dt="2024-09-30T15:57:03.116" v="376" actId="27636"/>
          <ac:spMkLst>
            <pc:docMk/>
            <pc:sldMk cId="1728195953" sldId="338"/>
            <ac:spMk id="248" creationId="{8B3F8841-42A6-D831-92B8-7B045F6007B9}"/>
          </ac:spMkLst>
        </pc:spChg>
        <pc:spChg chg="add mod">
          <ac:chgData name="Salome Bogosia" userId="d32d9fdf9557fd10" providerId="LiveId" clId="{8F7EFCFA-4A8E-4346-B0B2-6EA068DF12AC}" dt="2024-09-30T15:57:03.116" v="376" actId="27636"/>
          <ac:spMkLst>
            <pc:docMk/>
            <pc:sldMk cId="1728195953" sldId="338"/>
            <ac:spMk id="249" creationId="{D99A2F84-F988-CF6E-C74F-48F0BD1A69F0}"/>
          </ac:spMkLst>
        </pc:spChg>
        <pc:spChg chg="add mod">
          <ac:chgData name="Salome Bogosia" userId="d32d9fdf9557fd10" providerId="LiveId" clId="{8F7EFCFA-4A8E-4346-B0B2-6EA068DF12AC}" dt="2024-09-30T15:57:03.116" v="376" actId="27636"/>
          <ac:spMkLst>
            <pc:docMk/>
            <pc:sldMk cId="1728195953" sldId="338"/>
            <ac:spMk id="251" creationId="{12571CBF-CAE3-BF0B-F4CD-9DDE8FD93CF8}"/>
          </ac:spMkLst>
        </pc:spChg>
        <pc:spChg chg="add mod">
          <ac:chgData name="Salome Bogosia" userId="d32d9fdf9557fd10" providerId="LiveId" clId="{8F7EFCFA-4A8E-4346-B0B2-6EA068DF12AC}" dt="2024-09-30T15:57:03.116" v="376" actId="27636"/>
          <ac:spMkLst>
            <pc:docMk/>
            <pc:sldMk cId="1728195953" sldId="338"/>
            <ac:spMk id="252" creationId="{68681DA0-8332-AE4F-07C5-97FAE82E9757}"/>
          </ac:spMkLst>
        </pc:spChg>
        <pc:spChg chg="add mod">
          <ac:chgData name="Salome Bogosia" userId="d32d9fdf9557fd10" providerId="LiveId" clId="{8F7EFCFA-4A8E-4346-B0B2-6EA068DF12AC}" dt="2024-09-30T15:57:03.116" v="376" actId="27636"/>
          <ac:spMkLst>
            <pc:docMk/>
            <pc:sldMk cId="1728195953" sldId="338"/>
            <ac:spMk id="253" creationId="{2503B78D-AAD4-A9F2-9299-8D9F16A0EFD4}"/>
          </ac:spMkLst>
        </pc:spChg>
        <pc:spChg chg="add mod">
          <ac:chgData name="Salome Bogosia" userId="d32d9fdf9557fd10" providerId="LiveId" clId="{8F7EFCFA-4A8E-4346-B0B2-6EA068DF12AC}" dt="2024-09-30T15:57:03.116" v="376" actId="27636"/>
          <ac:spMkLst>
            <pc:docMk/>
            <pc:sldMk cId="1728195953" sldId="338"/>
            <ac:spMk id="254" creationId="{B45FFC6C-CF6A-1332-F528-F1E23750996B}"/>
          </ac:spMkLst>
        </pc:spChg>
        <pc:spChg chg="add mod">
          <ac:chgData name="Salome Bogosia" userId="d32d9fdf9557fd10" providerId="LiveId" clId="{8F7EFCFA-4A8E-4346-B0B2-6EA068DF12AC}" dt="2024-09-30T15:57:03.116" v="376" actId="27636"/>
          <ac:spMkLst>
            <pc:docMk/>
            <pc:sldMk cId="1728195953" sldId="338"/>
            <ac:spMk id="255" creationId="{B6CB7F6E-E4E1-986C-9782-732CEDB41D35}"/>
          </ac:spMkLst>
        </pc:spChg>
        <pc:spChg chg="add mod">
          <ac:chgData name="Salome Bogosia" userId="d32d9fdf9557fd10" providerId="LiveId" clId="{8F7EFCFA-4A8E-4346-B0B2-6EA068DF12AC}" dt="2024-09-30T15:57:03.116" v="376" actId="27636"/>
          <ac:spMkLst>
            <pc:docMk/>
            <pc:sldMk cId="1728195953" sldId="338"/>
            <ac:spMk id="256" creationId="{94CC67A3-DB20-177C-EE58-CAE1B5E07A0E}"/>
          </ac:spMkLst>
        </pc:spChg>
        <pc:spChg chg="add mod">
          <ac:chgData name="Salome Bogosia" userId="d32d9fdf9557fd10" providerId="LiveId" clId="{8F7EFCFA-4A8E-4346-B0B2-6EA068DF12AC}" dt="2024-09-30T15:57:03.116" v="376" actId="27636"/>
          <ac:spMkLst>
            <pc:docMk/>
            <pc:sldMk cId="1728195953" sldId="338"/>
            <ac:spMk id="257" creationId="{61F61C3B-4FC7-DDA5-7630-78F384BBCBF9}"/>
          </ac:spMkLst>
        </pc:spChg>
        <pc:spChg chg="add mod">
          <ac:chgData name="Salome Bogosia" userId="d32d9fdf9557fd10" providerId="LiveId" clId="{8F7EFCFA-4A8E-4346-B0B2-6EA068DF12AC}" dt="2024-09-30T15:57:03.116" v="376" actId="27636"/>
          <ac:spMkLst>
            <pc:docMk/>
            <pc:sldMk cId="1728195953" sldId="338"/>
            <ac:spMk id="258" creationId="{A2259490-BDBB-AC35-E3D9-5509466FEBDF}"/>
          </ac:spMkLst>
        </pc:spChg>
        <pc:spChg chg="add mod">
          <ac:chgData name="Salome Bogosia" userId="d32d9fdf9557fd10" providerId="LiveId" clId="{8F7EFCFA-4A8E-4346-B0B2-6EA068DF12AC}" dt="2024-09-30T15:57:03.116" v="376" actId="27636"/>
          <ac:spMkLst>
            <pc:docMk/>
            <pc:sldMk cId="1728195953" sldId="338"/>
            <ac:spMk id="259" creationId="{5B7586B8-41CC-1CD6-6E37-951A090842CD}"/>
          </ac:spMkLst>
        </pc:spChg>
        <pc:spChg chg="add mod">
          <ac:chgData name="Salome Bogosia" userId="d32d9fdf9557fd10" providerId="LiveId" clId="{8F7EFCFA-4A8E-4346-B0B2-6EA068DF12AC}" dt="2024-09-30T15:57:03.116" v="376" actId="27636"/>
          <ac:spMkLst>
            <pc:docMk/>
            <pc:sldMk cId="1728195953" sldId="338"/>
            <ac:spMk id="260" creationId="{0E1E7BE2-D152-1DEC-8905-126204439119}"/>
          </ac:spMkLst>
        </pc:spChg>
        <pc:spChg chg="add mod">
          <ac:chgData name="Salome Bogosia" userId="d32d9fdf9557fd10" providerId="LiveId" clId="{8F7EFCFA-4A8E-4346-B0B2-6EA068DF12AC}" dt="2024-09-30T15:57:03.116" v="376" actId="27636"/>
          <ac:spMkLst>
            <pc:docMk/>
            <pc:sldMk cId="1728195953" sldId="338"/>
            <ac:spMk id="261" creationId="{99FD01A9-C8A6-A3F6-F4CF-03CD78C40713}"/>
          </ac:spMkLst>
        </pc:spChg>
        <pc:spChg chg="add mod">
          <ac:chgData name="Salome Bogosia" userId="d32d9fdf9557fd10" providerId="LiveId" clId="{8F7EFCFA-4A8E-4346-B0B2-6EA068DF12AC}" dt="2024-09-30T15:57:03.116" v="376" actId="27636"/>
          <ac:spMkLst>
            <pc:docMk/>
            <pc:sldMk cId="1728195953" sldId="338"/>
            <ac:spMk id="262" creationId="{E08903D8-F8A8-770B-E7CE-41B49F84A45E}"/>
          </ac:spMkLst>
        </pc:spChg>
        <pc:spChg chg="add mod">
          <ac:chgData name="Salome Bogosia" userId="d32d9fdf9557fd10" providerId="LiveId" clId="{8F7EFCFA-4A8E-4346-B0B2-6EA068DF12AC}" dt="2024-09-30T15:57:03.116" v="376" actId="27636"/>
          <ac:spMkLst>
            <pc:docMk/>
            <pc:sldMk cId="1728195953" sldId="338"/>
            <ac:spMk id="264" creationId="{7EA01FEA-514F-14F3-34E1-FF26F256DBE0}"/>
          </ac:spMkLst>
        </pc:spChg>
        <pc:spChg chg="add mod">
          <ac:chgData name="Salome Bogosia" userId="d32d9fdf9557fd10" providerId="LiveId" clId="{8F7EFCFA-4A8E-4346-B0B2-6EA068DF12AC}" dt="2024-09-30T15:57:03.116" v="376" actId="27636"/>
          <ac:spMkLst>
            <pc:docMk/>
            <pc:sldMk cId="1728195953" sldId="338"/>
            <ac:spMk id="265" creationId="{E3D3260A-284A-6358-5227-4CF8FB73385C}"/>
          </ac:spMkLst>
        </pc:spChg>
        <pc:spChg chg="add mod">
          <ac:chgData name="Salome Bogosia" userId="d32d9fdf9557fd10" providerId="LiveId" clId="{8F7EFCFA-4A8E-4346-B0B2-6EA068DF12AC}" dt="2024-09-30T15:57:03.116" v="376" actId="27636"/>
          <ac:spMkLst>
            <pc:docMk/>
            <pc:sldMk cId="1728195953" sldId="338"/>
            <ac:spMk id="266" creationId="{4D3A5C27-9E26-A33A-0C22-112B0F47A14C}"/>
          </ac:spMkLst>
        </pc:spChg>
        <pc:spChg chg="add mod">
          <ac:chgData name="Salome Bogosia" userId="d32d9fdf9557fd10" providerId="LiveId" clId="{8F7EFCFA-4A8E-4346-B0B2-6EA068DF12AC}" dt="2024-09-30T15:57:03.116" v="376" actId="27636"/>
          <ac:spMkLst>
            <pc:docMk/>
            <pc:sldMk cId="1728195953" sldId="338"/>
            <ac:spMk id="267" creationId="{8C5869DE-A774-8BEE-BDE2-0863FE692741}"/>
          </ac:spMkLst>
        </pc:spChg>
        <pc:spChg chg="add mod">
          <ac:chgData name="Salome Bogosia" userId="d32d9fdf9557fd10" providerId="LiveId" clId="{8F7EFCFA-4A8E-4346-B0B2-6EA068DF12AC}" dt="2024-09-30T15:57:03.116" v="376" actId="27636"/>
          <ac:spMkLst>
            <pc:docMk/>
            <pc:sldMk cId="1728195953" sldId="338"/>
            <ac:spMk id="268" creationId="{E7864AA6-F030-1B64-2F82-6C807E4700DD}"/>
          </ac:spMkLst>
        </pc:spChg>
        <pc:spChg chg="add mod">
          <ac:chgData name="Salome Bogosia" userId="d32d9fdf9557fd10" providerId="LiveId" clId="{8F7EFCFA-4A8E-4346-B0B2-6EA068DF12AC}" dt="2024-09-30T15:57:03.116" v="376" actId="27636"/>
          <ac:spMkLst>
            <pc:docMk/>
            <pc:sldMk cId="1728195953" sldId="338"/>
            <ac:spMk id="269" creationId="{19F1C2FB-EBCD-995E-9A39-D4D6C308481B}"/>
          </ac:spMkLst>
        </pc:spChg>
        <pc:spChg chg="add mod">
          <ac:chgData name="Salome Bogosia" userId="d32d9fdf9557fd10" providerId="LiveId" clId="{8F7EFCFA-4A8E-4346-B0B2-6EA068DF12AC}" dt="2024-09-30T15:57:03.116" v="376" actId="27636"/>
          <ac:spMkLst>
            <pc:docMk/>
            <pc:sldMk cId="1728195953" sldId="338"/>
            <ac:spMk id="270" creationId="{557E2480-FB66-7B1C-6C08-AAD1A0577110}"/>
          </ac:spMkLst>
        </pc:spChg>
        <pc:spChg chg="add mod">
          <ac:chgData name="Salome Bogosia" userId="d32d9fdf9557fd10" providerId="LiveId" clId="{8F7EFCFA-4A8E-4346-B0B2-6EA068DF12AC}" dt="2024-09-30T15:57:03.116" v="376" actId="27636"/>
          <ac:spMkLst>
            <pc:docMk/>
            <pc:sldMk cId="1728195953" sldId="338"/>
            <ac:spMk id="271" creationId="{4A3816F2-7962-D093-F9FE-9F6705292B98}"/>
          </ac:spMkLst>
        </pc:spChg>
        <pc:spChg chg="add mod">
          <ac:chgData name="Salome Bogosia" userId="d32d9fdf9557fd10" providerId="LiveId" clId="{8F7EFCFA-4A8E-4346-B0B2-6EA068DF12AC}" dt="2024-09-30T15:57:03.116" v="376" actId="27636"/>
          <ac:spMkLst>
            <pc:docMk/>
            <pc:sldMk cId="1728195953" sldId="338"/>
            <ac:spMk id="272" creationId="{17855FD2-7066-5F45-EE06-AAD27AA4233A}"/>
          </ac:spMkLst>
        </pc:spChg>
        <pc:spChg chg="add mod">
          <ac:chgData name="Salome Bogosia" userId="d32d9fdf9557fd10" providerId="LiveId" clId="{8F7EFCFA-4A8E-4346-B0B2-6EA068DF12AC}" dt="2024-09-30T15:57:03.116" v="376" actId="27636"/>
          <ac:spMkLst>
            <pc:docMk/>
            <pc:sldMk cId="1728195953" sldId="338"/>
            <ac:spMk id="273" creationId="{3232F45A-3479-CFC0-681F-E5BBC64DD4E2}"/>
          </ac:spMkLst>
        </pc:spChg>
        <pc:spChg chg="add mod">
          <ac:chgData name="Salome Bogosia" userId="d32d9fdf9557fd10" providerId="LiveId" clId="{8F7EFCFA-4A8E-4346-B0B2-6EA068DF12AC}" dt="2024-09-30T15:57:03.116" v="376" actId="27636"/>
          <ac:spMkLst>
            <pc:docMk/>
            <pc:sldMk cId="1728195953" sldId="338"/>
            <ac:spMk id="274" creationId="{07376B08-5650-AD82-BD07-2A31CE7DED5A}"/>
          </ac:spMkLst>
        </pc:spChg>
        <pc:spChg chg="add mod">
          <ac:chgData name="Salome Bogosia" userId="d32d9fdf9557fd10" providerId="LiveId" clId="{8F7EFCFA-4A8E-4346-B0B2-6EA068DF12AC}" dt="2024-09-30T15:57:03.116" v="376" actId="27636"/>
          <ac:spMkLst>
            <pc:docMk/>
            <pc:sldMk cId="1728195953" sldId="338"/>
            <ac:spMk id="275" creationId="{CC97D432-3FFB-CC25-8022-1E424BB85612}"/>
          </ac:spMkLst>
        </pc:spChg>
        <pc:spChg chg="add mod">
          <ac:chgData name="Salome Bogosia" userId="d32d9fdf9557fd10" providerId="LiveId" clId="{8F7EFCFA-4A8E-4346-B0B2-6EA068DF12AC}" dt="2024-09-30T15:57:03.116" v="376" actId="27636"/>
          <ac:spMkLst>
            <pc:docMk/>
            <pc:sldMk cId="1728195953" sldId="338"/>
            <ac:spMk id="276" creationId="{C7CC9B58-10A2-9ACB-94B6-8CE4B49E0571}"/>
          </ac:spMkLst>
        </pc:spChg>
        <pc:spChg chg="add mod">
          <ac:chgData name="Salome Bogosia" userId="d32d9fdf9557fd10" providerId="LiveId" clId="{8F7EFCFA-4A8E-4346-B0B2-6EA068DF12AC}" dt="2024-09-30T15:57:03.116" v="376" actId="27636"/>
          <ac:spMkLst>
            <pc:docMk/>
            <pc:sldMk cId="1728195953" sldId="338"/>
            <ac:spMk id="277" creationId="{4EAB7F80-203D-19CF-AB46-EF4D75CA79F2}"/>
          </ac:spMkLst>
        </pc:spChg>
        <pc:spChg chg="add mod">
          <ac:chgData name="Salome Bogosia" userId="d32d9fdf9557fd10" providerId="LiveId" clId="{8F7EFCFA-4A8E-4346-B0B2-6EA068DF12AC}" dt="2024-09-30T15:57:03.116" v="376" actId="27636"/>
          <ac:spMkLst>
            <pc:docMk/>
            <pc:sldMk cId="1728195953" sldId="338"/>
            <ac:spMk id="278" creationId="{AF722164-4C6E-90D7-2072-8466637187E7}"/>
          </ac:spMkLst>
        </pc:spChg>
        <pc:spChg chg="add mod">
          <ac:chgData name="Salome Bogosia" userId="d32d9fdf9557fd10" providerId="LiveId" clId="{8F7EFCFA-4A8E-4346-B0B2-6EA068DF12AC}" dt="2024-09-30T15:57:03.116" v="376" actId="27636"/>
          <ac:spMkLst>
            <pc:docMk/>
            <pc:sldMk cId="1728195953" sldId="338"/>
            <ac:spMk id="279" creationId="{7FE2595F-CBBC-008E-13C2-1FD5F0740E22}"/>
          </ac:spMkLst>
        </pc:spChg>
        <pc:spChg chg="add mod">
          <ac:chgData name="Salome Bogosia" userId="d32d9fdf9557fd10" providerId="LiveId" clId="{8F7EFCFA-4A8E-4346-B0B2-6EA068DF12AC}" dt="2024-09-30T15:57:03.116" v="376" actId="27636"/>
          <ac:spMkLst>
            <pc:docMk/>
            <pc:sldMk cId="1728195953" sldId="338"/>
            <ac:spMk id="280" creationId="{8950F934-07DE-6B8E-AE3D-DDD32A5C984B}"/>
          </ac:spMkLst>
        </pc:spChg>
        <pc:spChg chg="add mod">
          <ac:chgData name="Salome Bogosia" userId="d32d9fdf9557fd10" providerId="LiveId" clId="{8F7EFCFA-4A8E-4346-B0B2-6EA068DF12AC}" dt="2024-09-30T15:57:03.116" v="376" actId="27636"/>
          <ac:spMkLst>
            <pc:docMk/>
            <pc:sldMk cId="1728195953" sldId="338"/>
            <ac:spMk id="281" creationId="{9246C4C9-DD99-A464-9E49-13822B862527}"/>
          </ac:spMkLst>
        </pc:spChg>
        <pc:spChg chg="add mod">
          <ac:chgData name="Salome Bogosia" userId="d32d9fdf9557fd10" providerId="LiveId" clId="{8F7EFCFA-4A8E-4346-B0B2-6EA068DF12AC}" dt="2024-09-30T15:57:03.116" v="376" actId="27636"/>
          <ac:spMkLst>
            <pc:docMk/>
            <pc:sldMk cId="1728195953" sldId="338"/>
            <ac:spMk id="282" creationId="{6FAA78E3-2000-B33F-F428-B0510351372C}"/>
          </ac:spMkLst>
        </pc:spChg>
        <pc:spChg chg="add mod">
          <ac:chgData name="Salome Bogosia" userId="d32d9fdf9557fd10" providerId="LiveId" clId="{8F7EFCFA-4A8E-4346-B0B2-6EA068DF12AC}" dt="2024-09-30T15:57:03.116" v="376" actId="27636"/>
          <ac:spMkLst>
            <pc:docMk/>
            <pc:sldMk cId="1728195953" sldId="338"/>
            <ac:spMk id="283" creationId="{BF826AD0-7585-5649-AD93-DA17C9CE933F}"/>
          </ac:spMkLst>
        </pc:spChg>
        <pc:spChg chg="add mod">
          <ac:chgData name="Salome Bogosia" userId="d32d9fdf9557fd10" providerId="LiveId" clId="{8F7EFCFA-4A8E-4346-B0B2-6EA068DF12AC}" dt="2024-09-30T15:57:03.116" v="376" actId="27636"/>
          <ac:spMkLst>
            <pc:docMk/>
            <pc:sldMk cId="1728195953" sldId="338"/>
            <ac:spMk id="284" creationId="{73346FD4-57D0-C6B8-14F4-8A7B9E8FD517}"/>
          </ac:spMkLst>
        </pc:spChg>
        <pc:spChg chg="add mod">
          <ac:chgData name="Salome Bogosia" userId="d32d9fdf9557fd10" providerId="LiveId" clId="{8F7EFCFA-4A8E-4346-B0B2-6EA068DF12AC}" dt="2024-09-30T15:57:03.116" v="376" actId="27636"/>
          <ac:spMkLst>
            <pc:docMk/>
            <pc:sldMk cId="1728195953" sldId="338"/>
            <ac:spMk id="285" creationId="{B6B537A0-951B-183D-543C-11F56040DC87}"/>
          </ac:spMkLst>
        </pc:spChg>
        <pc:spChg chg="add mod">
          <ac:chgData name="Salome Bogosia" userId="d32d9fdf9557fd10" providerId="LiveId" clId="{8F7EFCFA-4A8E-4346-B0B2-6EA068DF12AC}" dt="2024-09-30T15:57:03.116" v="376" actId="27636"/>
          <ac:spMkLst>
            <pc:docMk/>
            <pc:sldMk cId="1728195953" sldId="338"/>
            <ac:spMk id="286" creationId="{9EE0D4AC-BE49-F333-210A-A4891D5C510D}"/>
          </ac:spMkLst>
        </pc:spChg>
        <pc:spChg chg="add mod">
          <ac:chgData name="Salome Bogosia" userId="d32d9fdf9557fd10" providerId="LiveId" clId="{8F7EFCFA-4A8E-4346-B0B2-6EA068DF12AC}" dt="2024-09-30T15:57:03.116" v="376" actId="27636"/>
          <ac:spMkLst>
            <pc:docMk/>
            <pc:sldMk cId="1728195953" sldId="338"/>
            <ac:spMk id="287" creationId="{6B089BF7-E7BD-86B4-D76D-5D3127421752}"/>
          </ac:spMkLst>
        </pc:spChg>
        <pc:spChg chg="add mod">
          <ac:chgData name="Salome Bogosia" userId="d32d9fdf9557fd10" providerId="LiveId" clId="{8F7EFCFA-4A8E-4346-B0B2-6EA068DF12AC}" dt="2024-09-30T15:57:03.116" v="376" actId="27636"/>
          <ac:spMkLst>
            <pc:docMk/>
            <pc:sldMk cId="1728195953" sldId="338"/>
            <ac:spMk id="288" creationId="{C1EFA327-86B0-ADF0-0C3A-96755067F271}"/>
          </ac:spMkLst>
        </pc:spChg>
        <pc:spChg chg="add mod">
          <ac:chgData name="Salome Bogosia" userId="d32d9fdf9557fd10" providerId="LiveId" clId="{8F7EFCFA-4A8E-4346-B0B2-6EA068DF12AC}" dt="2024-09-30T15:57:03.116" v="376" actId="27636"/>
          <ac:spMkLst>
            <pc:docMk/>
            <pc:sldMk cId="1728195953" sldId="338"/>
            <ac:spMk id="289" creationId="{2927D95E-88AF-409F-2D3F-A16F89A6CEDD}"/>
          </ac:spMkLst>
        </pc:spChg>
        <pc:spChg chg="add mod">
          <ac:chgData name="Salome Bogosia" userId="d32d9fdf9557fd10" providerId="LiveId" clId="{8F7EFCFA-4A8E-4346-B0B2-6EA068DF12AC}" dt="2024-09-30T15:57:03.116" v="376" actId="27636"/>
          <ac:spMkLst>
            <pc:docMk/>
            <pc:sldMk cId="1728195953" sldId="338"/>
            <ac:spMk id="290" creationId="{1B14D5F0-605B-3A21-6A7B-E598339E704B}"/>
          </ac:spMkLst>
        </pc:spChg>
        <pc:spChg chg="add mod">
          <ac:chgData name="Salome Bogosia" userId="d32d9fdf9557fd10" providerId="LiveId" clId="{8F7EFCFA-4A8E-4346-B0B2-6EA068DF12AC}" dt="2024-09-30T15:57:03.116" v="376" actId="27636"/>
          <ac:spMkLst>
            <pc:docMk/>
            <pc:sldMk cId="1728195953" sldId="338"/>
            <ac:spMk id="291" creationId="{BDBBF6D6-129B-A27E-BDEE-1276644D8146}"/>
          </ac:spMkLst>
        </pc:spChg>
        <pc:spChg chg="add mod">
          <ac:chgData name="Salome Bogosia" userId="d32d9fdf9557fd10" providerId="LiveId" clId="{8F7EFCFA-4A8E-4346-B0B2-6EA068DF12AC}" dt="2024-09-30T15:57:03.116" v="376" actId="27636"/>
          <ac:spMkLst>
            <pc:docMk/>
            <pc:sldMk cId="1728195953" sldId="338"/>
            <ac:spMk id="292" creationId="{71D59810-6C3C-3E6D-486B-2FE4952A812D}"/>
          </ac:spMkLst>
        </pc:spChg>
        <pc:spChg chg="add mod">
          <ac:chgData name="Salome Bogosia" userId="d32d9fdf9557fd10" providerId="LiveId" clId="{8F7EFCFA-4A8E-4346-B0B2-6EA068DF12AC}" dt="2024-09-30T15:57:03.116" v="376" actId="27636"/>
          <ac:spMkLst>
            <pc:docMk/>
            <pc:sldMk cId="1728195953" sldId="338"/>
            <ac:spMk id="293" creationId="{D852F97C-7D78-9F8E-CABE-54F9931A67AC}"/>
          </ac:spMkLst>
        </pc:spChg>
        <pc:spChg chg="add mod">
          <ac:chgData name="Salome Bogosia" userId="d32d9fdf9557fd10" providerId="LiveId" clId="{8F7EFCFA-4A8E-4346-B0B2-6EA068DF12AC}" dt="2024-09-30T15:57:03.116" v="376" actId="27636"/>
          <ac:spMkLst>
            <pc:docMk/>
            <pc:sldMk cId="1728195953" sldId="338"/>
            <ac:spMk id="294" creationId="{1FD2019C-7E07-0973-7847-F5F8C065C367}"/>
          </ac:spMkLst>
        </pc:spChg>
        <pc:spChg chg="add mod">
          <ac:chgData name="Salome Bogosia" userId="d32d9fdf9557fd10" providerId="LiveId" clId="{8F7EFCFA-4A8E-4346-B0B2-6EA068DF12AC}" dt="2024-09-30T15:57:03.116" v="376" actId="27636"/>
          <ac:spMkLst>
            <pc:docMk/>
            <pc:sldMk cId="1728195953" sldId="338"/>
            <ac:spMk id="295" creationId="{646CB69E-2105-858B-43AC-BC91FC77B0D8}"/>
          </ac:spMkLst>
        </pc:spChg>
        <pc:spChg chg="add mod">
          <ac:chgData name="Salome Bogosia" userId="d32d9fdf9557fd10" providerId="LiveId" clId="{8F7EFCFA-4A8E-4346-B0B2-6EA068DF12AC}" dt="2024-09-30T15:57:03.116" v="376" actId="27636"/>
          <ac:spMkLst>
            <pc:docMk/>
            <pc:sldMk cId="1728195953" sldId="338"/>
            <ac:spMk id="296" creationId="{20C58755-A9C0-4313-6DCE-13645CD881A1}"/>
          </ac:spMkLst>
        </pc:spChg>
        <pc:spChg chg="add mod">
          <ac:chgData name="Salome Bogosia" userId="d32d9fdf9557fd10" providerId="LiveId" clId="{8F7EFCFA-4A8E-4346-B0B2-6EA068DF12AC}" dt="2024-09-30T15:57:03.116" v="376" actId="27636"/>
          <ac:spMkLst>
            <pc:docMk/>
            <pc:sldMk cId="1728195953" sldId="338"/>
            <ac:spMk id="297" creationId="{3140F0E3-4B61-4C41-955C-C57FEF6639AE}"/>
          </ac:spMkLst>
        </pc:spChg>
        <pc:spChg chg="add mod">
          <ac:chgData name="Salome Bogosia" userId="d32d9fdf9557fd10" providerId="LiveId" clId="{8F7EFCFA-4A8E-4346-B0B2-6EA068DF12AC}" dt="2024-09-30T15:57:03.116" v="376" actId="27636"/>
          <ac:spMkLst>
            <pc:docMk/>
            <pc:sldMk cId="1728195953" sldId="338"/>
            <ac:spMk id="298" creationId="{A78B6025-52DF-A4FA-BD39-448517FC102F}"/>
          </ac:spMkLst>
        </pc:spChg>
        <pc:spChg chg="add mod">
          <ac:chgData name="Salome Bogosia" userId="d32d9fdf9557fd10" providerId="LiveId" clId="{8F7EFCFA-4A8E-4346-B0B2-6EA068DF12AC}" dt="2024-09-30T15:57:03.116" v="376" actId="27636"/>
          <ac:spMkLst>
            <pc:docMk/>
            <pc:sldMk cId="1728195953" sldId="338"/>
            <ac:spMk id="299" creationId="{F5227E9B-0668-D564-100F-E1247E197948}"/>
          </ac:spMkLst>
        </pc:spChg>
        <pc:spChg chg="add mod">
          <ac:chgData name="Salome Bogosia" userId="d32d9fdf9557fd10" providerId="LiveId" clId="{8F7EFCFA-4A8E-4346-B0B2-6EA068DF12AC}" dt="2024-09-30T15:57:03.116" v="376" actId="27636"/>
          <ac:spMkLst>
            <pc:docMk/>
            <pc:sldMk cId="1728195953" sldId="338"/>
            <ac:spMk id="300" creationId="{BAA9F960-7670-98D9-8091-C1470FF8AB64}"/>
          </ac:spMkLst>
        </pc:spChg>
        <pc:spChg chg="add mod">
          <ac:chgData name="Salome Bogosia" userId="d32d9fdf9557fd10" providerId="LiveId" clId="{8F7EFCFA-4A8E-4346-B0B2-6EA068DF12AC}" dt="2024-09-30T15:57:03.116" v="376" actId="27636"/>
          <ac:spMkLst>
            <pc:docMk/>
            <pc:sldMk cId="1728195953" sldId="338"/>
            <ac:spMk id="301" creationId="{26B81DD8-3299-17E7-D5A6-5A2A0025AF30}"/>
          </ac:spMkLst>
        </pc:spChg>
        <pc:spChg chg="add mod">
          <ac:chgData name="Salome Bogosia" userId="d32d9fdf9557fd10" providerId="LiveId" clId="{8F7EFCFA-4A8E-4346-B0B2-6EA068DF12AC}" dt="2024-09-30T15:57:03.116" v="376" actId="27636"/>
          <ac:spMkLst>
            <pc:docMk/>
            <pc:sldMk cId="1728195953" sldId="338"/>
            <ac:spMk id="302" creationId="{AE9A540B-70FA-ABC7-1226-FAA9B74574A3}"/>
          </ac:spMkLst>
        </pc:spChg>
        <pc:spChg chg="add mod">
          <ac:chgData name="Salome Bogosia" userId="d32d9fdf9557fd10" providerId="LiveId" clId="{8F7EFCFA-4A8E-4346-B0B2-6EA068DF12AC}" dt="2024-09-30T15:57:03.116" v="376" actId="27636"/>
          <ac:spMkLst>
            <pc:docMk/>
            <pc:sldMk cId="1728195953" sldId="338"/>
            <ac:spMk id="303" creationId="{740DEDC1-44FE-47F8-402F-9144CA38459C}"/>
          </ac:spMkLst>
        </pc:spChg>
        <pc:spChg chg="add mod">
          <ac:chgData name="Salome Bogosia" userId="d32d9fdf9557fd10" providerId="LiveId" clId="{8F7EFCFA-4A8E-4346-B0B2-6EA068DF12AC}" dt="2024-09-30T15:57:03.116" v="376" actId="27636"/>
          <ac:spMkLst>
            <pc:docMk/>
            <pc:sldMk cId="1728195953" sldId="338"/>
            <ac:spMk id="304" creationId="{4B930C09-4B0D-75D6-C309-DDA954486918}"/>
          </ac:spMkLst>
        </pc:spChg>
        <pc:spChg chg="add mod">
          <ac:chgData name="Salome Bogosia" userId="d32d9fdf9557fd10" providerId="LiveId" clId="{8F7EFCFA-4A8E-4346-B0B2-6EA068DF12AC}" dt="2024-09-30T15:57:03.116" v="376" actId="27636"/>
          <ac:spMkLst>
            <pc:docMk/>
            <pc:sldMk cId="1728195953" sldId="338"/>
            <ac:spMk id="305" creationId="{074717C4-CE4B-85DC-6298-3CED0A95E343}"/>
          </ac:spMkLst>
        </pc:spChg>
        <pc:spChg chg="add mod">
          <ac:chgData name="Salome Bogosia" userId="d32d9fdf9557fd10" providerId="LiveId" clId="{8F7EFCFA-4A8E-4346-B0B2-6EA068DF12AC}" dt="2024-09-30T15:57:03.116" v="376" actId="27636"/>
          <ac:spMkLst>
            <pc:docMk/>
            <pc:sldMk cId="1728195953" sldId="338"/>
            <ac:spMk id="306" creationId="{E8FC890B-42BD-8DB9-9649-03F34A70815B}"/>
          </ac:spMkLst>
        </pc:spChg>
        <pc:spChg chg="add mod">
          <ac:chgData name="Salome Bogosia" userId="d32d9fdf9557fd10" providerId="LiveId" clId="{8F7EFCFA-4A8E-4346-B0B2-6EA068DF12AC}" dt="2024-09-30T15:57:03.116" v="376" actId="27636"/>
          <ac:spMkLst>
            <pc:docMk/>
            <pc:sldMk cId="1728195953" sldId="338"/>
            <ac:spMk id="307" creationId="{B9AD8B12-B39B-87F9-34DA-421C20243BED}"/>
          </ac:spMkLst>
        </pc:spChg>
        <pc:spChg chg="add mod">
          <ac:chgData name="Salome Bogosia" userId="d32d9fdf9557fd10" providerId="LiveId" clId="{8F7EFCFA-4A8E-4346-B0B2-6EA068DF12AC}" dt="2024-09-30T15:57:03.116" v="376" actId="27636"/>
          <ac:spMkLst>
            <pc:docMk/>
            <pc:sldMk cId="1728195953" sldId="338"/>
            <ac:spMk id="308" creationId="{71687EEB-BB14-A3A0-BA5B-5EB48E911929}"/>
          </ac:spMkLst>
        </pc:spChg>
        <pc:spChg chg="add mod">
          <ac:chgData name="Salome Bogosia" userId="d32d9fdf9557fd10" providerId="LiveId" clId="{8F7EFCFA-4A8E-4346-B0B2-6EA068DF12AC}" dt="2024-09-30T15:57:03.116" v="376" actId="27636"/>
          <ac:spMkLst>
            <pc:docMk/>
            <pc:sldMk cId="1728195953" sldId="338"/>
            <ac:spMk id="309" creationId="{DCB9CB71-7340-CD12-81E0-386CD54E0BA5}"/>
          </ac:spMkLst>
        </pc:spChg>
        <pc:spChg chg="add mod">
          <ac:chgData name="Salome Bogosia" userId="d32d9fdf9557fd10" providerId="LiveId" clId="{8F7EFCFA-4A8E-4346-B0B2-6EA068DF12AC}" dt="2024-09-30T15:57:03.116" v="376" actId="27636"/>
          <ac:spMkLst>
            <pc:docMk/>
            <pc:sldMk cId="1728195953" sldId="338"/>
            <ac:spMk id="310" creationId="{2D9054A8-F220-B704-C5A4-69BD3118A617}"/>
          </ac:spMkLst>
        </pc:spChg>
        <pc:spChg chg="add mod">
          <ac:chgData name="Salome Bogosia" userId="d32d9fdf9557fd10" providerId="LiveId" clId="{8F7EFCFA-4A8E-4346-B0B2-6EA068DF12AC}" dt="2024-09-30T15:57:03.116" v="376" actId="27636"/>
          <ac:spMkLst>
            <pc:docMk/>
            <pc:sldMk cId="1728195953" sldId="338"/>
            <ac:spMk id="311" creationId="{E919672B-F45B-EF96-9019-D4B152EC821E}"/>
          </ac:spMkLst>
        </pc:spChg>
        <pc:spChg chg="add mod">
          <ac:chgData name="Salome Bogosia" userId="d32d9fdf9557fd10" providerId="LiveId" clId="{8F7EFCFA-4A8E-4346-B0B2-6EA068DF12AC}" dt="2024-09-30T15:57:03.116" v="376" actId="27636"/>
          <ac:spMkLst>
            <pc:docMk/>
            <pc:sldMk cId="1728195953" sldId="338"/>
            <ac:spMk id="312" creationId="{9122279A-7155-28B0-039E-04A6CE7EC35D}"/>
          </ac:spMkLst>
        </pc:spChg>
        <pc:spChg chg="add mod">
          <ac:chgData name="Salome Bogosia" userId="d32d9fdf9557fd10" providerId="LiveId" clId="{8F7EFCFA-4A8E-4346-B0B2-6EA068DF12AC}" dt="2024-09-30T15:57:03.116" v="376" actId="27636"/>
          <ac:spMkLst>
            <pc:docMk/>
            <pc:sldMk cId="1728195953" sldId="338"/>
            <ac:spMk id="313" creationId="{2B2F4DCE-4E1C-9DAB-854E-325AB53990A5}"/>
          </ac:spMkLst>
        </pc:spChg>
        <pc:spChg chg="add mod">
          <ac:chgData name="Salome Bogosia" userId="d32d9fdf9557fd10" providerId="LiveId" clId="{8F7EFCFA-4A8E-4346-B0B2-6EA068DF12AC}" dt="2024-09-30T15:57:03.116" v="376" actId="27636"/>
          <ac:spMkLst>
            <pc:docMk/>
            <pc:sldMk cId="1728195953" sldId="338"/>
            <ac:spMk id="314" creationId="{9E70548D-83A1-DE22-F93A-A4D96F65638F}"/>
          </ac:spMkLst>
        </pc:spChg>
        <pc:spChg chg="add mod">
          <ac:chgData name="Salome Bogosia" userId="d32d9fdf9557fd10" providerId="LiveId" clId="{8F7EFCFA-4A8E-4346-B0B2-6EA068DF12AC}" dt="2024-09-30T15:57:03.116" v="376" actId="27636"/>
          <ac:spMkLst>
            <pc:docMk/>
            <pc:sldMk cId="1728195953" sldId="338"/>
            <ac:spMk id="315" creationId="{F0641526-0FC0-ADCD-AB78-C44CB7971310}"/>
          </ac:spMkLst>
        </pc:spChg>
        <pc:spChg chg="add mod">
          <ac:chgData name="Salome Bogosia" userId="d32d9fdf9557fd10" providerId="LiveId" clId="{8F7EFCFA-4A8E-4346-B0B2-6EA068DF12AC}" dt="2024-09-30T15:57:03.116" v="376" actId="27636"/>
          <ac:spMkLst>
            <pc:docMk/>
            <pc:sldMk cId="1728195953" sldId="338"/>
            <ac:spMk id="316" creationId="{FACDF822-F4B0-7149-96DD-77E994DE5C7C}"/>
          </ac:spMkLst>
        </pc:spChg>
        <pc:spChg chg="add mod">
          <ac:chgData name="Salome Bogosia" userId="d32d9fdf9557fd10" providerId="LiveId" clId="{8F7EFCFA-4A8E-4346-B0B2-6EA068DF12AC}" dt="2024-09-30T15:57:03.116" v="376" actId="27636"/>
          <ac:spMkLst>
            <pc:docMk/>
            <pc:sldMk cId="1728195953" sldId="338"/>
            <ac:spMk id="317" creationId="{0FF5FACE-8016-0360-E0BA-9E0FCBDB3E1C}"/>
          </ac:spMkLst>
        </pc:spChg>
        <pc:spChg chg="add mod">
          <ac:chgData name="Salome Bogosia" userId="d32d9fdf9557fd10" providerId="LiveId" clId="{8F7EFCFA-4A8E-4346-B0B2-6EA068DF12AC}" dt="2024-09-30T15:57:03.116" v="376" actId="27636"/>
          <ac:spMkLst>
            <pc:docMk/>
            <pc:sldMk cId="1728195953" sldId="338"/>
            <ac:spMk id="318" creationId="{B325972A-0E30-F8FA-F33D-28B3A1C022D7}"/>
          </ac:spMkLst>
        </pc:spChg>
        <pc:spChg chg="add mod">
          <ac:chgData name="Salome Bogosia" userId="d32d9fdf9557fd10" providerId="LiveId" clId="{8F7EFCFA-4A8E-4346-B0B2-6EA068DF12AC}" dt="2024-09-30T15:57:03.116" v="376" actId="27636"/>
          <ac:spMkLst>
            <pc:docMk/>
            <pc:sldMk cId="1728195953" sldId="338"/>
            <ac:spMk id="319" creationId="{48FB51E0-7227-BF4B-EF3F-E5003A424AA0}"/>
          </ac:spMkLst>
        </pc:spChg>
        <pc:spChg chg="add mod">
          <ac:chgData name="Salome Bogosia" userId="d32d9fdf9557fd10" providerId="LiveId" clId="{8F7EFCFA-4A8E-4346-B0B2-6EA068DF12AC}" dt="2024-09-30T15:57:03.116" v="376" actId="27636"/>
          <ac:spMkLst>
            <pc:docMk/>
            <pc:sldMk cId="1728195953" sldId="338"/>
            <ac:spMk id="320" creationId="{177DA58A-D087-B2D5-8EC2-41984A854BE0}"/>
          </ac:spMkLst>
        </pc:spChg>
        <pc:spChg chg="add mod">
          <ac:chgData name="Salome Bogosia" userId="d32d9fdf9557fd10" providerId="LiveId" clId="{8F7EFCFA-4A8E-4346-B0B2-6EA068DF12AC}" dt="2024-09-30T15:57:03.116" v="376" actId="27636"/>
          <ac:spMkLst>
            <pc:docMk/>
            <pc:sldMk cId="1728195953" sldId="338"/>
            <ac:spMk id="321" creationId="{0C018AC0-BEEA-51A2-67C7-AF517614AEAE}"/>
          </ac:spMkLst>
        </pc:spChg>
        <pc:spChg chg="add mod">
          <ac:chgData name="Salome Bogosia" userId="d32d9fdf9557fd10" providerId="LiveId" clId="{8F7EFCFA-4A8E-4346-B0B2-6EA068DF12AC}" dt="2024-09-30T15:57:03.116" v="376" actId="27636"/>
          <ac:spMkLst>
            <pc:docMk/>
            <pc:sldMk cId="1728195953" sldId="338"/>
            <ac:spMk id="322" creationId="{F13D3B41-251E-BC65-64B2-FE7A43FD60F1}"/>
          </ac:spMkLst>
        </pc:spChg>
        <pc:spChg chg="add mod">
          <ac:chgData name="Salome Bogosia" userId="d32d9fdf9557fd10" providerId="LiveId" clId="{8F7EFCFA-4A8E-4346-B0B2-6EA068DF12AC}" dt="2024-09-30T15:57:03.116" v="376" actId="27636"/>
          <ac:spMkLst>
            <pc:docMk/>
            <pc:sldMk cId="1728195953" sldId="338"/>
            <ac:spMk id="323" creationId="{14DB3326-14E7-9D3E-BFF2-7904BCFB4EBF}"/>
          </ac:spMkLst>
        </pc:spChg>
        <pc:spChg chg="add mod">
          <ac:chgData name="Salome Bogosia" userId="d32d9fdf9557fd10" providerId="LiveId" clId="{8F7EFCFA-4A8E-4346-B0B2-6EA068DF12AC}" dt="2024-09-30T15:57:03.116" v="376" actId="27636"/>
          <ac:spMkLst>
            <pc:docMk/>
            <pc:sldMk cId="1728195953" sldId="338"/>
            <ac:spMk id="324" creationId="{6C0A6257-C8D4-0091-17E6-30F746EF12EA}"/>
          </ac:spMkLst>
        </pc:spChg>
        <pc:spChg chg="add mod">
          <ac:chgData name="Salome Bogosia" userId="d32d9fdf9557fd10" providerId="LiveId" clId="{8F7EFCFA-4A8E-4346-B0B2-6EA068DF12AC}" dt="2024-09-30T15:57:03.116" v="376" actId="27636"/>
          <ac:spMkLst>
            <pc:docMk/>
            <pc:sldMk cId="1728195953" sldId="338"/>
            <ac:spMk id="325" creationId="{C6CA67EF-CDC9-BC0D-C808-87788B33DC60}"/>
          </ac:spMkLst>
        </pc:spChg>
        <pc:spChg chg="add mod">
          <ac:chgData name="Salome Bogosia" userId="d32d9fdf9557fd10" providerId="LiveId" clId="{8F7EFCFA-4A8E-4346-B0B2-6EA068DF12AC}" dt="2024-09-30T15:57:03.116" v="376" actId="27636"/>
          <ac:spMkLst>
            <pc:docMk/>
            <pc:sldMk cId="1728195953" sldId="338"/>
            <ac:spMk id="326" creationId="{625D2AC7-D05F-6266-6659-7B9C590C50CD}"/>
          </ac:spMkLst>
        </pc:spChg>
        <pc:spChg chg="add mod">
          <ac:chgData name="Salome Bogosia" userId="d32d9fdf9557fd10" providerId="LiveId" clId="{8F7EFCFA-4A8E-4346-B0B2-6EA068DF12AC}" dt="2024-09-30T15:57:03.116" v="376" actId="27636"/>
          <ac:spMkLst>
            <pc:docMk/>
            <pc:sldMk cId="1728195953" sldId="338"/>
            <ac:spMk id="327" creationId="{08E3DA0E-EF92-363B-6CC9-FDAF12E05C5D}"/>
          </ac:spMkLst>
        </pc:spChg>
        <pc:spChg chg="add mod">
          <ac:chgData name="Salome Bogosia" userId="d32d9fdf9557fd10" providerId="LiveId" clId="{8F7EFCFA-4A8E-4346-B0B2-6EA068DF12AC}" dt="2024-09-30T15:57:03.116" v="376" actId="27636"/>
          <ac:spMkLst>
            <pc:docMk/>
            <pc:sldMk cId="1728195953" sldId="338"/>
            <ac:spMk id="328" creationId="{01BAC802-B921-D99E-F9D6-204FDE76BF06}"/>
          </ac:spMkLst>
        </pc:spChg>
        <pc:spChg chg="add mod">
          <ac:chgData name="Salome Bogosia" userId="d32d9fdf9557fd10" providerId="LiveId" clId="{8F7EFCFA-4A8E-4346-B0B2-6EA068DF12AC}" dt="2024-09-30T15:57:03.116" v="376" actId="27636"/>
          <ac:spMkLst>
            <pc:docMk/>
            <pc:sldMk cId="1728195953" sldId="338"/>
            <ac:spMk id="329" creationId="{BD18EB82-1CDB-5E12-96F0-902F7EB48FB0}"/>
          </ac:spMkLst>
        </pc:spChg>
        <pc:spChg chg="add mod">
          <ac:chgData name="Salome Bogosia" userId="d32d9fdf9557fd10" providerId="LiveId" clId="{8F7EFCFA-4A8E-4346-B0B2-6EA068DF12AC}" dt="2024-09-30T15:57:03.116" v="376" actId="27636"/>
          <ac:spMkLst>
            <pc:docMk/>
            <pc:sldMk cId="1728195953" sldId="338"/>
            <ac:spMk id="330" creationId="{735215BE-53F5-E88C-D566-3C1B97FBFAE3}"/>
          </ac:spMkLst>
        </pc:spChg>
        <pc:spChg chg="add mod">
          <ac:chgData name="Salome Bogosia" userId="d32d9fdf9557fd10" providerId="LiveId" clId="{8F7EFCFA-4A8E-4346-B0B2-6EA068DF12AC}" dt="2024-09-30T15:57:03.116" v="376" actId="27636"/>
          <ac:spMkLst>
            <pc:docMk/>
            <pc:sldMk cId="1728195953" sldId="338"/>
            <ac:spMk id="331" creationId="{2248E9BD-1C1C-237C-4F29-B2BEC4E175ED}"/>
          </ac:spMkLst>
        </pc:spChg>
        <pc:spChg chg="add mod">
          <ac:chgData name="Salome Bogosia" userId="d32d9fdf9557fd10" providerId="LiveId" clId="{8F7EFCFA-4A8E-4346-B0B2-6EA068DF12AC}" dt="2024-09-30T15:57:03.116" v="376" actId="27636"/>
          <ac:spMkLst>
            <pc:docMk/>
            <pc:sldMk cId="1728195953" sldId="338"/>
            <ac:spMk id="332" creationId="{3D36F729-41A4-46E2-BD65-CDC3BA3284AC}"/>
          </ac:spMkLst>
        </pc:spChg>
        <pc:spChg chg="add mod">
          <ac:chgData name="Salome Bogosia" userId="d32d9fdf9557fd10" providerId="LiveId" clId="{8F7EFCFA-4A8E-4346-B0B2-6EA068DF12AC}" dt="2024-09-30T15:57:03.116" v="376" actId="27636"/>
          <ac:spMkLst>
            <pc:docMk/>
            <pc:sldMk cId="1728195953" sldId="338"/>
            <ac:spMk id="333" creationId="{9F1F9CB1-8EDF-A98B-F872-073F397D1F99}"/>
          </ac:spMkLst>
        </pc:spChg>
        <pc:spChg chg="add mod">
          <ac:chgData name="Salome Bogosia" userId="d32d9fdf9557fd10" providerId="LiveId" clId="{8F7EFCFA-4A8E-4346-B0B2-6EA068DF12AC}" dt="2024-09-30T15:57:03.116" v="376" actId="27636"/>
          <ac:spMkLst>
            <pc:docMk/>
            <pc:sldMk cId="1728195953" sldId="338"/>
            <ac:spMk id="334" creationId="{03E3DCD2-C3FB-66FB-E1C7-E9B7EB4DE797}"/>
          </ac:spMkLst>
        </pc:spChg>
        <pc:spChg chg="add mod">
          <ac:chgData name="Salome Bogosia" userId="d32d9fdf9557fd10" providerId="LiveId" clId="{8F7EFCFA-4A8E-4346-B0B2-6EA068DF12AC}" dt="2024-09-30T15:57:03.116" v="376" actId="27636"/>
          <ac:spMkLst>
            <pc:docMk/>
            <pc:sldMk cId="1728195953" sldId="338"/>
            <ac:spMk id="335" creationId="{B8D7145B-D300-8C35-914C-67626142359F}"/>
          </ac:spMkLst>
        </pc:spChg>
        <pc:spChg chg="add mod">
          <ac:chgData name="Salome Bogosia" userId="d32d9fdf9557fd10" providerId="LiveId" clId="{8F7EFCFA-4A8E-4346-B0B2-6EA068DF12AC}" dt="2024-09-30T15:57:03.116" v="376" actId="27636"/>
          <ac:spMkLst>
            <pc:docMk/>
            <pc:sldMk cId="1728195953" sldId="338"/>
            <ac:spMk id="336" creationId="{1DF94A03-2AD8-E650-A8B0-FF4FC4E08E00}"/>
          </ac:spMkLst>
        </pc:spChg>
        <pc:spChg chg="add mod">
          <ac:chgData name="Salome Bogosia" userId="d32d9fdf9557fd10" providerId="LiveId" clId="{8F7EFCFA-4A8E-4346-B0B2-6EA068DF12AC}" dt="2024-09-30T15:57:03.116" v="376" actId="27636"/>
          <ac:spMkLst>
            <pc:docMk/>
            <pc:sldMk cId="1728195953" sldId="338"/>
            <ac:spMk id="337" creationId="{47AF467F-3357-EA3C-B70F-FE795BD53826}"/>
          </ac:spMkLst>
        </pc:spChg>
        <pc:spChg chg="add mod">
          <ac:chgData name="Salome Bogosia" userId="d32d9fdf9557fd10" providerId="LiveId" clId="{8F7EFCFA-4A8E-4346-B0B2-6EA068DF12AC}" dt="2024-09-30T15:57:03.116" v="376" actId="27636"/>
          <ac:spMkLst>
            <pc:docMk/>
            <pc:sldMk cId="1728195953" sldId="338"/>
            <ac:spMk id="338" creationId="{43DD9F7A-F129-1E13-43BF-A94F4F7560DD}"/>
          </ac:spMkLst>
        </pc:spChg>
        <pc:spChg chg="add mod">
          <ac:chgData name="Salome Bogosia" userId="d32d9fdf9557fd10" providerId="LiveId" clId="{8F7EFCFA-4A8E-4346-B0B2-6EA068DF12AC}" dt="2024-09-30T15:57:03.116" v="376" actId="27636"/>
          <ac:spMkLst>
            <pc:docMk/>
            <pc:sldMk cId="1728195953" sldId="338"/>
            <ac:spMk id="339" creationId="{E66C30E3-F386-8A70-31D0-F4FED2B11E6B}"/>
          </ac:spMkLst>
        </pc:spChg>
        <pc:spChg chg="add mod">
          <ac:chgData name="Salome Bogosia" userId="d32d9fdf9557fd10" providerId="LiveId" clId="{8F7EFCFA-4A8E-4346-B0B2-6EA068DF12AC}" dt="2024-09-30T15:57:03.116" v="376" actId="27636"/>
          <ac:spMkLst>
            <pc:docMk/>
            <pc:sldMk cId="1728195953" sldId="338"/>
            <ac:spMk id="340" creationId="{4DD9EE43-5803-2A04-BABB-9B1A62328744}"/>
          </ac:spMkLst>
        </pc:spChg>
        <pc:spChg chg="add mod">
          <ac:chgData name="Salome Bogosia" userId="d32d9fdf9557fd10" providerId="LiveId" clId="{8F7EFCFA-4A8E-4346-B0B2-6EA068DF12AC}" dt="2024-09-30T15:57:03.116" v="376" actId="27636"/>
          <ac:spMkLst>
            <pc:docMk/>
            <pc:sldMk cId="1728195953" sldId="338"/>
            <ac:spMk id="341" creationId="{67C2D1A3-D9AD-CC17-5D7C-4A7380C66206}"/>
          </ac:spMkLst>
        </pc:spChg>
        <pc:spChg chg="add mod">
          <ac:chgData name="Salome Bogosia" userId="d32d9fdf9557fd10" providerId="LiveId" clId="{8F7EFCFA-4A8E-4346-B0B2-6EA068DF12AC}" dt="2024-09-30T15:57:03.116" v="376" actId="27636"/>
          <ac:spMkLst>
            <pc:docMk/>
            <pc:sldMk cId="1728195953" sldId="338"/>
            <ac:spMk id="342" creationId="{D250B6E9-CCC9-DBCE-BA2B-1030A6B28987}"/>
          </ac:spMkLst>
        </pc:spChg>
        <pc:spChg chg="add mod">
          <ac:chgData name="Salome Bogosia" userId="d32d9fdf9557fd10" providerId="LiveId" clId="{8F7EFCFA-4A8E-4346-B0B2-6EA068DF12AC}" dt="2024-09-30T15:57:03.116" v="376" actId="27636"/>
          <ac:spMkLst>
            <pc:docMk/>
            <pc:sldMk cId="1728195953" sldId="338"/>
            <ac:spMk id="343" creationId="{19FC6207-4C70-DA5D-34D0-7080DE7C6382}"/>
          </ac:spMkLst>
        </pc:spChg>
        <pc:spChg chg="add mod">
          <ac:chgData name="Salome Bogosia" userId="d32d9fdf9557fd10" providerId="LiveId" clId="{8F7EFCFA-4A8E-4346-B0B2-6EA068DF12AC}" dt="2024-09-30T15:57:03.116" v="376" actId="27636"/>
          <ac:spMkLst>
            <pc:docMk/>
            <pc:sldMk cId="1728195953" sldId="338"/>
            <ac:spMk id="344" creationId="{85350F59-FF61-870F-A0C9-CA17958BCFDD}"/>
          </ac:spMkLst>
        </pc:spChg>
        <pc:spChg chg="add mod">
          <ac:chgData name="Salome Bogosia" userId="d32d9fdf9557fd10" providerId="LiveId" clId="{8F7EFCFA-4A8E-4346-B0B2-6EA068DF12AC}" dt="2024-09-30T15:57:03.116" v="376" actId="27636"/>
          <ac:spMkLst>
            <pc:docMk/>
            <pc:sldMk cId="1728195953" sldId="338"/>
            <ac:spMk id="345" creationId="{B21DE928-1A35-28FF-86C6-11B46724850C}"/>
          </ac:spMkLst>
        </pc:spChg>
        <pc:spChg chg="add mod">
          <ac:chgData name="Salome Bogosia" userId="d32d9fdf9557fd10" providerId="LiveId" clId="{8F7EFCFA-4A8E-4346-B0B2-6EA068DF12AC}" dt="2024-09-30T15:57:03.116" v="376" actId="27636"/>
          <ac:spMkLst>
            <pc:docMk/>
            <pc:sldMk cId="1728195953" sldId="338"/>
            <ac:spMk id="346" creationId="{DDD0D391-3F9D-9B06-F5D9-D89A31F5740C}"/>
          </ac:spMkLst>
        </pc:spChg>
        <pc:spChg chg="add mod">
          <ac:chgData name="Salome Bogosia" userId="d32d9fdf9557fd10" providerId="LiveId" clId="{8F7EFCFA-4A8E-4346-B0B2-6EA068DF12AC}" dt="2024-09-30T15:57:03.116" v="376" actId="27636"/>
          <ac:spMkLst>
            <pc:docMk/>
            <pc:sldMk cId="1728195953" sldId="338"/>
            <ac:spMk id="347" creationId="{A368F38C-3384-D77E-636D-2F3360C6650A}"/>
          </ac:spMkLst>
        </pc:spChg>
        <pc:spChg chg="add mod">
          <ac:chgData name="Salome Bogosia" userId="d32d9fdf9557fd10" providerId="LiveId" clId="{8F7EFCFA-4A8E-4346-B0B2-6EA068DF12AC}" dt="2024-09-30T15:57:03.116" v="376" actId="27636"/>
          <ac:spMkLst>
            <pc:docMk/>
            <pc:sldMk cId="1728195953" sldId="338"/>
            <ac:spMk id="348" creationId="{622178D6-F8F6-6354-E820-B248AF0CC2F8}"/>
          </ac:spMkLst>
        </pc:spChg>
        <pc:spChg chg="add mod">
          <ac:chgData name="Salome Bogosia" userId="d32d9fdf9557fd10" providerId="LiveId" clId="{8F7EFCFA-4A8E-4346-B0B2-6EA068DF12AC}" dt="2024-09-30T15:57:03.116" v="376" actId="27636"/>
          <ac:spMkLst>
            <pc:docMk/>
            <pc:sldMk cId="1728195953" sldId="338"/>
            <ac:spMk id="349" creationId="{453AB905-96D7-AA4E-DFFC-631623F23B46}"/>
          </ac:spMkLst>
        </pc:spChg>
        <pc:spChg chg="add mod">
          <ac:chgData name="Salome Bogosia" userId="d32d9fdf9557fd10" providerId="LiveId" clId="{8F7EFCFA-4A8E-4346-B0B2-6EA068DF12AC}" dt="2024-09-30T15:57:03.116" v="376" actId="27636"/>
          <ac:spMkLst>
            <pc:docMk/>
            <pc:sldMk cId="1728195953" sldId="338"/>
            <ac:spMk id="350" creationId="{037E3A64-AE4E-99C9-D397-DBAEB8D55812}"/>
          </ac:spMkLst>
        </pc:spChg>
        <pc:spChg chg="add mod">
          <ac:chgData name="Salome Bogosia" userId="d32d9fdf9557fd10" providerId="LiveId" clId="{8F7EFCFA-4A8E-4346-B0B2-6EA068DF12AC}" dt="2024-09-30T15:57:03.116" v="376" actId="27636"/>
          <ac:spMkLst>
            <pc:docMk/>
            <pc:sldMk cId="1728195953" sldId="338"/>
            <ac:spMk id="351" creationId="{F048A589-D87F-C3BF-C897-C5BD5B15F081}"/>
          </ac:spMkLst>
        </pc:spChg>
        <pc:spChg chg="add mod">
          <ac:chgData name="Salome Bogosia" userId="d32d9fdf9557fd10" providerId="LiveId" clId="{8F7EFCFA-4A8E-4346-B0B2-6EA068DF12AC}" dt="2024-09-30T15:57:03.116" v="376" actId="27636"/>
          <ac:spMkLst>
            <pc:docMk/>
            <pc:sldMk cId="1728195953" sldId="338"/>
            <ac:spMk id="352" creationId="{C718F261-17D7-778B-CA51-605E5B5FF4E8}"/>
          </ac:spMkLst>
        </pc:spChg>
        <pc:spChg chg="add mod">
          <ac:chgData name="Salome Bogosia" userId="d32d9fdf9557fd10" providerId="LiveId" clId="{8F7EFCFA-4A8E-4346-B0B2-6EA068DF12AC}" dt="2024-09-30T15:57:03.116" v="376" actId="27636"/>
          <ac:spMkLst>
            <pc:docMk/>
            <pc:sldMk cId="1728195953" sldId="338"/>
            <ac:spMk id="353" creationId="{C788B838-88BE-51DD-B7A0-D5B7D46E27AC}"/>
          </ac:spMkLst>
        </pc:spChg>
        <pc:spChg chg="add mod">
          <ac:chgData name="Salome Bogosia" userId="d32d9fdf9557fd10" providerId="LiveId" clId="{8F7EFCFA-4A8E-4346-B0B2-6EA068DF12AC}" dt="2024-09-30T15:57:03.116" v="376" actId="27636"/>
          <ac:spMkLst>
            <pc:docMk/>
            <pc:sldMk cId="1728195953" sldId="338"/>
            <ac:spMk id="354" creationId="{BEFF924A-16C6-1234-DE0D-E8BF071FD632}"/>
          </ac:spMkLst>
        </pc:spChg>
        <pc:spChg chg="add mod">
          <ac:chgData name="Salome Bogosia" userId="d32d9fdf9557fd10" providerId="LiveId" clId="{8F7EFCFA-4A8E-4346-B0B2-6EA068DF12AC}" dt="2024-09-30T15:57:03.116" v="376" actId="27636"/>
          <ac:spMkLst>
            <pc:docMk/>
            <pc:sldMk cId="1728195953" sldId="338"/>
            <ac:spMk id="355" creationId="{FAAB394F-C4D9-7B2A-345B-2FA195EEFD36}"/>
          </ac:spMkLst>
        </pc:spChg>
        <pc:spChg chg="add mod">
          <ac:chgData name="Salome Bogosia" userId="d32d9fdf9557fd10" providerId="LiveId" clId="{8F7EFCFA-4A8E-4346-B0B2-6EA068DF12AC}" dt="2024-09-30T15:57:03.116" v="376" actId="27636"/>
          <ac:spMkLst>
            <pc:docMk/>
            <pc:sldMk cId="1728195953" sldId="338"/>
            <ac:spMk id="356" creationId="{06E41228-750A-91CA-2C68-6CDA6D627BA0}"/>
          </ac:spMkLst>
        </pc:spChg>
        <pc:spChg chg="add mod">
          <ac:chgData name="Salome Bogosia" userId="d32d9fdf9557fd10" providerId="LiveId" clId="{8F7EFCFA-4A8E-4346-B0B2-6EA068DF12AC}" dt="2024-09-30T15:57:03.116" v="376" actId="27636"/>
          <ac:spMkLst>
            <pc:docMk/>
            <pc:sldMk cId="1728195953" sldId="338"/>
            <ac:spMk id="357" creationId="{66DBDA12-6CE2-CCC3-A963-847B27B00B6C}"/>
          </ac:spMkLst>
        </pc:spChg>
        <pc:spChg chg="add mod">
          <ac:chgData name="Salome Bogosia" userId="d32d9fdf9557fd10" providerId="LiveId" clId="{8F7EFCFA-4A8E-4346-B0B2-6EA068DF12AC}" dt="2024-09-30T15:57:03.116" v="376" actId="27636"/>
          <ac:spMkLst>
            <pc:docMk/>
            <pc:sldMk cId="1728195953" sldId="338"/>
            <ac:spMk id="358" creationId="{A1A42C79-C4CC-5320-8D21-CA1F67EE4EDF}"/>
          </ac:spMkLst>
        </pc:spChg>
        <pc:spChg chg="add mod">
          <ac:chgData name="Salome Bogosia" userId="d32d9fdf9557fd10" providerId="LiveId" clId="{8F7EFCFA-4A8E-4346-B0B2-6EA068DF12AC}" dt="2024-09-30T15:57:03.116" v="376" actId="27636"/>
          <ac:spMkLst>
            <pc:docMk/>
            <pc:sldMk cId="1728195953" sldId="338"/>
            <ac:spMk id="359" creationId="{5B85E5B6-2145-5F0A-A2D0-CBD08CA75E35}"/>
          </ac:spMkLst>
        </pc:spChg>
        <pc:spChg chg="add mod">
          <ac:chgData name="Salome Bogosia" userId="d32d9fdf9557fd10" providerId="LiveId" clId="{8F7EFCFA-4A8E-4346-B0B2-6EA068DF12AC}" dt="2024-09-30T15:57:03.116" v="376" actId="27636"/>
          <ac:spMkLst>
            <pc:docMk/>
            <pc:sldMk cId="1728195953" sldId="338"/>
            <ac:spMk id="360" creationId="{41E8B78C-C107-49A3-70BA-7F763879DFE0}"/>
          </ac:spMkLst>
        </pc:spChg>
        <pc:spChg chg="add mod">
          <ac:chgData name="Salome Bogosia" userId="d32d9fdf9557fd10" providerId="LiveId" clId="{8F7EFCFA-4A8E-4346-B0B2-6EA068DF12AC}" dt="2024-09-30T15:57:03.116" v="376" actId="27636"/>
          <ac:spMkLst>
            <pc:docMk/>
            <pc:sldMk cId="1728195953" sldId="338"/>
            <ac:spMk id="361" creationId="{C34F9BB6-9767-F376-04E9-799E98B9F4A2}"/>
          </ac:spMkLst>
        </pc:spChg>
        <pc:spChg chg="add mod">
          <ac:chgData name="Salome Bogosia" userId="d32d9fdf9557fd10" providerId="LiveId" clId="{8F7EFCFA-4A8E-4346-B0B2-6EA068DF12AC}" dt="2024-09-30T15:57:03.116" v="376" actId="27636"/>
          <ac:spMkLst>
            <pc:docMk/>
            <pc:sldMk cId="1728195953" sldId="338"/>
            <ac:spMk id="362" creationId="{E4553926-865B-5A41-473D-D4949980F087}"/>
          </ac:spMkLst>
        </pc:spChg>
        <pc:spChg chg="add mod">
          <ac:chgData name="Salome Bogosia" userId="d32d9fdf9557fd10" providerId="LiveId" clId="{8F7EFCFA-4A8E-4346-B0B2-6EA068DF12AC}" dt="2024-09-30T15:57:03.116" v="376" actId="27636"/>
          <ac:spMkLst>
            <pc:docMk/>
            <pc:sldMk cId="1728195953" sldId="338"/>
            <ac:spMk id="363" creationId="{85DF4F60-EC49-AD50-4372-2A734A3E84A6}"/>
          </ac:spMkLst>
        </pc:spChg>
        <pc:spChg chg="add mod">
          <ac:chgData name="Salome Bogosia" userId="d32d9fdf9557fd10" providerId="LiveId" clId="{8F7EFCFA-4A8E-4346-B0B2-6EA068DF12AC}" dt="2024-09-30T15:57:03.116" v="376" actId="27636"/>
          <ac:spMkLst>
            <pc:docMk/>
            <pc:sldMk cId="1728195953" sldId="338"/>
            <ac:spMk id="364" creationId="{DED3BD7B-1B2A-8AE9-8C27-226C5A590A52}"/>
          </ac:spMkLst>
        </pc:spChg>
        <pc:spChg chg="add mod">
          <ac:chgData name="Salome Bogosia" userId="d32d9fdf9557fd10" providerId="LiveId" clId="{8F7EFCFA-4A8E-4346-B0B2-6EA068DF12AC}" dt="2024-09-30T15:57:03.116" v="376" actId="27636"/>
          <ac:spMkLst>
            <pc:docMk/>
            <pc:sldMk cId="1728195953" sldId="338"/>
            <ac:spMk id="365" creationId="{27D6BB7B-5618-DBA1-11F5-9632D0DE0706}"/>
          </ac:spMkLst>
        </pc:spChg>
        <pc:spChg chg="add mod">
          <ac:chgData name="Salome Bogosia" userId="d32d9fdf9557fd10" providerId="LiveId" clId="{8F7EFCFA-4A8E-4346-B0B2-6EA068DF12AC}" dt="2024-09-30T15:57:03.116" v="376" actId="27636"/>
          <ac:spMkLst>
            <pc:docMk/>
            <pc:sldMk cId="1728195953" sldId="338"/>
            <ac:spMk id="366" creationId="{31D59B9F-2279-55DA-DCA7-2A1A739F7432}"/>
          </ac:spMkLst>
        </pc:spChg>
        <pc:spChg chg="add mod">
          <ac:chgData name="Salome Bogosia" userId="d32d9fdf9557fd10" providerId="LiveId" clId="{8F7EFCFA-4A8E-4346-B0B2-6EA068DF12AC}" dt="2024-09-30T15:57:03.116" v="376" actId="27636"/>
          <ac:spMkLst>
            <pc:docMk/>
            <pc:sldMk cId="1728195953" sldId="338"/>
            <ac:spMk id="367" creationId="{C07B5424-C85D-CC09-C5FD-350C76FC0D60}"/>
          </ac:spMkLst>
        </pc:spChg>
        <pc:spChg chg="add mod">
          <ac:chgData name="Salome Bogosia" userId="d32d9fdf9557fd10" providerId="LiveId" clId="{8F7EFCFA-4A8E-4346-B0B2-6EA068DF12AC}" dt="2024-09-30T15:57:03.116" v="376" actId="27636"/>
          <ac:spMkLst>
            <pc:docMk/>
            <pc:sldMk cId="1728195953" sldId="338"/>
            <ac:spMk id="368" creationId="{41C9A905-9679-9D15-D3E1-9313722D5A6C}"/>
          </ac:spMkLst>
        </pc:spChg>
        <pc:spChg chg="add mod">
          <ac:chgData name="Salome Bogosia" userId="d32d9fdf9557fd10" providerId="LiveId" clId="{8F7EFCFA-4A8E-4346-B0B2-6EA068DF12AC}" dt="2024-09-30T15:57:03.116" v="376" actId="27636"/>
          <ac:spMkLst>
            <pc:docMk/>
            <pc:sldMk cId="1728195953" sldId="338"/>
            <ac:spMk id="369" creationId="{04702B83-21D8-F0F9-3BCD-B6DE2A20DEB0}"/>
          </ac:spMkLst>
        </pc:spChg>
        <pc:spChg chg="add mod">
          <ac:chgData name="Salome Bogosia" userId="d32d9fdf9557fd10" providerId="LiveId" clId="{8F7EFCFA-4A8E-4346-B0B2-6EA068DF12AC}" dt="2024-09-30T15:57:03.116" v="376" actId="27636"/>
          <ac:spMkLst>
            <pc:docMk/>
            <pc:sldMk cId="1728195953" sldId="338"/>
            <ac:spMk id="370" creationId="{9D7ED7EC-40E6-26F4-B1EE-DE1FABC10096}"/>
          </ac:spMkLst>
        </pc:spChg>
        <pc:spChg chg="add mod">
          <ac:chgData name="Salome Bogosia" userId="d32d9fdf9557fd10" providerId="LiveId" clId="{8F7EFCFA-4A8E-4346-B0B2-6EA068DF12AC}" dt="2024-09-30T15:57:03.116" v="376" actId="27636"/>
          <ac:spMkLst>
            <pc:docMk/>
            <pc:sldMk cId="1728195953" sldId="338"/>
            <ac:spMk id="371" creationId="{98E64CAD-958D-4E48-D67E-05DB4F624994}"/>
          </ac:spMkLst>
        </pc:spChg>
        <pc:spChg chg="add mod">
          <ac:chgData name="Salome Bogosia" userId="d32d9fdf9557fd10" providerId="LiveId" clId="{8F7EFCFA-4A8E-4346-B0B2-6EA068DF12AC}" dt="2024-09-30T15:57:03.116" v="376" actId="27636"/>
          <ac:spMkLst>
            <pc:docMk/>
            <pc:sldMk cId="1728195953" sldId="338"/>
            <ac:spMk id="372" creationId="{0EDAA2FD-6E86-8870-EFBC-A6642FD6B071}"/>
          </ac:spMkLst>
        </pc:spChg>
        <pc:spChg chg="add mod">
          <ac:chgData name="Salome Bogosia" userId="d32d9fdf9557fd10" providerId="LiveId" clId="{8F7EFCFA-4A8E-4346-B0B2-6EA068DF12AC}" dt="2024-09-30T15:57:03.116" v="376" actId="27636"/>
          <ac:spMkLst>
            <pc:docMk/>
            <pc:sldMk cId="1728195953" sldId="338"/>
            <ac:spMk id="373" creationId="{25F10F8C-62E0-AC9C-9A36-33A80A2349A3}"/>
          </ac:spMkLst>
        </pc:spChg>
        <pc:spChg chg="add mod">
          <ac:chgData name="Salome Bogosia" userId="d32d9fdf9557fd10" providerId="LiveId" clId="{8F7EFCFA-4A8E-4346-B0B2-6EA068DF12AC}" dt="2024-09-30T15:57:03.116" v="376" actId="27636"/>
          <ac:spMkLst>
            <pc:docMk/>
            <pc:sldMk cId="1728195953" sldId="338"/>
            <ac:spMk id="374" creationId="{E75A5384-0B20-6B30-E4A8-6D60EFD0371C}"/>
          </ac:spMkLst>
        </pc:spChg>
        <pc:spChg chg="add mod">
          <ac:chgData name="Salome Bogosia" userId="d32d9fdf9557fd10" providerId="LiveId" clId="{8F7EFCFA-4A8E-4346-B0B2-6EA068DF12AC}" dt="2024-09-30T15:57:03.116" v="376" actId="27636"/>
          <ac:spMkLst>
            <pc:docMk/>
            <pc:sldMk cId="1728195953" sldId="338"/>
            <ac:spMk id="375" creationId="{360716FB-D7A8-7B80-E0E5-B42BFC4835A2}"/>
          </ac:spMkLst>
        </pc:spChg>
        <pc:spChg chg="add mod">
          <ac:chgData name="Salome Bogosia" userId="d32d9fdf9557fd10" providerId="LiveId" clId="{8F7EFCFA-4A8E-4346-B0B2-6EA068DF12AC}" dt="2024-09-30T15:57:03.116" v="376" actId="27636"/>
          <ac:spMkLst>
            <pc:docMk/>
            <pc:sldMk cId="1728195953" sldId="338"/>
            <ac:spMk id="376" creationId="{467CCE7A-2406-B189-A500-67DADCF1F779}"/>
          </ac:spMkLst>
        </pc:spChg>
        <pc:spChg chg="add mod">
          <ac:chgData name="Salome Bogosia" userId="d32d9fdf9557fd10" providerId="LiveId" clId="{8F7EFCFA-4A8E-4346-B0B2-6EA068DF12AC}" dt="2024-09-30T15:57:03.116" v="376" actId="27636"/>
          <ac:spMkLst>
            <pc:docMk/>
            <pc:sldMk cId="1728195953" sldId="338"/>
            <ac:spMk id="377" creationId="{B174299C-7429-1A8A-DC92-43EA4117F3B6}"/>
          </ac:spMkLst>
        </pc:spChg>
        <pc:spChg chg="add mod">
          <ac:chgData name="Salome Bogosia" userId="d32d9fdf9557fd10" providerId="LiveId" clId="{8F7EFCFA-4A8E-4346-B0B2-6EA068DF12AC}" dt="2024-09-30T15:57:03.116" v="376" actId="27636"/>
          <ac:spMkLst>
            <pc:docMk/>
            <pc:sldMk cId="1728195953" sldId="338"/>
            <ac:spMk id="378" creationId="{C7CEC517-47DB-25DE-6078-D2D94A1DC0B7}"/>
          </ac:spMkLst>
        </pc:spChg>
        <pc:spChg chg="add mod">
          <ac:chgData name="Salome Bogosia" userId="d32d9fdf9557fd10" providerId="LiveId" clId="{8F7EFCFA-4A8E-4346-B0B2-6EA068DF12AC}" dt="2024-09-30T15:57:03.116" v="376" actId="27636"/>
          <ac:spMkLst>
            <pc:docMk/>
            <pc:sldMk cId="1728195953" sldId="338"/>
            <ac:spMk id="379" creationId="{BFB5E48E-279D-8A01-5B46-C64261BDC416}"/>
          </ac:spMkLst>
        </pc:spChg>
        <pc:spChg chg="add mod">
          <ac:chgData name="Salome Bogosia" userId="d32d9fdf9557fd10" providerId="LiveId" clId="{8F7EFCFA-4A8E-4346-B0B2-6EA068DF12AC}" dt="2024-09-30T15:57:03.116" v="376" actId="27636"/>
          <ac:spMkLst>
            <pc:docMk/>
            <pc:sldMk cId="1728195953" sldId="338"/>
            <ac:spMk id="380" creationId="{C1A05B5B-EFBB-21AE-988D-A00BE16B44CD}"/>
          </ac:spMkLst>
        </pc:spChg>
        <pc:spChg chg="add mod">
          <ac:chgData name="Salome Bogosia" userId="d32d9fdf9557fd10" providerId="LiveId" clId="{8F7EFCFA-4A8E-4346-B0B2-6EA068DF12AC}" dt="2024-09-30T15:57:03.116" v="376" actId="27636"/>
          <ac:spMkLst>
            <pc:docMk/>
            <pc:sldMk cId="1728195953" sldId="338"/>
            <ac:spMk id="381" creationId="{F9C0F775-19EC-7FDB-FCE0-892DC0EA60A7}"/>
          </ac:spMkLst>
        </pc:spChg>
        <pc:spChg chg="add mod">
          <ac:chgData name="Salome Bogosia" userId="d32d9fdf9557fd10" providerId="LiveId" clId="{8F7EFCFA-4A8E-4346-B0B2-6EA068DF12AC}" dt="2024-09-30T15:57:03.116" v="376" actId="27636"/>
          <ac:spMkLst>
            <pc:docMk/>
            <pc:sldMk cId="1728195953" sldId="338"/>
            <ac:spMk id="382" creationId="{33E1E5A0-2F3A-876F-C551-2C7871C9C15B}"/>
          </ac:spMkLst>
        </pc:spChg>
        <pc:spChg chg="add mod">
          <ac:chgData name="Salome Bogosia" userId="d32d9fdf9557fd10" providerId="LiveId" clId="{8F7EFCFA-4A8E-4346-B0B2-6EA068DF12AC}" dt="2024-09-30T15:57:03.116" v="376" actId="27636"/>
          <ac:spMkLst>
            <pc:docMk/>
            <pc:sldMk cId="1728195953" sldId="338"/>
            <ac:spMk id="383" creationId="{0DFC2B6B-34D9-38F3-1B18-7CF4C5406958}"/>
          </ac:spMkLst>
        </pc:spChg>
        <pc:spChg chg="add mod">
          <ac:chgData name="Salome Bogosia" userId="d32d9fdf9557fd10" providerId="LiveId" clId="{8F7EFCFA-4A8E-4346-B0B2-6EA068DF12AC}" dt="2024-09-30T15:57:03.116" v="376" actId="27636"/>
          <ac:spMkLst>
            <pc:docMk/>
            <pc:sldMk cId="1728195953" sldId="338"/>
            <ac:spMk id="384" creationId="{3D629879-133B-C832-3146-52F679915254}"/>
          </ac:spMkLst>
        </pc:spChg>
        <pc:spChg chg="add mod">
          <ac:chgData name="Salome Bogosia" userId="d32d9fdf9557fd10" providerId="LiveId" clId="{8F7EFCFA-4A8E-4346-B0B2-6EA068DF12AC}" dt="2024-09-30T15:57:03.116" v="376" actId="27636"/>
          <ac:spMkLst>
            <pc:docMk/>
            <pc:sldMk cId="1728195953" sldId="338"/>
            <ac:spMk id="385" creationId="{6952F054-320A-62E6-9364-9FD2C024493A}"/>
          </ac:spMkLst>
        </pc:spChg>
        <pc:spChg chg="add mod">
          <ac:chgData name="Salome Bogosia" userId="d32d9fdf9557fd10" providerId="LiveId" clId="{8F7EFCFA-4A8E-4346-B0B2-6EA068DF12AC}" dt="2024-09-30T15:57:03.116" v="376" actId="27636"/>
          <ac:spMkLst>
            <pc:docMk/>
            <pc:sldMk cId="1728195953" sldId="338"/>
            <ac:spMk id="386" creationId="{0A9BE161-12F8-1418-F5D5-158D1055AE66}"/>
          </ac:spMkLst>
        </pc:spChg>
        <pc:spChg chg="add mod">
          <ac:chgData name="Salome Bogosia" userId="d32d9fdf9557fd10" providerId="LiveId" clId="{8F7EFCFA-4A8E-4346-B0B2-6EA068DF12AC}" dt="2024-09-30T15:57:03.116" v="376" actId="27636"/>
          <ac:spMkLst>
            <pc:docMk/>
            <pc:sldMk cId="1728195953" sldId="338"/>
            <ac:spMk id="387" creationId="{5AA6FA99-E4D7-AB87-57FD-AD739B270236}"/>
          </ac:spMkLst>
        </pc:spChg>
        <pc:spChg chg="add mod">
          <ac:chgData name="Salome Bogosia" userId="d32d9fdf9557fd10" providerId="LiveId" clId="{8F7EFCFA-4A8E-4346-B0B2-6EA068DF12AC}" dt="2024-09-30T15:57:03.116" v="376" actId="27636"/>
          <ac:spMkLst>
            <pc:docMk/>
            <pc:sldMk cId="1728195953" sldId="338"/>
            <ac:spMk id="388" creationId="{42140BD1-BD63-A59A-3F09-0B1BA26611EE}"/>
          </ac:spMkLst>
        </pc:spChg>
        <pc:spChg chg="add mod">
          <ac:chgData name="Salome Bogosia" userId="d32d9fdf9557fd10" providerId="LiveId" clId="{8F7EFCFA-4A8E-4346-B0B2-6EA068DF12AC}" dt="2024-09-30T15:57:03.116" v="376" actId="27636"/>
          <ac:spMkLst>
            <pc:docMk/>
            <pc:sldMk cId="1728195953" sldId="338"/>
            <ac:spMk id="389" creationId="{72214246-E96C-55B5-33E3-3A08EB57FCF3}"/>
          </ac:spMkLst>
        </pc:spChg>
        <pc:spChg chg="add mod">
          <ac:chgData name="Salome Bogosia" userId="d32d9fdf9557fd10" providerId="LiveId" clId="{8F7EFCFA-4A8E-4346-B0B2-6EA068DF12AC}" dt="2024-09-30T15:57:03.116" v="376" actId="27636"/>
          <ac:spMkLst>
            <pc:docMk/>
            <pc:sldMk cId="1728195953" sldId="338"/>
            <ac:spMk id="390" creationId="{1E2D65DA-9F13-5479-D9E9-B26B804C1CAE}"/>
          </ac:spMkLst>
        </pc:spChg>
        <pc:spChg chg="add mod">
          <ac:chgData name="Salome Bogosia" userId="d32d9fdf9557fd10" providerId="LiveId" clId="{8F7EFCFA-4A8E-4346-B0B2-6EA068DF12AC}" dt="2024-09-30T15:57:03.116" v="376" actId="27636"/>
          <ac:spMkLst>
            <pc:docMk/>
            <pc:sldMk cId="1728195953" sldId="338"/>
            <ac:spMk id="391" creationId="{DE566D1C-5FCF-E1E8-334C-9ABBFFADEB32}"/>
          </ac:spMkLst>
        </pc:spChg>
        <pc:spChg chg="add mod">
          <ac:chgData name="Salome Bogosia" userId="d32d9fdf9557fd10" providerId="LiveId" clId="{8F7EFCFA-4A8E-4346-B0B2-6EA068DF12AC}" dt="2024-09-30T15:57:03.116" v="376" actId="27636"/>
          <ac:spMkLst>
            <pc:docMk/>
            <pc:sldMk cId="1728195953" sldId="338"/>
            <ac:spMk id="392" creationId="{FF27F797-6CE5-44E4-E28C-657D9FD1410A}"/>
          </ac:spMkLst>
        </pc:spChg>
        <pc:spChg chg="mod">
          <ac:chgData name="Salome Bogosia" userId="d32d9fdf9557fd10" providerId="LiveId" clId="{8F7EFCFA-4A8E-4346-B0B2-6EA068DF12AC}" dt="2024-09-30T15:57:02.406" v="375"/>
          <ac:spMkLst>
            <pc:docMk/>
            <pc:sldMk cId="1728195953" sldId="338"/>
            <ac:spMk id="394" creationId="{820C13D7-07FE-0A8E-D854-6C88B94BD0A3}"/>
          </ac:spMkLst>
        </pc:spChg>
        <pc:spChg chg="mod">
          <ac:chgData name="Salome Bogosia" userId="d32d9fdf9557fd10" providerId="LiveId" clId="{8F7EFCFA-4A8E-4346-B0B2-6EA068DF12AC}" dt="2024-09-30T15:57:02.406" v="375"/>
          <ac:spMkLst>
            <pc:docMk/>
            <pc:sldMk cId="1728195953" sldId="338"/>
            <ac:spMk id="395" creationId="{86B5C401-ACD9-5C75-0370-2358611FBDE5}"/>
          </ac:spMkLst>
        </pc:spChg>
        <pc:spChg chg="mod">
          <ac:chgData name="Salome Bogosia" userId="d32d9fdf9557fd10" providerId="LiveId" clId="{8F7EFCFA-4A8E-4346-B0B2-6EA068DF12AC}" dt="2024-09-30T15:57:02.406" v="375"/>
          <ac:spMkLst>
            <pc:docMk/>
            <pc:sldMk cId="1728195953" sldId="338"/>
            <ac:spMk id="396" creationId="{CB456CAA-0506-986E-0F75-945CAE3ED815}"/>
          </ac:spMkLst>
        </pc:spChg>
        <pc:spChg chg="mod">
          <ac:chgData name="Salome Bogosia" userId="d32d9fdf9557fd10" providerId="LiveId" clId="{8F7EFCFA-4A8E-4346-B0B2-6EA068DF12AC}" dt="2024-09-30T15:57:02.406" v="375"/>
          <ac:spMkLst>
            <pc:docMk/>
            <pc:sldMk cId="1728195953" sldId="338"/>
            <ac:spMk id="397" creationId="{B37D28E9-EC21-FCD4-D2B4-CE6AC075A8CB}"/>
          </ac:spMkLst>
        </pc:spChg>
        <pc:spChg chg="mod">
          <ac:chgData name="Salome Bogosia" userId="d32d9fdf9557fd10" providerId="LiveId" clId="{8F7EFCFA-4A8E-4346-B0B2-6EA068DF12AC}" dt="2024-09-30T15:57:02.406" v="375"/>
          <ac:spMkLst>
            <pc:docMk/>
            <pc:sldMk cId="1728195953" sldId="338"/>
            <ac:spMk id="398" creationId="{CCE4AFE6-289F-4A1D-EAF4-797AD5FD1248}"/>
          </ac:spMkLst>
        </pc:spChg>
        <pc:spChg chg="mod">
          <ac:chgData name="Salome Bogosia" userId="d32d9fdf9557fd10" providerId="LiveId" clId="{8F7EFCFA-4A8E-4346-B0B2-6EA068DF12AC}" dt="2024-09-30T15:57:02.406" v="375"/>
          <ac:spMkLst>
            <pc:docMk/>
            <pc:sldMk cId="1728195953" sldId="338"/>
            <ac:spMk id="399" creationId="{D807BBB1-A508-3791-487F-C269F5CC425C}"/>
          </ac:spMkLst>
        </pc:spChg>
        <pc:spChg chg="mod">
          <ac:chgData name="Salome Bogosia" userId="d32d9fdf9557fd10" providerId="LiveId" clId="{8F7EFCFA-4A8E-4346-B0B2-6EA068DF12AC}" dt="2024-09-30T15:57:02.406" v="375"/>
          <ac:spMkLst>
            <pc:docMk/>
            <pc:sldMk cId="1728195953" sldId="338"/>
            <ac:spMk id="400" creationId="{093FD743-E817-855A-4B9D-8E248FEB8CCC}"/>
          </ac:spMkLst>
        </pc:spChg>
        <pc:spChg chg="mod">
          <ac:chgData name="Salome Bogosia" userId="d32d9fdf9557fd10" providerId="LiveId" clId="{8F7EFCFA-4A8E-4346-B0B2-6EA068DF12AC}" dt="2024-09-30T15:57:02.406" v="375"/>
          <ac:spMkLst>
            <pc:docMk/>
            <pc:sldMk cId="1728195953" sldId="338"/>
            <ac:spMk id="401" creationId="{91631F5C-22E2-A03F-D6BE-C88BE8C7D48D}"/>
          </ac:spMkLst>
        </pc:spChg>
        <pc:spChg chg="mod">
          <ac:chgData name="Salome Bogosia" userId="d32d9fdf9557fd10" providerId="LiveId" clId="{8F7EFCFA-4A8E-4346-B0B2-6EA068DF12AC}" dt="2024-09-30T15:57:02.406" v="375"/>
          <ac:spMkLst>
            <pc:docMk/>
            <pc:sldMk cId="1728195953" sldId="338"/>
            <ac:spMk id="402" creationId="{D33FDDAE-271A-2F27-9D29-BAB711CDF647}"/>
          </ac:spMkLst>
        </pc:spChg>
        <pc:spChg chg="mod">
          <ac:chgData name="Salome Bogosia" userId="d32d9fdf9557fd10" providerId="LiveId" clId="{8F7EFCFA-4A8E-4346-B0B2-6EA068DF12AC}" dt="2024-09-30T15:57:02.406" v="375"/>
          <ac:spMkLst>
            <pc:docMk/>
            <pc:sldMk cId="1728195953" sldId="338"/>
            <ac:spMk id="403" creationId="{8385693D-A3A1-D4B3-AB84-77C53DDA4AD1}"/>
          </ac:spMkLst>
        </pc:spChg>
        <pc:spChg chg="mod">
          <ac:chgData name="Salome Bogosia" userId="d32d9fdf9557fd10" providerId="LiveId" clId="{8F7EFCFA-4A8E-4346-B0B2-6EA068DF12AC}" dt="2024-09-30T15:57:02.406" v="375"/>
          <ac:spMkLst>
            <pc:docMk/>
            <pc:sldMk cId="1728195953" sldId="338"/>
            <ac:spMk id="404" creationId="{4EA52C46-554B-D091-373B-AC8D59DBE1AE}"/>
          </ac:spMkLst>
        </pc:spChg>
        <pc:spChg chg="mod">
          <ac:chgData name="Salome Bogosia" userId="d32d9fdf9557fd10" providerId="LiveId" clId="{8F7EFCFA-4A8E-4346-B0B2-6EA068DF12AC}" dt="2024-09-30T15:57:02.406" v="375"/>
          <ac:spMkLst>
            <pc:docMk/>
            <pc:sldMk cId="1728195953" sldId="338"/>
            <ac:spMk id="405" creationId="{BFEB652B-0871-417F-5A0D-DB027AE64E1B}"/>
          </ac:spMkLst>
        </pc:spChg>
        <pc:spChg chg="mod">
          <ac:chgData name="Salome Bogosia" userId="d32d9fdf9557fd10" providerId="LiveId" clId="{8F7EFCFA-4A8E-4346-B0B2-6EA068DF12AC}" dt="2024-09-30T15:57:02.406" v="375"/>
          <ac:spMkLst>
            <pc:docMk/>
            <pc:sldMk cId="1728195953" sldId="338"/>
            <ac:spMk id="406" creationId="{23E01A88-0EBA-F9A8-9B9D-7C523CE10FB9}"/>
          </ac:spMkLst>
        </pc:spChg>
        <pc:spChg chg="mod">
          <ac:chgData name="Salome Bogosia" userId="d32d9fdf9557fd10" providerId="LiveId" clId="{8F7EFCFA-4A8E-4346-B0B2-6EA068DF12AC}" dt="2024-09-30T15:57:02.406" v="375"/>
          <ac:spMkLst>
            <pc:docMk/>
            <pc:sldMk cId="1728195953" sldId="338"/>
            <ac:spMk id="408" creationId="{D79C409C-E2DB-D467-F62A-9B12BBD4EE38}"/>
          </ac:spMkLst>
        </pc:spChg>
        <pc:spChg chg="mod">
          <ac:chgData name="Salome Bogosia" userId="d32d9fdf9557fd10" providerId="LiveId" clId="{8F7EFCFA-4A8E-4346-B0B2-6EA068DF12AC}" dt="2024-09-30T15:57:02.406" v="375"/>
          <ac:spMkLst>
            <pc:docMk/>
            <pc:sldMk cId="1728195953" sldId="338"/>
            <ac:spMk id="409" creationId="{D918B4CC-1089-16DC-7A9D-4FD1B27A7381}"/>
          </ac:spMkLst>
        </pc:spChg>
        <pc:spChg chg="mod">
          <ac:chgData name="Salome Bogosia" userId="d32d9fdf9557fd10" providerId="LiveId" clId="{8F7EFCFA-4A8E-4346-B0B2-6EA068DF12AC}" dt="2024-09-30T15:57:02.406" v="375"/>
          <ac:spMkLst>
            <pc:docMk/>
            <pc:sldMk cId="1728195953" sldId="338"/>
            <ac:spMk id="410" creationId="{B6C8A4AB-1DBD-14E1-CC89-DEAC3DD9443A}"/>
          </ac:spMkLst>
        </pc:spChg>
        <pc:spChg chg="mod">
          <ac:chgData name="Salome Bogosia" userId="d32d9fdf9557fd10" providerId="LiveId" clId="{8F7EFCFA-4A8E-4346-B0B2-6EA068DF12AC}" dt="2024-09-30T15:57:02.406" v="375"/>
          <ac:spMkLst>
            <pc:docMk/>
            <pc:sldMk cId="1728195953" sldId="338"/>
            <ac:spMk id="411" creationId="{A4F83B9E-64E1-9071-3D3E-DDF7A7EC5BB6}"/>
          </ac:spMkLst>
        </pc:spChg>
        <pc:spChg chg="mod">
          <ac:chgData name="Salome Bogosia" userId="d32d9fdf9557fd10" providerId="LiveId" clId="{8F7EFCFA-4A8E-4346-B0B2-6EA068DF12AC}" dt="2024-09-30T15:57:02.406" v="375"/>
          <ac:spMkLst>
            <pc:docMk/>
            <pc:sldMk cId="1728195953" sldId="338"/>
            <ac:spMk id="412" creationId="{90D05C25-BCC1-E57E-D861-7B0DA7B24481}"/>
          </ac:spMkLst>
        </pc:spChg>
        <pc:spChg chg="mod">
          <ac:chgData name="Salome Bogosia" userId="d32d9fdf9557fd10" providerId="LiveId" clId="{8F7EFCFA-4A8E-4346-B0B2-6EA068DF12AC}" dt="2024-09-30T15:57:02.406" v="375"/>
          <ac:spMkLst>
            <pc:docMk/>
            <pc:sldMk cId="1728195953" sldId="338"/>
            <ac:spMk id="413" creationId="{43380F26-24C0-B61D-2558-4E2306F91F1B}"/>
          </ac:spMkLst>
        </pc:spChg>
        <pc:spChg chg="mod">
          <ac:chgData name="Salome Bogosia" userId="d32d9fdf9557fd10" providerId="LiveId" clId="{8F7EFCFA-4A8E-4346-B0B2-6EA068DF12AC}" dt="2024-09-30T15:57:02.406" v="375"/>
          <ac:spMkLst>
            <pc:docMk/>
            <pc:sldMk cId="1728195953" sldId="338"/>
            <ac:spMk id="414" creationId="{2F92DF41-3933-94CA-4BBD-E161CF252932}"/>
          </ac:spMkLst>
        </pc:spChg>
        <pc:spChg chg="mod">
          <ac:chgData name="Salome Bogosia" userId="d32d9fdf9557fd10" providerId="LiveId" clId="{8F7EFCFA-4A8E-4346-B0B2-6EA068DF12AC}" dt="2024-09-30T15:57:02.406" v="375"/>
          <ac:spMkLst>
            <pc:docMk/>
            <pc:sldMk cId="1728195953" sldId="338"/>
            <ac:spMk id="415" creationId="{F7CED5DA-43BD-FA6F-18AE-8DC4A813550E}"/>
          </ac:spMkLst>
        </pc:spChg>
        <pc:spChg chg="mod">
          <ac:chgData name="Salome Bogosia" userId="d32d9fdf9557fd10" providerId="LiveId" clId="{8F7EFCFA-4A8E-4346-B0B2-6EA068DF12AC}" dt="2024-09-30T15:57:02.406" v="375"/>
          <ac:spMkLst>
            <pc:docMk/>
            <pc:sldMk cId="1728195953" sldId="338"/>
            <ac:spMk id="416" creationId="{FAC604E0-27E8-F71B-563E-B5561F31D605}"/>
          </ac:spMkLst>
        </pc:spChg>
        <pc:spChg chg="mod">
          <ac:chgData name="Salome Bogosia" userId="d32d9fdf9557fd10" providerId="LiveId" clId="{8F7EFCFA-4A8E-4346-B0B2-6EA068DF12AC}" dt="2024-09-30T15:57:02.406" v="375"/>
          <ac:spMkLst>
            <pc:docMk/>
            <pc:sldMk cId="1728195953" sldId="338"/>
            <ac:spMk id="417" creationId="{F601D726-C85E-393A-5C87-6BC2D7B3EE77}"/>
          </ac:spMkLst>
        </pc:spChg>
        <pc:spChg chg="mod">
          <ac:chgData name="Salome Bogosia" userId="d32d9fdf9557fd10" providerId="LiveId" clId="{8F7EFCFA-4A8E-4346-B0B2-6EA068DF12AC}" dt="2024-09-30T15:57:02.406" v="375"/>
          <ac:spMkLst>
            <pc:docMk/>
            <pc:sldMk cId="1728195953" sldId="338"/>
            <ac:spMk id="418" creationId="{53BC5DD3-90A6-6AA7-B52C-D04A93132635}"/>
          </ac:spMkLst>
        </pc:spChg>
        <pc:spChg chg="mod">
          <ac:chgData name="Salome Bogosia" userId="d32d9fdf9557fd10" providerId="LiveId" clId="{8F7EFCFA-4A8E-4346-B0B2-6EA068DF12AC}" dt="2024-09-30T15:57:02.406" v="375"/>
          <ac:spMkLst>
            <pc:docMk/>
            <pc:sldMk cId="1728195953" sldId="338"/>
            <ac:spMk id="419" creationId="{64CD651D-5CAB-70D9-2F38-26F053A4DB37}"/>
          </ac:spMkLst>
        </pc:spChg>
        <pc:spChg chg="mod">
          <ac:chgData name="Salome Bogosia" userId="d32d9fdf9557fd10" providerId="LiveId" clId="{8F7EFCFA-4A8E-4346-B0B2-6EA068DF12AC}" dt="2024-09-30T15:57:02.406" v="375"/>
          <ac:spMkLst>
            <pc:docMk/>
            <pc:sldMk cId="1728195953" sldId="338"/>
            <ac:spMk id="421" creationId="{A80DBEF7-8353-9F64-A7CE-4B4E23315318}"/>
          </ac:spMkLst>
        </pc:spChg>
        <pc:spChg chg="mod">
          <ac:chgData name="Salome Bogosia" userId="d32d9fdf9557fd10" providerId="LiveId" clId="{8F7EFCFA-4A8E-4346-B0B2-6EA068DF12AC}" dt="2024-09-30T15:57:02.406" v="375"/>
          <ac:spMkLst>
            <pc:docMk/>
            <pc:sldMk cId="1728195953" sldId="338"/>
            <ac:spMk id="422" creationId="{351D8B85-242C-1B0C-D3EF-C566598B93CA}"/>
          </ac:spMkLst>
        </pc:spChg>
        <pc:spChg chg="mod">
          <ac:chgData name="Salome Bogosia" userId="d32d9fdf9557fd10" providerId="LiveId" clId="{8F7EFCFA-4A8E-4346-B0B2-6EA068DF12AC}" dt="2024-09-30T15:57:02.406" v="375"/>
          <ac:spMkLst>
            <pc:docMk/>
            <pc:sldMk cId="1728195953" sldId="338"/>
            <ac:spMk id="423" creationId="{91764A43-BDC9-F610-18C8-A7F52807A6DD}"/>
          </ac:spMkLst>
        </pc:spChg>
        <pc:spChg chg="mod">
          <ac:chgData name="Salome Bogosia" userId="d32d9fdf9557fd10" providerId="LiveId" clId="{8F7EFCFA-4A8E-4346-B0B2-6EA068DF12AC}" dt="2024-09-30T15:57:02.406" v="375"/>
          <ac:spMkLst>
            <pc:docMk/>
            <pc:sldMk cId="1728195953" sldId="338"/>
            <ac:spMk id="424" creationId="{A39997DC-591C-B0DF-74F2-1854841A36A4}"/>
          </ac:spMkLst>
        </pc:spChg>
        <pc:spChg chg="mod">
          <ac:chgData name="Salome Bogosia" userId="d32d9fdf9557fd10" providerId="LiveId" clId="{8F7EFCFA-4A8E-4346-B0B2-6EA068DF12AC}" dt="2024-09-30T15:57:02.406" v="375"/>
          <ac:spMkLst>
            <pc:docMk/>
            <pc:sldMk cId="1728195953" sldId="338"/>
            <ac:spMk id="425" creationId="{4155C2E2-744E-E6E0-DD7A-8FA5444672ED}"/>
          </ac:spMkLst>
        </pc:spChg>
        <pc:spChg chg="mod">
          <ac:chgData name="Salome Bogosia" userId="d32d9fdf9557fd10" providerId="LiveId" clId="{8F7EFCFA-4A8E-4346-B0B2-6EA068DF12AC}" dt="2024-09-30T15:57:02.406" v="375"/>
          <ac:spMkLst>
            <pc:docMk/>
            <pc:sldMk cId="1728195953" sldId="338"/>
            <ac:spMk id="426" creationId="{474847F4-97A9-A93F-1417-EF85258DD8BD}"/>
          </ac:spMkLst>
        </pc:spChg>
        <pc:spChg chg="mod">
          <ac:chgData name="Salome Bogosia" userId="d32d9fdf9557fd10" providerId="LiveId" clId="{8F7EFCFA-4A8E-4346-B0B2-6EA068DF12AC}" dt="2024-09-30T15:57:02.406" v="375"/>
          <ac:spMkLst>
            <pc:docMk/>
            <pc:sldMk cId="1728195953" sldId="338"/>
            <ac:spMk id="427" creationId="{F81CEF5C-A7A8-519D-6CA4-8E1C534AE0C6}"/>
          </ac:spMkLst>
        </pc:spChg>
        <pc:spChg chg="mod">
          <ac:chgData name="Salome Bogosia" userId="d32d9fdf9557fd10" providerId="LiveId" clId="{8F7EFCFA-4A8E-4346-B0B2-6EA068DF12AC}" dt="2024-09-30T15:57:02.406" v="375"/>
          <ac:spMkLst>
            <pc:docMk/>
            <pc:sldMk cId="1728195953" sldId="338"/>
            <ac:spMk id="428" creationId="{FB06B744-763D-87D1-C7BE-499FD32B05E3}"/>
          </ac:spMkLst>
        </pc:spChg>
        <pc:spChg chg="mod">
          <ac:chgData name="Salome Bogosia" userId="d32d9fdf9557fd10" providerId="LiveId" clId="{8F7EFCFA-4A8E-4346-B0B2-6EA068DF12AC}" dt="2024-09-30T15:57:02.406" v="375"/>
          <ac:spMkLst>
            <pc:docMk/>
            <pc:sldMk cId="1728195953" sldId="338"/>
            <ac:spMk id="429" creationId="{A3ED9DDF-4916-AEF3-9898-BC259F881C22}"/>
          </ac:spMkLst>
        </pc:spChg>
        <pc:spChg chg="mod">
          <ac:chgData name="Salome Bogosia" userId="d32d9fdf9557fd10" providerId="LiveId" clId="{8F7EFCFA-4A8E-4346-B0B2-6EA068DF12AC}" dt="2024-09-30T15:57:02.406" v="375"/>
          <ac:spMkLst>
            <pc:docMk/>
            <pc:sldMk cId="1728195953" sldId="338"/>
            <ac:spMk id="430" creationId="{0910D80E-2CEE-6169-D011-94597907CA68}"/>
          </ac:spMkLst>
        </pc:spChg>
        <pc:spChg chg="mod">
          <ac:chgData name="Salome Bogosia" userId="d32d9fdf9557fd10" providerId="LiveId" clId="{8F7EFCFA-4A8E-4346-B0B2-6EA068DF12AC}" dt="2024-09-30T15:57:02.406" v="375"/>
          <ac:spMkLst>
            <pc:docMk/>
            <pc:sldMk cId="1728195953" sldId="338"/>
            <ac:spMk id="431" creationId="{A4724FCA-CEB9-020D-113A-E5B77EF31341}"/>
          </ac:spMkLst>
        </pc:spChg>
        <pc:spChg chg="mod">
          <ac:chgData name="Salome Bogosia" userId="d32d9fdf9557fd10" providerId="LiveId" clId="{8F7EFCFA-4A8E-4346-B0B2-6EA068DF12AC}" dt="2024-09-30T15:57:02.406" v="375"/>
          <ac:spMkLst>
            <pc:docMk/>
            <pc:sldMk cId="1728195953" sldId="338"/>
            <ac:spMk id="432" creationId="{53F83EF2-30B7-4F18-E3EC-1C7F4C64F729}"/>
          </ac:spMkLst>
        </pc:spChg>
        <pc:spChg chg="mod">
          <ac:chgData name="Salome Bogosia" userId="d32d9fdf9557fd10" providerId="LiveId" clId="{8F7EFCFA-4A8E-4346-B0B2-6EA068DF12AC}" dt="2024-09-30T15:57:02.406" v="375"/>
          <ac:spMkLst>
            <pc:docMk/>
            <pc:sldMk cId="1728195953" sldId="338"/>
            <ac:spMk id="433" creationId="{E0F1DE05-AE97-4BE7-7DD0-557E1B010443}"/>
          </ac:spMkLst>
        </pc:spChg>
        <pc:spChg chg="mod">
          <ac:chgData name="Salome Bogosia" userId="d32d9fdf9557fd10" providerId="LiveId" clId="{8F7EFCFA-4A8E-4346-B0B2-6EA068DF12AC}" dt="2024-09-30T15:57:02.406" v="375"/>
          <ac:spMkLst>
            <pc:docMk/>
            <pc:sldMk cId="1728195953" sldId="338"/>
            <ac:spMk id="435" creationId="{E559C80A-E29B-EE13-647A-1C5C196E85D0}"/>
          </ac:spMkLst>
        </pc:spChg>
        <pc:spChg chg="mod">
          <ac:chgData name="Salome Bogosia" userId="d32d9fdf9557fd10" providerId="LiveId" clId="{8F7EFCFA-4A8E-4346-B0B2-6EA068DF12AC}" dt="2024-09-30T15:57:02.406" v="375"/>
          <ac:spMkLst>
            <pc:docMk/>
            <pc:sldMk cId="1728195953" sldId="338"/>
            <ac:spMk id="436" creationId="{59FF3585-7C51-AC04-035B-D71D016C0E95}"/>
          </ac:spMkLst>
        </pc:spChg>
        <pc:spChg chg="mod">
          <ac:chgData name="Salome Bogosia" userId="d32d9fdf9557fd10" providerId="LiveId" clId="{8F7EFCFA-4A8E-4346-B0B2-6EA068DF12AC}" dt="2024-09-30T15:57:02.406" v="375"/>
          <ac:spMkLst>
            <pc:docMk/>
            <pc:sldMk cId="1728195953" sldId="338"/>
            <ac:spMk id="437" creationId="{CACE2A39-D310-057C-D519-55AF1E232C17}"/>
          </ac:spMkLst>
        </pc:spChg>
        <pc:spChg chg="mod">
          <ac:chgData name="Salome Bogosia" userId="d32d9fdf9557fd10" providerId="LiveId" clId="{8F7EFCFA-4A8E-4346-B0B2-6EA068DF12AC}" dt="2024-09-30T15:57:02.406" v="375"/>
          <ac:spMkLst>
            <pc:docMk/>
            <pc:sldMk cId="1728195953" sldId="338"/>
            <ac:spMk id="438" creationId="{4F7456EF-EE12-9AA4-77F9-F949768473A4}"/>
          </ac:spMkLst>
        </pc:spChg>
        <pc:spChg chg="mod">
          <ac:chgData name="Salome Bogosia" userId="d32d9fdf9557fd10" providerId="LiveId" clId="{8F7EFCFA-4A8E-4346-B0B2-6EA068DF12AC}" dt="2024-09-30T15:57:02.406" v="375"/>
          <ac:spMkLst>
            <pc:docMk/>
            <pc:sldMk cId="1728195953" sldId="338"/>
            <ac:spMk id="439" creationId="{301D736A-4980-955F-4299-E98EA814CE3E}"/>
          </ac:spMkLst>
        </pc:spChg>
        <pc:spChg chg="mod">
          <ac:chgData name="Salome Bogosia" userId="d32d9fdf9557fd10" providerId="LiveId" clId="{8F7EFCFA-4A8E-4346-B0B2-6EA068DF12AC}" dt="2024-09-30T15:57:02.406" v="375"/>
          <ac:spMkLst>
            <pc:docMk/>
            <pc:sldMk cId="1728195953" sldId="338"/>
            <ac:spMk id="440" creationId="{E2E00493-A08F-CE9C-EB98-DB9D7408C722}"/>
          </ac:spMkLst>
        </pc:spChg>
        <pc:spChg chg="mod">
          <ac:chgData name="Salome Bogosia" userId="d32d9fdf9557fd10" providerId="LiveId" clId="{8F7EFCFA-4A8E-4346-B0B2-6EA068DF12AC}" dt="2024-09-30T15:57:02.406" v="375"/>
          <ac:spMkLst>
            <pc:docMk/>
            <pc:sldMk cId="1728195953" sldId="338"/>
            <ac:spMk id="441" creationId="{35E3AD97-B683-F8CA-ECD0-62C3CF03702A}"/>
          </ac:spMkLst>
        </pc:spChg>
        <pc:spChg chg="mod">
          <ac:chgData name="Salome Bogosia" userId="d32d9fdf9557fd10" providerId="LiveId" clId="{8F7EFCFA-4A8E-4346-B0B2-6EA068DF12AC}" dt="2024-09-30T15:57:02.406" v="375"/>
          <ac:spMkLst>
            <pc:docMk/>
            <pc:sldMk cId="1728195953" sldId="338"/>
            <ac:spMk id="442" creationId="{AD43A367-81D0-ECB9-FE05-888FF3110A7C}"/>
          </ac:spMkLst>
        </pc:spChg>
        <pc:spChg chg="mod">
          <ac:chgData name="Salome Bogosia" userId="d32d9fdf9557fd10" providerId="LiveId" clId="{8F7EFCFA-4A8E-4346-B0B2-6EA068DF12AC}" dt="2024-09-30T15:57:02.406" v="375"/>
          <ac:spMkLst>
            <pc:docMk/>
            <pc:sldMk cId="1728195953" sldId="338"/>
            <ac:spMk id="443" creationId="{FDDAE57D-68E6-3E65-DDC4-378481110023}"/>
          </ac:spMkLst>
        </pc:spChg>
        <pc:spChg chg="mod">
          <ac:chgData name="Salome Bogosia" userId="d32d9fdf9557fd10" providerId="LiveId" clId="{8F7EFCFA-4A8E-4346-B0B2-6EA068DF12AC}" dt="2024-09-30T15:57:02.406" v="375"/>
          <ac:spMkLst>
            <pc:docMk/>
            <pc:sldMk cId="1728195953" sldId="338"/>
            <ac:spMk id="444" creationId="{A0900784-8466-B16F-2539-C24311FD97D1}"/>
          </ac:spMkLst>
        </pc:spChg>
        <pc:spChg chg="mod">
          <ac:chgData name="Salome Bogosia" userId="d32d9fdf9557fd10" providerId="LiveId" clId="{8F7EFCFA-4A8E-4346-B0B2-6EA068DF12AC}" dt="2024-09-30T15:57:02.406" v="375"/>
          <ac:spMkLst>
            <pc:docMk/>
            <pc:sldMk cId="1728195953" sldId="338"/>
            <ac:spMk id="445" creationId="{FFD90E27-DC9C-EA0C-A87A-20944FF1443A}"/>
          </ac:spMkLst>
        </pc:spChg>
        <pc:spChg chg="mod">
          <ac:chgData name="Salome Bogosia" userId="d32d9fdf9557fd10" providerId="LiveId" clId="{8F7EFCFA-4A8E-4346-B0B2-6EA068DF12AC}" dt="2024-09-30T15:57:02.406" v="375"/>
          <ac:spMkLst>
            <pc:docMk/>
            <pc:sldMk cId="1728195953" sldId="338"/>
            <ac:spMk id="446" creationId="{CE9DD836-FD46-841B-08D3-53B97E878424}"/>
          </ac:spMkLst>
        </pc:spChg>
        <pc:spChg chg="mod">
          <ac:chgData name="Salome Bogosia" userId="d32d9fdf9557fd10" providerId="LiveId" clId="{8F7EFCFA-4A8E-4346-B0B2-6EA068DF12AC}" dt="2024-09-30T15:57:02.406" v="375"/>
          <ac:spMkLst>
            <pc:docMk/>
            <pc:sldMk cId="1728195953" sldId="338"/>
            <ac:spMk id="447" creationId="{CCD4EDAA-0AC0-B642-20B0-1F47BA0345C5}"/>
          </ac:spMkLst>
        </pc:spChg>
        <pc:spChg chg="mod">
          <ac:chgData name="Salome Bogosia" userId="d32d9fdf9557fd10" providerId="LiveId" clId="{8F7EFCFA-4A8E-4346-B0B2-6EA068DF12AC}" dt="2024-09-30T15:57:02.406" v="375"/>
          <ac:spMkLst>
            <pc:docMk/>
            <pc:sldMk cId="1728195953" sldId="338"/>
            <ac:spMk id="448" creationId="{5D657A03-D4FA-6496-0B7A-A6DB12E0F838}"/>
          </ac:spMkLst>
        </pc:spChg>
        <pc:spChg chg="mod">
          <ac:chgData name="Salome Bogosia" userId="d32d9fdf9557fd10" providerId="LiveId" clId="{8F7EFCFA-4A8E-4346-B0B2-6EA068DF12AC}" dt="2024-09-30T15:57:02.406" v="375"/>
          <ac:spMkLst>
            <pc:docMk/>
            <pc:sldMk cId="1728195953" sldId="338"/>
            <ac:spMk id="449" creationId="{B1F1D919-C97B-724A-EFCA-EBDC7273E039}"/>
          </ac:spMkLst>
        </pc:spChg>
        <pc:spChg chg="mod">
          <ac:chgData name="Salome Bogosia" userId="d32d9fdf9557fd10" providerId="LiveId" clId="{8F7EFCFA-4A8E-4346-B0B2-6EA068DF12AC}" dt="2024-09-30T15:57:02.406" v="375"/>
          <ac:spMkLst>
            <pc:docMk/>
            <pc:sldMk cId="1728195953" sldId="338"/>
            <ac:spMk id="450" creationId="{C79CA32F-40F6-341E-B84C-65C0D288055B}"/>
          </ac:spMkLst>
        </pc:spChg>
        <pc:spChg chg="mod">
          <ac:chgData name="Salome Bogosia" userId="d32d9fdf9557fd10" providerId="LiveId" clId="{8F7EFCFA-4A8E-4346-B0B2-6EA068DF12AC}" dt="2024-09-30T15:57:02.406" v="375"/>
          <ac:spMkLst>
            <pc:docMk/>
            <pc:sldMk cId="1728195953" sldId="338"/>
            <ac:spMk id="451" creationId="{8869F1C3-686F-06CB-A780-E376A9E13179}"/>
          </ac:spMkLst>
        </pc:spChg>
        <pc:spChg chg="mod">
          <ac:chgData name="Salome Bogosia" userId="d32d9fdf9557fd10" providerId="LiveId" clId="{8F7EFCFA-4A8E-4346-B0B2-6EA068DF12AC}" dt="2024-09-30T15:57:02.406" v="375"/>
          <ac:spMkLst>
            <pc:docMk/>
            <pc:sldMk cId="1728195953" sldId="338"/>
            <ac:spMk id="452" creationId="{01DBBF1A-DA44-5A0A-FDB9-AFF9A56FA5D2}"/>
          </ac:spMkLst>
        </pc:spChg>
        <pc:spChg chg="mod">
          <ac:chgData name="Salome Bogosia" userId="d32d9fdf9557fd10" providerId="LiveId" clId="{8F7EFCFA-4A8E-4346-B0B2-6EA068DF12AC}" dt="2024-09-30T15:57:02.406" v="375"/>
          <ac:spMkLst>
            <pc:docMk/>
            <pc:sldMk cId="1728195953" sldId="338"/>
            <ac:spMk id="453" creationId="{3663AF59-5CED-063D-A899-8D07ECDCAA1C}"/>
          </ac:spMkLst>
        </pc:spChg>
        <pc:spChg chg="mod">
          <ac:chgData name="Salome Bogosia" userId="d32d9fdf9557fd10" providerId="LiveId" clId="{8F7EFCFA-4A8E-4346-B0B2-6EA068DF12AC}" dt="2024-09-30T15:57:02.406" v="375"/>
          <ac:spMkLst>
            <pc:docMk/>
            <pc:sldMk cId="1728195953" sldId="338"/>
            <ac:spMk id="454" creationId="{40883BE3-57C5-B408-C8BF-9B51C2169728}"/>
          </ac:spMkLst>
        </pc:spChg>
        <pc:spChg chg="mod">
          <ac:chgData name="Salome Bogosia" userId="d32d9fdf9557fd10" providerId="LiveId" clId="{8F7EFCFA-4A8E-4346-B0B2-6EA068DF12AC}" dt="2024-09-30T15:57:02.406" v="375"/>
          <ac:spMkLst>
            <pc:docMk/>
            <pc:sldMk cId="1728195953" sldId="338"/>
            <ac:spMk id="455" creationId="{EC21F883-B039-1436-D642-3886142A9293}"/>
          </ac:spMkLst>
        </pc:spChg>
        <pc:spChg chg="mod">
          <ac:chgData name="Salome Bogosia" userId="d32d9fdf9557fd10" providerId="LiveId" clId="{8F7EFCFA-4A8E-4346-B0B2-6EA068DF12AC}" dt="2024-09-30T15:57:02.406" v="375"/>
          <ac:spMkLst>
            <pc:docMk/>
            <pc:sldMk cId="1728195953" sldId="338"/>
            <ac:spMk id="456" creationId="{8E1A0E3D-C807-7D85-5BE8-487353F5B011}"/>
          </ac:spMkLst>
        </pc:spChg>
        <pc:spChg chg="mod">
          <ac:chgData name="Salome Bogosia" userId="d32d9fdf9557fd10" providerId="LiveId" clId="{8F7EFCFA-4A8E-4346-B0B2-6EA068DF12AC}" dt="2024-09-30T15:57:02.406" v="375"/>
          <ac:spMkLst>
            <pc:docMk/>
            <pc:sldMk cId="1728195953" sldId="338"/>
            <ac:spMk id="457" creationId="{F4C58B7A-14F4-0146-7E40-F86D907BDCC7}"/>
          </ac:spMkLst>
        </pc:spChg>
        <pc:spChg chg="mod">
          <ac:chgData name="Salome Bogosia" userId="d32d9fdf9557fd10" providerId="LiveId" clId="{8F7EFCFA-4A8E-4346-B0B2-6EA068DF12AC}" dt="2024-09-30T15:57:02.406" v="375"/>
          <ac:spMkLst>
            <pc:docMk/>
            <pc:sldMk cId="1728195953" sldId="338"/>
            <ac:spMk id="459" creationId="{D8F196F9-A8B8-95E9-2817-9A55BFBD8567}"/>
          </ac:spMkLst>
        </pc:spChg>
        <pc:spChg chg="mod">
          <ac:chgData name="Salome Bogosia" userId="d32d9fdf9557fd10" providerId="LiveId" clId="{8F7EFCFA-4A8E-4346-B0B2-6EA068DF12AC}" dt="2024-09-30T15:57:02.406" v="375"/>
          <ac:spMkLst>
            <pc:docMk/>
            <pc:sldMk cId="1728195953" sldId="338"/>
            <ac:spMk id="460" creationId="{106B5619-7ABC-FC86-B1DF-0FA28187AB54}"/>
          </ac:spMkLst>
        </pc:spChg>
        <pc:spChg chg="mod">
          <ac:chgData name="Salome Bogosia" userId="d32d9fdf9557fd10" providerId="LiveId" clId="{8F7EFCFA-4A8E-4346-B0B2-6EA068DF12AC}" dt="2024-09-30T15:57:02.406" v="375"/>
          <ac:spMkLst>
            <pc:docMk/>
            <pc:sldMk cId="1728195953" sldId="338"/>
            <ac:spMk id="461" creationId="{154F7D51-0566-DB57-DF5C-70B28FD44129}"/>
          </ac:spMkLst>
        </pc:spChg>
        <pc:spChg chg="mod">
          <ac:chgData name="Salome Bogosia" userId="d32d9fdf9557fd10" providerId="LiveId" clId="{8F7EFCFA-4A8E-4346-B0B2-6EA068DF12AC}" dt="2024-09-30T15:57:02.406" v="375"/>
          <ac:spMkLst>
            <pc:docMk/>
            <pc:sldMk cId="1728195953" sldId="338"/>
            <ac:spMk id="463" creationId="{2A85EB6C-0123-9C26-DC86-FC0ED5D65310}"/>
          </ac:spMkLst>
        </pc:spChg>
        <pc:spChg chg="mod">
          <ac:chgData name="Salome Bogosia" userId="d32d9fdf9557fd10" providerId="LiveId" clId="{8F7EFCFA-4A8E-4346-B0B2-6EA068DF12AC}" dt="2024-09-30T15:57:02.406" v="375"/>
          <ac:spMkLst>
            <pc:docMk/>
            <pc:sldMk cId="1728195953" sldId="338"/>
            <ac:spMk id="464" creationId="{1CBA6D2B-91BA-C930-31B6-7F00B838D614}"/>
          </ac:spMkLst>
        </pc:spChg>
        <pc:spChg chg="mod">
          <ac:chgData name="Salome Bogosia" userId="d32d9fdf9557fd10" providerId="LiveId" clId="{8F7EFCFA-4A8E-4346-B0B2-6EA068DF12AC}" dt="2024-09-30T15:57:02.406" v="375"/>
          <ac:spMkLst>
            <pc:docMk/>
            <pc:sldMk cId="1728195953" sldId="338"/>
            <ac:spMk id="465" creationId="{90BE9DE6-5863-5964-794A-FD5460803730}"/>
          </ac:spMkLst>
        </pc:spChg>
        <pc:spChg chg="mod">
          <ac:chgData name="Salome Bogosia" userId="d32d9fdf9557fd10" providerId="LiveId" clId="{8F7EFCFA-4A8E-4346-B0B2-6EA068DF12AC}" dt="2024-09-30T15:57:02.406" v="375"/>
          <ac:spMkLst>
            <pc:docMk/>
            <pc:sldMk cId="1728195953" sldId="338"/>
            <ac:spMk id="466" creationId="{BEBB3040-EB46-6CCE-A744-7ACA24A9D9FD}"/>
          </ac:spMkLst>
        </pc:spChg>
        <pc:spChg chg="mod">
          <ac:chgData name="Salome Bogosia" userId="d32d9fdf9557fd10" providerId="LiveId" clId="{8F7EFCFA-4A8E-4346-B0B2-6EA068DF12AC}" dt="2024-09-30T15:57:02.406" v="375"/>
          <ac:spMkLst>
            <pc:docMk/>
            <pc:sldMk cId="1728195953" sldId="338"/>
            <ac:spMk id="467" creationId="{357F29F1-742B-58E4-636F-D4D1ED683041}"/>
          </ac:spMkLst>
        </pc:spChg>
        <pc:spChg chg="mod">
          <ac:chgData name="Salome Bogosia" userId="d32d9fdf9557fd10" providerId="LiveId" clId="{8F7EFCFA-4A8E-4346-B0B2-6EA068DF12AC}" dt="2024-09-30T15:57:02.406" v="375"/>
          <ac:spMkLst>
            <pc:docMk/>
            <pc:sldMk cId="1728195953" sldId="338"/>
            <ac:spMk id="468" creationId="{4F8D17E7-6B86-6598-A24C-A61FCE3F056B}"/>
          </ac:spMkLst>
        </pc:spChg>
        <pc:spChg chg="mod">
          <ac:chgData name="Salome Bogosia" userId="d32d9fdf9557fd10" providerId="LiveId" clId="{8F7EFCFA-4A8E-4346-B0B2-6EA068DF12AC}" dt="2024-09-30T15:57:02.406" v="375"/>
          <ac:spMkLst>
            <pc:docMk/>
            <pc:sldMk cId="1728195953" sldId="338"/>
            <ac:spMk id="469" creationId="{60DA2433-D8C5-168C-9E0D-661D569CBE61}"/>
          </ac:spMkLst>
        </pc:spChg>
        <pc:spChg chg="mod">
          <ac:chgData name="Salome Bogosia" userId="d32d9fdf9557fd10" providerId="LiveId" clId="{8F7EFCFA-4A8E-4346-B0B2-6EA068DF12AC}" dt="2024-09-30T15:57:02.406" v="375"/>
          <ac:spMkLst>
            <pc:docMk/>
            <pc:sldMk cId="1728195953" sldId="338"/>
            <ac:spMk id="470" creationId="{B7C8AC7A-E706-0445-6C42-CEA038CF60F3}"/>
          </ac:spMkLst>
        </pc:spChg>
        <pc:spChg chg="mod">
          <ac:chgData name="Salome Bogosia" userId="d32d9fdf9557fd10" providerId="LiveId" clId="{8F7EFCFA-4A8E-4346-B0B2-6EA068DF12AC}" dt="2024-09-30T15:57:02.406" v="375"/>
          <ac:spMkLst>
            <pc:docMk/>
            <pc:sldMk cId="1728195953" sldId="338"/>
            <ac:spMk id="471" creationId="{FD0C934E-E64F-AB39-35E0-4329EC95577F}"/>
          </ac:spMkLst>
        </pc:spChg>
        <pc:spChg chg="mod">
          <ac:chgData name="Salome Bogosia" userId="d32d9fdf9557fd10" providerId="LiveId" clId="{8F7EFCFA-4A8E-4346-B0B2-6EA068DF12AC}" dt="2024-09-30T15:57:02.406" v="375"/>
          <ac:spMkLst>
            <pc:docMk/>
            <pc:sldMk cId="1728195953" sldId="338"/>
            <ac:spMk id="472" creationId="{72EE00D9-5F20-9CAE-100E-063EAB9D9CB6}"/>
          </ac:spMkLst>
        </pc:spChg>
        <pc:spChg chg="mod">
          <ac:chgData name="Salome Bogosia" userId="d32d9fdf9557fd10" providerId="LiveId" clId="{8F7EFCFA-4A8E-4346-B0B2-6EA068DF12AC}" dt="2024-09-30T15:57:02.406" v="375"/>
          <ac:spMkLst>
            <pc:docMk/>
            <pc:sldMk cId="1728195953" sldId="338"/>
            <ac:spMk id="473" creationId="{A749A9A1-3D0B-DC98-079A-47C182385164}"/>
          </ac:spMkLst>
        </pc:spChg>
        <pc:spChg chg="mod">
          <ac:chgData name="Salome Bogosia" userId="d32d9fdf9557fd10" providerId="LiveId" clId="{8F7EFCFA-4A8E-4346-B0B2-6EA068DF12AC}" dt="2024-09-30T15:57:02.406" v="375"/>
          <ac:spMkLst>
            <pc:docMk/>
            <pc:sldMk cId="1728195953" sldId="338"/>
            <ac:spMk id="474" creationId="{46B23007-F52F-3E5F-34E5-8FE070A50BE3}"/>
          </ac:spMkLst>
        </pc:spChg>
        <pc:spChg chg="mod">
          <ac:chgData name="Salome Bogosia" userId="d32d9fdf9557fd10" providerId="LiveId" clId="{8F7EFCFA-4A8E-4346-B0B2-6EA068DF12AC}" dt="2024-09-30T15:57:02.406" v="375"/>
          <ac:spMkLst>
            <pc:docMk/>
            <pc:sldMk cId="1728195953" sldId="338"/>
            <ac:spMk id="475" creationId="{35F6178A-4DAC-39E3-D2E0-33810D1C0794}"/>
          </ac:spMkLst>
        </pc:spChg>
        <pc:spChg chg="mod">
          <ac:chgData name="Salome Bogosia" userId="d32d9fdf9557fd10" providerId="LiveId" clId="{8F7EFCFA-4A8E-4346-B0B2-6EA068DF12AC}" dt="2024-09-30T15:57:02.406" v="375"/>
          <ac:spMkLst>
            <pc:docMk/>
            <pc:sldMk cId="1728195953" sldId="338"/>
            <ac:spMk id="476" creationId="{3430D49D-0DF6-3128-EF8A-B3A78DF4CC5C}"/>
          </ac:spMkLst>
        </pc:spChg>
        <pc:spChg chg="mod">
          <ac:chgData name="Salome Bogosia" userId="d32d9fdf9557fd10" providerId="LiveId" clId="{8F7EFCFA-4A8E-4346-B0B2-6EA068DF12AC}" dt="2024-09-30T15:57:02.406" v="375"/>
          <ac:spMkLst>
            <pc:docMk/>
            <pc:sldMk cId="1728195953" sldId="338"/>
            <ac:spMk id="477" creationId="{2B66086F-3D10-C165-4AAA-DE17870F69E7}"/>
          </ac:spMkLst>
        </pc:spChg>
        <pc:spChg chg="mod">
          <ac:chgData name="Salome Bogosia" userId="d32d9fdf9557fd10" providerId="LiveId" clId="{8F7EFCFA-4A8E-4346-B0B2-6EA068DF12AC}" dt="2024-09-30T15:57:02.406" v="375"/>
          <ac:spMkLst>
            <pc:docMk/>
            <pc:sldMk cId="1728195953" sldId="338"/>
            <ac:spMk id="478" creationId="{51501DD7-2F62-7A43-D02A-F0F09152FC80}"/>
          </ac:spMkLst>
        </pc:spChg>
        <pc:spChg chg="mod">
          <ac:chgData name="Salome Bogosia" userId="d32d9fdf9557fd10" providerId="LiveId" clId="{8F7EFCFA-4A8E-4346-B0B2-6EA068DF12AC}" dt="2024-09-30T15:57:02.406" v="375"/>
          <ac:spMkLst>
            <pc:docMk/>
            <pc:sldMk cId="1728195953" sldId="338"/>
            <ac:spMk id="479" creationId="{5E5B45F3-AD2B-4E4E-7B9D-0FDAA84D4091}"/>
          </ac:spMkLst>
        </pc:spChg>
        <pc:spChg chg="add mod">
          <ac:chgData name="Salome Bogosia" userId="d32d9fdf9557fd10" providerId="LiveId" clId="{8F7EFCFA-4A8E-4346-B0B2-6EA068DF12AC}" dt="2024-09-30T15:57:03.116" v="376" actId="27636"/>
          <ac:spMkLst>
            <pc:docMk/>
            <pc:sldMk cId="1728195953" sldId="338"/>
            <ac:spMk id="480" creationId="{691543C4-8ABB-AC53-F176-4EAD1FD2BA98}"/>
          </ac:spMkLst>
        </pc:spChg>
        <pc:spChg chg="add mod">
          <ac:chgData name="Salome Bogosia" userId="d32d9fdf9557fd10" providerId="LiveId" clId="{8F7EFCFA-4A8E-4346-B0B2-6EA068DF12AC}" dt="2024-09-30T15:57:03.116" v="376" actId="27636"/>
          <ac:spMkLst>
            <pc:docMk/>
            <pc:sldMk cId="1728195953" sldId="338"/>
            <ac:spMk id="481" creationId="{09D5EB81-99D3-D294-CE87-DE857641BCAD}"/>
          </ac:spMkLst>
        </pc:spChg>
        <pc:spChg chg="add mod">
          <ac:chgData name="Salome Bogosia" userId="d32d9fdf9557fd10" providerId="LiveId" clId="{8F7EFCFA-4A8E-4346-B0B2-6EA068DF12AC}" dt="2024-09-30T15:57:03.116" v="376" actId="27636"/>
          <ac:spMkLst>
            <pc:docMk/>
            <pc:sldMk cId="1728195953" sldId="338"/>
            <ac:spMk id="482" creationId="{F80602D8-D8D3-E705-9F44-01EBF00C0F3F}"/>
          </ac:spMkLst>
        </pc:spChg>
        <pc:spChg chg="add mod">
          <ac:chgData name="Salome Bogosia" userId="d32d9fdf9557fd10" providerId="LiveId" clId="{8F7EFCFA-4A8E-4346-B0B2-6EA068DF12AC}" dt="2024-09-30T15:57:03.116" v="376" actId="27636"/>
          <ac:spMkLst>
            <pc:docMk/>
            <pc:sldMk cId="1728195953" sldId="338"/>
            <ac:spMk id="483" creationId="{5E9D70FC-8EA5-1736-7838-E0F8F0D441FF}"/>
          </ac:spMkLst>
        </pc:spChg>
        <pc:spChg chg="add mod">
          <ac:chgData name="Salome Bogosia" userId="d32d9fdf9557fd10" providerId="LiveId" clId="{8F7EFCFA-4A8E-4346-B0B2-6EA068DF12AC}" dt="2024-09-30T15:57:03.116" v="376" actId="27636"/>
          <ac:spMkLst>
            <pc:docMk/>
            <pc:sldMk cId="1728195953" sldId="338"/>
            <ac:spMk id="484" creationId="{4DEC88FE-D0FA-A632-2F6E-6F80A6931A1D}"/>
          </ac:spMkLst>
        </pc:spChg>
        <pc:spChg chg="add mod">
          <ac:chgData name="Salome Bogosia" userId="d32d9fdf9557fd10" providerId="LiveId" clId="{8F7EFCFA-4A8E-4346-B0B2-6EA068DF12AC}" dt="2024-09-30T15:57:03.116" v="376" actId="27636"/>
          <ac:spMkLst>
            <pc:docMk/>
            <pc:sldMk cId="1728195953" sldId="338"/>
            <ac:spMk id="485" creationId="{7AEB2112-81B6-61D0-67AD-82274F1C6047}"/>
          </ac:spMkLst>
        </pc:spChg>
        <pc:spChg chg="add mod">
          <ac:chgData name="Salome Bogosia" userId="d32d9fdf9557fd10" providerId="LiveId" clId="{8F7EFCFA-4A8E-4346-B0B2-6EA068DF12AC}" dt="2024-09-30T15:57:03.116" v="376" actId="27636"/>
          <ac:spMkLst>
            <pc:docMk/>
            <pc:sldMk cId="1728195953" sldId="338"/>
            <ac:spMk id="486" creationId="{C4E0DCF6-E86C-BF15-CA4B-E1501DFF9269}"/>
          </ac:spMkLst>
        </pc:spChg>
        <pc:spChg chg="add mod">
          <ac:chgData name="Salome Bogosia" userId="d32d9fdf9557fd10" providerId="LiveId" clId="{8F7EFCFA-4A8E-4346-B0B2-6EA068DF12AC}" dt="2024-09-30T15:57:03.116" v="376" actId="27636"/>
          <ac:spMkLst>
            <pc:docMk/>
            <pc:sldMk cId="1728195953" sldId="338"/>
            <ac:spMk id="487" creationId="{FE64BF09-F6AD-12C4-E348-D12500EE453B}"/>
          </ac:spMkLst>
        </pc:spChg>
        <pc:spChg chg="add mod">
          <ac:chgData name="Salome Bogosia" userId="d32d9fdf9557fd10" providerId="LiveId" clId="{8F7EFCFA-4A8E-4346-B0B2-6EA068DF12AC}" dt="2024-09-30T15:57:03.116" v="376" actId="27636"/>
          <ac:spMkLst>
            <pc:docMk/>
            <pc:sldMk cId="1728195953" sldId="338"/>
            <ac:spMk id="488" creationId="{5C94D81D-F35D-8A94-63F3-6111B2E73350}"/>
          </ac:spMkLst>
        </pc:spChg>
        <pc:spChg chg="add mod">
          <ac:chgData name="Salome Bogosia" userId="d32d9fdf9557fd10" providerId="LiveId" clId="{8F7EFCFA-4A8E-4346-B0B2-6EA068DF12AC}" dt="2024-09-30T15:57:03.116" v="376" actId="27636"/>
          <ac:spMkLst>
            <pc:docMk/>
            <pc:sldMk cId="1728195953" sldId="338"/>
            <ac:spMk id="489" creationId="{A4D85CB5-0585-6F7F-4445-03E78010832F}"/>
          </ac:spMkLst>
        </pc:spChg>
        <pc:spChg chg="add mod">
          <ac:chgData name="Salome Bogosia" userId="d32d9fdf9557fd10" providerId="LiveId" clId="{8F7EFCFA-4A8E-4346-B0B2-6EA068DF12AC}" dt="2024-09-30T15:57:03.116" v="376" actId="27636"/>
          <ac:spMkLst>
            <pc:docMk/>
            <pc:sldMk cId="1728195953" sldId="338"/>
            <ac:spMk id="490" creationId="{0BEB4E6E-9656-5379-00E0-2F839B56143C}"/>
          </ac:spMkLst>
        </pc:spChg>
        <pc:spChg chg="add mod">
          <ac:chgData name="Salome Bogosia" userId="d32d9fdf9557fd10" providerId="LiveId" clId="{8F7EFCFA-4A8E-4346-B0B2-6EA068DF12AC}" dt="2024-09-30T15:57:03.116" v="376" actId="27636"/>
          <ac:spMkLst>
            <pc:docMk/>
            <pc:sldMk cId="1728195953" sldId="338"/>
            <ac:spMk id="491" creationId="{E06AFEE1-8CEE-57CE-8921-45563BB871AD}"/>
          </ac:spMkLst>
        </pc:spChg>
        <pc:spChg chg="add mod">
          <ac:chgData name="Salome Bogosia" userId="d32d9fdf9557fd10" providerId="LiveId" clId="{8F7EFCFA-4A8E-4346-B0B2-6EA068DF12AC}" dt="2024-09-30T15:57:03.116" v="376" actId="27636"/>
          <ac:spMkLst>
            <pc:docMk/>
            <pc:sldMk cId="1728195953" sldId="338"/>
            <ac:spMk id="492" creationId="{F9BFB107-87C1-C172-B923-026EC046D1FB}"/>
          </ac:spMkLst>
        </pc:spChg>
        <pc:spChg chg="add mod">
          <ac:chgData name="Salome Bogosia" userId="d32d9fdf9557fd10" providerId="LiveId" clId="{8F7EFCFA-4A8E-4346-B0B2-6EA068DF12AC}" dt="2024-09-30T15:57:03.116" v="376" actId="27636"/>
          <ac:spMkLst>
            <pc:docMk/>
            <pc:sldMk cId="1728195953" sldId="338"/>
            <ac:spMk id="493" creationId="{663C5D18-9B33-B8B1-A0A5-98A25BF020E2}"/>
          </ac:spMkLst>
        </pc:spChg>
        <pc:spChg chg="add mod">
          <ac:chgData name="Salome Bogosia" userId="d32d9fdf9557fd10" providerId="LiveId" clId="{8F7EFCFA-4A8E-4346-B0B2-6EA068DF12AC}" dt="2024-09-30T15:57:03.116" v="376" actId="27636"/>
          <ac:spMkLst>
            <pc:docMk/>
            <pc:sldMk cId="1728195953" sldId="338"/>
            <ac:spMk id="494" creationId="{02B39AE6-7C6A-B723-CD22-916C732C7EFB}"/>
          </ac:spMkLst>
        </pc:spChg>
        <pc:spChg chg="add mod">
          <ac:chgData name="Salome Bogosia" userId="d32d9fdf9557fd10" providerId="LiveId" clId="{8F7EFCFA-4A8E-4346-B0B2-6EA068DF12AC}" dt="2024-09-30T15:57:03.116" v="376" actId="27636"/>
          <ac:spMkLst>
            <pc:docMk/>
            <pc:sldMk cId="1728195953" sldId="338"/>
            <ac:spMk id="495" creationId="{CD2AB0CE-0C0A-FBCA-0DA0-975C85BF994E}"/>
          </ac:spMkLst>
        </pc:spChg>
        <pc:spChg chg="add mod">
          <ac:chgData name="Salome Bogosia" userId="d32d9fdf9557fd10" providerId="LiveId" clId="{8F7EFCFA-4A8E-4346-B0B2-6EA068DF12AC}" dt="2024-09-30T15:57:03.116" v="376" actId="27636"/>
          <ac:spMkLst>
            <pc:docMk/>
            <pc:sldMk cId="1728195953" sldId="338"/>
            <ac:spMk id="496" creationId="{817D65E3-2FE6-E5A8-7DBB-A59CD663779F}"/>
          </ac:spMkLst>
        </pc:spChg>
        <pc:spChg chg="add mod">
          <ac:chgData name="Salome Bogosia" userId="d32d9fdf9557fd10" providerId="LiveId" clId="{8F7EFCFA-4A8E-4346-B0B2-6EA068DF12AC}" dt="2024-09-30T15:57:03.116" v="376" actId="27636"/>
          <ac:spMkLst>
            <pc:docMk/>
            <pc:sldMk cId="1728195953" sldId="338"/>
            <ac:spMk id="497" creationId="{21C75EEE-02F3-BAF8-5FA7-D15190687336}"/>
          </ac:spMkLst>
        </pc:spChg>
        <pc:spChg chg="add mod">
          <ac:chgData name="Salome Bogosia" userId="d32d9fdf9557fd10" providerId="LiveId" clId="{8F7EFCFA-4A8E-4346-B0B2-6EA068DF12AC}" dt="2024-09-30T15:57:03.116" v="376" actId="27636"/>
          <ac:spMkLst>
            <pc:docMk/>
            <pc:sldMk cId="1728195953" sldId="338"/>
            <ac:spMk id="498" creationId="{14E56096-9A60-11D7-67B4-F6EFB0484767}"/>
          </ac:spMkLst>
        </pc:spChg>
        <pc:spChg chg="add mod">
          <ac:chgData name="Salome Bogosia" userId="d32d9fdf9557fd10" providerId="LiveId" clId="{8F7EFCFA-4A8E-4346-B0B2-6EA068DF12AC}" dt="2024-09-30T15:57:03.116" v="376" actId="27636"/>
          <ac:spMkLst>
            <pc:docMk/>
            <pc:sldMk cId="1728195953" sldId="338"/>
            <ac:spMk id="499" creationId="{9B1F99DC-7E80-4300-330D-537EBC4E916F}"/>
          </ac:spMkLst>
        </pc:spChg>
        <pc:spChg chg="add mod">
          <ac:chgData name="Salome Bogosia" userId="d32d9fdf9557fd10" providerId="LiveId" clId="{8F7EFCFA-4A8E-4346-B0B2-6EA068DF12AC}" dt="2024-09-30T15:57:03.116" v="376" actId="27636"/>
          <ac:spMkLst>
            <pc:docMk/>
            <pc:sldMk cId="1728195953" sldId="338"/>
            <ac:spMk id="500" creationId="{880BDEDD-F779-C58E-CCD1-367454B350D1}"/>
          </ac:spMkLst>
        </pc:spChg>
        <pc:spChg chg="add mod">
          <ac:chgData name="Salome Bogosia" userId="d32d9fdf9557fd10" providerId="LiveId" clId="{8F7EFCFA-4A8E-4346-B0B2-6EA068DF12AC}" dt="2024-09-30T15:57:03.116" v="376" actId="27636"/>
          <ac:spMkLst>
            <pc:docMk/>
            <pc:sldMk cId="1728195953" sldId="338"/>
            <ac:spMk id="501" creationId="{2C616260-67D7-0940-09EC-009151D18E51}"/>
          </ac:spMkLst>
        </pc:spChg>
        <pc:spChg chg="add mod">
          <ac:chgData name="Salome Bogosia" userId="d32d9fdf9557fd10" providerId="LiveId" clId="{8F7EFCFA-4A8E-4346-B0B2-6EA068DF12AC}" dt="2024-09-30T15:57:03.116" v="376" actId="27636"/>
          <ac:spMkLst>
            <pc:docMk/>
            <pc:sldMk cId="1728195953" sldId="338"/>
            <ac:spMk id="502" creationId="{81B76C88-3751-2170-2F78-E6F77CEFEBE1}"/>
          </ac:spMkLst>
        </pc:spChg>
        <pc:spChg chg="add mod">
          <ac:chgData name="Salome Bogosia" userId="d32d9fdf9557fd10" providerId="LiveId" clId="{8F7EFCFA-4A8E-4346-B0B2-6EA068DF12AC}" dt="2024-09-30T15:57:03.116" v="376" actId="27636"/>
          <ac:spMkLst>
            <pc:docMk/>
            <pc:sldMk cId="1728195953" sldId="338"/>
            <ac:spMk id="503" creationId="{170110C9-843B-10EB-D953-CF93E3936420}"/>
          </ac:spMkLst>
        </pc:spChg>
        <pc:spChg chg="add mod">
          <ac:chgData name="Salome Bogosia" userId="d32d9fdf9557fd10" providerId="LiveId" clId="{8F7EFCFA-4A8E-4346-B0B2-6EA068DF12AC}" dt="2024-09-30T15:57:03.116" v="376" actId="27636"/>
          <ac:spMkLst>
            <pc:docMk/>
            <pc:sldMk cId="1728195953" sldId="338"/>
            <ac:spMk id="504" creationId="{A966EE9B-C73F-E65C-58CE-B73593ECDA91}"/>
          </ac:spMkLst>
        </pc:spChg>
        <pc:spChg chg="add mod">
          <ac:chgData name="Salome Bogosia" userId="d32d9fdf9557fd10" providerId="LiveId" clId="{8F7EFCFA-4A8E-4346-B0B2-6EA068DF12AC}" dt="2024-09-30T15:57:03.116" v="376" actId="27636"/>
          <ac:spMkLst>
            <pc:docMk/>
            <pc:sldMk cId="1728195953" sldId="338"/>
            <ac:spMk id="505" creationId="{3221CE3A-29B0-577C-B88A-862F7DC41061}"/>
          </ac:spMkLst>
        </pc:spChg>
        <pc:spChg chg="add mod">
          <ac:chgData name="Salome Bogosia" userId="d32d9fdf9557fd10" providerId="LiveId" clId="{8F7EFCFA-4A8E-4346-B0B2-6EA068DF12AC}" dt="2024-09-30T15:57:03.116" v="376" actId="27636"/>
          <ac:spMkLst>
            <pc:docMk/>
            <pc:sldMk cId="1728195953" sldId="338"/>
            <ac:spMk id="506" creationId="{CBA3A8DA-FA06-168F-06F3-8BA112EC0B05}"/>
          </ac:spMkLst>
        </pc:spChg>
        <pc:spChg chg="add mod">
          <ac:chgData name="Salome Bogosia" userId="d32d9fdf9557fd10" providerId="LiveId" clId="{8F7EFCFA-4A8E-4346-B0B2-6EA068DF12AC}" dt="2024-09-30T15:57:03.116" v="376" actId="27636"/>
          <ac:spMkLst>
            <pc:docMk/>
            <pc:sldMk cId="1728195953" sldId="338"/>
            <ac:spMk id="507" creationId="{B474F653-6F5F-F773-2A93-591CDBCD33B6}"/>
          </ac:spMkLst>
        </pc:spChg>
        <pc:spChg chg="add mod">
          <ac:chgData name="Salome Bogosia" userId="d32d9fdf9557fd10" providerId="LiveId" clId="{8F7EFCFA-4A8E-4346-B0B2-6EA068DF12AC}" dt="2024-09-30T15:57:03.116" v="376" actId="27636"/>
          <ac:spMkLst>
            <pc:docMk/>
            <pc:sldMk cId="1728195953" sldId="338"/>
            <ac:spMk id="508" creationId="{89CF1BB9-3645-340B-CCAB-F21EFF3B12B6}"/>
          </ac:spMkLst>
        </pc:spChg>
        <pc:spChg chg="add mod">
          <ac:chgData name="Salome Bogosia" userId="d32d9fdf9557fd10" providerId="LiveId" clId="{8F7EFCFA-4A8E-4346-B0B2-6EA068DF12AC}" dt="2024-09-30T15:57:03.116" v="376" actId="27636"/>
          <ac:spMkLst>
            <pc:docMk/>
            <pc:sldMk cId="1728195953" sldId="338"/>
            <ac:spMk id="509" creationId="{F4803EC9-6ABB-59B5-94EE-89A48930E2E8}"/>
          </ac:spMkLst>
        </pc:spChg>
        <pc:spChg chg="add mod">
          <ac:chgData name="Salome Bogosia" userId="d32d9fdf9557fd10" providerId="LiveId" clId="{8F7EFCFA-4A8E-4346-B0B2-6EA068DF12AC}" dt="2024-09-30T15:57:03.116" v="376" actId="27636"/>
          <ac:spMkLst>
            <pc:docMk/>
            <pc:sldMk cId="1728195953" sldId="338"/>
            <ac:spMk id="510" creationId="{2A450DBB-2AF7-80E5-FD4E-9A405B7B4143}"/>
          </ac:spMkLst>
        </pc:spChg>
        <pc:spChg chg="add mod">
          <ac:chgData name="Salome Bogosia" userId="d32d9fdf9557fd10" providerId="LiveId" clId="{8F7EFCFA-4A8E-4346-B0B2-6EA068DF12AC}" dt="2024-09-30T15:57:03.116" v="376" actId="27636"/>
          <ac:spMkLst>
            <pc:docMk/>
            <pc:sldMk cId="1728195953" sldId="338"/>
            <ac:spMk id="511" creationId="{4C648D24-895E-E3E7-424D-D9CDBC0084DF}"/>
          </ac:spMkLst>
        </pc:spChg>
        <pc:spChg chg="add mod">
          <ac:chgData name="Salome Bogosia" userId="d32d9fdf9557fd10" providerId="LiveId" clId="{8F7EFCFA-4A8E-4346-B0B2-6EA068DF12AC}" dt="2024-09-30T15:57:03.116" v="376" actId="27636"/>
          <ac:spMkLst>
            <pc:docMk/>
            <pc:sldMk cId="1728195953" sldId="338"/>
            <ac:spMk id="512" creationId="{DA88B6E6-61DD-0C7B-F878-DE1FAFC6AF6C}"/>
          </ac:spMkLst>
        </pc:spChg>
        <pc:spChg chg="add mod">
          <ac:chgData name="Salome Bogosia" userId="d32d9fdf9557fd10" providerId="LiveId" clId="{8F7EFCFA-4A8E-4346-B0B2-6EA068DF12AC}" dt="2024-09-30T15:57:03.116" v="376" actId="27636"/>
          <ac:spMkLst>
            <pc:docMk/>
            <pc:sldMk cId="1728195953" sldId="338"/>
            <ac:spMk id="513" creationId="{4BD211A2-C7D9-5677-2E9A-1E2098D3C7B8}"/>
          </ac:spMkLst>
        </pc:spChg>
        <pc:spChg chg="add mod">
          <ac:chgData name="Salome Bogosia" userId="d32d9fdf9557fd10" providerId="LiveId" clId="{8F7EFCFA-4A8E-4346-B0B2-6EA068DF12AC}" dt="2024-09-30T15:57:03.116" v="376" actId="27636"/>
          <ac:spMkLst>
            <pc:docMk/>
            <pc:sldMk cId="1728195953" sldId="338"/>
            <ac:spMk id="514" creationId="{F49DCFC8-61A3-C3EA-D586-E46F2AC74660}"/>
          </ac:spMkLst>
        </pc:spChg>
        <pc:spChg chg="add mod">
          <ac:chgData name="Salome Bogosia" userId="d32d9fdf9557fd10" providerId="LiveId" clId="{8F7EFCFA-4A8E-4346-B0B2-6EA068DF12AC}" dt="2024-09-30T15:57:03.116" v="376" actId="27636"/>
          <ac:spMkLst>
            <pc:docMk/>
            <pc:sldMk cId="1728195953" sldId="338"/>
            <ac:spMk id="515" creationId="{B802261B-74B4-EF63-8FF0-8DB52D452C5F}"/>
          </ac:spMkLst>
        </pc:spChg>
        <pc:spChg chg="add mod">
          <ac:chgData name="Salome Bogosia" userId="d32d9fdf9557fd10" providerId="LiveId" clId="{8F7EFCFA-4A8E-4346-B0B2-6EA068DF12AC}" dt="2024-09-30T15:57:03.116" v="376" actId="27636"/>
          <ac:spMkLst>
            <pc:docMk/>
            <pc:sldMk cId="1728195953" sldId="338"/>
            <ac:spMk id="516" creationId="{E7F0C6D1-DAC7-C58B-F7F1-09F2F386252C}"/>
          </ac:spMkLst>
        </pc:spChg>
        <pc:spChg chg="add mod ord">
          <ac:chgData name="Salome Bogosia" userId="d32d9fdf9557fd10" providerId="LiveId" clId="{8F7EFCFA-4A8E-4346-B0B2-6EA068DF12AC}" dt="2024-09-30T16:18:41.045" v="670" actId="20577"/>
          <ac:spMkLst>
            <pc:docMk/>
            <pc:sldMk cId="1728195953" sldId="338"/>
            <ac:spMk id="519" creationId="{C70CC425-7119-E076-9F45-591C5D2904A5}"/>
          </ac:spMkLst>
        </pc:spChg>
        <pc:spChg chg="add mod">
          <ac:chgData name="Salome Bogosia" userId="d32d9fdf9557fd10" providerId="LiveId" clId="{8F7EFCFA-4A8E-4346-B0B2-6EA068DF12AC}" dt="2024-09-30T16:18:02.114" v="667" actId="26606"/>
          <ac:spMkLst>
            <pc:docMk/>
            <pc:sldMk cId="1728195953" sldId="338"/>
            <ac:spMk id="525" creationId="{FE35B6A5-7085-858D-D4E8-E7174C372ACB}"/>
          </ac:spMkLst>
        </pc:spChg>
        <pc:grpChg chg="add mod">
          <ac:chgData name="Salome Bogosia" userId="d32d9fdf9557fd10" providerId="LiveId" clId="{8F7EFCFA-4A8E-4346-B0B2-6EA068DF12AC}" dt="2024-09-30T15:57:03.116" v="376" actId="27636"/>
          <ac:grpSpMkLst>
            <pc:docMk/>
            <pc:sldMk cId="1728195953" sldId="338"/>
            <ac:grpSpMk id="393" creationId="{1C15A211-E611-D686-FA55-C3DFDA3F5835}"/>
          </ac:grpSpMkLst>
        </pc:grpChg>
        <pc:grpChg chg="add mod">
          <ac:chgData name="Salome Bogosia" userId="d32d9fdf9557fd10" providerId="LiveId" clId="{8F7EFCFA-4A8E-4346-B0B2-6EA068DF12AC}" dt="2024-09-30T15:57:03.116" v="376" actId="27636"/>
          <ac:grpSpMkLst>
            <pc:docMk/>
            <pc:sldMk cId="1728195953" sldId="338"/>
            <ac:grpSpMk id="407" creationId="{1B89A89C-E87B-7787-980A-281F46DAA0C8}"/>
          </ac:grpSpMkLst>
        </pc:grpChg>
        <pc:grpChg chg="add mod">
          <ac:chgData name="Salome Bogosia" userId="d32d9fdf9557fd10" providerId="LiveId" clId="{8F7EFCFA-4A8E-4346-B0B2-6EA068DF12AC}" dt="2024-09-30T15:57:03.116" v="376" actId="27636"/>
          <ac:grpSpMkLst>
            <pc:docMk/>
            <pc:sldMk cId="1728195953" sldId="338"/>
            <ac:grpSpMk id="420" creationId="{ACDDB18A-A1E6-2AD4-AE27-F91E8D94D17A}"/>
          </ac:grpSpMkLst>
        </pc:grpChg>
        <pc:grpChg chg="add mod">
          <ac:chgData name="Salome Bogosia" userId="d32d9fdf9557fd10" providerId="LiveId" clId="{8F7EFCFA-4A8E-4346-B0B2-6EA068DF12AC}" dt="2024-09-30T15:57:03.116" v="376" actId="27636"/>
          <ac:grpSpMkLst>
            <pc:docMk/>
            <pc:sldMk cId="1728195953" sldId="338"/>
            <ac:grpSpMk id="434" creationId="{63012A37-722F-739E-80DA-0D9D74B01172}"/>
          </ac:grpSpMkLst>
        </pc:grpChg>
        <pc:grpChg chg="add mod">
          <ac:chgData name="Salome Bogosia" userId="d32d9fdf9557fd10" providerId="LiveId" clId="{8F7EFCFA-4A8E-4346-B0B2-6EA068DF12AC}" dt="2024-09-30T15:57:03.116" v="376" actId="27636"/>
          <ac:grpSpMkLst>
            <pc:docMk/>
            <pc:sldMk cId="1728195953" sldId="338"/>
            <ac:grpSpMk id="458" creationId="{42C3507E-EBB8-5CB8-7C65-4C999B5AC43C}"/>
          </ac:grpSpMkLst>
        </pc:grpChg>
        <pc:grpChg chg="add mod">
          <ac:chgData name="Salome Bogosia" userId="d32d9fdf9557fd10" providerId="LiveId" clId="{8F7EFCFA-4A8E-4346-B0B2-6EA068DF12AC}" dt="2024-09-30T15:57:03.116" v="376" actId="27636"/>
          <ac:grpSpMkLst>
            <pc:docMk/>
            <pc:sldMk cId="1728195953" sldId="338"/>
            <ac:grpSpMk id="462" creationId="{0261279C-62B2-F2B3-0F86-7E0147CBAC51}"/>
          </ac:grpSpMkLst>
        </pc:grpChg>
        <pc:picChg chg="add">
          <ac:chgData name="Salome Bogosia" userId="d32d9fdf9557fd10" providerId="LiveId" clId="{8F7EFCFA-4A8E-4346-B0B2-6EA068DF12AC}" dt="2024-09-30T15:57:08.935" v="378"/>
          <ac:picMkLst>
            <pc:docMk/>
            <pc:sldMk cId="1728195953" sldId="338"/>
            <ac:picMk id="517" creationId="{85E8BE0A-5424-A99B-364C-7CC785AC1CD4}"/>
          </ac:picMkLst>
        </pc:picChg>
        <pc:picChg chg="add mod ord">
          <ac:chgData name="Salome Bogosia" userId="d32d9fdf9557fd10" providerId="LiveId" clId="{8F7EFCFA-4A8E-4346-B0B2-6EA068DF12AC}" dt="2024-09-30T16:18:07.725" v="668" actId="14100"/>
          <ac:picMkLst>
            <pc:docMk/>
            <pc:sldMk cId="1728195953" sldId="338"/>
            <ac:picMk id="520" creationId="{3EA5B6F7-11CF-BC4C-F21B-3BAC45FECB64}"/>
          </ac:picMkLst>
        </pc:picChg>
        <pc:cxnChg chg="add mod">
          <ac:chgData name="Salome Bogosia" userId="d32d9fdf9557fd10" providerId="LiveId" clId="{8F7EFCFA-4A8E-4346-B0B2-6EA068DF12AC}" dt="2024-09-30T15:57:03.116" v="376" actId="27636"/>
          <ac:cxnSpMkLst>
            <pc:docMk/>
            <pc:sldMk cId="1728195953" sldId="338"/>
            <ac:cxnSpMk id="4" creationId="{FF7D454E-D4D0-6911-941D-F4810CDF050F}"/>
          </ac:cxnSpMkLst>
        </pc:cxnChg>
        <pc:cxnChg chg="add mod">
          <ac:chgData name="Salome Bogosia" userId="d32d9fdf9557fd10" providerId="LiveId" clId="{8F7EFCFA-4A8E-4346-B0B2-6EA068DF12AC}" dt="2024-09-30T15:57:03.116" v="376" actId="27636"/>
          <ac:cxnSpMkLst>
            <pc:docMk/>
            <pc:sldMk cId="1728195953" sldId="338"/>
            <ac:cxnSpMk id="5" creationId="{AF7CCAAA-8663-4843-513A-756F38E76297}"/>
          </ac:cxnSpMkLst>
        </pc:cxnChg>
        <pc:cxnChg chg="add mod">
          <ac:chgData name="Salome Bogosia" userId="d32d9fdf9557fd10" providerId="LiveId" clId="{8F7EFCFA-4A8E-4346-B0B2-6EA068DF12AC}" dt="2024-09-30T15:57:03.116" v="376" actId="27636"/>
          <ac:cxnSpMkLst>
            <pc:docMk/>
            <pc:sldMk cId="1728195953" sldId="338"/>
            <ac:cxnSpMk id="6" creationId="{8148CF8A-9950-B27C-6B9E-D8E73971F264}"/>
          </ac:cxnSpMkLst>
        </pc:cxnChg>
        <pc:cxnChg chg="add mod">
          <ac:chgData name="Salome Bogosia" userId="d32d9fdf9557fd10" providerId="LiveId" clId="{8F7EFCFA-4A8E-4346-B0B2-6EA068DF12AC}" dt="2024-09-30T15:57:03.116" v="376" actId="27636"/>
          <ac:cxnSpMkLst>
            <pc:docMk/>
            <pc:sldMk cId="1728195953" sldId="338"/>
            <ac:cxnSpMk id="7" creationId="{83711105-3373-95C5-7241-3A837B6A7C7D}"/>
          </ac:cxnSpMkLst>
        </pc:cxnChg>
        <pc:cxnChg chg="add mod">
          <ac:chgData name="Salome Bogosia" userId="d32d9fdf9557fd10" providerId="LiveId" clId="{8F7EFCFA-4A8E-4346-B0B2-6EA068DF12AC}" dt="2024-09-30T15:57:03.116" v="376" actId="27636"/>
          <ac:cxnSpMkLst>
            <pc:docMk/>
            <pc:sldMk cId="1728195953" sldId="338"/>
            <ac:cxnSpMk id="8" creationId="{4FE018C9-EEB8-8C51-0CB6-C9A0D8C6105F}"/>
          </ac:cxnSpMkLst>
        </pc:cxnChg>
        <pc:cxnChg chg="add mod">
          <ac:chgData name="Salome Bogosia" userId="d32d9fdf9557fd10" providerId="LiveId" clId="{8F7EFCFA-4A8E-4346-B0B2-6EA068DF12AC}" dt="2024-09-30T15:57:03.116" v="376" actId="27636"/>
          <ac:cxnSpMkLst>
            <pc:docMk/>
            <pc:sldMk cId="1728195953" sldId="338"/>
            <ac:cxnSpMk id="9" creationId="{A29F5389-78C7-C38E-068F-25299ED43F5F}"/>
          </ac:cxnSpMkLst>
        </pc:cxnChg>
        <pc:cxnChg chg="add mod">
          <ac:chgData name="Salome Bogosia" userId="d32d9fdf9557fd10" providerId="LiveId" clId="{8F7EFCFA-4A8E-4346-B0B2-6EA068DF12AC}" dt="2024-09-30T15:57:03.116" v="376" actId="27636"/>
          <ac:cxnSpMkLst>
            <pc:docMk/>
            <pc:sldMk cId="1728195953" sldId="338"/>
            <ac:cxnSpMk id="10" creationId="{B712A9C4-3FFF-0BBF-7423-F907AF47CB05}"/>
          </ac:cxnSpMkLst>
        </pc:cxnChg>
        <pc:cxnChg chg="add mod">
          <ac:chgData name="Salome Bogosia" userId="d32d9fdf9557fd10" providerId="LiveId" clId="{8F7EFCFA-4A8E-4346-B0B2-6EA068DF12AC}" dt="2024-09-30T15:57:03.116" v="376" actId="27636"/>
          <ac:cxnSpMkLst>
            <pc:docMk/>
            <pc:sldMk cId="1728195953" sldId="338"/>
            <ac:cxnSpMk id="11" creationId="{4BCF3ACF-3888-B825-4DBE-3B25681C8FC9}"/>
          </ac:cxnSpMkLst>
        </pc:cxnChg>
        <pc:cxnChg chg="add mod">
          <ac:chgData name="Salome Bogosia" userId="d32d9fdf9557fd10" providerId="LiveId" clId="{8F7EFCFA-4A8E-4346-B0B2-6EA068DF12AC}" dt="2024-09-30T15:57:03.116" v="376" actId="27636"/>
          <ac:cxnSpMkLst>
            <pc:docMk/>
            <pc:sldMk cId="1728195953" sldId="338"/>
            <ac:cxnSpMk id="12" creationId="{96E94D15-8B9E-F0D2-FB3B-1C934C8B5C13}"/>
          </ac:cxnSpMkLst>
        </pc:cxnChg>
        <pc:cxnChg chg="add mod">
          <ac:chgData name="Salome Bogosia" userId="d32d9fdf9557fd10" providerId="LiveId" clId="{8F7EFCFA-4A8E-4346-B0B2-6EA068DF12AC}" dt="2024-09-30T15:57:03.116" v="376" actId="27636"/>
          <ac:cxnSpMkLst>
            <pc:docMk/>
            <pc:sldMk cId="1728195953" sldId="338"/>
            <ac:cxnSpMk id="13" creationId="{2CEFFAF0-5E1C-1859-E0BB-405674114A86}"/>
          </ac:cxnSpMkLst>
        </pc:cxnChg>
        <pc:cxnChg chg="add mod">
          <ac:chgData name="Salome Bogosia" userId="d32d9fdf9557fd10" providerId="LiveId" clId="{8F7EFCFA-4A8E-4346-B0B2-6EA068DF12AC}" dt="2024-09-30T15:57:03.116" v="376" actId="27636"/>
          <ac:cxnSpMkLst>
            <pc:docMk/>
            <pc:sldMk cId="1728195953" sldId="338"/>
            <ac:cxnSpMk id="14" creationId="{23B6591F-B24D-6F40-196D-C9AB2A3310DB}"/>
          </ac:cxnSpMkLst>
        </pc:cxnChg>
        <pc:cxnChg chg="add mod">
          <ac:chgData name="Salome Bogosia" userId="d32d9fdf9557fd10" providerId="LiveId" clId="{8F7EFCFA-4A8E-4346-B0B2-6EA068DF12AC}" dt="2024-09-30T15:57:03.116" v="376" actId="27636"/>
          <ac:cxnSpMkLst>
            <pc:docMk/>
            <pc:sldMk cId="1728195953" sldId="338"/>
            <ac:cxnSpMk id="15" creationId="{5B2C13CC-F4D0-6DCC-8398-BEF71D02BF9C}"/>
          </ac:cxnSpMkLst>
        </pc:cxnChg>
        <pc:cxnChg chg="add mod">
          <ac:chgData name="Salome Bogosia" userId="d32d9fdf9557fd10" providerId="LiveId" clId="{8F7EFCFA-4A8E-4346-B0B2-6EA068DF12AC}" dt="2024-09-30T15:57:03.116" v="376" actId="27636"/>
          <ac:cxnSpMkLst>
            <pc:docMk/>
            <pc:sldMk cId="1728195953" sldId="338"/>
            <ac:cxnSpMk id="28" creationId="{C58F36DB-C75D-FC39-3289-7F54306BF467}"/>
          </ac:cxnSpMkLst>
        </pc:cxnChg>
        <pc:cxnChg chg="add mod">
          <ac:chgData name="Salome Bogosia" userId="d32d9fdf9557fd10" providerId="LiveId" clId="{8F7EFCFA-4A8E-4346-B0B2-6EA068DF12AC}" dt="2024-09-30T15:57:03.116" v="376" actId="27636"/>
          <ac:cxnSpMkLst>
            <pc:docMk/>
            <pc:sldMk cId="1728195953" sldId="338"/>
            <ac:cxnSpMk id="41" creationId="{26B6A712-830A-9944-AE37-A23F7A38E436}"/>
          </ac:cxnSpMkLst>
        </pc:cxnChg>
        <pc:cxnChg chg="del">
          <ac:chgData name="Salome Bogosia" userId="d32d9fdf9557fd10" providerId="LiveId" clId="{8F7EFCFA-4A8E-4346-B0B2-6EA068DF12AC}" dt="2024-09-30T15:57:00.704" v="374" actId="478"/>
          <ac:cxnSpMkLst>
            <pc:docMk/>
            <pc:sldMk cId="1728195953" sldId="338"/>
            <ac:cxnSpMk id="48" creationId="{FAB383C0-C964-E32C-3E81-9FAE9208F43E}"/>
          </ac:cxnSpMkLst>
        </pc:cxnChg>
        <pc:cxnChg chg="del">
          <ac:chgData name="Salome Bogosia" userId="d32d9fdf9557fd10" providerId="LiveId" clId="{8F7EFCFA-4A8E-4346-B0B2-6EA068DF12AC}" dt="2024-09-30T15:57:00.704" v="374" actId="478"/>
          <ac:cxnSpMkLst>
            <pc:docMk/>
            <pc:sldMk cId="1728195953" sldId="338"/>
            <ac:cxnSpMk id="54" creationId="{E491DCFA-3D58-3152-C71D-601C2469E512}"/>
          </ac:cxnSpMkLst>
        </pc:cxnChg>
        <pc:cxnChg chg="del">
          <ac:chgData name="Salome Bogosia" userId="d32d9fdf9557fd10" providerId="LiveId" clId="{8F7EFCFA-4A8E-4346-B0B2-6EA068DF12AC}" dt="2024-09-30T15:57:00.704" v="374" actId="478"/>
          <ac:cxnSpMkLst>
            <pc:docMk/>
            <pc:sldMk cId="1728195953" sldId="338"/>
            <ac:cxnSpMk id="55" creationId="{14B7B302-754E-B0C9-579A-9A2EB7586E00}"/>
          </ac:cxnSpMkLst>
        </pc:cxnChg>
        <pc:cxnChg chg="add mod">
          <ac:chgData name="Salome Bogosia" userId="d32d9fdf9557fd10" providerId="LiveId" clId="{8F7EFCFA-4A8E-4346-B0B2-6EA068DF12AC}" dt="2024-09-30T15:57:03.116" v="376" actId="27636"/>
          <ac:cxnSpMkLst>
            <pc:docMk/>
            <pc:sldMk cId="1728195953" sldId="338"/>
            <ac:cxnSpMk id="57" creationId="{A09651D1-987D-0859-4643-2FF98CA8068A}"/>
          </ac:cxnSpMkLst>
        </pc:cxnChg>
        <pc:cxnChg chg="del">
          <ac:chgData name="Salome Bogosia" userId="d32d9fdf9557fd10" providerId="LiveId" clId="{8F7EFCFA-4A8E-4346-B0B2-6EA068DF12AC}" dt="2024-09-30T15:57:00.704" v="374" actId="478"/>
          <ac:cxnSpMkLst>
            <pc:docMk/>
            <pc:sldMk cId="1728195953" sldId="338"/>
            <ac:cxnSpMk id="58" creationId="{D2CF2D7B-F648-68B5-35AD-96D5E95DA5CD}"/>
          </ac:cxnSpMkLst>
        </pc:cxnChg>
        <pc:cxnChg chg="del">
          <ac:chgData name="Salome Bogosia" userId="d32d9fdf9557fd10" providerId="LiveId" clId="{8F7EFCFA-4A8E-4346-B0B2-6EA068DF12AC}" dt="2024-09-30T15:57:00.704" v="374" actId="478"/>
          <ac:cxnSpMkLst>
            <pc:docMk/>
            <pc:sldMk cId="1728195953" sldId="338"/>
            <ac:cxnSpMk id="59" creationId="{B9FCAC84-D3E0-471A-C90B-E10C26682571}"/>
          </ac:cxnSpMkLst>
        </pc:cxnChg>
        <pc:cxnChg chg="add mod">
          <ac:chgData name="Salome Bogosia" userId="d32d9fdf9557fd10" providerId="LiveId" clId="{8F7EFCFA-4A8E-4346-B0B2-6EA068DF12AC}" dt="2024-09-30T15:57:03.116" v="376" actId="27636"/>
          <ac:cxnSpMkLst>
            <pc:docMk/>
            <pc:sldMk cId="1728195953" sldId="338"/>
            <ac:cxnSpMk id="148" creationId="{4B250A36-05F5-646A-D519-8091DF07A018}"/>
          </ac:cxnSpMkLst>
        </pc:cxnChg>
        <pc:cxnChg chg="add mod">
          <ac:chgData name="Salome Bogosia" userId="d32d9fdf9557fd10" providerId="LiveId" clId="{8F7EFCFA-4A8E-4346-B0B2-6EA068DF12AC}" dt="2024-09-30T15:57:03.116" v="376" actId="27636"/>
          <ac:cxnSpMkLst>
            <pc:docMk/>
            <pc:sldMk cId="1728195953" sldId="338"/>
            <ac:cxnSpMk id="161" creationId="{58157078-0461-6000-1897-E550FDC7B9C3}"/>
          </ac:cxnSpMkLst>
        </pc:cxnChg>
        <pc:cxnChg chg="add mod">
          <ac:chgData name="Salome Bogosia" userId="d32d9fdf9557fd10" providerId="LiveId" clId="{8F7EFCFA-4A8E-4346-B0B2-6EA068DF12AC}" dt="2024-09-30T15:57:03.116" v="376" actId="27636"/>
          <ac:cxnSpMkLst>
            <pc:docMk/>
            <pc:sldMk cId="1728195953" sldId="338"/>
            <ac:cxnSpMk id="185" creationId="{A79A84DE-B49C-1F63-412F-37BC4F826CCF}"/>
          </ac:cxnSpMkLst>
        </pc:cxnChg>
        <pc:cxnChg chg="add mod">
          <ac:chgData name="Salome Bogosia" userId="d32d9fdf9557fd10" providerId="LiveId" clId="{8F7EFCFA-4A8E-4346-B0B2-6EA068DF12AC}" dt="2024-09-30T15:57:03.116" v="376" actId="27636"/>
          <ac:cxnSpMkLst>
            <pc:docMk/>
            <pc:sldMk cId="1728195953" sldId="338"/>
            <ac:cxnSpMk id="198" creationId="{D7911F69-101A-1917-6DC7-7472ACB4880F}"/>
          </ac:cxnSpMkLst>
        </pc:cxnChg>
        <pc:cxnChg chg="add mod">
          <ac:chgData name="Salome Bogosia" userId="d32d9fdf9557fd10" providerId="LiveId" clId="{8F7EFCFA-4A8E-4346-B0B2-6EA068DF12AC}" dt="2024-09-30T15:57:03.116" v="376" actId="27636"/>
          <ac:cxnSpMkLst>
            <pc:docMk/>
            <pc:sldMk cId="1728195953" sldId="338"/>
            <ac:cxnSpMk id="211" creationId="{0F59E57A-65C3-4899-2A3D-CE5859E99BC9}"/>
          </ac:cxnSpMkLst>
        </pc:cxnChg>
        <pc:cxnChg chg="add mod">
          <ac:chgData name="Salome Bogosia" userId="d32d9fdf9557fd10" providerId="LiveId" clId="{8F7EFCFA-4A8E-4346-B0B2-6EA068DF12AC}" dt="2024-09-30T15:57:03.116" v="376" actId="27636"/>
          <ac:cxnSpMkLst>
            <pc:docMk/>
            <pc:sldMk cId="1728195953" sldId="338"/>
            <ac:cxnSpMk id="224" creationId="{DA3B7B6F-2D95-040A-CC32-95A6FC503834}"/>
          </ac:cxnSpMkLst>
        </pc:cxnChg>
        <pc:cxnChg chg="add mod">
          <ac:chgData name="Salome Bogosia" userId="d32d9fdf9557fd10" providerId="LiveId" clId="{8F7EFCFA-4A8E-4346-B0B2-6EA068DF12AC}" dt="2024-09-30T15:57:03.116" v="376" actId="27636"/>
          <ac:cxnSpMkLst>
            <pc:docMk/>
            <pc:sldMk cId="1728195953" sldId="338"/>
            <ac:cxnSpMk id="237" creationId="{868C73E9-2902-178E-EFBA-759ACB68B87A}"/>
          </ac:cxnSpMkLst>
        </pc:cxnChg>
        <pc:cxnChg chg="add mod">
          <ac:chgData name="Salome Bogosia" userId="d32d9fdf9557fd10" providerId="LiveId" clId="{8F7EFCFA-4A8E-4346-B0B2-6EA068DF12AC}" dt="2024-09-30T15:57:03.116" v="376" actId="27636"/>
          <ac:cxnSpMkLst>
            <pc:docMk/>
            <pc:sldMk cId="1728195953" sldId="338"/>
            <ac:cxnSpMk id="250" creationId="{52012898-0EA0-FC14-6FCB-3674EF11CA56}"/>
          </ac:cxnSpMkLst>
        </pc:cxnChg>
        <pc:cxnChg chg="add mod">
          <ac:chgData name="Salome Bogosia" userId="d32d9fdf9557fd10" providerId="LiveId" clId="{8F7EFCFA-4A8E-4346-B0B2-6EA068DF12AC}" dt="2024-09-30T15:57:03.116" v="376" actId="27636"/>
          <ac:cxnSpMkLst>
            <pc:docMk/>
            <pc:sldMk cId="1728195953" sldId="338"/>
            <ac:cxnSpMk id="263" creationId="{10F6C72C-DA09-CEEB-9D86-D3D998668AC6}"/>
          </ac:cxnSpMkLst>
        </pc:cxnChg>
      </pc:sldChg>
      <pc:sldChg chg="addSp delSp modSp new add del mod">
        <pc:chgData name="Salome Bogosia" userId="d32d9fdf9557fd10" providerId="LiveId" clId="{8F7EFCFA-4A8E-4346-B0B2-6EA068DF12AC}" dt="2024-09-30T18:29:09.252" v="2489" actId="47"/>
        <pc:sldMkLst>
          <pc:docMk/>
          <pc:sldMk cId="478341515" sldId="339"/>
        </pc:sldMkLst>
        <pc:spChg chg="mod">
          <ac:chgData name="Salome Bogosia" userId="d32d9fdf9557fd10" providerId="LiveId" clId="{8F7EFCFA-4A8E-4346-B0B2-6EA068DF12AC}" dt="2024-09-30T16:35:58.289" v="978" actId="20577"/>
          <ac:spMkLst>
            <pc:docMk/>
            <pc:sldMk cId="478341515" sldId="339"/>
            <ac:spMk id="2" creationId="{7258ADBB-22E4-537C-1FF7-84D4797C31E6}"/>
          </ac:spMkLst>
        </pc:spChg>
        <pc:spChg chg="del">
          <ac:chgData name="Salome Bogosia" userId="d32d9fdf9557fd10" providerId="LiveId" clId="{8F7EFCFA-4A8E-4346-B0B2-6EA068DF12AC}" dt="2024-09-30T16:35:20.354" v="941" actId="478"/>
          <ac:spMkLst>
            <pc:docMk/>
            <pc:sldMk cId="478341515" sldId="339"/>
            <ac:spMk id="3" creationId="{18BBF40F-098A-7ACA-6DA2-EB26A552DB73}"/>
          </ac:spMkLst>
        </pc:spChg>
        <pc:spChg chg="del">
          <ac:chgData name="Salome Bogosia" userId="d32d9fdf9557fd10" providerId="LiveId" clId="{8F7EFCFA-4A8E-4346-B0B2-6EA068DF12AC}" dt="2024-09-30T16:35:28.860" v="943" actId="478"/>
          <ac:spMkLst>
            <pc:docMk/>
            <pc:sldMk cId="478341515" sldId="339"/>
            <ac:spMk id="4" creationId="{A8EC1F61-140C-39FE-F257-724AC8C5F7A2}"/>
          </ac:spMkLst>
        </pc:spChg>
        <pc:picChg chg="add mod">
          <ac:chgData name="Salome Bogosia" userId="d32d9fdf9557fd10" providerId="LiveId" clId="{8F7EFCFA-4A8E-4346-B0B2-6EA068DF12AC}" dt="2024-09-30T16:35:42.261" v="946" actId="1076"/>
          <ac:picMkLst>
            <pc:docMk/>
            <pc:sldMk cId="478341515" sldId="339"/>
            <ac:picMk id="6" creationId="{DFA8F47F-1A80-7A55-B1E0-BDBB64B2C9B6}"/>
          </ac:picMkLst>
        </pc:picChg>
      </pc:sldChg>
      <pc:sldChg chg="addSp delSp modSp new mod modClrScheme chgLayout">
        <pc:chgData name="Salome Bogosia" userId="d32d9fdf9557fd10" providerId="LiveId" clId="{8F7EFCFA-4A8E-4346-B0B2-6EA068DF12AC}" dt="2024-09-30T18:18:58.198" v="2048" actId="20577"/>
        <pc:sldMkLst>
          <pc:docMk/>
          <pc:sldMk cId="3575823385" sldId="340"/>
        </pc:sldMkLst>
        <pc:spChg chg="mod">
          <ac:chgData name="Salome Bogosia" userId="d32d9fdf9557fd10" providerId="LiveId" clId="{8F7EFCFA-4A8E-4346-B0B2-6EA068DF12AC}" dt="2024-09-30T18:17:28.931" v="2030" actId="20577"/>
          <ac:spMkLst>
            <pc:docMk/>
            <pc:sldMk cId="3575823385" sldId="340"/>
            <ac:spMk id="2" creationId="{53A65746-FC25-15D5-9B0F-7ECD2E6D762F}"/>
          </ac:spMkLst>
        </pc:spChg>
        <pc:spChg chg="mod">
          <ac:chgData name="Salome Bogosia" userId="d32d9fdf9557fd10" providerId="LiveId" clId="{8F7EFCFA-4A8E-4346-B0B2-6EA068DF12AC}" dt="2024-09-30T18:18:58.198" v="2048" actId="20577"/>
          <ac:spMkLst>
            <pc:docMk/>
            <pc:sldMk cId="3575823385" sldId="340"/>
            <ac:spMk id="3" creationId="{EED7E41C-2A12-E841-069E-064513A3B7DA}"/>
          </ac:spMkLst>
        </pc:spChg>
        <pc:spChg chg="del mod">
          <ac:chgData name="Salome Bogosia" userId="d32d9fdf9557fd10" providerId="LiveId" clId="{8F7EFCFA-4A8E-4346-B0B2-6EA068DF12AC}" dt="2024-09-30T17:53:16.247" v="1455" actId="478"/>
          <ac:spMkLst>
            <pc:docMk/>
            <pc:sldMk cId="3575823385" sldId="340"/>
            <ac:spMk id="4" creationId="{2A36CF2E-5A6D-7B1B-F891-3F2C15F985FD}"/>
          </ac:spMkLst>
        </pc:spChg>
        <pc:spChg chg="add del mod">
          <ac:chgData name="Salome Bogosia" userId="d32d9fdf9557fd10" providerId="LiveId" clId="{8F7EFCFA-4A8E-4346-B0B2-6EA068DF12AC}" dt="2024-09-30T17:56:08.046" v="1458" actId="22"/>
          <ac:spMkLst>
            <pc:docMk/>
            <pc:sldMk cId="3575823385" sldId="340"/>
            <ac:spMk id="6" creationId="{A2864219-EF5B-CC95-F6A2-9CB00372B013}"/>
          </ac:spMkLst>
        </pc:spChg>
        <pc:picChg chg="add mod ord">
          <ac:chgData name="Salome Bogosia" userId="d32d9fdf9557fd10" providerId="LiveId" clId="{8F7EFCFA-4A8E-4346-B0B2-6EA068DF12AC}" dt="2024-09-30T18:01:15.362" v="1528" actId="1076"/>
          <ac:picMkLst>
            <pc:docMk/>
            <pc:sldMk cId="3575823385" sldId="340"/>
            <ac:picMk id="8" creationId="{C915201B-EBB0-BA0E-BE83-1F65AECBC4C6}"/>
          </ac:picMkLst>
        </pc:picChg>
        <pc:picChg chg="add mod">
          <ac:chgData name="Salome Bogosia" userId="d32d9fdf9557fd10" providerId="LiveId" clId="{8F7EFCFA-4A8E-4346-B0B2-6EA068DF12AC}" dt="2024-09-30T18:18:08.795" v="2038" actId="14100"/>
          <ac:picMkLst>
            <pc:docMk/>
            <pc:sldMk cId="3575823385" sldId="340"/>
            <ac:picMk id="9" creationId="{7C575F51-82AF-E1FB-11EF-20D4C01FDA0C}"/>
          </ac:picMkLst>
        </pc:picChg>
        <pc:picChg chg="add mod">
          <ac:chgData name="Salome Bogosia" userId="d32d9fdf9557fd10" providerId="LiveId" clId="{8F7EFCFA-4A8E-4346-B0B2-6EA068DF12AC}" dt="2024-09-30T18:18:16.345" v="2040" actId="1076"/>
          <ac:picMkLst>
            <pc:docMk/>
            <pc:sldMk cId="3575823385" sldId="340"/>
            <ac:picMk id="10" creationId="{0AD47F95-1A44-A257-FD58-09A2FE21ACDA}"/>
          </ac:picMkLst>
        </pc:picChg>
        <pc:picChg chg="add mod">
          <ac:chgData name="Salome Bogosia" userId="d32d9fdf9557fd10" providerId="LiveId" clId="{8F7EFCFA-4A8E-4346-B0B2-6EA068DF12AC}" dt="2024-09-30T18:18:19.733" v="2041" actId="1076"/>
          <ac:picMkLst>
            <pc:docMk/>
            <pc:sldMk cId="3575823385" sldId="340"/>
            <ac:picMk id="11" creationId="{44AD2F9F-17F1-1C7C-14D9-B072B062D095}"/>
          </ac:picMkLst>
        </pc:picChg>
      </pc:sldChg>
      <pc:sldMasterChg chg="add del addSldLayout delSldLayout">
        <pc:chgData name="Salome Bogosia" userId="d32d9fdf9557fd10" providerId="LiveId" clId="{8F7EFCFA-4A8E-4346-B0B2-6EA068DF12AC}" dt="2024-10-01T01:24:54.598" v="2770" actId="47"/>
        <pc:sldMasterMkLst>
          <pc:docMk/>
          <pc:sldMasterMk cId="4037576126" sldId="2147483704"/>
        </pc:sldMasterMkLst>
        <pc:sldLayoutChg chg="add del">
          <pc:chgData name="Salome Bogosia" userId="d32d9fdf9557fd10" providerId="LiveId" clId="{8F7EFCFA-4A8E-4346-B0B2-6EA068DF12AC}" dt="2024-10-01T01:24:54.598" v="2770" actId="47"/>
          <pc:sldLayoutMkLst>
            <pc:docMk/>
            <pc:sldMasterMk cId="4037576126" sldId="2147483704"/>
            <pc:sldLayoutMk cId="885261355" sldId="2147483705"/>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3784224225" sldId="2147483706"/>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3866824347" sldId="2147483707"/>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88266043" sldId="2147483708"/>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572701535" sldId="2147483709"/>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3110249725" sldId="2147483710"/>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569784151" sldId="2147483711"/>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2489271627" sldId="2147483712"/>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2643155359" sldId="2147483713"/>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2242479120" sldId="2147483714"/>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2609700831" sldId="2147483715"/>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3742348510" sldId="2147483716"/>
          </pc:sldLayoutMkLst>
        </pc:sldLayoutChg>
        <pc:sldLayoutChg chg="add del">
          <pc:chgData name="Salome Bogosia" userId="d32d9fdf9557fd10" providerId="LiveId" clId="{8F7EFCFA-4A8E-4346-B0B2-6EA068DF12AC}" dt="2024-10-01T01:24:54.598" v="2770" actId="47"/>
          <pc:sldLayoutMkLst>
            <pc:docMk/>
            <pc:sldMasterMk cId="4037576126" sldId="2147483704"/>
            <pc:sldLayoutMk cId="2007307841" sldId="214748371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F4173-3149-4B58-8FAF-D6382B7CBA85}"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119A67B3-87F1-4126-85FA-672389E0D4E9}">
      <dgm:prSet phldrT="[Text]" custT="1"/>
      <dgm:spPr>
        <a:xfrm>
          <a:off x="624547" y="212455"/>
          <a:ext cx="2019991" cy="4510050"/>
        </a:xfrm>
        <a:prstGeom prst="roundRect">
          <a:avLst>
            <a:gd name="adj" fmla="val 10000"/>
          </a:avLst>
        </a:prstGeom>
        <a:solidFill>
          <a:srgbClr val="FFFFFF">
            <a:alpha val="90000"/>
            <a:hueOff val="0"/>
            <a:satOff val="0"/>
            <a:lumOff val="0"/>
            <a:alphaOff val="0"/>
          </a:srgbClr>
        </a:solidFill>
        <a:ln w="25400" cap="flat" cmpd="sng" algn="ctr">
          <a:solidFill>
            <a:srgbClr val="629DD1">
              <a:hueOff val="0"/>
              <a:satOff val="0"/>
              <a:lumOff val="0"/>
              <a:alphaOff val="0"/>
            </a:srgbClr>
          </a:solidFill>
          <a:prstDash val="solid"/>
        </a:ln>
        <a:effectLst/>
      </dgm:spPr>
      <dgm:t>
        <a:bodyPr/>
        <a:lstStyle/>
        <a:p>
          <a:pPr marL="0" lvl="0" algn="ctr" defTabSz="800100">
            <a:lnSpc>
              <a:spcPct val="90000"/>
            </a:lnSpc>
            <a:spcBef>
              <a:spcPct val="0"/>
            </a:spcBef>
            <a:spcAft>
              <a:spcPct val="35000"/>
            </a:spcAft>
            <a:buNone/>
          </a:pPr>
          <a:endParaRPr lang="en-US" sz="1800" b="1" kern="1200" dirty="0">
            <a:solidFill>
              <a:srgbClr val="000000">
                <a:hueOff val="0"/>
                <a:satOff val="0"/>
                <a:lumOff val="0"/>
                <a:alphaOff val="0"/>
              </a:srgbClr>
            </a:solidFill>
            <a:latin typeface="Arial"/>
            <a:ea typeface="+mn-ea"/>
            <a:cs typeface="+mn-cs"/>
          </a:endParaRPr>
        </a:p>
        <a:p>
          <a:pPr marL="0" lvl="0" algn="ctr" defTabSz="8001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1963 – 2014</a:t>
          </a:r>
        </a:p>
        <a:p>
          <a:pPr marL="0" lvl="0" algn="ctr" defTabSz="8001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(Paper Based )</a:t>
          </a:r>
        </a:p>
        <a:p>
          <a:pPr marL="0" lvl="0" algn="ctr" defTabSz="800100">
            <a:lnSpc>
              <a:spcPct val="90000"/>
            </a:lnSpc>
            <a:spcBef>
              <a:spcPct val="0"/>
            </a:spcBef>
            <a:spcAft>
              <a:spcPct val="35000"/>
            </a:spcAft>
            <a:buNone/>
          </a:pPr>
          <a:r>
            <a:rPr kumimoji="0" lang="en-AU" sz="1800" b="0" i="0" u="none" strike="noStrike" kern="1200" cap="none" spc="0" normalizeH="0" baseline="0" noProof="0" dirty="0">
              <a:ln>
                <a:noFill/>
              </a:ln>
              <a:solidFill>
                <a:sysClr val="windowText" lastClr="000000"/>
              </a:solidFill>
              <a:effectLst/>
              <a:uLnTx/>
              <a:uFillTx/>
              <a:latin typeface="Calibri"/>
              <a:ea typeface="+mn-ea"/>
              <a:cs typeface="+mn-cs"/>
            </a:rPr>
            <a:t>PNG Civil Registry recorded and maintained registers for births, marriages, adoptions, divorces, deaths, and legitimization</a:t>
          </a:r>
        </a:p>
        <a:p>
          <a:pPr marL="0" lvl="0" algn="ctr" defTabSz="800100">
            <a:lnSpc>
              <a:spcPct val="90000"/>
            </a:lnSpc>
            <a:spcBef>
              <a:spcPct val="0"/>
            </a:spcBef>
            <a:spcAft>
              <a:spcPct val="35000"/>
            </a:spcAft>
            <a:buNone/>
          </a:pPr>
          <a:r>
            <a:rPr kumimoji="0" lang="en-AU" sz="1800" b="1" i="0" u="none" strike="noStrike" kern="1200" cap="none" spc="0" normalizeH="0" baseline="0" noProof="0" dirty="0">
              <a:ln>
                <a:noFill/>
              </a:ln>
              <a:solidFill>
                <a:sysClr val="windowText" lastClr="000000"/>
              </a:solidFill>
              <a:effectLst/>
              <a:uLnTx/>
              <a:uFillTx/>
              <a:latin typeface="Calibri"/>
              <a:ea typeface="+mn-ea"/>
              <a:cs typeface="+mn-cs"/>
            </a:rPr>
            <a:t>(47 </a:t>
          </a:r>
          <a:r>
            <a:rPr kumimoji="0" lang="en-AU" sz="1800" b="1" i="0" u="none" strike="noStrike" kern="1200" cap="none" spc="0" normalizeH="0" baseline="0" noProof="0" dirty="0" err="1">
              <a:ln>
                <a:noFill/>
              </a:ln>
              <a:solidFill>
                <a:sysClr val="windowText" lastClr="000000"/>
              </a:solidFill>
              <a:effectLst/>
              <a:uLnTx/>
              <a:uFillTx/>
              <a:latin typeface="Calibri"/>
              <a:ea typeface="+mn-ea"/>
              <a:cs typeface="+mn-cs"/>
            </a:rPr>
            <a:t>Yrs</a:t>
          </a:r>
          <a:r>
            <a:rPr kumimoji="0" lang="en-AU" sz="1800" b="1" i="0" u="none" strike="noStrike" kern="1200" cap="none" spc="0" normalizeH="0" baseline="0" noProof="0" dirty="0">
              <a:ln>
                <a:noFill/>
              </a:ln>
              <a:solidFill>
                <a:sysClr val="windowText" lastClr="000000"/>
              </a:solidFill>
              <a:effectLst/>
              <a:uLnTx/>
              <a:uFillTx/>
              <a:latin typeface="Calibri"/>
              <a:ea typeface="+mn-ea"/>
              <a:cs typeface="+mn-cs"/>
            </a:rPr>
            <a:t> )</a:t>
          </a:r>
        </a:p>
        <a:p>
          <a:pPr marL="0" lvl="0" algn="ctr" defTabSz="800100">
            <a:lnSpc>
              <a:spcPct val="90000"/>
            </a:lnSpc>
            <a:spcBef>
              <a:spcPct val="0"/>
            </a:spcBef>
            <a:spcAft>
              <a:spcPct val="35000"/>
            </a:spcAft>
            <a:buNone/>
          </a:pPr>
          <a:endParaRPr lang="en-PG" sz="1800" kern="1200" dirty="0">
            <a:solidFill>
              <a:srgbClr val="000000">
                <a:hueOff val="0"/>
                <a:satOff val="0"/>
                <a:lumOff val="0"/>
                <a:alphaOff val="0"/>
              </a:srgbClr>
            </a:solidFill>
            <a:latin typeface="Arial"/>
            <a:ea typeface="+mn-ea"/>
            <a:cs typeface="+mn-cs"/>
          </a:endParaRPr>
        </a:p>
      </dgm:t>
    </dgm:pt>
    <dgm:pt modelId="{BD71A24E-EF4D-4713-8FC8-181705A73ED9}" type="parTrans" cxnId="{51E39B24-6407-4350-9714-EF9B4B14E7AC}">
      <dgm:prSet/>
      <dgm:spPr/>
      <dgm:t>
        <a:bodyPr/>
        <a:lstStyle/>
        <a:p>
          <a:endParaRPr lang="en-PG"/>
        </a:p>
      </dgm:t>
    </dgm:pt>
    <dgm:pt modelId="{3CC63620-3F1E-4BB5-99D8-D6B577215E51}" type="sibTrans" cxnId="{51E39B24-6407-4350-9714-EF9B4B14E7AC}">
      <dgm:prSet/>
      <dgm:spPr/>
      <dgm:t>
        <a:bodyPr/>
        <a:lstStyle/>
        <a:p>
          <a:endParaRPr lang="en-PG"/>
        </a:p>
      </dgm:t>
    </dgm:pt>
    <dgm:pt modelId="{72F4DAC7-7695-4610-9ED7-F10AAB869DB9}">
      <dgm:prSet phldrT="[Text]" custT="1"/>
      <dgm:spPr>
        <a:xfrm>
          <a:off x="2962033" y="151897"/>
          <a:ext cx="2202860" cy="4506735"/>
        </a:xfrm>
        <a:prstGeom prst="roundRect">
          <a:avLst>
            <a:gd name="adj" fmla="val 10000"/>
          </a:avLst>
        </a:prstGeom>
        <a:solidFill>
          <a:srgbClr val="FFFFFF">
            <a:alpha val="90000"/>
            <a:hueOff val="0"/>
            <a:satOff val="0"/>
            <a:lumOff val="0"/>
            <a:alphaOff val="0"/>
          </a:srgbClr>
        </a:solidFill>
        <a:ln w="25400" cap="flat" cmpd="sng" algn="ctr">
          <a:solidFill>
            <a:srgbClr val="629DD1">
              <a:hueOff val="0"/>
              <a:satOff val="0"/>
              <a:lumOff val="0"/>
              <a:alphaOff val="0"/>
            </a:srgbClr>
          </a:solidFill>
          <a:prstDash val="solid"/>
        </a:ln>
        <a:effectLst/>
      </dgm:spPr>
      <dgm:t>
        <a:bodyPr/>
        <a:lstStyle/>
        <a:p>
          <a:pPr marL="0" lvl="0" algn="ctr" defTabSz="711200">
            <a:lnSpc>
              <a:spcPct val="90000"/>
            </a:lnSpc>
            <a:spcBef>
              <a:spcPct val="0"/>
            </a:spcBef>
            <a:spcAft>
              <a:spcPct val="35000"/>
            </a:spcAft>
            <a:buNone/>
          </a:pPr>
          <a:endParaRPr lang="en-US" sz="1800" b="1" kern="1200" dirty="0">
            <a:solidFill>
              <a:srgbClr val="000000">
                <a:hueOff val="0"/>
                <a:satOff val="0"/>
                <a:lumOff val="0"/>
                <a:alphaOff val="0"/>
              </a:srgbClr>
            </a:solidFill>
            <a:latin typeface="Arial"/>
            <a:ea typeface="+mn-ea"/>
            <a:cs typeface="+mn-cs"/>
          </a:endParaRPr>
        </a:p>
        <a:p>
          <a:pPr marL="0" lvl="0" algn="ctr" defTabSz="711200">
            <a:lnSpc>
              <a:spcPct val="90000"/>
            </a:lnSpc>
            <a:spcBef>
              <a:spcPct val="0"/>
            </a:spcBef>
            <a:spcAft>
              <a:spcPct val="35000"/>
            </a:spcAft>
            <a:buNone/>
          </a:pPr>
          <a:endParaRPr lang="en-US" sz="1800" b="1" kern="1200" dirty="0">
            <a:solidFill>
              <a:srgbClr val="000000">
                <a:hueOff val="0"/>
                <a:satOff val="0"/>
                <a:lumOff val="0"/>
                <a:alphaOff val="0"/>
              </a:srgbClr>
            </a:solidFill>
            <a:latin typeface="Arial"/>
            <a:ea typeface="+mn-ea"/>
            <a:cs typeface="+mn-cs"/>
          </a:endParaRPr>
        </a:p>
        <a:p>
          <a:pPr marL="0" lvl="0" algn="ctr" defTabSz="7112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2014</a:t>
          </a:r>
        </a:p>
        <a:p>
          <a:pPr marL="0" lvl="0" algn="ctr" defTabSz="711200">
            <a:lnSpc>
              <a:spcPct val="90000"/>
            </a:lnSpc>
            <a:spcBef>
              <a:spcPct val="0"/>
            </a:spcBef>
            <a:spcAft>
              <a:spcPct val="35000"/>
            </a:spcAft>
            <a:buNone/>
          </a:pPr>
          <a:r>
            <a:rPr kumimoji="0" lang="en-AU" sz="1800" b="0" i="0" u="none" strike="noStrike" kern="1200" cap="none" spc="0" normalizeH="0" baseline="0" noProof="0" dirty="0">
              <a:ln>
                <a:noFill/>
              </a:ln>
              <a:solidFill>
                <a:sysClr val="windowText" lastClr="000000"/>
              </a:solidFill>
              <a:effectLst/>
              <a:uLnTx/>
              <a:uFillTx/>
              <a:latin typeface="Calibri"/>
              <a:ea typeface="+mn-ea"/>
              <a:cs typeface="+mn-cs"/>
            </a:rPr>
            <a:t>Act was amended to cover Identity as an implementation of SDG 16.9 hence the National Identity Document (NID) Project in 2015.</a:t>
          </a:r>
        </a:p>
        <a:p>
          <a:pPr marL="0" lvl="0" algn="ctr" defTabSz="711200">
            <a:lnSpc>
              <a:spcPct val="90000"/>
            </a:lnSpc>
            <a:spcBef>
              <a:spcPct val="0"/>
            </a:spcBef>
            <a:spcAft>
              <a:spcPct val="35000"/>
            </a:spcAft>
            <a:buNone/>
          </a:pPr>
          <a:endParaRPr kumimoji="0" lang="en-US" sz="1800" b="0" i="0" u="none" strike="noStrike" kern="1200" cap="none" spc="0" normalizeH="0" baseline="0" dirty="0">
            <a:ln>
              <a:noFill/>
            </a:ln>
            <a:solidFill>
              <a:sysClr val="windowText" lastClr="000000"/>
            </a:solidFill>
            <a:effectLst/>
            <a:uLnTx/>
            <a:uFillTx/>
            <a:latin typeface="Calibri"/>
            <a:ea typeface="+mn-ea"/>
            <a:cs typeface="+mn-cs"/>
          </a:endParaRPr>
        </a:p>
        <a:p>
          <a:pPr marL="0" lvl="0" algn="ctr" defTabSz="622300">
            <a:lnSpc>
              <a:spcPct val="90000"/>
            </a:lnSpc>
            <a:spcBef>
              <a:spcPct val="0"/>
            </a:spcBef>
            <a:spcAft>
              <a:spcPct val="35000"/>
            </a:spcAft>
            <a:buNone/>
          </a:pPr>
          <a:endParaRPr lang="en-PG" sz="1400" kern="1200" dirty="0">
            <a:solidFill>
              <a:srgbClr val="000000">
                <a:hueOff val="0"/>
                <a:satOff val="0"/>
                <a:lumOff val="0"/>
                <a:alphaOff val="0"/>
              </a:srgbClr>
            </a:solidFill>
            <a:latin typeface="Arial"/>
            <a:ea typeface="+mn-ea"/>
            <a:cs typeface="+mn-cs"/>
          </a:endParaRPr>
        </a:p>
      </dgm:t>
    </dgm:pt>
    <dgm:pt modelId="{1F56D7FD-9FAE-41A0-A748-05E5AF39BA0B}" type="parTrans" cxnId="{ECA51736-2D6A-40A5-B80D-116C2D0869BA}">
      <dgm:prSet/>
      <dgm:spPr/>
      <dgm:t>
        <a:bodyPr/>
        <a:lstStyle/>
        <a:p>
          <a:endParaRPr lang="en-PG"/>
        </a:p>
      </dgm:t>
    </dgm:pt>
    <dgm:pt modelId="{E25F8639-1CC4-4CDE-B409-01E8351B0494}" type="sibTrans" cxnId="{ECA51736-2D6A-40A5-B80D-116C2D0869BA}">
      <dgm:prSet/>
      <dgm:spPr/>
      <dgm:t>
        <a:bodyPr/>
        <a:lstStyle/>
        <a:p>
          <a:endParaRPr lang="en-PG"/>
        </a:p>
      </dgm:t>
    </dgm:pt>
    <dgm:pt modelId="{70A57F1F-50A5-4E5D-B062-445FEE21AD85}">
      <dgm:prSet phldrT="[Text]" custT="1"/>
      <dgm:spPr>
        <a:xfrm>
          <a:off x="5737393" y="211361"/>
          <a:ext cx="2003649" cy="4402729"/>
        </a:xfrm>
        <a:prstGeom prst="roundRect">
          <a:avLst>
            <a:gd name="adj" fmla="val 10000"/>
          </a:avLst>
        </a:prstGeom>
        <a:solidFill>
          <a:srgbClr val="FFFFFF">
            <a:alpha val="90000"/>
            <a:hueOff val="0"/>
            <a:satOff val="0"/>
            <a:lumOff val="0"/>
            <a:alphaOff val="0"/>
          </a:srgbClr>
        </a:solidFill>
        <a:ln w="25400" cap="flat" cmpd="sng" algn="ctr">
          <a:solidFill>
            <a:srgbClr val="629DD1">
              <a:hueOff val="0"/>
              <a:satOff val="0"/>
              <a:lumOff val="0"/>
              <a:alphaOff val="0"/>
            </a:srgbClr>
          </a:solidFill>
          <a:prstDash val="solid"/>
        </a:ln>
        <a:effectLst/>
      </dgm:spPr>
      <dgm:t>
        <a:bodyPr/>
        <a:lstStyle/>
        <a:p>
          <a:pPr marL="0" lvl="0" indent="0" algn="ctr" defTabSz="7112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2015 - Current</a:t>
          </a:r>
        </a:p>
        <a:p>
          <a:pPr marL="0" lvl="0" algn="ctr" defTabSz="711200">
            <a:lnSpc>
              <a:spcPct val="90000"/>
            </a:lnSpc>
            <a:spcBef>
              <a:spcPct val="0"/>
            </a:spcBef>
            <a:spcAft>
              <a:spcPct val="35000"/>
            </a:spcAft>
            <a:buNone/>
          </a:pPr>
          <a:r>
            <a:rPr kumimoji="0" lang="en-US" sz="1800" b="0" i="0" u="none" strike="noStrike" kern="1200" cap="none" spc="0" normalizeH="0" baseline="0" dirty="0">
              <a:ln>
                <a:noFill/>
              </a:ln>
              <a:solidFill>
                <a:sysClr val="windowText" lastClr="000000"/>
              </a:solidFill>
              <a:effectLst/>
              <a:uLnTx/>
              <a:uFillTx/>
              <a:latin typeface="Calibri"/>
              <a:ea typeface="+mn-ea"/>
              <a:cs typeface="+mn-cs"/>
            </a:rPr>
            <a:t>NID Project was launched and is managed under PNG Civil and Identity Registry</a:t>
          </a:r>
        </a:p>
        <a:p>
          <a:pPr marL="0" lvl="0" algn="ctr" defTabSz="711200">
            <a:lnSpc>
              <a:spcPct val="90000"/>
            </a:lnSpc>
            <a:spcBef>
              <a:spcPct val="0"/>
            </a:spcBef>
            <a:spcAft>
              <a:spcPct val="35000"/>
            </a:spcAft>
            <a:buNone/>
          </a:pPr>
          <a:r>
            <a:rPr kumimoji="0" lang="en-US" sz="1800" b="1" i="0" u="none" strike="noStrike" kern="1200" cap="none" spc="0" normalizeH="0" baseline="0" dirty="0">
              <a:ln>
                <a:noFill/>
              </a:ln>
              <a:solidFill>
                <a:sysClr val="windowText" lastClr="000000"/>
              </a:solidFill>
              <a:effectLst/>
              <a:uLnTx/>
              <a:uFillTx/>
              <a:latin typeface="Calibri"/>
              <a:ea typeface="+mn-ea"/>
              <a:cs typeface="+mn-cs"/>
            </a:rPr>
            <a:t>(9 Yrs)</a:t>
          </a:r>
          <a:endParaRPr kumimoji="0" lang="en-PG" sz="1800" b="1" i="0" u="none" strike="noStrike" kern="1200" cap="none" spc="0" normalizeH="0" baseline="0" dirty="0">
            <a:ln>
              <a:noFill/>
            </a:ln>
            <a:solidFill>
              <a:sysClr val="windowText" lastClr="000000"/>
            </a:solidFill>
            <a:effectLst/>
            <a:uLnTx/>
            <a:uFillTx/>
            <a:latin typeface="Calibri"/>
            <a:ea typeface="+mn-ea"/>
            <a:cs typeface="+mn-cs"/>
          </a:endParaRPr>
        </a:p>
      </dgm:t>
    </dgm:pt>
    <dgm:pt modelId="{D6EC6428-56E3-4D6B-940E-C138E07EEA07}" type="parTrans" cxnId="{136274D6-244D-4400-84D0-00EC2C6608ED}">
      <dgm:prSet/>
      <dgm:spPr/>
      <dgm:t>
        <a:bodyPr/>
        <a:lstStyle/>
        <a:p>
          <a:endParaRPr lang="en-PG"/>
        </a:p>
      </dgm:t>
    </dgm:pt>
    <dgm:pt modelId="{FCF7D286-73CE-49CD-9F1D-4583F292C055}" type="sibTrans" cxnId="{136274D6-244D-4400-84D0-00EC2C6608ED}">
      <dgm:prSet/>
      <dgm:spPr/>
      <dgm:t>
        <a:bodyPr/>
        <a:lstStyle/>
        <a:p>
          <a:endParaRPr lang="en-PG"/>
        </a:p>
      </dgm:t>
    </dgm:pt>
    <dgm:pt modelId="{7BAB26C9-1F58-4C76-978D-34731528F969}" type="pres">
      <dgm:prSet presAssocID="{966F4173-3149-4B58-8FAF-D6382B7CBA85}" presName="Name0" presStyleCnt="0">
        <dgm:presLayoutVars>
          <dgm:dir/>
          <dgm:resizeHandles val="exact"/>
        </dgm:presLayoutVars>
      </dgm:prSet>
      <dgm:spPr/>
    </dgm:pt>
    <dgm:pt modelId="{34DCC614-2575-49F8-9E09-2FC161C2ADC7}" type="pres">
      <dgm:prSet presAssocID="{119A67B3-87F1-4126-85FA-672389E0D4E9}" presName="composite" presStyleCnt="0"/>
      <dgm:spPr/>
    </dgm:pt>
    <dgm:pt modelId="{6DDFA8C0-24E5-4FA9-8E8B-4326CFA32061}" type="pres">
      <dgm:prSet presAssocID="{119A67B3-87F1-4126-85FA-672389E0D4E9}" presName="bgChev" presStyleLbl="node1" presStyleIdx="0" presStyleCnt="3" custLinFactY="-100000" custLinFactNeighborX="6812" custLinFactNeighborY="-110962"/>
      <dgm:spPr>
        <a:xfrm>
          <a:off x="165158" y="0"/>
          <a:ext cx="2392094" cy="923348"/>
        </a:xfrm>
        <a:prstGeom prst="chevron">
          <a:avLst>
            <a:gd name="adj" fmla="val 40000"/>
          </a:avLst>
        </a:prstGeom>
        <a:solidFill>
          <a:srgbClr val="00B050"/>
        </a:solidFill>
        <a:ln w="25400" cap="flat" cmpd="sng" algn="ctr">
          <a:solidFill>
            <a:srgbClr val="FFFFFF">
              <a:hueOff val="0"/>
              <a:satOff val="0"/>
              <a:lumOff val="0"/>
              <a:alphaOff val="0"/>
            </a:srgbClr>
          </a:solidFill>
          <a:prstDash val="solid"/>
        </a:ln>
        <a:effectLst/>
      </dgm:spPr>
    </dgm:pt>
    <dgm:pt modelId="{5DEF853F-5977-4FAF-926C-B9D4B046FA01}" type="pres">
      <dgm:prSet presAssocID="{119A67B3-87F1-4126-85FA-672389E0D4E9}" presName="txNode" presStyleLbl="fgAcc1" presStyleIdx="0" presStyleCnt="3" custScaleX="129861" custScaleY="345572" custLinFactNeighborX="-2812" custLinFactNeighborY="-49516">
        <dgm:presLayoutVars>
          <dgm:bulletEnabled val="1"/>
        </dgm:presLayoutVars>
      </dgm:prSet>
      <dgm:spPr/>
    </dgm:pt>
    <dgm:pt modelId="{F3FE31FF-DBC9-4A70-BD6E-39DA991B6DE4}" type="pres">
      <dgm:prSet presAssocID="{3CC63620-3F1E-4BB5-99D8-D6B577215E51}" presName="compositeSpace" presStyleCnt="0"/>
      <dgm:spPr/>
    </dgm:pt>
    <dgm:pt modelId="{305BF7A5-5251-4D48-A92C-5A751BCF2BDA}" type="pres">
      <dgm:prSet presAssocID="{72F4DAC7-7695-4610-9ED7-F10AAB869DB9}" presName="composite" presStyleCnt="0"/>
      <dgm:spPr/>
    </dgm:pt>
    <dgm:pt modelId="{9FBABCB7-50FB-4A89-A064-0102FD619C75}" type="pres">
      <dgm:prSet presAssocID="{72F4DAC7-7695-4610-9ED7-F10AAB869DB9}" presName="bgChev" presStyleLbl="node1" presStyleIdx="1" presStyleCnt="3" custLinFactY="-100000" custLinFactNeighborX="-296" custLinFactNeighborY="-123462"/>
      <dgm:spPr>
        <a:xfrm>
          <a:off x="2727432" y="0"/>
          <a:ext cx="2392094" cy="923348"/>
        </a:xfrm>
        <a:prstGeom prst="chevron">
          <a:avLst>
            <a:gd name="adj" fmla="val 40000"/>
          </a:avLst>
        </a:prstGeom>
        <a:solidFill>
          <a:srgbClr val="00B0F0"/>
        </a:solidFill>
        <a:ln w="25400" cap="flat" cmpd="sng" algn="ctr">
          <a:solidFill>
            <a:srgbClr val="FFFFFF">
              <a:hueOff val="0"/>
              <a:satOff val="0"/>
              <a:lumOff val="0"/>
              <a:alphaOff val="0"/>
            </a:srgbClr>
          </a:solidFill>
          <a:prstDash val="solid"/>
        </a:ln>
        <a:effectLst/>
      </dgm:spPr>
    </dgm:pt>
    <dgm:pt modelId="{23F68A71-4904-4E36-9346-11CA33D8F2BD}" type="pres">
      <dgm:prSet presAssocID="{72F4DAC7-7695-4610-9ED7-F10AAB869DB9}" presName="txNode" presStyleLbl="fgAcc1" presStyleIdx="1" presStyleCnt="3" custScaleX="123516" custScaleY="355772" custLinFactNeighborX="-19404" custLinFactNeighborY="-43309">
        <dgm:presLayoutVars>
          <dgm:bulletEnabled val="1"/>
        </dgm:presLayoutVars>
      </dgm:prSet>
      <dgm:spPr/>
    </dgm:pt>
    <dgm:pt modelId="{5BA2A438-F3DD-48B6-A894-34E69C69AEF4}" type="pres">
      <dgm:prSet presAssocID="{E25F8639-1CC4-4CDE-B409-01E8351B0494}" presName="compositeSpace" presStyleCnt="0"/>
      <dgm:spPr/>
    </dgm:pt>
    <dgm:pt modelId="{345AFB30-2F91-4C84-83BD-0D745DD35A35}" type="pres">
      <dgm:prSet presAssocID="{70A57F1F-50A5-4E5D-B062-445FEE21AD85}" presName="composite" presStyleCnt="0"/>
      <dgm:spPr/>
    </dgm:pt>
    <dgm:pt modelId="{4290478B-FCBB-451D-99FA-6A06851E91DB}" type="pres">
      <dgm:prSet presAssocID="{70A57F1F-50A5-4E5D-B062-445FEE21AD85}" presName="bgChev" presStyleLbl="node1" presStyleIdx="2" presStyleCnt="3" custLinFactY="-100000" custLinFactNeighborX="-10279" custLinFactNeighborY="-108595"/>
      <dgm:spPr>
        <a:xfrm>
          <a:off x="5340307" y="56635"/>
          <a:ext cx="2392094" cy="923348"/>
        </a:xfrm>
        <a:prstGeom prst="chevron">
          <a:avLst>
            <a:gd name="adj" fmla="val 40000"/>
          </a:avLst>
        </a:prstGeom>
        <a:solidFill>
          <a:srgbClr val="0070C0"/>
        </a:solidFill>
        <a:ln w="25400" cap="flat" cmpd="sng" algn="ctr">
          <a:solidFill>
            <a:srgbClr val="FFFFFF">
              <a:hueOff val="0"/>
              <a:satOff val="0"/>
              <a:lumOff val="0"/>
              <a:alphaOff val="0"/>
            </a:srgbClr>
          </a:solidFill>
          <a:prstDash val="solid"/>
        </a:ln>
        <a:effectLst/>
      </dgm:spPr>
    </dgm:pt>
    <dgm:pt modelId="{A76EF51C-3CEE-413D-98BF-5FB0845B98E7}" type="pres">
      <dgm:prSet presAssocID="{70A57F1F-50A5-4E5D-B062-445FEE21AD85}" presName="txNode" presStyleLbl="fgAcc1" presStyleIdx="2" presStyleCnt="3" custScaleX="138225" custScaleY="350721" custLinFactNeighborX="-22710" custLinFactNeighborY="-40784">
        <dgm:presLayoutVars>
          <dgm:bulletEnabled val="1"/>
        </dgm:presLayoutVars>
      </dgm:prSet>
      <dgm:spPr/>
    </dgm:pt>
  </dgm:ptLst>
  <dgm:cxnLst>
    <dgm:cxn modelId="{51E39B24-6407-4350-9714-EF9B4B14E7AC}" srcId="{966F4173-3149-4B58-8FAF-D6382B7CBA85}" destId="{119A67B3-87F1-4126-85FA-672389E0D4E9}" srcOrd="0" destOrd="0" parTransId="{BD71A24E-EF4D-4713-8FC8-181705A73ED9}" sibTransId="{3CC63620-3F1E-4BB5-99D8-D6B577215E51}"/>
    <dgm:cxn modelId="{ECA51736-2D6A-40A5-B80D-116C2D0869BA}" srcId="{966F4173-3149-4B58-8FAF-D6382B7CBA85}" destId="{72F4DAC7-7695-4610-9ED7-F10AAB869DB9}" srcOrd="1" destOrd="0" parTransId="{1F56D7FD-9FAE-41A0-A748-05E5AF39BA0B}" sibTransId="{E25F8639-1CC4-4CDE-B409-01E8351B0494}"/>
    <dgm:cxn modelId="{94AF2A6C-CCCF-4033-AE6E-32C54122311E}" type="presOf" srcId="{70A57F1F-50A5-4E5D-B062-445FEE21AD85}" destId="{A76EF51C-3CEE-413D-98BF-5FB0845B98E7}" srcOrd="0" destOrd="0" presId="urn:microsoft.com/office/officeart/2005/8/layout/chevronAccent+Icon"/>
    <dgm:cxn modelId="{04502778-0330-49D2-B8F3-1D234F65209D}" type="presOf" srcId="{119A67B3-87F1-4126-85FA-672389E0D4E9}" destId="{5DEF853F-5977-4FAF-926C-B9D4B046FA01}" srcOrd="0" destOrd="0" presId="urn:microsoft.com/office/officeart/2005/8/layout/chevronAccent+Icon"/>
    <dgm:cxn modelId="{98A780A1-0DDC-494A-B623-0CF71CE08B1B}" type="presOf" srcId="{72F4DAC7-7695-4610-9ED7-F10AAB869DB9}" destId="{23F68A71-4904-4E36-9346-11CA33D8F2BD}" srcOrd="0" destOrd="0" presId="urn:microsoft.com/office/officeart/2005/8/layout/chevronAccent+Icon"/>
    <dgm:cxn modelId="{136274D6-244D-4400-84D0-00EC2C6608ED}" srcId="{966F4173-3149-4B58-8FAF-D6382B7CBA85}" destId="{70A57F1F-50A5-4E5D-B062-445FEE21AD85}" srcOrd="2" destOrd="0" parTransId="{D6EC6428-56E3-4D6B-940E-C138E07EEA07}" sibTransId="{FCF7D286-73CE-49CD-9F1D-4583F292C055}"/>
    <dgm:cxn modelId="{4852E6E8-233E-42F8-95B4-B388465D672A}" type="presOf" srcId="{966F4173-3149-4B58-8FAF-D6382B7CBA85}" destId="{7BAB26C9-1F58-4C76-978D-34731528F969}" srcOrd="0" destOrd="0" presId="urn:microsoft.com/office/officeart/2005/8/layout/chevronAccent+Icon"/>
    <dgm:cxn modelId="{D94E5A01-E0AA-4B2A-A891-B0FAFBFAC5A4}" type="presParOf" srcId="{7BAB26C9-1F58-4C76-978D-34731528F969}" destId="{34DCC614-2575-49F8-9E09-2FC161C2ADC7}" srcOrd="0" destOrd="0" presId="urn:microsoft.com/office/officeart/2005/8/layout/chevronAccent+Icon"/>
    <dgm:cxn modelId="{DB751FA0-C83B-4589-B268-9520A5795C50}" type="presParOf" srcId="{34DCC614-2575-49F8-9E09-2FC161C2ADC7}" destId="{6DDFA8C0-24E5-4FA9-8E8B-4326CFA32061}" srcOrd="0" destOrd="0" presId="urn:microsoft.com/office/officeart/2005/8/layout/chevronAccent+Icon"/>
    <dgm:cxn modelId="{FE6A5844-9AC4-44D0-B1D9-889655AEC30A}" type="presParOf" srcId="{34DCC614-2575-49F8-9E09-2FC161C2ADC7}" destId="{5DEF853F-5977-4FAF-926C-B9D4B046FA01}" srcOrd="1" destOrd="0" presId="urn:microsoft.com/office/officeart/2005/8/layout/chevronAccent+Icon"/>
    <dgm:cxn modelId="{6B380A3E-D3BE-401C-8C0A-62549A6FEF83}" type="presParOf" srcId="{7BAB26C9-1F58-4C76-978D-34731528F969}" destId="{F3FE31FF-DBC9-4A70-BD6E-39DA991B6DE4}" srcOrd="1" destOrd="0" presId="urn:microsoft.com/office/officeart/2005/8/layout/chevronAccent+Icon"/>
    <dgm:cxn modelId="{49C746EF-D794-4C13-910C-C187AD20A176}" type="presParOf" srcId="{7BAB26C9-1F58-4C76-978D-34731528F969}" destId="{305BF7A5-5251-4D48-A92C-5A751BCF2BDA}" srcOrd="2" destOrd="0" presId="urn:microsoft.com/office/officeart/2005/8/layout/chevronAccent+Icon"/>
    <dgm:cxn modelId="{36BA2B38-DF83-426F-9018-03CD2FA33759}" type="presParOf" srcId="{305BF7A5-5251-4D48-A92C-5A751BCF2BDA}" destId="{9FBABCB7-50FB-4A89-A064-0102FD619C75}" srcOrd="0" destOrd="0" presId="urn:microsoft.com/office/officeart/2005/8/layout/chevronAccent+Icon"/>
    <dgm:cxn modelId="{E18B9C69-4C02-4BC8-9950-FDFA04E4E707}" type="presParOf" srcId="{305BF7A5-5251-4D48-A92C-5A751BCF2BDA}" destId="{23F68A71-4904-4E36-9346-11CA33D8F2BD}" srcOrd="1" destOrd="0" presId="urn:microsoft.com/office/officeart/2005/8/layout/chevronAccent+Icon"/>
    <dgm:cxn modelId="{96D930A1-987D-462F-8516-A3F63308D5D3}" type="presParOf" srcId="{7BAB26C9-1F58-4C76-978D-34731528F969}" destId="{5BA2A438-F3DD-48B6-A894-34E69C69AEF4}" srcOrd="3" destOrd="0" presId="urn:microsoft.com/office/officeart/2005/8/layout/chevronAccent+Icon"/>
    <dgm:cxn modelId="{E6510CBA-59F5-4210-B398-C6F125766C8D}" type="presParOf" srcId="{7BAB26C9-1F58-4C76-978D-34731528F969}" destId="{345AFB30-2F91-4C84-83BD-0D745DD35A35}" srcOrd="4" destOrd="0" presId="urn:microsoft.com/office/officeart/2005/8/layout/chevronAccent+Icon"/>
    <dgm:cxn modelId="{4B1CEF74-7E80-4EB9-A764-0AC982B193BA}" type="presParOf" srcId="{345AFB30-2F91-4C84-83BD-0D745DD35A35}" destId="{4290478B-FCBB-451D-99FA-6A06851E91DB}" srcOrd="0" destOrd="0" presId="urn:microsoft.com/office/officeart/2005/8/layout/chevronAccent+Icon"/>
    <dgm:cxn modelId="{194949B5-C308-4D16-80F4-CE5F7D8BA546}" type="presParOf" srcId="{345AFB30-2F91-4C84-83BD-0D745DD35A35}" destId="{A76EF51C-3CEE-413D-98BF-5FB0845B98E7}"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1DFAFD-0B3D-4471-9E4B-63A11284276C}" type="doc">
      <dgm:prSet loTypeId="urn:microsoft.com/office/officeart/2005/8/layout/process1" loCatId="process" qsTypeId="urn:microsoft.com/office/officeart/2005/8/quickstyle/simple1" qsCatId="simple" csTypeId="urn:microsoft.com/office/officeart/2005/8/colors/accent1_2" csCatId="accent1" phldr="1"/>
      <dgm:spPr/>
    </dgm:pt>
    <dgm:pt modelId="{CEC2747F-0CB0-472C-AADC-05BD9111CE94}">
      <dgm:prSet phldrT="[Text]"/>
      <dgm:spPr>
        <a:xfrm>
          <a:off x="5357" y="1551582"/>
          <a:ext cx="1601390" cy="960834"/>
        </a:xfrm>
        <a:prstGeom prst="roundRect">
          <a:avLst>
            <a:gd name="adj" fmla="val 10000"/>
          </a:avLst>
        </a:prstGeom>
        <a:no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242852"/>
              </a:solidFill>
              <a:latin typeface="Arial"/>
              <a:ea typeface="+mn-ea"/>
              <a:cs typeface="+mn-cs"/>
            </a:rPr>
            <a:t>CRVS</a:t>
          </a:r>
          <a:endParaRPr lang="en-PG" b="1" dirty="0">
            <a:solidFill>
              <a:srgbClr val="242852"/>
            </a:solidFill>
            <a:latin typeface="Arial"/>
            <a:ea typeface="+mn-ea"/>
            <a:cs typeface="+mn-cs"/>
          </a:endParaRPr>
        </a:p>
      </dgm:t>
    </dgm:pt>
    <dgm:pt modelId="{CF615697-E48A-4CAA-8608-EDDA1D02AB61}" type="parTrans" cxnId="{E5BFEC3B-817C-4A4E-B630-293EC5B742F7}">
      <dgm:prSet/>
      <dgm:spPr/>
      <dgm:t>
        <a:bodyPr/>
        <a:lstStyle/>
        <a:p>
          <a:endParaRPr lang="en-PG"/>
        </a:p>
      </dgm:t>
    </dgm:pt>
    <dgm:pt modelId="{09D9F6D6-F951-45D9-BBAB-916D5154540B}" type="sibTrans" cxnId="{E5BFEC3B-817C-4A4E-B630-293EC5B742F7}">
      <dgm:prSet/>
      <dgm:spPr>
        <a:xfrm>
          <a:off x="1766887" y="1833427"/>
          <a:ext cx="339494" cy="397144"/>
        </a:xfrm>
        <a:prstGeom prst="rightArrow">
          <a:avLst>
            <a:gd name="adj1" fmla="val 60000"/>
            <a:gd name="adj2" fmla="val 50000"/>
          </a:avLst>
        </a:prstGeom>
        <a:solidFill>
          <a:srgbClr val="629DD1">
            <a:tint val="60000"/>
            <a:hueOff val="0"/>
            <a:satOff val="0"/>
            <a:lumOff val="0"/>
            <a:alphaOff val="0"/>
          </a:srgbClr>
        </a:solidFill>
        <a:ln>
          <a:noFill/>
        </a:ln>
        <a:effectLst/>
      </dgm:spPr>
      <dgm:t>
        <a:bodyPr/>
        <a:lstStyle/>
        <a:p>
          <a:pPr>
            <a:buNone/>
          </a:pPr>
          <a:endParaRPr lang="en-PG">
            <a:solidFill>
              <a:srgbClr val="FFFFFF"/>
            </a:solidFill>
            <a:latin typeface="Arial"/>
            <a:ea typeface="+mn-ea"/>
            <a:cs typeface="+mn-cs"/>
          </a:endParaRPr>
        </a:p>
      </dgm:t>
    </dgm:pt>
    <dgm:pt modelId="{E340F022-7096-4B87-9D23-B9B4F0906FDE}">
      <dgm:prSet phldrT="[Text]"/>
      <dgm:spPr>
        <a:xfrm>
          <a:off x="2247304" y="1551582"/>
          <a:ext cx="1601390" cy="960834"/>
        </a:xfrm>
        <a:prstGeom prst="roundRect">
          <a:avLst>
            <a:gd name="adj" fmla="val 10000"/>
          </a:avLst>
        </a:prstGeom>
        <a:noFill/>
        <a:ln w="25400" cap="flat" cmpd="sng" algn="ctr">
          <a:noFill/>
          <a:prstDash val="solid"/>
        </a:ln>
        <a:effectLst/>
      </dgm:spPr>
      <dgm:t>
        <a:bodyPr/>
        <a:lstStyle/>
        <a:p>
          <a:pPr>
            <a:buNone/>
          </a:pPr>
          <a:endParaRPr lang="en-PG" dirty="0">
            <a:solidFill>
              <a:srgbClr val="FFFFFF"/>
            </a:solidFill>
            <a:latin typeface="Arial"/>
            <a:ea typeface="+mn-ea"/>
            <a:cs typeface="+mn-cs"/>
          </a:endParaRPr>
        </a:p>
      </dgm:t>
    </dgm:pt>
    <dgm:pt modelId="{6F79F541-720A-43FD-9096-65584F17B84B}" type="parTrans" cxnId="{9CB84CAC-A3A5-4628-814B-75C38091A998}">
      <dgm:prSet/>
      <dgm:spPr/>
      <dgm:t>
        <a:bodyPr/>
        <a:lstStyle/>
        <a:p>
          <a:endParaRPr lang="en-PG"/>
        </a:p>
      </dgm:t>
    </dgm:pt>
    <dgm:pt modelId="{04819882-98F7-47EF-94A7-3D9BBF062796}" type="sibTrans" cxnId="{9CB84CAC-A3A5-4628-814B-75C38091A998}">
      <dgm:prSet/>
      <dgm:spPr>
        <a:xfrm>
          <a:off x="4008834" y="1833427"/>
          <a:ext cx="339494" cy="397144"/>
        </a:xfrm>
        <a:prstGeom prst="rightArrow">
          <a:avLst>
            <a:gd name="adj1" fmla="val 60000"/>
            <a:gd name="adj2" fmla="val 50000"/>
          </a:avLst>
        </a:prstGeom>
        <a:solidFill>
          <a:srgbClr val="629DD1">
            <a:tint val="60000"/>
            <a:hueOff val="0"/>
            <a:satOff val="0"/>
            <a:lumOff val="0"/>
            <a:alphaOff val="0"/>
          </a:srgbClr>
        </a:solidFill>
        <a:ln>
          <a:noFill/>
        </a:ln>
        <a:effectLst/>
      </dgm:spPr>
      <dgm:t>
        <a:bodyPr/>
        <a:lstStyle/>
        <a:p>
          <a:pPr>
            <a:buNone/>
          </a:pPr>
          <a:endParaRPr lang="en-PG">
            <a:solidFill>
              <a:srgbClr val="FFFFFF"/>
            </a:solidFill>
            <a:latin typeface="Arial"/>
            <a:ea typeface="+mn-ea"/>
            <a:cs typeface="+mn-cs"/>
          </a:endParaRPr>
        </a:p>
      </dgm:t>
    </dgm:pt>
    <dgm:pt modelId="{1C08566D-8A76-400B-BCFF-E55505A58F15}">
      <dgm:prSet phldrT="[Text]"/>
      <dgm:spPr>
        <a:xfrm>
          <a:off x="4489251" y="1551582"/>
          <a:ext cx="1601390" cy="960834"/>
        </a:xfrm>
        <a:prstGeom prst="roundRect">
          <a:avLst>
            <a:gd name="adj" fmla="val 10000"/>
          </a:avLst>
        </a:prstGeom>
        <a:no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242852"/>
              </a:solidFill>
              <a:latin typeface="Arial"/>
              <a:ea typeface="+mn-ea"/>
              <a:cs typeface="+mn-cs"/>
            </a:rPr>
            <a:t>CIRVS</a:t>
          </a:r>
          <a:endParaRPr lang="en-PG" b="1" dirty="0">
            <a:solidFill>
              <a:srgbClr val="242852"/>
            </a:solidFill>
            <a:latin typeface="Arial"/>
            <a:ea typeface="+mn-ea"/>
            <a:cs typeface="+mn-cs"/>
          </a:endParaRPr>
        </a:p>
      </dgm:t>
    </dgm:pt>
    <dgm:pt modelId="{36D88B7C-5128-4BA7-9BCE-A44E4368AD6E}" type="parTrans" cxnId="{11AC6ECE-53CB-4CD8-930F-249A1F7B0831}">
      <dgm:prSet/>
      <dgm:spPr/>
      <dgm:t>
        <a:bodyPr/>
        <a:lstStyle/>
        <a:p>
          <a:endParaRPr lang="en-PG"/>
        </a:p>
      </dgm:t>
    </dgm:pt>
    <dgm:pt modelId="{C359CD06-A3EE-4360-A650-3C3A36AB2B7C}" type="sibTrans" cxnId="{11AC6ECE-53CB-4CD8-930F-249A1F7B0831}">
      <dgm:prSet/>
      <dgm:spPr/>
      <dgm:t>
        <a:bodyPr/>
        <a:lstStyle/>
        <a:p>
          <a:endParaRPr lang="en-PG"/>
        </a:p>
      </dgm:t>
    </dgm:pt>
    <dgm:pt modelId="{66C67B2A-2378-462D-9B16-4807A67D227F}" type="pres">
      <dgm:prSet presAssocID="{DD1DFAFD-0B3D-4471-9E4B-63A11284276C}" presName="Name0" presStyleCnt="0">
        <dgm:presLayoutVars>
          <dgm:dir/>
          <dgm:resizeHandles val="exact"/>
        </dgm:presLayoutVars>
      </dgm:prSet>
      <dgm:spPr/>
    </dgm:pt>
    <dgm:pt modelId="{E8C904AA-8A14-443C-A4ED-F34F8BFBD823}" type="pres">
      <dgm:prSet presAssocID="{CEC2747F-0CB0-472C-AADC-05BD9111CE94}" presName="node" presStyleLbl="node1" presStyleIdx="0" presStyleCnt="3">
        <dgm:presLayoutVars>
          <dgm:bulletEnabled val="1"/>
        </dgm:presLayoutVars>
      </dgm:prSet>
      <dgm:spPr/>
    </dgm:pt>
    <dgm:pt modelId="{1775D29A-7566-452E-AA62-1DD25171698D}" type="pres">
      <dgm:prSet presAssocID="{09D9F6D6-F951-45D9-BBAB-916D5154540B}" presName="sibTrans" presStyleLbl="sibTrans2D1" presStyleIdx="0" presStyleCnt="2"/>
      <dgm:spPr/>
    </dgm:pt>
    <dgm:pt modelId="{0BC21298-3FC4-4EB7-AE75-8D77982AC6A9}" type="pres">
      <dgm:prSet presAssocID="{09D9F6D6-F951-45D9-BBAB-916D5154540B}" presName="connectorText" presStyleLbl="sibTrans2D1" presStyleIdx="0" presStyleCnt="2"/>
      <dgm:spPr/>
    </dgm:pt>
    <dgm:pt modelId="{636B2650-0E35-4237-8B58-D3E095E6DB47}" type="pres">
      <dgm:prSet presAssocID="{E340F022-7096-4B87-9D23-B9B4F0906FDE}" presName="node" presStyleLbl="node1" presStyleIdx="1" presStyleCnt="3">
        <dgm:presLayoutVars>
          <dgm:bulletEnabled val="1"/>
        </dgm:presLayoutVars>
      </dgm:prSet>
      <dgm:spPr/>
    </dgm:pt>
    <dgm:pt modelId="{7D693119-F866-4FDA-B6B2-68D80528C9DA}" type="pres">
      <dgm:prSet presAssocID="{04819882-98F7-47EF-94A7-3D9BBF062796}" presName="sibTrans" presStyleLbl="sibTrans2D1" presStyleIdx="1" presStyleCnt="2"/>
      <dgm:spPr/>
    </dgm:pt>
    <dgm:pt modelId="{5BF8F7AF-A694-47B8-9F5C-196154148F79}" type="pres">
      <dgm:prSet presAssocID="{04819882-98F7-47EF-94A7-3D9BBF062796}" presName="connectorText" presStyleLbl="sibTrans2D1" presStyleIdx="1" presStyleCnt="2"/>
      <dgm:spPr/>
    </dgm:pt>
    <dgm:pt modelId="{A7DFD789-D965-41A7-BB8D-D21E3F8A7A72}" type="pres">
      <dgm:prSet presAssocID="{1C08566D-8A76-400B-BCFF-E55505A58F15}" presName="node" presStyleLbl="node1" presStyleIdx="2" presStyleCnt="3">
        <dgm:presLayoutVars>
          <dgm:bulletEnabled val="1"/>
        </dgm:presLayoutVars>
      </dgm:prSet>
      <dgm:spPr/>
    </dgm:pt>
  </dgm:ptLst>
  <dgm:cxnLst>
    <dgm:cxn modelId="{AF7E830B-32BA-4B89-BA71-8F0E5A8E4C5F}" type="presOf" srcId="{04819882-98F7-47EF-94A7-3D9BBF062796}" destId="{5BF8F7AF-A694-47B8-9F5C-196154148F79}" srcOrd="1" destOrd="0" presId="urn:microsoft.com/office/officeart/2005/8/layout/process1"/>
    <dgm:cxn modelId="{4C02392D-5768-4D6C-8B68-F04E55A14BFC}" type="presOf" srcId="{CEC2747F-0CB0-472C-AADC-05BD9111CE94}" destId="{E8C904AA-8A14-443C-A4ED-F34F8BFBD823}" srcOrd="0" destOrd="0" presId="urn:microsoft.com/office/officeart/2005/8/layout/process1"/>
    <dgm:cxn modelId="{06BC683A-F5C0-4ABD-92E4-5937E9BDAAD6}" type="presOf" srcId="{04819882-98F7-47EF-94A7-3D9BBF062796}" destId="{7D693119-F866-4FDA-B6B2-68D80528C9DA}" srcOrd="0" destOrd="0" presId="urn:microsoft.com/office/officeart/2005/8/layout/process1"/>
    <dgm:cxn modelId="{E5BFEC3B-817C-4A4E-B630-293EC5B742F7}" srcId="{DD1DFAFD-0B3D-4471-9E4B-63A11284276C}" destId="{CEC2747F-0CB0-472C-AADC-05BD9111CE94}" srcOrd="0" destOrd="0" parTransId="{CF615697-E48A-4CAA-8608-EDDA1D02AB61}" sibTransId="{09D9F6D6-F951-45D9-BBAB-916D5154540B}"/>
    <dgm:cxn modelId="{3F2C796C-8EBF-4E9A-AF3B-7E04805BEBA9}" type="presOf" srcId="{DD1DFAFD-0B3D-4471-9E4B-63A11284276C}" destId="{66C67B2A-2378-462D-9B16-4807A67D227F}" srcOrd="0" destOrd="0" presId="urn:microsoft.com/office/officeart/2005/8/layout/process1"/>
    <dgm:cxn modelId="{F08E7D55-BCFB-4EB7-8499-76ED8B008BF2}" type="presOf" srcId="{E340F022-7096-4B87-9D23-B9B4F0906FDE}" destId="{636B2650-0E35-4237-8B58-D3E095E6DB47}" srcOrd="0" destOrd="0" presId="urn:microsoft.com/office/officeart/2005/8/layout/process1"/>
    <dgm:cxn modelId="{3827B6A6-3AA5-4769-8E00-7E87959A9C0D}" type="presOf" srcId="{1C08566D-8A76-400B-BCFF-E55505A58F15}" destId="{A7DFD789-D965-41A7-BB8D-D21E3F8A7A72}" srcOrd="0" destOrd="0" presId="urn:microsoft.com/office/officeart/2005/8/layout/process1"/>
    <dgm:cxn modelId="{9CB84CAC-A3A5-4628-814B-75C38091A998}" srcId="{DD1DFAFD-0B3D-4471-9E4B-63A11284276C}" destId="{E340F022-7096-4B87-9D23-B9B4F0906FDE}" srcOrd="1" destOrd="0" parTransId="{6F79F541-720A-43FD-9096-65584F17B84B}" sibTransId="{04819882-98F7-47EF-94A7-3D9BBF062796}"/>
    <dgm:cxn modelId="{B9ECAABC-3AFA-4F3F-AB76-9DA222C54345}" type="presOf" srcId="{09D9F6D6-F951-45D9-BBAB-916D5154540B}" destId="{1775D29A-7566-452E-AA62-1DD25171698D}" srcOrd="0" destOrd="0" presId="urn:microsoft.com/office/officeart/2005/8/layout/process1"/>
    <dgm:cxn modelId="{11AC6ECE-53CB-4CD8-930F-249A1F7B0831}" srcId="{DD1DFAFD-0B3D-4471-9E4B-63A11284276C}" destId="{1C08566D-8A76-400B-BCFF-E55505A58F15}" srcOrd="2" destOrd="0" parTransId="{36D88B7C-5128-4BA7-9BCE-A44E4368AD6E}" sibTransId="{C359CD06-A3EE-4360-A650-3C3A36AB2B7C}"/>
    <dgm:cxn modelId="{CC4364D6-D365-4ED8-925A-7244E66ABE3F}" type="presOf" srcId="{09D9F6D6-F951-45D9-BBAB-916D5154540B}" destId="{0BC21298-3FC4-4EB7-AE75-8D77982AC6A9}" srcOrd="1" destOrd="0" presId="urn:microsoft.com/office/officeart/2005/8/layout/process1"/>
    <dgm:cxn modelId="{4EA4CC05-EF4F-4CA4-93B3-0546A7BCE582}" type="presParOf" srcId="{66C67B2A-2378-462D-9B16-4807A67D227F}" destId="{E8C904AA-8A14-443C-A4ED-F34F8BFBD823}" srcOrd="0" destOrd="0" presId="urn:microsoft.com/office/officeart/2005/8/layout/process1"/>
    <dgm:cxn modelId="{63322AE6-6C59-41D7-85A8-D76836B77397}" type="presParOf" srcId="{66C67B2A-2378-462D-9B16-4807A67D227F}" destId="{1775D29A-7566-452E-AA62-1DD25171698D}" srcOrd="1" destOrd="0" presId="urn:microsoft.com/office/officeart/2005/8/layout/process1"/>
    <dgm:cxn modelId="{FABD077B-8B85-40CD-8FDE-AF632AA742E9}" type="presParOf" srcId="{1775D29A-7566-452E-AA62-1DD25171698D}" destId="{0BC21298-3FC4-4EB7-AE75-8D77982AC6A9}" srcOrd="0" destOrd="0" presId="urn:microsoft.com/office/officeart/2005/8/layout/process1"/>
    <dgm:cxn modelId="{795BA0CD-61C6-4997-9600-E7773A73EE1D}" type="presParOf" srcId="{66C67B2A-2378-462D-9B16-4807A67D227F}" destId="{636B2650-0E35-4237-8B58-D3E095E6DB47}" srcOrd="2" destOrd="0" presId="urn:microsoft.com/office/officeart/2005/8/layout/process1"/>
    <dgm:cxn modelId="{57814723-DC8A-41AB-9DD7-5A867C5A9453}" type="presParOf" srcId="{66C67B2A-2378-462D-9B16-4807A67D227F}" destId="{7D693119-F866-4FDA-B6B2-68D80528C9DA}" srcOrd="3" destOrd="0" presId="urn:microsoft.com/office/officeart/2005/8/layout/process1"/>
    <dgm:cxn modelId="{330369D1-6A91-4204-992C-6847940AEDC1}" type="presParOf" srcId="{7D693119-F866-4FDA-B6B2-68D80528C9DA}" destId="{5BF8F7AF-A694-47B8-9F5C-196154148F79}" srcOrd="0" destOrd="0" presId="urn:microsoft.com/office/officeart/2005/8/layout/process1"/>
    <dgm:cxn modelId="{B6469D47-C67B-4D2B-8F99-C8B6DC9D2DBE}" type="presParOf" srcId="{66C67B2A-2378-462D-9B16-4807A67D227F}" destId="{A7DFD789-D965-41A7-BB8D-D21E3F8A7A72}" srcOrd="4"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3DB3DF-3AE4-4DFE-9D2A-FD8A2B1F71BF}"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en-PG"/>
        </a:p>
      </dgm:t>
    </dgm:pt>
    <dgm:pt modelId="{0D18C868-3E01-4C76-B876-57424610F802}">
      <dgm:prSet phldrT="[Text]" custT="1"/>
      <dgm:spPr/>
      <dgm:t>
        <a:bodyPr/>
        <a:lstStyle/>
        <a:p>
          <a:r>
            <a:rPr lang="en-US" sz="1200" b="1" dirty="0"/>
            <a:t>Civil Identification</a:t>
          </a:r>
          <a:endParaRPr lang="en-PG" sz="1200" b="1" dirty="0"/>
        </a:p>
      </dgm:t>
    </dgm:pt>
    <dgm:pt modelId="{1CD94B10-92D3-4F7E-B0EA-E779438D25F7}" type="parTrans" cxnId="{435AE394-A146-4919-B0DA-26A5D6C66EF8}">
      <dgm:prSet/>
      <dgm:spPr/>
      <dgm:t>
        <a:bodyPr/>
        <a:lstStyle/>
        <a:p>
          <a:endParaRPr lang="en-PG"/>
        </a:p>
      </dgm:t>
    </dgm:pt>
    <dgm:pt modelId="{DBFA63F7-C9CA-44AB-9057-573496CAA528}" type="sibTrans" cxnId="{435AE394-A146-4919-B0DA-26A5D6C66EF8}">
      <dgm:prSet/>
      <dgm:spPr/>
      <dgm:t>
        <a:bodyPr/>
        <a:lstStyle/>
        <a:p>
          <a:endParaRPr lang="en-PG"/>
        </a:p>
      </dgm:t>
    </dgm:pt>
    <dgm:pt modelId="{AFBFA425-D223-42A6-AFDC-DB4B4355220D}">
      <dgm:prSet phldrT="[Text]"/>
      <dgm:spPr>
        <a:solidFill>
          <a:schemeClr val="accent3">
            <a:lumMod val="50000"/>
          </a:schemeClr>
        </a:solidFill>
      </dgm:spPr>
      <dgm:t>
        <a:bodyPr/>
        <a:lstStyle/>
        <a:p>
          <a:r>
            <a:rPr lang="en-US" b="1" dirty="0"/>
            <a:t>Health Sector</a:t>
          </a:r>
          <a:endParaRPr lang="en-PG" b="1" dirty="0"/>
        </a:p>
      </dgm:t>
    </dgm:pt>
    <dgm:pt modelId="{2D28AB4E-37F6-4248-A173-4752046F3432}" type="parTrans" cxnId="{3ECD8E99-E9E4-4C71-AF3C-6C20B7B3D940}">
      <dgm:prSet/>
      <dgm:spPr/>
      <dgm:t>
        <a:bodyPr/>
        <a:lstStyle/>
        <a:p>
          <a:endParaRPr lang="en-PG"/>
        </a:p>
      </dgm:t>
    </dgm:pt>
    <dgm:pt modelId="{72820057-83BD-4102-854B-11FE0C631FE7}" type="sibTrans" cxnId="{3ECD8E99-E9E4-4C71-AF3C-6C20B7B3D940}">
      <dgm:prSet/>
      <dgm:spPr/>
      <dgm:t>
        <a:bodyPr/>
        <a:lstStyle/>
        <a:p>
          <a:endParaRPr lang="en-PG"/>
        </a:p>
      </dgm:t>
    </dgm:pt>
    <dgm:pt modelId="{7DFCB351-0C7B-48DE-8565-CBB9582BF306}">
      <dgm:prSet phldrT="[Text]" custT="1"/>
      <dgm:spPr>
        <a:solidFill>
          <a:schemeClr val="accent2">
            <a:lumMod val="75000"/>
          </a:schemeClr>
        </a:solidFill>
      </dgm:spPr>
      <dgm:t>
        <a:bodyPr/>
        <a:lstStyle/>
        <a:p>
          <a:r>
            <a:rPr lang="en-US" sz="1200" b="1" dirty="0"/>
            <a:t>Civil Registration</a:t>
          </a:r>
          <a:endParaRPr lang="en-PG" sz="1200" b="1" dirty="0"/>
        </a:p>
      </dgm:t>
    </dgm:pt>
    <dgm:pt modelId="{32DFEF92-E2DA-4523-B769-6AF4AEA183CB}" type="parTrans" cxnId="{4C9F842D-E904-44BD-A254-8BD43C0060D9}">
      <dgm:prSet/>
      <dgm:spPr/>
      <dgm:t>
        <a:bodyPr/>
        <a:lstStyle/>
        <a:p>
          <a:endParaRPr lang="en-PG"/>
        </a:p>
      </dgm:t>
    </dgm:pt>
    <dgm:pt modelId="{1811BC5E-BEAA-4BD8-9539-C6F343F84445}" type="sibTrans" cxnId="{4C9F842D-E904-44BD-A254-8BD43C0060D9}">
      <dgm:prSet/>
      <dgm:spPr/>
      <dgm:t>
        <a:bodyPr/>
        <a:lstStyle/>
        <a:p>
          <a:endParaRPr lang="en-PG"/>
        </a:p>
      </dgm:t>
    </dgm:pt>
    <dgm:pt modelId="{E2160AF6-F156-4404-9A30-7ACDC7D12115}">
      <dgm:prSet phldrT="[Text]"/>
      <dgm:spPr>
        <a:solidFill>
          <a:schemeClr val="accent6">
            <a:lumMod val="75000"/>
          </a:schemeClr>
        </a:solidFill>
      </dgm:spPr>
      <dgm:t>
        <a:bodyPr/>
        <a:lstStyle/>
        <a:p>
          <a:r>
            <a:rPr lang="en-US" b="1" dirty="0"/>
            <a:t>Vital Statistics</a:t>
          </a:r>
          <a:endParaRPr lang="en-PG" b="1" dirty="0"/>
        </a:p>
      </dgm:t>
    </dgm:pt>
    <dgm:pt modelId="{C9B94DB6-1347-4BB7-A727-F8CD0EE0E0F3}" type="parTrans" cxnId="{3423250F-3E82-49CB-ABE7-8567DD8649C8}">
      <dgm:prSet/>
      <dgm:spPr/>
      <dgm:t>
        <a:bodyPr/>
        <a:lstStyle/>
        <a:p>
          <a:endParaRPr lang="en-PG"/>
        </a:p>
      </dgm:t>
    </dgm:pt>
    <dgm:pt modelId="{0CD58CE4-83AE-48FC-905D-C7BF73E1F957}" type="sibTrans" cxnId="{3423250F-3E82-49CB-ABE7-8567DD8649C8}">
      <dgm:prSet/>
      <dgm:spPr/>
      <dgm:t>
        <a:bodyPr/>
        <a:lstStyle/>
        <a:p>
          <a:endParaRPr lang="en-PG"/>
        </a:p>
      </dgm:t>
    </dgm:pt>
    <dgm:pt modelId="{F0C67F71-0F23-4385-9DF4-979EA0542C9E}" type="pres">
      <dgm:prSet presAssocID="{383DB3DF-3AE4-4DFE-9D2A-FD8A2B1F71BF}" presName="compositeShape" presStyleCnt="0">
        <dgm:presLayoutVars>
          <dgm:chMax val="9"/>
          <dgm:dir/>
          <dgm:resizeHandles val="exact"/>
        </dgm:presLayoutVars>
      </dgm:prSet>
      <dgm:spPr/>
    </dgm:pt>
    <dgm:pt modelId="{8110E037-3A85-41D1-BDAB-1EE6C5B9D156}" type="pres">
      <dgm:prSet presAssocID="{383DB3DF-3AE4-4DFE-9D2A-FD8A2B1F71BF}" presName="triangle1" presStyleLbl="node1" presStyleIdx="0" presStyleCnt="4">
        <dgm:presLayoutVars>
          <dgm:bulletEnabled val="1"/>
        </dgm:presLayoutVars>
      </dgm:prSet>
      <dgm:spPr/>
    </dgm:pt>
    <dgm:pt modelId="{DB16DD0E-3D75-4B52-8DDE-3050E14F899E}" type="pres">
      <dgm:prSet presAssocID="{383DB3DF-3AE4-4DFE-9D2A-FD8A2B1F71BF}" presName="triangle2" presStyleLbl="node1" presStyleIdx="1" presStyleCnt="4">
        <dgm:presLayoutVars>
          <dgm:bulletEnabled val="1"/>
        </dgm:presLayoutVars>
      </dgm:prSet>
      <dgm:spPr/>
    </dgm:pt>
    <dgm:pt modelId="{B54FF6BB-83E2-4232-A8F6-C56FD2DD7F26}" type="pres">
      <dgm:prSet presAssocID="{383DB3DF-3AE4-4DFE-9D2A-FD8A2B1F71BF}" presName="triangle3" presStyleLbl="node1" presStyleIdx="2" presStyleCnt="4">
        <dgm:presLayoutVars>
          <dgm:bulletEnabled val="1"/>
        </dgm:presLayoutVars>
      </dgm:prSet>
      <dgm:spPr/>
    </dgm:pt>
    <dgm:pt modelId="{F2482F4A-6155-4E3C-903A-5E03DA76D75A}" type="pres">
      <dgm:prSet presAssocID="{383DB3DF-3AE4-4DFE-9D2A-FD8A2B1F71BF}" presName="triangle4" presStyleLbl="node1" presStyleIdx="3" presStyleCnt="4" custLinFactNeighborX="-1951">
        <dgm:presLayoutVars>
          <dgm:bulletEnabled val="1"/>
        </dgm:presLayoutVars>
      </dgm:prSet>
      <dgm:spPr/>
    </dgm:pt>
  </dgm:ptLst>
  <dgm:cxnLst>
    <dgm:cxn modelId="{3423250F-3E82-49CB-ABE7-8567DD8649C8}" srcId="{383DB3DF-3AE4-4DFE-9D2A-FD8A2B1F71BF}" destId="{E2160AF6-F156-4404-9A30-7ACDC7D12115}" srcOrd="3" destOrd="0" parTransId="{C9B94DB6-1347-4BB7-A727-F8CD0EE0E0F3}" sibTransId="{0CD58CE4-83AE-48FC-905D-C7BF73E1F957}"/>
    <dgm:cxn modelId="{4C9F842D-E904-44BD-A254-8BD43C0060D9}" srcId="{383DB3DF-3AE4-4DFE-9D2A-FD8A2B1F71BF}" destId="{7DFCB351-0C7B-48DE-8565-CBB9582BF306}" srcOrd="2" destOrd="0" parTransId="{32DFEF92-E2DA-4523-B769-6AF4AEA183CB}" sibTransId="{1811BC5E-BEAA-4BD8-9539-C6F343F84445}"/>
    <dgm:cxn modelId="{0086D74A-430C-4FDE-B4DA-3DCC49D42801}" type="presOf" srcId="{7DFCB351-0C7B-48DE-8565-CBB9582BF306}" destId="{B54FF6BB-83E2-4232-A8F6-C56FD2DD7F26}" srcOrd="0" destOrd="0" presId="urn:microsoft.com/office/officeart/2005/8/layout/pyramid4"/>
    <dgm:cxn modelId="{435AE394-A146-4919-B0DA-26A5D6C66EF8}" srcId="{383DB3DF-3AE4-4DFE-9D2A-FD8A2B1F71BF}" destId="{0D18C868-3E01-4C76-B876-57424610F802}" srcOrd="0" destOrd="0" parTransId="{1CD94B10-92D3-4F7E-B0EA-E779438D25F7}" sibTransId="{DBFA63F7-C9CA-44AB-9057-573496CAA528}"/>
    <dgm:cxn modelId="{3ECD8E99-E9E4-4C71-AF3C-6C20B7B3D940}" srcId="{383DB3DF-3AE4-4DFE-9D2A-FD8A2B1F71BF}" destId="{AFBFA425-D223-42A6-AFDC-DB4B4355220D}" srcOrd="1" destOrd="0" parTransId="{2D28AB4E-37F6-4248-A173-4752046F3432}" sibTransId="{72820057-83BD-4102-854B-11FE0C631FE7}"/>
    <dgm:cxn modelId="{908C1EB3-D8FC-4602-93DD-28DC9B977EB5}" type="presOf" srcId="{0D18C868-3E01-4C76-B876-57424610F802}" destId="{8110E037-3A85-41D1-BDAB-1EE6C5B9D156}" srcOrd="0" destOrd="0" presId="urn:microsoft.com/office/officeart/2005/8/layout/pyramid4"/>
    <dgm:cxn modelId="{AEB45BBB-8DF4-4D2B-A08C-3972D7E421E8}" type="presOf" srcId="{E2160AF6-F156-4404-9A30-7ACDC7D12115}" destId="{F2482F4A-6155-4E3C-903A-5E03DA76D75A}" srcOrd="0" destOrd="0" presId="urn:microsoft.com/office/officeart/2005/8/layout/pyramid4"/>
    <dgm:cxn modelId="{7D2FFDD3-99FB-448A-A257-89A39532BB54}" type="presOf" srcId="{AFBFA425-D223-42A6-AFDC-DB4B4355220D}" destId="{DB16DD0E-3D75-4B52-8DDE-3050E14F899E}" srcOrd="0" destOrd="0" presId="urn:microsoft.com/office/officeart/2005/8/layout/pyramid4"/>
    <dgm:cxn modelId="{918BB9EA-1651-4EFF-BB53-CC02E83D5E0C}" type="presOf" srcId="{383DB3DF-3AE4-4DFE-9D2A-FD8A2B1F71BF}" destId="{F0C67F71-0F23-4385-9DF4-979EA0542C9E}" srcOrd="0" destOrd="0" presId="urn:microsoft.com/office/officeart/2005/8/layout/pyramid4"/>
    <dgm:cxn modelId="{7BE2EE04-72EE-4AA0-A57A-C14D6269F91C}" type="presParOf" srcId="{F0C67F71-0F23-4385-9DF4-979EA0542C9E}" destId="{8110E037-3A85-41D1-BDAB-1EE6C5B9D156}" srcOrd="0" destOrd="0" presId="urn:microsoft.com/office/officeart/2005/8/layout/pyramid4"/>
    <dgm:cxn modelId="{00518576-851F-4EF3-B233-8EEF1D732506}" type="presParOf" srcId="{F0C67F71-0F23-4385-9DF4-979EA0542C9E}" destId="{DB16DD0E-3D75-4B52-8DDE-3050E14F899E}" srcOrd="1" destOrd="0" presId="urn:microsoft.com/office/officeart/2005/8/layout/pyramid4"/>
    <dgm:cxn modelId="{F83898B4-8E30-41E1-B93B-D3EE91953455}" type="presParOf" srcId="{F0C67F71-0F23-4385-9DF4-979EA0542C9E}" destId="{B54FF6BB-83E2-4232-A8F6-C56FD2DD7F26}" srcOrd="2" destOrd="0" presId="urn:microsoft.com/office/officeart/2005/8/layout/pyramid4"/>
    <dgm:cxn modelId="{163D3109-FB73-46FA-8A91-7F746989F499}" type="presParOf" srcId="{F0C67F71-0F23-4385-9DF4-979EA0542C9E}" destId="{F2482F4A-6155-4E3C-903A-5E03DA76D75A}" srcOrd="3" destOrd="0" presId="urn:microsoft.com/office/officeart/2005/8/layout/pyramid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16C484-4ED6-4E23-9246-6824FB261B97}"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PG"/>
        </a:p>
      </dgm:t>
    </dgm:pt>
    <dgm:pt modelId="{94CDFC7E-58B2-4573-9BDA-209773778AC0}">
      <dgm:prSet phldrT="[Text]"/>
      <dgm:spPr>
        <a:xfrm>
          <a:off x="644636" y="101302"/>
          <a:ext cx="1206720" cy="1206720"/>
        </a:xfrm>
        <a:prstGeom prst="ellipse">
          <a:avLst/>
        </a:prstGeom>
        <a:solidFill>
          <a:srgbClr val="00B050"/>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Experience</a:t>
          </a:r>
          <a:endParaRPr lang="en-PG" dirty="0">
            <a:solidFill>
              <a:srgbClr val="FFFFFF"/>
            </a:solidFill>
            <a:latin typeface="Arial"/>
            <a:ea typeface="+mn-ea"/>
            <a:cs typeface="+mn-cs"/>
          </a:endParaRPr>
        </a:p>
      </dgm:t>
    </dgm:pt>
    <dgm:pt modelId="{6375A1BC-7ABA-4E96-B9C6-54DEB17094B9}" type="parTrans" cxnId="{CACAEDED-47D7-4BEC-9CC2-1FC5521026AE}">
      <dgm:prSet/>
      <dgm:spPr/>
      <dgm:t>
        <a:bodyPr/>
        <a:lstStyle/>
        <a:p>
          <a:endParaRPr lang="en-PG"/>
        </a:p>
      </dgm:t>
    </dgm:pt>
    <dgm:pt modelId="{49AD8BA6-9A86-4BD4-AC46-0D60CF589B50}" type="sibTrans" cxnId="{CACAEDED-47D7-4BEC-9CC2-1FC5521026AE}">
      <dgm:prSet/>
      <dgm:spPr/>
      <dgm:t>
        <a:bodyPr/>
        <a:lstStyle/>
        <a:p>
          <a:endParaRPr lang="en-PG"/>
        </a:p>
      </dgm:t>
    </dgm:pt>
    <dgm:pt modelId="{B86AB466-17AE-4C67-A13C-157BD3A74903}">
      <dgm:prSet phldrT="[Text]"/>
      <dgm:spPr>
        <a:xfrm>
          <a:off x="1741406" y="485691"/>
          <a:ext cx="1810080" cy="1207323"/>
        </a:xfrm>
        <a:prstGeom prst="rect">
          <a:avLst/>
        </a:prstGeom>
        <a:solidFill>
          <a:srgbClr val="5AA2AE">
            <a:lumMod val="40000"/>
            <a:lumOff val="60000"/>
            <a:alpha val="90000"/>
          </a:srgbClr>
        </a:solidFill>
        <a:ln w="25400" cap="flat" cmpd="sng" algn="ctr">
          <a:solidFill>
            <a:srgbClr val="FFFFFF">
              <a:alpha val="90000"/>
            </a:srgbClr>
          </a:solidFill>
          <a:prstDash val="solid"/>
        </a:ln>
        <a:effectLst/>
      </dgm:spPr>
      <dgm:t>
        <a:bodyPr/>
        <a:lstStyle/>
        <a:p>
          <a:pPr>
            <a:buNone/>
          </a:pPr>
          <a:r>
            <a:rPr lang="en-US" dirty="0">
              <a:solidFill>
                <a:srgbClr val="000000">
                  <a:hueOff val="0"/>
                  <a:satOff val="0"/>
                  <a:lumOff val="0"/>
                  <a:alphaOff val="0"/>
                </a:srgbClr>
              </a:solidFill>
              <a:latin typeface="Arial"/>
              <a:ea typeface="+mn-ea"/>
              <a:cs typeface="+mn-cs"/>
            </a:rPr>
            <a:t>Culture</a:t>
          </a:r>
          <a:endParaRPr lang="en-PG" dirty="0">
            <a:solidFill>
              <a:srgbClr val="000000">
                <a:hueOff val="0"/>
                <a:satOff val="0"/>
                <a:lumOff val="0"/>
                <a:alphaOff val="0"/>
              </a:srgbClr>
            </a:solidFill>
            <a:latin typeface="Arial"/>
            <a:ea typeface="+mn-ea"/>
            <a:cs typeface="+mn-cs"/>
          </a:endParaRPr>
        </a:p>
      </dgm:t>
    </dgm:pt>
    <dgm:pt modelId="{AFC4CDE1-72F5-4617-9E8D-23DBEC1FCF68}" type="parTrans" cxnId="{3BA239B8-9604-4A90-8A11-2EFC344C29BD}">
      <dgm:prSet/>
      <dgm:spPr/>
      <dgm:t>
        <a:bodyPr/>
        <a:lstStyle/>
        <a:p>
          <a:endParaRPr lang="en-PG"/>
        </a:p>
      </dgm:t>
    </dgm:pt>
    <dgm:pt modelId="{1422D1D7-16DD-4D08-85A3-758A562A19A5}" type="sibTrans" cxnId="{3BA239B8-9604-4A90-8A11-2EFC344C29BD}">
      <dgm:prSet/>
      <dgm:spPr/>
      <dgm:t>
        <a:bodyPr/>
        <a:lstStyle/>
        <a:p>
          <a:endParaRPr lang="en-PG"/>
        </a:p>
      </dgm:t>
    </dgm:pt>
    <dgm:pt modelId="{4D80D330-8985-4FB3-9868-BE65E55B0829}">
      <dgm:prSet phldrT="[Text]"/>
      <dgm:spPr>
        <a:xfrm>
          <a:off x="1741406" y="1693014"/>
          <a:ext cx="1810080" cy="1207323"/>
        </a:xfrm>
        <a:prstGeom prst="rect">
          <a:avLst/>
        </a:prstGeom>
        <a:solidFill>
          <a:srgbClr val="5AA2AE">
            <a:lumMod val="40000"/>
            <a:lumOff val="60000"/>
            <a:alpha val="90000"/>
          </a:srgbClr>
        </a:solidFill>
        <a:ln w="25400" cap="flat" cmpd="sng" algn="ctr">
          <a:solidFill>
            <a:srgbClr val="FFFFFF">
              <a:alpha val="90000"/>
            </a:srgbClr>
          </a:solidFill>
          <a:prstDash val="solid"/>
        </a:ln>
        <a:effectLst/>
      </dgm:spPr>
      <dgm:t>
        <a:bodyPr/>
        <a:lstStyle/>
        <a:p>
          <a:pPr>
            <a:buNone/>
          </a:pPr>
          <a:r>
            <a:rPr lang="en-US" dirty="0">
              <a:solidFill>
                <a:srgbClr val="000000">
                  <a:hueOff val="0"/>
                  <a:satOff val="0"/>
                  <a:lumOff val="0"/>
                  <a:alphaOff val="0"/>
                </a:srgbClr>
              </a:solidFill>
              <a:latin typeface="Arial"/>
              <a:ea typeface="+mn-ea"/>
              <a:cs typeface="+mn-cs"/>
            </a:rPr>
            <a:t>Youth</a:t>
          </a:r>
          <a:endParaRPr lang="en-PG" dirty="0">
            <a:solidFill>
              <a:srgbClr val="000000">
                <a:hueOff val="0"/>
                <a:satOff val="0"/>
                <a:lumOff val="0"/>
                <a:alphaOff val="0"/>
              </a:srgbClr>
            </a:solidFill>
            <a:latin typeface="Arial"/>
            <a:ea typeface="+mn-ea"/>
            <a:cs typeface="+mn-cs"/>
          </a:endParaRPr>
        </a:p>
      </dgm:t>
    </dgm:pt>
    <dgm:pt modelId="{F309AFE1-E33F-4367-BA5E-329B7EF0AE7F}" type="parTrans" cxnId="{0531A9A5-B5EA-4101-9BAB-E2A9663C0653}">
      <dgm:prSet/>
      <dgm:spPr/>
      <dgm:t>
        <a:bodyPr/>
        <a:lstStyle/>
        <a:p>
          <a:endParaRPr lang="en-PG"/>
        </a:p>
      </dgm:t>
    </dgm:pt>
    <dgm:pt modelId="{1D30EEB1-598A-4DCA-B6E9-5CA8A73250CF}" type="sibTrans" cxnId="{0531A9A5-B5EA-4101-9BAB-E2A9663C0653}">
      <dgm:prSet/>
      <dgm:spPr/>
      <dgm:t>
        <a:bodyPr/>
        <a:lstStyle/>
        <a:p>
          <a:endParaRPr lang="en-PG"/>
        </a:p>
      </dgm:t>
    </dgm:pt>
    <dgm:pt modelId="{8B620803-FAF1-40D6-8374-1660F07E337D}">
      <dgm:prSet phldrT="[Text]"/>
      <dgm:spPr>
        <a:xfrm>
          <a:off x="4758207" y="485691"/>
          <a:ext cx="1810080" cy="1207323"/>
        </a:xfrm>
        <a:prstGeom prst="rect">
          <a:avLst/>
        </a:prstGeom>
        <a:solidFill>
          <a:srgbClr val="FFCC99"/>
        </a:solidFill>
        <a:ln w="25400" cap="flat" cmpd="sng" algn="ctr">
          <a:solidFill>
            <a:srgbClr val="FFFFFF"/>
          </a:solidFill>
          <a:prstDash val="solid"/>
        </a:ln>
        <a:effectLst/>
      </dgm:spPr>
      <dgm:t>
        <a:bodyPr/>
        <a:lstStyle/>
        <a:p>
          <a:pPr>
            <a:buNone/>
          </a:pPr>
          <a:r>
            <a:rPr lang="en-US" dirty="0">
              <a:solidFill>
                <a:srgbClr val="000000">
                  <a:hueOff val="0"/>
                  <a:satOff val="0"/>
                  <a:lumOff val="0"/>
                  <a:alphaOff val="0"/>
                </a:srgbClr>
              </a:solidFill>
              <a:latin typeface="Arial"/>
              <a:ea typeface="+mn-ea"/>
              <a:cs typeface="+mn-cs"/>
            </a:rPr>
            <a:t>System Upgrade – process drives technology </a:t>
          </a:r>
        </a:p>
      </dgm:t>
    </dgm:pt>
    <dgm:pt modelId="{C1AB9EBD-63EB-4338-B68C-442283FFD4CC}" type="parTrans" cxnId="{0DCD1598-8CBD-4089-9344-A1CDCBB5542D}">
      <dgm:prSet/>
      <dgm:spPr/>
      <dgm:t>
        <a:bodyPr/>
        <a:lstStyle/>
        <a:p>
          <a:endParaRPr lang="en-PG"/>
        </a:p>
      </dgm:t>
    </dgm:pt>
    <dgm:pt modelId="{29C3BC6F-84EB-41A6-BAEC-1BE1CA9305E3}" type="sibTrans" cxnId="{0DCD1598-8CBD-4089-9344-A1CDCBB5542D}">
      <dgm:prSet/>
      <dgm:spPr/>
      <dgm:t>
        <a:bodyPr/>
        <a:lstStyle/>
        <a:p>
          <a:endParaRPr lang="en-PG"/>
        </a:p>
      </dgm:t>
    </dgm:pt>
    <dgm:pt modelId="{AE3BF491-79C0-456D-9C56-FF7C33EC22D4}">
      <dgm:prSet phldrT="[Text]" custT="1"/>
      <dgm:spPr>
        <a:xfrm>
          <a:off x="3792831" y="3003"/>
          <a:ext cx="1361880" cy="1206720"/>
        </a:xfrm>
        <a:prstGeom prst="ellipse">
          <a:avLst/>
        </a:prstGeom>
        <a:solidFill>
          <a:srgbClr val="FFC000"/>
        </a:solidFill>
        <a:ln w="25400" cap="flat" cmpd="sng" algn="ctr">
          <a:solidFill>
            <a:srgbClr val="FFFFFF">
              <a:hueOff val="0"/>
              <a:satOff val="0"/>
              <a:lumOff val="0"/>
              <a:alphaOff val="0"/>
            </a:srgbClr>
          </a:solidFill>
          <a:prstDash val="solid"/>
        </a:ln>
        <a:effectLst/>
      </dgm:spPr>
      <dgm:t>
        <a:bodyPr/>
        <a:lstStyle/>
        <a:p>
          <a:pPr>
            <a:buNone/>
          </a:pPr>
          <a:r>
            <a:rPr lang="en-US" sz="1800" dirty="0">
              <a:solidFill>
                <a:srgbClr val="FFFFFF"/>
              </a:solidFill>
              <a:latin typeface="Arial"/>
              <a:ea typeface="+mn-ea"/>
              <a:cs typeface="+mn-cs"/>
            </a:rPr>
            <a:t>Priorities </a:t>
          </a:r>
          <a:endParaRPr lang="en-PG" sz="1800" dirty="0">
            <a:solidFill>
              <a:srgbClr val="FFFFFF"/>
            </a:solidFill>
            <a:latin typeface="Arial"/>
            <a:ea typeface="+mn-ea"/>
            <a:cs typeface="+mn-cs"/>
          </a:endParaRPr>
        </a:p>
      </dgm:t>
    </dgm:pt>
    <dgm:pt modelId="{E44DF3B8-16B9-4835-8A5C-312C3B6F4FAC}" type="parTrans" cxnId="{F6D05A3B-905D-40A6-BCAE-57C4A68186B5}">
      <dgm:prSet/>
      <dgm:spPr/>
      <dgm:t>
        <a:bodyPr/>
        <a:lstStyle/>
        <a:p>
          <a:endParaRPr lang="en-PG"/>
        </a:p>
      </dgm:t>
    </dgm:pt>
    <dgm:pt modelId="{00BF9261-FE28-4C14-8AD8-52C16080DD34}" type="sibTrans" cxnId="{F6D05A3B-905D-40A6-BCAE-57C4A68186B5}">
      <dgm:prSet/>
      <dgm:spPr/>
      <dgm:t>
        <a:bodyPr/>
        <a:lstStyle/>
        <a:p>
          <a:endParaRPr lang="en-PG"/>
        </a:p>
      </dgm:t>
    </dgm:pt>
    <dgm:pt modelId="{0D8CC07A-3E92-491A-95CA-F2238CAAF29D}">
      <dgm:prSet phldrT="[Text]"/>
      <dgm:spPr>
        <a:xfrm>
          <a:off x="4758207" y="1693014"/>
          <a:ext cx="1810080" cy="1207323"/>
        </a:xfrm>
        <a:prstGeom prst="rect">
          <a:avLst/>
        </a:prstGeom>
        <a:solidFill>
          <a:srgbClr val="FFCC99">
            <a:alpha val="90000"/>
          </a:srgbClr>
        </a:solidFill>
        <a:ln w="25400" cap="flat" cmpd="sng" algn="ctr">
          <a:solidFill>
            <a:srgbClr val="FFFFFF">
              <a:alpha val="90000"/>
            </a:srgbClr>
          </a:solidFill>
          <a:prstDash val="solid"/>
        </a:ln>
        <a:effectLst/>
      </dgm:spPr>
      <dgm:t>
        <a:bodyPr/>
        <a:lstStyle/>
        <a:p>
          <a:pPr>
            <a:buNone/>
          </a:pPr>
          <a:r>
            <a:rPr lang="en-US" dirty="0">
              <a:solidFill>
                <a:srgbClr val="000000">
                  <a:hueOff val="0"/>
                  <a:satOff val="0"/>
                  <a:lumOff val="0"/>
                  <a:alphaOff val="0"/>
                </a:srgbClr>
              </a:solidFill>
              <a:latin typeface="Arial"/>
              <a:ea typeface="+mn-ea"/>
              <a:cs typeface="+mn-cs"/>
            </a:rPr>
            <a:t>Mobile Registration Kits</a:t>
          </a:r>
          <a:endParaRPr lang="en-PG" dirty="0">
            <a:solidFill>
              <a:srgbClr val="000000">
                <a:hueOff val="0"/>
                <a:satOff val="0"/>
                <a:lumOff val="0"/>
                <a:alphaOff val="0"/>
              </a:srgbClr>
            </a:solidFill>
            <a:latin typeface="Arial"/>
            <a:ea typeface="+mn-ea"/>
            <a:cs typeface="+mn-cs"/>
          </a:endParaRPr>
        </a:p>
      </dgm:t>
    </dgm:pt>
    <dgm:pt modelId="{894BD468-9AC7-4F7D-9F19-23D71B24A724}" type="parTrans" cxnId="{CB07C4F6-EA72-4341-B1AF-AB657B8A9DDD}">
      <dgm:prSet/>
      <dgm:spPr/>
      <dgm:t>
        <a:bodyPr/>
        <a:lstStyle/>
        <a:p>
          <a:endParaRPr lang="en-PG"/>
        </a:p>
      </dgm:t>
    </dgm:pt>
    <dgm:pt modelId="{82C839DB-3F6B-4CE9-B2E3-7DB348EC9D5D}" type="sibTrans" cxnId="{CB07C4F6-EA72-4341-B1AF-AB657B8A9DDD}">
      <dgm:prSet/>
      <dgm:spPr/>
      <dgm:t>
        <a:bodyPr/>
        <a:lstStyle/>
        <a:p>
          <a:endParaRPr lang="en-PG"/>
        </a:p>
      </dgm:t>
    </dgm:pt>
    <dgm:pt modelId="{749523C5-1934-456F-BB42-1AA6000A2C5E}">
      <dgm:prSet phldrT="[Text]"/>
      <dgm:spPr>
        <a:xfrm>
          <a:off x="4758207" y="2900338"/>
          <a:ext cx="1810080" cy="1207323"/>
        </a:xfrm>
        <a:prstGeom prst="rect">
          <a:avLst/>
        </a:prstGeom>
        <a:solidFill>
          <a:srgbClr val="FFCC99">
            <a:alpha val="90000"/>
          </a:srgbClr>
        </a:solidFill>
        <a:ln w="25400" cap="flat" cmpd="sng" algn="ctr">
          <a:solidFill>
            <a:srgbClr val="FFFFFF">
              <a:alpha val="90000"/>
            </a:srgbClr>
          </a:solidFill>
          <a:prstDash val="solid"/>
        </a:ln>
        <a:effectLst/>
      </dgm:spPr>
      <dgm:t>
        <a:bodyPr/>
        <a:lstStyle/>
        <a:p>
          <a:pPr>
            <a:buNone/>
          </a:pPr>
          <a:r>
            <a:rPr lang="en-US" dirty="0">
              <a:solidFill>
                <a:srgbClr val="000000">
                  <a:hueOff val="0"/>
                  <a:satOff val="0"/>
                  <a:lumOff val="0"/>
                  <a:alphaOff val="0"/>
                </a:srgbClr>
              </a:solidFill>
              <a:latin typeface="Arial"/>
              <a:ea typeface="+mn-ea"/>
              <a:cs typeface="+mn-cs"/>
            </a:rPr>
            <a:t>Manpower</a:t>
          </a:r>
          <a:endParaRPr lang="en-PG" dirty="0">
            <a:solidFill>
              <a:srgbClr val="000000">
                <a:hueOff val="0"/>
                <a:satOff val="0"/>
                <a:lumOff val="0"/>
                <a:alphaOff val="0"/>
              </a:srgbClr>
            </a:solidFill>
            <a:latin typeface="Arial"/>
            <a:ea typeface="+mn-ea"/>
            <a:cs typeface="+mn-cs"/>
          </a:endParaRPr>
        </a:p>
      </dgm:t>
    </dgm:pt>
    <dgm:pt modelId="{5A4CC62C-1B8F-42B1-B576-7359D6F4E00C}" type="parTrans" cxnId="{EF73AA87-A8C2-4B5B-9DC6-33320F1C38F2}">
      <dgm:prSet/>
      <dgm:spPr/>
      <dgm:t>
        <a:bodyPr/>
        <a:lstStyle/>
        <a:p>
          <a:endParaRPr lang="en-PG"/>
        </a:p>
      </dgm:t>
    </dgm:pt>
    <dgm:pt modelId="{30E86C25-7B89-4189-BD1F-BF006620D9CE}" type="sibTrans" cxnId="{EF73AA87-A8C2-4B5B-9DC6-33320F1C38F2}">
      <dgm:prSet/>
      <dgm:spPr/>
      <dgm:t>
        <a:bodyPr/>
        <a:lstStyle/>
        <a:p>
          <a:endParaRPr lang="en-PG"/>
        </a:p>
      </dgm:t>
    </dgm:pt>
    <dgm:pt modelId="{21F9498E-A45E-4C67-8543-206F7F7A6BF5}">
      <dgm:prSet phldrT="[Text]"/>
      <dgm:spPr>
        <a:xfrm>
          <a:off x="1741406" y="2900338"/>
          <a:ext cx="1810080" cy="1207323"/>
        </a:xfrm>
        <a:prstGeom prst="rect">
          <a:avLst/>
        </a:prstGeom>
        <a:solidFill>
          <a:srgbClr val="5AA2AE">
            <a:lumMod val="40000"/>
            <a:lumOff val="60000"/>
            <a:alpha val="90000"/>
          </a:srgbClr>
        </a:solidFill>
        <a:ln w="25400" cap="flat" cmpd="sng" algn="ctr">
          <a:solidFill>
            <a:srgbClr val="FFFFFF">
              <a:alpha val="90000"/>
            </a:srgbClr>
          </a:solidFill>
          <a:prstDash val="solid"/>
        </a:ln>
        <a:effectLst/>
      </dgm:spPr>
      <dgm:t>
        <a:bodyPr/>
        <a:lstStyle/>
        <a:p>
          <a:pPr>
            <a:buNone/>
          </a:pPr>
          <a:r>
            <a:rPr lang="en-US" dirty="0">
              <a:solidFill>
                <a:srgbClr val="000000">
                  <a:hueOff val="0"/>
                  <a:satOff val="0"/>
                  <a:lumOff val="0"/>
                  <a:alphaOff val="0"/>
                </a:srgbClr>
              </a:solidFill>
              <a:latin typeface="Arial"/>
              <a:ea typeface="+mn-ea"/>
              <a:cs typeface="+mn-cs"/>
            </a:rPr>
            <a:t>KPI Based Work</a:t>
          </a:r>
          <a:endParaRPr lang="en-PG" dirty="0">
            <a:solidFill>
              <a:srgbClr val="000000">
                <a:hueOff val="0"/>
                <a:satOff val="0"/>
                <a:lumOff val="0"/>
                <a:alphaOff val="0"/>
              </a:srgbClr>
            </a:solidFill>
            <a:latin typeface="Arial"/>
            <a:ea typeface="+mn-ea"/>
            <a:cs typeface="+mn-cs"/>
          </a:endParaRPr>
        </a:p>
      </dgm:t>
    </dgm:pt>
    <dgm:pt modelId="{1459B0E7-31A5-482E-B550-6AF8A2B61079}" type="parTrans" cxnId="{7D146685-A629-4883-AA5D-505FFF6D77DD}">
      <dgm:prSet/>
      <dgm:spPr/>
      <dgm:t>
        <a:bodyPr/>
        <a:lstStyle/>
        <a:p>
          <a:endParaRPr lang="en-PG"/>
        </a:p>
      </dgm:t>
    </dgm:pt>
    <dgm:pt modelId="{C9EC16B8-3BBC-4DE7-8EB0-B99EE79CF37F}" type="sibTrans" cxnId="{7D146685-A629-4883-AA5D-505FFF6D77DD}">
      <dgm:prSet/>
      <dgm:spPr/>
      <dgm:t>
        <a:bodyPr/>
        <a:lstStyle/>
        <a:p>
          <a:endParaRPr lang="en-PG"/>
        </a:p>
      </dgm:t>
    </dgm:pt>
    <dgm:pt modelId="{12F20FB9-5653-4A22-B748-049B607D9619}" type="pres">
      <dgm:prSet presAssocID="{7716C484-4ED6-4E23-9246-6824FB261B97}" presName="list" presStyleCnt="0">
        <dgm:presLayoutVars>
          <dgm:dir/>
          <dgm:animLvl val="lvl"/>
        </dgm:presLayoutVars>
      </dgm:prSet>
      <dgm:spPr/>
    </dgm:pt>
    <dgm:pt modelId="{3FA56FF2-3154-4D49-96A7-C72C8065DD27}" type="pres">
      <dgm:prSet presAssocID="{94CDFC7E-58B2-4573-9BDA-209773778AC0}" presName="posSpace" presStyleCnt="0"/>
      <dgm:spPr/>
    </dgm:pt>
    <dgm:pt modelId="{47A9FEAA-3201-435F-999A-D1689243BAE7}" type="pres">
      <dgm:prSet presAssocID="{94CDFC7E-58B2-4573-9BDA-209773778AC0}" presName="vertFlow" presStyleCnt="0"/>
      <dgm:spPr/>
    </dgm:pt>
    <dgm:pt modelId="{E7C8DC4F-D77A-4288-AB37-A5DC82A784DE}" type="pres">
      <dgm:prSet presAssocID="{94CDFC7E-58B2-4573-9BDA-209773778AC0}" presName="topSpace" presStyleCnt="0"/>
      <dgm:spPr/>
    </dgm:pt>
    <dgm:pt modelId="{D07482F9-747B-4A66-B52D-19AE6889E4D9}" type="pres">
      <dgm:prSet presAssocID="{94CDFC7E-58B2-4573-9BDA-209773778AC0}" presName="firstComp" presStyleCnt="0"/>
      <dgm:spPr/>
    </dgm:pt>
    <dgm:pt modelId="{59B00152-9377-49F9-BB93-1747FADF14C4}" type="pres">
      <dgm:prSet presAssocID="{94CDFC7E-58B2-4573-9BDA-209773778AC0}" presName="firstChild" presStyleLbl="bgAccFollowNode1" presStyleIdx="0" presStyleCnt="6"/>
      <dgm:spPr/>
    </dgm:pt>
    <dgm:pt modelId="{1F95D43F-D962-488F-8248-EF6B09093D57}" type="pres">
      <dgm:prSet presAssocID="{94CDFC7E-58B2-4573-9BDA-209773778AC0}" presName="firstChildTx" presStyleLbl="bgAccFollowNode1" presStyleIdx="0" presStyleCnt="6">
        <dgm:presLayoutVars>
          <dgm:bulletEnabled val="1"/>
        </dgm:presLayoutVars>
      </dgm:prSet>
      <dgm:spPr/>
    </dgm:pt>
    <dgm:pt modelId="{405827D3-6D15-41C0-9160-7BD0E1044312}" type="pres">
      <dgm:prSet presAssocID="{4D80D330-8985-4FB3-9868-BE65E55B0829}" presName="comp" presStyleCnt="0"/>
      <dgm:spPr/>
    </dgm:pt>
    <dgm:pt modelId="{BA98E4CC-BD4A-4AC3-89AA-D67C57732D5B}" type="pres">
      <dgm:prSet presAssocID="{4D80D330-8985-4FB3-9868-BE65E55B0829}" presName="child" presStyleLbl="bgAccFollowNode1" presStyleIdx="1" presStyleCnt="6"/>
      <dgm:spPr/>
    </dgm:pt>
    <dgm:pt modelId="{EE3B2416-6B0F-4035-B5BD-34C0BD6DD47A}" type="pres">
      <dgm:prSet presAssocID="{4D80D330-8985-4FB3-9868-BE65E55B0829}" presName="childTx" presStyleLbl="bgAccFollowNode1" presStyleIdx="1" presStyleCnt="6">
        <dgm:presLayoutVars>
          <dgm:bulletEnabled val="1"/>
        </dgm:presLayoutVars>
      </dgm:prSet>
      <dgm:spPr/>
    </dgm:pt>
    <dgm:pt modelId="{3C4400E5-6CF5-4FE1-B811-61B346AA7186}" type="pres">
      <dgm:prSet presAssocID="{21F9498E-A45E-4C67-8543-206F7F7A6BF5}" presName="comp" presStyleCnt="0"/>
      <dgm:spPr/>
    </dgm:pt>
    <dgm:pt modelId="{7082BE80-9477-4549-83BA-ED0013E2F86F}" type="pres">
      <dgm:prSet presAssocID="{21F9498E-A45E-4C67-8543-206F7F7A6BF5}" presName="child" presStyleLbl="bgAccFollowNode1" presStyleIdx="2" presStyleCnt="6"/>
      <dgm:spPr/>
    </dgm:pt>
    <dgm:pt modelId="{AB0D2A27-2797-4CA4-BCF2-FCA9D99BD049}" type="pres">
      <dgm:prSet presAssocID="{21F9498E-A45E-4C67-8543-206F7F7A6BF5}" presName="childTx" presStyleLbl="bgAccFollowNode1" presStyleIdx="2" presStyleCnt="6">
        <dgm:presLayoutVars>
          <dgm:bulletEnabled val="1"/>
        </dgm:presLayoutVars>
      </dgm:prSet>
      <dgm:spPr/>
    </dgm:pt>
    <dgm:pt modelId="{32CFDCD6-C2A2-455B-8BC8-7BEB71241FB6}" type="pres">
      <dgm:prSet presAssocID="{94CDFC7E-58B2-4573-9BDA-209773778AC0}" presName="negSpace" presStyleCnt="0"/>
      <dgm:spPr/>
    </dgm:pt>
    <dgm:pt modelId="{0D7B7145-6483-4202-B382-7664396702F6}" type="pres">
      <dgm:prSet presAssocID="{94CDFC7E-58B2-4573-9BDA-209773778AC0}" presName="circle" presStyleLbl="node1" presStyleIdx="0" presStyleCnt="2" custLinFactNeighborX="-7259" custLinFactNeighborY="8146"/>
      <dgm:spPr/>
    </dgm:pt>
    <dgm:pt modelId="{3B875572-E3C1-4C30-9D01-A4C7DDC46C60}" type="pres">
      <dgm:prSet presAssocID="{49AD8BA6-9A86-4BD4-AC46-0D60CF589B50}" presName="transSpace" presStyleCnt="0"/>
      <dgm:spPr/>
    </dgm:pt>
    <dgm:pt modelId="{64FB0F21-D9D9-4CEB-B445-8D56C8A2F6EA}" type="pres">
      <dgm:prSet presAssocID="{AE3BF491-79C0-456D-9C56-FF7C33EC22D4}" presName="posSpace" presStyleCnt="0"/>
      <dgm:spPr/>
    </dgm:pt>
    <dgm:pt modelId="{61E74284-80E5-4559-98F4-CEF82A9661BA}" type="pres">
      <dgm:prSet presAssocID="{AE3BF491-79C0-456D-9C56-FF7C33EC22D4}" presName="vertFlow" presStyleCnt="0"/>
      <dgm:spPr/>
    </dgm:pt>
    <dgm:pt modelId="{C0C7FD6C-9116-4947-9D1E-56EB3474B09B}" type="pres">
      <dgm:prSet presAssocID="{AE3BF491-79C0-456D-9C56-FF7C33EC22D4}" presName="topSpace" presStyleCnt="0"/>
      <dgm:spPr/>
    </dgm:pt>
    <dgm:pt modelId="{8690ECBC-6D5A-4205-BAC1-E2CACAF5F17D}" type="pres">
      <dgm:prSet presAssocID="{AE3BF491-79C0-456D-9C56-FF7C33EC22D4}" presName="firstComp" presStyleCnt="0"/>
      <dgm:spPr/>
    </dgm:pt>
    <dgm:pt modelId="{11E376DB-7B7D-4CD7-B93C-BAD13192F03A}" type="pres">
      <dgm:prSet presAssocID="{AE3BF491-79C0-456D-9C56-FF7C33EC22D4}" presName="firstChild" presStyleLbl="bgAccFollowNode1" presStyleIdx="3" presStyleCnt="6"/>
      <dgm:spPr/>
    </dgm:pt>
    <dgm:pt modelId="{FBB99FE5-1B62-458F-8FC7-450A47CEF198}" type="pres">
      <dgm:prSet presAssocID="{AE3BF491-79C0-456D-9C56-FF7C33EC22D4}" presName="firstChildTx" presStyleLbl="bgAccFollowNode1" presStyleIdx="3" presStyleCnt="6">
        <dgm:presLayoutVars>
          <dgm:bulletEnabled val="1"/>
        </dgm:presLayoutVars>
      </dgm:prSet>
      <dgm:spPr/>
    </dgm:pt>
    <dgm:pt modelId="{BA803987-C5DC-4375-A5A4-676A9A391553}" type="pres">
      <dgm:prSet presAssocID="{0D8CC07A-3E92-491A-95CA-F2238CAAF29D}" presName="comp" presStyleCnt="0"/>
      <dgm:spPr/>
    </dgm:pt>
    <dgm:pt modelId="{F455245D-7120-41A9-9871-331F7E4CB3F3}" type="pres">
      <dgm:prSet presAssocID="{0D8CC07A-3E92-491A-95CA-F2238CAAF29D}" presName="child" presStyleLbl="bgAccFollowNode1" presStyleIdx="4" presStyleCnt="6"/>
      <dgm:spPr/>
    </dgm:pt>
    <dgm:pt modelId="{7020B662-50A5-4D3C-9C88-A37EA12AFF5F}" type="pres">
      <dgm:prSet presAssocID="{0D8CC07A-3E92-491A-95CA-F2238CAAF29D}" presName="childTx" presStyleLbl="bgAccFollowNode1" presStyleIdx="4" presStyleCnt="6">
        <dgm:presLayoutVars>
          <dgm:bulletEnabled val="1"/>
        </dgm:presLayoutVars>
      </dgm:prSet>
      <dgm:spPr/>
    </dgm:pt>
    <dgm:pt modelId="{DCDD08AC-C465-4E80-BAF3-CA757C1F9093}" type="pres">
      <dgm:prSet presAssocID="{749523C5-1934-456F-BB42-1AA6000A2C5E}" presName="comp" presStyleCnt="0"/>
      <dgm:spPr/>
    </dgm:pt>
    <dgm:pt modelId="{DB587A3A-2F5C-43E9-A916-C8AD18EE2694}" type="pres">
      <dgm:prSet presAssocID="{749523C5-1934-456F-BB42-1AA6000A2C5E}" presName="child" presStyleLbl="bgAccFollowNode1" presStyleIdx="5" presStyleCnt="6"/>
      <dgm:spPr/>
    </dgm:pt>
    <dgm:pt modelId="{738BBCF8-81DF-409C-9AAD-F95DB8EFD755}" type="pres">
      <dgm:prSet presAssocID="{749523C5-1934-456F-BB42-1AA6000A2C5E}" presName="childTx" presStyleLbl="bgAccFollowNode1" presStyleIdx="5" presStyleCnt="6">
        <dgm:presLayoutVars>
          <dgm:bulletEnabled val="1"/>
        </dgm:presLayoutVars>
      </dgm:prSet>
      <dgm:spPr/>
    </dgm:pt>
    <dgm:pt modelId="{E8344263-6CC1-4037-98AD-4AA1F54FB059}" type="pres">
      <dgm:prSet presAssocID="{AE3BF491-79C0-456D-9C56-FF7C33EC22D4}" presName="negSpace" presStyleCnt="0"/>
      <dgm:spPr/>
    </dgm:pt>
    <dgm:pt modelId="{AC9D9F52-D3A0-4020-BE4E-0D46A3D8101A}" type="pres">
      <dgm:prSet presAssocID="{AE3BF491-79C0-456D-9C56-FF7C33EC22D4}" presName="circle" presStyleLbl="node1" presStyleIdx="1" presStyleCnt="2" custScaleX="112858" custLinFactNeighborX="-5626" custLinFactNeighborY="7351"/>
      <dgm:spPr/>
    </dgm:pt>
  </dgm:ptLst>
  <dgm:cxnLst>
    <dgm:cxn modelId="{5D0ABD06-0644-45A6-A203-9A5B84CF6289}" type="presOf" srcId="{8B620803-FAF1-40D6-8374-1660F07E337D}" destId="{FBB99FE5-1B62-458F-8FC7-450A47CEF198}" srcOrd="1" destOrd="0" presId="urn:microsoft.com/office/officeart/2005/8/layout/hList9"/>
    <dgm:cxn modelId="{495C270A-92FA-458F-98C6-F790390FC2D3}" type="presOf" srcId="{4D80D330-8985-4FB3-9868-BE65E55B0829}" destId="{EE3B2416-6B0F-4035-B5BD-34C0BD6DD47A}" srcOrd="1" destOrd="0" presId="urn:microsoft.com/office/officeart/2005/8/layout/hList9"/>
    <dgm:cxn modelId="{76FE9416-2DDB-48D0-BA58-A4B3D12AEE6F}" type="presOf" srcId="{4D80D330-8985-4FB3-9868-BE65E55B0829}" destId="{BA98E4CC-BD4A-4AC3-89AA-D67C57732D5B}" srcOrd="0" destOrd="0" presId="urn:microsoft.com/office/officeart/2005/8/layout/hList9"/>
    <dgm:cxn modelId="{21273F26-9972-4228-9277-1C046E554961}" type="presOf" srcId="{749523C5-1934-456F-BB42-1AA6000A2C5E}" destId="{DB587A3A-2F5C-43E9-A916-C8AD18EE2694}" srcOrd="0" destOrd="0" presId="urn:microsoft.com/office/officeart/2005/8/layout/hList9"/>
    <dgm:cxn modelId="{82B3A62A-9248-4A0C-A43B-B4B7D66D8906}" type="presOf" srcId="{749523C5-1934-456F-BB42-1AA6000A2C5E}" destId="{738BBCF8-81DF-409C-9AAD-F95DB8EFD755}" srcOrd="1" destOrd="0" presId="urn:microsoft.com/office/officeart/2005/8/layout/hList9"/>
    <dgm:cxn modelId="{F6D05A3B-905D-40A6-BCAE-57C4A68186B5}" srcId="{7716C484-4ED6-4E23-9246-6824FB261B97}" destId="{AE3BF491-79C0-456D-9C56-FF7C33EC22D4}" srcOrd="1" destOrd="0" parTransId="{E44DF3B8-16B9-4835-8A5C-312C3B6F4FAC}" sibTransId="{00BF9261-FE28-4C14-8AD8-52C16080DD34}"/>
    <dgm:cxn modelId="{CE6BD23F-A8E7-4220-9EF1-1F78C6B53EAD}" type="presOf" srcId="{94CDFC7E-58B2-4573-9BDA-209773778AC0}" destId="{0D7B7145-6483-4202-B382-7664396702F6}" srcOrd="0" destOrd="0" presId="urn:microsoft.com/office/officeart/2005/8/layout/hList9"/>
    <dgm:cxn modelId="{7FF42261-A232-4D0C-BE5C-DC77D50E3F9F}" type="presOf" srcId="{0D8CC07A-3E92-491A-95CA-F2238CAAF29D}" destId="{7020B662-50A5-4D3C-9C88-A37EA12AFF5F}" srcOrd="1" destOrd="0" presId="urn:microsoft.com/office/officeart/2005/8/layout/hList9"/>
    <dgm:cxn modelId="{0E30284A-E53A-4D49-A1C2-E072D95D904F}" type="presOf" srcId="{8B620803-FAF1-40D6-8374-1660F07E337D}" destId="{11E376DB-7B7D-4CD7-B93C-BAD13192F03A}" srcOrd="0" destOrd="0" presId="urn:microsoft.com/office/officeart/2005/8/layout/hList9"/>
    <dgm:cxn modelId="{19FC4170-AB0A-47CA-A4F0-632740FCBEED}" type="presOf" srcId="{7716C484-4ED6-4E23-9246-6824FB261B97}" destId="{12F20FB9-5653-4A22-B748-049B607D9619}" srcOrd="0" destOrd="0" presId="urn:microsoft.com/office/officeart/2005/8/layout/hList9"/>
    <dgm:cxn modelId="{2C89AB51-AED9-4B22-96D9-4A3BE0F89E21}" type="presOf" srcId="{B86AB466-17AE-4C67-A13C-157BD3A74903}" destId="{1F95D43F-D962-488F-8248-EF6B09093D57}" srcOrd="1" destOrd="0" presId="urn:microsoft.com/office/officeart/2005/8/layout/hList9"/>
    <dgm:cxn modelId="{ED2FAF71-08F9-4AC2-9ECB-FEBC03842688}" type="presOf" srcId="{21F9498E-A45E-4C67-8543-206F7F7A6BF5}" destId="{7082BE80-9477-4549-83BA-ED0013E2F86F}" srcOrd="0" destOrd="0" presId="urn:microsoft.com/office/officeart/2005/8/layout/hList9"/>
    <dgm:cxn modelId="{357E3C80-2757-47FF-AA3D-01A645E1933B}" type="presOf" srcId="{B86AB466-17AE-4C67-A13C-157BD3A74903}" destId="{59B00152-9377-49F9-BB93-1747FADF14C4}" srcOrd="0" destOrd="0" presId="urn:microsoft.com/office/officeart/2005/8/layout/hList9"/>
    <dgm:cxn modelId="{7D146685-A629-4883-AA5D-505FFF6D77DD}" srcId="{94CDFC7E-58B2-4573-9BDA-209773778AC0}" destId="{21F9498E-A45E-4C67-8543-206F7F7A6BF5}" srcOrd="2" destOrd="0" parTransId="{1459B0E7-31A5-482E-B550-6AF8A2B61079}" sibTransId="{C9EC16B8-3BBC-4DE7-8EB0-B99EE79CF37F}"/>
    <dgm:cxn modelId="{EF73AA87-A8C2-4B5B-9DC6-33320F1C38F2}" srcId="{AE3BF491-79C0-456D-9C56-FF7C33EC22D4}" destId="{749523C5-1934-456F-BB42-1AA6000A2C5E}" srcOrd="2" destOrd="0" parTransId="{5A4CC62C-1B8F-42B1-B576-7359D6F4E00C}" sibTransId="{30E86C25-7B89-4189-BD1F-BF006620D9CE}"/>
    <dgm:cxn modelId="{0DCD1598-8CBD-4089-9344-A1CDCBB5542D}" srcId="{AE3BF491-79C0-456D-9C56-FF7C33EC22D4}" destId="{8B620803-FAF1-40D6-8374-1660F07E337D}" srcOrd="0" destOrd="0" parTransId="{C1AB9EBD-63EB-4338-B68C-442283FFD4CC}" sibTransId="{29C3BC6F-84EB-41A6-BAEC-1BE1CA9305E3}"/>
    <dgm:cxn modelId="{E8AB73A1-1B10-4D74-8914-BCCF6353FFC2}" type="presOf" srcId="{AE3BF491-79C0-456D-9C56-FF7C33EC22D4}" destId="{AC9D9F52-D3A0-4020-BE4E-0D46A3D8101A}" srcOrd="0" destOrd="0" presId="urn:microsoft.com/office/officeart/2005/8/layout/hList9"/>
    <dgm:cxn modelId="{0531A9A5-B5EA-4101-9BAB-E2A9663C0653}" srcId="{94CDFC7E-58B2-4573-9BDA-209773778AC0}" destId="{4D80D330-8985-4FB3-9868-BE65E55B0829}" srcOrd="1" destOrd="0" parTransId="{F309AFE1-E33F-4367-BA5E-329B7EF0AE7F}" sibTransId="{1D30EEB1-598A-4DCA-B6E9-5CA8A73250CF}"/>
    <dgm:cxn modelId="{3BA239B8-9604-4A90-8A11-2EFC344C29BD}" srcId="{94CDFC7E-58B2-4573-9BDA-209773778AC0}" destId="{B86AB466-17AE-4C67-A13C-157BD3A74903}" srcOrd="0" destOrd="0" parTransId="{AFC4CDE1-72F5-4617-9E8D-23DBEC1FCF68}" sibTransId="{1422D1D7-16DD-4D08-85A3-758A562A19A5}"/>
    <dgm:cxn modelId="{1DF0DCCA-81ED-4975-AD93-8FADA3E540EB}" type="presOf" srcId="{0D8CC07A-3E92-491A-95CA-F2238CAAF29D}" destId="{F455245D-7120-41A9-9871-331F7E4CB3F3}" srcOrd="0" destOrd="0" presId="urn:microsoft.com/office/officeart/2005/8/layout/hList9"/>
    <dgm:cxn modelId="{83B1FCD6-E1DB-43A8-B4D0-7AED20E2A6CB}" type="presOf" srcId="{21F9498E-A45E-4C67-8543-206F7F7A6BF5}" destId="{AB0D2A27-2797-4CA4-BCF2-FCA9D99BD049}" srcOrd="1" destOrd="0" presId="urn:microsoft.com/office/officeart/2005/8/layout/hList9"/>
    <dgm:cxn modelId="{CACAEDED-47D7-4BEC-9CC2-1FC5521026AE}" srcId="{7716C484-4ED6-4E23-9246-6824FB261B97}" destId="{94CDFC7E-58B2-4573-9BDA-209773778AC0}" srcOrd="0" destOrd="0" parTransId="{6375A1BC-7ABA-4E96-B9C6-54DEB17094B9}" sibTransId="{49AD8BA6-9A86-4BD4-AC46-0D60CF589B50}"/>
    <dgm:cxn modelId="{CB07C4F6-EA72-4341-B1AF-AB657B8A9DDD}" srcId="{AE3BF491-79C0-456D-9C56-FF7C33EC22D4}" destId="{0D8CC07A-3E92-491A-95CA-F2238CAAF29D}" srcOrd="1" destOrd="0" parTransId="{894BD468-9AC7-4F7D-9F19-23D71B24A724}" sibTransId="{82C839DB-3F6B-4CE9-B2E3-7DB348EC9D5D}"/>
    <dgm:cxn modelId="{41F4D4B5-9AB3-4774-947B-CE784085D650}" type="presParOf" srcId="{12F20FB9-5653-4A22-B748-049B607D9619}" destId="{3FA56FF2-3154-4D49-96A7-C72C8065DD27}" srcOrd="0" destOrd="0" presId="urn:microsoft.com/office/officeart/2005/8/layout/hList9"/>
    <dgm:cxn modelId="{AD7D469B-94D3-46A4-BE2B-72DEAC7003FB}" type="presParOf" srcId="{12F20FB9-5653-4A22-B748-049B607D9619}" destId="{47A9FEAA-3201-435F-999A-D1689243BAE7}" srcOrd="1" destOrd="0" presId="urn:microsoft.com/office/officeart/2005/8/layout/hList9"/>
    <dgm:cxn modelId="{1288E17A-E190-4F63-BA68-40D6F6D762AE}" type="presParOf" srcId="{47A9FEAA-3201-435F-999A-D1689243BAE7}" destId="{E7C8DC4F-D77A-4288-AB37-A5DC82A784DE}" srcOrd="0" destOrd="0" presId="urn:microsoft.com/office/officeart/2005/8/layout/hList9"/>
    <dgm:cxn modelId="{1A8BC67F-18EA-4412-87ED-559A05ACB508}" type="presParOf" srcId="{47A9FEAA-3201-435F-999A-D1689243BAE7}" destId="{D07482F9-747B-4A66-B52D-19AE6889E4D9}" srcOrd="1" destOrd="0" presId="urn:microsoft.com/office/officeart/2005/8/layout/hList9"/>
    <dgm:cxn modelId="{4EC7D1D4-8C6D-47B1-9F79-B2868A6F5F8C}" type="presParOf" srcId="{D07482F9-747B-4A66-B52D-19AE6889E4D9}" destId="{59B00152-9377-49F9-BB93-1747FADF14C4}" srcOrd="0" destOrd="0" presId="urn:microsoft.com/office/officeart/2005/8/layout/hList9"/>
    <dgm:cxn modelId="{CFA94DFA-3063-433B-942E-5D9EEAD3232E}" type="presParOf" srcId="{D07482F9-747B-4A66-B52D-19AE6889E4D9}" destId="{1F95D43F-D962-488F-8248-EF6B09093D57}" srcOrd="1" destOrd="0" presId="urn:microsoft.com/office/officeart/2005/8/layout/hList9"/>
    <dgm:cxn modelId="{4681FA7B-ACAB-4929-9CED-70DB21A2F6A9}" type="presParOf" srcId="{47A9FEAA-3201-435F-999A-D1689243BAE7}" destId="{405827D3-6D15-41C0-9160-7BD0E1044312}" srcOrd="2" destOrd="0" presId="urn:microsoft.com/office/officeart/2005/8/layout/hList9"/>
    <dgm:cxn modelId="{AFCD2803-B3C1-4AF7-BCE6-074F41E15B1E}" type="presParOf" srcId="{405827D3-6D15-41C0-9160-7BD0E1044312}" destId="{BA98E4CC-BD4A-4AC3-89AA-D67C57732D5B}" srcOrd="0" destOrd="0" presId="urn:microsoft.com/office/officeart/2005/8/layout/hList9"/>
    <dgm:cxn modelId="{F4320F66-88FB-4857-94F2-B6D90CDA12C1}" type="presParOf" srcId="{405827D3-6D15-41C0-9160-7BD0E1044312}" destId="{EE3B2416-6B0F-4035-B5BD-34C0BD6DD47A}" srcOrd="1" destOrd="0" presId="urn:microsoft.com/office/officeart/2005/8/layout/hList9"/>
    <dgm:cxn modelId="{AEA29C42-C10B-482D-B1C6-D46D1B6DEBB2}" type="presParOf" srcId="{47A9FEAA-3201-435F-999A-D1689243BAE7}" destId="{3C4400E5-6CF5-4FE1-B811-61B346AA7186}" srcOrd="3" destOrd="0" presId="urn:microsoft.com/office/officeart/2005/8/layout/hList9"/>
    <dgm:cxn modelId="{4E26F6C1-E363-405B-A051-651B6F88BE71}" type="presParOf" srcId="{3C4400E5-6CF5-4FE1-B811-61B346AA7186}" destId="{7082BE80-9477-4549-83BA-ED0013E2F86F}" srcOrd="0" destOrd="0" presId="urn:microsoft.com/office/officeart/2005/8/layout/hList9"/>
    <dgm:cxn modelId="{F5A1FEA9-4B06-4FA5-A61D-0BA01C12EEB2}" type="presParOf" srcId="{3C4400E5-6CF5-4FE1-B811-61B346AA7186}" destId="{AB0D2A27-2797-4CA4-BCF2-FCA9D99BD049}" srcOrd="1" destOrd="0" presId="urn:microsoft.com/office/officeart/2005/8/layout/hList9"/>
    <dgm:cxn modelId="{79081247-701D-430A-9AF7-093EBA45795C}" type="presParOf" srcId="{12F20FB9-5653-4A22-B748-049B607D9619}" destId="{32CFDCD6-C2A2-455B-8BC8-7BEB71241FB6}" srcOrd="2" destOrd="0" presId="urn:microsoft.com/office/officeart/2005/8/layout/hList9"/>
    <dgm:cxn modelId="{6C042E2B-6643-4054-A3D2-E3E9B6F1E6A8}" type="presParOf" srcId="{12F20FB9-5653-4A22-B748-049B607D9619}" destId="{0D7B7145-6483-4202-B382-7664396702F6}" srcOrd="3" destOrd="0" presId="urn:microsoft.com/office/officeart/2005/8/layout/hList9"/>
    <dgm:cxn modelId="{9ACE32E4-EE02-44E9-9904-06579897C4E9}" type="presParOf" srcId="{12F20FB9-5653-4A22-B748-049B607D9619}" destId="{3B875572-E3C1-4C30-9D01-A4C7DDC46C60}" srcOrd="4" destOrd="0" presId="urn:microsoft.com/office/officeart/2005/8/layout/hList9"/>
    <dgm:cxn modelId="{96B8617D-6E05-47E7-A469-7681B239AFA5}" type="presParOf" srcId="{12F20FB9-5653-4A22-B748-049B607D9619}" destId="{64FB0F21-D9D9-4CEB-B445-8D56C8A2F6EA}" srcOrd="5" destOrd="0" presId="urn:microsoft.com/office/officeart/2005/8/layout/hList9"/>
    <dgm:cxn modelId="{C3922599-69D4-4BBC-8D35-48FBE028DB23}" type="presParOf" srcId="{12F20FB9-5653-4A22-B748-049B607D9619}" destId="{61E74284-80E5-4559-98F4-CEF82A9661BA}" srcOrd="6" destOrd="0" presId="urn:microsoft.com/office/officeart/2005/8/layout/hList9"/>
    <dgm:cxn modelId="{070C49BE-60A8-4F70-A7F8-8C1B0E67FC6C}" type="presParOf" srcId="{61E74284-80E5-4559-98F4-CEF82A9661BA}" destId="{C0C7FD6C-9116-4947-9D1E-56EB3474B09B}" srcOrd="0" destOrd="0" presId="urn:microsoft.com/office/officeart/2005/8/layout/hList9"/>
    <dgm:cxn modelId="{93FB9318-F337-4A1A-9CEB-084B851F6BED}" type="presParOf" srcId="{61E74284-80E5-4559-98F4-CEF82A9661BA}" destId="{8690ECBC-6D5A-4205-BAC1-E2CACAF5F17D}" srcOrd="1" destOrd="0" presId="urn:microsoft.com/office/officeart/2005/8/layout/hList9"/>
    <dgm:cxn modelId="{95C5C294-240E-40D5-8B1F-D58879705FB5}" type="presParOf" srcId="{8690ECBC-6D5A-4205-BAC1-E2CACAF5F17D}" destId="{11E376DB-7B7D-4CD7-B93C-BAD13192F03A}" srcOrd="0" destOrd="0" presId="urn:microsoft.com/office/officeart/2005/8/layout/hList9"/>
    <dgm:cxn modelId="{364D3DA5-0CC2-4FF0-83F5-833A9BD1575F}" type="presParOf" srcId="{8690ECBC-6D5A-4205-BAC1-E2CACAF5F17D}" destId="{FBB99FE5-1B62-458F-8FC7-450A47CEF198}" srcOrd="1" destOrd="0" presId="urn:microsoft.com/office/officeart/2005/8/layout/hList9"/>
    <dgm:cxn modelId="{8A1BDE4C-7CE5-466C-BF60-81F6E09DC4D1}" type="presParOf" srcId="{61E74284-80E5-4559-98F4-CEF82A9661BA}" destId="{BA803987-C5DC-4375-A5A4-676A9A391553}" srcOrd="2" destOrd="0" presId="urn:microsoft.com/office/officeart/2005/8/layout/hList9"/>
    <dgm:cxn modelId="{C9C1C2B2-E2DA-4DD4-87B9-91C6F60B0FB5}" type="presParOf" srcId="{BA803987-C5DC-4375-A5A4-676A9A391553}" destId="{F455245D-7120-41A9-9871-331F7E4CB3F3}" srcOrd="0" destOrd="0" presId="urn:microsoft.com/office/officeart/2005/8/layout/hList9"/>
    <dgm:cxn modelId="{6B72DE37-5996-4E5D-B86C-E73470AA9AB3}" type="presParOf" srcId="{BA803987-C5DC-4375-A5A4-676A9A391553}" destId="{7020B662-50A5-4D3C-9C88-A37EA12AFF5F}" srcOrd="1" destOrd="0" presId="urn:microsoft.com/office/officeart/2005/8/layout/hList9"/>
    <dgm:cxn modelId="{DF51808D-188A-4462-A92E-B70A6B5B85EE}" type="presParOf" srcId="{61E74284-80E5-4559-98F4-CEF82A9661BA}" destId="{DCDD08AC-C465-4E80-BAF3-CA757C1F9093}" srcOrd="3" destOrd="0" presId="urn:microsoft.com/office/officeart/2005/8/layout/hList9"/>
    <dgm:cxn modelId="{21A44C5B-CB89-41DF-AA61-040E8FB720CD}" type="presParOf" srcId="{DCDD08AC-C465-4E80-BAF3-CA757C1F9093}" destId="{DB587A3A-2F5C-43E9-A916-C8AD18EE2694}" srcOrd="0" destOrd="0" presId="urn:microsoft.com/office/officeart/2005/8/layout/hList9"/>
    <dgm:cxn modelId="{0648910E-B255-45D6-8E2F-D89C8E8275F9}" type="presParOf" srcId="{DCDD08AC-C465-4E80-BAF3-CA757C1F9093}" destId="{738BBCF8-81DF-409C-9AAD-F95DB8EFD755}" srcOrd="1" destOrd="0" presId="urn:microsoft.com/office/officeart/2005/8/layout/hList9"/>
    <dgm:cxn modelId="{DA738B87-65C8-4236-B006-BCC29E43ECA7}" type="presParOf" srcId="{12F20FB9-5653-4A22-B748-049B607D9619}" destId="{E8344263-6CC1-4037-98AD-4AA1F54FB059}" srcOrd="7" destOrd="0" presId="urn:microsoft.com/office/officeart/2005/8/layout/hList9"/>
    <dgm:cxn modelId="{CC7B9739-E6A4-4B14-9224-B42E86131922}" type="presParOf" srcId="{12F20FB9-5653-4A22-B748-049B607D9619}" destId="{AC9D9F52-D3A0-4020-BE4E-0D46A3D8101A}"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FA8C0-24E5-4FA9-8E8B-4326CFA32061}">
      <dsp:nvSpPr>
        <dsp:cNvPr id="0" name=""/>
        <dsp:cNvSpPr/>
      </dsp:nvSpPr>
      <dsp:spPr>
        <a:xfrm>
          <a:off x="152007" y="79152"/>
          <a:ext cx="2168399" cy="837002"/>
        </a:xfrm>
        <a:prstGeom prst="chevron">
          <a:avLst>
            <a:gd name="adj" fmla="val 40000"/>
          </a:avLst>
        </a:prstGeom>
        <a:solidFill>
          <a:srgbClr val="00B050"/>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5DEF853F-5977-4FAF-926C-B9D4B046FA01}">
      <dsp:nvSpPr>
        <dsp:cNvPr id="0" name=""/>
        <dsp:cNvSpPr/>
      </dsp:nvSpPr>
      <dsp:spPr>
        <a:xfrm>
          <a:off x="257654" y="611987"/>
          <a:ext cx="2377875" cy="2892445"/>
        </a:xfrm>
        <a:prstGeom prst="roundRect">
          <a:avLst>
            <a:gd name="adj" fmla="val 10000"/>
          </a:avLst>
        </a:prstGeom>
        <a:solidFill>
          <a:srgbClr val="FFFFFF">
            <a:alpha val="90000"/>
            <a:hueOff val="0"/>
            <a:satOff val="0"/>
            <a:lumOff val="0"/>
            <a:alphaOff val="0"/>
          </a:srgbClr>
        </a:solidFill>
        <a:ln w="25400" cap="flat" cmpd="sng" algn="ctr">
          <a:solidFill>
            <a:srgbClr val="629DD1">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en-US" sz="1800" b="1" kern="1200" dirty="0">
            <a:solidFill>
              <a:srgbClr val="000000">
                <a:hueOff val="0"/>
                <a:satOff val="0"/>
                <a:lumOff val="0"/>
                <a:alphaOff val="0"/>
              </a:srgbClr>
            </a:solidFill>
            <a:latin typeface="Arial"/>
            <a:ea typeface="+mn-ea"/>
            <a:cs typeface="+mn-cs"/>
          </a:endParaRPr>
        </a:p>
        <a:p>
          <a:pPr marL="0" lvl="0" indent="0" algn="ctr" defTabSz="8001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1963 – 2014</a:t>
          </a:r>
        </a:p>
        <a:p>
          <a:pPr marL="0" lvl="0" indent="0" algn="ctr" defTabSz="8001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(Paper Based )</a:t>
          </a:r>
        </a:p>
        <a:p>
          <a:pPr marL="0" lvl="0" indent="0" algn="ctr" defTabSz="800100">
            <a:lnSpc>
              <a:spcPct val="90000"/>
            </a:lnSpc>
            <a:spcBef>
              <a:spcPct val="0"/>
            </a:spcBef>
            <a:spcAft>
              <a:spcPct val="35000"/>
            </a:spcAft>
            <a:buNone/>
          </a:pPr>
          <a:r>
            <a:rPr kumimoji="0" lang="en-AU" sz="1800" b="0" i="0" u="none" strike="noStrike" kern="1200" cap="none" spc="0" normalizeH="0" baseline="0" noProof="0" dirty="0">
              <a:ln>
                <a:noFill/>
              </a:ln>
              <a:solidFill>
                <a:sysClr val="windowText" lastClr="000000"/>
              </a:solidFill>
              <a:effectLst/>
              <a:uLnTx/>
              <a:uFillTx/>
              <a:latin typeface="Calibri"/>
              <a:ea typeface="+mn-ea"/>
              <a:cs typeface="+mn-cs"/>
            </a:rPr>
            <a:t>PNG Civil Registry recorded and maintained registers for births, marriages, adoptions, divorces, deaths, and legitimization</a:t>
          </a:r>
        </a:p>
        <a:p>
          <a:pPr marL="0" lvl="0" indent="0" algn="ctr" defTabSz="800100">
            <a:lnSpc>
              <a:spcPct val="90000"/>
            </a:lnSpc>
            <a:spcBef>
              <a:spcPct val="0"/>
            </a:spcBef>
            <a:spcAft>
              <a:spcPct val="35000"/>
            </a:spcAft>
            <a:buNone/>
          </a:pPr>
          <a:r>
            <a:rPr kumimoji="0" lang="en-AU" sz="1800" b="1" i="0" u="none" strike="noStrike" kern="1200" cap="none" spc="0" normalizeH="0" baseline="0" noProof="0" dirty="0">
              <a:ln>
                <a:noFill/>
              </a:ln>
              <a:solidFill>
                <a:sysClr val="windowText" lastClr="000000"/>
              </a:solidFill>
              <a:effectLst/>
              <a:uLnTx/>
              <a:uFillTx/>
              <a:latin typeface="Calibri"/>
              <a:ea typeface="+mn-ea"/>
              <a:cs typeface="+mn-cs"/>
            </a:rPr>
            <a:t>(47 </a:t>
          </a:r>
          <a:r>
            <a:rPr kumimoji="0" lang="en-AU" sz="1800" b="1" i="0" u="none" strike="noStrike" kern="1200" cap="none" spc="0" normalizeH="0" baseline="0" noProof="0" dirty="0" err="1">
              <a:ln>
                <a:noFill/>
              </a:ln>
              <a:solidFill>
                <a:sysClr val="windowText" lastClr="000000"/>
              </a:solidFill>
              <a:effectLst/>
              <a:uLnTx/>
              <a:uFillTx/>
              <a:latin typeface="Calibri"/>
              <a:ea typeface="+mn-ea"/>
              <a:cs typeface="+mn-cs"/>
            </a:rPr>
            <a:t>Yrs</a:t>
          </a:r>
          <a:r>
            <a:rPr kumimoji="0" lang="en-AU" sz="1800" b="1" i="0" u="none" strike="noStrike" kern="1200" cap="none" spc="0" normalizeH="0" baseline="0" noProof="0" dirty="0">
              <a:ln>
                <a:noFill/>
              </a:ln>
              <a:solidFill>
                <a:sysClr val="windowText" lastClr="000000"/>
              </a:solidFill>
              <a:effectLst/>
              <a:uLnTx/>
              <a:uFillTx/>
              <a:latin typeface="Calibri"/>
              <a:ea typeface="+mn-ea"/>
              <a:cs typeface="+mn-cs"/>
            </a:rPr>
            <a:t> )</a:t>
          </a:r>
        </a:p>
        <a:p>
          <a:pPr marL="0" lvl="0" indent="0" algn="ctr" defTabSz="800100">
            <a:lnSpc>
              <a:spcPct val="90000"/>
            </a:lnSpc>
            <a:spcBef>
              <a:spcPct val="0"/>
            </a:spcBef>
            <a:spcAft>
              <a:spcPct val="35000"/>
            </a:spcAft>
            <a:buNone/>
          </a:pPr>
          <a:endParaRPr lang="en-PG" sz="1800" kern="1200" dirty="0">
            <a:solidFill>
              <a:srgbClr val="000000">
                <a:hueOff val="0"/>
                <a:satOff val="0"/>
                <a:lumOff val="0"/>
                <a:alphaOff val="0"/>
              </a:srgbClr>
            </a:solidFill>
            <a:latin typeface="Arial"/>
            <a:ea typeface="+mn-ea"/>
            <a:cs typeface="+mn-cs"/>
          </a:endParaRPr>
        </a:p>
      </dsp:txBody>
      <dsp:txXfrm>
        <a:off x="327300" y="681633"/>
        <a:ext cx="2238583" cy="2753153"/>
      </dsp:txXfrm>
    </dsp:sp>
    <dsp:sp modelId="{9FBABCB7-50FB-4A89-A064-0102FD619C75}">
      <dsp:nvSpPr>
        <dsp:cNvPr id="0" name=""/>
        <dsp:cNvSpPr/>
      </dsp:nvSpPr>
      <dsp:spPr>
        <a:xfrm>
          <a:off x="2748063" y="0"/>
          <a:ext cx="2168399" cy="837002"/>
        </a:xfrm>
        <a:prstGeom prst="chevron">
          <a:avLst>
            <a:gd name="adj" fmla="val 40000"/>
          </a:avLst>
        </a:prstGeom>
        <a:solidFill>
          <a:srgbClr val="00B0F0"/>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23F68A71-4904-4E36-9346-11CA33D8F2BD}">
      <dsp:nvSpPr>
        <dsp:cNvPr id="0" name=""/>
        <dsp:cNvSpPr/>
      </dsp:nvSpPr>
      <dsp:spPr>
        <a:xfrm>
          <a:off x="2762116" y="621253"/>
          <a:ext cx="2261692" cy="2977819"/>
        </a:xfrm>
        <a:prstGeom prst="roundRect">
          <a:avLst>
            <a:gd name="adj" fmla="val 10000"/>
          </a:avLst>
        </a:prstGeom>
        <a:solidFill>
          <a:srgbClr val="FFFFFF">
            <a:alpha val="90000"/>
            <a:hueOff val="0"/>
            <a:satOff val="0"/>
            <a:lumOff val="0"/>
            <a:alphaOff val="0"/>
          </a:srgbClr>
        </a:solidFill>
        <a:ln w="25400" cap="flat" cmpd="sng" algn="ctr">
          <a:solidFill>
            <a:srgbClr val="629DD1">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711200">
            <a:lnSpc>
              <a:spcPct val="90000"/>
            </a:lnSpc>
            <a:spcBef>
              <a:spcPct val="0"/>
            </a:spcBef>
            <a:spcAft>
              <a:spcPct val="35000"/>
            </a:spcAft>
            <a:buNone/>
          </a:pPr>
          <a:endParaRPr lang="en-US" sz="1800" b="1" kern="1200" dirty="0">
            <a:solidFill>
              <a:srgbClr val="000000">
                <a:hueOff val="0"/>
                <a:satOff val="0"/>
                <a:lumOff val="0"/>
                <a:alphaOff val="0"/>
              </a:srgbClr>
            </a:solidFill>
            <a:latin typeface="Arial"/>
            <a:ea typeface="+mn-ea"/>
            <a:cs typeface="+mn-cs"/>
          </a:endParaRPr>
        </a:p>
        <a:p>
          <a:pPr marL="0" lvl="0" indent="0" algn="ctr" defTabSz="711200">
            <a:lnSpc>
              <a:spcPct val="90000"/>
            </a:lnSpc>
            <a:spcBef>
              <a:spcPct val="0"/>
            </a:spcBef>
            <a:spcAft>
              <a:spcPct val="35000"/>
            </a:spcAft>
            <a:buNone/>
          </a:pPr>
          <a:endParaRPr lang="en-US" sz="1800" b="1" kern="1200" dirty="0">
            <a:solidFill>
              <a:srgbClr val="000000">
                <a:hueOff val="0"/>
                <a:satOff val="0"/>
                <a:lumOff val="0"/>
                <a:alphaOff val="0"/>
              </a:srgbClr>
            </a:solidFill>
            <a:latin typeface="Arial"/>
            <a:ea typeface="+mn-ea"/>
            <a:cs typeface="+mn-cs"/>
          </a:endParaRPr>
        </a:p>
        <a:p>
          <a:pPr marL="0" lvl="0" indent="0" algn="ctr" defTabSz="7112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2014</a:t>
          </a:r>
        </a:p>
        <a:p>
          <a:pPr marL="0" lvl="0" indent="0" algn="ctr" defTabSz="711200">
            <a:lnSpc>
              <a:spcPct val="90000"/>
            </a:lnSpc>
            <a:spcBef>
              <a:spcPct val="0"/>
            </a:spcBef>
            <a:spcAft>
              <a:spcPct val="35000"/>
            </a:spcAft>
            <a:buNone/>
          </a:pPr>
          <a:r>
            <a:rPr kumimoji="0" lang="en-AU" sz="1800" b="0" i="0" u="none" strike="noStrike" kern="1200" cap="none" spc="0" normalizeH="0" baseline="0" noProof="0" dirty="0">
              <a:ln>
                <a:noFill/>
              </a:ln>
              <a:solidFill>
                <a:sysClr val="windowText" lastClr="000000"/>
              </a:solidFill>
              <a:effectLst/>
              <a:uLnTx/>
              <a:uFillTx/>
              <a:latin typeface="Calibri"/>
              <a:ea typeface="+mn-ea"/>
              <a:cs typeface="+mn-cs"/>
            </a:rPr>
            <a:t>Act was amended to cover Identity as an implementation of SDG 16.9 hence the National Identity Document (NID) Project in 2015.</a:t>
          </a:r>
        </a:p>
        <a:p>
          <a:pPr marL="0" lvl="0" indent="0" algn="ctr" defTabSz="711200">
            <a:lnSpc>
              <a:spcPct val="90000"/>
            </a:lnSpc>
            <a:spcBef>
              <a:spcPct val="0"/>
            </a:spcBef>
            <a:spcAft>
              <a:spcPct val="35000"/>
            </a:spcAft>
            <a:buNone/>
          </a:pPr>
          <a:endParaRPr kumimoji="0" lang="en-US" sz="1800" b="0" i="0" u="none" strike="noStrike" kern="1200" cap="none" spc="0" normalizeH="0" baseline="0" dirty="0">
            <a:ln>
              <a:noFill/>
            </a:ln>
            <a:solidFill>
              <a:sysClr val="windowText" lastClr="000000"/>
            </a:solidFill>
            <a:effectLst/>
            <a:uLnTx/>
            <a:uFillTx/>
            <a:latin typeface="Calibri"/>
            <a:ea typeface="+mn-ea"/>
            <a:cs typeface="+mn-cs"/>
          </a:endParaRPr>
        </a:p>
        <a:p>
          <a:pPr marL="0" lvl="0" indent="0" algn="ctr" defTabSz="622300">
            <a:lnSpc>
              <a:spcPct val="90000"/>
            </a:lnSpc>
            <a:spcBef>
              <a:spcPct val="0"/>
            </a:spcBef>
            <a:spcAft>
              <a:spcPct val="35000"/>
            </a:spcAft>
            <a:buNone/>
          </a:pPr>
          <a:endParaRPr lang="en-PG" sz="1400" kern="1200" dirty="0">
            <a:solidFill>
              <a:srgbClr val="000000">
                <a:hueOff val="0"/>
                <a:satOff val="0"/>
                <a:lumOff val="0"/>
                <a:alphaOff val="0"/>
              </a:srgbClr>
            </a:solidFill>
            <a:latin typeface="Arial"/>
            <a:ea typeface="+mn-ea"/>
            <a:cs typeface="+mn-cs"/>
          </a:endParaRPr>
        </a:p>
      </dsp:txBody>
      <dsp:txXfrm>
        <a:off x="2828359" y="687496"/>
        <a:ext cx="2129206" cy="2845333"/>
      </dsp:txXfrm>
    </dsp:sp>
    <dsp:sp modelId="{4290478B-FCBB-451D-99FA-6A06851E91DB}">
      <dsp:nvSpPr>
        <dsp:cNvPr id="0" name=""/>
        <dsp:cNvSpPr/>
      </dsp:nvSpPr>
      <dsp:spPr>
        <a:xfrm>
          <a:off x="5223686" y="98963"/>
          <a:ext cx="2168399" cy="837002"/>
        </a:xfrm>
        <a:prstGeom prst="chevron">
          <a:avLst>
            <a:gd name="adj" fmla="val 40000"/>
          </a:avLst>
        </a:prstGeom>
        <a:solidFill>
          <a:srgbClr val="0070C0"/>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A76EF51C-3CEE-413D-98BF-5FB0845B98E7}">
      <dsp:nvSpPr>
        <dsp:cNvPr id="0" name=""/>
        <dsp:cNvSpPr/>
      </dsp:nvSpPr>
      <dsp:spPr>
        <a:xfrm>
          <a:off x="5259007" y="663526"/>
          <a:ext cx="2531028" cy="2935542"/>
        </a:xfrm>
        <a:prstGeom prst="roundRect">
          <a:avLst>
            <a:gd name="adj" fmla="val 10000"/>
          </a:avLst>
        </a:prstGeom>
        <a:solidFill>
          <a:srgbClr val="FFFFFF">
            <a:alpha val="90000"/>
            <a:hueOff val="0"/>
            <a:satOff val="0"/>
            <a:lumOff val="0"/>
            <a:alphaOff val="0"/>
          </a:srgbClr>
        </a:solidFill>
        <a:ln w="25400" cap="flat" cmpd="sng" algn="ctr">
          <a:solidFill>
            <a:srgbClr val="629DD1">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711200">
            <a:lnSpc>
              <a:spcPct val="90000"/>
            </a:lnSpc>
            <a:spcBef>
              <a:spcPct val="0"/>
            </a:spcBef>
            <a:spcAft>
              <a:spcPct val="35000"/>
            </a:spcAft>
            <a:buNone/>
          </a:pPr>
          <a:r>
            <a:rPr lang="en-US" sz="1800" b="1" kern="1200" dirty="0">
              <a:solidFill>
                <a:srgbClr val="000000">
                  <a:hueOff val="0"/>
                  <a:satOff val="0"/>
                  <a:lumOff val="0"/>
                  <a:alphaOff val="0"/>
                </a:srgbClr>
              </a:solidFill>
              <a:latin typeface="Arial"/>
              <a:ea typeface="+mn-ea"/>
              <a:cs typeface="+mn-cs"/>
            </a:rPr>
            <a:t>2015 - Current</a:t>
          </a:r>
        </a:p>
        <a:p>
          <a:pPr marL="0" lvl="0" algn="ctr" defTabSz="711200">
            <a:lnSpc>
              <a:spcPct val="90000"/>
            </a:lnSpc>
            <a:spcBef>
              <a:spcPct val="0"/>
            </a:spcBef>
            <a:spcAft>
              <a:spcPct val="35000"/>
            </a:spcAft>
            <a:buNone/>
          </a:pPr>
          <a:r>
            <a:rPr kumimoji="0" lang="en-US" sz="1800" b="0" i="0" u="none" strike="noStrike" kern="1200" cap="none" spc="0" normalizeH="0" baseline="0" dirty="0">
              <a:ln>
                <a:noFill/>
              </a:ln>
              <a:solidFill>
                <a:sysClr val="windowText" lastClr="000000"/>
              </a:solidFill>
              <a:effectLst/>
              <a:uLnTx/>
              <a:uFillTx/>
              <a:latin typeface="Calibri"/>
              <a:ea typeface="+mn-ea"/>
              <a:cs typeface="+mn-cs"/>
            </a:rPr>
            <a:t>NID Project was launched and is managed under PNG Civil and Identity Registry</a:t>
          </a:r>
        </a:p>
        <a:p>
          <a:pPr marL="0" lvl="0" algn="ctr" defTabSz="711200">
            <a:lnSpc>
              <a:spcPct val="90000"/>
            </a:lnSpc>
            <a:spcBef>
              <a:spcPct val="0"/>
            </a:spcBef>
            <a:spcAft>
              <a:spcPct val="35000"/>
            </a:spcAft>
            <a:buNone/>
          </a:pPr>
          <a:r>
            <a:rPr kumimoji="0" lang="en-US" sz="1800" b="1" i="0" u="none" strike="noStrike" kern="1200" cap="none" spc="0" normalizeH="0" baseline="0" dirty="0">
              <a:ln>
                <a:noFill/>
              </a:ln>
              <a:solidFill>
                <a:sysClr val="windowText" lastClr="000000"/>
              </a:solidFill>
              <a:effectLst/>
              <a:uLnTx/>
              <a:uFillTx/>
              <a:latin typeface="Calibri"/>
              <a:ea typeface="+mn-ea"/>
              <a:cs typeface="+mn-cs"/>
            </a:rPr>
            <a:t>(9 Yrs)</a:t>
          </a:r>
          <a:endParaRPr kumimoji="0" lang="en-PG" sz="1800" b="1" i="0" u="none" strike="noStrike" kern="1200" cap="none" spc="0" normalizeH="0" baseline="0" dirty="0">
            <a:ln>
              <a:noFill/>
            </a:ln>
            <a:solidFill>
              <a:sysClr val="windowText" lastClr="000000"/>
            </a:solidFill>
            <a:effectLst/>
            <a:uLnTx/>
            <a:uFillTx/>
            <a:latin typeface="Calibri"/>
            <a:ea typeface="+mn-ea"/>
            <a:cs typeface="+mn-cs"/>
          </a:endParaRPr>
        </a:p>
      </dsp:txBody>
      <dsp:txXfrm>
        <a:off x="5333138" y="737657"/>
        <a:ext cx="2382766" cy="2787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C904AA-8A14-443C-A4ED-F34F8BFBD823}">
      <dsp:nvSpPr>
        <dsp:cNvPr id="0" name=""/>
        <dsp:cNvSpPr/>
      </dsp:nvSpPr>
      <dsp:spPr>
        <a:xfrm>
          <a:off x="5357" y="1551582"/>
          <a:ext cx="1601390" cy="960834"/>
        </a:xfrm>
        <a:prstGeom prst="roundRect">
          <a:avLst>
            <a:gd name="adj" fmla="val 10000"/>
          </a:avLst>
        </a:prstGeom>
        <a:no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rgbClr val="242852"/>
              </a:solidFill>
              <a:latin typeface="Arial"/>
              <a:ea typeface="+mn-ea"/>
              <a:cs typeface="+mn-cs"/>
            </a:rPr>
            <a:t>CRVS</a:t>
          </a:r>
          <a:endParaRPr lang="en-PG" sz="3300" b="1" kern="1200" dirty="0">
            <a:solidFill>
              <a:srgbClr val="242852"/>
            </a:solidFill>
            <a:latin typeface="Arial"/>
            <a:ea typeface="+mn-ea"/>
            <a:cs typeface="+mn-cs"/>
          </a:endParaRPr>
        </a:p>
      </dsp:txBody>
      <dsp:txXfrm>
        <a:off x="33499" y="1579724"/>
        <a:ext cx="1545106" cy="904550"/>
      </dsp:txXfrm>
    </dsp:sp>
    <dsp:sp modelId="{1775D29A-7566-452E-AA62-1DD25171698D}">
      <dsp:nvSpPr>
        <dsp:cNvPr id="0" name=""/>
        <dsp:cNvSpPr/>
      </dsp:nvSpPr>
      <dsp:spPr>
        <a:xfrm>
          <a:off x="1766887" y="1833427"/>
          <a:ext cx="339494" cy="397144"/>
        </a:xfrm>
        <a:prstGeom prst="rightArrow">
          <a:avLst>
            <a:gd name="adj1" fmla="val 60000"/>
            <a:gd name="adj2" fmla="val 50000"/>
          </a:avLst>
        </a:prstGeom>
        <a:solidFill>
          <a:srgbClr val="629DD1">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PG" sz="1800" kern="1200">
            <a:solidFill>
              <a:srgbClr val="FFFFFF"/>
            </a:solidFill>
            <a:latin typeface="Arial"/>
            <a:ea typeface="+mn-ea"/>
            <a:cs typeface="+mn-cs"/>
          </a:endParaRPr>
        </a:p>
      </dsp:txBody>
      <dsp:txXfrm>
        <a:off x="1766887" y="1912856"/>
        <a:ext cx="237646" cy="238286"/>
      </dsp:txXfrm>
    </dsp:sp>
    <dsp:sp modelId="{636B2650-0E35-4237-8B58-D3E095E6DB47}">
      <dsp:nvSpPr>
        <dsp:cNvPr id="0" name=""/>
        <dsp:cNvSpPr/>
      </dsp:nvSpPr>
      <dsp:spPr>
        <a:xfrm>
          <a:off x="2247304" y="1551582"/>
          <a:ext cx="1601390" cy="960834"/>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endParaRPr lang="en-PG" sz="3300" kern="1200" dirty="0">
            <a:solidFill>
              <a:srgbClr val="FFFFFF"/>
            </a:solidFill>
            <a:latin typeface="Arial"/>
            <a:ea typeface="+mn-ea"/>
            <a:cs typeface="+mn-cs"/>
          </a:endParaRPr>
        </a:p>
      </dsp:txBody>
      <dsp:txXfrm>
        <a:off x="2275446" y="1579724"/>
        <a:ext cx="1545106" cy="904550"/>
      </dsp:txXfrm>
    </dsp:sp>
    <dsp:sp modelId="{7D693119-F866-4FDA-B6B2-68D80528C9DA}">
      <dsp:nvSpPr>
        <dsp:cNvPr id="0" name=""/>
        <dsp:cNvSpPr/>
      </dsp:nvSpPr>
      <dsp:spPr>
        <a:xfrm>
          <a:off x="4008834" y="1833427"/>
          <a:ext cx="339494" cy="397144"/>
        </a:xfrm>
        <a:prstGeom prst="rightArrow">
          <a:avLst>
            <a:gd name="adj1" fmla="val 60000"/>
            <a:gd name="adj2" fmla="val 50000"/>
          </a:avLst>
        </a:prstGeom>
        <a:solidFill>
          <a:srgbClr val="629DD1">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PG" sz="1800" kern="1200">
            <a:solidFill>
              <a:srgbClr val="FFFFFF"/>
            </a:solidFill>
            <a:latin typeface="Arial"/>
            <a:ea typeface="+mn-ea"/>
            <a:cs typeface="+mn-cs"/>
          </a:endParaRPr>
        </a:p>
      </dsp:txBody>
      <dsp:txXfrm>
        <a:off x="4008834" y="1912856"/>
        <a:ext cx="237646" cy="238286"/>
      </dsp:txXfrm>
    </dsp:sp>
    <dsp:sp modelId="{A7DFD789-D965-41A7-BB8D-D21E3F8A7A72}">
      <dsp:nvSpPr>
        <dsp:cNvPr id="0" name=""/>
        <dsp:cNvSpPr/>
      </dsp:nvSpPr>
      <dsp:spPr>
        <a:xfrm>
          <a:off x="4489251" y="1551582"/>
          <a:ext cx="1601390" cy="960834"/>
        </a:xfrm>
        <a:prstGeom prst="roundRect">
          <a:avLst>
            <a:gd name="adj" fmla="val 10000"/>
          </a:avLst>
        </a:prstGeom>
        <a:no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rgbClr val="242852"/>
              </a:solidFill>
              <a:latin typeface="Arial"/>
              <a:ea typeface="+mn-ea"/>
              <a:cs typeface="+mn-cs"/>
            </a:rPr>
            <a:t>CIRVS</a:t>
          </a:r>
          <a:endParaRPr lang="en-PG" sz="3300" b="1" kern="1200" dirty="0">
            <a:solidFill>
              <a:srgbClr val="242852"/>
            </a:solidFill>
            <a:latin typeface="Arial"/>
            <a:ea typeface="+mn-ea"/>
            <a:cs typeface="+mn-cs"/>
          </a:endParaRPr>
        </a:p>
      </dsp:txBody>
      <dsp:txXfrm>
        <a:off x="4517393" y="1579724"/>
        <a:ext cx="1545106" cy="9045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0E037-3A85-41D1-BDAB-1EE6C5B9D156}">
      <dsp:nvSpPr>
        <dsp:cNvPr id="0" name=""/>
        <dsp:cNvSpPr/>
      </dsp:nvSpPr>
      <dsp:spPr>
        <a:xfrm>
          <a:off x="1933750" y="0"/>
          <a:ext cx="1907751" cy="1907751"/>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Civil Identification</a:t>
          </a:r>
          <a:endParaRPr lang="en-PG" sz="1200" b="1" kern="1200" dirty="0"/>
        </a:p>
      </dsp:txBody>
      <dsp:txXfrm>
        <a:off x="2410688" y="953876"/>
        <a:ext cx="953875" cy="953875"/>
      </dsp:txXfrm>
    </dsp:sp>
    <dsp:sp modelId="{DB16DD0E-3D75-4B52-8DDE-3050E14F899E}">
      <dsp:nvSpPr>
        <dsp:cNvPr id="0" name=""/>
        <dsp:cNvSpPr/>
      </dsp:nvSpPr>
      <dsp:spPr>
        <a:xfrm>
          <a:off x="979874" y="1907751"/>
          <a:ext cx="1907751" cy="1907751"/>
        </a:xfrm>
        <a:prstGeom prst="triangl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Health Sector</a:t>
          </a:r>
          <a:endParaRPr lang="en-PG" sz="1700" b="1" kern="1200" dirty="0"/>
        </a:p>
      </dsp:txBody>
      <dsp:txXfrm>
        <a:off x="1456812" y="2861627"/>
        <a:ext cx="953875" cy="953875"/>
      </dsp:txXfrm>
    </dsp:sp>
    <dsp:sp modelId="{B54FF6BB-83E2-4232-A8F6-C56FD2DD7F26}">
      <dsp:nvSpPr>
        <dsp:cNvPr id="0" name=""/>
        <dsp:cNvSpPr/>
      </dsp:nvSpPr>
      <dsp:spPr>
        <a:xfrm rot="10800000">
          <a:off x="1933750" y="1907751"/>
          <a:ext cx="1907751" cy="1907751"/>
        </a:xfrm>
        <a:prstGeom prst="triangl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Civil Registration</a:t>
          </a:r>
          <a:endParaRPr lang="en-PG" sz="1200" b="1" kern="1200" dirty="0"/>
        </a:p>
      </dsp:txBody>
      <dsp:txXfrm rot="10800000">
        <a:off x="2410688" y="1907751"/>
        <a:ext cx="953875" cy="953875"/>
      </dsp:txXfrm>
    </dsp:sp>
    <dsp:sp modelId="{F2482F4A-6155-4E3C-903A-5E03DA76D75A}">
      <dsp:nvSpPr>
        <dsp:cNvPr id="0" name=""/>
        <dsp:cNvSpPr/>
      </dsp:nvSpPr>
      <dsp:spPr>
        <a:xfrm>
          <a:off x="2850405" y="1907751"/>
          <a:ext cx="1907751" cy="1907751"/>
        </a:xfrm>
        <a:prstGeom prst="triangl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Vital Statistics</a:t>
          </a:r>
          <a:endParaRPr lang="en-PG" sz="1700" b="1" kern="1200" dirty="0"/>
        </a:p>
      </dsp:txBody>
      <dsp:txXfrm>
        <a:off x="3327343" y="2861627"/>
        <a:ext cx="953875" cy="9538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00152-9377-49F9-BB93-1747FADF14C4}">
      <dsp:nvSpPr>
        <dsp:cNvPr id="0" name=""/>
        <dsp:cNvSpPr/>
      </dsp:nvSpPr>
      <dsp:spPr>
        <a:xfrm>
          <a:off x="1242222" y="608055"/>
          <a:ext cx="2278065" cy="1519469"/>
        </a:xfrm>
        <a:prstGeom prst="rect">
          <a:avLst/>
        </a:prstGeom>
        <a:solidFill>
          <a:srgbClr val="5AA2AE">
            <a:lumMod val="40000"/>
            <a:lumOff val="60000"/>
            <a:alpha val="90000"/>
          </a:srgbClr>
        </a:solidFill>
        <a:ln w="25400" cap="flat" cmpd="sng" algn="ctr">
          <a:solidFill>
            <a:srgbClr val="FFFFF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00000">
                  <a:hueOff val="0"/>
                  <a:satOff val="0"/>
                  <a:lumOff val="0"/>
                  <a:alphaOff val="0"/>
                </a:srgbClr>
              </a:solidFill>
              <a:latin typeface="Arial"/>
              <a:ea typeface="+mn-ea"/>
              <a:cs typeface="+mn-cs"/>
            </a:rPr>
            <a:t>Culture</a:t>
          </a:r>
          <a:endParaRPr lang="en-PG" sz="2100" kern="1200" dirty="0">
            <a:solidFill>
              <a:srgbClr val="000000">
                <a:hueOff val="0"/>
                <a:satOff val="0"/>
                <a:lumOff val="0"/>
                <a:alphaOff val="0"/>
              </a:srgbClr>
            </a:solidFill>
            <a:latin typeface="Arial"/>
            <a:ea typeface="+mn-ea"/>
            <a:cs typeface="+mn-cs"/>
          </a:endParaRPr>
        </a:p>
      </dsp:txBody>
      <dsp:txXfrm>
        <a:off x="1606713" y="608055"/>
        <a:ext cx="1913574" cy="1519469"/>
      </dsp:txXfrm>
    </dsp:sp>
    <dsp:sp modelId="{BA98E4CC-BD4A-4AC3-89AA-D67C57732D5B}">
      <dsp:nvSpPr>
        <dsp:cNvPr id="0" name=""/>
        <dsp:cNvSpPr/>
      </dsp:nvSpPr>
      <dsp:spPr>
        <a:xfrm>
          <a:off x="1242222" y="2127524"/>
          <a:ext cx="2278065" cy="1519469"/>
        </a:xfrm>
        <a:prstGeom prst="rect">
          <a:avLst/>
        </a:prstGeom>
        <a:solidFill>
          <a:srgbClr val="5AA2AE">
            <a:lumMod val="40000"/>
            <a:lumOff val="60000"/>
            <a:alpha val="90000"/>
          </a:srgbClr>
        </a:solidFill>
        <a:ln w="25400" cap="flat" cmpd="sng" algn="ctr">
          <a:solidFill>
            <a:srgbClr val="FFFFF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00000">
                  <a:hueOff val="0"/>
                  <a:satOff val="0"/>
                  <a:lumOff val="0"/>
                  <a:alphaOff val="0"/>
                </a:srgbClr>
              </a:solidFill>
              <a:latin typeface="Arial"/>
              <a:ea typeface="+mn-ea"/>
              <a:cs typeface="+mn-cs"/>
            </a:rPr>
            <a:t>Youth</a:t>
          </a:r>
          <a:endParaRPr lang="en-PG" sz="2100" kern="1200" dirty="0">
            <a:solidFill>
              <a:srgbClr val="000000">
                <a:hueOff val="0"/>
                <a:satOff val="0"/>
                <a:lumOff val="0"/>
                <a:alphaOff val="0"/>
              </a:srgbClr>
            </a:solidFill>
            <a:latin typeface="Arial"/>
            <a:ea typeface="+mn-ea"/>
            <a:cs typeface="+mn-cs"/>
          </a:endParaRPr>
        </a:p>
      </dsp:txBody>
      <dsp:txXfrm>
        <a:off x="1606713" y="2127524"/>
        <a:ext cx="1913574" cy="1519469"/>
      </dsp:txXfrm>
    </dsp:sp>
    <dsp:sp modelId="{7082BE80-9477-4549-83BA-ED0013E2F86F}">
      <dsp:nvSpPr>
        <dsp:cNvPr id="0" name=""/>
        <dsp:cNvSpPr/>
      </dsp:nvSpPr>
      <dsp:spPr>
        <a:xfrm>
          <a:off x="1242222" y="3646994"/>
          <a:ext cx="2278065" cy="1519469"/>
        </a:xfrm>
        <a:prstGeom prst="rect">
          <a:avLst/>
        </a:prstGeom>
        <a:solidFill>
          <a:srgbClr val="5AA2AE">
            <a:lumMod val="40000"/>
            <a:lumOff val="60000"/>
            <a:alpha val="90000"/>
          </a:srgbClr>
        </a:solidFill>
        <a:ln w="25400" cap="flat" cmpd="sng" algn="ctr">
          <a:solidFill>
            <a:srgbClr val="FFFFF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00000">
                  <a:hueOff val="0"/>
                  <a:satOff val="0"/>
                  <a:lumOff val="0"/>
                  <a:alphaOff val="0"/>
                </a:srgbClr>
              </a:solidFill>
              <a:latin typeface="Arial"/>
              <a:ea typeface="+mn-ea"/>
              <a:cs typeface="+mn-cs"/>
            </a:rPr>
            <a:t>KPI Based Work</a:t>
          </a:r>
          <a:endParaRPr lang="en-PG" sz="2100" kern="1200" dirty="0">
            <a:solidFill>
              <a:srgbClr val="000000">
                <a:hueOff val="0"/>
                <a:satOff val="0"/>
                <a:lumOff val="0"/>
                <a:alphaOff val="0"/>
              </a:srgbClr>
            </a:solidFill>
            <a:latin typeface="Arial"/>
            <a:ea typeface="+mn-ea"/>
            <a:cs typeface="+mn-cs"/>
          </a:endParaRPr>
        </a:p>
      </dsp:txBody>
      <dsp:txXfrm>
        <a:off x="1606713" y="3646994"/>
        <a:ext cx="1913574" cy="1519469"/>
      </dsp:txXfrm>
    </dsp:sp>
    <dsp:sp modelId="{0D7B7145-6483-4202-B382-7664396702F6}">
      <dsp:nvSpPr>
        <dsp:cNvPr id="0" name=""/>
        <dsp:cNvSpPr/>
      </dsp:nvSpPr>
      <dsp:spPr>
        <a:xfrm>
          <a:off x="0" y="124285"/>
          <a:ext cx="1518710" cy="1518710"/>
        </a:xfrm>
        <a:prstGeom prst="ellipse">
          <a:avLst/>
        </a:prstGeom>
        <a:solidFill>
          <a:srgbClr val="00B050"/>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FFFFFF"/>
              </a:solidFill>
              <a:latin typeface="Arial"/>
              <a:ea typeface="+mn-ea"/>
              <a:cs typeface="+mn-cs"/>
            </a:rPr>
            <a:t>Experience</a:t>
          </a:r>
          <a:endParaRPr lang="en-PG" sz="1600" kern="1200" dirty="0">
            <a:solidFill>
              <a:srgbClr val="FFFFFF"/>
            </a:solidFill>
            <a:latin typeface="Arial"/>
            <a:ea typeface="+mn-ea"/>
            <a:cs typeface="+mn-cs"/>
          </a:endParaRPr>
        </a:p>
      </dsp:txBody>
      <dsp:txXfrm>
        <a:off x="222410" y="346695"/>
        <a:ext cx="1073890" cy="1073890"/>
      </dsp:txXfrm>
    </dsp:sp>
    <dsp:sp modelId="{11E376DB-7B7D-4CD7-B93C-BAD13192F03A}">
      <dsp:nvSpPr>
        <dsp:cNvPr id="0" name=""/>
        <dsp:cNvSpPr/>
      </dsp:nvSpPr>
      <dsp:spPr>
        <a:xfrm>
          <a:off x="5038998" y="608055"/>
          <a:ext cx="2278065" cy="1519469"/>
        </a:xfrm>
        <a:prstGeom prst="rect">
          <a:avLst/>
        </a:prstGeom>
        <a:solidFill>
          <a:srgbClr val="FFCC9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00000">
                  <a:hueOff val="0"/>
                  <a:satOff val="0"/>
                  <a:lumOff val="0"/>
                  <a:alphaOff val="0"/>
                </a:srgbClr>
              </a:solidFill>
              <a:latin typeface="Arial"/>
              <a:ea typeface="+mn-ea"/>
              <a:cs typeface="+mn-cs"/>
            </a:rPr>
            <a:t>System Upgrade – process drives technology </a:t>
          </a:r>
        </a:p>
      </dsp:txBody>
      <dsp:txXfrm>
        <a:off x="5403488" y="608055"/>
        <a:ext cx="1913574" cy="1519469"/>
      </dsp:txXfrm>
    </dsp:sp>
    <dsp:sp modelId="{F455245D-7120-41A9-9871-331F7E4CB3F3}">
      <dsp:nvSpPr>
        <dsp:cNvPr id="0" name=""/>
        <dsp:cNvSpPr/>
      </dsp:nvSpPr>
      <dsp:spPr>
        <a:xfrm>
          <a:off x="5038998" y="2127524"/>
          <a:ext cx="2278065" cy="1519469"/>
        </a:xfrm>
        <a:prstGeom prst="rect">
          <a:avLst/>
        </a:prstGeom>
        <a:solidFill>
          <a:srgbClr val="FFCC99">
            <a:alpha val="90000"/>
          </a:srgbClr>
        </a:solidFill>
        <a:ln w="25400" cap="flat" cmpd="sng" algn="ctr">
          <a:solidFill>
            <a:srgbClr val="FFFFF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00000">
                  <a:hueOff val="0"/>
                  <a:satOff val="0"/>
                  <a:lumOff val="0"/>
                  <a:alphaOff val="0"/>
                </a:srgbClr>
              </a:solidFill>
              <a:latin typeface="Arial"/>
              <a:ea typeface="+mn-ea"/>
              <a:cs typeface="+mn-cs"/>
            </a:rPr>
            <a:t>Mobile Registration Kits</a:t>
          </a:r>
          <a:endParaRPr lang="en-PG" sz="2100" kern="1200" dirty="0">
            <a:solidFill>
              <a:srgbClr val="000000">
                <a:hueOff val="0"/>
                <a:satOff val="0"/>
                <a:lumOff val="0"/>
                <a:alphaOff val="0"/>
              </a:srgbClr>
            </a:solidFill>
            <a:latin typeface="Arial"/>
            <a:ea typeface="+mn-ea"/>
            <a:cs typeface="+mn-cs"/>
          </a:endParaRPr>
        </a:p>
      </dsp:txBody>
      <dsp:txXfrm>
        <a:off x="5403488" y="2127524"/>
        <a:ext cx="1913574" cy="1519469"/>
      </dsp:txXfrm>
    </dsp:sp>
    <dsp:sp modelId="{DB587A3A-2F5C-43E9-A916-C8AD18EE2694}">
      <dsp:nvSpPr>
        <dsp:cNvPr id="0" name=""/>
        <dsp:cNvSpPr/>
      </dsp:nvSpPr>
      <dsp:spPr>
        <a:xfrm>
          <a:off x="5038998" y="3646994"/>
          <a:ext cx="2278065" cy="1519469"/>
        </a:xfrm>
        <a:prstGeom prst="rect">
          <a:avLst/>
        </a:prstGeom>
        <a:solidFill>
          <a:srgbClr val="FFCC99">
            <a:alpha val="90000"/>
          </a:srgbClr>
        </a:solidFill>
        <a:ln w="25400" cap="flat" cmpd="sng" algn="ctr">
          <a:solidFill>
            <a:srgbClr val="FFFFF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00000">
                  <a:hueOff val="0"/>
                  <a:satOff val="0"/>
                  <a:lumOff val="0"/>
                  <a:alphaOff val="0"/>
                </a:srgbClr>
              </a:solidFill>
              <a:latin typeface="Arial"/>
              <a:ea typeface="+mn-ea"/>
              <a:cs typeface="+mn-cs"/>
            </a:rPr>
            <a:t>Manpower</a:t>
          </a:r>
          <a:endParaRPr lang="en-PG" sz="2100" kern="1200" dirty="0">
            <a:solidFill>
              <a:srgbClr val="000000">
                <a:hueOff val="0"/>
                <a:satOff val="0"/>
                <a:lumOff val="0"/>
                <a:alphaOff val="0"/>
              </a:srgbClr>
            </a:solidFill>
            <a:latin typeface="Arial"/>
            <a:ea typeface="+mn-ea"/>
            <a:cs typeface="+mn-cs"/>
          </a:endParaRPr>
        </a:p>
      </dsp:txBody>
      <dsp:txXfrm>
        <a:off x="5403488" y="3646994"/>
        <a:ext cx="1913574" cy="1519469"/>
      </dsp:txXfrm>
    </dsp:sp>
    <dsp:sp modelId="{AC9D9F52-D3A0-4020-BE4E-0D46A3D8101A}">
      <dsp:nvSpPr>
        <dsp:cNvPr id="0" name=""/>
        <dsp:cNvSpPr/>
      </dsp:nvSpPr>
      <dsp:spPr>
        <a:xfrm>
          <a:off x="3627511" y="112211"/>
          <a:ext cx="1713986" cy="1518710"/>
        </a:xfrm>
        <a:prstGeom prst="ellipse">
          <a:avLst/>
        </a:prstGeom>
        <a:solidFill>
          <a:srgbClr val="FFC000"/>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Arial"/>
              <a:ea typeface="+mn-ea"/>
              <a:cs typeface="+mn-cs"/>
            </a:rPr>
            <a:t>Priorities </a:t>
          </a:r>
          <a:endParaRPr lang="en-PG" sz="1800" kern="1200" dirty="0">
            <a:solidFill>
              <a:srgbClr val="FFFFFF"/>
            </a:solidFill>
            <a:latin typeface="Arial"/>
            <a:ea typeface="+mn-ea"/>
            <a:cs typeface="+mn-cs"/>
          </a:endParaRPr>
        </a:p>
      </dsp:txBody>
      <dsp:txXfrm>
        <a:off x="3878518" y="334621"/>
        <a:ext cx="1211972" cy="1073890"/>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3313" cy="341297"/>
          </a:xfrm>
          <a:prstGeom prst="rect">
            <a:avLst/>
          </a:prstGeom>
        </p:spPr>
        <p:txBody>
          <a:bodyPr vert="horz" lIns="91440" tIns="45720" rIns="91440" bIns="45720" rtlCol="0"/>
          <a:lstStyle>
            <a:lvl1pPr algn="l">
              <a:defRPr sz="1200"/>
            </a:lvl1pPr>
          </a:lstStyle>
          <a:p>
            <a:endParaRPr lang=""/>
          </a:p>
        </p:txBody>
      </p:sp>
      <p:sp>
        <p:nvSpPr>
          <p:cNvPr id="3" name="Date Placeholder 2"/>
          <p:cNvSpPr>
            <a:spLocks noGrp="1"/>
          </p:cNvSpPr>
          <p:nvPr>
            <p:ph type="dt" sz="quarter" idx="1"/>
          </p:nvPr>
        </p:nvSpPr>
        <p:spPr>
          <a:xfrm>
            <a:off x="5622594" y="0"/>
            <a:ext cx="4303313" cy="341297"/>
          </a:xfrm>
          <a:prstGeom prst="rect">
            <a:avLst/>
          </a:prstGeom>
        </p:spPr>
        <p:txBody>
          <a:bodyPr vert="horz" lIns="91440" tIns="45720" rIns="91440" bIns="45720" rtlCol="0"/>
          <a:lstStyle>
            <a:lvl1pPr algn="r">
              <a:defRPr sz="1200"/>
            </a:lvl1pPr>
          </a:lstStyle>
          <a:p>
            <a:fld id="{59BFB0D0-DD6D-417C-B769-071968699E28}" type="datetimeFigureOut">
              <a:rPr lang="" smtClean="0"/>
              <a:t>10/01/2024</a:t>
            </a:fld>
            <a:endParaRPr lang=""/>
          </a:p>
        </p:txBody>
      </p:sp>
      <p:sp>
        <p:nvSpPr>
          <p:cNvPr id="4" name="Footer Placeholder 3"/>
          <p:cNvSpPr>
            <a:spLocks noGrp="1"/>
          </p:cNvSpPr>
          <p:nvPr>
            <p:ph type="ftr" sz="quarter" idx="2"/>
          </p:nvPr>
        </p:nvSpPr>
        <p:spPr>
          <a:xfrm>
            <a:off x="0" y="6456378"/>
            <a:ext cx="4303313" cy="341297"/>
          </a:xfrm>
          <a:prstGeom prst="rect">
            <a:avLst/>
          </a:prstGeom>
        </p:spPr>
        <p:txBody>
          <a:bodyPr vert="horz" lIns="91440" tIns="45720" rIns="91440" bIns="45720" rtlCol="0" anchor="b"/>
          <a:lstStyle>
            <a:lvl1pPr algn="l">
              <a:defRPr sz="1200"/>
            </a:lvl1pPr>
          </a:lstStyle>
          <a:p>
            <a:endParaRPr lang=""/>
          </a:p>
        </p:txBody>
      </p:sp>
      <p:sp>
        <p:nvSpPr>
          <p:cNvPr id="5" name="Slide Number Placeholder 4"/>
          <p:cNvSpPr>
            <a:spLocks noGrp="1"/>
          </p:cNvSpPr>
          <p:nvPr>
            <p:ph type="sldNum" sz="quarter" idx="3"/>
          </p:nvPr>
        </p:nvSpPr>
        <p:spPr>
          <a:xfrm>
            <a:off x="5622594" y="6456378"/>
            <a:ext cx="4303313" cy="341297"/>
          </a:xfrm>
          <a:prstGeom prst="rect">
            <a:avLst/>
          </a:prstGeom>
        </p:spPr>
        <p:txBody>
          <a:bodyPr vert="horz" lIns="91440" tIns="45720" rIns="91440" bIns="45720" rtlCol="0" anchor="b"/>
          <a:lstStyle>
            <a:lvl1pPr algn="r">
              <a:defRPr sz="1200"/>
            </a:lvl1pPr>
          </a:lstStyle>
          <a:p>
            <a:fld id="{5EF53240-EFF4-4285-9859-6D1CD86AE9C8}" type="slidenum">
              <a:rPr lang="" smtClean="0"/>
              <a:t>‹#›</a:t>
            </a:fld>
            <a:endParaRPr lang=""/>
          </a:p>
        </p:txBody>
      </p:sp>
    </p:spTree>
    <p:extLst>
      <p:ext uri="{BB962C8B-B14F-4D97-AF65-F5344CB8AC3E}">
        <p14:creationId xmlns:p14="http://schemas.microsoft.com/office/powerpoint/2010/main" val="3976767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2" y="1"/>
            <a:ext cx="4302231" cy="339884"/>
          </a:xfrm>
          <a:prstGeom prst="rect">
            <a:avLst/>
          </a:prstGeom>
          <a:noFill/>
          <a:ln>
            <a:noFill/>
          </a:ln>
        </p:spPr>
        <p:txBody>
          <a:bodyPr spcFirstLastPara="1" wrap="square" lIns="91306" tIns="45641" rIns="91306" bIns="45641"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23698" y="1"/>
            <a:ext cx="4302231" cy="339884"/>
          </a:xfrm>
          <a:prstGeom prst="rect">
            <a:avLst/>
          </a:prstGeom>
          <a:noFill/>
          <a:ln>
            <a:noFill/>
          </a:ln>
        </p:spPr>
        <p:txBody>
          <a:bodyPr spcFirstLastPara="1" wrap="square" lIns="91306" tIns="45641" rIns="91306" bIns="45641"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263900" y="509588"/>
            <a:ext cx="3400425" cy="2549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2823" y="3228896"/>
            <a:ext cx="7942580" cy="3058954"/>
          </a:xfrm>
          <a:prstGeom prst="rect">
            <a:avLst/>
          </a:prstGeom>
          <a:noFill/>
          <a:ln>
            <a:noFill/>
          </a:ln>
        </p:spPr>
        <p:txBody>
          <a:bodyPr spcFirstLastPara="1" wrap="square" lIns="91306" tIns="45641" rIns="91306" bIns="45641"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2" y="6456612"/>
            <a:ext cx="4302231" cy="339884"/>
          </a:xfrm>
          <a:prstGeom prst="rect">
            <a:avLst/>
          </a:prstGeom>
          <a:noFill/>
          <a:ln>
            <a:noFill/>
          </a:ln>
        </p:spPr>
        <p:txBody>
          <a:bodyPr spcFirstLastPara="1" wrap="square" lIns="91306" tIns="45641" rIns="91306" bIns="45641"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23698" y="6456612"/>
            <a:ext cx="4302231" cy="339884"/>
          </a:xfrm>
          <a:prstGeom prst="rect">
            <a:avLst/>
          </a:prstGeom>
          <a:noFill/>
          <a:ln>
            <a:noFill/>
          </a:ln>
        </p:spPr>
        <p:txBody>
          <a:bodyPr spcFirstLastPara="1" wrap="square" lIns="91306" tIns="45641" rIns="91306" bIns="45641" anchor="b" anchorCtr="0">
            <a:noAutofit/>
          </a:bodyPr>
          <a:lstStyle/>
          <a:p>
            <a:pPr algn="r">
              <a:buSzPts val="1200"/>
            </a:pPr>
            <a:fld id="{00000000-1234-1234-1234-123412341234}" type="slidenum">
              <a:rPr lang="en-AU" sz="1200" smtClean="0">
                <a:solidFill>
                  <a:schemeClr val="dk1"/>
                </a:solidFill>
                <a:latin typeface="Calibri"/>
                <a:ea typeface="Calibri"/>
                <a:cs typeface="Calibri"/>
                <a:sym typeface="Calibri"/>
              </a:rPr>
              <a:pPr algn="r">
                <a:buSzPts val="1200"/>
              </a:pPr>
              <a:t>‹#›</a:t>
            </a:fld>
            <a:endParaRPr lang="en-AU"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86421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AU" sz="1200" smtClean="0">
                <a:solidFill>
                  <a:schemeClr val="dk1"/>
                </a:solidFill>
                <a:latin typeface="Calibri"/>
                <a:ea typeface="Calibri"/>
                <a:cs typeface="Calibri"/>
                <a:sym typeface="Calibri"/>
              </a:rPr>
              <a:pPr algn="r">
                <a:buSzPts val="1200"/>
              </a:pPr>
              <a:t>2</a:t>
            </a:fld>
            <a:endParaRPr lang="en-AU"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194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AU" sz="1200" smtClean="0">
                <a:solidFill>
                  <a:schemeClr val="dk1"/>
                </a:solidFill>
                <a:latin typeface="Calibri"/>
                <a:ea typeface="Calibri"/>
                <a:cs typeface="Calibri"/>
                <a:sym typeface="Calibri"/>
              </a:rPr>
              <a:pPr algn="r">
                <a:buSzPts val="1200"/>
              </a:pPr>
              <a:t>4</a:t>
            </a:fld>
            <a:endParaRPr lang="en-AU"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0831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AU" sz="1200" smtClean="0">
                <a:solidFill>
                  <a:schemeClr val="dk1"/>
                </a:solidFill>
                <a:latin typeface="Calibri"/>
                <a:ea typeface="Calibri"/>
                <a:cs typeface="Calibri"/>
                <a:sym typeface="Calibri"/>
              </a:rPr>
              <a:pPr algn="r">
                <a:buSzPts val="1200"/>
              </a:pPr>
              <a:t>8</a:t>
            </a:fld>
            <a:endParaRPr lang="en-AU"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7058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AU" sz="1200" smtClean="0">
                <a:solidFill>
                  <a:schemeClr val="dk1"/>
                </a:solidFill>
                <a:latin typeface="Calibri"/>
                <a:ea typeface="Calibri"/>
                <a:cs typeface="Calibri"/>
                <a:sym typeface="Calibri"/>
              </a:rPr>
              <a:pPr algn="r">
                <a:buSzPts val="1200"/>
              </a:pPr>
              <a:t>10</a:t>
            </a:fld>
            <a:endParaRPr lang="en-AU"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1671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AU" sz="1200" smtClean="0">
                <a:solidFill>
                  <a:schemeClr val="dk1"/>
                </a:solidFill>
                <a:latin typeface="Calibri"/>
                <a:ea typeface="Calibri"/>
                <a:cs typeface="Calibri"/>
                <a:sym typeface="Calibri"/>
              </a:rPr>
              <a:pPr algn="r">
                <a:buSzPts val="1200"/>
              </a:pPr>
              <a:t>12</a:t>
            </a:fld>
            <a:endParaRPr lang="en-AU"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7237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78B-766E-4817-9683-35FE1AE23E99}"/>
              </a:ext>
            </a:extLst>
          </p:cNvPr>
          <p:cNvSpPr>
            <a:spLocks noGrp="1"/>
          </p:cNvSpPr>
          <p:nvPr>
            <p:ph type="ctrTitle"/>
          </p:nvPr>
        </p:nvSpPr>
        <p:spPr>
          <a:xfrm>
            <a:off x="1143002" y="1122363"/>
            <a:ext cx="6858000" cy="2387600"/>
          </a:xfrm>
        </p:spPr>
        <p:txBody>
          <a:bodyPr anchor="b"/>
          <a:lstStyle>
            <a:lvl1pPr algn="ctr">
              <a:defRPr sz="4500"/>
            </a:lvl1pPr>
          </a:lstStyle>
          <a:p>
            <a:r>
              <a:rPr lang="en-US"/>
              <a:t>Click to edit Master title style</a:t>
            </a:r>
            <a:endParaRPr lang="x-none"/>
          </a:p>
        </p:txBody>
      </p:sp>
      <p:sp>
        <p:nvSpPr>
          <p:cNvPr id="3" name="Subtitle 2">
            <a:extLst>
              <a:ext uri="{FF2B5EF4-FFF2-40B4-BE49-F238E27FC236}">
                <a16:creationId xmlns:a16="http://schemas.microsoft.com/office/drawing/2014/main" id="{83ED491F-64D4-44B0-8615-82ACDAC0B985}"/>
              </a:ext>
            </a:extLst>
          </p:cNvPr>
          <p:cNvSpPr>
            <a:spLocks noGrp="1"/>
          </p:cNvSpPr>
          <p:nvPr>
            <p:ph type="subTitle" idx="1"/>
          </p:nvPr>
        </p:nvSpPr>
        <p:spPr>
          <a:xfrm>
            <a:off x="1143002"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AD0D4269-55FA-46BD-9252-DA68D1C3D226}"/>
              </a:ext>
            </a:extLst>
          </p:cNvPr>
          <p:cNvSpPr>
            <a:spLocks noGrp="1"/>
          </p:cNvSpPr>
          <p:nvPr>
            <p:ph type="dt" sz="half" idx="10"/>
          </p:nvPr>
        </p:nvSpPr>
        <p:spPr/>
        <p:txBody>
          <a:bodyPr/>
          <a:lstStyle/>
          <a:p>
            <a:r>
              <a:rPr lang="en-US">
                <a:solidFill>
                  <a:prstClr val="black">
                    <a:tint val="75000"/>
                  </a:prstClr>
                </a:solidFill>
              </a:rPr>
              <a:t>1/11/2019 Port Moresby</a:t>
            </a:r>
            <a:endParaRPr lang="x-none">
              <a:solidFill>
                <a:prstClr val="black">
                  <a:tint val="75000"/>
                </a:prstClr>
              </a:solidFill>
            </a:endParaRPr>
          </a:p>
        </p:txBody>
      </p:sp>
      <p:sp>
        <p:nvSpPr>
          <p:cNvPr id="5" name="Footer Placeholder 4">
            <a:extLst>
              <a:ext uri="{FF2B5EF4-FFF2-40B4-BE49-F238E27FC236}">
                <a16:creationId xmlns:a16="http://schemas.microsoft.com/office/drawing/2014/main" id="{7DEA759A-71F7-4685-9BA4-C9329F87A197}"/>
              </a:ext>
            </a:extLst>
          </p:cNvPr>
          <p:cNvSpPr>
            <a:spLocks noGrp="1"/>
          </p:cNvSpPr>
          <p:nvPr>
            <p:ph type="ftr" sz="quarter" idx="11"/>
          </p:nvPr>
        </p:nvSpPr>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6" name="Slide Number Placeholder 5">
            <a:extLst>
              <a:ext uri="{FF2B5EF4-FFF2-40B4-BE49-F238E27FC236}">
                <a16:creationId xmlns:a16="http://schemas.microsoft.com/office/drawing/2014/main" id="{AA3E0C11-6D97-4C91-8C37-D686FFD5CD0B}"/>
              </a:ext>
            </a:extLst>
          </p:cNvPr>
          <p:cNvSpPr>
            <a:spLocks noGrp="1"/>
          </p:cNvSpPr>
          <p:nvPr>
            <p:ph type="sldNum" sz="quarter" idx="12"/>
          </p:nvPr>
        </p:nvSpPr>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pic>
        <p:nvPicPr>
          <p:cNvPr id="7" name="Picture 6">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57908"/>
            <a:ext cx="782594" cy="800099"/>
          </a:xfrm>
          <a:prstGeom prst="rect">
            <a:avLst/>
          </a:prstGeom>
        </p:spPr>
      </p:pic>
    </p:spTree>
    <p:extLst>
      <p:ext uri="{BB962C8B-B14F-4D97-AF65-F5344CB8AC3E}">
        <p14:creationId xmlns:p14="http://schemas.microsoft.com/office/powerpoint/2010/main" val="4259845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633F-92EC-4262-8EA2-000CDC801FD2}"/>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B1AFB3EE-6180-4F86-92E6-28BE366ABD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DFFCD900-0002-4707-9975-8151033AC8F5}"/>
              </a:ext>
            </a:extLst>
          </p:cNvPr>
          <p:cNvSpPr>
            <a:spLocks noGrp="1"/>
          </p:cNvSpPr>
          <p:nvPr>
            <p:ph type="dt" sz="half" idx="10"/>
          </p:nvPr>
        </p:nvSpPr>
        <p:spPr/>
        <p:txBody>
          <a:bodyPr/>
          <a:lstStyle/>
          <a:p>
            <a:r>
              <a:rPr lang="en-US">
                <a:solidFill>
                  <a:prstClr val="black">
                    <a:tint val="75000"/>
                  </a:prstClr>
                </a:solidFill>
              </a:rPr>
              <a:t>1/11/2019 Port Moresby</a:t>
            </a:r>
            <a:endParaRPr lang="x-none">
              <a:solidFill>
                <a:prstClr val="black">
                  <a:tint val="75000"/>
                </a:prstClr>
              </a:solidFill>
            </a:endParaRPr>
          </a:p>
        </p:txBody>
      </p:sp>
      <p:sp>
        <p:nvSpPr>
          <p:cNvPr id="5" name="Footer Placeholder 4">
            <a:extLst>
              <a:ext uri="{FF2B5EF4-FFF2-40B4-BE49-F238E27FC236}">
                <a16:creationId xmlns:a16="http://schemas.microsoft.com/office/drawing/2014/main" id="{ED95BE55-2F32-4077-968B-6EE9BFC5610C}"/>
              </a:ext>
            </a:extLst>
          </p:cNvPr>
          <p:cNvSpPr>
            <a:spLocks noGrp="1"/>
          </p:cNvSpPr>
          <p:nvPr>
            <p:ph type="ftr" sz="quarter" idx="11"/>
          </p:nvPr>
        </p:nvSpPr>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6" name="Slide Number Placeholder 5">
            <a:extLst>
              <a:ext uri="{FF2B5EF4-FFF2-40B4-BE49-F238E27FC236}">
                <a16:creationId xmlns:a16="http://schemas.microsoft.com/office/drawing/2014/main" id="{76A84464-4A4D-416C-B09B-4CAAAF21C25C}"/>
              </a:ext>
            </a:extLst>
          </p:cNvPr>
          <p:cNvSpPr>
            <a:spLocks noGrp="1"/>
          </p:cNvSpPr>
          <p:nvPr>
            <p:ph type="sldNum" sz="quarter" idx="12"/>
          </p:nvPr>
        </p:nvSpPr>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spTree>
    <p:extLst>
      <p:ext uri="{BB962C8B-B14F-4D97-AF65-F5344CB8AC3E}">
        <p14:creationId xmlns:p14="http://schemas.microsoft.com/office/powerpoint/2010/main" val="33996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5461C-ED05-4391-B615-12ECA2BBA182}"/>
              </a:ext>
            </a:extLst>
          </p:cNvPr>
          <p:cNvSpPr>
            <a:spLocks noGrp="1"/>
          </p:cNvSpPr>
          <p:nvPr>
            <p:ph type="title"/>
          </p:nvPr>
        </p:nvSpPr>
        <p:spPr>
          <a:xfrm>
            <a:off x="623888" y="1709747"/>
            <a:ext cx="7886700" cy="2852737"/>
          </a:xfrm>
        </p:spPr>
        <p:txBody>
          <a:bodyPr anchor="b"/>
          <a:lstStyle>
            <a:lvl1pPr>
              <a:defRPr sz="45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DEEF7422-CC75-4D3A-81AA-91009776476D}"/>
              </a:ext>
            </a:extLst>
          </p:cNvPr>
          <p:cNvSpPr>
            <a:spLocks noGrp="1"/>
          </p:cNvSpPr>
          <p:nvPr>
            <p:ph type="body" idx="1"/>
          </p:nvPr>
        </p:nvSpPr>
        <p:spPr>
          <a:xfrm>
            <a:off x="623888" y="4589472"/>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65012D-359F-4100-8812-256D010E3985}"/>
              </a:ext>
            </a:extLst>
          </p:cNvPr>
          <p:cNvSpPr>
            <a:spLocks noGrp="1"/>
          </p:cNvSpPr>
          <p:nvPr>
            <p:ph type="dt" sz="half" idx="10"/>
          </p:nvPr>
        </p:nvSpPr>
        <p:spPr/>
        <p:txBody>
          <a:bodyPr/>
          <a:lstStyle/>
          <a:p>
            <a:r>
              <a:rPr lang="en-US">
                <a:solidFill>
                  <a:prstClr val="black">
                    <a:tint val="75000"/>
                  </a:prstClr>
                </a:solidFill>
              </a:rPr>
              <a:t>1/11/2019 Port Moresby</a:t>
            </a:r>
            <a:endParaRPr lang="x-none">
              <a:solidFill>
                <a:prstClr val="black">
                  <a:tint val="75000"/>
                </a:prstClr>
              </a:solidFill>
            </a:endParaRPr>
          </a:p>
        </p:txBody>
      </p:sp>
      <p:sp>
        <p:nvSpPr>
          <p:cNvPr id="5" name="Footer Placeholder 4">
            <a:extLst>
              <a:ext uri="{FF2B5EF4-FFF2-40B4-BE49-F238E27FC236}">
                <a16:creationId xmlns:a16="http://schemas.microsoft.com/office/drawing/2014/main" id="{4B1CC981-1A0E-4EE9-9D24-F11DC5B40BF2}"/>
              </a:ext>
            </a:extLst>
          </p:cNvPr>
          <p:cNvSpPr>
            <a:spLocks noGrp="1"/>
          </p:cNvSpPr>
          <p:nvPr>
            <p:ph type="ftr" sz="quarter" idx="11"/>
          </p:nvPr>
        </p:nvSpPr>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6" name="Slide Number Placeholder 5">
            <a:extLst>
              <a:ext uri="{FF2B5EF4-FFF2-40B4-BE49-F238E27FC236}">
                <a16:creationId xmlns:a16="http://schemas.microsoft.com/office/drawing/2014/main" id="{9DCF63CC-DA68-45BC-BC90-2F68F65CC6BC}"/>
              </a:ext>
            </a:extLst>
          </p:cNvPr>
          <p:cNvSpPr>
            <a:spLocks noGrp="1"/>
          </p:cNvSpPr>
          <p:nvPr>
            <p:ph type="sldNum" sz="quarter" idx="12"/>
          </p:nvPr>
        </p:nvSpPr>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spTree>
    <p:extLst>
      <p:ext uri="{BB962C8B-B14F-4D97-AF65-F5344CB8AC3E}">
        <p14:creationId xmlns:p14="http://schemas.microsoft.com/office/powerpoint/2010/main" val="169945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26419-94F5-4167-AF54-C3B1C510DDC8}"/>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447EC795-28CE-449B-8A50-C1B9B60E1AC1}"/>
              </a:ext>
            </a:extLst>
          </p:cNvPr>
          <p:cNvSpPr>
            <a:spLocks noGrp="1"/>
          </p:cNvSpPr>
          <p:nvPr>
            <p:ph sz="half" idx="1"/>
          </p:nvPr>
        </p:nvSpPr>
        <p:spPr>
          <a:xfrm>
            <a:off x="628653"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5CDC2E9A-2306-4057-81E6-89618C93C51C}"/>
              </a:ext>
            </a:extLst>
          </p:cNvPr>
          <p:cNvSpPr>
            <a:spLocks noGrp="1"/>
          </p:cNvSpPr>
          <p:nvPr>
            <p:ph sz="half" idx="2"/>
          </p:nvPr>
        </p:nvSpPr>
        <p:spPr>
          <a:xfrm>
            <a:off x="4629151"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sp>
        <p:nvSpPr>
          <p:cNvPr id="5" name="Date Placeholder 4">
            <a:extLst>
              <a:ext uri="{FF2B5EF4-FFF2-40B4-BE49-F238E27FC236}">
                <a16:creationId xmlns:a16="http://schemas.microsoft.com/office/drawing/2014/main" id="{89FDBCA1-28A3-4541-B7F0-688622C1DEBA}"/>
              </a:ext>
            </a:extLst>
          </p:cNvPr>
          <p:cNvSpPr>
            <a:spLocks noGrp="1"/>
          </p:cNvSpPr>
          <p:nvPr>
            <p:ph type="dt" sz="half" idx="10"/>
          </p:nvPr>
        </p:nvSpPr>
        <p:spPr/>
        <p:txBody>
          <a:bodyPr/>
          <a:lstStyle/>
          <a:p>
            <a:r>
              <a:rPr lang="en-US">
                <a:solidFill>
                  <a:prstClr val="black">
                    <a:tint val="75000"/>
                  </a:prstClr>
                </a:solidFill>
              </a:rPr>
              <a:t>1/11/2019 Port Moresby</a:t>
            </a:r>
            <a:endParaRPr lang="x-none">
              <a:solidFill>
                <a:prstClr val="black">
                  <a:tint val="75000"/>
                </a:prstClr>
              </a:solidFill>
            </a:endParaRPr>
          </a:p>
        </p:txBody>
      </p:sp>
      <p:sp>
        <p:nvSpPr>
          <p:cNvPr id="6" name="Footer Placeholder 5">
            <a:extLst>
              <a:ext uri="{FF2B5EF4-FFF2-40B4-BE49-F238E27FC236}">
                <a16:creationId xmlns:a16="http://schemas.microsoft.com/office/drawing/2014/main" id="{EC8B7B9E-C449-4973-BE1E-17C3700AABBA}"/>
              </a:ext>
            </a:extLst>
          </p:cNvPr>
          <p:cNvSpPr>
            <a:spLocks noGrp="1"/>
          </p:cNvSpPr>
          <p:nvPr>
            <p:ph type="ftr" sz="quarter" idx="11"/>
          </p:nvPr>
        </p:nvSpPr>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7" name="Slide Number Placeholder 6">
            <a:extLst>
              <a:ext uri="{FF2B5EF4-FFF2-40B4-BE49-F238E27FC236}">
                <a16:creationId xmlns:a16="http://schemas.microsoft.com/office/drawing/2014/main" id="{BAA218BC-C0D9-4FCB-B835-27ADFCC8048F}"/>
              </a:ext>
            </a:extLst>
          </p:cNvPr>
          <p:cNvSpPr>
            <a:spLocks noGrp="1"/>
          </p:cNvSpPr>
          <p:nvPr>
            <p:ph type="sldNum" sz="quarter" idx="12"/>
          </p:nvPr>
        </p:nvSpPr>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sp>
        <p:nvSpPr>
          <p:cNvPr id="9" name="Date Placeholder 1">
            <a:extLst>
              <a:ext uri="{FF2B5EF4-FFF2-40B4-BE49-F238E27FC236}">
                <a16:creationId xmlns:a16="http://schemas.microsoft.com/office/drawing/2014/main" id="{3C32A0B5-66E5-4A93-A997-66476B6B10A6}"/>
              </a:ext>
            </a:extLst>
          </p:cNvPr>
          <p:cNvSpPr txBox="1">
            <a:spLocks/>
          </p:cNvSpPr>
          <p:nvPr userDrawn="1"/>
        </p:nvSpPr>
        <p:spPr>
          <a:xfrm>
            <a:off x="617936" y="6492882"/>
            <a:ext cx="2057400" cy="365125"/>
          </a:xfrm>
          <a:prstGeom prst="rect">
            <a:avLst/>
          </a:prstGeom>
        </p:spPr>
        <p:txBody>
          <a:bodyPr vert="horz" lIns="68580" tIns="34290" rIns="68580" bIns="34290" rtlCol="0" anchor="ctr"/>
          <a:lstStyle/>
          <a:p>
            <a:pPr>
              <a:buClrTx/>
              <a:buFontTx/>
              <a:buNone/>
              <a:defRPr/>
            </a:pPr>
            <a:endParaRPr lang="en-US" sz="900" kern="1200" dirty="0">
              <a:solidFill>
                <a:prstClr val="black">
                  <a:tint val="75000"/>
                </a:prstClr>
              </a:solidFill>
              <a:latin typeface="Calibri"/>
              <a:ea typeface="+mn-ea"/>
              <a:cs typeface="+mn-cs"/>
            </a:endParaRPr>
          </a:p>
          <a:p>
            <a:pPr>
              <a:buClrTx/>
              <a:buFontTx/>
              <a:buNone/>
              <a:defRPr/>
            </a:pPr>
            <a:endParaRPr lang="x-none" sz="900" kern="1200">
              <a:solidFill>
                <a:prstClr val="black">
                  <a:tint val="75000"/>
                </a:prstClr>
              </a:solidFill>
              <a:latin typeface="Calibri"/>
              <a:ea typeface="+mn-ea"/>
              <a:cs typeface="+mn-cs"/>
            </a:endParaRPr>
          </a:p>
        </p:txBody>
      </p:sp>
      <p:sp>
        <p:nvSpPr>
          <p:cNvPr id="10" name="Footer Placeholder 2">
            <a:extLst>
              <a:ext uri="{FF2B5EF4-FFF2-40B4-BE49-F238E27FC236}">
                <a16:creationId xmlns:a16="http://schemas.microsoft.com/office/drawing/2014/main" id="{5745EED7-B2CC-49A4-A7BF-48CC852B6EAB}"/>
              </a:ext>
            </a:extLst>
          </p:cNvPr>
          <p:cNvSpPr txBox="1">
            <a:spLocks/>
          </p:cNvSpPr>
          <p:nvPr userDrawn="1"/>
        </p:nvSpPr>
        <p:spPr>
          <a:xfrm>
            <a:off x="3028951" y="6492882"/>
            <a:ext cx="3086100" cy="365125"/>
          </a:xfrm>
          <a:prstGeom prst="rect">
            <a:avLst/>
          </a:prstGeom>
        </p:spPr>
        <p:txBody>
          <a:bodyPr vert="horz" lIns="68580" tIns="34290" rIns="68580" bIns="34290" rtlCol="0" anchor="ctr"/>
          <a:lstStyle/>
          <a:p>
            <a:pPr algn="ctr">
              <a:buClrTx/>
              <a:buFontTx/>
              <a:buNone/>
              <a:defRPr/>
            </a:pPr>
            <a:endParaRPr lang="en-US" sz="900" kern="1200" dirty="0">
              <a:solidFill>
                <a:prstClr val="black">
                  <a:tint val="75000"/>
                </a:prstClr>
              </a:solidFill>
              <a:latin typeface="Calibri"/>
              <a:ea typeface="+mn-ea"/>
              <a:cs typeface="+mn-cs"/>
            </a:endParaRPr>
          </a:p>
          <a:p>
            <a:pPr algn="ctr">
              <a:buClrTx/>
              <a:buFontTx/>
              <a:buNone/>
              <a:defRPr/>
            </a:pPr>
            <a:endParaRPr lang="x-none" sz="900" kern="1200">
              <a:solidFill>
                <a:prstClr val="black">
                  <a:tint val="75000"/>
                </a:prstClr>
              </a:solidFill>
              <a:latin typeface="Calibri"/>
              <a:ea typeface="+mn-ea"/>
              <a:cs typeface="+mn-cs"/>
            </a:endParaRPr>
          </a:p>
        </p:txBody>
      </p:sp>
      <p:pic>
        <p:nvPicPr>
          <p:cNvPr id="12" name="Picture 11">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13"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55912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08E8B-A981-4D6E-B933-B8D32A3E1A76}"/>
              </a:ext>
            </a:extLst>
          </p:cNvPr>
          <p:cNvSpPr>
            <a:spLocks noGrp="1"/>
          </p:cNvSpPr>
          <p:nvPr>
            <p:ph type="title"/>
          </p:nvPr>
        </p:nvSpPr>
        <p:spPr>
          <a:xfrm>
            <a:off x="629842" y="365129"/>
            <a:ext cx="78867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43792626-3F48-4657-91B4-F04810DF67CE}"/>
              </a:ext>
            </a:extLst>
          </p:cNvPr>
          <p:cNvSpPr>
            <a:spLocks noGrp="1"/>
          </p:cNvSpPr>
          <p:nvPr>
            <p:ph type="body" idx="1"/>
          </p:nvPr>
        </p:nvSpPr>
        <p:spPr>
          <a:xfrm>
            <a:off x="629844"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4"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6C43D64-4A2A-43C8-BD36-5C514EC14A9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82C16196-9D9B-4D4A-A567-89FA5B7B1AF9}"/>
              </a:ext>
            </a:extLst>
          </p:cNvPr>
          <p:cNvSpPr>
            <a:spLocks noGrp="1"/>
          </p:cNvSpPr>
          <p:nvPr>
            <p:ph type="dt" sz="half" idx="10"/>
          </p:nvPr>
        </p:nvSpPr>
        <p:spPr/>
        <p:txBody>
          <a:bodyPr/>
          <a:lstStyle/>
          <a:p>
            <a:r>
              <a:rPr lang="en-US">
                <a:solidFill>
                  <a:prstClr val="black">
                    <a:tint val="75000"/>
                  </a:prstClr>
                </a:solidFill>
              </a:rPr>
              <a:t>1/11/2019 Port Moresby</a:t>
            </a:r>
            <a:endParaRPr lang="x-none">
              <a:solidFill>
                <a:prstClr val="black">
                  <a:tint val="75000"/>
                </a:prstClr>
              </a:solidFill>
            </a:endParaRPr>
          </a:p>
        </p:txBody>
      </p:sp>
      <p:sp>
        <p:nvSpPr>
          <p:cNvPr id="8" name="Footer Placeholder 7">
            <a:extLst>
              <a:ext uri="{FF2B5EF4-FFF2-40B4-BE49-F238E27FC236}">
                <a16:creationId xmlns:a16="http://schemas.microsoft.com/office/drawing/2014/main" id="{D0640512-C5F0-4250-96B0-F68CB7042D4A}"/>
              </a:ext>
            </a:extLst>
          </p:cNvPr>
          <p:cNvSpPr>
            <a:spLocks noGrp="1"/>
          </p:cNvSpPr>
          <p:nvPr>
            <p:ph type="ftr" sz="quarter" idx="11"/>
          </p:nvPr>
        </p:nvSpPr>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9" name="Slide Number Placeholder 8">
            <a:extLst>
              <a:ext uri="{FF2B5EF4-FFF2-40B4-BE49-F238E27FC236}">
                <a16:creationId xmlns:a16="http://schemas.microsoft.com/office/drawing/2014/main" id="{5499C52E-2E00-412B-8AE5-3E04DA090249}"/>
              </a:ext>
            </a:extLst>
          </p:cNvPr>
          <p:cNvSpPr>
            <a:spLocks noGrp="1"/>
          </p:cNvSpPr>
          <p:nvPr>
            <p:ph type="sldNum" sz="quarter" idx="12"/>
          </p:nvPr>
        </p:nvSpPr>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spTree>
    <p:extLst>
      <p:ext uri="{BB962C8B-B14F-4D97-AF65-F5344CB8AC3E}">
        <p14:creationId xmlns:p14="http://schemas.microsoft.com/office/powerpoint/2010/main" val="1250318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63804-4815-4282-847D-985839EDA1E7}"/>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E4ECFB6A-AD8C-4313-B654-F4A370D0FEF4}"/>
              </a:ext>
            </a:extLst>
          </p:cNvPr>
          <p:cNvSpPr>
            <a:spLocks noGrp="1"/>
          </p:cNvSpPr>
          <p:nvPr>
            <p:ph type="dt" sz="half" idx="10"/>
          </p:nvPr>
        </p:nvSpPr>
        <p:spPr/>
        <p:txBody>
          <a:bodyPr/>
          <a:lstStyle/>
          <a:p>
            <a:r>
              <a:rPr lang="en-US">
                <a:solidFill>
                  <a:prstClr val="black">
                    <a:tint val="75000"/>
                  </a:prstClr>
                </a:solidFill>
              </a:rPr>
              <a:t>1/11/2019 Port Moresby</a:t>
            </a:r>
            <a:endParaRPr lang="x-none">
              <a:solidFill>
                <a:prstClr val="black">
                  <a:tint val="75000"/>
                </a:prstClr>
              </a:solidFill>
            </a:endParaRPr>
          </a:p>
        </p:txBody>
      </p:sp>
      <p:sp>
        <p:nvSpPr>
          <p:cNvPr id="4" name="Footer Placeholder 3">
            <a:extLst>
              <a:ext uri="{FF2B5EF4-FFF2-40B4-BE49-F238E27FC236}">
                <a16:creationId xmlns:a16="http://schemas.microsoft.com/office/drawing/2014/main" id="{4ACEF3DF-B048-4F89-93CC-0180DD804D88}"/>
              </a:ext>
            </a:extLst>
          </p:cNvPr>
          <p:cNvSpPr>
            <a:spLocks noGrp="1"/>
          </p:cNvSpPr>
          <p:nvPr>
            <p:ph type="ftr" sz="quarter" idx="11"/>
          </p:nvPr>
        </p:nvSpPr>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5" name="Slide Number Placeholder 4">
            <a:extLst>
              <a:ext uri="{FF2B5EF4-FFF2-40B4-BE49-F238E27FC236}">
                <a16:creationId xmlns:a16="http://schemas.microsoft.com/office/drawing/2014/main" id="{01AA2E88-EC26-4710-95A1-1B7709260728}"/>
              </a:ext>
            </a:extLst>
          </p:cNvPr>
          <p:cNvSpPr>
            <a:spLocks noGrp="1"/>
          </p:cNvSpPr>
          <p:nvPr>
            <p:ph type="sldNum" sz="quarter" idx="12"/>
          </p:nvPr>
        </p:nvSpPr>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spTree>
    <p:extLst>
      <p:ext uri="{BB962C8B-B14F-4D97-AF65-F5344CB8AC3E}">
        <p14:creationId xmlns:p14="http://schemas.microsoft.com/office/powerpoint/2010/main" val="3396275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1" y="6492882"/>
            <a:ext cx="3086100" cy="365125"/>
          </a:xfrm>
        </p:spPr>
        <p:txBody>
          <a:bodyPr/>
          <a:lstStyle/>
          <a:p>
            <a:r>
              <a:rPr lang="en-US" dirty="0">
                <a:solidFill>
                  <a:prstClr val="black">
                    <a:tint val="75000"/>
                  </a:prstClr>
                </a:solidFill>
              </a:rPr>
              <a:t>PNG Bank of Identities and Origins - you are who you are !</a:t>
            </a:r>
            <a:endParaRPr lang="x-none" dirty="0">
              <a:solidFill>
                <a:prstClr val="black">
                  <a:tint val="75000"/>
                </a:prstClr>
              </a:solidFill>
            </a:endParaRPr>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1" y="6492882"/>
            <a:ext cx="2057400" cy="365125"/>
          </a:xfrm>
        </p:spPr>
        <p:txBody>
          <a:bodyPr/>
          <a:lstStyle/>
          <a:p>
            <a:fld id="{B1D80824-7094-4149-8798-5E059B46834A}" type="slidenum">
              <a:rPr lang="x-none" smtClean="0">
                <a:solidFill>
                  <a:prstClr val="black">
                    <a:tint val="75000"/>
                  </a:prstClr>
                </a:solidFill>
              </a:rPr>
              <a:pPr/>
              <a:t>‹#›</a:t>
            </a:fld>
            <a:endParaRPr lang="x-none" dirty="0">
              <a:solidFill>
                <a:prstClr val="black">
                  <a:tint val="75000"/>
                </a:prstClr>
              </a:solidFill>
            </a:endParaRPr>
          </a:p>
        </p:txBody>
      </p:sp>
      <p:pic>
        <p:nvPicPr>
          <p:cNvPr id="6" name="Picture 5">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2" y="365129"/>
            <a:ext cx="7886700" cy="1325563"/>
          </a:xfrm>
        </p:spPr>
        <p:txBody>
          <a:bodyPr>
            <a:normAutofit/>
          </a:bodyPr>
          <a:lstStyle>
            <a:lvl1pPr>
              <a:defRPr sz="2700"/>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4" y="1685925"/>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5"/>
            <a:ext cx="3887391" cy="4475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3" cstate="print">
            <a:lum bright="12000" contrast="-8000"/>
            <a:extLst>
              <a:ext uri="{28A0092B-C50C-407E-A947-70E740481C1C}">
                <a14:useLocalDpi xmlns:a14="http://schemas.microsoft.com/office/drawing/2010/main" val="0"/>
              </a:ext>
            </a:extLst>
          </a:blip>
          <a:srcRect/>
          <a:stretch>
            <a:fillRect/>
          </a:stretch>
        </p:blipFill>
        <p:spPr bwMode="auto">
          <a:xfrm>
            <a:off x="7966712" y="5516880"/>
            <a:ext cx="1177290" cy="1341120"/>
          </a:xfrm>
          <a:prstGeom prst="rect">
            <a:avLst/>
          </a:prstGeom>
          <a:ln>
            <a:noFill/>
          </a:ln>
          <a:effectLst>
            <a:innerShdw blurRad="63500" dist="50800" dir="13500000">
              <a:prstClr val="black">
                <a:alpha val="50000"/>
              </a:prstClr>
            </a:innerShdw>
          </a:effectLst>
        </p:spPr>
      </p:pic>
      <p:sp>
        <p:nvSpPr>
          <p:cNvPr id="14" name="Footer Placeholder 2">
            <a:extLst>
              <a:ext uri="{FF2B5EF4-FFF2-40B4-BE49-F238E27FC236}">
                <a16:creationId xmlns:a16="http://schemas.microsoft.com/office/drawing/2014/main" id="{34268D23-6837-4E85-ADD3-400C09CDDD41}"/>
              </a:ext>
            </a:extLst>
          </p:cNvPr>
          <p:cNvSpPr txBox="1">
            <a:spLocks/>
          </p:cNvSpPr>
          <p:nvPr userDrawn="1"/>
        </p:nvSpPr>
        <p:spPr>
          <a:xfrm>
            <a:off x="567030" y="6508759"/>
            <a:ext cx="880111" cy="365125"/>
          </a:xfrm>
          <a:prstGeom prst="rect">
            <a:avLst/>
          </a:prstGeom>
        </p:spPr>
        <p:txBody>
          <a:bodyPr vert="horz" lIns="68580" tIns="34290" rIns="68580" bIns="34290" rtlCol="0" anchor="ctr"/>
          <a:lstStyle>
            <a:defPPr>
              <a:defRPr lang="x-non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buFontTx/>
              <a:buNone/>
            </a:pPr>
            <a:r>
              <a:rPr lang="en-US" sz="900" dirty="0">
                <a:solidFill>
                  <a:prstClr val="black">
                    <a:tint val="75000"/>
                  </a:prstClr>
                </a:solidFill>
              </a:rPr>
              <a:t>08/05/2023</a:t>
            </a:r>
            <a:endParaRPr lang="x-none" sz="900" dirty="0">
              <a:solidFill>
                <a:prstClr val="black">
                  <a:tint val="75000"/>
                </a:prstClr>
              </a:solidFill>
            </a:endParaRPr>
          </a:p>
        </p:txBody>
      </p:sp>
    </p:spTree>
    <p:extLst>
      <p:ext uri="{BB962C8B-B14F-4D97-AF65-F5344CB8AC3E}">
        <p14:creationId xmlns:p14="http://schemas.microsoft.com/office/powerpoint/2010/main" val="87567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1" y="6492882"/>
            <a:ext cx="3086100" cy="365125"/>
          </a:xfrm>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1" y="6492882"/>
            <a:ext cx="2057400" cy="365125"/>
          </a:xfrm>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pic>
        <p:nvPicPr>
          <p:cNvPr id="6" name="Picture 5">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7" name="Title 1">
            <a:extLst>
              <a:ext uri="{FF2B5EF4-FFF2-40B4-BE49-F238E27FC236}">
                <a16:creationId xmlns:a16="http://schemas.microsoft.com/office/drawing/2014/main" id="{CC012D09-CAFF-47BA-A22D-A00117634056}"/>
              </a:ext>
            </a:extLst>
          </p:cNvPr>
          <p:cNvSpPr>
            <a:spLocks noGrp="1"/>
          </p:cNvSpPr>
          <p:nvPr>
            <p:ph type="title"/>
          </p:nvPr>
        </p:nvSpPr>
        <p:spPr>
          <a:xfrm>
            <a:off x="744142" y="609600"/>
            <a:ext cx="2949179" cy="1600200"/>
          </a:xfrm>
        </p:spPr>
        <p:txBody>
          <a:bodyPr anchor="b"/>
          <a:lstStyle>
            <a:lvl1pPr>
              <a:defRPr sz="2400"/>
            </a:lvl1pPr>
          </a:lstStyle>
          <a:p>
            <a:r>
              <a:rPr lang="en-US"/>
              <a:t>Click to edit Master title style</a:t>
            </a:r>
            <a:endParaRPr lang="x-none"/>
          </a:p>
        </p:txBody>
      </p:sp>
      <p:sp>
        <p:nvSpPr>
          <p:cNvPr id="8" name="Content Placeholder 2">
            <a:extLst>
              <a:ext uri="{FF2B5EF4-FFF2-40B4-BE49-F238E27FC236}">
                <a16:creationId xmlns:a16="http://schemas.microsoft.com/office/drawing/2014/main" id="{1AFA083E-1C7D-402C-A3B7-B5AAF2DEEE02}"/>
              </a:ext>
            </a:extLst>
          </p:cNvPr>
          <p:cNvSpPr>
            <a:spLocks noGrp="1"/>
          </p:cNvSpPr>
          <p:nvPr>
            <p:ph idx="1"/>
          </p:nvPr>
        </p:nvSpPr>
        <p:spPr>
          <a:xfrm>
            <a:off x="4001694" y="1139831"/>
            <a:ext cx="4629151"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9" name="Text Placeholder 3">
            <a:extLst>
              <a:ext uri="{FF2B5EF4-FFF2-40B4-BE49-F238E27FC236}">
                <a16:creationId xmlns:a16="http://schemas.microsoft.com/office/drawing/2014/main" id="{54E46C66-F52E-49C9-A308-45D45A8C1F06}"/>
              </a:ext>
            </a:extLst>
          </p:cNvPr>
          <p:cNvSpPr>
            <a:spLocks noGrp="1"/>
          </p:cNvSpPr>
          <p:nvPr>
            <p:ph type="body" sz="half" idx="2"/>
          </p:nvPr>
        </p:nvSpPr>
        <p:spPr>
          <a:xfrm>
            <a:off x="744142" y="2209800"/>
            <a:ext cx="2949179"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
        <p:nvSpPr>
          <p:cNvPr id="10" name="Footer Placeholder 2">
            <a:extLst>
              <a:ext uri="{FF2B5EF4-FFF2-40B4-BE49-F238E27FC236}">
                <a16:creationId xmlns:a16="http://schemas.microsoft.com/office/drawing/2014/main" id="{34268D23-6837-4E85-ADD3-400C09CDDD41}"/>
              </a:ext>
            </a:extLst>
          </p:cNvPr>
          <p:cNvSpPr txBox="1">
            <a:spLocks/>
          </p:cNvSpPr>
          <p:nvPr userDrawn="1"/>
        </p:nvSpPr>
        <p:spPr>
          <a:xfrm>
            <a:off x="567030" y="6508759"/>
            <a:ext cx="880111" cy="365125"/>
          </a:xfrm>
          <a:prstGeom prst="rect">
            <a:avLst/>
          </a:prstGeom>
        </p:spPr>
        <p:txBody>
          <a:bodyPr vert="horz" lIns="68580" tIns="34290" rIns="68580" bIns="34290" rtlCol="0" anchor="ctr"/>
          <a:lstStyle>
            <a:defPPr>
              <a:defRPr lang="x-non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buFontTx/>
              <a:buNone/>
            </a:pPr>
            <a:r>
              <a:rPr lang="en-US" sz="900" dirty="0">
                <a:solidFill>
                  <a:prstClr val="black">
                    <a:tint val="75000"/>
                  </a:prstClr>
                </a:solidFill>
              </a:rPr>
              <a:t>08/05/2023</a:t>
            </a:r>
            <a:endParaRPr lang="x-none" sz="900" dirty="0">
              <a:solidFill>
                <a:prstClr val="black">
                  <a:tint val="75000"/>
                </a:prstClr>
              </a:solidFill>
            </a:endParaRPr>
          </a:p>
        </p:txBody>
      </p:sp>
    </p:spTree>
    <p:extLst>
      <p:ext uri="{BB962C8B-B14F-4D97-AF65-F5344CB8AC3E}">
        <p14:creationId xmlns:p14="http://schemas.microsoft.com/office/powerpoint/2010/main" val="700985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2D09-CAFF-47BA-A22D-A00117634056}"/>
              </a:ext>
            </a:extLst>
          </p:cNvPr>
          <p:cNvSpPr>
            <a:spLocks noGrp="1"/>
          </p:cNvSpPr>
          <p:nvPr>
            <p:ph type="title"/>
          </p:nvPr>
        </p:nvSpPr>
        <p:spPr>
          <a:xfrm>
            <a:off x="629842" y="457200"/>
            <a:ext cx="2949179" cy="1600200"/>
          </a:xfrm>
        </p:spPr>
        <p:txBody>
          <a:bodyPr anchor="b"/>
          <a:lstStyle>
            <a:lvl1pPr>
              <a:defRPr sz="24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1AFA083E-1C7D-402C-A3B7-B5AAF2DEEE02}"/>
              </a:ext>
            </a:extLst>
          </p:cNvPr>
          <p:cNvSpPr>
            <a:spLocks noGrp="1"/>
          </p:cNvSpPr>
          <p:nvPr>
            <p:ph idx="1"/>
          </p:nvPr>
        </p:nvSpPr>
        <p:spPr>
          <a:xfrm>
            <a:off x="3887394" y="987434"/>
            <a:ext cx="4629151"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54E46C66-F52E-49C9-A308-45D45A8C1F06}"/>
              </a:ext>
            </a:extLst>
          </p:cNvPr>
          <p:cNvSpPr>
            <a:spLocks noGrp="1"/>
          </p:cNvSpPr>
          <p:nvPr>
            <p:ph type="body" sz="half" idx="2"/>
          </p:nvPr>
        </p:nvSpPr>
        <p:spPr>
          <a:xfrm>
            <a:off x="629842" y="2057400"/>
            <a:ext cx="2949179"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811EAE4-BC27-442F-8F08-0E4D9DB01A08}"/>
              </a:ext>
            </a:extLst>
          </p:cNvPr>
          <p:cNvSpPr>
            <a:spLocks noGrp="1"/>
          </p:cNvSpPr>
          <p:nvPr>
            <p:ph type="dt" sz="half" idx="10"/>
          </p:nvPr>
        </p:nvSpPr>
        <p:spPr/>
        <p:txBody>
          <a:bodyPr/>
          <a:lstStyle/>
          <a:p>
            <a:r>
              <a:rPr lang="en-US">
                <a:solidFill>
                  <a:prstClr val="black">
                    <a:tint val="75000"/>
                  </a:prstClr>
                </a:solidFill>
              </a:rPr>
              <a:t>1/11/2019 Port Moresby</a:t>
            </a:r>
            <a:endParaRPr lang="x-none">
              <a:solidFill>
                <a:prstClr val="black">
                  <a:tint val="75000"/>
                </a:prstClr>
              </a:solidFill>
            </a:endParaRPr>
          </a:p>
        </p:txBody>
      </p:sp>
      <p:sp>
        <p:nvSpPr>
          <p:cNvPr id="6" name="Footer Placeholder 5">
            <a:extLst>
              <a:ext uri="{FF2B5EF4-FFF2-40B4-BE49-F238E27FC236}">
                <a16:creationId xmlns:a16="http://schemas.microsoft.com/office/drawing/2014/main" id="{C780ECEC-161A-4B23-B60F-E778E524CB4E}"/>
              </a:ext>
            </a:extLst>
          </p:cNvPr>
          <p:cNvSpPr>
            <a:spLocks noGrp="1"/>
          </p:cNvSpPr>
          <p:nvPr>
            <p:ph type="ftr" sz="quarter" idx="11"/>
          </p:nvPr>
        </p:nvSpPr>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7" name="Slide Number Placeholder 6">
            <a:extLst>
              <a:ext uri="{FF2B5EF4-FFF2-40B4-BE49-F238E27FC236}">
                <a16:creationId xmlns:a16="http://schemas.microsoft.com/office/drawing/2014/main" id="{09DC7AC3-6FC7-41C4-B730-16A9C1F71127}"/>
              </a:ext>
            </a:extLst>
          </p:cNvPr>
          <p:cNvSpPr>
            <a:spLocks noGrp="1"/>
          </p:cNvSpPr>
          <p:nvPr>
            <p:ph type="sldNum" sz="quarter" idx="12"/>
          </p:nvPr>
        </p:nvSpPr>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spTree>
    <p:extLst>
      <p:ext uri="{BB962C8B-B14F-4D97-AF65-F5344CB8AC3E}">
        <p14:creationId xmlns:p14="http://schemas.microsoft.com/office/powerpoint/2010/main" val="2542716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1" y="6492882"/>
            <a:ext cx="3086100" cy="365125"/>
          </a:xfrm>
        </p:spPr>
        <p:txBody>
          <a:bodyPr/>
          <a:lstStyle/>
          <a:p>
            <a:r>
              <a:rPr lang="en-US" dirty="0">
                <a:solidFill>
                  <a:prstClr val="black">
                    <a:tint val="75000"/>
                  </a:prstClr>
                </a:solidFill>
              </a:rPr>
              <a:t>PNG Bank of Identities and Origins - you are who you are !</a:t>
            </a:r>
            <a:endParaRPr lang="x-none" dirty="0">
              <a:solidFill>
                <a:prstClr val="black">
                  <a:tint val="75000"/>
                </a:prstClr>
              </a:solidFill>
            </a:endParaRPr>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1" y="6492882"/>
            <a:ext cx="2057400" cy="365125"/>
          </a:xfrm>
        </p:spPr>
        <p:txBody>
          <a:bodyPr/>
          <a:lstStyle/>
          <a:p>
            <a:fld id="{B1D80824-7094-4149-8798-5E059B46834A}" type="slidenum">
              <a:rPr lang="x-none" smtClean="0">
                <a:solidFill>
                  <a:prstClr val="black">
                    <a:tint val="75000"/>
                  </a:prstClr>
                </a:solidFill>
              </a:rPr>
              <a:pPr/>
              <a:t>‹#›</a:t>
            </a:fld>
            <a:endParaRPr lang="x-none" dirty="0">
              <a:solidFill>
                <a:prstClr val="black">
                  <a:tint val="75000"/>
                </a:prstClr>
              </a:solidFill>
            </a:endParaRPr>
          </a:p>
        </p:txBody>
      </p:sp>
      <p:pic>
        <p:nvPicPr>
          <p:cNvPr id="6" name="Picture 5">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2" y="365129"/>
            <a:ext cx="7886700" cy="1325563"/>
          </a:xfrm>
        </p:spPr>
        <p:txBody>
          <a:bodyPr>
            <a:normAutofit/>
          </a:bodyPr>
          <a:lstStyle>
            <a:lvl1pPr>
              <a:defRPr sz="2700"/>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4" y="1685925"/>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5"/>
            <a:ext cx="3887391" cy="4475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3" cstate="print">
            <a:lum bright="12000" contrast="-8000"/>
            <a:extLst>
              <a:ext uri="{28A0092B-C50C-407E-A947-70E740481C1C}">
                <a14:useLocalDpi xmlns:a14="http://schemas.microsoft.com/office/drawing/2010/main" val="0"/>
              </a:ext>
            </a:extLst>
          </a:blip>
          <a:srcRect/>
          <a:stretch>
            <a:fillRect/>
          </a:stretch>
        </p:blipFill>
        <p:spPr bwMode="auto">
          <a:xfrm>
            <a:off x="7966712" y="5516880"/>
            <a:ext cx="1177290" cy="1341120"/>
          </a:xfrm>
          <a:prstGeom prst="rect">
            <a:avLst/>
          </a:prstGeom>
          <a:ln>
            <a:noFill/>
          </a:ln>
          <a:effectLst>
            <a:innerShdw blurRad="63500" dist="50800" dir="13500000">
              <a:prstClr val="black">
                <a:alpha val="50000"/>
              </a:prstClr>
            </a:innerShdw>
          </a:effectLst>
        </p:spPr>
      </p:pic>
      <p:sp>
        <p:nvSpPr>
          <p:cNvPr id="14" name="Footer Placeholder 2">
            <a:extLst>
              <a:ext uri="{FF2B5EF4-FFF2-40B4-BE49-F238E27FC236}">
                <a16:creationId xmlns:a16="http://schemas.microsoft.com/office/drawing/2014/main" id="{34268D23-6837-4E85-ADD3-400C09CDDD41}"/>
              </a:ext>
            </a:extLst>
          </p:cNvPr>
          <p:cNvSpPr txBox="1">
            <a:spLocks/>
          </p:cNvSpPr>
          <p:nvPr userDrawn="1"/>
        </p:nvSpPr>
        <p:spPr>
          <a:xfrm>
            <a:off x="567030" y="6508759"/>
            <a:ext cx="880111" cy="365125"/>
          </a:xfrm>
          <a:prstGeom prst="rect">
            <a:avLst/>
          </a:prstGeom>
        </p:spPr>
        <p:txBody>
          <a:bodyPr vert="horz" lIns="68580" tIns="34290" rIns="68580" bIns="34290" rtlCol="0" anchor="ctr"/>
          <a:lstStyle>
            <a:defPPr>
              <a:defRPr lang="x-non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buFontTx/>
              <a:buNone/>
            </a:pPr>
            <a:r>
              <a:rPr lang="en-US" sz="900" dirty="0">
                <a:solidFill>
                  <a:prstClr val="black">
                    <a:tint val="75000"/>
                  </a:prstClr>
                </a:solidFill>
              </a:rPr>
              <a:t>12/11/2020</a:t>
            </a:r>
            <a:endParaRPr lang="x-none" sz="900" dirty="0">
              <a:solidFill>
                <a:prstClr val="black">
                  <a:tint val="75000"/>
                </a:prstClr>
              </a:solidFill>
            </a:endParaRPr>
          </a:p>
        </p:txBody>
      </p:sp>
    </p:spTree>
    <p:extLst>
      <p:ext uri="{BB962C8B-B14F-4D97-AF65-F5344CB8AC3E}">
        <p14:creationId xmlns:p14="http://schemas.microsoft.com/office/powerpoint/2010/main" val="12818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1" y="6492882"/>
            <a:ext cx="3086100" cy="365125"/>
          </a:xfrm>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1" y="6492882"/>
            <a:ext cx="2057400" cy="365125"/>
          </a:xfrm>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pic>
        <p:nvPicPr>
          <p:cNvPr id="6" name="Picture 5">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7" name="Title 1">
            <a:extLst>
              <a:ext uri="{FF2B5EF4-FFF2-40B4-BE49-F238E27FC236}">
                <a16:creationId xmlns:a16="http://schemas.microsoft.com/office/drawing/2014/main" id="{CC012D09-CAFF-47BA-A22D-A00117634056}"/>
              </a:ext>
            </a:extLst>
          </p:cNvPr>
          <p:cNvSpPr>
            <a:spLocks noGrp="1"/>
          </p:cNvSpPr>
          <p:nvPr>
            <p:ph type="title"/>
          </p:nvPr>
        </p:nvSpPr>
        <p:spPr>
          <a:xfrm>
            <a:off x="744142" y="609600"/>
            <a:ext cx="2949179" cy="1600200"/>
          </a:xfrm>
        </p:spPr>
        <p:txBody>
          <a:bodyPr anchor="b"/>
          <a:lstStyle>
            <a:lvl1pPr>
              <a:defRPr sz="2400"/>
            </a:lvl1pPr>
          </a:lstStyle>
          <a:p>
            <a:r>
              <a:rPr lang="en-US"/>
              <a:t>Click to edit Master title style</a:t>
            </a:r>
            <a:endParaRPr lang="x-none"/>
          </a:p>
        </p:txBody>
      </p:sp>
      <p:sp>
        <p:nvSpPr>
          <p:cNvPr id="8" name="Content Placeholder 2">
            <a:extLst>
              <a:ext uri="{FF2B5EF4-FFF2-40B4-BE49-F238E27FC236}">
                <a16:creationId xmlns:a16="http://schemas.microsoft.com/office/drawing/2014/main" id="{1AFA083E-1C7D-402C-A3B7-B5AAF2DEEE02}"/>
              </a:ext>
            </a:extLst>
          </p:cNvPr>
          <p:cNvSpPr>
            <a:spLocks noGrp="1"/>
          </p:cNvSpPr>
          <p:nvPr>
            <p:ph idx="1"/>
          </p:nvPr>
        </p:nvSpPr>
        <p:spPr>
          <a:xfrm>
            <a:off x="4001694" y="1139831"/>
            <a:ext cx="4629151"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9" name="Text Placeholder 3">
            <a:extLst>
              <a:ext uri="{FF2B5EF4-FFF2-40B4-BE49-F238E27FC236}">
                <a16:creationId xmlns:a16="http://schemas.microsoft.com/office/drawing/2014/main" id="{54E46C66-F52E-49C9-A308-45D45A8C1F06}"/>
              </a:ext>
            </a:extLst>
          </p:cNvPr>
          <p:cNvSpPr>
            <a:spLocks noGrp="1"/>
          </p:cNvSpPr>
          <p:nvPr>
            <p:ph type="body" sz="half" idx="2"/>
          </p:nvPr>
        </p:nvSpPr>
        <p:spPr>
          <a:xfrm>
            <a:off x="744142" y="2209800"/>
            <a:ext cx="2949179"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
        <p:nvSpPr>
          <p:cNvPr id="5" name="Date Placeholder 5">
            <a:extLst>
              <a:ext uri="{FF2B5EF4-FFF2-40B4-BE49-F238E27FC236}">
                <a16:creationId xmlns:a16="http://schemas.microsoft.com/office/drawing/2014/main" id="{BF59D3F8-4CAC-453B-9FFA-6EA65D9038FB}"/>
              </a:ext>
            </a:extLst>
          </p:cNvPr>
          <p:cNvSpPr txBox="1">
            <a:spLocks/>
          </p:cNvSpPr>
          <p:nvPr userDrawn="1"/>
        </p:nvSpPr>
        <p:spPr>
          <a:xfrm>
            <a:off x="628649" y="6532001"/>
            <a:ext cx="2057400" cy="365125"/>
          </a:xfrm>
          <a:prstGeom prst="rect">
            <a:avLst/>
          </a:prstGeom>
        </p:spPr>
        <p:txBody>
          <a:bodyPr vert="horz" lIns="68580" tIns="34290" rIns="68580" bIns="34290" rtlCol="0" anchor="ctr"/>
          <a:lstStyle/>
          <a:p>
            <a:pPr>
              <a:buClrTx/>
              <a:buFontTx/>
              <a:buNone/>
              <a:defRPr/>
            </a:pPr>
            <a:r>
              <a:rPr lang="en-US" sz="900" kern="1200" dirty="0">
                <a:solidFill>
                  <a:prstClr val="black">
                    <a:tint val="75000"/>
                  </a:prstClr>
                </a:solidFill>
                <a:latin typeface="Calibri"/>
                <a:ea typeface="+mn-ea"/>
                <a:cs typeface="+mn-cs"/>
              </a:rPr>
              <a:t>23/09/2020 PPLSMA </a:t>
            </a:r>
            <a:r>
              <a:rPr lang="en-US" sz="900" kern="1200" dirty="0" err="1">
                <a:solidFill>
                  <a:prstClr val="black">
                    <a:tint val="75000"/>
                  </a:prstClr>
                </a:solidFill>
                <a:latin typeface="Calibri"/>
                <a:ea typeface="+mn-ea"/>
                <a:cs typeface="+mn-cs"/>
              </a:rPr>
              <a:t>Lae</a:t>
            </a:r>
            <a:endParaRPr lang="x-none" sz="900" kern="1200"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153659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1" y="6492882"/>
            <a:ext cx="3086100" cy="365125"/>
          </a:xfrm>
        </p:spPr>
        <p:txBody>
          <a:bodyPr/>
          <a:lstStyle/>
          <a:p>
            <a:r>
              <a:rPr lang="en-US" dirty="0">
                <a:solidFill>
                  <a:prstClr val="black">
                    <a:tint val="75000"/>
                  </a:prstClr>
                </a:solidFill>
              </a:rPr>
              <a:t>PNG Bank of Identities and Origins - you are who you are !</a:t>
            </a:r>
            <a:endParaRPr lang="x-none" dirty="0">
              <a:solidFill>
                <a:prstClr val="black">
                  <a:tint val="75000"/>
                </a:prstClr>
              </a:solidFill>
            </a:endParaRPr>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1" y="6492882"/>
            <a:ext cx="2057400" cy="365125"/>
          </a:xfrm>
        </p:spPr>
        <p:txBody>
          <a:bodyPr/>
          <a:lstStyle/>
          <a:p>
            <a:fld id="{B1D80824-7094-4149-8798-5E059B46834A}" type="slidenum">
              <a:rPr lang="x-none" smtClean="0">
                <a:solidFill>
                  <a:prstClr val="black">
                    <a:tint val="75000"/>
                  </a:prstClr>
                </a:solidFill>
              </a:rPr>
              <a:pPr/>
              <a:t>‹#›</a:t>
            </a:fld>
            <a:endParaRPr lang="x-none" dirty="0">
              <a:solidFill>
                <a:prstClr val="black">
                  <a:tint val="75000"/>
                </a:prstClr>
              </a:solidFill>
            </a:endParaRPr>
          </a:p>
        </p:txBody>
      </p:sp>
      <p:pic>
        <p:nvPicPr>
          <p:cNvPr id="6" name="Picture 5">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2" y="365129"/>
            <a:ext cx="7886700" cy="1325563"/>
          </a:xfrm>
        </p:spPr>
        <p:txBody>
          <a:bodyPr>
            <a:normAutofit/>
          </a:bodyPr>
          <a:lstStyle>
            <a:lvl1pPr>
              <a:defRPr sz="2700"/>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4" y="1685925"/>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5"/>
            <a:ext cx="3887391" cy="4475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3" cstate="print">
            <a:lum bright="12000" contrast="-8000"/>
            <a:extLst>
              <a:ext uri="{28A0092B-C50C-407E-A947-70E740481C1C}">
                <a14:useLocalDpi xmlns:a14="http://schemas.microsoft.com/office/drawing/2010/main" val="0"/>
              </a:ext>
            </a:extLst>
          </a:blip>
          <a:srcRect/>
          <a:stretch>
            <a:fillRect/>
          </a:stretch>
        </p:blipFill>
        <p:spPr bwMode="auto">
          <a:xfrm>
            <a:off x="7966712" y="5516880"/>
            <a:ext cx="1177290" cy="1341120"/>
          </a:xfrm>
          <a:prstGeom prst="rect">
            <a:avLst/>
          </a:prstGeom>
          <a:ln>
            <a:noFill/>
          </a:ln>
          <a:effectLst>
            <a:innerShdw blurRad="63500" dist="50800" dir="13500000">
              <a:prstClr val="black">
                <a:alpha val="50000"/>
              </a:prstClr>
            </a:innerShdw>
          </a:effectLst>
        </p:spPr>
      </p:pic>
      <p:sp>
        <p:nvSpPr>
          <p:cNvPr id="14" name="Footer Placeholder 2">
            <a:extLst>
              <a:ext uri="{FF2B5EF4-FFF2-40B4-BE49-F238E27FC236}">
                <a16:creationId xmlns:a16="http://schemas.microsoft.com/office/drawing/2014/main" id="{34268D23-6837-4E85-ADD3-400C09CDDD41}"/>
              </a:ext>
            </a:extLst>
          </p:cNvPr>
          <p:cNvSpPr txBox="1">
            <a:spLocks/>
          </p:cNvSpPr>
          <p:nvPr userDrawn="1"/>
        </p:nvSpPr>
        <p:spPr>
          <a:xfrm>
            <a:off x="567030" y="6508759"/>
            <a:ext cx="880111" cy="365125"/>
          </a:xfrm>
          <a:prstGeom prst="rect">
            <a:avLst/>
          </a:prstGeom>
        </p:spPr>
        <p:txBody>
          <a:bodyPr vert="horz" lIns="68580" tIns="34290" rIns="68580" bIns="34290" rtlCol="0" anchor="ctr"/>
          <a:lstStyle>
            <a:defPPr>
              <a:defRPr lang="x-non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buFontTx/>
              <a:buNone/>
            </a:pPr>
            <a:r>
              <a:rPr lang="en-US" sz="900" dirty="0">
                <a:solidFill>
                  <a:prstClr val="black">
                    <a:tint val="75000"/>
                  </a:prstClr>
                </a:solidFill>
              </a:rPr>
              <a:t>08/05/2023</a:t>
            </a:r>
            <a:endParaRPr lang="x-none" sz="900" dirty="0">
              <a:solidFill>
                <a:prstClr val="black">
                  <a:tint val="75000"/>
                </a:prstClr>
              </a:solidFill>
            </a:endParaRPr>
          </a:p>
        </p:txBody>
      </p:sp>
    </p:spTree>
    <p:extLst>
      <p:ext uri="{BB962C8B-B14F-4D97-AF65-F5344CB8AC3E}">
        <p14:creationId xmlns:p14="http://schemas.microsoft.com/office/powerpoint/2010/main" val="608698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1" y="6492882"/>
            <a:ext cx="3086100" cy="365125"/>
          </a:xfrm>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1" y="6492882"/>
            <a:ext cx="2057400" cy="365125"/>
          </a:xfrm>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pic>
        <p:nvPicPr>
          <p:cNvPr id="6" name="Picture 5">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7" name="Title 1">
            <a:extLst>
              <a:ext uri="{FF2B5EF4-FFF2-40B4-BE49-F238E27FC236}">
                <a16:creationId xmlns:a16="http://schemas.microsoft.com/office/drawing/2014/main" id="{CC012D09-CAFF-47BA-A22D-A00117634056}"/>
              </a:ext>
            </a:extLst>
          </p:cNvPr>
          <p:cNvSpPr>
            <a:spLocks noGrp="1"/>
          </p:cNvSpPr>
          <p:nvPr>
            <p:ph type="title"/>
          </p:nvPr>
        </p:nvSpPr>
        <p:spPr>
          <a:xfrm>
            <a:off x="744142" y="609600"/>
            <a:ext cx="2949179" cy="1600200"/>
          </a:xfrm>
        </p:spPr>
        <p:txBody>
          <a:bodyPr anchor="b"/>
          <a:lstStyle>
            <a:lvl1pPr>
              <a:defRPr sz="2400"/>
            </a:lvl1pPr>
          </a:lstStyle>
          <a:p>
            <a:r>
              <a:rPr lang="en-US"/>
              <a:t>Click to edit Master title style</a:t>
            </a:r>
            <a:endParaRPr lang="x-none"/>
          </a:p>
        </p:txBody>
      </p:sp>
      <p:sp>
        <p:nvSpPr>
          <p:cNvPr id="8" name="Content Placeholder 2">
            <a:extLst>
              <a:ext uri="{FF2B5EF4-FFF2-40B4-BE49-F238E27FC236}">
                <a16:creationId xmlns:a16="http://schemas.microsoft.com/office/drawing/2014/main" id="{1AFA083E-1C7D-402C-A3B7-B5AAF2DEEE02}"/>
              </a:ext>
            </a:extLst>
          </p:cNvPr>
          <p:cNvSpPr>
            <a:spLocks noGrp="1"/>
          </p:cNvSpPr>
          <p:nvPr>
            <p:ph idx="1"/>
          </p:nvPr>
        </p:nvSpPr>
        <p:spPr>
          <a:xfrm>
            <a:off x="4001694" y="1139831"/>
            <a:ext cx="4629151"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9" name="Text Placeholder 3">
            <a:extLst>
              <a:ext uri="{FF2B5EF4-FFF2-40B4-BE49-F238E27FC236}">
                <a16:creationId xmlns:a16="http://schemas.microsoft.com/office/drawing/2014/main" id="{54E46C66-F52E-49C9-A308-45D45A8C1F06}"/>
              </a:ext>
            </a:extLst>
          </p:cNvPr>
          <p:cNvSpPr>
            <a:spLocks noGrp="1"/>
          </p:cNvSpPr>
          <p:nvPr>
            <p:ph type="body" sz="half" idx="2"/>
          </p:nvPr>
        </p:nvSpPr>
        <p:spPr>
          <a:xfrm>
            <a:off x="744142" y="2209800"/>
            <a:ext cx="2949179"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
        <p:nvSpPr>
          <p:cNvPr id="10" name="Footer Placeholder 2">
            <a:extLst>
              <a:ext uri="{FF2B5EF4-FFF2-40B4-BE49-F238E27FC236}">
                <a16:creationId xmlns:a16="http://schemas.microsoft.com/office/drawing/2014/main" id="{34268D23-6837-4E85-ADD3-400C09CDDD41}"/>
              </a:ext>
            </a:extLst>
          </p:cNvPr>
          <p:cNvSpPr txBox="1">
            <a:spLocks/>
          </p:cNvSpPr>
          <p:nvPr userDrawn="1"/>
        </p:nvSpPr>
        <p:spPr>
          <a:xfrm>
            <a:off x="567030" y="6508759"/>
            <a:ext cx="880111" cy="365125"/>
          </a:xfrm>
          <a:prstGeom prst="rect">
            <a:avLst/>
          </a:prstGeom>
        </p:spPr>
        <p:txBody>
          <a:bodyPr vert="horz" lIns="68580" tIns="34290" rIns="68580" bIns="34290" rtlCol="0" anchor="ctr"/>
          <a:lstStyle>
            <a:defPPr>
              <a:defRPr lang="x-non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buFontTx/>
              <a:buNone/>
            </a:pPr>
            <a:r>
              <a:rPr lang="en-US" sz="900" dirty="0">
                <a:solidFill>
                  <a:prstClr val="black">
                    <a:tint val="75000"/>
                  </a:prstClr>
                </a:solidFill>
              </a:rPr>
              <a:t>08/05/2023</a:t>
            </a:r>
            <a:endParaRPr lang="x-none" sz="900" dirty="0">
              <a:solidFill>
                <a:prstClr val="black">
                  <a:tint val="75000"/>
                </a:prstClr>
              </a:solidFill>
            </a:endParaRPr>
          </a:p>
        </p:txBody>
      </p:sp>
    </p:spTree>
    <p:extLst>
      <p:ext uri="{BB962C8B-B14F-4D97-AF65-F5344CB8AC3E}">
        <p14:creationId xmlns:p14="http://schemas.microsoft.com/office/powerpoint/2010/main" val="4109777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1" y="6492882"/>
            <a:ext cx="3086100" cy="365125"/>
          </a:xfrm>
        </p:spPr>
        <p:txBody>
          <a:bodyPr/>
          <a:lstStyle/>
          <a:p>
            <a:r>
              <a:rPr lang="en-US">
                <a:solidFill>
                  <a:prstClr val="black">
                    <a:tint val="75000"/>
                  </a:prstClr>
                </a:solidFill>
              </a:rPr>
              <a:t>Papua New Guinea Personal Data Bank - you are who you are !</a:t>
            </a:r>
            <a:endParaRPr lang="x-none">
              <a:solidFill>
                <a:prstClr val="black">
                  <a:tint val="75000"/>
                </a:prstClr>
              </a:solidFill>
            </a:endParaRPr>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1" y="6492882"/>
            <a:ext cx="2057400" cy="365125"/>
          </a:xfrm>
        </p:spPr>
        <p:txBody>
          <a:bodyPr/>
          <a:lstStyle/>
          <a:p>
            <a:fld id="{B1D80824-7094-4149-8798-5E059B46834A}" type="slidenum">
              <a:rPr lang="x-none" smtClean="0">
                <a:solidFill>
                  <a:prstClr val="black">
                    <a:tint val="75000"/>
                  </a:prstClr>
                </a:solidFill>
              </a:rPr>
              <a:pPr/>
              <a:t>‹#›</a:t>
            </a:fld>
            <a:endParaRPr lang="x-none">
              <a:solidFill>
                <a:prstClr val="black">
                  <a:tint val="75000"/>
                </a:prstClr>
              </a:solidFill>
            </a:endParaRPr>
          </a:p>
        </p:txBody>
      </p:sp>
      <p:pic>
        <p:nvPicPr>
          <p:cNvPr id="6" name="Picture 5">
            <a:extLst>
              <a:ext uri="{FF2B5EF4-FFF2-40B4-BE49-F238E27FC236}">
                <a16:creationId xmlns:a16="http://schemas.microsoft.com/office/drawing/2014/main" id="{BBA3703D-1979-464C-87B4-21504E4575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2" y="6439968"/>
            <a:ext cx="492734" cy="418032"/>
          </a:xfrm>
          <a:prstGeom prst="rect">
            <a:avLst/>
          </a:prstGeom>
        </p:spPr>
      </p:pic>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1" y="6508759"/>
            <a:ext cx="2057400" cy="365125"/>
          </a:xfrm>
          <a:prstGeom prst="rect">
            <a:avLst/>
          </a:prstGeom>
        </p:spPr>
        <p:txBody>
          <a:bodyPr vert="horz" lIns="68580" tIns="34290" rIns="68580" bIns="34290" rtlCol="0" anchor="ctr"/>
          <a:lstStyle/>
          <a:p>
            <a:pPr algn="r">
              <a:buClrTx/>
              <a:buFontTx/>
              <a:buNone/>
              <a:defRPr/>
            </a:pPr>
            <a:endParaRPr lang="x-none" sz="900" kern="1200">
              <a:solidFill>
                <a:prstClr val="black">
                  <a:tint val="75000"/>
                </a:prstClr>
              </a:solidFill>
              <a:latin typeface="Calibri"/>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2" y="365129"/>
            <a:ext cx="7886700" cy="1325563"/>
          </a:xfrm>
        </p:spPr>
        <p:txBody>
          <a:bodyPr>
            <a:normAutofit/>
          </a:bodyPr>
          <a:lstStyle>
            <a:lvl1pPr>
              <a:defRPr sz="2700"/>
            </a:lvl1pPr>
          </a:lstStyle>
          <a:p>
            <a:r>
              <a:rPr lang="en-US"/>
              <a:t>Click to edit Master title style</a:t>
            </a:r>
            <a:endParaRPr lang="x-none"/>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4" y="1685925"/>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5"/>
            <a:ext cx="3887391" cy="4475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sp>
        <p:nvSpPr>
          <p:cNvPr id="9" name="Footer Placeholder 2">
            <a:extLst>
              <a:ext uri="{FF2B5EF4-FFF2-40B4-BE49-F238E27FC236}">
                <a16:creationId xmlns:a16="http://schemas.microsoft.com/office/drawing/2014/main" id="{34268D23-6837-4E85-ADD3-400C09CDDD41}"/>
              </a:ext>
            </a:extLst>
          </p:cNvPr>
          <p:cNvSpPr txBox="1">
            <a:spLocks/>
          </p:cNvSpPr>
          <p:nvPr userDrawn="1"/>
        </p:nvSpPr>
        <p:spPr>
          <a:xfrm>
            <a:off x="567030" y="6508759"/>
            <a:ext cx="880111" cy="365125"/>
          </a:xfrm>
          <a:prstGeom prst="rect">
            <a:avLst/>
          </a:prstGeom>
        </p:spPr>
        <p:txBody>
          <a:bodyPr vert="horz" lIns="68580" tIns="34290" rIns="68580" bIns="34290" rtlCol="0" anchor="ctr"/>
          <a:lstStyle>
            <a:defPPr>
              <a:defRPr lang="x-non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buFontTx/>
              <a:buNone/>
            </a:pPr>
            <a:r>
              <a:rPr lang="en-US" sz="900" dirty="0">
                <a:solidFill>
                  <a:prstClr val="black">
                    <a:tint val="75000"/>
                  </a:prstClr>
                </a:solidFill>
              </a:rPr>
              <a:t>30/03/2023</a:t>
            </a:r>
            <a:endParaRPr lang="x-none" sz="900" dirty="0">
              <a:solidFill>
                <a:prstClr val="black">
                  <a:tint val="75000"/>
                </a:prstClr>
              </a:solidFill>
            </a:endParaRPr>
          </a:p>
        </p:txBody>
      </p:sp>
    </p:spTree>
    <p:extLst>
      <p:ext uri="{BB962C8B-B14F-4D97-AF65-F5344CB8AC3E}">
        <p14:creationId xmlns:p14="http://schemas.microsoft.com/office/powerpoint/2010/main" val="2141382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95144" indent="0" algn="ctr">
              <a:buNone/>
              <a:defRPr>
                <a:solidFill>
                  <a:schemeClr val="tx1">
                    <a:tint val="75000"/>
                  </a:schemeClr>
                </a:solidFill>
              </a:defRPr>
            </a:lvl2pPr>
            <a:lvl3pPr marL="990287" indent="0" algn="ctr">
              <a:buNone/>
              <a:defRPr>
                <a:solidFill>
                  <a:schemeClr val="tx1">
                    <a:tint val="75000"/>
                  </a:schemeClr>
                </a:solidFill>
              </a:defRPr>
            </a:lvl3pPr>
            <a:lvl4pPr marL="1485429" indent="0" algn="ctr">
              <a:buNone/>
              <a:defRPr>
                <a:solidFill>
                  <a:schemeClr val="tx1">
                    <a:tint val="75000"/>
                  </a:schemeClr>
                </a:solidFill>
              </a:defRPr>
            </a:lvl4pPr>
            <a:lvl5pPr marL="1980573" indent="0" algn="ctr">
              <a:buNone/>
              <a:defRPr>
                <a:solidFill>
                  <a:schemeClr val="tx1">
                    <a:tint val="75000"/>
                  </a:schemeClr>
                </a:solidFill>
              </a:defRPr>
            </a:lvl5pPr>
            <a:lvl6pPr marL="2475716" indent="0" algn="ctr">
              <a:buNone/>
              <a:defRPr>
                <a:solidFill>
                  <a:schemeClr val="tx1">
                    <a:tint val="75000"/>
                  </a:schemeClr>
                </a:solidFill>
              </a:defRPr>
            </a:lvl6pPr>
            <a:lvl7pPr marL="2970861" indent="0" algn="ctr">
              <a:buNone/>
              <a:defRPr>
                <a:solidFill>
                  <a:schemeClr val="tx1">
                    <a:tint val="75000"/>
                  </a:schemeClr>
                </a:solidFill>
              </a:defRPr>
            </a:lvl7pPr>
            <a:lvl8pPr marL="3466002" indent="0" algn="ctr">
              <a:buNone/>
              <a:defRPr>
                <a:solidFill>
                  <a:schemeClr val="tx1">
                    <a:tint val="75000"/>
                  </a:schemeClr>
                </a:solidFill>
              </a:defRPr>
            </a:lvl8pPr>
            <a:lvl9pPr marL="3961147"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BB60390A-FAB8-47AB-BFB9-3D6A367E5B9C}" type="datetimeFigureOut">
              <a:rPr lang="en-AU" smtClean="0"/>
              <a:t>1/10/2024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338440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B60390A-FAB8-47AB-BFB9-3D6A367E5B9C}" type="datetimeFigureOut">
              <a:rPr lang="en-AU" smtClean="0"/>
              <a:t>1/10/2024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CC8A8F-69F1-489E-A650-1E47CD9F3C9D}" type="slidenum">
              <a:rPr lang="en-AU" smtClean="0"/>
              <a:t>‹#›</a:t>
            </a:fld>
            <a:endParaRPr lang="en-AU"/>
          </a:p>
        </p:txBody>
      </p:sp>
      <p:pic>
        <p:nvPicPr>
          <p:cNvPr id="512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67298" y="5876926"/>
            <a:ext cx="1176703" cy="981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799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4339"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123">
                <a:solidFill>
                  <a:schemeClr val="tx1">
                    <a:tint val="75000"/>
                  </a:schemeClr>
                </a:solidFill>
              </a:defRPr>
            </a:lvl1pPr>
            <a:lvl2pPr marL="495144" indent="0">
              <a:buNone/>
              <a:defRPr sz="1939">
                <a:solidFill>
                  <a:schemeClr val="tx1">
                    <a:tint val="75000"/>
                  </a:schemeClr>
                </a:solidFill>
              </a:defRPr>
            </a:lvl2pPr>
            <a:lvl3pPr marL="990287" indent="0">
              <a:buNone/>
              <a:defRPr sz="1754">
                <a:solidFill>
                  <a:schemeClr val="tx1">
                    <a:tint val="75000"/>
                  </a:schemeClr>
                </a:solidFill>
              </a:defRPr>
            </a:lvl3pPr>
            <a:lvl4pPr marL="1485429" indent="0">
              <a:buNone/>
              <a:defRPr sz="1477">
                <a:solidFill>
                  <a:schemeClr val="tx1">
                    <a:tint val="75000"/>
                  </a:schemeClr>
                </a:solidFill>
              </a:defRPr>
            </a:lvl4pPr>
            <a:lvl5pPr marL="1980573" indent="0">
              <a:buNone/>
              <a:defRPr sz="1477">
                <a:solidFill>
                  <a:schemeClr val="tx1">
                    <a:tint val="75000"/>
                  </a:schemeClr>
                </a:solidFill>
              </a:defRPr>
            </a:lvl5pPr>
            <a:lvl6pPr marL="2475716" indent="0">
              <a:buNone/>
              <a:defRPr sz="1477">
                <a:solidFill>
                  <a:schemeClr val="tx1">
                    <a:tint val="75000"/>
                  </a:schemeClr>
                </a:solidFill>
              </a:defRPr>
            </a:lvl6pPr>
            <a:lvl7pPr marL="2970861" indent="0">
              <a:buNone/>
              <a:defRPr sz="1477">
                <a:solidFill>
                  <a:schemeClr val="tx1">
                    <a:tint val="75000"/>
                  </a:schemeClr>
                </a:solidFill>
              </a:defRPr>
            </a:lvl7pPr>
            <a:lvl8pPr marL="3466002" indent="0">
              <a:buNone/>
              <a:defRPr sz="1477">
                <a:solidFill>
                  <a:schemeClr val="tx1">
                    <a:tint val="75000"/>
                  </a:schemeClr>
                </a:solidFill>
              </a:defRPr>
            </a:lvl8pPr>
            <a:lvl9pPr marL="3961147" indent="0">
              <a:buNone/>
              <a:defRPr sz="147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60390A-FAB8-47AB-BFB9-3D6A367E5B9C}" type="datetimeFigureOut">
              <a:rPr lang="en-AU" smtClean="0"/>
              <a:t>1/10/2024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1405654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2"/>
            <a:ext cx="4038600" cy="4525963"/>
          </a:xfrm>
        </p:spPr>
        <p:txBody>
          <a:bodyPr/>
          <a:lstStyle>
            <a:lvl1pPr>
              <a:defRPr sz="3046"/>
            </a:lvl1pPr>
            <a:lvl2pPr>
              <a:defRPr sz="2585"/>
            </a:lvl2pPr>
            <a:lvl3pPr>
              <a:defRPr sz="2123"/>
            </a:lvl3pPr>
            <a:lvl4pPr>
              <a:defRPr sz="1939"/>
            </a:lvl4pPr>
            <a:lvl5pPr>
              <a:defRPr sz="1939"/>
            </a:lvl5pPr>
            <a:lvl6pPr>
              <a:defRPr sz="1939"/>
            </a:lvl6pPr>
            <a:lvl7pPr>
              <a:defRPr sz="1939"/>
            </a:lvl7pPr>
            <a:lvl8pPr>
              <a:defRPr sz="1939"/>
            </a:lvl8pPr>
            <a:lvl9pPr>
              <a:defRPr sz="193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2"/>
            <a:ext cx="4038600" cy="4525963"/>
          </a:xfrm>
        </p:spPr>
        <p:txBody>
          <a:bodyPr/>
          <a:lstStyle>
            <a:lvl1pPr>
              <a:defRPr sz="3046"/>
            </a:lvl1pPr>
            <a:lvl2pPr>
              <a:defRPr sz="2585"/>
            </a:lvl2pPr>
            <a:lvl3pPr>
              <a:defRPr sz="2123"/>
            </a:lvl3pPr>
            <a:lvl4pPr>
              <a:defRPr sz="1939"/>
            </a:lvl4pPr>
            <a:lvl5pPr>
              <a:defRPr sz="1939"/>
            </a:lvl5pPr>
            <a:lvl6pPr>
              <a:defRPr sz="1939"/>
            </a:lvl6pPr>
            <a:lvl7pPr>
              <a:defRPr sz="1939"/>
            </a:lvl7pPr>
            <a:lvl8pPr>
              <a:defRPr sz="1939"/>
            </a:lvl8pPr>
            <a:lvl9pPr>
              <a:defRPr sz="193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BB60390A-FAB8-47AB-BFB9-3D6A367E5B9C}" type="datetimeFigureOut">
              <a:rPr lang="en-AU" smtClean="0"/>
              <a:t>1/10/2024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2535902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585" b="1"/>
            </a:lvl1pPr>
            <a:lvl2pPr marL="495144" indent="0">
              <a:buNone/>
              <a:defRPr sz="2123" b="1"/>
            </a:lvl2pPr>
            <a:lvl3pPr marL="990287" indent="0">
              <a:buNone/>
              <a:defRPr sz="1939" b="1"/>
            </a:lvl3pPr>
            <a:lvl4pPr marL="1485429" indent="0">
              <a:buNone/>
              <a:defRPr sz="1754" b="1"/>
            </a:lvl4pPr>
            <a:lvl5pPr marL="1980573" indent="0">
              <a:buNone/>
              <a:defRPr sz="1754" b="1"/>
            </a:lvl5pPr>
            <a:lvl6pPr marL="2475716" indent="0">
              <a:buNone/>
              <a:defRPr sz="1754" b="1"/>
            </a:lvl6pPr>
            <a:lvl7pPr marL="2970861" indent="0">
              <a:buNone/>
              <a:defRPr sz="1754" b="1"/>
            </a:lvl7pPr>
            <a:lvl8pPr marL="3466002" indent="0">
              <a:buNone/>
              <a:defRPr sz="1754" b="1"/>
            </a:lvl8pPr>
            <a:lvl9pPr marL="3961147" indent="0">
              <a:buNone/>
              <a:defRPr sz="1754"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585"/>
            </a:lvl1pPr>
            <a:lvl2pPr>
              <a:defRPr sz="2123"/>
            </a:lvl2pPr>
            <a:lvl3pPr>
              <a:defRPr sz="1939"/>
            </a:lvl3pPr>
            <a:lvl4pPr>
              <a:defRPr sz="1754"/>
            </a:lvl4pPr>
            <a:lvl5pPr>
              <a:defRPr sz="1754"/>
            </a:lvl5pPr>
            <a:lvl6pPr>
              <a:defRPr sz="1754"/>
            </a:lvl6pPr>
            <a:lvl7pPr>
              <a:defRPr sz="1754"/>
            </a:lvl7pPr>
            <a:lvl8pPr>
              <a:defRPr sz="1754"/>
            </a:lvl8pPr>
            <a:lvl9pPr>
              <a:defRPr sz="17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8" y="1535114"/>
            <a:ext cx="4041775" cy="639763"/>
          </a:xfrm>
        </p:spPr>
        <p:txBody>
          <a:bodyPr anchor="b"/>
          <a:lstStyle>
            <a:lvl1pPr marL="0" indent="0">
              <a:buNone/>
              <a:defRPr sz="2585" b="1"/>
            </a:lvl1pPr>
            <a:lvl2pPr marL="495144" indent="0">
              <a:buNone/>
              <a:defRPr sz="2123" b="1"/>
            </a:lvl2pPr>
            <a:lvl3pPr marL="990287" indent="0">
              <a:buNone/>
              <a:defRPr sz="1939" b="1"/>
            </a:lvl3pPr>
            <a:lvl4pPr marL="1485429" indent="0">
              <a:buNone/>
              <a:defRPr sz="1754" b="1"/>
            </a:lvl4pPr>
            <a:lvl5pPr marL="1980573" indent="0">
              <a:buNone/>
              <a:defRPr sz="1754" b="1"/>
            </a:lvl5pPr>
            <a:lvl6pPr marL="2475716" indent="0">
              <a:buNone/>
              <a:defRPr sz="1754" b="1"/>
            </a:lvl6pPr>
            <a:lvl7pPr marL="2970861" indent="0">
              <a:buNone/>
              <a:defRPr sz="1754" b="1"/>
            </a:lvl7pPr>
            <a:lvl8pPr marL="3466002" indent="0">
              <a:buNone/>
              <a:defRPr sz="1754" b="1"/>
            </a:lvl8pPr>
            <a:lvl9pPr marL="3961147" indent="0">
              <a:buNone/>
              <a:defRPr sz="1754"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585"/>
            </a:lvl1pPr>
            <a:lvl2pPr>
              <a:defRPr sz="2123"/>
            </a:lvl2pPr>
            <a:lvl3pPr>
              <a:defRPr sz="1939"/>
            </a:lvl3pPr>
            <a:lvl4pPr>
              <a:defRPr sz="1754"/>
            </a:lvl4pPr>
            <a:lvl5pPr>
              <a:defRPr sz="1754"/>
            </a:lvl5pPr>
            <a:lvl6pPr>
              <a:defRPr sz="1754"/>
            </a:lvl6pPr>
            <a:lvl7pPr>
              <a:defRPr sz="1754"/>
            </a:lvl7pPr>
            <a:lvl8pPr>
              <a:defRPr sz="1754"/>
            </a:lvl8pPr>
            <a:lvl9pPr>
              <a:defRPr sz="17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BB60390A-FAB8-47AB-BFB9-3D6A367E5B9C}" type="datetimeFigureOut">
              <a:rPr lang="en-AU" smtClean="0"/>
              <a:t>1/10/2024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41123647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B60390A-FAB8-47AB-BFB9-3D6A367E5B9C}" type="datetimeFigureOut">
              <a:rPr lang="en-AU" smtClean="0"/>
              <a:t>1/10/2024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1275432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60390A-FAB8-47AB-BFB9-3D6A367E5B9C}" type="datetimeFigureOut">
              <a:rPr lang="en-AU" smtClean="0"/>
              <a:t>1/10/2024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783359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1"/>
          </a:xfrm>
        </p:spPr>
        <p:txBody>
          <a:bodyPr anchor="b"/>
          <a:lstStyle>
            <a:lvl1pPr algn="l">
              <a:defRPr sz="2123" b="1"/>
            </a:lvl1pPr>
          </a:lstStyle>
          <a:p>
            <a:r>
              <a:rPr lang="en-US"/>
              <a:t>Click to edit Master title style</a:t>
            </a:r>
            <a:endParaRPr lang="en-AU"/>
          </a:p>
        </p:txBody>
      </p:sp>
      <p:sp>
        <p:nvSpPr>
          <p:cNvPr id="3" name="Content Placeholder 2"/>
          <p:cNvSpPr>
            <a:spLocks noGrp="1"/>
          </p:cNvSpPr>
          <p:nvPr>
            <p:ph idx="1"/>
          </p:nvPr>
        </p:nvSpPr>
        <p:spPr>
          <a:xfrm>
            <a:off x="3575051" y="273054"/>
            <a:ext cx="5111750" cy="5853113"/>
          </a:xfrm>
        </p:spPr>
        <p:txBody>
          <a:bodyPr/>
          <a:lstStyle>
            <a:lvl1pPr>
              <a:defRPr sz="3508"/>
            </a:lvl1pPr>
            <a:lvl2pPr>
              <a:defRPr sz="3046"/>
            </a:lvl2pPr>
            <a:lvl3pPr>
              <a:defRPr sz="2585"/>
            </a:lvl3pPr>
            <a:lvl4pPr>
              <a:defRPr sz="2123"/>
            </a:lvl4pPr>
            <a:lvl5pPr>
              <a:defRPr sz="2123"/>
            </a:lvl5pPr>
            <a:lvl6pPr>
              <a:defRPr sz="2123"/>
            </a:lvl6pPr>
            <a:lvl7pPr>
              <a:defRPr sz="2123"/>
            </a:lvl7pPr>
            <a:lvl8pPr>
              <a:defRPr sz="2123"/>
            </a:lvl8pPr>
            <a:lvl9pPr>
              <a:defRPr sz="212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77"/>
            </a:lvl1pPr>
            <a:lvl2pPr marL="495144" indent="0">
              <a:buNone/>
              <a:defRPr sz="1292"/>
            </a:lvl2pPr>
            <a:lvl3pPr marL="990287" indent="0">
              <a:buNone/>
              <a:defRPr sz="1108"/>
            </a:lvl3pPr>
            <a:lvl4pPr marL="1485429" indent="0">
              <a:buNone/>
              <a:defRPr sz="1015"/>
            </a:lvl4pPr>
            <a:lvl5pPr marL="1980573" indent="0">
              <a:buNone/>
              <a:defRPr sz="1015"/>
            </a:lvl5pPr>
            <a:lvl6pPr marL="2475716" indent="0">
              <a:buNone/>
              <a:defRPr sz="1015"/>
            </a:lvl6pPr>
            <a:lvl7pPr marL="2970861" indent="0">
              <a:buNone/>
              <a:defRPr sz="1015"/>
            </a:lvl7pPr>
            <a:lvl8pPr marL="3466002" indent="0">
              <a:buNone/>
              <a:defRPr sz="1015"/>
            </a:lvl8pPr>
            <a:lvl9pPr marL="3961147" indent="0">
              <a:buNone/>
              <a:defRPr sz="1015"/>
            </a:lvl9pPr>
          </a:lstStyle>
          <a:p>
            <a:pPr lvl="0"/>
            <a:r>
              <a:rPr lang="en-US"/>
              <a:t>Click to edit Master text styles</a:t>
            </a:r>
          </a:p>
        </p:txBody>
      </p:sp>
      <p:sp>
        <p:nvSpPr>
          <p:cNvPr id="5" name="Date Placeholder 4"/>
          <p:cNvSpPr>
            <a:spLocks noGrp="1"/>
          </p:cNvSpPr>
          <p:nvPr>
            <p:ph type="dt" sz="half" idx="10"/>
          </p:nvPr>
        </p:nvSpPr>
        <p:spPr/>
        <p:txBody>
          <a:bodyPr/>
          <a:lstStyle/>
          <a:p>
            <a:fld id="{BB60390A-FAB8-47AB-BFB9-3D6A367E5B9C}" type="datetimeFigureOut">
              <a:rPr lang="en-AU" smtClean="0"/>
              <a:t>1/10/2024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2720737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p:spPr>
        <p:txBody>
          <a:bodyPr anchor="b"/>
          <a:lstStyle>
            <a:lvl1pPr algn="l">
              <a:defRPr sz="2123"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508"/>
            </a:lvl1pPr>
            <a:lvl2pPr marL="495144" indent="0">
              <a:buNone/>
              <a:defRPr sz="3046"/>
            </a:lvl2pPr>
            <a:lvl3pPr marL="990287" indent="0">
              <a:buNone/>
              <a:defRPr sz="2585"/>
            </a:lvl3pPr>
            <a:lvl4pPr marL="1485429" indent="0">
              <a:buNone/>
              <a:defRPr sz="2123"/>
            </a:lvl4pPr>
            <a:lvl5pPr marL="1980573" indent="0">
              <a:buNone/>
              <a:defRPr sz="2123"/>
            </a:lvl5pPr>
            <a:lvl6pPr marL="2475716" indent="0">
              <a:buNone/>
              <a:defRPr sz="2123"/>
            </a:lvl6pPr>
            <a:lvl7pPr marL="2970861" indent="0">
              <a:buNone/>
              <a:defRPr sz="2123"/>
            </a:lvl7pPr>
            <a:lvl8pPr marL="3466002" indent="0">
              <a:buNone/>
              <a:defRPr sz="2123"/>
            </a:lvl8pPr>
            <a:lvl9pPr marL="3961147" indent="0">
              <a:buNone/>
              <a:defRPr sz="2123"/>
            </a:lvl9pPr>
          </a:lstStyle>
          <a:p>
            <a:endParaRPr lang="en-AU"/>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477"/>
            </a:lvl1pPr>
            <a:lvl2pPr marL="495144" indent="0">
              <a:buNone/>
              <a:defRPr sz="1292"/>
            </a:lvl2pPr>
            <a:lvl3pPr marL="990287" indent="0">
              <a:buNone/>
              <a:defRPr sz="1108"/>
            </a:lvl3pPr>
            <a:lvl4pPr marL="1485429" indent="0">
              <a:buNone/>
              <a:defRPr sz="1015"/>
            </a:lvl4pPr>
            <a:lvl5pPr marL="1980573" indent="0">
              <a:buNone/>
              <a:defRPr sz="1015"/>
            </a:lvl5pPr>
            <a:lvl6pPr marL="2475716" indent="0">
              <a:buNone/>
              <a:defRPr sz="1015"/>
            </a:lvl6pPr>
            <a:lvl7pPr marL="2970861" indent="0">
              <a:buNone/>
              <a:defRPr sz="1015"/>
            </a:lvl7pPr>
            <a:lvl8pPr marL="3466002" indent="0">
              <a:buNone/>
              <a:defRPr sz="1015"/>
            </a:lvl8pPr>
            <a:lvl9pPr marL="3961147" indent="0">
              <a:buNone/>
              <a:defRPr sz="1015"/>
            </a:lvl9pPr>
          </a:lstStyle>
          <a:p>
            <a:pPr lvl="0"/>
            <a:r>
              <a:rPr lang="en-US"/>
              <a:t>Click to edit Master text styles</a:t>
            </a:r>
          </a:p>
        </p:txBody>
      </p:sp>
      <p:sp>
        <p:nvSpPr>
          <p:cNvPr id="5" name="Date Placeholder 4"/>
          <p:cNvSpPr>
            <a:spLocks noGrp="1"/>
          </p:cNvSpPr>
          <p:nvPr>
            <p:ph type="dt" sz="half" idx="10"/>
          </p:nvPr>
        </p:nvSpPr>
        <p:spPr/>
        <p:txBody>
          <a:bodyPr/>
          <a:lstStyle/>
          <a:p>
            <a:fld id="{BB60390A-FAB8-47AB-BFB9-3D6A367E5B9C}" type="datetimeFigureOut">
              <a:rPr lang="en-AU" smtClean="0"/>
              <a:t>1/10/2024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13629245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B60390A-FAB8-47AB-BFB9-3D6A367E5B9C}" type="datetimeFigureOut">
              <a:rPr lang="en-AU" smtClean="0"/>
              <a:t>1/10/2024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2195787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B60390A-FAB8-47AB-BFB9-3D6A367E5B9C}" type="datetimeFigureOut">
              <a:rPr lang="en-AU" smtClean="0"/>
              <a:t>1/10/2024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CC8A8F-69F1-489E-A650-1E47CD9F3C9D}" type="slidenum">
              <a:rPr lang="en-AU" smtClean="0"/>
              <a:t>‹#›</a:t>
            </a:fld>
            <a:endParaRPr lang="en-AU"/>
          </a:p>
        </p:txBody>
      </p:sp>
    </p:spTree>
    <p:extLst>
      <p:ext uri="{BB962C8B-B14F-4D97-AF65-F5344CB8AC3E}">
        <p14:creationId xmlns:p14="http://schemas.microsoft.com/office/powerpoint/2010/main" val="2793078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2" y="6492878"/>
            <a:ext cx="3086100" cy="365125"/>
          </a:xfrm>
        </p:spPr>
        <p:txBody>
          <a:bodyPr/>
          <a:lstStyle/>
          <a:p>
            <a:r>
              <a:rPr lang="en-GB"/>
              <a:t>Papua New Guinea Personal Data Bank - you are who you are !</a:t>
            </a:r>
            <a:endParaRPr lang="x-none" dirty="0"/>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0" y="6492878"/>
            <a:ext cx="2057400" cy="365125"/>
          </a:xfrm>
        </p:spPr>
        <p:txBody>
          <a:bodyPr/>
          <a:lstStyle/>
          <a:p>
            <a:fld id="{B1D80824-7094-4149-8798-5E059B46834A}" type="slidenum">
              <a:rPr lang="x-none" smtClean="0"/>
              <a:pPr/>
              <a:t>‹#›</a:t>
            </a:fld>
            <a:endParaRPr lang="x-none" dirty="0"/>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0" y="6508755"/>
            <a:ext cx="2057400" cy="365125"/>
          </a:xfrm>
          <a:prstGeom prst="rect">
            <a:avLst/>
          </a:prstGeom>
        </p:spPr>
        <p:txBody>
          <a:bodyPr vert="horz" lIns="84400" tIns="42200" rIns="84400" bIns="42200" rtlCol="0" anchor="ctr"/>
          <a:lstStyle/>
          <a:p>
            <a:pPr marL="0" marR="0" lvl="0" indent="0" algn="r" defTabSz="844019" rtl="0" eaLnBrk="1" fontAlgn="auto" latinLnBrk="0" hangingPunct="1">
              <a:lnSpc>
                <a:spcPct val="100000"/>
              </a:lnSpc>
              <a:spcBef>
                <a:spcPts val="0"/>
              </a:spcBef>
              <a:spcAft>
                <a:spcPts val="0"/>
              </a:spcAft>
              <a:buClrTx/>
              <a:buSzTx/>
              <a:buFontTx/>
              <a:buNone/>
              <a:tabLst/>
              <a:defRPr/>
            </a:pPr>
            <a:endParaRPr kumimoji="0" lang="x-none" sz="1108"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4" y="365129"/>
            <a:ext cx="7886700" cy="1325563"/>
          </a:xfrm>
        </p:spPr>
        <p:txBody>
          <a:bodyPr>
            <a:normAutofit/>
          </a:bodyPr>
          <a:lstStyle>
            <a:lvl1pPr>
              <a:defRPr sz="3323"/>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1" y="1685926"/>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2"/>
            <a:ext cx="3887391" cy="4475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2" cstate="print">
            <a:lum bright="12000" contrast="-8000"/>
            <a:extLst>
              <a:ext uri="{28A0092B-C50C-407E-A947-70E740481C1C}">
                <a14:useLocalDpi xmlns:a14="http://schemas.microsoft.com/office/drawing/2010/main" val="0"/>
              </a:ext>
            </a:extLst>
          </a:blip>
          <a:srcRect/>
          <a:stretch>
            <a:fillRect/>
          </a:stretch>
        </p:blipFill>
        <p:spPr bwMode="auto">
          <a:xfrm>
            <a:off x="7966710" y="5877273"/>
            <a:ext cx="1177290" cy="980728"/>
          </a:xfrm>
          <a:prstGeom prst="rect">
            <a:avLst/>
          </a:prstGeom>
          <a:ln>
            <a:noFill/>
          </a:ln>
          <a:effectLst>
            <a:innerShdw blurRad="63500" dist="50800" dir="13500000">
              <a:prstClr val="black">
                <a:alpha val="50000"/>
              </a:prstClr>
            </a:innerShdw>
          </a:effectLst>
        </p:spPr>
      </p:pic>
    </p:spTree>
    <p:extLst>
      <p:ext uri="{BB962C8B-B14F-4D97-AF65-F5344CB8AC3E}">
        <p14:creationId xmlns:p14="http://schemas.microsoft.com/office/powerpoint/2010/main" val="13590832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28952" y="6492878"/>
            <a:ext cx="3086100" cy="365125"/>
          </a:xfrm>
        </p:spPr>
        <p:txBody>
          <a:bodyPr/>
          <a:lstStyle/>
          <a:p>
            <a:r>
              <a:rPr lang="en-GB"/>
              <a:t>Papua New Guinea Personal Data Bank - you are who you are !</a:t>
            </a:r>
            <a:endParaRPr lang="x-none" dirty="0"/>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0" y="6492878"/>
            <a:ext cx="2057400" cy="365125"/>
          </a:xfrm>
        </p:spPr>
        <p:txBody>
          <a:bodyPr/>
          <a:lstStyle/>
          <a:p>
            <a:fld id="{B1D80824-7094-4149-8798-5E059B46834A}" type="slidenum">
              <a:rPr lang="x-none" smtClean="0"/>
              <a:pPr/>
              <a:t>‹#›</a:t>
            </a:fld>
            <a:endParaRPr lang="x-none" dirty="0"/>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0" y="6508755"/>
            <a:ext cx="2057400" cy="365125"/>
          </a:xfrm>
          <a:prstGeom prst="rect">
            <a:avLst/>
          </a:prstGeom>
        </p:spPr>
        <p:txBody>
          <a:bodyPr vert="horz" lIns="84400" tIns="42200" rIns="84400" bIns="42200" rtlCol="0" anchor="ctr"/>
          <a:lstStyle/>
          <a:p>
            <a:pPr marL="0" marR="0" lvl="0" indent="0" algn="r" defTabSz="844019" rtl="0" eaLnBrk="1" fontAlgn="auto" latinLnBrk="0" hangingPunct="1">
              <a:lnSpc>
                <a:spcPct val="100000"/>
              </a:lnSpc>
              <a:spcBef>
                <a:spcPts val="0"/>
              </a:spcBef>
              <a:spcAft>
                <a:spcPts val="0"/>
              </a:spcAft>
              <a:buClrTx/>
              <a:buSzTx/>
              <a:buFontTx/>
              <a:buNone/>
              <a:tabLst/>
              <a:defRPr/>
            </a:pPr>
            <a:endParaRPr kumimoji="0" lang="x-none" sz="1108"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4" y="365129"/>
            <a:ext cx="7886700" cy="1325563"/>
          </a:xfrm>
        </p:spPr>
        <p:txBody>
          <a:bodyPr>
            <a:normAutofit/>
          </a:bodyPr>
          <a:lstStyle>
            <a:lvl1pPr>
              <a:defRPr sz="3323"/>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1" y="1685926"/>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2"/>
            <a:ext cx="3887391" cy="4475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2" cstate="print">
            <a:lum bright="12000" contrast="-8000"/>
            <a:extLst>
              <a:ext uri="{28A0092B-C50C-407E-A947-70E740481C1C}">
                <a14:useLocalDpi xmlns:a14="http://schemas.microsoft.com/office/drawing/2010/main" val="0"/>
              </a:ext>
            </a:extLst>
          </a:blip>
          <a:srcRect/>
          <a:stretch>
            <a:fillRect/>
          </a:stretch>
        </p:blipFill>
        <p:spPr bwMode="auto">
          <a:xfrm>
            <a:off x="7966710" y="5733256"/>
            <a:ext cx="1177290" cy="1124744"/>
          </a:xfrm>
          <a:prstGeom prst="rect">
            <a:avLst/>
          </a:prstGeom>
          <a:ln>
            <a:noFill/>
          </a:ln>
          <a:effectLst>
            <a:innerShdw blurRad="63500" dist="50800" dir="13500000">
              <a:prstClr val="black">
                <a:alpha val="50000"/>
              </a:prstClr>
            </a:innerShdw>
          </a:effectLst>
        </p:spPr>
      </p:pic>
    </p:spTree>
    <p:extLst>
      <p:ext uri="{BB962C8B-B14F-4D97-AF65-F5344CB8AC3E}">
        <p14:creationId xmlns:p14="http://schemas.microsoft.com/office/powerpoint/2010/main" val="42546273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43215" y="6326192"/>
            <a:ext cx="3086100" cy="365125"/>
          </a:xfrm>
        </p:spPr>
        <p:txBody>
          <a:bodyPr/>
          <a:lstStyle/>
          <a:p>
            <a:r>
              <a:rPr lang="en-GB"/>
              <a:t>Papua New Guinea Personal Data Bank - you are who you are !</a:t>
            </a:r>
            <a:endParaRPr lang="x-none" dirty="0"/>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0" y="6492878"/>
            <a:ext cx="2057400" cy="365125"/>
          </a:xfrm>
        </p:spPr>
        <p:txBody>
          <a:bodyPr/>
          <a:lstStyle/>
          <a:p>
            <a:fld id="{B1D80824-7094-4149-8798-5E059B46834A}" type="slidenum">
              <a:rPr lang="x-none" smtClean="0"/>
              <a:pPr/>
              <a:t>‹#›</a:t>
            </a:fld>
            <a:endParaRPr lang="x-none" dirty="0"/>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0" y="6508755"/>
            <a:ext cx="2057400" cy="365125"/>
          </a:xfrm>
          <a:prstGeom prst="rect">
            <a:avLst/>
          </a:prstGeom>
        </p:spPr>
        <p:txBody>
          <a:bodyPr vert="horz" lIns="84400" tIns="42200" rIns="84400" bIns="42200" rtlCol="0" anchor="ctr"/>
          <a:lstStyle/>
          <a:p>
            <a:pPr marL="0" marR="0" lvl="0" indent="0" algn="r" defTabSz="844019" rtl="0" eaLnBrk="1" fontAlgn="auto" latinLnBrk="0" hangingPunct="1">
              <a:lnSpc>
                <a:spcPct val="100000"/>
              </a:lnSpc>
              <a:spcBef>
                <a:spcPts val="0"/>
              </a:spcBef>
              <a:spcAft>
                <a:spcPts val="0"/>
              </a:spcAft>
              <a:buClrTx/>
              <a:buSzTx/>
              <a:buFontTx/>
              <a:buNone/>
              <a:tabLst/>
              <a:defRPr/>
            </a:pPr>
            <a:endParaRPr kumimoji="0" lang="x-none" sz="1108"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4" y="365129"/>
            <a:ext cx="7886700" cy="1325563"/>
          </a:xfrm>
        </p:spPr>
        <p:txBody>
          <a:bodyPr>
            <a:normAutofit/>
          </a:bodyPr>
          <a:lstStyle>
            <a:lvl1pPr>
              <a:defRPr sz="3323"/>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1" y="1685926"/>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2"/>
            <a:ext cx="3887391" cy="4475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2" cstate="print">
            <a:lum bright="12000" contrast="-8000"/>
            <a:extLst>
              <a:ext uri="{28A0092B-C50C-407E-A947-70E740481C1C}">
                <a14:useLocalDpi xmlns:a14="http://schemas.microsoft.com/office/drawing/2010/main" val="0"/>
              </a:ext>
            </a:extLst>
          </a:blip>
          <a:srcRect/>
          <a:stretch>
            <a:fillRect/>
          </a:stretch>
        </p:blipFill>
        <p:spPr bwMode="auto">
          <a:xfrm>
            <a:off x="7762508" y="5661249"/>
            <a:ext cx="1381492" cy="1196752"/>
          </a:xfrm>
          <a:prstGeom prst="rect">
            <a:avLst/>
          </a:prstGeom>
          <a:ln>
            <a:noFill/>
          </a:ln>
          <a:effectLst>
            <a:innerShdw blurRad="63500" dist="50800" dir="13500000">
              <a:prstClr val="black">
                <a:alpha val="50000"/>
              </a:prstClr>
            </a:innerShdw>
          </a:effectLst>
        </p:spPr>
      </p:pic>
    </p:spTree>
    <p:extLst>
      <p:ext uri="{BB962C8B-B14F-4D97-AF65-F5344CB8AC3E}">
        <p14:creationId xmlns:p14="http://schemas.microsoft.com/office/powerpoint/2010/main" val="30634805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3043215" y="6367639"/>
            <a:ext cx="3086100" cy="365125"/>
          </a:xfrm>
        </p:spPr>
        <p:txBody>
          <a:bodyPr/>
          <a:lstStyle/>
          <a:p>
            <a:r>
              <a:rPr lang="en-GB" dirty="0"/>
              <a:t>Papua New Guinea Personal Data Bank - you are who you are !</a:t>
            </a:r>
            <a:endParaRPr lang="x-none" dirty="0"/>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0" y="6492878"/>
            <a:ext cx="2057400" cy="365125"/>
          </a:xfrm>
        </p:spPr>
        <p:txBody>
          <a:bodyPr/>
          <a:lstStyle/>
          <a:p>
            <a:fld id="{B1D80824-7094-4149-8798-5E059B46834A}" type="slidenum">
              <a:rPr lang="x-none" smtClean="0"/>
              <a:pPr/>
              <a:t>‹#›</a:t>
            </a:fld>
            <a:endParaRPr lang="x-none" dirty="0"/>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0" y="6508755"/>
            <a:ext cx="2057400" cy="365125"/>
          </a:xfrm>
          <a:prstGeom prst="rect">
            <a:avLst/>
          </a:prstGeom>
        </p:spPr>
        <p:txBody>
          <a:bodyPr vert="horz" lIns="84400" tIns="42200" rIns="84400" bIns="42200" rtlCol="0" anchor="ctr"/>
          <a:lstStyle/>
          <a:p>
            <a:pPr marL="0" marR="0" lvl="0" indent="0" algn="r" defTabSz="844019" rtl="0" eaLnBrk="1" fontAlgn="auto" latinLnBrk="0" hangingPunct="1">
              <a:lnSpc>
                <a:spcPct val="100000"/>
              </a:lnSpc>
              <a:spcBef>
                <a:spcPts val="0"/>
              </a:spcBef>
              <a:spcAft>
                <a:spcPts val="0"/>
              </a:spcAft>
              <a:buClrTx/>
              <a:buSzTx/>
              <a:buFontTx/>
              <a:buNone/>
              <a:tabLst/>
              <a:defRPr/>
            </a:pPr>
            <a:endParaRPr kumimoji="0" lang="x-none" sz="1108"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4" y="365129"/>
            <a:ext cx="7886700" cy="1325563"/>
          </a:xfrm>
        </p:spPr>
        <p:txBody>
          <a:bodyPr>
            <a:normAutofit/>
          </a:bodyPr>
          <a:lstStyle>
            <a:lvl1pPr>
              <a:defRPr sz="3323"/>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1" y="1685926"/>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2"/>
            <a:ext cx="3887391" cy="4475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2" cstate="print">
            <a:lum bright="12000" contrast="-8000"/>
            <a:extLst>
              <a:ext uri="{28A0092B-C50C-407E-A947-70E740481C1C}">
                <a14:useLocalDpi xmlns:a14="http://schemas.microsoft.com/office/drawing/2010/main" val="0"/>
              </a:ext>
            </a:extLst>
          </a:blip>
          <a:srcRect/>
          <a:stretch>
            <a:fillRect/>
          </a:stretch>
        </p:blipFill>
        <p:spPr bwMode="auto">
          <a:xfrm>
            <a:off x="7966710" y="5877273"/>
            <a:ext cx="1058708" cy="980728"/>
          </a:xfrm>
          <a:prstGeom prst="rect">
            <a:avLst/>
          </a:prstGeom>
          <a:ln>
            <a:noFill/>
          </a:ln>
          <a:effectLst>
            <a:innerShdw blurRad="63500" dist="50800" dir="13500000">
              <a:prstClr val="black">
                <a:alpha val="50000"/>
              </a:prstClr>
            </a:innerShdw>
          </a:effectLst>
        </p:spPr>
      </p:pic>
    </p:spTree>
    <p:extLst>
      <p:ext uri="{BB962C8B-B14F-4D97-AF65-F5344CB8AC3E}">
        <p14:creationId xmlns:p14="http://schemas.microsoft.com/office/powerpoint/2010/main" val="10137420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_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745EED7-B2CC-49A4-A7BF-48CC852B6EAB}"/>
              </a:ext>
            </a:extLst>
          </p:cNvPr>
          <p:cNvSpPr>
            <a:spLocks noGrp="1"/>
          </p:cNvSpPr>
          <p:nvPr>
            <p:ph type="ftr" sz="quarter" idx="11"/>
          </p:nvPr>
        </p:nvSpPr>
        <p:spPr>
          <a:xfrm>
            <a:off x="1979712" y="6365917"/>
            <a:ext cx="4068870" cy="365125"/>
          </a:xfrm>
        </p:spPr>
        <p:txBody>
          <a:bodyPr/>
          <a:lstStyle/>
          <a:p>
            <a:r>
              <a:rPr lang="en-US" dirty="0"/>
              <a:t>PNG Bank of Identities and Origins - you are who you are !</a:t>
            </a:r>
            <a:endParaRPr lang="x-none" dirty="0"/>
          </a:p>
        </p:txBody>
      </p:sp>
      <p:sp>
        <p:nvSpPr>
          <p:cNvPr id="4" name="Slide Number Placeholder 3">
            <a:extLst>
              <a:ext uri="{FF2B5EF4-FFF2-40B4-BE49-F238E27FC236}">
                <a16:creationId xmlns:a16="http://schemas.microsoft.com/office/drawing/2014/main" id="{894365ED-6444-4BB9-A2F9-365248A86DF2}"/>
              </a:ext>
            </a:extLst>
          </p:cNvPr>
          <p:cNvSpPr>
            <a:spLocks noGrp="1"/>
          </p:cNvSpPr>
          <p:nvPr>
            <p:ph type="sldNum" sz="quarter" idx="12"/>
          </p:nvPr>
        </p:nvSpPr>
        <p:spPr>
          <a:xfrm>
            <a:off x="6457950" y="6492883"/>
            <a:ext cx="2057400" cy="365125"/>
          </a:xfrm>
        </p:spPr>
        <p:txBody>
          <a:bodyPr/>
          <a:lstStyle/>
          <a:p>
            <a:fld id="{B1D80824-7094-4149-8798-5E059B46834A}" type="slidenum">
              <a:rPr lang="x-none" smtClean="0"/>
              <a:pPr/>
              <a:t>‹#›</a:t>
            </a:fld>
            <a:endParaRPr lang="x-none" dirty="0"/>
          </a:p>
        </p:txBody>
      </p:sp>
      <p:sp>
        <p:nvSpPr>
          <p:cNvPr id="12" name="Slide Number Placeholder 6">
            <a:extLst>
              <a:ext uri="{FF2B5EF4-FFF2-40B4-BE49-F238E27FC236}">
                <a16:creationId xmlns:a16="http://schemas.microsoft.com/office/drawing/2014/main" id="{09DC7AC3-6FC7-41C4-B730-16A9C1F71127}"/>
              </a:ext>
            </a:extLst>
          </p:cNvPr>
          <p:cNvSpPr txBox="1">
            <a:spLocks/>
          </p:cNvSpPr>
          <p:nvPr userDrawn="1"/>
        </p:nvSpPr>
        <p:spPr>
          <a:xfrm>
            <a:off x="6572250" y="6508760"/>
            <a:ext cx="2057400" cy="365125"/>
          </a:xfrm>
          <a:prstGeom prst="rect">
            <a:avLst/>
          </a:prstGeom>
        </p:spPr>
        <p:txBody>
          <a:bodyPr vert="horz" lIns="84406" tIns="42203" rIns="84406" bIns="42203" rtlCol="0" anchor="ctr"/>
          <a:lstStyle/>
          <a:p>
            <a:pPr marL="0" marR="0" lvl="0" indent="0" algn="r" defTabSz="844083" rtl="0" eaLnBrk="1" fontAlgn="auto" latinLnBrk="0" hangingPunct="1">
              <a:lnSpc>
                <a:spcPct val="100000"/>
              </a:lnSpc>
              <a:spcBef>
                <a:spcPts val="0"/>
              </a:spcBef>
              <a:spcAft>
                <a:spcPts val="0"/>
              </a:spcAft>
              <a:buClrTx/>
              <a:buSzTx/>
              <a:buFontTx/>
              <a:buNone/>
              <a:tabLst/>
              <a:defRPr/>
            </a:pPr>
            <a:endParaRPr kumimoji="0" lang="x-none" sz="1108"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Title 1">
            <a:extLst>
              <a:ext uri="{FF2B5EF4-FFF2-40B4-BE49-F238E27FC236}">
                <a16:creationId xmlns:a16="http://schemas.microsoft.com/office/drawing/2014/main" id="{4E208E8B-A981-4D6E-B933-B8D32A3E1A76}"/>
              </a:ext>
            </a:extLst>
          </p:cNvPr>
          <p:cNvSpPr>
            <a:spLocks noGrp="1"/>
          </p:cNvSpPr>
          <p:nvPr>
            <p:ph type="title"/>
          </p:nvPr>
        </p:nvSpPr>
        <p:spPr>
          <a:xfrm>
            <a:off x="629843" y="365129"/>
            <a:ext cx="7886700" cy="1325563"/>
          </a:xfrm>
        </p:spPr>
        <p:txBody>
          <a:bodyPr>
            <a:normAutofit/>
          </a:bodyPr>
          <a:lstStyle>
            <a:lvl1pPr>
              <a:defRPr sz="3323"/>
            </a:lvl1pPr>
          </a:lstStyle>
          <a:p>
            <a:r>
              <a:rPr lang="en-US" dirty="0"/>
              <a:t>Click to edit Master title style</a:t>
            </a:r>
            <a:endParaRPr lang="x-none" dirty="0"/>
          </a:p>
        </p:txBody>
      </p:sp>
      <p:sp>
        <p:nvSpPr>
          <p:cNvPr id="13" name="Content Placeholder 3">
            <a:extLst>
              <a:ext uri="{FF2B5EF4-FFF2-40B4-BE49-F238E27FC236}">
                <a16:creationId xmlns:a16="http://schemas.microsoft.com/office/drawing/2014/main" id="{A630CD7A-D2AB-488E-9F0D-3C66E32628E1}"/>
              </a:ext>
            </a:extLst>
          </p:cNvPr>
          <p:cNvSpPr>
            <a:spLocks noGrp="1"/>
          </p:cNvSpPr>
          <p:nvPr>
            <p:ph sz="half" idx="2"/>
          </p:nvPr>
        </p:nvSpPr>
        <p:spPr>
          <a:xfrm>
            <a:off x="629844" y="1685925"/>
            <a:ext cx="3868340"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15" name="Content Placeholder 5">
            <a:extLst>
              <a:ext uri="{FF2B5EF4-FFF2-40B4-BE49-F238E27FC236}">
                <a16:creationId xmlns:a16="http://schemas.microsoft.com/office/drawing/2014/main" id="{4FDB38A9-E360-496F-82CA-F109E436D4EF}"/>
              </a:ext>
            </a:extLst>
          </p:cNvPr>
          <p:cNvSpPr>
            <a:spLocks noGrp="1"/>
          </p:cNvSpPr>
          <p:nvPr>
            <p:ph sz="quarter" idx="4"/>
          </p:nvPr>
        </p:nvSpPr>
        <p:spPr>
          <a:xfrm>
            <a:off x="4629150" y="1714505"/>
            <a:ext cx="3887391" cy="4475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pic>
        <p:nvPicPr>
          <p:cNvPr id="2" name="Picture 1" descr="D:\nid\pngcir\OTHER DESIGN PROJECTS\UNIFORM\shell.PNG">
            <a:extLst>
              <a:ext uri="{FF2B5EF4-FFF2-40B4-BE49-F238E27FC236}">
                <a16:creationId xmlns:a16="http://schemas.microsoft.com/office/drawing/2014/main" id="{77FE028C-BB90-47D1-B01D-715443F9F77B}"/>
              </a:ext>
            </a:extLst>
          </p:cNvPr>
          <p:cNvPicPr/>
          <p:nvPr userDrawn="1"/>
        </p:nvPicPr>
        <p:blipFill>
          <a:blip r:embed="rId2" cstate="print">
            <a:lum bright="12000" contrast="-8000"/>
            <a:extLst>
              <a:ext uri="{28A0092B-C50C-407E-A947-70E740481C1C}">
                <a14:useLocalDpi xmlns:a14="http://schemas.microsoft.com/office/drawing/2010/main" val="0"/>
              </a:ext>
            </a:extLst>
          </a:blip>
          <a:srcRect/>
          <a:stretch>
            <a:fillRect/>
          </a:stretch>
        </p:blipFill>
        <p:spPr bwMode="auto">
          <a:xfrm>
            <a:off x="7966713" y="5805264"/>
            <a:ext cx="1177290" cy="1052736"/>
          </a:xfrm>
          <a:prstGeom prst="rect">
            <a:avLst/>
          </a:prstGeom>
          <a:ln>
            <a:noFill/>
          </a:ln>
          <a:effectLst>
            <a:innerShdw blurRad="63500" dist="50800" dir="13500000">
              <a:prstClr val="black">
                <a:alpha val="50000"/>
              </a:prstClr>
            </a:innerShdw>
          </a:effectLst>
        </p:spPr>
      </p:pic>
    </p:spTree>
    <p:extLst>
      <p:ext uri="{BB962C8B-B14F-4D97-AF65-F5344CB8AC3E}">
        <p14:creationId xmlns:p14="http://schemas.microsoft.com/office/powerpoint/2010/main" val="2438802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9D7AB1-32B4-4937-8162-FC9F15140177}"/>
              </a:ext>
            </a:extLst>
          </p:cNvPr>
          <p:cNvSpPr>
            <a:spLocks noGrp="1"/>
          </p:cNvSpPr>
          <p:nvPr>
            <p:ph type="title"/>
          </p:nvPr>
        </p:nvSpPr>
        <p:spPr>
          <a:xfrm>
            <a:off x="628651" y="365129"/>
            <a:ext cx="78867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D8499CC7-1FC1-4E6A-84A1-7DE80B16DEF3}"/>
              </a:ext>
            </a:extLst>
          </p:cNvPr>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Date Placeholder 3">
            <a:extLst>
              <a:ext uri="{FF2B5EF4-FFF2-40B4-BE49-F238E27FC236}">
                <a16:creationId xmlns:a16="http://schemas.microsoft.com/office/drawing/2014/main" id="{BEC6AA1C-3C8C-42C2-A0EB-37AF0A84B24A}"/>
              </a:ext>
            </a:extLst>
          </p:cNvPr>
          <p:cNvSpPr>
            <a:spLocks noGrp="1"/>
          </p:cNvSpPr>
          <p:nvPr>
            <p:ph type="dt" sz="half" idx="2"/>
          </p:nvPr>
        </p:nvSpPr>
        <p:spPr>
          <a:xfrm>
            <a:off x="628651" y="6356359"/>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buClrTx/>
              <a:buFontTx/>
              <a:buNone/>
            </a:pPr>
            <a:r>
              <a:rPr lang="en-US" kern="1200" dirty="0">
                <a:solidFill>
                  <a:prstClr val="black">
                    <a:tint val="75000"/>
                  </a:prstClr>
                </a:solidFill>
                <a:latin typeface="Calibri"/>
                <a:ea typeface="+mn-ea"/>
                <a:cs typeface="+mn-cs"/>
              </a:rPr>
              <a:t>12/11/2019 RPYC Port Moresby</a:t>
            </a:r>
            <a:endParaRPr lang="x-none" kern="1200" dirty="0">
              <a:solidFill>
                <a:prstClr val="black">
                  <a:tint val="75000"/>
                </a:prstClr>
              </a:solidFill>
              <a:latin typeface="Calibri"/>
              <a:ea typeface="+mn-ea"/>
              <a:cs typeface="+mn-cs"/>
            </a:endParaRPr>
          </a:p>
        </p:txBody>
      </p:sp>
      <p:sp>
        <p:nvSpPr>
          <p:cNvPr id="5" name="Footer Placeholder 4">
            <a:extLst>
              <a:ext uri="{FF2B5EF4-FFF2-40B4-BE49-F238E27FC236}">
                <a16:creationId xmlns:a16="http://schemas.microsoft.com/office/drawing/2014/main" id="{76B2D8AD-AD54-4E51-B778-A68382E90D21}"/>
              </a:ext>
            </a:extLst>
          </p:cNvPr>
          <p:cNvSpPr>
            <a:spLocks noGrp="1"/>
          </p:cNvSpPr>
          <p:nvPr>
            <p:ph type="ftr" sz="quarter" idx="3"/>
          </p:nvPr>
        </p:nvSpPr>
        <p:spPr>
          <a:xfrm>
            <a:off x="3028951" y="6356359"/>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buClrTx/>
              <a:buFontTx/>
              <a:buNone/>
            </a:pPr>
            <a:r>
              <a:rPr lang="en-US" kern="1200" dirty="0">
                <a:solidFill>
                  <a:prstClr val="black">
                    <a:tint val="75000"/>
                  </a:prstClr>
                </a:solidFill>
                <a:latin typeface="Calibri"/>
                <a:ea typeface="+mn-ea"/>
                <a:cs typeface="+mn-cs"/>
              </a:rPr>
              <a:t>PNG’s Bank of Identities and Origins - you are who you are !</a:t>
            </a:r>
            <a:endParaRPr lang="x-none" kern="1200" dirty="0">
              <a:solidFill>
                <a:prstClr val="black">
                  <a:tint val="75000"/>
                </a:prstClr>
              </a:solidFill>
              <a:latin typeface="Calibri"/>
              <a:ea typeface="+mn-ea"/>
              <a:cs typeface="+mn-cs"/>
            </a:endParaRPr>
          </a:p>
        </p:txBody>
      </p:sp>
      <p:sp>
        <p:nvSpPr>
          <p:cNvPr id="6" name="Slide Number Placeholder 5">
            <a:extLst>
              <a:ext uri="{FF2B5EF4-FFF2-40B4-BE49-F238E27FC236}">
                <a16:creationId xmlns:a16="http://schemas.microsoft.com/office/drawing/2014/main" id="{21CC9F5F-617B-45B7-A437-6CE6205DE33B}"/>
              </a:ext>
            </a:extLst>
          </p:cNvPr>
          <p:cNvSpPr>
            <a:spLocks noGrp="1"/>
          </p:cNvSpPr>
          <p:nvPr>
            <p:ph type="sldNum" sz="quarter" idx="4"/>
          </p:nvPr>
        </p:nvSpPr>
        <p:spPr>
          <a:xfrm>
            <a:off x="6457951" y="6356359"/>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buClrTx/>
              <a:buFontTx/>
              <a:buNone/>
            </a:pPr>
            <a:fld id="{B1D80824-7094-4149-8798-5E059B46834A}" type="slidenum">
              <a:rPr lang="x-none" kern="1200" smtClean="0">
                <a:solidFill>
                  <a:prstClr val="black">
                    <a:tint val="75000"/>
                  </a:prstClr>
                </a:solidFill>
                <a:latin typeface="Calibri"/>
                <a:ea typeface="+mn-ea"/>
                <a:cs typeface="+mn-cs"/>
              </a:rPr>
              <a:pPr>
                <a:buClrTx/>
                <a:buFontTx/>
                <a:buNone/>
              </a:pPr>
              <a:t>‹#›</a:t>
            </a:fld>
            <a:endParaRPr lang="x-none"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9498179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x-non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107278" tIns="53639" rIns="107278" bIns="53639"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2"/>
            <a:ext cx="8229600" cy="4525963"/>
          </a:xfrm>
          <a:prstGeom prst="rect">
            <a:avLst/>
          </a:prstGeom>
        </p:spPr>
        <p:txBody>
          <a:bodyPr vert="horz" lIns="107278" tIns="53639" rIns="107278" bIns="5363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4"/>
            <a:ext cx="2133600" cy="365125"/>
          </a:xfrm>
          <a:prstGeom prst="rect">
            <a:avLst/>
          </a:prstGeom>
        </p:spPr>
        <p:txBody>
          <a:bodyPr vert="horz" lIns="107278" tIns="53639" rIns="107278" bIns="53639" rtlCol="0" anchor="ctr"/>
          <a:lstStyle>
            <a:lvl1pPr algn="l">
              <a:defRPr sz="1292">
                <a:solidFill>
                  <a:schemeClr val="tx1">
                    <a:tint val="75000"/>
                  </a:schemeClr>
                </a:solidFill>
              </a:defRPr>
            </a:lvl1pPr>
          </a:lstStyle>
          <a:p>
            <a:fld id="{BB60390A-FAB8-47AB-BFB9-3D6A367E5B9C}" type="datetimeFigureOut">
              <a:rPr lang="en-AU" smtClean="0"/>
              <a:t>1/10/2024</a:t>
            </a:fld>
            <a:endParaRPr lang="en-AU"/>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107278" tIns="53639" rIns="107278" bIns="53639" rtlCol="0" anchor="ctr"/>
          <a:lstStyle>
            <a:lvl1pPr algn="ctr">
              <a:defRPr sz="1292">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107278" tIns="53639" rIns="107278" bIns="53639" rtlCol="0" anchor="ctr"/>
          <a:lstStyle>
            <a:lvl1pPr algn="r">
              <a:defRPr sz="1292">
                <a:solidFill>
                  <a:schemeClr val="tx1">
                    <a:tint val="75000"/>
                  </a:schemeClr>
                </a:solidFill>
              </a:defRPr>
            </a:lvl1pPr>
          </a:lstStyle>
          <a:p>
            <a:fld id="{49CC8A8F-69F1-489E-A650-1E47CD9F3C9D}" type="slidenum">
              <a:rPr lang="en-AU" smtClean="0"/>
              <a:t>‹#›</a:t>
            </a:fld>
            <a:endParaRPr lang="en-AU"/>
          </a:p>
        </p:txBody>
      </p:sp>
    </p:spTree>
    <p:extLst>
      <p:ext uri="{BB962C8B-B14F-4D97-AF65-F5344CB8AC3E}">
        <p14:creationId xmlns:p14="http://schemas.microsoft.com/office/powerpoint/2010/main" val="256624455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ctr" defTabSz="990287" rtl="0" eaLnBrk="1" latinLnBrk="0" hangingPunct="1">
        <a:spcBef>
          <a:spcPct val="0"/>
        </a:spcBef>
        <a:buNone/>
        <a:defRPr sz="4800" kern="1200">
          <a:solidFill>
            <a:schemeClr val="tx1"/>
          </a:solidFill>
          <a:latin typeface="+mj-lt"/>
          <a:ea typeface="+mj-ea"/>
          <a:cs typeface="+mj-cs"/>
        </a:defRPr>
      </a:lvl1pPr>
    </p:titleStyle>
    <p:bodyStyle>
      <a:lvl1pPr marL="371359" indent="-371359" algn="l" defTabSz="990287" rtl="0" eaLnBrk="1" latinLnBrk="0" hangingPunct="1">
        <a:spcBef>
          <a:spcPct val="20000"/>
        </a:spcBef>
        <a:buFont typeface="Arial" panose="020B0604020202020204" pitchFamily="34" charset="0"/>
        <a:buChar char="•"/>
        <a:defRPr sz="3508" kern="1200">
          <a:solidFill>
            <a:schemeClr val="tx1"/>
          </a:solidFill>
          <a:latin typeface="+mn-lt"/>
          <a:ea typeface="+mn-ea"/>
          <a:cs typeface="+mn-cs"/>
        </a:defRPr>
      </a:lvl1pPr>
      <a:lvl2pPr marL="804607" indent="-309465" algn="l" defTabSz="990287" rtl="0" eaLnBrk="1" latinLnBrk="0" hangingPunct="1">
        <a:spcBef>
          <a:spcPct val="20000"/>
        </a:spcBef>
        <a:buFont typeface="Arial" panose="020B0604020202020204" pitchFamily="34" charset="0"/>
        <a:buChar char="–"/>
        <a:defRPr sz="3046" kern="1200">
          <a:solidFill>
            <a:schemeClr val="tx1"/>
          </a:solidFill>
          <a:latin typeface="+mn-lt"/>
          <a:ea typeface="+mn-ea"/>
          <a:cs typeface="+mn-cs"/>
        </a:defRPr>
      </a:lvl2pPr>
      <a:lvl3pPr marL="1237859" indent="-247572" algn="l" defTabSz="990287" rtl="0" eaLnBrk="1" latinLnBrk="0" hangingPunct="1">
        <a:spcBef>
          <a:spcPct val="20000"/>
        </a:spcBef>
        <a:buFont typeface="Arial" panose="020B0604020202020204" pitchFamily="34" charset="0"/>
        <a:buChar char="•"/>
        <a:defRPr sz="2585" kern="1200">
          <a:solidFill>
            <a:schemeClr val="tx1"/>
          </a:solidFill>
          <a:latin typeface="+mn-lt"/>
          <a:ea typeface="+mn-ea"/>
          <a:cs typeface="+mn-cs"/>
        </a:defRPr>
      </a:lvl3pPr>
      <a:lvl4pPr marL="1733002" indent="-247572" algn="l" defTabSz="990287" rtl="0" eaLnBrk="1" latinLnBrk="0" hangingPunct="1">
        <a:spcBef>
          <a:spcPct val="20000"/>
        </a:spcBef>
        <a:buFont typeface="Arial" panose="020B0604020202020204" pitchFamily="34" charset="0"/>
        <a:buChar char="–"/>
        <a:defRPr sz="2123" kern="1200">
          <a:solidFill>
            <a:schemeClr val="tx1"/>
          </a:solidFill>
          <a:latin typeface="+mn-lt"/>
          <a:ea typeface="+mn-ea"/>
          <a:cs typeface="+mn-cs"/>
        </a:defRPr>
      </a:lvl4pPr>
      <a:lvl5pPr marL="2228144" indent="-247572" algn="l" defTabSz="990287" rtl="0" eaLnBrk="1" latinLnBrk="0" hangingPunct="1">
        <a:spcBef>
          <a:spcPct val="20000"/>
        </a:spcBef>
        <a:buFont typeface="Arial" panose="020B0604020202020204" pitchFamily="34" charset="0"/>
        <a:buChar char="»"/>
        <a:defRPr sz="2123" kern="1200">
          <a:solidFill>
            <a:schemeClr val="tx1"/>
          </a:solidFill>
          <a:latin typeface="+mn-lt"/>
          <a:ea typeface="+mn-ea"/>
          <a:cs typeface="+mn-cs"/>
        </a:defRPr>
      </a:lvl5pPr>
      <a:lvl6pPr marL="2723288" indent="-247572" algn="l" defTabSz="990287" rtl="0" eaLnBrk="1" latinLnBrk="0" hangingPunct="1">
        <a:spcBef>
          <a:spcPct val="20000"/>
        </a:spcBef>
        <a:buFont typeface="Arial" panose="020B0604020202020204" pitchFamily="34" charset="0"/>
        <a:buChar char="•"/>
        <a:defRPr sz="2123" kern="1200">
          <a:solidFill>
            <a:schemeClr val="tx1"/>
          </a:solidFill>
          <a:latin typeface="+mn-lt"/>
          <a:ea typeface="+mn-ea"/>
          <a:cs typeface="+mn-cs"/>
        </a:defRPr>
      </a:lvl6pPr>
      <a:lvl7pPr marL="3218431" indent="-247572" algn="l" defTabSz="990287" rtl="0" eaLnBrk="1" latinLnBrk="0" hangingPunct="1">
        <a:spcBef>
          <a:spcPct val="20000"/>
        </a:spcBef>
        <a:buFont typeface="Arial" panose="020B0604020202020204" pitchFamily="34" charset="0"/>
        <a:buChar char="•"/>
        <a:defRPr sz="2123" kern="1200">
          <a:solidFill>
            <a:schemeClr val="tx1"/>
          </a:solidFill>
          <a:latin typeface="+mn-lt"/>
          <a:ea typeface="+mn-ea"/>
          <a:cs typeface="+mn-cs"/>
        </a:defRPr>
      </a:lvl7pPr>
      <a:lvl8pPr marL="3713575" indent="-247572" algn="l" defTabSz="990287" rtl="0" eaLnBrk="1" latinLnBrk="0" hangingPunct="1">
        <a:spcBef>
          <a:spcPct val="20000"/>
        </a:spcBef>
        <a:buFont typeface="Arial" panose="020B0604020202020204" pitchFamily="34" charset="0"/>
        <a:buChar char="•"/>
        <a:defRPr sz="2123" kern="1200">
          <a:solidFill>
            <a:schemeClr val="tx1"/>
          </a:solidFill>
          <a:latin typeface="+mn-lt"/>
          <a:ea typeface="+mn-ea"/>
          <a:cs typeface="+mn-cs"/>
        </a:defRPr>
      </a:lvl8pPr>
      <a:lvl9pPr marL="4208718" indent="-247572" algn="l" defTabSz="990287" rtl="0" eaLnBrk="1" latinLnBrk="0" hangingPunct="1">
        <a:spcBef>
          <a:spcPct val="20000"/>
        </a:spcBef>
        <a:buFont typeface="Arial" panose="020B0604020202020204" pitchFamily="34" charset="0"/>
        <a:buChar char="•"/>
        <a:defRPr sz="2123" kern="1200">
          <a:solidFill>
            <a:schemeClr val="tx1"/>
          </a:solidFill>
          <a:latin typeface="+mn-lt"/>
          <a:ea typeface="+mn-ea"/>
          <a:cs typeface="+mn-cs"/>
        </a:defRPr>
      </a:lvl9pPr>
    </p:bodyStyle>
    <p:otherStyle>
      <a:defPPr>
        <a:defRPr lang="en-US"/>
      </a:defPPr>
      <a:lvl1pPr marL="0" algn="l" defTabSz="990287" rtl="0" eaLnBrk="1" latinLnBrk="0" hangingPunct="1">
        <a:defRPr sz="1939" kern="1200">
          <a:solidFill>
            <a:schemeClr val="tx1"/>
          </a:solidFill>
          <a:latin typeface="+mn-lt"/>
          <a:ea typeface="+mn-ea"/>
          <a:cs typeface="+mn-cs"/>
        </a:defRPr>
      </a:lvl1pPr>
      <a:lvl2pPr marL="495144" algn="l" defTabSz="990287" rtl="0" eaLnBrk="1" latinLnBrk="0" hangingPunct="1">
        <a:defRPr sz="1939" kern="1200">
          <a:solidFill>
            <a:schemeClr val="tx1"/>
          </a:solidFill>
          <a:latin typeface="+mn-lt"/>
          <a:ea typeface="+mn-ea"/>
          <a:cs typeface="+mn-cs"/>
        </a:defRPr>
      </a:lvl2pPr>
      <a:lvl3pPr marL="990287" algn="l" defTabSz="990287" rtl="0" eaLnBrk="1" latinLnBrk="0" hangingPunct="1">
        <a:defRPr sz="1939" kern="1200">
          <a:solidFill>
            <a:schemeClr val="tx1"/>
          </a:solidFill>
          <a:latin typeface="+mn-lt"/>
          <a:ea typeface="+mn-ea"/>
          <a:cs typeface="+mn-cs"/>
        </a:defRPr>
      </a:lvl3pPr>
      <a:lvl4pPr marL="1485429" algn="l" defTabSz="990287" rtl="0" eaLnBrk="1" latinLnBrk="0" hangingPunct="1">
        <a:defRPr sz="1939" kern="1200">
          <a:solidFill>
            <a:schemeClr val="tx1"/>
          </a:solidFill>
          <a:latin typeface="+mn-lt"/>
          <a:ea typeface="+mn-ea"/>
          <a:cs typeface="+mn-cs"/>
        </a:defRPr>
      </a:lvl4pPr>
      <a:lvl5pPr marL="1980573" algn="l" defTabSz="990287" rtl="0" eaLnBrk="1" latinLnBrk="0" hangingPunct="1">
        <a:defRPr sz="1939" kern="1200">
          <a:solidFill>
            <a:schemeClr val="tx1"/>
          </a:solidFill>
          <a:latin typeface="+mn-lt"/>
          <a:ea typeface="+mn-ea"/>
          <a:cs typeface="+mn-cs"/>
        </a:defRPr>
      </a:lvl5pPr>
      <a:lvl6pPr marL="2475716" algn="l" defTabSz="990287" rtl="0" eaLnBrk="1" latinLnBrk="0" hangingPunct="1">
        <a:defRPr sz="1939" kern="1200">
          <a:solidFill>
            <a:schemeClr val="tx1"/>
          </a:solidFill>
          <a:latin typeface="+mn-lt"/>
          <a:ea typeface="+mn-ea"/>
          <a:cs typeface="+mn-cs"/>
        </a:defRPr>
      </a:lvl6pPr>
      <a:lvl7pPr marL="2970861" algn="l" defTabSz="990287" rtl="0" eaLnBrk="1" latinLnBrk="0" hangingPunct="1">
        <a:defRPr sz="1939" kern="1200">
          <a:solidFill>
            <a:schemeClr val="tx1"/>
          </a:solidFill>
          <a:latin typeface="+mn-lt"/>
          <a:ea typeface="+mn-ea"/>
          <a:cs typeface="+mn-cs"/>
        </a:defRPr>
      </a:lvl7pPr>
      <a:lvl8pPr marL="3466002" algn="l" defTabSz="990287" rtl="0" eaLnBrk="1" latinLnBrk="0" hangingPunct="1">
        <a:defRPr sz="1939" kern="1200">
          <a:solidFill>
            <a:schemeClr val="tx1"/>
          </a:solidFill>
          <a:latin typeface="+mn-lt"/>
          <a:ea typeface="+mn-ea"/>
          <a:cs typeface="+mn-cs"/>
        </a:defRPr>
      </a:lvl8pPr>
      <a:lvl9pPr marL="3961147" algn="l" defTabSz="990287" rtl="0" eaLnBrk="1" latinLnBrk="0" hangingPunct="1">
        <a:defRPr sz="193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9.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crvs.unescap.org/sites/default/files/resources/Papua_New_Guinea_CRVS_Action_Plan_2023_2025.pdf" TargetMode="External"/><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34417" y="6282394"/>
            <a:ext cx="3086100"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p:txBody>
          <a:bodyPr/>
          <a:lstStyle/>
          <a:p>
            <a:pPr defTabSz="990287">
              <a:buClrTx/>
            </a:pPr>
            <a:fld id="{B1D80824-7094-4149-8798-5E059B46834A}" type="slidenum">
              <a:rPr lang="x-none" kern="1200">
                <a:solidFill>
                  <a:prstClr val="black">
                    <a:tint val="75000"/>
                  </a:prstClr>
                </a:solidFill>
                <a:latin typeface="Calibri"/>
                <a:ea typeface="+mn-ea"/>
                <a:cs typeface="+mn-cs"/>
              </a:rPr>
              <a:pPr defTabSz="990287">
                <a:buClrTx/>
              </a:pPr>
              <a:t>1</a:t>
            </a:fld>
            <a:endParaRPr lang="x-none" kern="1200">
              <a:solidFill>
                <a:prstClr val="black">
                  <a:tint val="75000"/>
                </a:prstClr>
              </a:solidFill>
              <a:latin typeface="Calibri"/>
              <a:ea typeface="+mn-ea"/>
              <a:cs typeface="+mn-cs"/>
            </a:endParaRPr>
          </a:p>
        </p:txBody>
      </p:sp>
      <p:sp>
        <p:nvSpPr>
          <p:cNvPr id="2" name="TextBox 1">
            <a:extLst>
              <a:ext uri="{FF2B5EF4-FFF2-40B4-BE49-F238E27FC236}">
                <a16:creationId xmlns:a16="http://schemas.microsoft.com/office/drawing/2014/main" id="{16800233-EEAB-46D4-BAC3-92ED15EFA0C4}"/>
              </a:ext>
            </a:extLst>
          </p:cNvPr>
          <p:cNvSpPr txBox="1"/>
          <p:nvPr/>
        </p:nvSpPr>
        <p:spPr>
          <a:xfrm>
            <a:off x="4881510" y="2838632"/>
            <a:ext cx="34290" cy="383639"/>
          </a:xfrm>
          <a:prstGeom prst="rect">
            <a:avLst/>
          </a:prstGeom>
          <a:noFill/>
        </p:spPr>
        <p:txBody>
          <a:bodyPr wrap="square" lIns="84400" tIns="42200" rIns="84400" bIns="42200" rtlCol="0">
            <a:spAutoFit/>
          </a:bodyPr>
          <a:lstStyle/>
          <a:p>
            <a:pPr defTabSz="990287">
              <a:buClrTx/>
            </a:pPr>
            <a:endParaRPr lang="x-none" sz="1939" kern="1200" dirty="0">
              <a:solidFill>
                <a:prstClr val="black"/>
              </a:solidFill>
              <a:latin typeface="Bahnschrift Condensed" panose="020B0502040204020203" pitchFamily="34" charset="0"/>
              <a:ea typeface="+mn-ea"/>
              <a:cs typeface="+mn-cs"/>
            </a:endParaRPr>
          </a:p>
        </p:txBody>
      </p:sp>
      <p:cxnSp>
        <p:nvCxnSpPr>
          <p:cNvPr id="16" name="Straight Connector 15"/>
          <p:cNvCxnSpPr>
            <a:cxnSpLocks/>
          </p:cNvCxnSpPr>
          <p:nvPr/>
        </p:nvCxnSpPr>
        <p:spPr>
          <a:xfrm flipV="1">
            <a:off x="36674" y="4782340"/>
            <a:ext cx="9107326" cy="53808"/>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2" descr="https://tse3.mm.bing.net/th?id=OIP.gUuNFQ1LNKBmt2qPOkiRwQHaKG&amp;pid=Api&amp;P=0&amp;w=300&amp;h=300">
            <a:extLst>
              <a:ext uri="{FF2B5EF4-FFF2-40B4-BE49-F238E27FC236}">
                <a16:creationId xmlns:a16="http://schemas.microsoft.com/office/drawing/2014/main" id="{D1221391-F397-4307-BB34-9D6B6C1C10B8}"/>
              </a:ext>
            </a:extLst>
          </p:cNvPr>
          <p:cNvPicPr>
            <a:picLocks noChangeAspect="1" noChangeArrowheads="1"/>
          </p:cNvPicPr>
          <p:nvPr/>
        </p:nvPicPr>
        <p:blipFill>
          <a:blip r:embed="rId2"/>
          <a:srcRect/>
          <a:stretch>
            <a:fillRect/>
          </a:stretch>
        </p:blipFill>
        <p:spPr bwMode="auto">
          <a:xfrm>
            <a:off x="4650871" y="4841007"/>
            <a:ext cx="793791" cy="1022687"/>
          </a:xfrm>
          <a:prstGeom prst="rect">
            <a:avLst/>
          </a:prstGeom>
          <a:ln>
            <a:noFill/>
          </a:ln>
          <a:effectLst>
            <a:softEdge rad="112500"/>
          </a:effectLst>
        </p:spPr>
      </p:pic>
      <p:pic>
        <p:nvPicPr>
          <p:cNvPr id="7" name="Picture 6">
            <a:extLst>
              <a:ext uri="{FF2B5EF4-FFF2-40B4-BE49-F238E27FC236}">
                <a16:creationId xmlns:a16="http://schemas.microsoft.com/office/drawing/2014/main" id="{D65A33C7-03EF-49EC-9BA1-08F97C8D1960}"/>
              </a:ext>
            </a:extLst>
          </p:cNvPr>
          <p:cNvPicPr>
            <a:picLocks noChangeAspect="1"/>
          </p:cNvPicPr>
          <p:nvPr/>
        </p:nvPicPr>
        <p:blipFill>
          <a:blip r:embed="rId3"/>
          <a:stretch>
            <a:fillRect/>
          </a:stretch>
        </p:blipFill>
        <p:spPr>
          <a:xfrm>
            <a:off x="6333269" y="4899676"/>
            <a:ext cx="778853" cy="944431"/>
          </a:xfrm>
          <a:prstGeom prst="rect">
            <a:avLst/>
          </a:prstGeom>
          <a:ln>
            <a:noFill/>
          </a:ln>
          <a:effectLst>
            <a:softEdge rad="112500"/>
          </a:effectLst>
        </p:spPr>
      </p:pic>
      <p:pic>
        <p:nvPicPr>
          <p:cNvPr id="8" name="Picture 2" descr="Image result for facial recognition">
            <a:extLst>
              <a:ext uri="{FF2B5EF4-FFF2-40B4-BE49-F238E27FC236}">
                <a16:creationId xmlns:a16="http://schemas.microsoft.com/office/drawing/2014/main" id="{C19D139D-D63A-455E-B1F6-2E71A3CAD2A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3533" y="4899676"/>
            <a:ext cx="752012" cy="9699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4" descr="Image result for dna recognition">
            <a:extLst>
              <a:ext uri="{FF2B5EF4-FFF2-40B4-BE49-F238E27FC236}">
                <a16:creationId xmlns:a16="http://schemas.microsoft.com/office/drawing/2014/main" id="{A0A01513-0802-43E3-960E-AC7443AB0A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9846" y="4867838"/>
            <a:ext cx="852419" cy="9730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Image result for SDG 16.9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5823" y="4899676"/>
            <a:ext cx="856177" cy="9053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20;p1">
            <a:extLst>
              <a:ext uri="{FF2B5EF4-FFF2-40B4-BE49-F238E27FC236}">
                <a16:creationId xmlns:a16="http://schemas.microsoft.com/office/drawing/2014/main" id="{58BCBE0A-80CA-BC6D-966E-298A25296E10}"/>
              </a:ext>
            </a:extLst>
          </p:cNvPr>
          <p:cNvSpPr txBox="1">
            <a:spLocks/>
          </p:cNvSpPr>
          <p:nvPr/>
        </p:nvSpPr>
        <p:spPr>
          <a:xfrm>
            <a:off x="2515979" y="395421"/>
            <a:ext cx="6310423" cy="4272271"/>
          </a:xfrm>
          <a:prstGeom prst="rect">
            <a:avLst/>
          </a:prstGeom>
          <a:noFill/>
          <a:ln>
            <a:noFill/>
          </a:ln>
        </p:spPr>
        <p:txBody>
          <a:bodyPr spcFirstLastPara="1" wrap="square" lIns="91425" tIns="45700" rIns="91425" bIns="45700" anchor="t" anchorCtr="0">
            <a:normAutofit fontScale="82500" lnSpcReduction="2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3477B2"/>
              </a:buClr>
              <a:buSzPts val="3500"/>
              <a:buFont typeface="Arial"/>
              <a:buNone/>
              <a:defRPr sz="3500" b="0" i="0" u="none" strike="noStrike" cap="none">
                <a:solidFill>
                  <a:srgbClr val="3477B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5B9BD5">
                    <a:lumMod val="50000"/>
                  </a:srgbClr>
                </a:solidFill>
                <a:effectLst/>
                <a:uLnTx/>
                <a:uFillTx/>
                <a:latin typeface="Calibri"/>
                <a:ea typeface="+mn-ea"/>
                <a:cs typeface="Arial"/>
                <a:sym typeface="Arial"/>
              </a:rPr>
              <a:t>DIGITAL TRANSFORMATION SUMMIT 2024</a:t>
            </a:r>
            <a:br>
              <a:rPr kumimoji="0" lang="en-US" sz="4000" b="0" i="0" u="none" strike="noStrike" kern="1200" cap="none" spc="0" normalizeH="0" baseline="0" noProof="0" dirty="0">
                <a:ln>
                  <a:noFill/>
                </a:ln>
                <a:solidFill>
                  <a:srgbClr val="5B9BD5">
                    <a:lumMod val="50000"/>
                  </a:srgbClr>
                </a:solidFill>
                <a:effectLst/>
                <a:uLnTx/>
                <a:uFillTx/>
                <a:latin typeface="Calibri"/>
                <a:ea typeface="+mn-ea"/>
                <a:cs typeface="Arial"/>
                <a:sym typeface="Arial"/>
              </a:rPr>
            </a:br>
            <a:br>
              <a:rPr kumimoji="0" lang="en-US" sz="1600" b="0" i="0" u="none" strike="noStrike" kern="1200" cap="none" spc="0" normalizeH="0" baseline="0" noProof="0" dirty="0">
                <a:ln>
                  <a:noFill/>
                </a:ln>
                <a:solidFill>
                  <a:srgbClr val="5B9BD5">
                    <a:lumMod val="50000"/>
                  </a:srgbClr>
                </a:solidFill>
                <a:effectLst/>
                <a:uLnTx/>
                <a:uFillTx/>
                <a:latin typeface="Calibri"/>
                <a:ea typeface="+mn-ea"/>
                <a:cs typeface="Arial"/>
                <a:sym typeface="Arial"/>
              </a:rPr>
            </a:br>
            <a:r>
              <a:rPr kumimoji="0" lang="en-US" sz="2200" b="0" i="0" u="none" strike="noStrike" kern="1200" cap="none" spc="0" normalizeH="0" baseline="0" noProof="0" dirty="0">
                <a:ln>
                  <a:noFill/>
                </a:ln>
                <a:solidFill>
                  <a:srgbClr val="7030A0"/>
                </a:solidFill>
                <a:effectLst/>
                <a:uLnTx/>
                <a:uFillTx/>
                <a:latin typeface="Calibri"/>
                <a:ea typeface="+mn-ea"/>
                <a:cs typeface="Arial"/>
                <a:sym typeface="Arial"/>
              </a:rPr>
              <a:t>NAVIGATING DIGITAL TRANSFORMATION TOWARDS 50 YEARS AND BEYOND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rgbClr val="7030A0"/>
                </a:solidFill>
                <a:latin typeface="Calibri"/>
                <a:ea typeface="+mn-ea"/>
              </a:rPr>
              <a:t>COLLABORATIVE GOVERNANCE &amp; INNOVATION</a:t>
            </a:r>
            <a:br>
              <a:rPr kumimoji="0" lang="en-US" sz="2800" b="1" i="0" u="none" strike="noStrike" kern="0" cap="none" spc="0" normalizeH="0" baseline="0" noProof="0" dirty="0">
                <a:ln>
                  <a:noFill/>
                </a:ln>
                <a:solidFill>
                  <a:srgbClr val="ACCBF9">
                    <a:lumMod val="25000"/>
                  </a:srgbClr>
                </a:solidFill>
                <a:effectLst/>
                <a:uLnTx/>
                <a:uFillTx/>
                <a:latin typeface="Arial"/>
                <a:cs typeface="Arial"/>
                <a:sym typeface="Arial"/>
              </a:rPr>
            </a:br>
            <a:br>
              <a:rPr kumimoji="0" lang="en-US" sz="2800" b="1" i="0" u="none" strike="noStrike" kern="0" cap="none" spc="0" normalizeH="0" baseline="0" noProof="0" dirty="0">
                <a:ln>
                  <a:noFill/>
                </a:ln>
                <a:solidFill>
                  <a:srgbClr val="ACCBF9">
                    <a:lumMod val="25000"/>
                  </a:srgbClr>
                </a:solidFill>
                <a:effectLst/>
                <a:uLnTx/>
                <a:uFillTx/>
                <a:latin typeface="Arial"/>
                <a:cs typeface="Arial"/>
                <a:sym typeface="Arial"/>
              </a:rPr>
            </a:br>
            <a:endParaRPr kumimoji="0" lang="en-US" sz="2800" b="1" i="0" u="none" strike="noStrike" kern="0" cap="none" spc="0" normalizeH="0" baseline="0" noProof="0" dirty="0">
              <a:ln>
                <a:noFill/>
              </a:ln>
              <a:solidFill>
                <a:srgbClr val="ACCBF9">
                  <a:lumMod val="25000"/>
                </a:srgbClr>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ACCBF9">
                    <a:lumMod val="25000"/>
                  </a:srgbClr>
                </a:solidFill>
              </a:rPr>
              <a:t>BUILDING BLOCKS – DIGITAL ID</a:t>
            </a:r>
            <a:endParaRPr kumimoji="0" lang="en-US" sz="2800" b="1" i="0" u="none" strike="noStrike" kern="0" cap="none" spc="0" normalizeH="0" baseline="0" noProof="0" dirty="0">
              <a:ln>
                <a:noFill/>
              </a:ln>
              <a:solidFill>
                <a:srgbClr val="ACCBF9">
                  <a:lumMod val="25000"/>
                </a:srgbClr>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ACCBF9">
                  <a:lumMod val="25000"/>
                </a:srgbClr>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ACCBF9">
                  <a:lumMod val="25000"/>
                </a:srgbClr>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rgbClr val="ACCBF9">
                  <a:lumMod val="25000"/>
                </a:srgb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ACCBF9">
                  <a:lumMod val="25000"/>
                </a:srgbClr>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ACCBF9">
                    <a:lumMod val="25000"/>
                  </a:srgbClr>
                </a:solidFill>
                <a:effectLst/>
                <a:uLnTx/>
                <a:uFillTx/>
                <a:latin typeface="Arial"/>
                <a:cs typeface="Arial"/>
                <a:sym typeface="Arial"/>
              </a:rPr>
              <a:t>Presentation by:</a:t>
            </a:r>
            <a:br>
              <a:rPr kumimoji="0" lang="en-US" sz="2800" i="0" u="none" strike="noStrike" kern="0" cap="none" spc="0" normalizeH="0" baseline="0" noProof="0" dirty="0">
                <a:ln>
                  <a:noFill/>
                </a:ln>
                <a:solidFill>
                  <a:srgbClr val="ACCBF9">
                    <a:lumMod val="25000"/>
                  </a:srgbClr>
                </a:solidFill>
                <a:effectLst/>
                <a:uLnTx/>
                <a:uFillTx/>
                <a:latin typeface="Arial"/>
                <a:cs typeface="Arial"/>
                <a:sym typeface="Arial"/>
              </a:rPr>
            </a:br>
            <a:r>
              <a:rPr kumimoji="0" lang="en-US" sz="2200" i="0" u="none" strike="noStrike" kern="0" cap="none" spc="0" normalizeH="0" baseline="0" noProof="0" dirty="0">
                <a:ln>
                  <a:noFill/>
                </a:ln>
                <a:solidFill>
                  <a:srgbClr val="ACCBF9">
                    <a:lumMod val="25000"/>
                  </a:srgbClr>
                </a:solidFill>
                <a:effectLst/>
                <a:uLnTx/>
                <a:uFillTx/>
                <a:latin typeface="Arial"/>
                <a:cs typeface="Arial"/>
                <a:sym typeface="Arial"/>
              </a:rPr>
              <a:t>A/Deputy Registrar General</a:t>
            </a:r>
            <a:br>
              <a:rPr kumimoji="0" lang="en-US" sz="2200" i="0" u="none" strike="noStrike" kern="0" cap="none" spc="0" normalizeH="0" baseline="0" noProof="0" dirty="0">
                <a:ln>
                  <a:noFill/>
                </a:ln>
                <a:solidFill>
                  <a:srgbClr val="ACCBF9">
                    <a:lumMod val="25000"/>
                  </a:srgbClr>
                </a:solidFill>
                <a:effectLst/>
                <a:uLnTx/>
                <a:uFillTx/>
                <a:latin typeface="Arial"/>
                <a:cs typeface="Arial"/>
                <a:sym typeface="Arial"/>
              </a:rPr>
            </a:br>
            <a:r>
              <a:rPr kumimoji="0" lang="en-US" sz="1800" i="0" u="none" strike="noStrike" kern="0" cap="none" spc="0" normalizeH="0" baseline="0" noProof="0" dirty="0">
                <a:ln>
                  <a:noFill/>
                </a:ln>
                <a:solidFill>
                  <a:srgbClr val="ACCBF9">
                    <a:lumMod val="25000"/>
                  </a:srgbClr>
                </a:solidFill>
                <a:effectLst/>
                <a:uLnTx/>
                <a:uFillTx/>
                <a:latin typeface="Arial"/>
                <a:cs typeface="Arial"/>
                <a:sym typeface="Arial"/>
              </a:rPr>
              <a:t>SALOME BOGOSIA-KEARI</a:t>
            </a:r>
            <a:br>
              <a:rPr kumimoji="0" lang="en-US" sz="1800" b="1" i="0" u="none" strike="noStrike" kern="0" cap="none" spc="0" normalizeH="0" baseline="0" noProof="0" dirty="0">
                <a:ln>
                  <a:noFill/>
                </a:ln>
                <a:solidFill>
                  <a:srgbClr val="ACCBF9">
                    <a:lumMod val="25000"/>
                  </a:srgbClr>
                </a:solidFill>
                <a:effectLst/>
                <a:uLnTx/>
                <a:uFillTx/>
                <a:latin typeface="Arial"/>
                <a:cs typeface="Arial"/>
                <a:sym typeface="Arial"/>
              </a:rPr>
            </a:br>
            <a:endParaRPr kumimoji="0" lang="en-US" sz="1800" b="1" i="0" u="none" strike="noStrike" kern="0" cap="none" spc="0" normalizeH="0" baseline="0" noProof="0" dirty="0">
              <a:ln>
                <a:noFill/>
              </a:ln>
              <a:solidFill>
                <a:srgbClr val="ACCBF9">
                  <a:lumMod val="25000"/>
                </a:srgbClr>
              </a:solidFill>
              <a:effectLst/>
              <a:uLnTx/>
              <a:uFillTx/>
              <a:latin typeface="Arial"/>
              <a:cs typeface="Arial"/>
              <a:sym typeface="Arial"/>
            </a:endParaRPr>
          </a:p>
        </p:txBody>
      </p:sp>
      <p:pic>
        <p:nvPicPr>
          <p:cNvPr id="10" name="Picture 9" descr="C:\Users\Michael Kumung\Documents\PNGCIR\Governance Issues\Logo\CRVS SYMBOL (2).png">
            <a:extLst>
              <a:ext uri="{FF2B5EF4-FFF2-40B4-BE49-F238E27FC236}">
                <a16:creationId xmlns:a16="http://schemas.microsoft.com/office/drawing/2014/main" id="{20E2F195-F798-C95F-05A5-25DAA9AAFFA1}"/>
              </a:ext>
            </a:extLst>
          </p:cNvPr>
          <p:cNvPicPr/>
          <p:nvPr/>
        </p:nvPicPr>
        <p:blipFill>
          <a:blip r:embed="rId7" cstate="print"/>
          <a:srcRect/>
          <a:stretch>
            <a:fillRect/>
          </a:stretch>
        </p:blipFill>
        <p:spPr bwMode="auto">
          <a:xfrm>
            <a:off x="271009" y="192329"/>
            <a:ext cx="2206378" cy="22927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9836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15616" y="6087759"/>
            <a:ext cx="5013699"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8" name="Title 7">
            <a:extLst>
              <a:ext uri="{FF2B5EF4-FFF2-40B4-BE49-F238E27FC236}">
                <a16:creationId xmlns:a16="http://schemas.microsoft.com/office/drawing/2014/main" id="{718F06AD-DC92-9482-7F9D-3005812D466C}"/>
              </a:ext>
            </a:extLst>
          </p:cNvPr>
          <p:cNvSpPr txBox="1">
            <a:spLocks/>
          </p:cNvSpPr>
          <p:nvPr/>
        </p:nvSpPr>
        <p:spPr>
          <a:xfrm>
            <a:off x="296658" y="256689"/>
            <a:ext cx="8260672" cy="103942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3477B2"/>
              </a:buClr>
              <a:buSzPts val="1800"/>
              <a:buFont typeface="Arial"/>
              <a:buNone/>
              <a:defRPr sz="3500" b="0" i="0" u="none" strike="noStrike" cap="none">
                <a:solidFill>
                  <a:srgbClr val="3477B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ct val="0"/>
              </a:spcBef>
              <a:spcAft>
                <a:spcPts val="0"/>
              </a:spcAft>
              <a:buClr>
                <a:srgbClr val="3477B2"/>
              </a:buClr>
              <a:buSzPts val="1800"/>
              <a:buFont typeface="Arial"/>
              <a:buNone/>
              <a:tabLst/>
              <a:defRPr/>
            </a:pPr>
            <a:r>
              <a:rPr kumimoji="0" lang="en-AU" sz="2400" b="0" i="0" u="none" strike="noStrike" kern="1200" cap="none" spc="0" normalizeH="0" baseline="0" noProof="0">
                <a:ln>
                  <a:noFill/>
                </a:ln>
                <a:solidFill>
                  <a:srgbClr val="000000"/>
                </a:solidFill>
                <a:effectLst/>
                <a:uLnTx/>
                <a:uFillTx/>
                <a:latin typeface="Arial"/>
                <a:ea typeface="+mj-ea"/>
                <a:cs typeface="Arial"/>
                <a:sym typeface="Arial"/>
              </a:rPr>
              <a:t>PNGCIR is empowered by its Act,  the </a:t>
            </a:r>
            <a:r>
              <a:rPr kumimoji="0" lang="en-AU" sz="2400" b="0" i="0" u="none" strike="noStrike" kern="1200" cap="none" spc="0" normalizeH="0" baseline="0" noProof="0">
                <a:ln>
                  <a:noFill/>
                </a:ln>
                <a:solidFill>
                  <a:srgbClr val="FF0000"/>
                </a:solidFill>
                <a:effectLst/>
                <a:uLnTx/>
                <a:uFillTx/>
                <a:latin typeface="Arial"/>
                <a:ea typeface="+mj-ea"/>
                <a:cs typeface="Arial"/>
                <a:sym typeface="Arial"/>
              </a:rPr>
              <a:t>Civil Registration Act 1963 (Amendment) 2014</a:t>
            </a:r>
            <a:r>
              <a:rPr kumimoji="0" lang="en-AU" sz="2400" b="0" i="0" u="none" strike="noStrike" kern="1200" cap="none" spc="0" normalizeH="0" baseline="0" noProof="0">
                <a:ln>
                  <a:noFill/>
                </a:ln>
                <a:solidFill>
                  <a:srgbClr val="000000"/>
                </a:solidFill>
                <a:effectLst/>
                <a:uLnTx/>
                <a:uFillTx/>
                <a:latin typeface="Arial"/>
                <a:ea typeface="+mj-ea"/>
                <a:cs typeface="Arial"/>
                <a:sym typeface="Arial"/>
              </a:rPr>
              <a:t>, to </a:t>
            </a:r>
            <a:r>
              <a:rPr kumimoji="0" lang="en-AU" sz="2400" b="0" i="0" u="none" strike="noStrike" kern="1200" cap="none" spc="0" normalizeH="0" baseline="0" noProof="0">
                <a:ln>
                  <a:noFill/>
                </a:ln>
                <a:solidFill>
                  <a:srgbClr val="FF0000"/>
                </a:solidFill>
                <a:effectLst/>
                <a:uLnTx/>
                <a:uFillTx/>
                <a:latin typeface="Arial"/>
                <a:ea typeface="+mj-ea"/>
                <a:cs typeface="Arial"/>
                <a:sym typeface="Arial"/>
              </a:rPr>
              <a:t>facilitate Identity along with civil registration and vital statistics. </a:t>
            </a:r>
            <a:br>
              <a:rPr kumimoji="0" lang="en-US" sz="2400" b="0" i="0" u="none" strike="noStrike" kern="1200" cap="none" spc="0" normalizeH="0" baseline="0" noProof="0">
                <a:ln>
                  <a:noFill/>
                </a:ln>
                <a:solidFill>
                  <a:srgbClr val="FF0000"/>
                </a:solidFill>
                <a:effectLst/>
                <a:uLnTx/>
                <a:uFillTx/>
                <a:latin typeface="Arial"/>
                <a:ea typeface="+mj-ea"/>
                <a:cs typeface="Arial"/>
                <a:sym typeface="Arial"/>
              </a:rPr>
            </a:br>
            <a:endParaRPr kumimoji="0" lang="en-PG" sz="2400" b="0" i="0" u="none" strike="noStrike" kern="0" cap="none" spc="0" normalizeH="0" baseline="0" noProof="0" dirty="0">
              <a:ln>
                <a:noFill/>
              </a:ln>
              <a:solidFill>
                <a:srgbClr val="FF0000"/>
              </a:solidFill>
              <a:effectLst/>
              <a:uLnTx/>
              <a:uFillTx/>
              <a:latin typeface="Arial"/>
              <a:cs typeface="Arial"/>
              <a:sym typeface="Arial"/>
            </a:endParaRPr>
          </a:p>
        </p:txBody>
      </p:sp>
      <p:graphicFrame>
        <p:nvGraphicFramePr>
          <p:cNvPr id="9" name="Diagram 8">
            <a:extLst>
              <a:ext uri="{FF2B5EF4-FFF2-40B4-BE49-F238E27FC236}">
                <a16:creationId xmlns:a16="http://schemas.microsoft.com/office/drawing/2014/main" id="{6A46D37A-C973-2ED9-D471-9A69DE6231F2}"/>
              </a:ext>
            </a:extLst>
          </p:cNvPr>
          <p:cNvGraphicFramePr/>
          <p:nvPr>
            <p:extLst>
              <p:ext uri="{D42A27DB-BD31-4B8C-83A1-F6EECF244321}">
                <p14:modId xmlns:p14="http://schemas.microsoft.com/office/powerpoint/2010/main" val="1715379753"/>
              </p:ext>
            </p:extLst>
          </p:nvPr>
        </p:nvGraphicFramePr>
        <p:xfrm>
          <a:off x="391567" y="1396999"/>
          <a:ext cx="8210173" cy="49453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3821C912-C87F-D3EA-9776-D88F84828D5B}"/>
              </a:ext>
            </a:extLst>
          </p:cNvPr>
          <p:cNvGrpSpPr/>
          <p:nvPr/>
        </p:nvGrpSpPr>
        <p:grpSpPr>
          <a:xfrm>
            <a:off x="1321766" y="3518195"/>
            <a:ext cx="6096000" cy="4064000"/>
            <a:chOff x="1321766" y="3518195"/>
            <a:chExt cx="6096000" cy="4064000"/>
          </a:xfrm>
        </p:grpSpPr>
        <p:graphicFrame>
          <p:nvGraphicFramePr>
            <p:cNvPr id="6" name="Diagram 5">
              <a:extLst>
                <a:ext uri="{FF2B5EF4-FFF2-40B4-BE49-F238E27FC236}">
                  <a16:creationId xmlns:a16="http://schemas.microsoft.com/office/drawing/2014/main" id="{92400397-A339-B68A-FA04-3D9D1467CF56}"/>
                </a:ext>
              </a:extLst>
            </p:cNvPr>
            <p:cNvGraphicFramePr/>
            <p:nvPr>
              <p:extLst>
                <p:ext uri="{D42A27DB-BD31-4B8C-83A1-F6EECF244321}">
                  <p14:modId xmlns:p14="http://schemas.microsoft.com/office/powerpoint/2010/main" val="33398836"/>
                </p:ext>
              </p:extLst>
            </p:nvPr>
          </p:nvGraphicFramePr>
          <p:xfrm>
            <a:off x="1321766" y="3518195"/>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Arrow: Right 6">
              <a:extLst>
                <a:ext uri="{FF2B5EF4-FFF2-40B4-BE49-F238E27FC236}">
                  <a16:creationId xmlns:a16="http://schemas.microsoft.com/office/drawing/2014/main" id="{2E226764-A99A-3E77-51B8-0F528C781FDF}"/>
                </a:ext>
              </a:extLst>
            </p:cNvPr>
            <p:cNvSpPr/>
            <p:nvPr/>
          </p:nvSpPr>
          <p:spPr>
            <a:xfrm>
              <a:off x="3104708" y="5137963"/>
              <a:ext cx="2642190" cy="837740"/>
            </a:xfrm>
            <a:prstGeom prst="rightArrow">
              <a:avLst/>
            </a:prstGeom>
            <a:solidFill>
              <a:srgbClr val="00B050"/>
            </a:solidFill>
            <a:ln w="25400" cap="flat" cmpd="sng" algn="ctr">
              <a:solidFill>
                <a:srgbClr val="629DD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PG" sz="1800" b="0" i="0" u="none" strike="noStrike" kern="0" cap="none" spc="0" normalizeH="0" baseline="0" noProof="0" dirty="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3171183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65746-FC25-15D5-9B0F-7ECD2E6D762F}"/>
              </a:ext>
            </a:extLst>
          </p:cNvPr>
          <p:cNvSpPr>
            <a:spLocks noGrp="1"/>
          </p:cNvSpPr>
          <p:nvPr>
            <p:ph type="title"/>
          </p:nvPr>
        </p:nvSpPr>
        <p:spPr>
          <a:xfrm>
            <a:off x="685800" y="1"/>
            <a:ext cx="7886700" cy="1020726"/>
          </a:xfrm>
        </p:spPr>
        <p:txBody>
          <a:bodyPr anchor="ctr">
            <a:normAutofit/>
          </a:bodyPr>
          <a:lstStyle/>
          <a:p>
            <a:r>
              <a:rPr lang="en-US" sz="2800" b="1" dirty="0">
                <a:solidFill>
                  <a:srgbClr val="002060"/>
                </a:solidFill>
                <a:latin typeface="Arial"/>
                <a:cs typeface="Arial"/>
              </a:rPr>
              <a:t> PNG NID : Why it is crucial as a building block.</a:t>
            </a:r>
            <a:endParaRPr lang="en-PG" sz="2800" b="1" dirty="0">
              <a:solidFill>
                <a:srgbClr val="002060"/>
              </a:solidFill>
              <a:latin typeface="Arial"/>
              <a:cs typeface="Arial"/>
            </a:endParaRPr>
          </a:p>
        </p:txBody>
      </p:sp>
      <p:sp>
        <p:nvSpPr>
          <p:cNvPr id="3" name="Content Placeholder 2">
            <a:extLst>
              <a:ext uri="{FF2B5EF4-FFF2-40B4-BE49-F238E27FC236}">
                <a16:creationId xmlns:a16="http://schemas.microsoft.com/office/drawing/2014/main" id="{EED7E41C-2A12-E841-069E-064513A3B7DA}"/>
              </a:ext>
            </a:extLst>
          </p:cNvPr>
          <p:cNvSpPr>
            <a:spLocks noGrp="1"/>
          </p:cNvSpPr>
          <p:nvPr>
            <p:ph sz="half" idx="2"/>
          </p:nvPr>
        </p:nvSpPr>
        <p:spPr>
          <a:xfrm>
            <a:off x="199223" y="1414796"/>
            <a:ext cx="3868340" cy="4503738"/>
          </a:xfrm>
        </p:spPr>
        <p:txBody>
          <a:bodyPr>
            <a:normAutofit fontScale="92500" lnSpcReduction="10000"/>
          </a:bodyPr>
          <a:lstStyle/>
          <a:p>
            <a:pPr>
              <a:lnSpc>
                <a:spcPct val="90000"/>
              </a:lnSpc>
              <a:buFont typeface="Arial" panose="020B0604020202020204" pitchFamily="34" charset="0"/>
              <a:buChar char="•"/>
            </a:pPr>
            <a:r>
              <a:rPr lang="en-US" sz="1400" b="1" i="0" dirty="0">
                <a:effectLst/>
              </a:rPr>
              <a:t>Legislated: </a:t>
            </a:r>
            <a:r>
              <a:rPr lang="en-US" sz="1400" dirty="0"/>
              <a:t>Data collection, transmission, storage, and application are allowed by PNG Laws, which</a:t>
            </a:r>
            <a:r>
              <a:rPr lang="en-US" sz="1400" b="0" i="0" dirty="0">
                <a:effectLst/>
              </a:rPr>
              <a:t> ensures the security of the data stored.</a:t>
            </a:r>
          </a:p>
          <a:p>
            <a:pPr>
              <a:lnSpc>
                <a:spcPct val="90000"/>
              </a:lnSpc>
              <a:buFont typeface="Arial" panose="020B0604020202020204" pitchFamily="34" charset="0"/>
              <a:buChar char="•"/>
            </a:pPr>
            <a:r>
              <a:rPr lang="en-US" sz="1400" b="1" i="0" dirty="0">
                <a:effectLst/>
              </a:rPr>
              <a:t>Largest Biometric Database: </a:t>
            </a:r>
            <a:r>
              <a:rPr lang="en-US" sz="1400" i="0" dirty="0">
                <a:effectLst/>
              </a:rPr>
              <a:t>Over 6TB of data. Good source of statistics. </a:t>
            </a:r>
          </a:p>
          <a:p>
            <a:pPr>
              <a:lnSpc>
                <a:spcPct val="90000"/>
              </a:lnSpc>
              <a:buFont typeface="Arial" panose="020B0604020202020204" pitchFamily="34" charset="0"/>
              <a:buChar char="•"/>
            </a:pPr>
            <a:r>
              <a:rPr lang="en-US" sz="1400" b="1" i="0" dirty="0">
                <a:effectLst/>
              </a:rPr>
              <a:t>Reliability</a:t>
            </a:r>
            <a:r>
              <a:rPr lang="en-US" sz="1400" b="0" i="0" dirty="0">
                <a:effectLst/>
              </a:rPr>
              <a:t>: Civil registration data is typically accurate and reliable. It’s collected at birth or other significant life events, making it a trustworthy source.</a:t>
            </a:r>
          </a:p>
          <a:p>
            <a:pPr>
              <a:lnSpc>
                <a:spcPct val="90000"/>
              </a:lnSpc>
              <a:buFont typeface="Arial" panose="020B0604020202020204" pitchFamily="34" charset="0"/>
              <a:buChar char="•"/>
            </a:pPr>
            <a:r>
              <a:rPr lang="en-US" sz="1400" b="1" i="0" dirty="0">
                <a:effectLst/>
              </a:rPr>
              <a:t>Completeness</a:t>
            </a:r>
            <a:r>
              <a:rPr lang="en-US" sz="1400" b="0" i="0" dirty="0">
                <a:effectLst/>
              </a:rPr>
              <a:t>: Civil registration covers the entire population, ensuring inclusivity. Everyone, regardless of socio-economic status, should be part of this system. </a:t>
            </a:r>
            <a:r>
              <a:rPr lang="en-US" sz="1400" dirty="0"/>
              <a:t>Increase the registration of the </a:t>
            </a:r>
            <a:r>
              <a:rPr lang="en-US" sz="1400" dirty="0" err="1"/>
              <a:t>unbankable</a:t>
            </a:r>
            <a:r>
              <a:rPr lang="en-US" sz="1400" dirty="0"/>
              <a:t> population. </a:t>
            </a:r>
            <a:endParaRPr lang="en-US" sz="1400" b="0" i="0" dirty="0">
              <a:effectLst/>
            </a:endParaRPr>
          </a:p>
          <a:p>
            <a:pPr>
              <a:lnSpc>
                <a:spcPct val="90000"/>
              </a:lnSpc>
              <a:buFont typeface="Arial" panose="020B0604020202020204" pitchFamily="34" charset="0"/>
              <a:buChar char="•"/>
            </a:pPr>
            <a:r>
              <a:rPr lang="en-US" sz="1400" b="1" i="0" dirty="0">
                <a:effectLst/>
              </a:rPr>
              <a:t>Consistency</a:t>
            </a:r>
            <a:r>
              <a:rPr lang="en-US" sz="1400" b="0" i="0" dirty="0">
                <a:effectLst/>
              </a:rPr>
              <a:t>: The data remains consistent over time. It’s not subject to frequent changes or updates</a:t>
            </a:r>
            <a:r>
              <a:rPr lang="en-US" sz="1400" dirty="0"/>
              <a:t> unless permitted by a legal process. </a:t>
            </a:r>
            <a:endParaRPr lang="en-US" sz="1400" b="0" i="0" dirty="0">
              <a:effectLst/>
            </a:endParaRPr>
          </a:p>
          <a:p>
            <a:pPr>
              <a:lnSpc>
                <a:spcPct val="90000"/>
              </a:lnSpc>
              <a:buFont typeface="Arial" panose="020B0604020202020204" pitchFamily="34" charset="0"/>
              <a:buChar char="•"/>
            </a:pPr>
            <a:r>
              <a:rPr lang="en-US" sz="1400" b="1" i="0" dirty="0">
                <a:effectLst/>
              </a:rPr>
              <a:t>Uniqueness</a:t>
            </a:r>
            <a:r>
              <a:rPr lang="en-US" sz="1400" b="0" i="0" dirty="0">
                <a:effectLst/>
              </a:rPr>
              <a:t>: Each individual has a unique identifier (e.g., birth certificate number) linked to civil registration.</a:t>
            </a:r>
          </a:p>
          <a:p>
            <a:pPr>
              <a:lnSpc>
                <a:spcPct val="90000"/>
              </a:lnSpc>
              <a:buFont typeface="Arial" panose="020B0604020202020204" pitchFamily="34" charset="0"/>
              <a:buChar char="•"/>
            </a:pPr>
            <a:r>
              <a:rPr lang="en-US" sz="1400" b="1" i="0" dirty="0">
                <a:effectLst/>
              </a:rPr>
              <a:t>Longitudinal Tracking</a:t>
            </a:r>
            <a:r>
              <a:rPr lang="en-US" sz="1400" b="0" i="0" dirty="0">
                <a:effectLst/>
              </a:rPr>
              <a:t>: Civil registration data spans an individual’s entire life, from birth to death. This continuity is crucial for digital identity systems.</a:t>
            </a:r>
          </a:p>
          <a:p>
            <a:pPr>
              <a:lnSpc>
                <a:spcPct val="90000"/>
              </a:lnSpc>
              <a:buFont typeface="Arial" panose="020B0604020202020204" pitchFamily="34" charset="0"/>
              <a:buChar char="•"/>
            </a:pPr>
            <a:endParaRPr lang="en-US" sz="1100" i="0" dirty="0">
              <a:effectLst/>
            </a:endParaRPr>
          </a:p>
          <a:p>
            <a:pPr>
              <a:lnSpc>
                <a:spcPct val="90000"/>
              </a:lnSpc>
              <a:buFont typeface="Arial" panose="020B0604020202020204" pitchFamily="34" charset="0"/>
              <a:buChar char="•"/>
            </a:pPr>
            <a:endParaRPr lang="en-US" sz="1100" i="0" dirty="0">
              <a:effectLst/>
            </a:endParaRPr>
          </a:p>
        </p:txBody>
      </p:sp>
      <p:pic>
        <p:nvPicPr>
          <p:cNvPr id="8" name="Content Placeholder 7" descr="A person holding up a document&#10;&#10;Description automatically generated">
            <a:extLst>
              <a:ext uri="{FF2B5EF4-FFF2-40B4-BE49-F238E27FC236}">
                <a16:creationId xmlns:a16="http://schemas.microsoft.com/office/drawing/2014/main" id="{C915201B-EBB0-BA0E-BE83-1F65AECBC4C6}"/>
              </a:ext>
            </a:extLst>
          </p:cNvPr>
          <p:cNvPicPr>
            <a:picLocks noGrp="1" noChangeAspect="1"/>
          </p:cNvPicPr>
          <p:nvPr>
            <p:ph sz="quarter" idx="4"/>
          </p:nvPr>
        </p:nvPicPr>
        <p:blipFill>
          <a:blip r:embed="rId2"/>
          <a:srcRect l="413" r="2" b="2"/>
          <a:stretch/>
        </p:blipFill>
        <p:spPr>
          <a:xfrm>
            <a:off x="6611008" y="4342551"/>
            <a:ext cx="1940697" cy="2257334"/>
          </a:xfrm>
          <a:noFill/>
        </p:spPr>
      </p:pic>
      <p:pic>
        <p:nvPicPr>
          <p:cNvPr id="9" name="Picture 8">
            <a:extLst>
              <a:ext uri="{FF2B5EF4-FFF2-40B4-BE49-F238E27FC236}">
                <a16:creationId xmlns:a16="http://schemas.microsoft.com/office/drawing/2014/main" id="{7C575F51-82AF-E1FB-11EF-20D4C01FDA0C}"/>
              </a:ext>
            </a:extLst>
          </p:cNvPr>
          <p:cNvPicPr>
            <a:picLocks noChangeAspect="1"/>
          </p:cNvPicPr>
          <p:nvPr/>
        </p:nvPicPr>
        <p:blipFill>
          <a:blip r:embed="rId3"/>
          <a:stretch>
            <a:fillRect/>
          </a:stretch>
        </p:blipFill>
        <p:spPr>
          <a:xfrm>
            <a:off x="4433777" y="1020726"/>
            <a:ext cx="2176581" cy="2152097"/>
          </a:xfrm>
          <a:prstGeom prst="rect">
            <a:avLst/>
          </a:prstGeom>
        </p:spPr>
      </p:pic>
      <p:pic>
        <p:nvPicPr>
          <p:cNvPr id="10" name="Picture 9">
            <a:extLst>
              <a:ext uri="{FF2B5EF4-FFF2-40B4-BE49-F238E27FC236}">
                <a16:creationId xmlns:a16="http://schemas.microsoft.com/office/drawing/2014/main" id="{0AD47F95-1A44-A257-FD58-09A2FE21ACDA}"/>
              </a:ext>
            </a:extLst>
          </p:cNvPr>
          <p:cNvPicPr>
            <a:picLocks noChangeAspect="1"/>
          </p:cNvPicPr>
          <p:nvPr/>
        </p:nvPicPr>
        <p:blipFill>
          <a:blip r:embed="rId4"/>
          <a:stretch>
            <a:fillRect/>
          </a:stretch>
        </p:blipFill>
        <p:spPr>
          <a:xfrm>
            <a:off x="5560170" y="2689522"/>
            <a:ext cx="2007345" cy="2169975"/>
          </a:xfrm>
          <a:prstGeom prst="rect">
            <a:avLst/>
          </a:prstGeom>
        </p:spPr>
      </p:pic>
      <p:pic>
        <p:nvPicPr>
          <p:cNvPr id="11" name="Picture 10">
            <a:extLst>
              <a:ext uri="{FF2B5EF4-FFF2-40B4-BE49-F238E27FC236}">
                <a16:creationId xmlns:a16="http://schemas.microsoft.com/office/drawing/2014/main" id="{44AD2F9F-17F1-1C7C-14D9-B072B062D095}"/>
              </a:ext>
            </a:extLst>
          </p:cNvPr>
          <p:cNvPicPr>
            <a:picLocks noChangeAspect="1"/>
          </p:cNvPicPr>
          <p:nvPr/>
        </p:nvPicPr>
        <p:blipFill>
          <a:blip r:embed="rId5"/>
          <a:stretch>
            <a:fillRect/>
          </a:stretch>
        </p:blipFill>
        <p:spPr>
          <a:xfrm>
            <a:off x="6565413" y="1020726"/>
            <a:ext cx="1892787" cy="2193174"/>
          </a:xfrm>
          <a:prstGeom prst="rect">
            <a:avLst/>
          </a:prstGeom>
        </p:spPr>
      </p:pic>
    </p:spTree>
    <p:extLst>
      <p:ext uri="{BB962C8B-B14F-4D97-AF65-F5344CB8AC3E}">
        <p14:creationId xmlns:p14="http://schemas.microsoft.com/office/powerpoint/2010/main" val="3575823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482440" y="6540591"/>
            <a:ext cx="5013699"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2" name="Google Shape;132;p2">
            <a:extLst>
              <a:ext uri="{FF2B5EF4-FFF2-40B4-BE49-F238E27FC236}">
                <a16:creationId xmlns:a16="http://schemas.microsoft.com/office/drawing/2014/main" id="{2DA8059D-EF63-C7D9-97FC-6038A686FAD7}"/>
              </a:ext>
            </a:extLst>
          </p:cNvPr>
          <p:cNvSpPr txBox="1">
            <a:spLocks/>
          </p:cNvSpPr>
          <p:nvPr/>
        </p:nvSpPr>
        <p:spPr>
          <a:xfrm>
            <a:off x="498497" y="75434"/>
            <a:ext cx="8260672" cy="65590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3477B2"/>
              </a:buClr>
              <a:buSzPts val="1800"/>
              <a:buFont typeface="Arial"/>
              <a:buNone/>
              <a:defRPr sz="3500" b="0" i="0" u="none" strike="noStrike" cap="none">
                <a:solidFill>
                  <a:srgbClr val="3477B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3477B2"/>
              </a:buClr>
              <a:buSzPts val="2800"/>
              <a:buFont typeface="Arial"/>
              <a:buNone/>
              <a:tabLst/>
              <a:defRPr/>
            </a:pPr>
            <a:r>
              <a:rPr lang="en-AU" sz="2800" b="1" dirty="0">
                <a:solidFill>
                  <a:srgbClr val="002060"/>
                </a:solidFill>
              </a:rPr>
              <a:t>CRVS Ecosystem</a:t>
            </a:r>
            <a:endParaRPr kumimoji="0" lang="en-AU" sz="2800" b="1" i="0" u="none" strike="noStrike" kern="0" cap="none" spc="0" normalizeH="0" baseline="0" noProof="0" dirty="0">
              <a:ln>
                <a:noFill/>
              </a:ln>
              <a:solidFill>
                <a:srgbClr val="002060"/>
              </a:solidFill>
              <a:effectLst/>
              <a:uLnTx/>
              <a:uFillTx/>
              <a:latin typeface="Arial"/>
              <a:cs typeface="Arial"/>
              <a:sym typeface="Arial"/>
            </a:endParaRPr>
          </a:p>
        </p:txBody>
      </p:sp>
      <p:sp>
        <p:nvSpPr>
          <p:cNvPr id="20" name="Rectangle 19">
            <a:extLst>
              <a:ext uri="{FF2B5EF4-FFF2-40B4-BE49-F238E27FC236}">
                <a16:creationId xmlns:a16="http://schemas.microsoft.com/office/drawing/2014/main" id="{23DAA88D-8BF5-F98D-764D-0397A8EAB2E8}"/>
              </a:ext>
            </a:extLst>
          </p:cNvPr>
          <p:cNvSpPr/>
          <p:nvPr/>
        </p:nvSpPr>
        <p:spPr>
          <a:xfrm>
            <a:off x="1701209" y="826729"/>
            <a:ext cx="5644846" cy="4152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2"/>
                </a:solidFill>
              </a:rPr>
              <a:t>Where does the PNG Civil and Identity Registry get its data from?</a:t>
            </a:r>
            <a:endParaRPr lang="en-PG" sz="2000" b="1" dirty="0">
              <a:solidFill>
                <a:schemeClr val="tx2"/>
              </a:solidFill>
            </a:endParaRPr>
          </a:p>
        </p:txBody>
      </p:sp>
      <p:sp>
        <p:nvSpPr>
          <p:cNvPr id="22" name="TextBox 21">
            <a:extLst>
              <a:ext uri="{FF2B5EF4-FFF2-40B4-BE49-F238E27FC236}">
                <a16:creationId xmlns:a16="http://schemas.microsoft.com/office/drawing/2014/main" id="{38B7C85D-E48C-7748-F8A6-930376A12240}"/>
              </a:ext>
            </a:extLst>
          </p:cNvPr>
          <p:cNvSpPr txBox="1"/>
          <p:nvPr/>
        </p:nvSpPr>
        <p:spPr>
          <a:xfrm>
            <a:off x="1147658" y="5948102"/>
            <a:ext cx="7884044" cy="523220"/>
          </a:xfrm>
          <a:prstGeom prst="rect">
            <a:avLst/>
          </a:prstGeom>
          <a:noFill/>
        </p:spPr>
        <p:txBody>
          <a:bodyPr wrap="square">
            <a:spAutoFit/>
          </a:bodyPr>
          <a:lstStyle/>
          <a:p>
            <a:r>
              <a:rPr lang="en-US" dirty="0">
                <a:hlinkClick r:id="rId3"/>
              </a:rPr>
              <a:t>Papua_New_Guinea_CRVS_Action_Plan_2023_2025.pdf (unescap.org)</a:t>
            </a:r>
            <a:endParaRPr lang="en-US" dirty="0"/>
          </a:p>
          <a:p>
            <a:endParaRPr lang="en-PG" dirty="0"/>
          </a:p>
        </p:txBody>
      </p:sp>
      <p:graphicFrame>
        <p:nvGraphicFramePr>
          <p:cNvPr id="6" name="Diagram 5">
            <a:extLst>
              <a:ext uri="{FF2B5EF4-FFF2-40B4-BE49-F238E27FC236}">
                <a16:creationId xmlns:a16="http://schemas.microsoft.com/office/drawing/2014/main" id="{5AE9CC15-7EFA-7F52-CE00-6C8A8C113C10}"/>
              </a:ext>
            </a:extLst>
          </p:cNvPr>
          <p:cNvGraphicFramePr/>
          <p:nvPr>
            <p:extLst>
              <p:ext uri="{D42A27DB-BD31-4B8C-83A1-F6EECF244321}">
                <p14:modId xmlns:p14="http://schemas.microsoft.com/office/powerpoint/2010/main" val="587307022"/>
              </p:ext>
            </p:extLst>
          </p:nvPr>
        </p:nvGraphicFramePr>
        <p:xfrm>
          <a:off x="-15393" y="1367051"/>
          <a:ext cx="5775251" cy="38155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Arrow: Curved Right 9">
            <a:extLst>
              <a:ext uri="{FF2B5EF4-FFF2-40B4-BE49-F238E27FC236}">
                <a16:creationId xmlns:a16="http://schemas.microsoft.com/office/drawing/2014/main" id="{EEE6EFB1-D79F-A26D-2CF2-FFBDABE04A16}"/>
              </a:ext>
            </a:extLst>
          </p:cNvPr>
          <p:cNvSpPr/>
          <p:nvPr/>
        </p:nvSpPr>
        <p:spPr>
          <a:xfrm rot="16200000">
            <a:off x="2506472" y="4512001"/>
            <a:ext cx="731520" cy="2039218"/>
          </a:xfrm>
          <a:prstGeom prst="curved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solidFill>
                <a:schemeClr val="tx1"/>
              </a:solidFill>
            </a:endParaRPr>
          </a:p>
        </p:txBody>
      </p:sp>
      <p:sp>
        <p:nvSpPr>
          <p:cNvPr id="11" name="Arrow: Up-Down 10">
            <a:extLst>
              <a:ext uri="{FF2B5EF4-FFF2-40B4-BE49-F238E27FC236}">
                <a16:creationId xmlns:a16="http://schemas.microsoft.com/office/drawing/2014/main" id="{1D1C6D82-3BA2-F6EE-9758-89C3CB3DACCE}"/>
              </a:ext>
            </a:extLst>
          </p:cNvPr>
          <p:cNvSpPr/>
          <p:nvPr/>
        </p:nvSpPr>
        <p:spPr>
          <a:xfrm>
            <a:off x="2779197" y="3058805"/>
            <a:ext cx="186070" cy="415290"/>
          </a:xfrm>
          <a:prstGeom prst="up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12" name="Arrow: Right 11">
            <a:extLst>
              <a:ext uri="{FF2B5EF4-FFF2-40B4-BE49-F238E27FC236}">
                <a16:creationId xmlns:a16="http://schemas.microsoft.com/office/drawing/2014/main" id="{AC77B9D4-6420-CB40-9D4B-1EA7B345058D}"/>
              </a:ext>
            </a:extLst>
          </p:cNvPr>
          <p:cNvSpPr/>
          <p:nvPr/>
        </p:nvSpPr>
        <p:spPr>
          <a:xfrm>
            <a:off x="2068677" y="3973886"/>
            <a:ext cx="368594" cy="170604"/>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15" name="Arrow: Right 14">
            <a:extLst>
              <a:ext uri="{FF2B5EF4-FFF2-40B4-BE49-F238E27FC236}">
                <a16:creationId xmlns:a16="http://schemas.microsoft.com/office/drawing/2014/main" id="{BDB1100C-9F32-B285-540B-C9EC13F464F9}"/>
              </a:ext>
            </a:extLst>
          </p:cNvPr>
          <p:cNvSpPr/>
          <p:nvPr/>
        </p:nvSpPr>
        <p:spPr>
          <a:xfrm>
            <a:off x="3201130" y="3994116"/>
            <a:ext cx="368594" cy="170604"/>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19" name="TextBox 18">
            <a:extLst>
              <a:ext uri="{FF2B5EF4-FFF2-40B4-BE49-F238E27FC236}">
                <a16:creationId xmlns:a16="http://schemas.microsoft.com/office/drawing/2014/main" id="{7C364D19-9D74-D1CD-3FFF-FDC4DFCCA661}"/>
              </a:ext>
            </a:extLst>
          </p:cNvPr>
          <p:cNvSpPr txBox="1"/>
          <p:nvPr/>
        </p:nvSpPr>
        <p:spPr>
          <a:xfrm>
            <a:off x="4847404" y="1242018"/>
            <a:ext cx="3707043" cy="5047536"/>
          </a:xfrm>
          <a:prstGeom prst="rect">
            <a:avLst/>
          </a:prstGeom>
          <a:noFill/>
        </p:spPr>
        <p:txBody>
          <a:bodyPr wrap="square" rtlCol="0">
            <a:spAutoFit/>
          </a:bodyPr>
          <a:lstStyle/>
          <a:p>
            <a:pPr marL="285750" indent="-285750">
              <a:buFont typeface="Arial" panose="020B0604020202020204" pitchFamily="34" charset="0"/>
              <a:buChar char="•"/>
            </a:pPr>
            <a:r>
              <a:rPr lang="en-US" b="1" dirty="0"/>
              <a:t>The link between Civil Registration, Vital Statistics and Identity Management</a:t>
            </a:r>
          </a:p>
          <a:p>
            <a:pPr marL="285750" indent="-285750">
              <a:buFont typeface="Arial" panose="020B0604020202020204" pitchFamily="34" charset="0"/>
              <a:buChar char="•"/>
            </a:pPr>
            <a:r>
              <a:rPr lang="en-US" b="1" dirty="0"/>
              <a:t>As Is, all systems operate in SILOS. </a:t>
            </a:r>
            <a:r>
              <a:rPr lang="en-US" dirty="0">
                <a:solidFill>
                  <a:schemeClr val="dk1"/>
                </a:solidFill>
              </a:rPr>
              <a:t>Identity Management systems must be sustainable. Systems need to feed each other, and human dependency must be minimized as much as possible.</a:t>
            </a:r>
            <a:endParaRPr lang="en-US" b="1" dirty="0"/>
          </a:p>
          <a:p>
            <a:pPr marL="285750" indent="-285750">
              <a:buFont typeface="Arial" panose="020B0604020202020204" pitchFamily="34" charset="0"/>
              <a:buChar char="•"/>
            </a:pPr>
            <a:r>
              <a:rPr lang="en-US" b="1" dirty="0">
                <a:solidFill>
                  <a:srgbClr val="FF0000"/>
                </a:solidFill>
              </a:rPr>
              <a:t>The Data Flow process from the point of origination to the Civil and Identity Registry for civil registration as a holistic approach to CRVS is non-existent.</a:t>
            </a:r>
          </a:p>
          <a:p>
            <a:pPr marL="285750" indent="-285750">
              <a:buFont typeface="Arial" panose="020B0604020202020204" pitchFamily="34" charset="0"/>
              <a:buChar char="•"/>
            </a:pPr>
            <a:r>
              <a:rPr lang="en-US" b="1" dirty="0">
                <a:solidFill>
                  <a:schemeClr val="tx1"/>
                </a:solidFill>
              </a:rPr>
              <a:t>Legislative reforms will address these gaps. </a:t>
            </a:r>
            <a:r>
              <a:rPr lang="en-US" dirty="0">
                <a:solidFill>
                  <a:schemeClr val="tx1"/>
                </a:solidFill>
              </a:rPr>
              <a:t>CIR Bill 2020 table on the floor of parliament with first reading. Once passed it will trigger consequential amendments to the Health, NSO, DPLLGA, Judiciary and Electoral Commission Legislations enabling data sharing and integration of systems. </a:t>
            </a:r>
            <a:endParaRPr lang="en-US" b="1" dirty="0">
              <a:solidFill>
                <a:schemeClr val="tx1"/>
              </a:solidFill>
            </a:endParaRPr>
          </a:p>
          <a:p>
            <a:pPr marL="285750" indent="-285750">
              <a:buFont typeface="Arial" panose="020B0604020202020204" pitchFamily="34" charset="0"/>
              <a:buChar char="•"/>
            </a:pPr>
            <a:endParaRPr lang="en-PG" b="1" dirty="0">
              <a:solidFill>
                <a:srgbClr val="FF0000"/>
              </a:solidFill>
            </a:endParaRPr>
          </a:p>
          <a:p>
            <a:pPr marL="285750" indent="-285750">
              <a:buFont typeface="Arial" panose="020B0604020202020204" pitchFamily="34" charset="0"/>
              <a:buChar char="•"/>
            </a:pPr>
            <a:endParaRPr lang="en-PG" b="1" dirty="0"/>
          </a:p>
        </p:txBody>
      </p:sp>
    </p:spTree>
    <p:extLst>
      <p:ext uri="{BB962C8B-B14F-4D97-AF65-F5344CB8AC3E}">
        <p14:creationId xmlns:p14="http://schemas.microsoft.com/office/powerpoint/2010/main" val="3222201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15616" y="6087759"/>
            <a:ext cx="5013699"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5" name="Title 1"/>
          <p:cNvSpPr txBox="1">
            <a:spLocks/>
          </p:cNvSpPr>
          <p:nvPr/>
        </p:nvSpPr>
        <p:spPr>
          <a:xfrm>
            <a:off x="629841" y="685800"/>
            <a:ext cx="4739786" cy="1477108"/>
          </a:xfrm>
          <a:prstGeom prst="rect">
            <a:avLst/>
          </a:prstGeom>
        </p:spPr>
        <p:txBody>
          <a:bodyPr lIns="84400" tIns="42200" rIns="84400" bIns="42200"/>
          <a:lstStyle/>
          <a:p>
            <a:pPr marL="662321" indent="-662321" defTabSz="844019">
              <a:lnSpc>
                <a:spcPct val="90000"/>
              </a:lnSpc>
              <a:spcBef>
                <a:spcPct val="0"/>
              </a:spcBef>
              <a:buClrTx/>
              <a:defRPr/>
            </a:pPr>
            <a:r>
              <a:rPr lang="en-US" sz="4062" kern="1200" dirty="0">
                <a:solidFill>
                  <a:prstClr val="black"/>
                </a:solidFill>
                <a:latin typeface="Calibri"/>
                <a:ea typeface="+mn-ea"/>
                <a:cs typeface="+mn-cs"/>
              </a:rPr>
              <a:t>1. 	WHERE ARE WE  NOW?</a:t>
            </a:r>
          </a:p>
        </p:txBody>
      </p:sp>
      <p:sp>
        <p:nvSpPr>
          <p:cNvPr id="6" name="Text Placeholder 5"/>
          <p:cNvSpPr txBox="1">
            <a:spLocks/>
          </p:cNvSpPr>
          <p:nvPr/>
        </p:nvSpPr>
        <p:spPr>
          <a:xfrm>
            <a:off x="1639350" y="2162908"/>
            <a:ext cx="3966230" cy="443271"/>
          </a:xfrm>
          <a:prstGeom prst="rect">
            <a:avLst/>
          </a:prstGeom>
          <a:noFill/>
        </p:spPr>
        <p:txBody>
          <a:bodyPr wrap="square" lIns="84400" tIns="42200" rIns="84400" bIns="42200" rtlCol="0">
            <a:spAutoFit/>
          </a:bodyPr>
          <a:lstStyle/>
          <a:p>
            <a:pPr defTabSz="844019">
              <a:lnSpc>
                <a:spcPct val="90000"/>
              </a:lnSpc>
              <a:spcBef>
                <a:spcPts val="923"/>
              </a:spcBef>
              <a:buClrTx/>
              <a:tabLst>
                <a:tab pos="498204" algn="l"/>
              </a:tabLst>
              <a:defRPr/>
            </a:pPr>
            <a:r>
              <a:rPr lang="en-AU" sz="2585" b="1" kern="1200" dirty="0">
                <a:solidFill>
                  <a:srgbClr val="0070C0"/>
                </a:solidFill>
                <a:latin typeface="a•space" panose="02000500000000000000" pitchFamily="2" charset="0"/>
                <a:ea typeface="+mn-ea"/>
                <a:cs typeface="+mn-cs"/>
              </a:rPr>
              <a:t>(30 SEP 2024)</a:t>
            </a:r>
          </a:p>
        </p:txBody>
      </p:sp>
      <p:pic>
        <p:nvPicPr>
          <p:cNvPr id="7" name="Picture 6"/>
          <p:cNvPicPr>
            <a:picLocks noChangeAspect="1"/>
          </p:cNvPicPr>
          <p:nvPr/>
        </p:nvPicPr>
        <p:blipFill>
          <a:blip r:embed="rId2"/>
          <a:stretch>
            <a:fillRect/>
          </a:stretch>
        </p:blipFill>
        <p:spPr>
          <a:xfrm>
            <a:off x="5502565" y="685800"/>
            <a:ext cx="2857500" cy="4880113"/>
          </a:xfrm>
          <a:prstGeom prst="rect">
            <a:avLst/>
          </a:prstGeom>
        </p:spPr>
      </p:pic>
    </p:spTree>
    <p:extLst>
      <p:ext uri="{BB962C8B-B14F-4D97-AF65-F5344CB8AC3E}">
        <p14:creationId xmlns:p14="http://schemas.microsoft.com/office/powerpoint/2010/main" val="583573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15616" y="6087759"/>
            <a:ext cx="5013699"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132" name="Google Shape;132;p2"/>
          <p:cNvSpPr txBox="1">
            <a:spLocks/>
          </p:cNvSpPr>
          <p:nvPr/>
        </p:nvSpPr>
        <p:spPr>
          <a:xfrm>
            <a:off x="667187" y="0"/>
            <a:ext cx="8260672" cy="65590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3477B2"/>
              </a:buClr>
              <a:buSzPts val="1800"/>
              <a:buFont typeface="Arial"/>
              <a:buNone/>
              <a:defRPr sz="3500" b="0" i="0" u="none" strike="noStrike" cap="none">
                <a:solidFill>
                  <a:srgbClr val="3477B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3477B2"/>
              </a:buClr>
              <a:buSzPts val="2800"/>
              <a:buFont typeface="Arial"/>
              <a:buNone/>
              <a:tabLst/>
              <a:defRPr/>
            </a:pPr>
            <a:r>
              <a:rPr kumimoji="0" lang="en-AU" sz="2800" b="1" i="0" u="none" strike="noStrike" kern="0" cap="none" spc="0" normalizeH="0" baseline="0" noProof="0">
                <a:ln>
                  <a:noFill/>
                </a:ln>
                <a:solidFill>
                  <a:srgbClr val="002060"/>
                </a:solidFill>
                <a:effectLst/>
                <a:uLnTx/>
                <a:uFillTx/>
                <a:latin typeface="Arial"/>
                <a:cs typeface="Arial"/>
                <a:sym typeface="Arial"/>
              </a:rPr>
              <a:t>COUNTRY OVERVIEW</a:t>
            </a:r>
            <a:endParaRPr kumimoji="0" lang="en-AU" sz="2800" b="1" i="0" u="none" strike="noStrike" kern="0" cap="none" spc="0" normalizeH="0" baseline="0" noProof="0" dirty="0">
              <a:ln>
                <a:noFill/>
              </a:ln>
              <a:solidFill>
                <a:srgbClr val="002060"/>
              </a:solidFill>
              <a:effectLst/>
              <a:uLnTx/>
              <a:uFillTx/>
              <a:latin typeface="Arial"/>
              <a:cs typeface="Arial"/>
              <a:sym typeface="Arial"/>
            </a:endParaRPr>
          </a:p>
        </p:txBody>
      </p:sp>
      <p:sp>
        <p:nvSpPr>
          <p:cNvPr id="2" name="Content Placeholder 5">
            <a:extLst>
              <a:ext uri="{FF2B5EF4-FFF2-40B4-BE49-F238E27FC236}">
                <a16:creationId xmlns:a16="http://schemas.microsoft.com/office/drawing/2014/main" id="{F1FB3BE7-E856-4FE8-5CC7-2ED593A8908C}"/>
              </a:ext>
            </a:extLst>
          </p:cNvPr>
          <p:cNvSpPr txBox="1">
            <a:spLocks/>
          </p:cNvSpPr>
          <p:nvPr/>
        </p:nvSpPr>
        <p:spPr>
          <a:xfrm>
            <a:off x="870888" y="771923"/>
            <a:ext cx="8091521" cy="5178056"/>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03596"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a:p>
            <a:pPr marL="407194" marR="0" lvl="0" indent="-407194"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AU" sz="2000" b="1" i="0" u="none" strike="noStrike" kern="0" cap="none" spc="0" normalizeH="0" baseline="0" noProof="0" dirty="0">
                <a:ln>
                  <a:noFill/>
                </a:ln>
                <a:solidFill>
                  <a:srgbClr val="000000"/>
                </a:solidFill>
                <a:effectLst/>
                <a:uLnTx/>
                <a:uFillTx/>
                <a:latin typeface="Arial"/>
                <a:cs typeface="Arial"/>
                <a:sym typeface="Arial"/>
              </a:rPr>
              <a:t>Nationwide coverage </a:t>
            </a:r>
          </a:p>
          <a:p>
            <a:pPr marL="535781" marR="0" lvl="1" indent="-332185"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2000" b="0" i="0" u="none" strike="noStrike" kern="0" cap="none" spc="0" normalizeH="0" baseline="0" noProof="0" dirty="0">
                <a:ln>
                  <a:noFill/>
                </a:ln>
                <a:solidFill>
                  <a:srgbClr val="000000"/>
                </a:solidFill>
                <a:effectLst/>
                <a:uLnTx/>
                <a:uFillTx/>
                <a:latin typeface="Arial"/>
                <a:cs typeface="Arial"/>
                <a:sym typeface="Arial"/>
              </a:rPr>
              <a:t>Office Presence: </a:t>
            </a:r>
            <a:r>
              <a:rPr kumimoji="0" lang="en-AU" sz="2000" b="1" i="0" u="none" strike="noStrike" kern="0" cap="none" spc="0" normalizeH="0" baseline="0" noProof="0" dirty="0">
                <a:ln>
                  <a:noFill/>
                </a:ln>
                <a:solidFill>
                  <a:srgbClr val="000000"/>
                </a:solidFill>
                <a:effectLst/>
                <a:uLnTx/>
                <a:uFillTx/>
                <a:latin typeface="Arial"/>
                <a:cs typeface="Arial"/>
                <a:sym typeface="Arial"/>
              </a:rPr>
              <a:t>17/22 Provinces</a:t>
            </a:r>
            <a:r>
              <a:rPr kumimoji="0" lang="en-AU" sz="2000" b="0" i="0" u="none" strike="noStrike" kern="0" cap="none" spc="0" normalizeH="0" baseline="0" noProof="0" dirty="0">
                <a:ln>
                  <a:noFill/>
                </a:ln>
                <a:solidFill>
                  <a:srgbClr val="000000"/>
                </a:solidFill>
                <a:effectLst/>
                <a:uLnTx/>
                <a:uFillTx/>
                <a:latin typeface="Arial"/>
                <a:cs typeface="Arial"/>
                <a:sym typeface="Arial"/>
              </a:rPr>
              <a:t>. </a:t>
            </a:r>
          </a:p>
          <a:p>
            <a:pPr marL="535781" marR="0" lvl="1" indent="-332185"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2000" b="0" i="0" u="none" strike="noStrike" kern="0" cap="none" spc="0" normalizeH="0" baseline="0" noProof="0" dirty="0">
                <a:ln>
                  <a:noFill/>
                </a:ln>
                <a:solidFill>
                  <a:srgbClr val="000000"/>
                </a:solidFill>
                <a:effectLst/>
                <a:uLnTx/>
                <a:uFillTx/>
                <a:latin typeface="Arial"/>
                <a:cs typeface="Arial"/>
                <a:sym typeface="Arial"/>
              </a:rPr>
              <a:t>District Office : </a:t>
            </a:r>
            <a:r>
              <a:rPr kumimoji="0" lang="en-AU" sz="2000" b="1" i="0" u="none" strike="noStrike" kern="0" cap="none" spc="0" normalizeH="0" baseline="0" noProof="0" dirty="0">
                <a:ln>
                  <a:noFill/>
                </a:ln>
                <a:solidFill>
                  <a:srgbClr val="000000"/>
                </a:solidFill>
                <a:effectLst/>
                <a:uLnTx/>
                <a:uFillTx/>
                <a:latin typeface="Arial"/>
                <a:cs typeface="Arial"/>
                <a:sym typeface="Arial"/>
              </a:rPr>
              <a:t>3/96 FOC, 3/6  FOD</a:t>
            </a:r>
          </a:p>
          <a:p>
            <a:pPr marL="535781" marR="0" lvl="1" indent="-332185"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2000" b="0" i="0" u="none" strike="noStrike" kern="0" cap="none" spc="0" normalizeH="0" baseline="0" noProof="0" dirty="0">
                <a:ln>
                  <a:noFill/>
                </a:ln>
                <a:solidFill>
                  <a:srgbClr val="000000"/>
                </a:solidFill>
                <a:effectLst/>
                <a:uLnTx/>
                <a:uFillTx/>
                <a:latin typeface="Arial"/>
                <a:cs typeface="Arial"/>
                <a:sym typeface="Arial"/>
              </a:rPr>
              <a:t>Mobile Enrolment: </a:t>
            </a:r>
            <a:r>
              <a:rPr kumimoji="0" lang="en-AU" sz="2000" b="1" i="0" u="none" strike="noStrike" kern="0" cap="none" spc="0" normalizeH="0" baseline="0" noProof="0" dirty="0">
                <a:ln>
                  <a:noFill/>
                </a:ln>
                <a:solidFill>
                  <a:srgbClr val="000000"/>
                </a:solidFill>
                <a:effectLst/>
                <a:uLnTx/>
                <a:uFillTx/>
                <a:latin typeface="Arial"/>
                <a:cs typeface="Arial"/>
                <a:sym typeface="Arial"/>
              </a:rPr>
              <a:t>22/22 Provinces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a:p>
            <a:pPr marL="407194" marR="0" lvl="0" indent="-407194"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AU" sz="2000" b="1" i="0" u="none" strike="noStrike" kern="0" cap="none" spc="0" normalizeH="0" baseline="0" noProof="0" dirty="0">
                <a:ln>
                  <a:noFill/>
                </a:ln>
                <a:solidFill>
                  <a:srgbClr val="000000"/>
                </a:solidFill>
                <a:effectLst/>
                <a:uLnTx/>
                <a:uFillTx/>
                <a:latin typeface="Arial"/>
                <a:cs typeface="Arial"/>
                <a:sym typeface="Arial"/>
              </a:rPr>
              <a:t>National Average Cost : K50.00</a:t>
            </a:r>
          </a:p>
          <a:p>
            <a:pPr marL="400050" marR="0" lvl="0"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2000" b="0" i="0" u="none" strike="noStrike" kern="0" cap="none" spc="0" normalizeH="0" baseline="0" noProof="0" dirty="0">
                <a:ln>
                  <a:noFill/>
                </a:ln>
                <a:solidFill>
                  <a:srgbClr val="000000"/>
                </a:solidFill>
                <a:effectLst/>
                <a:uLnTx/>
                <a:uFillTx/>
                <a:latin typeface="Arial"/>
                <a:cs typeface="Arial"/>
                <a:sym typeface="Arial"/>
              </a:rPr>
              <a:t>Cost per registration : K25.00</a:t>
            </a:r>
          </a:p>
          <a:p>
            <a:pPr marL="400050" marR="0" lvl="0"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2000" b="0" i="0" u="none" strike="noStrike" kern="0" cap="none" spc="0" normalizeH="0" baseline="0" noProof="0" dirty="0">
                <a:ln>
                  <a:noFill/>
                </a:ln>
                <a:solidFill>
                  <a:srgbClr val="000000"/>
                </a:solidFill>
                <a:effectLst/>
                <a:uLnTx/>
                <a:uFillTx/>
                <a:latin typeface="Arial"/>
                <a:cs typeface="Arial"/>
                <a:sym typeface="Arial"/>
              </a:rPr>
              <a:t>Processing Cost per file: K25.00</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a:p>
            <a:pPr marL="407194" marR="0" lvl="0" indent="-407194"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AU" sz="2000" b="1" i="0" u="none" strike="noStrike" kern="0" cap="none" spc="0" normalizeH="0" baseline="0" noProof="0" dirty="0">
                <a:ln>
                  <a:noFill/>
                </a:ln>
                <a:solidFill>
                  <a:srgbClr val="000000"/>
                </a:solidFill>
                <a:effectLst/>
                <a:uLnTx/>
                <a:uFillTx/>
                <a:latin typeface="Arial"/>
                <a:cs typeface="Arial"/>
                <a:sym typeface="Arial"/>
              </a:rPr>
              <a:t>Staffing</a:t>
            </a:r>
          </a:p>
          <a:p>
            <a:pPr marL="400050" marR="0" lvl="0"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lang="en-AU" sz="2000" dirty="0">
                <a:solidFill>
                  <a:srgbClr val="FF0000"/>
                </a:solidFill>
              </a:rPr>
              <a:t>440</a:t>
            </a:r>
            <a:r>
              <a:rPr kumimoji="0" lang="en-AU" sz="2000" b="0" i="0" u="none" strike="noStrike" kern="0" cap="none" spc="0" normalizeH="0" baseline="0" noProof="0" dirty="0">
                <a:ln>
                  <a:noFill/>
                </a:ln>
                <a:solidFill>
                  <a:srgbClr val="FF0000"/>
                </a:solidFill>
                <a:effectLst/>
                <a:uLnTx/>
                <a:uFillTx/>
                <a:latin typeface="Arial"/>
                <a:cs typeface="Arial"/>
                <a:sym typeface="Arial"/>
              </a:rPr>
              <a:t> staff </a:t>
            </a:r>
            <a:r>
              <a:rPr kumimoji="0" lang="en-AU" sz="2000" b="0" i="0" u="none" strike="noStrike" kern="0" cap="none" spc="0" normalizeH="0" baseline="0" noProof="0" dirty="0">
                <a:ln>
                  <a:noFill/>
                </a:ln>
                <a:solidFill>
                  <a:srgbClr val="000000"/>
                </a:solidFill>
                <a:effectLst/>
                <a:uLnTx/>
                <a:uFillTx/>
                <a:latin typeface="Arial"/>
                <a:cs typeface="Arial"/>
                <a:sym typeface="Arial"/>
              </a:rPr>
              <a:t>with an </a:t>
            </a:r>
            <a:r>
              <a:rPr kumimoji="0" lang="en-AU" sz="2000" b="0" i="0" u="none" strike="noStrike" kern="0" cap="none" spc="0" normalizeH="0" baseline="0" noProof="0" dirty="0">
                <a:ln>
                  <a:noFill/>
                </a:ln>
                <a:solidFill>
                  <a:srgbClr val="FF0000"/>
                </a:solidFill>
                <a:effectLst/>
                <a:uLnTx/>
                <a:uFillTx/>
                <a:latin typeface="Arial"/>
                <a:cs typeface="Arial"/>
                <a:sym typeface="Arial"/>
              </a:rPr>
              <a:t>average age of 27 years</a:t>
            </a:r>
            <a:r>
              <a:rPr kumimoji="0" lang="en-AU" sz="2000" b="0" i="0" u="none" strike="noStrike" kern="0" cap="none" spc="0" normalizeH="0" baseline="0" noProof="0" dirty="0">
                <a:ln>
                  <a:noFill/>
                </a:ln>
                <a:solidFill>
                  <a:srgbClr val="000000"/>
                </a:solidFill>
                <a:effectLst/>
                <a:uLnTx/>
                <a:uFillTx/>
                <a:latin typeface="Arial"/>
                <a:cs typeface="Arial"/>
                <a:sym typeface="Arial"/>
              </a:rPr>
              <a:t>, half with first degrees, </a:t>
            </a:r>
            <a:r>
              <a:rPr kumimoji="0" lang="en-AU" sz="2000" b="0" i="0" u="none" strike="noStrike" kern="0" cap="none" spc="0" normalizeH="0" baseline="0" noProof="0" dirty="0">
                <a:ln>
                  <a:noFill/>
                </a:ln>
                <a:solidFill>
                  <a:srgbClr val="FF0000"/>
                </a:solidFill>
                <a:effectLst/>
                <a:uLnTx/>
                <a:uFillTx/>
                <a:latin typeface="Arial"/>
                <a:cs typeface="Arial"/>
                <a:sym typeface="Arial"/>
              </a:rPr>
              <a:t>GPA of 2.6</a:t>
            </a:r>
            <a:r>
              <a:rPr kumimoji="0" lang="en-AU" sz="2000" b="0" i="0" u="none" strike="noStrike" kern="0" cap="none" spc="0" normalizeH="0" baseline="0" noProof="0" dirty="0">
                <a:ln>
                  <a:noFill/>
                </a:ln>
                <a:solidFill>
                  <a:srgbClr val="000000"/>
                </a:solidFill>
                <a:effectLst/>
                <a:uLnTx/>
                <a:uFillTx/>
                <a:latin typeface="Arial"/>
                <a:cs typeface="Arial"/>
                <a:sym typeface="Arial"/>
              </a:rPr>
              <a:t>. </a:t>
            </a:r>
          </a:p>
          <a:p>
            <a:pPr marL="407194" marR="0" lvl="0" indent="-407194"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a:p>
            <a:pPr marL="192881" marR="0" lvl="0" indent="-332185"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a:p>
            <a:pPr marL="535781" marR="0" lvl="1" indent="-332185" algn="l" defTabSz="914400" rtl="0" eaLnBrk="1" fontAlgn="auto" latinLnBrk="0" hangingPunct="1">
              <a:lnSpc>
                <a:spcPct val="100000"/>
              </a:lnSpc>
              <a:spcBef>
                <a:spcPts val="0"/>
              </a:spcBef>
              <a:spcAft>
                <a:spcPts val="0"/>
              </a:spcAft>
              <a:buClr>
                <a:srgbClr val="000000"/>
              </a:buClr>
              <a:buSzTx/>
              <a:buFont typeface="+mj-lt"/>
              <a:buAutoNum type="romanLcPeriod"/>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00784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15616" y="6087759"/>
            <a:ext cx="5013699"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2" name="Google Shape;132;p2">
            <a:extLst>
              <a:ext uri="{FF2B5EF4-FFF2-40B4-BE49-F238E27FC236}">
                <a16:creationId xmlns:a16="http://schemas.microsoft.com/office/drawing/2014/main" id="{2DA8059D-EF63-C7D9-97FC-6038A686FAD7}"/>
              </a:ext>
            </a:extLst>
          </p:cNvPr>
          <p:cNvSpPr txBox="1">
            <a:spLocks/>
          </p:cNvSpPr>
          <p:nvPr/>
        </p:nvSpPr>
        <p:spPr>
          <a:xfrm>
            <a:off x="466599" y="148890"/>
            <a:ext cx="8260672" cy="65590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3477B2"/>
              </a:buClr>
              <a:buSzPts val="1800"/>
              <a:buFont typeface="Arial"/>
              <a:buNone/>
              <a:defRPr sz="3500" b="0" i="0" u="none" strike="noStrike" cap="none">
                <a:solidFill>
                  <a:srgbClr val="3477B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3477B2"/>
              </a:buClr>
              <a:buSzPts val="2800"/>
              <a:buFont typeface="Arial"/>
              <a:buNone/>
              <a:tabLst/>
              <a:defRPr/>
            </a:pPr>
            <a:r>
              <a:rPr kumimoji="0" lang="en-AU" sz="2800" b="1" i="0" u="none" strike="noStrike" kern="0" cap="none" spc="0" normalizeH="0" baseline="0" noProof="0">
                <a:ln>
                  <a:noFill/>
                </a:ln>
                <a:solidFill>
                  <a:srgbClr val="002060"/>
                </a:solidFill>
                <a:effectLst/>
                <a:uLnTx/>
                <a:uFillTx/>
                <a:latin typeface="Arial"/>
                <a:cs typeface="Arial"/>
                <a:sym typeface="Arial"/>
              </a:rPr>
              <a:t>COUNTRY OVERVIEW</a:t>
            </a:r>
            <a:endParaRPr kumimoji="0" lang="en-AU" sz="2800" b="1" i="0" u="none" strike="noStrike" kern="0" cap="none" spc="0" normalizeH="0" baseline="0" noProof="0" dirty="0">
              <a:ln>
                <a:noFill/>
              </a:ln>
              <a:solidFill>
                <a:srgbClr val="002060"/>
              </a:solidFill>
              <a:effectLst/>
              <a:uLnTx/>
              <a:uFillTx/>
              <a:latin typeface="Arial"/>
              <a:cs typeface="Arial"/>
              <a:sym typeface="Arial"/>
            </a:endParaRPr>
          </a:p>
        </p:txBody>
      </p:sp>
      <p:sp>
        <p:nvSpPr>
          <p:cNvPr id="4" name="Content Placeholder 5">
            <a:extLst>
              <a:ext uri="{FF2B5EF4-FFF2-40B4-BE49-F238E27FC236}">
                <a16:creationId xmlns:a16="http://schemas.microsoft.com/office/drawing/2014/main" id="{F1FB3BE7-E856-4FE8-5CC7-2ED593A8908C}"/>
              </a:ext>
            </a:extLst>
          </p:cNvPr>
          <p:cNvSpPr txBox="1">
            <a:spLocks/>
          </p:cNvSpPr>
          <p:nvPr/>
        </p:nvSpPr>
        <p:spPr>
          <a:xfrm>
            <a:off x="703385" y="804795"/>
            <a:ext cx="7728236" cy="536208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2000" b="1" i="0" u="none" strike="noStrike" kern="0" cap="none" spc="0" normalizeH="0" baseline="0" noProof="0" dirty="0">
                <a:ln>
                  <a:noFill/>
                </a:ln>
                <a:solidFill>
                  <a:srgbClr val="000000"/>
                </a:solidFill>
                <a:effectLst/>
                <a:uLnTx/>
                <a:uFillTx/>
                <a:latin typeface="Arial"/>
                <a:cs typeface="Arial"/>
                <a:sym typeface="Arial"/>
              </a:rPr>
              <a:t>A. Civil Registrations</a:t>
            </a:r>
            <a:r>
              <a:rPr kumimoji="0" lang="en-AU" sz="2000" b="0" i="0" u="none" strike="noStrike" kern="0" cap="none" spc="0" normalizeH="0" baseline="0" noProof="0" dirty="0">
                <a:ln>
                  <a:noFill/>
                </a:ln>
                <a:solidFill>
                  <a:srgbClr val="000000"/>
                </a:solidFill>
                <a:effectLst/>
                <a:uLnTx/>
                <a:uFillTx/>
                <a:latin typeface="Arial"/>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2000" b="1" i="0" u="none" strike="noStrike" kern="0" cap="none" spc="0" normalizeH="0" baseline="0" noProof="0" dirty="0">
              <a:ln>
                <a:noFill/>
              </a:ln>
              <a:solidFill>
                <a:srgbClr val="000000"/>
              </a:solidFill>
              <a:effectLst/>
              <a:uLnTx/>
              <a:uFillTx/>
              <a:latin typeface="Arial"/>
              <a:cs typeface="Arial"/>
              <a:sym typeface="Arial"/>
            </a:endParaRPr>
          </a:p>
          <a:p>
            <a:pPr marL="457200" marR="0" lvl="0" indent="-4572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AU" sz="3100" b="0" i="0" u="none" strike="noStrike" kern="0" cap="none" spc="0" normalizeH="0" baseline="0" noProof="0" dirty="0">
                <a:ln>
                  <a:noFill/>
                </a:ln>
                <a:solidFill>
                  <a:srgbClr val="000000"/>
                </a:solidFill>
                <a:effectLst/>
                <a:uLnTx/>
                <a:uFillTx/>
                <a:latin typeface="Arial"/>
                <a:cs typeface="Arial"/>
                <a:sym typeface="Arial"/>
              </a:rPr>
              <a:t> </a:t>
            </a:r>
            <a:r>
              <a:rPr kumimoji="0" lang="en-AU" sz="2400" b="1" i="0" u="none" strike="noStrike" kern="0" cap="none" spc="0" normalizeH="0" baseline="0" noProof="0" dirty="0">
                <a:ln>
                  <a:noFill/>
                </a:ln>
                <a:solidFill>
                  <a:srgbClr val="000000"/>
                </a:solidFill>
                <a:effectLst/>
                <a:uLnTx/>
                <a:uFillTx/>
                <a:latin typeface="Arial"/>
                <a:cs typeface="Arial"/>
                <a:sym typeface="Arial"/>
              </a:rPr>
              <a:t>3,55</a:t>
            </a:r>
            <a:r>
              <a:rPr lang="en-AU" sz="2400" b="1" dirty="0"/>
              <a:t>0,982 Million</a:t>
            </a:r>
            <a:r>
              <a:rPr kumimoji="0" lang="en-AU" sz="2400" b="1" i="0" u="none" strike="noStrike" kern="0" cap="none" spc="0" normalizeH="0" baseline="0" noProof="0" dirty="0">
                <a:ln>
                  <a:noFill/>
                </a:ln>
                <a:solidFill>
                  <a:srgbClr val="000000"/>
                </a:solidFill>
                <a:effectLst/>
                <a:uLnTx/>
                <a:uFillTx/>
                <a:latin typeface="Arial"/>
                <a:cs typeface="Arial"/>
                <a:sym typeface="Arial"/>
              </a:rPr>
              <a:t> </a:t>
            </a:r>
            <a:r>
              <a:rPr lang="en-AU" sz="2400" b="1" dirty="0"/>
              <a:t>Registrations:</a:t>
            </a:r>
          </a:p>
          <a:p>
            <a:pPr marL="400050" marR="0" lvl="1"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1800" b="0" i="0" u="none" strike="noStrike" kern="0" cap="none" spc="0" normalizeH="0" baseline="0" noProof="0" dirty="0">
                <a:ln>
                  <a:noFill/>
                </a:ln>
                <a:solidFill>
                  <a:srgbClr val="000000"/>
                </a:solidFill>
                <a:effectLst/>
                <a:uLnTx/>
                <a:uFillTx/>
                <a:latin typeface="Arial"/>
                <a:cs typeface="Arial"/>
                <a:sym typeface="Arial"/>
              </a:rPr>
              <a:t>Birth registration (under 18 years of age) – 27%;</a:t>
            </a:r>
          </a:p>
          <a:p>
            <a:pPr marL="400050" marR="0" lvl="1"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1800" b="0" i="0" u="none" strike="noStrike" kern="0" cap="none" spc="0" normalizeH="0" baseline="0" noProof="0" dirty="0">
                <a:ln>
                  <a:noFill/>
                </a:ln>
                <a:solidFill>
                  <a:srgbClr val="000000"/>
                </a:solidFill>
                <a:effectLst/>
                <a:uLnTx/>
                <a:uFillTx/>
                <a:latin typeface="Arial"/>
                <a:cs typeface="Arial"/>
                <a:sym typeface="Arial"/>
              </a:rPr>
              <a:t>Births &amp; NID Card (adults) registrations: – 73%; </a:t>
            </a:r>
          </a:p>
          <a:p>
            <a:pPr marL="400050" marR="0" lvl="1"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endParaRPr kumimoji="0" lang="en-AU" sz="20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4572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AU" sz="1800" b="1" i="0" u="none" strike="noStrike" kern="0" cap="none" spc="0" normalizeH="0" baseline="0" noProof="0" dirty="0">
                <a:ln>
                  <a:noFill/>
                </a:ln>
                <a:solidFill>
                  <a:srgbClr val="000000"/>
                </a:solidFill>
                <a:effectLst/>
                <a:uLnTx/>
                <a:uFillTx/>
                <a:latin typeface="Arial"/>
                <a:cs typeface="Arial"/>
                <a:sym typeface="Arial"/>
              </a:rPr>
              <a:t>Processed so far:</a:t>
            </a:r>
          </a:p>
          <a:p>
            <a:pPr marL="400050" marR="0" lvl="1"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1800" b="0" i="0" u="none" strike="noStrike" kern="0" cap="none" spc="0" normalizeH="0" baseline="0" noProof="0" dirty="0">
                <a:ln>
                  <a:noFill/>
                </a:ln>
                <a:solidFill>
                  <a:srgbClr val="000000"/>
                </a:solidFill>
                <a:effectLst/>
                <a:uLnTx/>
                <a:uFillTx/>
                <a:latin typeface="Arial"/>
                <a:cs typeface="Arial"/>
                <a:sym typeface="Arial"/>
              </a:rPr>
              <a:t>Printed birth certificates</a:t>
            </a:r>
            <a:r>
              <a:rPr kumimoji="0" lang="en-AU" sz="1800" b="1" i="0" u="none" strike="noStrike" kern="0" cap="none" spc="0" normalizeH="0" baseline="0" noProof="0" dirty="0">
                <a:ln>
                  <a:noFill/>
                </a:ln>
                <a:solidFill>
                  <a:srgbClr val="000000"/>
                </a:solidFill>
                <a:effectLst/>
                <a:uLnTx/>
                <a:uFillTx/>
                <a:latin typeface="Arial"/>
                <a:cs typeface="Arial"/>
                <a:sym typeface="Arial"/>
              </a:rPr>
              <a:t>: 2.2 million</a:t>
            </a:r>
          </a:p>
          <a:p>
            <a:pPr marL="400050" marR="0" lvl="1"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kumimoji="0" lang="en-AU" sz="1800" b="0" i="0" u="none" strike="noStrike" kern="0" cap="none" spc="0" normalizeH="0" baseline="0" noProof="0" dirty="0">
                <a:ln>
                  <a:noFill/>
                </a:ln>
                <a:solidFill>
                  <a:srgbClr val="000000"/>
                </a:solidFill>
                <a:effectLst/>
                <a:uLnTx/>
                <a:uFillTx/>
                <a:latin typeface="Arial"/>
                <a:cs typeface="Arial"/>
                <a:sym typeface="Arial"/>
              </a:rPr>
              <a:t>Printed NID cards: </a:t>
            </a:r>
            <a:r>
              <a:rPr kumimoji="0" lang="en-AU" sz="1800" b="1" i="0" u="none" strike="noStrike" kern="0" cap="none" spc="0" normalizeH="0" baseline="0" noProof="0" dirty="0">
                <a:ln>
                  <a:noFill/>
                </a:ln>
                <a:solidFill>
                  <a:srgbClr val="000000"/>
                </a:solidFill>
                <a:effectLst/>
                <a:uLnTx/>
                <a:uFillTx/>
                <a:latin typeface="Arial"/>
                <a:cs typeface="Arial"/>
                <a:sym typeface="Arial"/>
              </a:rPr>
              <a:t>1.2 million.</a:t>
            </a:r>
          </a:p>
          <a:p>
            <a:pPr marR="0" lvl="1" algn="l" defTabSz="914400" rtl="0" eaLnBrk="1" fontAlgn="auto" latinLnBrk="0" hangingPunct="1">
              <a:lnSpc>
                <a:spcPct val="100000"/>
              </a:lnSpc>
              <a:spcBef>
                <a:spcPts val="0"/>
              </a:spcBef>
              <a:spcAft>
                <a:spcPts val="0"/>
              </a:spcAft>
              <a:buClr>
                <a:srgbClr val="000000"/>
              </a:buClr>
              <a:buSzTx/>
              <a:tabLst/>
              <a:defRPr/>
            </a:pPr>
            <a:endParaRPr kumimoji="0" lang="en-AU" sz="1800" b="0" i="0" u="none" strike="noStrike" kern="0" cap="none" spc="0" normalizeH="0" baseline="0" noProof="0" dirty="0">
              <a:ln>
                <a:noFill/>
              </a:ln>
              <a:solidFill>
                <a:srgbClr val="000000"/>
              </a:solidFill>
              <a:effectLst/>
              <a:uLnTx/>
              <a:uFillTx/>
              <a:latin typeface="Arial"/>
              <a:cs typeface="Arial"/>
              <a:sym typeface="Arial"/>
            </a:endParaRPr>
          </a:p>
          <a:p>
            <a:pPr marL="285750" marR="0" lvl="1"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AU" sz="1800" b="1" i="0" u="none" strike="noStrike" kern="0" cap="none" spc="0" normalizeH="0" baseline="0" noProof="0" dirty="0">
                <a:ln>
                  <a:noFill/>
                </a:ln>
                <a:solidFill>
                  <a:srgbClr val="000000"/>
                </a:solidFill>
                <a:effectLst/>
                <a:uLnTx/>
                <a:uFillTx/>
                <a:latin typeface="Arial"/>
                <a:cs typeface="Arial"/>
                <a:sym typeface="Arial"/>
              </a:rPr>
              <a:t>Backlog </a:t>
            </a:r>
            <a:endParaRPr kumimoji="0" lang="en-AU" sz="1800" b="0" i="0" u="none" strike="noStrike" kern="0" cap="none" spc="0" normalizeH="0" baseline="0" noProof="0" dirty="0">
              <a:ln>
                <a:noFill/>
              </a:ln>
              <a:solidFill>
                <a:srgbClr val="000000"/>
              </a:solidFill>
              <a:effectLst/>
              <a:uLnTx/>
              <a:uFillTx/>
              <a:latin typeface="Arial"/>
              <a:cs typeface="Arial"/>
              <a:sym typeface="Arial"/>
            </a:endParaRPr>
          </a:p>
          <a:p>
            <a:pPr marL="400050" marR="0" lvl="1"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lang="en-AU" sz="1800" dirty="0"/>
              <a:t>8</a:t>
            </a:r>
            <a:r>
              <a:rPr kumimoji="0" lang="en-AU" sz="1800" b="0" i="0" u="none" strike="noStrike" kern="0" cap="none" spc="0" normalizeH="0" baseline="0" noProof="0" dirty="0">
                <a:ln>
                  <a:noFill/>
                </a:ln>
                <a:solidFill>
                  <a:srgbClr val="000000"/>
                </a:solidFill>
                <a:effectLst/>
                <a:uLnTx/>
                <a:uFillTx/>
                <a:latin typeface="Arial"/>
                <a:cs typeface="Arial"/>
                <a:sym typeface="Arial"/>
              </a:rPr>
              <a:t>00,000 Birth </a:t>
            </a:r>
            <a:r>
              <a:rPr kumimoji="0" lang="en-AU" sz="1800" b="0" i="0" u="none" strike="noStrike" kern="0" cap="none" spc="0" normalizeH="0" baseline="0" noProof="0" dirty="0" err="1">
                <a:ln>
                  <a:noFill/>
                </a:ln>
                <a:solidFill>
                  <a:srgbClr val="000000"/>
                </a:solidFill>
                <a:effectLst/>
                <a:uLnTx/>
                <a:uFillTx/>
                <a:latin typeface="Arial"/>
                <a:cs typeface="Arial"/>
                <a:sym typeface="Arial"/>
              </a:rPr>
              <a:t>certficates</a:t>
            </a:r>
            <a:endParaRPr kumimoji="0" lang="en-AU" sz="1800" b="0" i="0" u="none" strike="noStrike" kern="0" cap="none" spc="0" normalizeH="0" baseline="0" noProof="0" dirty="0">
              <a:ln>
                <a:noFill/>
              </a:ln>
              <a:solidFill>
                <a:srgbClr val="000000"/>
              </a:solidFill>
              <a:effectLst/>
              <a:uLnTx/>
              <a:uFillTx/>
              <a:latin typeface="Arial"/>
              <a:cs typeface="Arial"/>
              <a:sym typeface="Arial"/>
            </a:endParaRPr>
          </a:p>
          <a:p>
            <a:pPr marL="400050" marR="0" lvl="1" indent="-400050" algn="l" defTabSz="914400" rtl="0" eaLnBrk="1" fontAlgn="auto" latinLnBrk="0" hangingPunct="1">
              <a:lnSpc>
                <a:spcPct val="100000"/>
              </a:lnSpc>
              <a:spcBef>
                <a:spcPts val="0"/>
              </a:spcBef>
              <a:spcAft>
                <a:spcPts val="0"/>
              </a:spcAft>
              <a:buClr>
                <a:srgbClr val="000000"/>
              </a:buClr>
              <a:buSzTx/>
              <a:buFont typeface="+mj-lt"/>
              <a:buAutoNum type="romanLcPeriod"/>
              <a:tabLst/>
              <a:defRPr/>
            </a:pPr>
            <a:r>
              <a:rPr lang="en-AU" sz="1800" dirty="0"/>
              <a:t>600,000 NID cards</a:t>
            </a:r>
            <a:endParaRPr kumimoji="0" lang="en-AU" sz="1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AU" sz="2000" b="1" i="0" u="none" strike="noStrike" kern="0" cap="none" spc="0" normalizeH="0" baseline="0" noProof="0" dirty="0">
              <a:ln>
                <a:noFill/>
              </a:ln>
              <a:solidFill>
                <a:srgbClr val="000000"/>
              </a:solidFill>
              <a:effectLst/>
              <a:uLnTx/>
              <a:uFillTx/>
              <a:latin typeface="Arial"/>
              <a:cs typeface="Arial"/>
              <a:sym typeface="Arial"/>
            </a:endParaRPr>
          </a:p>
          <a:p>
            <a:pPr marL="203596"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1400" b="0" i="0" u="none" strike="noStrike" kern="0" cap="none" spc="0" normalizeH="0" baseline="0" noProof="0" dirty="0">
              <a:ln>
                <a:noFill/>
              </a:ln>
              <a:solidFill>
                <a:srgbClr val="000000"/>
              </a:solidFill>
              <a:effectLst/>
              <a:uLnTx/>
              <a:uFillTx/>
              <a:latin typeface="Arial"/>
              <a:cs typeface="Arial"/>
              <a:sym typeface="Arial"/>
            </a:endParaRPr>
          </a:p>
          <a:p>
            <a:pPr marL="0" marR="0" lvl="3"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2000" b="1" i="0" u="none" strike="noStrike" kern="0" cap="none" spc="0" normalizeH="0" baseline="0" noProof="0" dirty="0">
                <a:ln>
                  <a:noFill/>
                </a:ln>
                <a:solidFill>
                  <a:srgbClr val="000000"/>
                </a:solidFill>
                <a:effectLst/>
                <a:uLnTx/>
                <a:uFillTx/>
                <a:latin typeface="Arial"/>
                <a:cs typeface="Arial"/>
                <a:sym typeface="Arial"/>
              </a:rPr>
              <a:t>B. Vital Statistics:</a:t>
            </a:r>
          </a:p>
          <a:p>
            <a:pPr marL="400050" marR="0" lvl="1" indent="-400050" algn="l" defTabSz="914400" rtl="0" eaLnBrk="1" fontAlgn="auto" latinLnBrk="0" hangingPunct="1">
              <a:lnSpc>
                <a:spcPct val="100000"/>
              </a:lnSpc>
              <a:spcBef>
                <a:spcPts val="0"/>
              </a:spcBef>
              <a:spcAft>
                <a:spcPts val="0"/>
              </a:spcAft>
              <a:buClr>
                <a:srgbClr val="000000"/>
              </a:buClr>
              <a:buSzPts val="2000"/>
              <a:buFont typeface="+mj-lt"/>
              <a:buAutoNum type="romanLcPeriod"/>
              <a:tabLst/>
              <a:defRPr/>
            </a:pPr>
            <a:r>
              <a:rPr kumimoji="0" lang="en-AU" sz="1800" b="0" i="0" u="none" strike="noStrike" kern="0" cap="none" spc="0" normalizeH="0" baseline="0" noProof="0" dirty="0">
                <a:ln>
                  <a:noFill/>
                </a:ln>
                <a:solidFill>
                  <a:srgbClr val="000000"/>
                </a:solidFill>
                <a:effectLst/>
                <a:uLnTx/>
                <a:uFillTx/>
                <a:latin typeface="Arial"/>
                <a:cs typeface="Arial"/>
                <a:sym typeface="Arial"/>
              </a:rPr>
              <a:t>Less than 5% for deaths, marriages, adoptions, divorce.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1400" b="0" i="0" u="none" strike="noStrike" kern="0" cap="none" spc="0" normalizeH="0" baseline="0" noProof="0" dirty="0">
              <a:ln>
                <a:noFill/>
              </a:ln>
              <a:solidFill>
                <a:srgbClr val="000000"/>
              </a:solidFill>
              <a:effectLst/>
              <a:uLnTx/>
              <a:uFillTx/>
              <a:latin typeface="Arial"/>
              <a:cs typeface="Arial"/>
              <a:sym typeface="Arial"/>
            </a:endParaRPr>
          </a:p>
          <a:p>
            <a:pPr marL="407194" marR="0" lvl="0" indent="-407194"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AU" sz="1400" b="0" i="0" u="none" strike="noStrike" kern="0" cap="none" spc="0" normalizeH="0" baseline="0" noProof="0" dirty="0">
              <a:ln>
                <a:noFill/>
              </a:ln>
              <a:solidFill>
                <a:srgbClr val="000000"/>
              </a:solidFill>
              <a:effectLst/>
              <a:uLnTx/>
              <a:uFillTx/>
              <a:latin typeface="Arial"/>
              <a:cs typeface="Arial"/>
              <a:sym typeface="Arial"/>
            </a:endParaRPr>
          </a:p>
          <a:p>
            <a:pPr marL="192881" marR="0" lvl="0" indent="-332185"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1400" b="0" i="0" u="none" strike="noStrike" kern="0" cap="none" spc="0" normalizeH="0" baseline="0" noProof="0" dirty="0">
              <a:ln>
                <a:noFill/>
              </a:ln>
              <a:solidFill>
                <a:srgbClr val="000000"/>
              </a:solidFill>
              <a:effectLst/>
              <a:uLnTx/>
              <a:uFillTx/>
              <a:latin typeface="Arial"/>
              <a:cs typeface="Arial"/>
              <a:sym typeface="Arial"/>
            </a:endParaRPr>
          </a:p>
          <a:p>
            <a:pPr marL="535781" marR="0" lvl="1" indent="-332185" algn="l" defTabSz="914400" rtl="0" eaLnBrk="1" fontAlgn="auto" latinLnBrk="0" hangingPunct="1">
              <a:lnSpc>
                <a:spcPct val="100000"/>
              </a:lnSpc>
              <a:spcBef>
                <a:spcPts val="0"/>
              </a:spcBef>
              <a:spcAft>
                <a:spcPts val="0"/>
              </a:spcAft>
              <a:buClr>
                <a:srgbClr val="000000"/>
              </a:buClr>
              <a:buSzTx/>
              <a:buFont typeface="+mj-lt"/>
              <a:buAutoNum type="romanLcPeriod"/>
              <a:tabLst/>
              <a:defRPr/>
            </a:pPr>
            <a:endParaRPr kumimoji="0" lang="en-AU"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6561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Title 1">
            <a:extLst>
              <a:ext uri="{FF2B5EF4-FFF2-40B4-BE49-F238E27FC236}">
                <a16:creationId xmlns:a16="http://schemas.microsoft.com/office/drawing/2014/main" id="{FE35B6A5-7085-858D-D4E8-E7174C372ACB}"/>
              </a:ext>
            </a:extLst>
          </p:cNvPr>
          <p:cNvSpPr>
            <a:spLocks noGrp="1"/>
          </p:cNvSpPr>
          <p:nvPr>
            <p:ph type="title"/>
          </p:nvPr>
        </p:nvSpPr>
        <p:spPr>
          <a:xfrm>
            <a:off x="629844" y="365129"/>
            <a:ext cx="7886700" cy="1325563"/>
          </a:xfrm>
        </p:spPr>
        <p:txBody>
          <a:bodyPr vert="horz" lIns="107278" tIns="53639" rIns="107278" bIns="53639" rtlCol="0" anchor="ctr">
            <a:normAutofit/>
          </a:bodyPr>
          <a:lstStyle/>
          <a:p>
            <a:r>
              <a:rPr lang="en-US" dirty="0"/>
              <a:t>Cost of Registration is High</a:t>
            </a:r>
          </a:p>
        </p:txBody>
      </p:sp>
      <p:sp>
        <p:nvSpPr>
          <p:cNvPr id="519" name="TextBox 518">
            <a:extLst>
              <a:ext uri="{FF2B5EF4-FFF2-40B4-BE49-F238E27FC236}">
                <a16:creationId xmlns:a16="http://schemas.microsoft.com/office/drawing/2014/main" id="{C70CC425-7119-E076-9F45-591C5D2904A5}"/>
              </a:ext>
            </a:extLst>
          </p:cNvPr>
          <p:cNvSpPr txBox="1"/>
          <p:nvPr/>
        </p:nvSpPr>
        <p:spPr>
          <a:xfrm>
            <a:off x="629841" y="1685926"/>
            <a:ext cx="3868340" cy="4503738"/>
          </a:xfrm>
          <a:prstGeom prst="rect">
            <a:avLst/>
          </a:prstGeom>
        </p:spPr>
        <p:txBody>
          <a:bodyPr vert="horz" lIns="107278" tIns="53639" rIns="107278" bIns="53639" rtlCol="0">
            <a:normAutofit/>
          </a:bodyPr>
          <a:lstStyle/>
          <a:p>
            <a:pPr defTabSz="990287">
              <a:lnSpc>
                <a:spcPct val="90000"/>
              </a:lnSpc>
              <a:spcBef>
                <a:spcPct val="20000"/>
              </a:spcBef>
            </a:pPr>
            <a:r>
              <a:rPr lang="en-US" sz="1700" b="1" kern="1200" dirty="0" err="1">
                <a:solidFill>
                  <a:schemeClr val="tx1"/>
                </a:solidFill>
                <a:latin typeface="+mn-lt"/>
                <a:ea typeface="+mn-ea"/>
                <a:cs typeface="+mn-cs"/>
              </a:rPr>
              <a:t>Simbu</a:t>
            </a:r>
            <a:r>
              <a:rPr lang="en-US" sz="1700" b="1" kern="1200" dirty="0">
                <a:solidFill>
                  <a:schemeClr val="tx1"/>
                </a:solidFill>
                <a:latin typeface="+mn-lt"/>
                <a:ea typeface="+mn-ea"/>
                <a:cs typeface="+mn-cs"/>
              </a:rPr>
              <a:t> Provincial Registrar Nancy Dilu and her MRO team deployed to </a:t>
            </a:r>
            <a:r>
              <a:rPr lang="en-US" sz="1700" b="1" kern="1200" dirty="0" err="1">
                <a:solidFill>
                  <a:schemeClr val="tx1"/>
                </a:solidFill>
                <a:latin typeface="+mn-lt"/>
                <a:ea typeface="+mn-ea"/>
                <a:cs typeface="+mn-cs"/>
              </a:rPr>
              <a:t>Gumine</a:t>
            </a:r>
            <a:r>
              <a:rPr lang="en-US" sz="1700" b="1" kern="1200" dirty="0">
                <a:solidFill>
                  <a:schemeClr val="tx1"/>
                </a:solidFill>
                <a:latin typeface="+mn-lt"/>
                <a:ea typeface="+mn-ea"/>
                <a:cs typeface="+mn-cs"/>
              </a:rPr>
              <a:t> Kumai Bomai  LLG, M204 at ward 9 and M219 at walked to Ward 5.</a:t>
            </a:r>
            <a:r>
              <a:rPr lang="en-US" sz="1700" kern="1200" dirty="0">
                <a:solidFill>
                  <a:schemeClr val="tx1"/>
                </a:solidFill>
                <a:latin typeface="+mn-lt"/>
                <a:ea typeface="+mn-ea"/>
                <a:cs typeface="+mn-cs"/>
              </a:rPr>
              <a:t> </a:t>
            </a:r>
          </a:p>
          <a:p>
            <a:pPr marL="371359" indent="-371359" defTabSz="990287">
              <a:lnSpc>
                <a:spcPct val="90000"/>
              </a:lnSpc>
              <a:spcBef>
                <a:spcPct val="20000"/>
              </a:spcBef>
              <a:buFont typeface="Arial" panose="020B0604020202020204" pitchFamily="34" charset="0"/>
              <a:buChar char="•"/>
            </a:pPr>
            <a:endParaRPr lang="en-US" sz="1700" kern="1200" dirty="0">
              <a:solidFill>
                <a:schemeClr val="tx1"/>
              </a:solidFill>
              <a:latin typeface="+mn-lt"/>
              <a:ea typeface="+mn-ea"/>
              <a:cs typeface="+mn-cs"/>
            </a:endParaRPr>
          </a:p>
          <a:p>
            <a:pPr marL="371359" indent="-371359" defTabSz="990287">
              <a:lnSpc>
                <a:spcPct val="90000"/>
              </a:lnSpc>
              <a:spcBef>
                <a:spcPct val="20000"/>
              </a:spcBef>
              <a:buFont typeface="Arial" panose="020B0604020202020204" pitchFamily="34" charset="0"/>
              <a:buChar char="•"/>
            </a:pPr>
            <a:r>
              <a:rPr lang="en-US" sz="1700" kern="1200" dirty="0">
                <a:solidFill>
                  <a:schemeClr val="tx1"/>
                </a:solidFill>
                <a:latin typeface="+mn-lt"/>
                <a:ea typeface="+mn-ea"/>
                <a:cs typeface="+mn-cs"/>
              </a:rPr>
              <a:t> Team dropped down for an hour to the river and walked up the mountain again to </a:t>
            </a:r>
            <a:r>
              <a:rPr lang="en-US" sz="1700" kern="1200" dirty="0" err="1">
                <a:solidFill>
                  <a:schemeClr val="tx1"/>
                </a:solidFill>
                <a:latin typeface="+mn-lt"/>
                <a:ea typeface="+mn-ea"/>
                <a:cs typeface="+mn-cs"/>
              </a:rPr>
              <a:t>Kuabala</a:t>
            </a:r>
            <a:r>
              <a:rPr lang="en-US" sz="1700" kern="1200" dirty="0">
                <a:solidFill>
                  <a:schemeClr val="tx1"/>
                </a:solidFill>
                <a:latin typeface="+mn-lt"/>
                <a:ea typeface="+mn-ea"/>
                <a:cs typeface="+mn-cs"/>
              </a:rPr>
              <a:t> primary school.  After registering school  moved  further up to the mountain to register  Diane community.  This track is worse than Kokoda track.  The registration continue and will be completed tomorrow. We will  drop down and  its 3- 4hours walk to reach the road for the vehicle to pick us up.</a:t>
            </a:r>
          </a:p>
        </p:txBody>
      </p:sp>
      <p:pic>
        <p:nvPicPr>
          <p:cNvPr id="520" name="Picture 519">
            <a:extLst>
              <a:ext uri="{FF2B5EF4-FFF2-40B4-BE49-F238E27FC236}">
                <a16:creationId xmlns:a16="http://schemas.microsoft.com/office/drawing/2014/main" id="{3EA5B6F7-11CF-BC4C-F21B-3BAC45FECB64}"/>
              </a:ext>
            </a:extLst>
          </p:cNvPr>
          <p:cNvPicPr>
            <a:picLocks noChangeAspect="1"/>
          </p:cNvPicPr>
          <p:nvPr/>
        </p:nvPicPr>
        <p:blipFill>
          <a:blip r:embed="rId3"/>
          <a:srcRect l="10901" r="23948" b="-1"/>
          <a:stretch/>
        </p:blipFill>
        <p:spPr>
          <a:xfrm>
            <a:off x="4629151" y="1714502"/>
            <a:ext cx="3632348" cy="4181559"/>
          </a:xfrm>
          <a:prstGeom prst="rect">
            <a:avLst/>
          </a:prstGeom>
          <a:noFill/>
        </p:spPr>
      </p:pic>
    </p:spTree>
    <p:extLst>
      <p:ext uri="{BB962C8B-B14F-4D97-AF65-F5344CB8AC3E}">
        <p14:creationId xmlns:p14="http://schemas.microsoft.com/office/powerpoint/2010/main" val="1728195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ACAF9A4-8AAE-42B8-A426-A0D4807EBA59}"/>
              </a:ext>
            </a:extLst>
          </p:cNvPr>
          <p:cNvSpPr>
            <a:spLocks noGrp="1"/>
          </p:cNvSpPr>
          <p:nvPr>
            <p:ph type="ftr" sz="quarter" idx="11"/>
          </p:nvPr>
        </p:nvSpPr>
        <p:spPr/>
        <p:txBody>
          <a:bodyPr/>
          <a:lstStyle/>
          <a:p>
            <a:pPr>
              <a:defRPr/>
            </a:pPr>
            <a:r>
              <a:rPr lang="en-US">
                <a:solidFill>
                  <a:prstClr val="black">
                    <a:tint val="75000"/>
                  </a:prstClr>
                </a:solidFill>
              </a:rPr>
              <a:t>PNG Bank of Identities and Origins - you are who you are !</a:t>
            </a:r>
            <a:endParaRPr lang="x-none" dirty="0">
              <a:solidFill>
                <a:prstClr val="black">
                  <a:tint val="75000"/>
                </a:prstClr>
              </a:solidFill>
            </a:endParaRPr>
          </a:p>
        </p:txBody>
      </p:sp>
      <p:sp>
        <p:nvSpPr>
          <p:cNvPr id="3" name="Slide Number Placeholder 2">
            <a:extLst>
              <a:ext uri="{FF2B5EF4-FFF2-40B4-BE49-F238E27FC236}">
                <a16:creationId xmlns:a16="http://schemas.microsoft.com/office/drawing/2014/main" id="{40C220E3-AC0B-4801-8BB5-5C4940A3E36F}"/>
              </a:ext>
            </a:extLst>
          </p:cNvPr>
          <p:cNvSpPr>
            <a:spLocks noGrp="1"/>
          </p:cNvSpPr>
          <p:nvPr>
            <p:ph type="sldNum" sz="quarter" idx="12"/>
          </p:nvPr>
        </p:nvSpPr>
        <p:spPr/>
        <p:txBody>
          <a:bodyPr/>
          <a:lstStyle/>
          <a:p>
            <a:pPr>
              <a:defRPr/>
            </a:pPr>
            <a:fld id="{B1D80824-7094-4149-8798-5E059B46834A}" type="slidenum">
              <a:rPr lang="x-none" smtClean="0">
                <a:solidFill>
                  <a:prstClr val="black">
                    <a:tint val="75000"/>
                  </a:prstClr>
                </a:solidFill>
              </a:rPr>
              <a:pPr>
                <a:defRPr/>
              </a:pPr>
              <a:t>9</a:t>
            </a:fld>
            <a:endParaRPr lang="x-none" dirty="0">
              <a:solidFill>
                <a:prstClr val="black">
                  <a:tint val="75000"/>
                </a:prstClr>
              </a:solidFill>
            </a:endParaRPr>
          </a:p>
        </p:txBody>
      </p:sp>
      <p:sp>
        <p:nvSpPr>
          <p:cNvPr id="9" name="Title 8">
            <a:extLst>
              <a:ext uri="{FF2B5EF4-FFF2-40B4-BE49-F238E27FC236}">
                <a16:creationId xmlns:a16="http://schemas.microsoft.com/office/drawing/2014/main" id="{00F6BACD-5C7F-1FBB-FBFD-BA3782AEA567}"/>
              </a:ext>
            </a:extLst>
          </p:cNvPr>
          <p:cNvSpPr>
            <a:spLocks noGrp="1"/>
          </p:cNvSpPr>
          <p:nvPr>
            <p:ph type="title"/>
          </p:nvPr>
        </p:nvSpPr>
        <p:spPr>
          <a:xfrm>
            <a:off x="0" y="2"/>
            <a:ext cx="9143999" cy="399244"/>
          </a:xfrm>
        </p:spPr>
        <p:txBody>
          <a:bodyPr>
            <a:normAutofit fontScale="90000"/>
          </a:bodyPr>
          <a:lstStyle/>
          <a:p>
            <a:pPr algn="ctr"/>
            <a:r>
              <a:rPr lang="en-AU" dirty="0"/>
              <a:t>Country Overview</a:t>
            </a:r>
          </a:p>
        </p:txBody>
      </p:sp>
      <p:grpSp>
        <p:nvGrpSpPr>
          <p:cNvPr id="5" name="Group 4">
            <a:extLst>
              <a:ext uri="{FF2B5EF4-FFF2-40B4-BE49-F238E27FC236}">
                <a16:creationId xmlns:a16="http://schemas.microsoft.com/office/drawing/2014/main" id="{4E04FE80-236A-8FA8-FA69-D435A7DA18CF}"/>
              </a:ext>
            </a:extLst>
          </p:cNvPr>
          <p:cNvGrpSpPr/>
          <p:nvPr/>
        </p:nvGrpSpPr>
        <p:grpSpPr>
          <a:xfrm>
            <a:off x="-1" y="399246"/>
            <a:ext cx="9143999" cy="6458754"/>
            <a:chOff x="241161" y="-185889"/>
            <a:chExt cx="8641888" cy="6049583"/>
          </a:xfrm>
        </p:grpSpPr>
        <p:pic>
          <p:nvPicPr>
            <p:cNvPr id="6" name="Picture 2">
              <a:extLst>
                <a:ext uri="{FF2B5EF4-FFF2-40B4-BE49-F238E27FC236}">
                  <a16:creationId xmlns:a16="http://schemas.microsoft.com/office/drawing/2014/main" id="{C4444281-0A92-B8D5-339E-32057BB89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61" y="-185889"/>
              <a:ext cx="8641888" cy="6049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3">
              <a:extLst>
                <a:ext uri="{FF2B5EF4-FFF2-40B4-BE49-F238E27FC236}">
                  <a16:creationId xmlns:a16="http://schemas.microsoft.com/office/drawing/2014/main" id="{D946E2BA-2757-6BFA-E3D7-C6B81E8CE796}"/>
                </a:ext>
              </a:extLst>
            </p:cNvPr>
            <p:cNvSpPr txBox="1">
              <a:spLocks/>
            </p:cNvSpPr>
            <p:nvPr/>
          </p:nvSpPr>
          <p:spPr>
            <a:xfrm rot="16200000">
              <a:off x="-844307" y="2592719"/>
              <a:ext cx="2743693" cy="492369"/>
            </a:xfrm>
            <a:prstGeom prst="rect">
              <a:avLst/>
            </a:prstGeom>
            <a:solidFill>
              <a:srgbClr val="FFC000"/>
            </a:solidFill>
          </p:spPr>
          <p:txBody>
            <a:bodyPr vert="horz" lIns="68580" tIns="34290" rIns="68580" bIns="3429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buClrTx/>
                <a:buFontTx/>
                <a:buNone/>
                <a:defRPr/>
              </a:pPr>
              <a:r>
                <a:rPr lang="en-US" sz="2700" dirty="0">
                  <a:solidFill>
                    <a:sysClr val="windowText" lastClr="000000"/>
                  </a:solidFill>
                  <a:latin typeface="Arial"/>
                </a:rPr>
                <a:t>Our Footprint</a:t>
              </a:r>
              <a:endParaRPr lang="x-none" sz="2700" dirty="0">
                <a:solidFill>
                  <a:sysClr val="windowText" lastClr="000000"/>
                </a:solidFill>
                <a:latin typeface="Arial"/>
              </a:endParaRPr>
            </a:p>
          </p:txBody>
        </p:sp>
      </p:grpSp>
    </p:spTree>
    <p:extLst>
      <p:ext uri="{BB962C8B-B14F-4D97-AF65-F5344CB8AC3E}">
        <p14:creationId xmlns:p14="http://schemas.microsoft.com/office/powerpoint/2010/main" val="3772215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540938" y="6273560"/>
            <a:ext cx="5013699"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132" name="Google Shape;132;p2"/>
          <p:cNvSpPr txBox="1">
            <a:spLocks/>
          </p:cNvSpPr>
          <p:nvPr/>
        </p:nvSpPr>
        <p:spPr>
          <a:xfrm>
            <a:off x="667187" y="0"/>
            <a:ext cx="8260672" cy="65590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3477B2"/>
              </a:buClr>
              <a:buSzPts val="1800"/>
              <a:buFont typeface="Arial"/>
              <a:buNone/>
              <a:defRPr sz="3500" b="0" i="0" u="none" strike="noStrike" cap="none">
                <a:solidFill>
                  <a:srgbClr val="3477B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3477B2"/>
              </a:buClr>
              <a:buSzPts val="2800"/>
              <a:buFont typeface="Arial"/>
              <a:buNone/>
              <a:tabLst/>
              <a:defRPr/>
            </a:pPr>
            <a:r>
              <a:rPr lang="en-AU" sz="2800" b="1" dirty="0">
                <a:solidFill>
                  <a:srgbClr val="002060"/>
                </a:solidFill>
              </a:rPr>
              <a:t>DATA COLLECTION AND PROCESSING </a:t>
            </a:r>
            <a:endParaRPr kumimoji="0" lang="en-AU" sz="2800" b="1" i="0" u="none" strike="noStrike" kern="0" cap="none" spc="0" normalizeH="0" baseline="0" noProof="0" dirty="0">
              <a:ln>
                <a:noFill/>
              </a:ln>
              <a:solidFill>
                <a:srgbClr val="002060"/>
              </a:solidFill>
              <a:effectLst/>
              <a:uLnTx/>
              <a:uFillTx/>
              <a:latin typeface="Arial"/>
              <a:cs typeface="Arial"/>
              <a:sym typeface="Arial"/>
            </a:endParaRPr>
          </a:p>
        </p:txBody>
      </p:sp>
      <p:cxnSp>
        <p:nvCxnSpPr>
          <p:cNvPr id="48" name="Straight Connector 47">
            <a:extLst>
              <a:ext uri="{FF2B5EF4-FFF2-40B4-BE49-F238E27FC236}">
                <a16:creationId xmlns:a16="http://schemas.microsoft.com/office/drawing/2014/main" id="{FAB383C0-C964-E32C-3E81-9FAE9208F43E}"/>
              </a:ext>
            </a:extLst>
          </p:cNvPr>
          <p:cNvCxnSpPr>
            <a:cxnSpLocks/>
          </p:cNvCxnSpPr>
          <p:nvPr/>
        </p:nvCxnSpPr>
        <p:spPr>
          <a:xfrm>
            <a:off x="147546" y="3572539"/>
            <a:ext cx="8900761" cy="0"/>
          </a:xfrm>
          <a:prstGeom prst="line">
            <a:avLst/>
          </a:prstGeom>
          <a:ln>
            <a:solidFill>
              <a:srgbClr val="00B050"/>
            </a:solidFill>
          </a:ln>
        </p:spPr>
        <p:style>
          <a:lnRef idx="3">
            <a:schemeClr val="dk1"/>
          </a:lnRef>
          <a:fillRef idx="0">
            <a:schemeClr val="dk1"/>
          </a:fillRef>
          <a:effectRef idx="2">
            <a:schemeClr val="dk1"/>
          </a:effectRef>
          <a:fontRef idx="minor">
            <a:schemeClr val="tx1"/>
          </a:fontRef>
        </p:style>
      </p:cxnSp>
      <p:cxnSp>
        <p:nvCxnSpPr>
          <p:cNvPr id="54" name="Straight Arrow Connector 53">
            <a:extLst>
              <a:ext uri="{FF2B5EF4-FFF2-40B4-BE49-F238E27FC236}">
                <a16:creationId xmlns:a16="http://schemas.microsoft.com/office/drawing/2014/main" id="{E491DCFA-3D58-3152-C71D-601C2469E512}"/>
              </a:ext>
            </a:extLst>
          </p:cNvPr>
          <p:cNvCxnSpPr>
            <a:cxnSpLocks/>
          </p:cNvCxnSpPr>
          <p:nvPr/>
        </p:nvCxnSpPr>
        <p:spPr>
          <a:xfrm>
            <a:off x="3211957" y="1243450"/>
            <a:ext cx="0" cy="232908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5" name="Straight Arrow Connector 54">
            <a:extLst>
              <a:ext uri="{FF2B5EF4-FFF2-40B4-BE49-F238E27FC236}">
                <a16:creationId xmlns:a16="http://schemas.microsoft.com/office/drawing/2014/main" id="{14B7B302-754E-B0C9-579A-9A2EB7586E00}"/>
              </a:ext>
            </a:extLst>
          </p:cNvPr>
          <p:cNvCxnSpPr>
            <a:cxnSpLocks/>
          </p:cNvCxnSpPr>
          <p:nvPr/>
        </p:nvCxnSpPr>
        <p:spPr>
          <a:xfrm>
            <a:off x="6540131" y="1172623"/>
            <a:ext cx="14506" cy="2399916"/>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8" name="Straight Arrow Connector 57">
            <a:extLst>
              <a:ext uri="{FF2B5EF4-FFF2-40B4-BE49-F238E27FC236}">
                <a16:creationId xmlns:a16="http://schemas.microsoft.com/office/drawing/2014/main" id="{D2CF2D7B-F648-68B5-35AD-96D5E95DA5CD}"/>
              </a:ext>
            </a:extLst>
          </p:cNvPr>
          <p:cNvCxnSpPr>
            <a:cxnSpLocks/>
          </p:cNvCxnSpPr>
          <p:nvPr/>
        </p:nvCxnSpPr>
        <p:spPr>
          <a:xfrm flipV="1">
            <a:off x="3211957" y="3572539"/>
            <a:ext cx="0" cy="2747156"/>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9" name="Straight Arrow Connector 58">
            <a:extLst>
              <a:ext uri="{FF2B5EF4-FFF2-40B4-BE49-F238E27FC236}">
                <a16:creationId xmlns:a16="http://schemas.microsoft.com/office/drawing/2014/main" id="{B9FCAC84-D3E0-471A-C90B-E10C26682571}"/>
              </a:ext>
            </a:extLst>
          </p:cNvPr>
          <p:cNvCxnSpPr>
            <a:cxnSpLocks/>
          </p:cNvCxnSpPr>
          <p:nvPr/>
        </p:nvCxnSpPr>
        <p:spPr>
          <a:xfrm flipV="1">
            <a:off x="6540132" y="3572539"/>
            <a:ext cx="14505" cy="269181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5" name="Rounded Rectangle 557">
            <a:extLst>
              <a:ext uri="{FF2B5EF4-FFF2-40B4-BE49-F238E27FC236}">
                <a16:creationId xmlns:a16="http://schemas.microsoft.com/office/drawing/2014/main" id="{4356897C-D935-DBDD-45A2-575A74BEFE44}"/>
              </a:ext>
            </a:extLst>
          </p:cNvPr>
          <p:cNvSpPr/>
          <p:nvPr/>
        </p:nvSpPr>
        <p:spPr>
          <a:xfrm rot="5400000">
            <a:off x="8402501" y="533544"/>
            <a:ext cx="491446" cy="928366"/>
          </a:xfrm>
          <a:prstGeom prst="roundRect">
            <a:avLst>
              <a:gd name="adj" fmla="val 50000"/>
            </a:avLst>
          </a:prstGeom>
          <a:solidFill>
            <a:schemeClr val="accent2"/>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Issuance</a:t>
            </a:r>
          </a:p>
        </p:txBody>
      </p:sp>
      <p:sp>
        <p:nvSpPr>
          <p:cNvPr id="136" name="Rounded Rectangle 556">
            <a:extLst>
              <a:ext uri="{FF2B5EF4-FFF2-40B4-BE49-F238E27FC236}">
                <a16:creationId xmlns:a16="http://schemas.microsoft.com/office/drawing/2014/main" id="{8C7A9BB3-96F0-B94D-E5D8-FB473F40F83F}"/>
              </a:ext>
            </a:extLst>
          </p:cNvPr>
          <p:cNvSpPr/>
          <p:nvPr/>
        </p:nvSpPr>
        <p:spPr>
          <a:xfrm rot="5400000">
            <a:off x="6930719" y="527019"/>
            <a:ext cx="491446" cy="928366"/>
          </a:xfrm>
          <a:prstGeom prst="roundRect">
            <a:avLst>
              <a:gd name="adj" fmla="val 50000"/>
            </a:avLst>
          </a:prstGeom>
          <a:solidFill>
            <a:schemeClr val="accent2"/>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Printing </a:t>
            </a:r>
          </a:p>
        </p:txBody>
      </p:sp>
      <p:sp>
        <p:nvSpPr>
          <p:cNvPr id="137" name="Line 44">
            <a:extLst>
              <a:ext uri="{FF2B5EF4-FFF2-40B4-BE49-F238E27FC236}">
                <a16:creationId xmlns:a16="http://schemas.microsoft.com/office/drawing/2014/main" id="{05D0CA65-D979-79CB-D478-CA0758D07E43}"/>
              </a:ext>
            </a:extLst>
          </p:cNvPr>
          <p:cNvSpPr>
            <a:spLocks noChangeShapeType="1"/>
          </p:cNvSpPr>
          <p:nvPr/>
        </p:nvSpPr>
        <p:spPr bwMode="auto">
          <a:xfrm>
            <a:off x="6112074" y="1019926"/>
            <a:ext cx="671497" cy="20900"/>
          </a:xfrm>
          <a:prstGeom prst="line">
            <a:avLst/>
          </a:prstGeom>
          <a:noFill/>
          <a:ln w="38100">
            <a:solidFill>
              <a:srgbClr val="A3D134"/>
            </a:solidFill>
            <a:prstDash val="solid"/>
            <a:round/>
            <a:headEnd/>
            <a:tailEnd type="triangle" w="lg" len="lg"/>
          </a:ln>
          <a:effectLst/>
          <a:extLst>
            <a:ext uri="{909E8E84-426E-40DD-AFC4-6F175D3DCCD1}">
              <a14:hiddenFill xmlns:a14="http://schemas.microsoft.com/office/drawing/2010/main">
                <a:noFill/>
              </a14:hiddenFill>
            </a:ext>
          </a:extLst>
        </p:spPr>
        <p:txBody>
          <a:bodyPr vert="horz" wrap="square" lIns="74281" tIns="37140" rIns="74281" bIns="37140" numCol="1" anchor="t" anchorCtr="0" compatLnSpc="1">
            <a:prstTxWarp prst="textNoShape">
              <a:avLst/>
            </a:prstTxWarp>
          </a:bodyPr>
          <a:lstStyle/>
          <a:p>
            <a:pPr marL="0" marR="0" lvl="0" indent="0" algn="ctr" defTabSz="990264" eaLnBrk="1" fontAlgn="auto" latinLnBrk="0" hangingPunct="1">
              <a:lnSpc>
                <a:spcPct val="100000"/>
              </a:lnSpc>
              <a:spcBef>
                <a:spcPts val="0"/>
              </a:spcBef>
              <a:spcAft>
                <a:spcPts val="0"/>
              </a:spcAft>
              <a:buClrTx/>
              <a:buSzTx/>
              <a:buFontTx/>
              <a:buNone/>
              <a:tabLst/>
              <a:defRPr/>
            </a:pPr>
            <a:endParaRPr kumimoji="0" lang="en-US" sz="1939" b="0" i="0" u="none" strike="noStrike" kern="1200" cap="none" spc="0" normalizeH="0" baseline="0" noProof="0" dirty="0">
              <a:ln>
                <a:noFill/>
              </a:ln>
              <a:solidFill>
                <a:prstClr val="black"/>
              </a:solidFill>
              <a:effectLst/>
              <a:uLnTx/>
              <a:uFillTx/>
              <a:latin typeface="Calibri"/>
              <a:ea typeface="+mn-ea"/>
            </a:endParaRPr>
          </a:p>
        </p:txBody>
      </p:sp>
      <p:sp>
        <p:nvSpPr>
          <p:cNvPr id="138" name="Line 44">
            <a:extLst>
              <a:ext uri="{FF2B5EF4-FFF2-40B4-BE49-F238E27FC236}">
                <a16:creationId xmlns:a16="http://schemas.microsoft.com/office/drawing/2014/main" id="{462DB87C-3ECA-6AC0-FDA0-6366279CA723}"/>
              </a:ext>
            </a:extLst>
          </p:cNvPr>
          <p:cNvSpPr>
            <a:spLocks noChangeShapeType="1"/>
          </p:cNvSpPr>
          <p:nvPr/>
        </p:nvSpPr>
        <p:spPr bwMode="auto">
          <a:xfrm>
            <a:off x="7654573" y="982980"/>
            <a:ext cx="529468" cy="11011"/>
          </a:xfrm>
          <a:prstGeom prst="line">
            <a:avLst/>
          </a:prstGeom>
          <a:noFill/>
          <a:ln w="38100">
            <a:solidFill>
              <a:srgbClr val="A3D134"/>
            </a:solidFill>
            <a:prstDash val="solid"/>
            <a:round/>
            <a:headEnd/>
            <a:tailEnd type="triangle" w="lg" len="lg"/>
          </a:ln>
          <a:effectLst/>
          <a:extLst>
            <a:ext uri="{909E8E84-426E-40DD-AFC4-6F175D3DCCD1}">
              <a14:hiddenFill xmlns:a14="http://schemas.microsoft.com/office/drawing/2010/main">
                <a:noFill/>
              </a14:hiddenFill>
            </a:ext>
          </a:extLst>
        </p:spPr>
        <p:txBody>
          <a:bodyPr vert="horz" wrap="square" lIns="74281" tIns="37140" rIns="74281" bIns="37140" numCol="1" anchor="t" anchorCtr="0" compatLnSpc="1">
            <a:prstTxWarp prst="textNoShape">
              <a:avLst/>
            </a:prstTxWarp>
          </a:bodyPr>
          <a:lstStyle/>
          <a:p>
            <a:pPr marL="0" marR="0" lvl="0" indent="0" algn="ctr" defTabSz="990264" eaLnBrk="1" fontAlgn="auto" latinLnBrk="0" hangingPunct="1">
              <a:lnSpc>
                <a:spcPct val="100000"/>
              </a:lnSpc>
              <a:spcBef>
                <a:spcPts val="0"/>
              </a:spcBef>
              <a:spcAft>
                <a:spcPts val="0"/>
              </a:spcAft>
              <a:buClrTx/>
              <a:buSzTx/>
              <a:buFontTx/>
              <a:buNone/>
              <a:tabLst/>
              <a:defRPr/>
            </a:pPr>
            <a:endParaRPr kumimoji="0" lang="en-US" sz="1939" b="0" i="0" u="none" strike="noStrike" kern="1200" cap="none" spc="0" normalizeH="0" baseline="0" noProof="0" dirty="0">
              <a:ln>
                <a:noFill/>
              </a:ln>
              <a:solidFill>
                <a:prstClr val="black"/>
              </a:solidFill>
              <a:effectLst/>
              <a:uLnTx/>
              <a:uFillTx/>
              <a:latin typeface="Calibri"/>
              <a:ea typeface="+mn-ea"/>
            </a:endParaRPr>
          </a:p>
        </p:txBody>
      </p:sp>
      <p:sp>
        <p:nvSpPr>
          <p:cNvPr id="139" name="Rounded Rectangle 552">
            <a:extLst>
              <a:ext uri="{FF2B5EF4-FFF2-40B4-BE49-F238E27FC236}">
                <a16:creationId xmlns:a16="http://schemas.microsoft.com/office/drawing/2014/main" id="{B0C5AA6F-0D2E-B7E2-41F9-A36338C5A45C}"/>
              </a:ext>
            </a:extLst>
          </p:cNvPr>
          <p:cNvSpPr/>
          <p:nvPr/>
        </p:nvSpPr>
        <p:spPr>
          <a:xfrm rot="5400000">
            <a:off x="3730348" y="576643"/>
            <a:ext cx="491446" cy="928366"/>
          </a:xfrm>
          <a:prstGeom prst="roundRect">
            <a:avLst>
              <a:gd name="adj" fmla="val 50000"/>
            </a:avLst>
          </a:prstGeom>
          <a:solidFill>
            <a:srgbClr val="0070C0"/>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Data Entry</a:t>
            </a:r>
          </a:p>
        </p:txBody>
      </p:sp>
      <p:sp>
        <p:nvSpPr>
          <p:cNvPr id="140" name="Rounded Rectangle 553">
            <a:extLst>
              <a:ext uri="{FF2B5EF4-FFF2-40B4-BE49-F238E27FC236}">
                <a16:creationId xmlns:a16="http://schemas.microsoft.com/office/drawing/2014/main" id="{168F9AB7-A62C-6229-11A8-F8FADC87FEFD}"/>
              </a:ext>
            </a:extLst>
          </p:cNvPr>
          <p:cNvSpPr/>
          <p:nvPr/>
        </p:nvSpPr>
        <p:spPr>
          <a:xfrm rot="5400000">
            <a:off x="5388337" y="576643"/>
            <a:ext cx="491446" cy="928366"/>
          </a:xfrm>
          <a:prstGeom prst="roundRect">
            <a:avLst>
              <a:gd name="adj" fmla="val 50000"/>
            </a:avLst>
          </a:prstGeom>
          <a:solidFill>
            <a:srgbClr val="0070C0"/>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Approval</a:t>
            </a:r>
          </a:p>
        </p:txBody>
      </p:sp>
      <p:sp>
        <p:nvSpPr>
          <p:cNvPr id="141" name="Rounded Rectangle 555">
            <a:extLst>
              <a:ext uri="{FF2B5EF4-FFF2-40B4-BE49-F238E27FC236}">
                <a16:creationId xmlns:a16="http://schemas.microsoft.com/office/drawing/2014/main" id="{590F9CAE-9525-149D-C9E8-C806B7D6AE74}"/>
              </a:ext>
            </a:extLst>
          </p:cNvPr>
          <p:cNvSpPr/>
          <p:nvPr/>
        </p:nvSpPr>
        <p:spPr>
          <a:xfrm rot="5400000">
            <a:off x="2140923" y="424942"/>
            <a:ext cx="489247" cy="1113880"/>
          </a:xfrm>
          <a:prstGeom prst="roundRect">
            <a:avLst>
              <a:gd name="adj" fmla="val 50000"/>
            </a:avLst>
          </a:prstGeom>
          <a:solidFill>
            <a:srgbClr val="0070C0"/>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Data Transportation</a:t>
            </a:r>
          </a:p>
        </p:txBody>
      </p:sp>
      <p:sp>
        <p:nvSpPr>
          <p:cNvPr id="142" name="Line 44">
            <a:extLst>
              <a:ext uri="{FF2B5EF4-FFF2-40B4-BE49-F238E27FC236}">
                <a16:creationId xmlns:a16="http://schemas.microsoft.com/office/drawing/2014/main" id="{D430B305-0DC9-24D7-1745-CB3C3EDCD563}"/>
              </a:ext>
            </a:extLst>
          </p:cNvPr>
          <p:cNvSpPr>
            <a:spLocks noChangeShapeType="1"/>
          </p:cNvSpPr>
          <p:nvPr/>
        </p:nvSpPr>
        <p:spPr bwMode="auto">
          <a:xfrm flipV="1">
            <a:off x="2956319" y="1031207"/>
            <a:ext cx="543413" cy="9619"/>
          </a:xfrm>
          <a:prstGeom prst="line">
            <a:avLst/>
          </a:prstGeom>
          <a:noFill/>
          <a:ln w="38100">
            <a:solidFill>
              <a:srgbClr val="A3D134"/>
            </a:solidFill>
            <a:prstDash val="solid"/>
            <a:round/>
            <a:headEnd/>
            <a:tailEnd type="triangle" w="lg" len="lg"/>
          </a:ln>
          <a:effectLst/>
          <a:extLst>
            <a:ext uri="{909E8E84-426E-40DD-AFC4-6F175D3DCCD1}">
              <a14:hiddenFill xmlns:a14="http://schemas.microsoft.com/office/drawing/2010/main">
                <a:noFill/>
              </a14:hiddenFill>
            </a:ext>
          </a:extLst>
        </p:spPr>
        <p:txBody>
          <a:bodyPr vert="horz" wrap="square" lIns="74281" tIns="37140" rIns="74281" bIns="37140" numCol="1" anchor="t" anchorCtr="0" compatLnSpc="1">
            <a:prstTxWarp prst="textNoShape">
              <a:avLst/>
            </a:prstTxWarp>
          </a:bodyPr>
          <a:lstStyle/>
          <a:p>
            <a:pPr marL="0" marR="0" lvl="0" indent="0" algn="ctr" defTabSz="990264" eaLnBrk="1" fontAlgn="auto" latinLnBrk="0" hangingPunct="1">
              <a:lnSpc>
                <a:spcPct val="100000"/>
              </a:lnSpc>
              <a:spcBef>
                <a:spcPts val="0"/>
              </a:spcBef>
              <a:spcAft>
                <a:spcPts val="0"/>
              </a:spcAft>
              <a:buClrTx/>
              <a:buSzTx/>
              <a:buFontTx/>
              <a:buNone/>
              <a:tabLst/>
              <a:defRPr/>
            </a:pPr>
            <a:endParaRPr kumimoji="0" lang="en-US" sz="1939" b="0" i="0" u="none" strike="noStrike" kern="1200" cap="none" spc="0" normalizeH="0" baseline="0" noProof="0" dirty="0">
              <a:ln>
                <a:noFill/>
              </a:ln>
              <a:solidFill>
                <a:prstClr val="black"/>
              </a:solidFill>
              <a:effectLst/>
              <a:uLnTx/>
              <a:uFillTx/>
              <a:latin typeface="Calibri"/>
              <a:ea typeface="+mn-ea"/>
            </a:endParaRPr>
          </a:p>
        </p:txBody>
      </p:sp>
      <p:sp>
        <p:nvSpPr>
          <p:cNvPr id="143" name="Line 44">
            <a:extLst>
              <a:ext uri="{FF2B5EF4-FFF2-40B4-BE49-F238E27FC236}">
                <a16:creationId xmlns:a16="http://schemas.microsoft.com/office/drawing/2014/main" id="{D0E7A40C-62C2-E660-EB82-B34C4D5594E8}"/>
              </a:ext>
            </a:extLst>
          </p:cNvPr>
          <p:cNvSpPr>
            <a:spLocks noChangeShapeType="1"/>
          </p:cNvSpPr>
          <p:nvPr/>
        </p:nvSpPr>
        <p:spPr bwMode="auto">
          <a:xfrm flipV="1">
            <a:off x="4536865" y="1015115"/>
            <a:ext cx="601480" cy="9620"/>
          </a:xfrm>
          <a:prstGeom prst="line">
            <a:avLst/>
          </a:prstGeom>
          <a:noFill/>
          <a:ln w="38100">
            <a:solidFill>
              <a:srgbClr val="A3D134"/>
            </a:solidFill>
            <a:prstDash val="solid"/>
            <a:round/>
            <a:headEnd/>
            <a:tailEnd type="triangle" w="lg" len="lg"/>
          </a:ln>
          <a:effectLst/>
          <a:extLst>
            <a:ext uri="{909E8E84-426E-40DD-AFC4-6F175D3DCCD1}">
              <a14:hiddenFill xmlns:a14="http://schemas.microsoft.com/office/drawing/2010/main">
                <a:noFill/>
              </a14:hiddenFill>
            </a:ext>
          </a:extLst>
        </p:spPr>
        <p:txBody>
          <a:bodyPr vert="horz" wrap="square" lIns="74281" tIns="37140" rIns="74281" bIns="37140" numCol="1" anchor="t" anchorCtr="0" compatLnSpc="1">
            <a:prstTxWarp prst="textNoShape">
              <a:avLst/>
            </a:prstTxWarp>
          </a:bodyPr>
          <a:lstStyle/>
          <a:p>
            <a:pPr marL="0" marR="0" lvl="0" indent="0" algn="ctr" defTabSz="990264" eaLnBrk="1" fontAlgn="auto" latinLnBrk="0" hangingPunct="1">
              <a:lnSpc>
                <a:spcPct val="100000"/>
              </a:lnSpc>
              <a:spcBef>
                <a:spcPts val="0"/>
              </a:spcBef>
              <a:spcAft>
                <a:spcPts val="0"/>
              </a:spcAft>
              <a:buClrTx/>
              <a:buSzTx/>
              <a:buFontTx/>
              <a:buNone/>
              <a:tabLst/>
              <a:defRPr/>
            </a:pPr>
            <a:endParaRPr kumimoji="0" lang="en-US" sz="1939" b="0" i="0" u="none" strike="noStrike" kern="1200" cap="none" spc="0" normalizeH="0" baseline="0" noProof="0" dirty="0">
              <a:ln>
                <a:noFill/>
              </a:ln>
              <a:solidFill>
                <a:prstClr val="black"/>
              </a:solidFill>
              <a:effectLst/>
              <a:uLnTx/>
              <a:uFillTx/>
              <a:latin typeface="Calibri"/>
              <a:ea typeface="+mn-ea"/>
            </a:endParaRPr>
          </a:p>
        </p:txBody>
      </p:sp>
      <p:sp>
        <p:nvSpPr>
          <p:cNvPr id="144" name="Line 44">
            <a:extLst>
              <a:ext uri="{FF2B5EF4-FFF2-40B4-BE49-F238E27FC236}">
                <a16:creationId xmlns:a16="http://schemas.microsoft.com/office/drawing/2014/main" id="{82F7D4ED-EF67-2259-1A0B-E27452E40D63}"/>
              </a:ext>
            </a:extLst>
          </p:cNvPr>
          <p:cNvSpPr>
            <a:spLocks noChangeShapeType="1"/>
          </p:cNvSpPr>
          <p:nvPr/>
        </p:nvSpPr>
        <p:spPr bwMode="auto">
          <a:xfrm>
            <a:off x="1208947" y="982981"/>
            <a:ext cx="605711" cy="13934"/>
          </a:xfrm>
          <a:prstGeom prst="line">
            <a:avLst/>
          </a:prstGeom>
          <a:noFill/>
          <a:ln w="38100">
            <a:solidFill>
              <a:srgbClr val="A3D134"/>
            </a:solidFill>
            <a:prstDash val="solid"/>
            <a:round/>
            <a:headEnd/>
            <a:tailEnd type="triangle" w="lg" len="lg"/>
          </a:ln>
          <a:effectLst/>
          <a:extLst>
            <a:ext uri="{909E8E84-426E-40DD-AFC4-6F175D3DCCD1}">
              <a14:hiddenFill xmlns:a14="http://schemas.microsoft.com/office/drawing/2010/main">
                <a:noFill/>
              </a14:hiddenFill>
            </a:ext>
          </a:extLst>
        </p:spPr>
        <p:txBody>
          <a:bodyPr vert="horz" wrap="square" lIns="74281" tIns="37140" rIns="74281" bIns="37140" numCol="1" anchor="t" anchorCtr="0" compatLnSpc="1">
            <a:prstTxWarp prst="textNoShape">
              <a:avLst/>
            </a:prstTxWarp>
          </a:bodyPr>
          <a:lstStyle/>
          <a:p>
            <a:pPr marL="0" marR="0" lvl="0" indent="0" algn="ctr" defTabSz="990264" eaLnBrk="1" fontAlgn="auto" latinLnBrk="0" hangingPunct="1">
              <a:lnSpc>
                <a:spcPct val="100000"/>
              </a:lnSpc>
              <a:spcBef>
                <a:spcPts val="0"/>
              </a:spcBef>
              <a:spcAft>
                <a:spcPts val="0"/>
              </a:spcAft>
              <a:buClrTx/>
              <a:buSzTx/>
              <a:buFontTx/>
              <a:buNone/>
              <a:tabLst/>
              <a:defRPr/>
            </a:pPr>
            <a:endParaRPr kumimoji="0" lang="en-US" sz="1939" b="0" i="0" u="none" strike="noStrike" kern="1200" cap="none" spc="0" normalizeH="0" baseline="0" noProof="0" dirty="0">
              <a:ln>
                <a:noFill/>
              </a:ln>
              <a:solidFill>
                <a:prstClr val="black"/>
              </a:solidFill>
              <a:effectLst/>
              <a:uLnTx/>
              <a:uFillTx/>
              <a:latin typeface="Calibri"/>
              <a:ea typeface="+mn-ea"/>
            </a:endParaRPr>
          </a:p>
        </p:txBody>
      </p:sp>
      <p:sp>
        <p:nvSpPr>
          <p:cNvPr id="145" name="Rounded Rectangle 546">
            <a:extLst>
              <a:ext uri="{FF2B5EF4-FFF2-40B4-BE49-F238E27FC236}">
                <a16:creationId xmlns:a16="http://schemas.microsoft.com/office/drawing/2014/main" id="{EA0814E5-9D50-6EBB-E2E9-CEC922B51B8D}"/>
              </a:ext>
            </a:extLst>
          </p:cNvPr>
          <p:cNvSpPr/>
          <p:nvPr/>
        </p:nvSpPr>
        <p:spPr>
          <a:xfrm rot="5400000">
            <a:off x="484935" y="518798"/>
            <a:ext cx="491446" cy="928366"/>
          </a:xfrm>
          <a:prstGeom prst="roundRect">
            <a:avLst>
              <a:gd name="adj" fmla="val 50000"/>
            </a:avLst>
          </a:prstGeom>
          <a:solidFill>
            <a:srgbClr val="0070C0"/>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NID Registration</a:t>
            </a:r>
          </a:p>
        </p:txBody>
      </p:sp>
      <p:sp>
        <p:nvSpPr>
          <p:cNvPr id="170" name="TextBox 169">
            <a:extLst>
              <a:ext uri="{FF2B5EF4-FFF2-40B4-BE49-F238E27FC236}">
                <a16:creationId xmlns:a16="http://schemas.microsoft.com/office/drawing/2014/main" id="{6CFCE48B-D30A-D607-EC06-7C9BB0B27957}"/>
              </a:ext>
            </a:extLst>
          </p:cNvPr>
          <p:cNvSpPr txBox="1"/>
          <p:nvPr/>
        </p:nvSpPr>
        <p:spPr>
          <a:xfrm>
            <a:off x="50927" y="1180371"/>
            <a:ext cx="2825735" cy="2677656"/>
          </a:xfrm>
          <a:prstGeom prst="rect">
            <a:avLst/>
          </a:prstGeom>
          <a:noFill/>
        </p:spPr>
        <p:txBody>
          <a:bodyPr wrap="square" rtlCol="0">
            <a:spAutoFit/>
          </a:bodyPr>
          <a:lstStyle/>
          <a:p>
            <a:pPr marL="285750" indent="-285750">
              <a:buFont typeface="Arial" panose="020B0604020202020204" pitchFamily="34" charset="0"/>
              <a:buChar char="•"/>
            </a:pPr>
            <a:r>
              <a:rPr lang="en-US" dirty="0"/>
              <a:t>Forms and biometrics, as well as photos captured for citizens</a:t>
            </a:r>
          </a:p>
          <a:p>
            <a:pPr marL="285750" indent="-285750">
              <a:buFont typeface="Arial" panose="020B0604020202020204" pitchFamily="34" charset="0"/>
              <a:buChar char="•"/>
            </a:pPr>
            <a:r>
              <a:rPr lang="en-US" dirty="0"/>
              <a:t>Data collected at fixed sites and mobile enrolment counters after thorough vetting. </a:t>
            </a:r>
          </a:p>
          <a:p>
            <a:pPr marL="285750" indent="-285750">
              <a:buFont typeface="Arial" panose="020B0604020202020204" pitchFamily="34" charset="0"/>
              <a:buChar char="•"/>
            </a:pPr>
            <a:r>
              <a:rPr lang="en-US" dirty="0"/>
              <a:t>Data is compressed when uploaded onto live system. </a:t>
            </a:r>
          </a:p>
          <a:p>
            <a:pPr marL="285750" indent="-285750">
              <a:buFont typeface="Arial" panose="020B0604020202020204" pitchFamily="34" charset="0"/>
              <a:buChar char="•"/>
            </a:pPr>
            <a:r>
              <a:rPr lang="en-US" dirty="0"/>
              <a:t>CS submitted with each upload.</a:t>
            </a:r>
          </a:p>
          <a:p>
            <a:pPr marL="285750" indent="-285750">
              <a:buFont typeface="Arial" panose="020B0604020202020204" pitchFamily="34" charset="0"/>
              <a:buChar char="•"/>
            </a:pPr>
            <a:endParaRPr lang="en-US" dirty="0"/>
          </a:p>
        </p:txBody>
      </p:sp>
      <p:sp>
        <p:nvSpPr>
          <p:cNvPr id="171" name="TextBox 170">
            <a:extLst>
              <a:ext uri="{FF2B5EF4-FFF2-40B4-BE49-F238E27FC236}">
                <a16:creationId xmlns:a16="http://schemas.microsoft.com/office/drawing/2014/main" id="{81DD01BF-215F-222A-A7CE-2F15FEE42E4E}"/>
              </a:ext>
            </a:extLst>
          </p:cNvPr>
          <p:cNvSpPr txBox="1"/>
          <p:nvPr/>
        </p:nvSpPr>
        <p:spPr>
          <a:xfrm>
            <a:off x="62528" y="3642039"/>
            <a:ext cx="2823400" cy="2677656"/>
          </a:xfrm>
          <a:prstGeom prst="rect">
            <a:avLst/>
          </a:prstGeom>
          <a:noFill/>
        </p:spPr>
        <p:txBody>
          <a:bodyPr wrap="square" rtlCol="0">
            <a:spAutoFit/>
          </a:bodyPr>
          <a:lstStyle/>
          <a:p>
            <a:pPr marL="285750" indent="-285750">
              <a:buFont typeface="Arial" panose="020B0604020202020204" pitchFamily="34" charset="0"/>
              <a:buChar char="•"/>
            </a:pPr>
            <a:r>
              <a:rPr lang="en-US" dirty="0"/>
              <a:t>Speed is a f(t) .</a:t>
            </a:r>
          </a:p>
          <a:p>
            <a:pPr marL="285750" indent="-285750">
              <a:buFont typeface="Arial" panose="020B0604020202020204" pitchFamily="34" charset="0"/>
              <a:buChar char="•"/>
            </a:pPr>
            <a:r>
              <a:rPr lang="en-US" dirty="0"/>
              <a:t>Veracity of data crucial at this point</a:t>
            </a:r>
          </a:p>
          <a:p>
            <a:pPr marL="285750" indent="-285750">
              <a:buFont typeface="Arial" panose="020B0604020202020204" pitchFamily="34" charset="0"/>
              <a:buChar char="•"/>
            </a:pPr>
            <a:r>
              <a:rPr lang="en-US" dirty="0"/>
              <a:t>Most expensive and time-consuming part.</a:t>
            </a:r>
          </a:p>
          <a:p>
            <a:pPr marL="285750" indent="-285750">
              <a:buFont typeface="Arial" panose="020B0604020202020204" pitchFamily="34" charset="0"/>
              <a:buChar char="•"/>
            </a:pPr>
            <a:r>
              <a:rPr lang="en-US" dirty="0"/>
              <a:t>Opportunity for AI to improve process</a:t>
            </a:r>
          </a:p>
          <a:p>
            <a:pPr marL="285750" indent="-285750">
              <a:buFont typeface="Arial" panose="020B0604020202020204" pitchFamily="34" charset="0"/>
              <a:buChar char="•"/>
            </a:pPr>
            <a:r>
              <a:rPr lang="en-US" dirty="0"/>
              <a:t>Legislation and policy interventions needed to enable system integration.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72" name="TextBox 171">
            <a:extLst>
              <a:ext uri="{FF2B5EF4-FFF2-40B4-BE49-F238E27FC236}">
                <a16:creationId xmlns:a16="http://schemas.microsoft.com/office/drawing/2014/main" id="{7A91F8F4-8064-F021-D0EA-8C54CD7AF0EB}"/>
              </a:ext>
            </a:extLst>
          </p:cNvPr>
          <p:cNvSpPr txBox="1"/>
          <p:nvPr/>
        </p:nvSpPr>
        <p:spPr>
          <a:xfrm>
            <a:off x="3372300" y="1280344"/>
            <a:ext cx="2825735" cy="2462213"/>
          </a:xfrm>
          <a:prstGeom prst="rect">
            <a:avLst/>
          </a:prstGeom>
          <a:noFill/>
        </p:spPr>
        <p:txBody>
          <a:bodyPr wrap="square" rtlCol="0">
            <a:spAutoFit/>
          </a:bodyPr>
          <a:lstStyle/>
          <a:p>
            <a:pPr marL="285750" indent="-285750">
              <a:buFont typeface="Arial" panose="020B0604020202020204" pitchFamily="34" charset="0"/>
              <a:buChar char="•"/>
            </a:pPr>
            <a:r>
              <a:rPr lang="en-US" dirty="0"/>
              <a:t>The National Data Coordination team manages all files through the system</a:t>
            </a:r>
          </a:p>
          <a:p>
            <a:pPr marL="285750" indent="-285750">
              <a:buFont typeface="Arial" panose="020B0604020202020204" pitchFamily="34" charset="0"/>
              <a:buChar char="•"/>
            </a:pPr>
            <a:r>
              <a:rPr lang="en-US" dirty="0"/>
              <a:t>Internal process team works on backlogs daily </a:t>
            </a:r>
          </a:p>
          <a:p>
            <a:pPr marL="285750" indent="-285750">
              <a:buFont typeface="Arial" panose="020B0604020202020204" pitchFamily="34" charset="0"/>
              <a:buChar char="•"/>
            </a:pPr>
            <a:r>
              <a:rPr lang="en-US" dirty="0"/>
              <a:t>Data qualified and stored.</a:t>
            </a:r>
          </a:p>
          <a:p>
            <a:pPr marL="285750" indent="-285750">
              <a:buFont typeface="Arial" panose="020B0604020202020204" pitchFamily="34" charset="0"/>
              <a:buChar char="•"/>
            </a:pPr>
            <a:r>
              <a:rPr lang="en-US" dirty="0"/>
              <a:t>NID number is generated.</a:t>
            </a:r>
          </a:p>
          <a:p>
            <a:pPr marL="285750" indent="-285750">
              <a:buFont typeface="Arial" panose="020B0604020202020204" pitchFamily="34" charset="0"/>
              <a:buChar char="•"/>
            </a:pPr>
            <a:r>
              <a:rPr lang="en-US" dirty="0"/>
              <a:t>Security sensitive.</a:t>
            </a:r>
          </a:p>
          <a:p>
            <a:pPr marL="285750" indent="-285750">
              <a:buFont typeface="Arial" panose="020B0604020202020204" pitchFamily="34" charset="0"/>
              <a:buChar char="•"/>
            </a:pPr>
            <a:r>
              <a:rPr lang="en-US" dirty="0"/>
              <a:t> Compliance watches staff and process</a:t>
            </a:r>
          </a:p>
          <a:p>
            <a:pPr marL="285750" indent="-285750">
              <a:buFont typeface="Arial" panose="020B0604020202020204" pitchFamily="34" charset="0"/>
              <a:buChar char="•"/>
            </a:pPr>
            <a:endParaRPr lang="en-US" dirty="0"/>
          </a:p>
        </p:txBody>
      </p:sp>
      <p:sp>
        <p:nvSpPr>
          <p:cNvPr id="173" name="TextBox 172">
            <a:extLst>
              <a:ext uri="{FF2B5EF4-FFF2-40B4-BE49-F238E27FC236}">
                <a16:creationId xmlns:a16="http://schemas.microsoft.com/office/drawing/2014/main" id="{8C667520-140F-ACFA-E21F-EC603ED0E407}"/>
              </a:ext>
            </a:extLst>
          </p:cNvPr>
          <p:cNvSpPr txBox="1"/>
          <p:nvPr/>
        </p:nvSpPr>
        <p:spPr>
          <a:xfrm>
            <a:off x="3363229" y="3595904"/>
            <a:ext cx="3121954" cy="2677656"/>
          </a:xfrm>
          <a:prstGeom prst="rect">
            <a:avLst/>
          </a:prstGeom>
          <a:noFill/>
        </p:spPr>
        <p:txBody>
          <a:bodyPr wrap="square" rtlCol="0">
            <a:spAutoFit/>
          </a:bodyPr>
          <a:lstStyle/>
          <a:p>
            <a:pPr marL="285750" indent="-285750">
              <a:buFont typeface="Arial" panose="020B0604020202020204" pitchFamily="34" charset="0"/>
              <a:buChar char="•"/>
            </a:pPr>
            <a:r>
              <a:rPr lang="en-US" dirty="0"/>
              <a:t>Internal process team works on backlogs daily</a:t>
            </a:r>
          </a:p>
          <a:p>
            <a:pPr marL="285750" indent="-285750">
              <a:buFont typeface="Arial" panose="020B0604020202020204" pitchFamily="34" charset="0"/>
              <a:buChar char="•"/>
            </a:pPr>
            <a:r>
              <a:rPr lang="en-US" dirty="0"/>
              <a:t>Data qualified and stored.</a:t>
            </a:r>
          </a:p>
          <a:p>
            <a:pPr marL="285750" indent="-285750">
              <a:buFont typeface="Arial" panose="020B0604020202020204" pitchFamily="34" charset="0"/>
              <a:buChar char="•"/>
            </a:pPr>
            <a:r>
              <a:rPr lang="en-US" dirty="0"/>
              <a:t>NID number is generated.</a:t>
            </a:r>
          </a:p>
          <a:p>
            <a:pPr marL="285750" indent="-285750">
              <a:buFont typeface="Arial" panose="020B0604020202020204" pitchFamily="34" charset="0"/>
              <a:buChar char="•"/>
            </a:pPr>
            <a:r>
              <a:rPr lang="en-US" dirty="0"/>
              <a:t>Security sensitive.</a:t>
            </a:r>
          </a:p>
          <a:p>
            <a:pPr marL="285750" indent="-285750">
              <a:buFont typeface="Arial" panose="020B0604020202020204" pitchFamily="34" charset="0"/>
              <a:buChar char="•"/>
            </a:pPr>
            <a:r>
              <a:rPr lang="en-US" dirty="0"/>
              <a:t> The National Data Coordination team manages all files through the system</a:t>
            </a:r>
          </a:p>
          <a:p>
            <a:pPr marL="285750" indent="-285750">
              <a:buFont typeface="Arial" panose="020B0604020202020204" pitchFamily="34" charset="0"/>
              <a:buChar char="•"/>
            </a:pPr>
            <a:r>
              <a:rPr lang="en-US" dirty="0"/>
              <a:t>Opportunity for system upgrade and use of AI to streamline processes while improving security. </a:t>
            </a:r>
          </a:p>
        </p:txBody>
      </p:sp>
      <p:sp>
        <p:nvSpPr>
          <p:cNvPr id="174" name="TextBox 173">
            <a:extLst>
              <a:ext uri="{FF2B5EF4-FFF2-40B4-BE49-F238E27FC236}">
                <a16:creationId xmlns:a16="http://schemas.microsoft.com/office/drawing/2014/main" id="{EE40938B-0C73-0AE9-E432-15D4FF62B8D0}"/>
              </a:ext>
            </a:extLst>
          </p:cNvPr>
          <p:cNvSpPr txBox="1"/>
          <p:nvPr/>
        </p:nvSpPr>
        <p:spPr>
          <a:xfrm>
            <a:off x="6479416" y="1172623"/>
            <a:ext cx="2664584" cy="2677656"/>
          </a:xfrm>
          <a:prstGeom prst="rect">
            <a:avLst/>
          </a:prstGeom>
          <a:noFill/>
        </p:spPr>
        <p:txBody>
          <a:bodyPr wrap="square" rtlCol="0">
            <a:spAutoFit/>
          </a:bodyPr>
          <a:lstStyle/>
          <a:p>
            <a:pPr marL="285750" indent="-285750">
              <a:buFont typeface="Arial" panose="020B0604020202020204" pitchFamily="34" charset="0"/>
              <a:buChar char="•"/>
            </a:pPr>
            <a:r>
              <a:rPr lang="en-US" dirty="0"/>
              <a:t>Vital Events Certificates as well as NID Card printing.</a:t>
            </a:r>
          </a:p>
          <a:p>
            <a:pPr marL="285750" indent="-285750">
              <a:buFont typeface="Arial" panose="020B0604020202020204" pitchFamily="34" charset="0"/>
              <a:buChar char="•"/>
            </a:pPr>
            <a:r>
              <a:rPr lang="en-US" dirty="0"/>
              <a:t>Manual QC applies</a:t>
            </a:r>
          </a:p>
          <a:p>
            <a:pPr marL="285750" indent="-285750">
              <a:buFont typeface="Arial" panose="020B0604020202020204" pitchFamily="34" charset="0"/>
              <a:buChar char="•"/>
            </a:pPr>
            <a:r>
              <a:rPr lang="en-US" dirty="0"/>
              <a:t>Manual signing for official certification.</a:t>
            </a:r>
          </a:p>
          <a:p>
            <a:pPr marL="285750" indent="-285750">
              <a:buFont typeface="Arial" panose="020B0604020202020204" pitchFamily="34" charset="0"/>
              <a:buChar char="•"/>
            </a:pPr>
            <a:r>
              <a:rPr lang="en-US" dirty="0"/>
              <a:t>Archives follows immediately after issuance and is another entirely major documentation mobilization exercise by law</a:t>
            </a:r>
          </a:p>
          <a:p>
            <a:pPr marL="285750" indent="-285750">
              <a:buFont typeface="Arial" panose="020B0604020202020204" pitchFamily="34" charset="0"/>
              <a:buChar char="•"/>
            </a:pPr>
            <a:endParaRPr lang="en-US" dirty="0"/>
          </a:p>
        </p:txBody>
      </p:sp>
      <p:sp>
        <p:nvSpPr>
          <p:cNvPr id="175" name="TextBox 174">
            <a:extLst>
              <a:ext uri="{FF2B5EF4-FFF2-40B4-BE49-F238E27FC236}">
                <a16:creationId xmlns:a16="http://schemas.microsoft.com/office/drawing/2014/main" id="{165333B5-3394-EBFA-536B-FFFD94B42B1C}"/>
              </a:ext>
            </a:extLst>
          </p:cNvPr>
          <p:cNvSpPr txBox="1"/>
          <p:nvPr/>
        </p:nvSpPr>
        <p:spPr>
          <a:xfrm>
            <a:off x="6540131" y="3670088"/>
            <a:ext cx="2612940" cy="2462213"/>
          </a:xfrm>
          <a:prstGeom prst="rect">
            <a:avLst/>
          </a:prstGeom>
          <a:noFill/>
        </p:spPr>
        <p:txBody>
          <a:bodyPr wrap="square" rtlCol="0">
            <a:spAutoFit/>
          </a:bodyPr>
          <a:lstStyle/>
          <a:p>
            <a:pPr marL="285750" indent="-285750">
              <a:buFont typeface="Arial" panose="020B0604020202020204" pitchFamily="34" charset="0"/>
              <a:buChar char="•"/>
            </a:pPr>
            <a:r>
              <a:rPr lang="en-US" dirty="0"/>
              <a:t>Outcome is a f(processing) dependent on staffing, space, and machines. </a:t>
            </a:r>
          </a:p>
          <a:p>
            <a:pPr marL="285750" indent="-285750">
              <a:buFont typeface="Arial" panose="020B0604020202020204" pitchFamily="34" charset="0"/>
              <a:buChar char="•"/>
            </a:pPr>
            <a:r>
              <a:rPr lang="en-US" dirty="0"/>
              <a:t>Legislation and policy will enable further systems upgrades to capitalize on a one-source verified formal legal identity database in its microservices application.</a:t>
            </a:r>
          </a:p>
          <a:p>
            <a:pPr marL="285750" indent="-285750">
              <a:buFont typeface="Arial" panose="020B0604020202020204" pitchFamily="34" charset="0"/>
              <a:buChar char="•"/>
            </a:pPr>
            <a:endParaRPr lang="en-US" dirty="0"/>
          </a:p>
        </p:txBody>
      </p:sp>
      <p:sp>
        <p:nvSpPr>
          <p:cNvPr id="177" name="Rounded Rectangle 552">
            <a:extLst>
              <a:ext uri="{FF2B5EF4-FFF2-40B4-BE49-F238E27FC236}">
                <a16:creationId xmlns:a16="http://schemas.microsoft.com/office/drawing/2014/main" id="{8CDBA644-4BF1-36DF-C3BA-1E700E4149E0}"/>
              </a:ext>
            </a:extLst>
          </p:cNvPr>
          <p:cNvSpPr/>
          <p:nvPr/>
        </p:nvSpPr>
        <p:spPr>
          <a:xfrm rot="5400000">
            <a:off x="3759050" y="576644"/>
            <a:ext cx="491446" cy="928366"/>
          </a:xfrm>
          <a:prstGeom prst="roundRect">
            <a:avLst>
              <a:gd name="adj" fmla="val 50000"/>
            </a:avLst>
          </a:prstGeom>
          <a:solidFill>
            <a:schemeClr val="accent2"/>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Data Entry</a:t>
            </a:r>
          </a:p>
        </p:txBody>
      </p:sp>
      <p:sp>
        <p:nvSpPr>
          <p:cNvPr id="178" name="Rounded Rectangle 555">
            <a:extLst>
              <a:ext uri="{FF2B5EF4-FFF2-40B4-BE49-F238E27FC236}">
                <a16:creationId xmlns:a16="http://schemas.microsoft.com/office/drawing/2014/main" id="{01A6C4F7-03F8-EDBA-892F-2B92098392BF}"/>
              </a:ext>
            </a:extLst>
          </p:cNvPr>
          <p:cNvSpPr/>
          <p:nvPr/>
        </p:nvSpPr>
        <p:spPr>
          <a:xfrm rot="5400000">
            <a:off x="2169625" y="424943"/>
            <a:ext cx="489247" cy="1113880"/>
          </a:xfrm>
          <a:prstGeom prst="roundRect">
            <a:avLst>
              <a:gd name="adj" fmla="val 50000"/>
            </a:avLst>
          </a:prstGeom>
          <a:solidFill>
            <a:srgbClr val="0070C0"/>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Data Transportation</a:t>
            </a:r>
          </a:p>
        </p:txBody>
      </p:sp>
      <p:sp>
        <p:nvSpPr>
          <p:cNvPr id="179" name="Line 44">
            <a:extLst>
              <a:ext uri="{FF2B5EF4-FFF2-40B4-BE49-F238E27FC236}">
                <a16:creationId xmlns:a16="http://schemas.microsoft.com/office/drawing/2014/main" id="{0814317A-98AC-B036-47D9-0C34F16CAF42}"/>
              </a:ext>
            </a:extLst>
          </p:cNvPr>
          <p:cNvSpPr>
            <a:spLocks noChangeShapeType="1"/>
          </p:cNvSpPr>
          <p:nvPr/>
        </p:nvSpPr>
        <p:spPr bwMode="auto">
          <a:xfrm flipV="1">
            <a:off x="2985021" y="1031208"/>
            <a:ext cx="543413" cy="9619"/>
          </a:xfrm>
          <a:prstGeom prst="line">
            <a:avLst/>
          </a:prstGeom>
          <a:noFill/>
          <a:ln w="38100">
            <a:solidFill>
              <a:srgbClr val="A3D134"/>
            </a:solidFill>
            <a:prstDash val="solid"/>
            <a:round/>
            <a:headEnd/>
            <a:tailEnd type="triangle" w="lg" len="lg"/>
          </a:ln>
          <a:effectLst/>
          <a:extLst>
            <a:ext uri="{909E8E84-426E-40DD-AFC4-6F175D3DCCD1}">
              <a14:hiddenFill xmlns:a14="http://schemas.microsoft.com/office/drawing/2010/main">
                <a:noFill/>
              </a14:hiddenFill>
            </a:ext>
          </a:extLst>
        </p:spPr>
        <p:txBody>
          <a:bodyPr vert="horz" wrap="square" lIns="74281" tIns="37140" rIns="74281" bIns="37140" numCol="1" anchor="t" anchorCtr="0" compatLnSpc="1">
            <a:prstTxWarp prst="textNoShape">
              <a:avLst/>
            </a:prstTxWarp>
          </a:bodyPr>
          <a:lstStyle/>
          <a:p>
            <a:pPr marL="0" marR="0" lvl="0" indent="0" algn="ctr" defTabSz="990264" eaLnBrk="1" fontAlgn="auto" latinLnBrk="0" hangingPunct="1">
              <a:lnSpc>
                <a:spcPct val="100000"/>
              </a:lnSpc>
              <a:spcBef>
                <a:spcPts val="0"/>
              </a:spcBef>
              <a:spcAft>
                <a:spcPts val="0"/>
              </a:spcAft>
              <a:buClrTx/>
              <a:buSzTx/>
              <a:buFontTx/>
              <a:buNone/>
              <a:tabLst/>
              <a:defRPr/>
            </a:pPr>
            <a:endParaRPr kumimoji="0" lang="en-US" sz="1939" b="0" i="0" u="none" strike="noStrike" kern="1200" cap="none" spc="0" normalizeH="0" baseline="0" noProof="0" dirty="0">
              <a:ln>
                <a:noFill/>
              </a:ln>
              <a:solidFill>
                <a:prstClr val="black"/>
              </a:solidFill>
              <a:effectLst/>
              <a:uLnTx/>
              <a:uFillTx/>
              <a:latin typeface="Calibri"/>
              <a:ea typeface="+mn-ea"/>
            </a:endParaRPr>
          </a:p>
        </p:txBody>
      </p:sp>
      <p:sp>
        <p:nvSpPr>
          <p:cNvPr id="180" name="Line 44">
            <a:extLst>
              <a:ext uri="{FF2B5EF4-FFF2-40B4-BE49-F238E27FC236}">
                <a16:creationId xmlns:a16="http://schemas.microsoft.com/office/drawing/2014/main" id="{4B22DB54-94DC-5404-EC2F-F55D689C0832}"/>
              </a:ext>
            </a:extLst>
          </p:cNvPr>
          <p:cNvSpPr>
            <a:spLocks noChangeShapeType="1"/>
          </p:cNvSpPr>
          <p:nvPr/>
        </p:nvSpPr>
        <p:spPr bwMode="auto">
          <a:xfrm flipV="1">
            <a:off x="4565567" y="1015116"/>
            <a:ext cx="601480" cy="9620"/>
          </a:xfrm>
          <a:prstGeom prst="line">
            <a:avLst/>
          </a:prstGeom>
          <a:noFill/>
          <a:ln w="38100">
            <a:solidFill>
              <a:srgbClr val="A3D134"/>
            </a:solidFill>
            <a:prstDash val="solid"/>
            <a:round/>
            <a:headEnd/>
            <a:tailEnd type="triangle" w="lg" len="lg"/>
          </a:ln>
          <a:effectLst/>
          <a:extLst>
            <a:ext uri="{909E8E84-426E-40DD-AFC4-6F175D3DCCD1}">
              <a14:hiddenFill xmlns:a14="http://schemas.microsoft.com/office/drawing/2010/main">
                <a:noFill/>
              </a14:hiddenFill>
            </a:ext>
          </a:extLst>
        </p:spPr>
        <p:txBody>
          <a:bodyPr vert="horz" wrap="square" lIns="74281" tIns="37140" rIns="74281" bIns="37140" numCol="1" anchor="t" anchorCtr="0" compatLnSpc="1">
            <a:prstTxWarp prst="textNoShape">
              <a:avLst/>
            </a:prstTxWarp>
          </a:bodyPr>
          <a:lstStyle/>
          <a:p>
            <a:pPr marL="0" marR="0" lvl="0" indent="0" algn="ctr" defTabSz="990264" eaLnBrk="1" fontAlgn="auto" latinLnBrk="0" hangingPunct="1">
              <a:lnSpc>
                <a:spcPct val="100000"/>
              </a:lnSpc>
              <a:spcBef>
                <a:spcPts val="0"/>
              </a:spcBef>
              <a:spcAft>
                <a:spcPts val="0"/>
              </a:spcAft>
              <a:buClrTx/>
              <a:buSzTx/>
              <a:buFontTx/>
              <a:buNone/>
              <a:tabLst/>
              <a:defRPr/>
            </a:pPr>
            <a:endParaRPr kumimoji="0" lang="en-US" sz="1939" b="0" i="0" u="none" strike="noStrike" kern="1200" cap="none" spc="0" normalizeH="0" baseline="0" noProof="0" dirty="0">
              <a:ln>
                <a:noFill/>
              </a:ln>
              <a:solidFill>
                <a:prstClr val="black"/>
              </a:solidFill>
              <a:effectLst/>
              <a:uLnTx/>
              <a:uFillTx/>
              <a:latin typeface="Calibri"/>
              <a:ea typeface="+mn-ea"/>
            </a:endParaRPr>
          </a:p>
        </p:txBody>
      </p:sp>
      <p:sp>
        <p:nvSpPr>
          <p:cNvPr id="181" name="Rounded Rectangle 546">
            <a:extLst>
              <a:ext uri="{FF2B5EF4-FFF2-40B4-BE49-F238E27FC236}">
                <a16:creationId xmlns:a16="http://schemas.microsoft.com/office/drawing/2014/main" id="{537307BA-D249-6609-D8B8-C53DB8394315}"/>
              </a:ext>
            </a:extLst>
          </p:cNvPr>
          <p:cNvSpPr/>
          <p:nvPr/>
        </p:nvSpPr>
        <p:spPr>
          <a:xfrm rot="5400000">
            <a:off x="513637" y="518799"/>
            <a:ext cx="491446" cy="928366"/>
          </a:xfrm>
          <a:prstGeom prst="roundRect">
            <a:avLst>
              <a:gd name="adj" fmla="val 50000"/>
            </a:avLst>
          </a:prstGeom>
          <a:solidFill>
            <a:srgbClr val="0070C0"/>
          </a:solidFill>
          <a:ln w="25400" cap="flat" cmpd="sng" algn="ctr">
            <a:noFill/>
            <a:prstDash val="solid"/>
          </a:ln>
          <a:effectLst/>
        </p:spPr>
        <p:txBody>
          <a:bodyPr vert="vert270" lIns="74281" tIns="37140" rIns="74281" bIns="37140" rtlCol="0" anchor="ctr"/>
          <a:lstStyle/>
          <a:p>
            <a:pPr marL="0" marR="0" lvl="0" indent="0" algn="ctr" defTabSz="990264" eaLnBrk="1" fontAlgn="auto" latinLnBrk="0" hangingPunct="1">
              <a:lnSpc>
                <a:spcPct val="100000"/>
              </a:lnSpc>
              <a:spcBef>
                <a:spcPts val="0"/>
              </a:spcBef>
              <a:spcAft>
                <a:spcPts val="0"/>
              </a:spcAft>
              <a:buClrTx/>
              <a:buSzTx/>
              <a:buFontTx/>
              <a:buNone/>
              <a:tabLst/>
              <a:defRPr/>
            </a:pPr>
            <a:r>
              <a:rPr kumimoji="0" lang="en-US" sz="923"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NID Registration</a:t>
            </a:r>
          </a:p>
        </p:txBody>
      </p:sp>
    </p:spTree>
    <p:extLst>
      <p:ext uri="{BB962C8B-B14F-4D97-AF65-F5344CB8AC3E}">
        <p14:creationId xmlns:p14="http://schemas.microsoft.com/office/powerpoint/2010/main" val="175312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15616" y="6087759"/>
            <a:ext cx="5013699" cy="337038"/>
          </a:xfrm>
        </p:spPr>
        <p:txBody>
          <a:bodyPr/>
          <a:lstStyle/>
          <a:p>
            <a:pPr defTabSz="990287">
              <a:buClrTx/>
            </a:pPr>
            <a:r>
              <a:rPr lang="en-US" kern="1200" dirty="0">
                <a:solidFill>
                  <a:prstClr val="black">
                    <a:tint val="75000"/>
                  </a:prstClr>
                </a:solidFill>
                <a:latin typeface="Calibri"/>
                <a:ea typeface="+mn-ea"/>
                <a:cs typeface="+mn-cs"/>
              </a:rPr>
              <a:t>Papua New Guinea Personal Data Bank - you are who you are !</a:t>
            </a:r>
            <a:endParaRPr lang="x-none" kern="1200" dirty="0">
              <a:solidFill>
                <a:prstClr val="black">
                  <a:tint val="75000"/>
                </a:prstClr>
              </a:solidFill>
              <a:latin typeface="Calibri"/>
              <a:ea typeface="+mn-ea"/>
              <a:cs typeface="+mn-cs"/>
            </a:endParaRPr>
          </a:p>
        </p:txBody>
      </p:sp>
      <p:sp>
        <p:nvSpPr>
          <p:cNvPr id="6" name="Text Placeholder 5"/>
          <p:cNvSpPr txBox="1">
            <a:spLocks/>
          </p:cNvSpPr>
          <p:nvPr/>
        </p:nvSpPr>
        <p:spPr>
          <a:xfrm>
            <a:off x="658689" y="3018183"/>
            <a:ext cx="3966230" cy="801318"/>
          </a:xfrm>
          <a:prstGeom prst="rect">
            <a:avLst/>
          </a:prstGeom>
          <a:noFill/>
        </p:spPr>
        <p:txBody>
          <a:bodyPr wrap="square" lIns="84400" tIns="42200" rIns="84400" bIns="42200" rtlCol="0">
            <a:spAutoFit/>
          </a:bodyPr>
          <a:lstStyle/>
          <a:p>
            <a:pPr defTabSz="844019">
              <a:lnSpc>
                <a:spcPct val="90000"/>
              </a:lnSpc>
              <a:spcBef>
                <a:spcPts val="923"/>
              </a:spcBef>
              <a:buClrTx/>
              <a:tabLst>
                <a:tab pos="498204" algn="l"/>
              </a:tabLst>
              <a:defRPr/>
            </a:pPr>
            <a:r>
              <a:rPr lang="en-AU" sz="2585" b="1" kern="1200" dirty="0">
                <a:solidFill>
                  <a:srgbClr val="0070C0"/>
                </a:solidFill>
                <a:latin typeface="a•space" panose="02000500000000000000" pitchFamily="2" charset="0"/>
                <a:ea typeface="+mn-ea"/>
                <a:cs typeface="+mn-cs"/>
              </a:rPr>
              <a:t>I think we can. The future is ours to take. </a:t>
            </a:r>
          </a:p>
        </p:txBody>
      </p:sp>
      <p:sp>
        <p:nvSpPr>
          <p:cNvPr id="4" name="Title 1">
            <a:extLst>
              <a:ext uri="{FF2B5EF4-FFF2-40B4-BE49-F238E27FC236}">
                <a16:creationId xmlns:a16="http://schemas.microsoft.com/office/drawing/2014/main" id="{B1AA42A2-7256-C600-6E39-69CE9C70DE61}"/>
              </a:ext>
            </a:extLst>
          </p:cNvPr>
          <p:cNvSpPr txBox="1">
            <a:spLocks/>
          </p:cNvSpPr>
          <p:nvPr/>
        </p:nvSpPr>
        <p:spPr>
          <a:xfrm>
            <a:off x="415160" y="1034266"/>
            <a:ext cx="3886215" cy="1631482"/>
          </a:xfrm>
          <a:prstGeom prst="rect">
            <a:avLst/>
          </a:prstGeom>
        </p:spPr>
        <p:txBody>
          <a:bodyPr/>
          <a:lstStyle/>
          <a:p>
            <a:pPr marL="717550" marR="0" lvl="0" indent="-717550" algn="l" defTabSz="914400" rtl="0" eaLnBrk="1" fontAlgn="auto" latinLnBrk="0" hangingPunct="1">
              <a:lnSpc>
                <a:spcPct val="90000"/>
              </a:lnSpc>
              <a:spcBef>
                <a:spcPct val="0"/>
              </a:spcBef>
              <a:spcAft>
                <a:spcPts val="0"/>
              </a:spcAft>
              <a:buClrTx/>
              <a:buSzTx/>
              <a:buFontTx/>
              <a:buNone/>
              <a:tabLst/>
              <a:defRPr/>
            </a:pPr>
            <a:r>
              <a:rPr lang="en-US" sz="3300" kern="1200" dirty="0">
                <a:solidFill>
                  <a:prstClr val="black"/>
                </a:solidFill>
                <a:latin typeface="Calibri Light"/>
                <a:ea typeface="+mn-ea"/>
                <a:cs typeface="+mn-cs"/>
              </a:rPr>
              <a:t>2.	CAN WE PULL THIS OFF</a:t>
            </a:r>
          </a:p>
        </p:txBody>
      </p:sp>
      <p:pic>
        <p:nvPicPr>
          <p:cNvPr id="2" name="Picture Placeholder 5">
            <a:extLst>
              <a:ext uri="{FF2B5EF4-FFF2-40B4-BE49-F238E27FC236}">
                <a16:creationId xmlns:a16="http://schemas.microsoft.com/office/drawing/2014/main" id="{BF70A5A9-9778-47F2-F5A1-3FD7EDC4FA70}"/>
              </a:ext>
            </a:extLst>
          </p:cNvPr>
          <p:cNvPicPr>
            <a:picLocks noChangeAspect="1"/>
          </p:cNvPicPr>
          <p:nvPr/>
        </p:nvPicPr>
        <p:blipFill>
          <a:blip r:embed="rId2">
            <a:extLst>
              <a:ext uri="{28A0092B-C50C-407E-A947-70E740481C1C}">
                <a14:useLocalDpi xmlns:a14="http://schemas.microsoft.com/office/drawing/2010/main" val="0"/>
              </a:ext>
            </a:extLst>
          </a:blip>
          <a:srcRect t="6224" b="6224"/>
          <a:stretch>
            <a:fillRect/>
          </a:stretch>
        </p:blipFill>
        <p:spPr>
          <a:xfrm>
            <a:off x="4790661" y="1378228"/>
            <a:ext cx="4035287" cy="3279911"/>
          </a:xfrm>
          <a:prstGeom prst="rect">
            <a:avLst/>
          </a:prstGeom>
        </p:spPr>
      </p:pic>
    </p:spTree>
    <p:extLst>
      <p:ext uri="{BB962C8B-B14F-4D97-AF65-F5344CB8AC3E}">
        <p14:creationId xmlns:p14="http://schemas.microsoft.com/office/powerpoint/2010/main" val="1048157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15616" y="6087759"/>
            <a:ext cx="5013699" cy="337038"/>
          </a:xfrm>
        </p:spPr>
        <p:txBody>
          <a:bodyPr/>
          <a:lstStyle/>
          <a:p>
            <a:pPr marL="0" marR="0" lvl="0" indent="0" algn="ctr" defTabSz="990287" rtl="0" eaLnBrk="1" fontAlgn="auto" latinLnBrk="0" hangingPunct="1">
              <a:lnSpc>
                <a:spcPct val="100000"/>
              </a:lnSpc>
              <a:spcBef>
                <a:spcPts val="0"/>
              </a:spcBef>
              <a:spcAft>
                <a:spcPts val="0"/>
              </a:spcAft>
              <a:buClrTx/>
              <a:buSzTx/>
              <a:buFont typeface="Arial"/>
              <a:buNone/>
              <a:tabLst/>
              <a:defRPr/>
            </a:pPr>
            <a:r>
              <a:rPr kumimoji="0" lang="en-US" sz="1292" b="0" i="0" u="none" strike="noStrike" kern="1200" cap="none" spc="0" normalizeH="0" baseline="0" noProof="0" dirty="0">
                <a:ln>
                  <a:noFill/>
                </a:ln>
                <a:solidFill>
                  <a:prstClr val="black">
                    <a:tint val="75000"/>
                  </a:prstClr>
                </a:solidFill>
                <a:effectLst/>
                <a:uLnTx/>
                <a:uFillTx/>
                <a:latin typeface="Calibri"/>
                <a:ea typeface="+mn-ea"/>
                <a:cs typeface="Arial"/>
                <a:sym typeface="Arial"/>
              </a:rPr>
              <a:t>Papua New Guinea Personal Data Bank - you are who you are !</a:t>
            </a:r>
            <a:endParaRPr kumimoji="0" lang="x-none" sz="1292" b="0" i="0" u="none" strike="noStrike" kern="1200" cap="none" spc="0" normalizeH="0" baseline="0" noProof="0" dirty="0">
              <a:ln>
                <a:noFill/>
              </a:ln>
              <a:solidFill>
                <a:prstClr val="black">
                  <a:tint val="75000"/>
                </a:prstClr>
              </a:solidFill>
              <a:effectLst/>
              <a:uLnTx/>
              <a:uFillTx/>
              <a:latin typeface="Calibri"/>
              <a:ea typeface="+mn-ea"/>
              <a:cs typeface="Arial"/>
              <a:sym typeface="Arial"/>
            </a:endParaRPr>
          </a:p>
        </p:txBody>
      </p:sp>
      <p:graphicFrame>
        <p:nvGraphicFramePr>
          <p:cNvPr id="2" name="Diagram 1">
            <a:extLst>
              <a:ext uri="{FF2B5EF4-FFF2-40B4-BE49-F238E27FC236}">
                <a16:creationId xmlns:a16="http://schemas.microsoft.com/office/drawing/2014/main" id="{7E285518-D916-3F3B-BC70-701FC01920CC}"/>
              </a:ext>
            </a:extLst>
          </p:cNvPr>
          <p:cNvGraphicFramePr/>
          <p:nvPr>
            <p:extLst>
              <p:ext uri="{D42A27DB-BD31-4B8C-83A1-F6EECF244321}">
                <p14:modId xmlns:p14="http://schemas.microsoft.com/office/powerpoint/2010/main" val="3363556250"/>
              </p:ext>
            </p:extLst>
          </p:nvPr>
        </p:nvGraphicFramePr>
        <p:xfrm>
          <a:off x="596454" y="0"/>
          <a:ext cx="7344318" cy="5167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5">
            <a:extLst>
              <a:ext uri="{FF2B5EF4-FFF2-40B4-BE49-F238E27FC236}">
                <a16:creationId xmlns:a16="http://schemas.microsoft.com/office/drawing/2014/main" id="{41292037-E687-EBCA-C413-11B8BC12E2C8}"/>
              </a:ext>
            </a:extLst>
          </p:cNvPr>
          <p:cNvSpPr txBox="1">
            <a:spLocks/>
          </p:cNvSpPr>
          <p:nvPr/>
        </p:nvSpPr>
        <p:spPr>
          <a:xfrm>
            <a:off x="642467" y="5417746"/>
            <a:ext cx="8543260" cy="801318"/>
          </a:xfrm>
          <a:prstGeom prst="rect">
            <a:avLst/>
          </a:prstGeom>
          <a:noFill/>
        </p:spPr>
        <p:txBody>
          <a:bodyPr wrap="square" lIns="84400" tIns="42200" rIns="84400" bIns="42200" rtlCol="0">
            <a:spAutoFit/>
          </a:bodyPr>
          <a:lstStyle/>
          <a:p>
            <a:pPr algn="ctr" defTabSz="844019">
              <a:lnSpc>
                <a:spcPct val="90000"/>
              </a:lnSpc>
              <a:spcBef>
                <a:spcPts val="923"/>
              </a:spcBef>
              <a:buClrTx/>
              <a:tabLst>
                <a:tab pos="498204" algn="l"/>
              </a:tabLst>
              <a:defRPr/>
            </a:pPr>
            <a:r>
              <a:rPr lang="en-AU" sz="2585" b="1" kern="1200" dirty="0">
                <a:solidFill>
                  <a:srgbClr val="0070C0"/>
                </a:solidFill>
                <a:latin typeface="a•space" panose="02000500000000000000" pitchFamily="2" charset="0"/>
                <a:ea typeface="+mn-ea"/>
                <a:cs typeface="+mn-cs"/>
              </a:rPr>
              <a:t>Systems must feed systems – Our focus is on building the CRVS ecosystem. </a:t>
            </a:r>
          </a:p>
        </p:txBody>
      </p:sp>
    </p:spTree>
    <p:extLst>
      <p:ext uri="{BB962C8B-B14F-4D97-AF65-F5344CB8AC3E}">
        <p14:creationId xmlns:p14="http://schemas.microsoft.com/office/powerpoint/2010/main" val="365976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15616" y="6087759"/>
            <a:ext cx="5013699" cy="337038"/>
          </a:xfrm>
        </p:spPr>
        <p:txBody>
          <a:bodyPr/>
          <a:lstStyle/>
          <a:p>
            <a:pPr marL="0" marR="0" lvl="0" indent="0" algn="ctr" defTabSz="990287" rtl="0" eaLnBrk="1" fontAlgn="auto" latinLnBrk="0" hangingPunct="1">
              <a:lnSpc>
                <a:spcPct val="100000"/>
              </a:lnSpc>
              <a:spcBef>
                <a:spcPts val="0"/>
              </a:spcBef>
              <a:spcAft>
                <a:spcPts val="0"/>
              </a:spcAft>
              <a:buClrTx/>
              <a:buSzTx/>
              <a:buFont typeface="Arial"/>
              <a:buNone/>
              <a:tabLst/>
              <a:defRPr/>
            </a:pPr>
            <a:r>
              <a:rPr kumimoji="0" lang="en-US" sz="1292" b="0" i="0" u="none" strike="noStrike" kern="1200" cap="none" spc="0" normalizeH="0" baseline="0" noProof="0" dirty="0">
                <a:ln>
                  <a:noFill/>
                </a:ln>
                <a:solidFill>
                  <a:prstClr val="black">
                    <a:tint val="75000"/>
                  </a:prstClr>
                </a:solidFill>
                <a:effectLst/>
                <a:uLnTx/>
                <a:uFillTx/>
                <a:latin typeface="Calibri"/>
                <a:ea typeface="+mn-ea"/>
                <a:cs typeface="Arial"/>
                <a:sym typeface="Arial"/>
              </a:rPr>
              <a:t>Papua New Guinea Personal Data Bank - you are who you are !</a:t>
            </a:r>
            <a:endParaRPr kumimoji="0" lang="x-none" sz="1292" b="0" i="0" u="none" strike="noStrike" kern="1200" cap="none" spc="0" normalizeH="0" baseline="0" noProof="0" dirty="0">
              <a:ln>
                <a:noFill/>
              </a:ln>
              <a:solidFill>
                <a:prstClr val="black">
                  <a:tint val="75000"/>
                </a:prstClr>
              </a:solidFill>
              <a:effectLst/>
              <a:uLnTx/>
              <a:uFillTx/>
              <a:latin typeface="Calibri"/>
              <a:ea typeface="+mn-ea"/>
              <a:cs typeface="Arial"/>
              <a:sym typeface="Arial"/>
            </a:endParaRPr>
          </a:p>
        </p:txBody>
      </p:sp>
      <p:sp>
        <p:nvSpPr>
          <p:cNvPr id="2" name="Text Placeholder 5">
            <a:extLst>
              <a:ext uri="{FF2B5EF4-FFF2-40B4-BE49-F238E27FC236}">
                <a16:creationId xmlns:a16="http://schemas.microsoft.com/office/drawing/2014/main" id="{4D803C45-7C0C-2B49-7A3D-F574ED778F65}"/>
              </a:ext>
            </a:extLst>
          </p:cNvPr>
          <p:cNvSpPr txBox="1">
            <a:spLocks/>
          </p:cNvSpPr>
          <p:nvPr/>
        </p:nvSpPr>
        <p:spPr>
          <a:xfrm>
            <a:off x="3806456" y="3703982"/>
            <a:ext cx="2322859" cy="916734"/>
          </a:xfrm>
          <a:prstGeom prst="rect">
            <a:avLst/>
          </a:prstGeom>
          <a:noFill/>
        </p:spPr>
        <p:txBody>
          <a:bodyPr wrap="square" lIns="84400" tIns="42200" rIns="84400" bIns="42200" rtlCol="0">
            <a:spAutoFit/>
          </a:bodyPr>
          <a:lstStyle/>
          <a:p>
            <a:pPr defTabSz="844019">
              <a:lnSpc>
                <a:spcPct val="90000"/>
              </a:lnSpc>
              <a:spcBef>
                <a:spcPts val="923"/>
              </a:spcBef>
              <a:buClrTx/>
              <a:tabLst>
                <a:tab pos="498204" algn="l"/>
              </a:tabLst>
              <a:defRPr/>
            </a:pPr>
            <a:r>
              <a:rPr lang="en-AU" sz="2585" b="1" kern="1200" dirty="0">
                <a:solidFill>
                  <a:srgbClr val="0070C0"/>
                </a:solidFill>
                <a:latin typeface="a•space" panose="02000500000000000000" pitchFamily="2" charset="0"/>
                <a:ea typeface="+mn-ea"/>
                <a:cs typeface="+mn-cs"/>
              </a:rPr>
              <a:t>TENK YU TRU!</a:t>
            </a:r>
          </a:p>
          <a:p>
            <a:pPr defTabSz="844019">
              <a:lnSpc>
                <a:spcPct val="90000"/>
              </a:lnSpc>
              <a:spcBef>
                <a:spcPts val="923"/>
              </a:spcBef>
              <a:buClrTx/>
              <a:tabLst>
                <a:tab pos="498204" algn="l"/>
              </a:tabLst>
              <a:defRPr/>
            </a:pPr>
            <a:endParaRPr lang="en-AU" sz="2585" b="1" kern="1200" dirty="0">
              <a:solidFill>
                <a:srgbClr val="0070C0"/>
              </a:solidFill>
              <a:latin typeface="a•space" panose="02000500000000000000" pitchFamily="2" charset="0"/>
              <a:ea typeface="+mn-ea"/>
              <a:cs typeface="+mn-cs"/>
            </a:endParaRPr>
          </a:p>
        </p:txBody>
      </p:sp>
      <p:sp>
        <p:nvSpPr>
          <p:cNvPr id="4" name="Text Placeholder 5">
            <a:extLst>
              <a:ext uri="{FF2B5EF4-FFF2-40B4-BE49-F238E27FC236}">
                <a16:creationId xmlns:a16="http://schemas.microsoft.com/office/drawing/2014/main" id="{3B541E4D-E676-14EC-628E-3C04F2F24FCB}"/>
              </a:ext>
            </a:extLst>
          </p:cNvPr>
          <p:cNvSpPr txBox="1">
            <a:spLocks/>
          </p:cNvSpPr>
          <p:nvPr/>
        </p:nvSpPr>
        <p:spPr>
          <a:xfrm>
            <a:off x="1220972" y="895215"/>
            <a:ext cx="7176977" cy="1754912"/>
          </a:xfrm>
          <a:prstGeom prst="rect">
            <a:avLst/>
          </a:prstGeom>
          <a:noFill/>
        </p:spPr>
        <p:txBody>
          <a:bodyPr wrap="square" lIns="84400" tIns="42200" rIns="84400" bIns="42200" rtlCol="0">
            <a:spAutoFit/>
          </a:bodyPr>
          <a:lstStyle/>
          <a:p>
            <a:pPr defTabSz="844019">
              <a:lnSpc>
                <a:spcPct val="90000"/>
              </a:lnSpc>
              <a:spcBef>
                <a:spcPts val="923"/>
              </a:spcBef>
              <a:buClrTx/>
              <a:tabLst>
                <a:tab pos="498204" algn="l"/>
              </a:tabLst>
              <a:defRPr/>
            </a:pPr>
            <a:r>
              <a:rPr lang="en-AU" sz="2585" b="1" kern="1200" dirty="0">
                <a:solidFill>
                  <a:srgbClr val="0070C0"/>
                </a:solidFill>
                <a:latin typeface="a•space" panose="02000500000000000000" pitchFamily="2" charset="0"/>
                <a:ea typeface="+mn-ea"/>
                <a:cs typeface="+mn-cs"/>
              </a:rPr>
              <a:t>National Identity Data is the Genesis of all Data. </a:t>
            </a:r>
          </a:p>
          <a:p>
            <a:pPr defTabSz="844019">
              <a:lnSpc>
                <a:spcPct val="90000"/>
              </a:lnSpc>
              <a:spcBef>
                <a:spcPts val="923"/>
              </a:spcBef>
              <a:buClrTx/>
              <a:tabLst>
                <a:tab pos="498204" algn="l"/>
              </a:tabLst>
              <a:defRPr/>
            </a:pPr>
            <a:endParaRPr lang="en-AU" sz="2585" b="1" kern="1200" dirty="0">
              <a:solidFill>
                <a:srgbClr val="0070C0"/>
              </a:solidFill>
              <a:latin typeface="a•space" panose="02000500000000000000" pitchFamily="2" charset="0"/>
              <a:ea typeface="+mn-ea"/>
              <a:cs typeface="+mn-cs"/>
            </a:endParaRPr>
          </a:p>
          <a:p>
            <a:pPr defTabSz="844019">
              <a:lnSpc>
                <a:spcPct val="90000"/>
              </a:lnSpc>
              <a:spcBef>
                <a:spcPts val="923"/>
              </a:spcBef>
              <a:buClrTx/>
              <a:tabLst>
                <a:tab pos="498204" algn="l"/>
              </a:tabLst>
              <a:defRPr/>
            </a:pPr>
            <a:r>
              <a:rPr lang="en-AU" sz="1800" b="1" i="1" kern="1200" dirty="0">
                <a:solidFill>
                  <a:schemeClr val="tx1"/>
                </a:solidFill>
                <a:latin typeface="a•space" panose="02000500000000000000" pitchFamily="2" charset="0"/>
                <a:ea typeface="+mn-ea"/>
                <a:cs typeface="+mn-cs"/>
              </a:rPr>
              <a:t>~` Hon. MP </a:t>
            </a:r>
            <a:r>
              <a:rPr lang="en-AU" sz="1800" b="1" i="1" kern="1200" dirty="0" err="1">
                <a:solidFill>
                  <a:schemeClr val="tx1"/>
                </a:solidFill>
                <a:latin typeface="a•space" panose="02000500000000000000" pitchFamily="2" charset="0"/>
                <a:ea typeface="+mn-ea"/>
                <a:cs typeface="+mn-cs"/>
              </a:rPr>
              <a:t>Tsiamalili</a:t>
            </a:r>
            <a:r>
              <a:rPr lang="en-AU" sz="1800" b="1" i="1" kern="1200" dirty="0">
                <a:solidFill>
                  <a:schemeClr val="tx1"/>
                </a:solidFill>
                <a:latin typeface="a•space" panose="02000500000000000000" pitchFamily="2" charset="0"/>
                <a:ea typeface="+mn-ea"/>
                <a:cs typeface="+mn-cs"/>
              </a:rPr>
              <a:t> Junior, RM AROB and Minister of Police`~</a:t>
            </a:r>
          </a:p>
          <a:p>
            <a:pPr defTabSz="844019">
              <a:lnSpc>
                <a:spcPct val="90000"/>
              </a:lnSpc>
              <a:spcBef>
                <a:spcPts val="923"/>
              </a:spcBef>
              <a:buClrTx/>
              <a:tabLst>
                <a:tab pos="498204" algn="l"/>
              </a:tabLst>
              <a:defRPr/>
            </a:pPr>
            <a:endParaRPr lang="en-AU" sz="2585" b="1" kern="1200" dirty="0">
              <a:solidFill>
                <a:srgbClr val="0070C0"/>
              </a:solidFill>
              <a:latin typeface="a•space" panose="02000500000000000000" pitchFamily="2" charset="0"/>
              <a:ea typeface="+mn-ea"/>
              <a:cs typeface="+mn-cs"/>
            </a:endParaRPr>
          </a:p>
        </p:txBody>
      </p:sp>
    </p:spTree>
    <p:extLst>
      <p:ext uri="{BB962C8B-B14F-4D97-AF65-F5344CB8AC3E}">
        <p14:creationId xmlns:p14="http://schemas.microsoft.com/office/powerpoint/2010/main" val="187645943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14582</TotalTime>
  <Words>1235</Words>
  <Application>Microsoft Office PowerPoint</Application>
  <PresentationFormat>On-screen Show (4:3)</PresentationFormat>
  <Paragraphs>157</Paragraphs>
  <Slides>13</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a•space</vt:lpstr>
      <vt:lpstr>Arial</vt:lpstr>
      <vt:lpstr>Bahnschrift Condensed</vt:lpstr>
      <vt:lpstr>Calibri</vt:lpstr>
      <vt:lpstr>Calibri Light</vt:lpstr>
      <vt:lpstr>Segoe UI</vt:lpstr>
      <vt:lpstr>1_Office Theme</vt:lpstr>
      <vt:lpstr>2_Office Theme</vt:lpstr>
      <vt:lpstr>PowerPoint Presentation</vt:lpstr>
      <vt:lpstr>PowerPoint Presentation</vt:lpstr>
      <vt:lpstr> PNG NID : Why it is crucial as a building block.</vt:lpstr>
      <vt:lpstr>PowerPoint Presentation</vt:lpstr>
      <vt:lpstr>PowerPoint Presentation</vt:lpstr>
      <vt:lpstr>PowerPoint Presentation</vt:lpstr>
      <vt:lpstr>PowerPoint Presentation</vt:lpstr>
      <vt:lpstr>Cost of Registration is High</vt:lpstr>
      <vt:lpstr>Country Overview</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COUNTRY) (ADD PRESENTER)</dc:title>
  <dc:creator>Karen Carter</dc:creator>
  <cp:lastModifiedBy>Salome Bogosia</cp:lastModifiedBy>
  <cp:revision>23</cp:revision>
  <cp:lastPrinted>2023-03-06T09:08:31Z</cp:lastPrinted>
  <dcterms:created xsi:type="dcterms:W3CDTF">2016-04-18T04:38:34Z</dcterms:created>
  <dcterms:modified xsi:type="dcterms:W3CDTF">2024-10-01T01:26:24Z</dcterms:modified>
</cp:coreProperties>
</file>