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9"/>
  </p:notesMasterIdLst>
  <p:sldIdLst>
    <p:sldId id="256" r:id="rId2"/>
    <p:sldId id="258" r:id="rId3"/>
    <p:sldId id="259" r:id="rId4"/>
    <p:sldId id="261" r:id="rId5"/>
    <p:sldId id="260" r:id="rId6"/>
    <p:sldId id="265" r:id="rId7"/>
    <p:sldId id="266"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giZ3JMwUrutpzIXwyeUD1oSZ2qU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5" name="Google Shape;16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principles are aligned with the guiding principles of the ICT Policy</a:t>
            </a:r>
            <a:endParaRPr/>
          </a:p>
        </p:txBody>
      </p:sp>
      <p:sp>
        <p:nvSpPr>
          <p:cNvPr id="181" name="Google Shape;1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ef134b18a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g2ef134b18a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Emphasize the importance of the three pillars.</a:t>
            </a:r>
            <a:endParaRPr/>
          </a:p>
          <a:p>
            <a:pPr marL="0" lvl="0" indent="0" algn="l" rtl="0">
              <a:spcBef>
                <a:spcPts val="0"/>
              </a:spcBef>
              <a:spcAft>
                <a:spcPts val="0"/>
              </a:spcAft>
              <a:buNone/>
            </a:pPr>
            <a:endParaRPr/>
          </a:p>
          <a:p>
            <a:pPr marL="0" lvl="0" indent="0" algn="l" rtl="0">
              <a:spcBef>
                <a:spcPts val="0"/>
              </a:spcBef>
              <a:spcAft>
                <a:spcPts val="0"/>
              </a:spcAft>
              <a:buNone/>
            </a:pPr>
            <a:r>
              <a:rPr lang="en-US"/>
              <a:t>More and more interest in adopting in HMIS/EMR, but to do that the enabling environment needs to be strengthened to support all the applications.</a:t>
            </a:r>
            <a:endParaRPr/>
          </a:p>
          <a:p>
            <a:pPr marL="0" lvl="0" indent="0" algn="l" rtl="0">
              <a:spcBef>
                <a:spcPts val="0"/>
              </a:spcBef>
              <a:spcAft>
                <a:spcPts val="0"/>
              </a:spcAft>
              <a:buNone/>
            </a:pPr>
            <a:r>
              <a:rPr lang="en-US"/>
              <a:t>The applications need to be enhanced to ensure they align with each other.</a:t>
            </a:r>
            <a:endParaRPr/>
          </a:p>
          <a:p>
            <a:pPr marL="0" lvl="0" indent="0" algn="l" rtl="0">
              <a:spcBef>
                <a:spcPts val="0"/>
              </a:spcBef>
              <a:spcAft>
                <a:spcPts val="0"/>
              </a:spcAft>
              <a:buNone/>
            </a:pPr>
            <a:r>
              <a:rPr lang="en-US"/>
              <a:t>Interoperability is the glue that supports the flow across all the applications.</a:t>
            </a:r>
            <a:endParaRPr/>
          </a:p>
        </p:txBody>
      </p:sp>
      <p:sp>
        <p:nvSpPr>
          <p:cNvPr id="237" name="Google Shape;237;g2ef134b18a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Emphasize the importance of the three pillars.</a:t>
            </a:r>
            <a:endParaRPr/>
          </a:p>
          <a:p>
            <a:pPr marL="0" lvl="0" indent="0" algn="l" rtl="0">
              <a:spcBef>
                <a:spcPts val="0"/>
              </a:spcBef>
              <a:spcAft>
                <a:spcPts val="0"/>
              </a:spcAft>
              <a:buNone/>
            </a:pPr>
            <a:endParaRPr/>
          </a:p>
          <a:p>
            <a:pPr marL="0" lvl="0" indent="0" algn="l" rtl="0">
              <a:spcBef>
                <a:spcPts val="0"/>
              </a:spcBef>
              <a:spcAft>
                <a:spcPts val="0"/>
              </a:spcAft>
              <a:buNone/>
            </a:pPr>
            <a:r>
              <a:rPr lang="en-US"/>
              <a:t>More and more interest in adopting in HMIS/EMR, but to do that the enabling environment needs to be strengthened to support all the applications.</a:t>
            </a:r>
            <a:endParaRPr/>
          </a:p>
          <a:p>
            <a:pPr marL="0" lvl="0" indent="0" algn="l" rtl="0">
              <a:spcBef>
                <a:spcPts val="0"/>
              </a:spcBef>
              <a:spcAft>
                <a:spcPts val="0"/>
              </a:spcAft>
              <a:buNone/>
            </a:pPr>
            <a:r>
              <a:rPr lang="en-US"/>
              <a:t>The applications need to be enhanced to ensure they align with each other.</a:t>
            </a:r>
            <a:endParaRPr/>
          </a:p>
          <a:p>
            <a:pPr marL="0" lvl="0" indent="0" algn="l" rtl="0">
              <a:spcBef>
                <a:spcPts val="0"/>
              </a:spcBef>
              <a:spcAft>
                <a:spcPts val="0"/>
              </a:spcAft>
              <a:buNone/>
            </a:pPr>
            <a:r>
              <a:rPr lang="en-US"/>
              <a:t>Interoperability is the glue that supports the flow across all the applications.</a:t>
            </a:r>
            <a:endParaRPr/>
          </a:p>
        </p:txBody>
      </p:sp>
      <p:sp>
        <p:nvSpPr>
          <p:cNvPr id="201" name="Google Shape;20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12"/>
          <p:cNvSpPr txBox="1">
            <a:spLocks noGrp="1"/>
          </p:cNvSpPr>
          <p:nvPr>
            <p:ph type="ctrTitle"/>
          </p:nvPr>
        </p:nvSpPr>
        <p:spPr>
          <a:xfrm>
            <a:off x="1066800" y="1725161"/>
            <a:ext cx="10058401" cy="2387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25E73"/>
              </a:buClr>
              <a:buSzPts val="5400"/>
              <a:buFont typeface="Avenir"/>
              <a:buNone/>
              <a:defRPr sz="5400" b="1" i="0">
                <a:solidFill>
                  <a:srgbClr val="025E73"/>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2"/>
          <p:cNvSpPr txBox="1">
            <a:spLocks noGrp="1"/>
          </p:cNvSpPr>
          <p:nvPr>
            <p:ph type="subTitle" idx="1"/>
          </p:nvPr>
        </p:nvSpPr>
        <p:spPr>
          <a:xfrm>
            <a:off x="1066799" y="4567842"/>
            <a:ext cx="10058401" cy="124399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1600"/>
              <a:buNone/>
              <a:defRPr sz="1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grpSp>
        <p:nvGrpSpPr>
          <p:cNvPr id="28" name="Google Shape;28;p12"/>
          <p:cNvGrpSpPr/>
          <p:nvPr/>
        </p:nvGrpSpPr>
        <p:grpSpPr>
          <a:xfrm rot="5400000">
            <a:off x="-3380873" y="3380873"/>
            <a:ext cx="6858000" cy="96253"/>
            <a:chOff x="814277" y="4805756"/>
            <a:chExt cx="4335820" cy="304800"/>
          </a:xfrm>
        </p:grpSpPr>
        <p:sp>
          <p:nvSpPr>
            <p:cNvPr id="29" name="Google Shape;29;p12"/>
            <p:cNvSpPr/>
            <p:nvPr/>
          </p:nvSpPr>
          <p:spPr>
            <a:xfrm>
              <a:off x="814277" y="4805756"/>
              <a:ext cx="505326" cy="304800"/>
            </a:xfrm>
            <a:prstGeom prst="rect">
              <a:avLst/>
            </a:prstGeom>
            <a:solidFill>
              <a:srgbClr val="0012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 name="Google Shape;30;p12"/>
            <p:cNvSpPr/>
            <p:nvPr/>
          </p:nvSpPr>
          <p:spPr>
            <a:xfrm>
              <a:off x="1319603" y="4805756"/>
              <a:ext cx="505326" cy="304800"/>
            </a:xfrm>
            <a:prstGeom prst="rect">
              <a:avLst/>
            </a:prstGeom>
            <a:solidFill>
              <a:srgbClr val="025E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31;p12"/>
            <p:cNvSpPr/>
            <p:nvPr/>
          </p:nvSpPr>
          <p:spPr>
            <a:xfrm>
              <a:off x="1794627" y="4805756"/>
              <a:ext cx="505326" cy="304800"/>
            </a:xfrm>
            <a:prstGeom prst="rect">
              <a:avLst/>
            </a:prstGeom>
            <a:solidFill>
              <a:srgbClr val="0D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32;p12"/>
            <p:cNvSpPr/>
            <p:nvPr/>
          </p:nvSpPr>
          <p:spPr>
            <a:xfrm>
              <a:off x="2269651" y="4805756"/>
              <a:ext cx="505326" cy="304800"/>
            </a:xfrm>
            <a:prstGeom prst="rect">
              <a:avLst/>
            </a:prstGeom>
            <a:solidFill>
              <a:srgbClr val="95D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33;p12"/>
            <p:cNvSpPr/>
            <p:nvPr/>
          </p:nvSpPr>
          <p:spPr>
            <a:xfrm>
              <a:off x="2744675" y="4805756"/>
              <a:ext cx="505326" cy="304800"/>
            </a:xfrm>
            <a:prstGeom prst="rect">
              <a:avLst/>
            </a:prstGeom>
            <a:solidFill>
              <a:srgbClr val="E8D9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34;p12"/>
            <p:cNvSpPr/>
            <p:nvPr/>
          </p:nvSpPr>
          <p:spPr>
            <a:xfrm>
              <a:off x="3219699" y="4805756"/>
              <a:ext cx="505326" cy="304800"/>
            </a:xfrm>
            <a:prstGeom prst="rect">
              <a:avLst/>
            </a:prstGeom>
            <a:solidFill>
              <a:srgbClr val="ED9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35;p12"/>
            <p:cNvSpPr/>
            <p:nvPr/>
          </p:nvSpPr>
          <p:spPr>
            <a:xfrm>
              <a:off x="3694723" y="4805756"/>
              <a:ext cx="505326" cy="304800"/>
            </a:xfrm>
            <a:prstGeom prst="rect">
              <a:avLst/>
            </a:prstGeom>
            <a:solidFill>
              <a:srgbClr val="C9660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36;p12"/>
            <p:cNvSpPr/>
            <p:nvPr/>
          </p:nvSpPr>
          <p:spPr>
            <a:xfrm>
              <a:off x="4169747" y="4805756"/>
              <a:ext cx="505326" cy="304800"/>
            </a:xfrm>
            <a:prstGeom prst="rect">
              <a:avLst/>
            </a:prstGeom>
            <a:solidFill>
              <a:srgbClr val="BA3C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37;p12"/>
            <p:cNvSpPr/>
            <p:nvPr/>
          </p:nvSpPr>
          <p:spPr>
            <a:xfrm>
              <a:off x="4644771" y="4805756"/>
              <a:ext cx="505326" cy="304800"/>
            </a:xfrm>
            <a:prstGeom prst="rect">
              <a:avLst/>
            </a:prstGeom>
            <a:solidFill>
              <a:srgbClr val="9D20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38"/>
        <p:cNvGrpSpPr/>
        <p:nvPr/>
      </p:nvGrpSpPr>
      <p:grpSpPr>
        <a:xfrm>
          <a:off x="0" y="0"/>
          <a:ext cx="0" cy="0"/>
          <a:chOff x="0" y="0"/>
          <a:chExt cx="0" cy="0"/>
        </a:xfrm>
      </p:grpSpPr>
      <p:sp>
        <p:nvSpPr>
          <p:cNvPr id="39" name="Google Shape;39;p13"/>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3"/>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b="0" i="0" u="none" strike="noStrike" cap="none">
                <a:solidFill>
                  <a:schemeClr val="dk1"/>
                </a:solidFill>
                <a:latin typeface="Calibri"/>
                <a:ea typeface="Calibri"/>
                <a:cs typeface="Calibri"/>
                <a:sym typeface="Calibri"/>
              </a:defRPr>
            </a:lvl1pPr>
            <a:lvl2pPr marL="0" lvl="1" indent="0" algn="r">
              <a:spcBef>
                <a:spcPts val="0"/>
              </a:spcBef>
              <a:buNone/>
              <a:defRPr sz="1050" b="0" i="0" u="none" strike="noStrike" cap="none">
                <a:solidFill>
                  <a:schemeClr val="dk1"/>
                </a:solidFill>
                <a:latin typeface="Calibri"/>
                <a:ea typeface="Calibri"/>
                <a:cs typeface="Calibri"/>
                <a:sym typeface="Calibri"/>
              </a:defRPr>
            </a:lvl2pPr>
            <a:lvl3pPr marL="0" lvl="2" indent="0" algn="r">
              <a:spcBef>
                <a:spcPts val="0"/>
              </a:spcBef>
              <a:buNone/>
              <a:defRPr sz="1050" b="0" i="0" u="none" strike="noStrike" cap="none">
                <a:solidFill>
                  <a:schemeClr val="dk1"/>
                </a:solidFill>
                <a:latin typeface="Calibri"/>
                <a:ea typeface="Calibri"/>
                <a:cs typeface="Calibri"/>
                <a:sym typeface="Calibri"/>
              </a:defRPr>
            </a:lvl3pPr>
            <a:lvl4pPr marL="0" lvl="3" indent="0" algn="r">
              <a:spcBef>
                <a:spcPts val="0"/>
              </a:spcBef>
              <a:buNone/>
              <a:defRPr sz="1050" b="0" i="0" u="none" strike="noStrike" cap="none">
                <a:solidFill>
                  <a:schemeClr val="dk1"/>
                </a:solidFill>
                <a:latin typeface="Calibri"/>
                <a:ea typeface="Calibri"/>
                <a:cs typeface="Calibri"/>
                <a:sym typeface="Calibri"/>
              </a:defRPr>
            </a:lvl4pPr>
            <a:lvl5pPr marL="0" lvl="4" indent="0" algn="r">
              <a:spcBef>
                <a:spcPts val="0"/>
              </a:spcBef>
              <a:buNone/>
              <a:defRPr sz="1050" b="0" i="0" u="none" strike="noStrike" cap="none">
                <a:solidFill>
                  <a:schemeClr val="dk1"/>
                </a:solidFill>
                <a:latin typeface="Calibri"/>
                <a:ea typeface="Calibri"/>
                <a:cs typeface="Calibri"/>
                <a:sym typeface="Calibri"/>
              </a:defRPr>
            </a:lvl5pPr>
            <a:lvl6pPr marL="0" lvl="5" indent="0" algn="r">
              <a:spcBef>
                <a:spcPts val="0"/>
              </a:spcBef>
              <a:buNone/>
              <a:defRPr sz="1050" b="0" i="0" u="none" strike="noStrike" cap="none">
                <a:solidFill>
                  <a:schemeClr val="dk1"/>
                </a:solidFill>
                <a:latin typeface="Calibri"/>
                <a:ea typeface="Calibri"/>
                <a:cs typeface="Calibri"/>
                <a:sym typeface="Calibri"/>
              </a:defRPr>
            </a:lvl6pPr>
            <a:lvl7pPr marL="0" lvl="6" indent="0" algn="r">
              <a:spcBef>
                <a:spcPts val="0"/>
              </a:spcBef>
              <a:buNone/>
              <a:defRPr sz="1050" b="0" i="0" u="none" strike="noStrike" cap="none">
                <a:solidFill>
                  <a:schemeClr val="dk1"/>
                </a:solidFill>
                <a:latin typeface="Calibri"/>
                <a:ea typeface="Calibri"/>
                <a:cs typeface="Calibri"/>
                <a:sym typeface="Calibri"/>
              </a:defRPr>
            </a:lvl7pPr>
            <a:lvl8pPr marL="0" lvl="7" indent="0" algn="r">
              <a:spcBef>
                <a:spcPts val="0"/>
              </a:spcBef>
              <a:buNone/>
              <a:defRPr sz="1050" b="0" i="0" u="none" strike="noStrike" cap="none">
                <a:solidFill>
                  <a:schemeClr val="dk1"/>
                </a:solidFill>
                <a:latin typeface="Calibri"/>
                <a:ea typeface="Calibri"/>
                <a:cs typeface="Calibri"/>
                <a:sym typeface="Calibri"/>
              </a:defRPr>
            </a:lvl8pPr>
            <a:lvl9pPr marL="0" lvl="8" indent="0" algn="r">
              <a:spcBef>
                <a:spcPts val="0"/>
              </a:spcBef>
              <a:buNone/>
              <a:defRPr sz="105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chemeClr val="lt1"/>
        </a:solidFill>
        <a:effectLst/>
      </p:bgPr>
    </p:bg>
    <p:spTree>
      <p:nvGrpSpPr>
        <p:cNvPr id="1" name="Shape 42"/>
        <p:cNvGrpSpPr/>
        <p:nvPr/>
      </p:nvGrpSpPr>
      <p:grpSpPr>
        <a:xfrm>
          <a:off x="0" y="0"/>
          <a:ext cx="0" cy="0"/>
          <a:chOff x="0" y="0"/>
          <a:chExt cx="0" cy="0"/>
        </a:xfrm>
      </p:grpSpPr>
      <p:sp>
        <p:nvSpPr>
          <p:cNvPr id="43" name="Google Shape;43;p14"/>
          <p:cNvSpPr txBox="1">
            <a:spLocks noGrp="1"/>
          </p:cNvSpPr>
          <p:nvPr>
            <p:ph type="title"/>
          </p:nvPr>
        </p:nvSpPr>
        <p:spPr>
          <a:xfrm>
            <a:off x="838200" y="365126"/>
            <a:ext cx="9878568"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00"/>
              <a:buFont typeface="Avenir"/>
              <a:buNone/>
              <a:defRPr b="1" i="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4"/>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4"/>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4"/>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b="0" i="0" u="none" strike="noStrike" cap="none">
                <a:solidFill>
                  <a:schemeClr val="dk1"/>
                </a:solidFill>
                <a:latin typeface="Calibri"/>
                <a:ea typeface="Calibri"/>
                <a:cs typeface="Calibri"/>
                <a:sym typeface="Calibri"/>
              </a:defRPr>
            </a:lvl1pPr>
            <a:lvl2pPr marL="0" lvl="1" indent="0" algn="r">
              <a:spcBef>
                <a:spcPts val="0"/>
              </a:spcBef>
              <a:buNone/>
              <a:defRPr sz="1050" b="0" i="0" u="none" strike="noStrike" cap="none">
                <a:solidFill>
                  <a:schemeClr val="dk1"/>
                </a:solidFill>
                <a:latin typeface="Calibri"/>
                <a:ea typeface="Calibri"/>
                <a:cs typeface="Calibri"/>
                <a:sym typeface="Calibri"/>
              </a:defRPr>
            </a:lvl2pPr>
            <a:lvl3pPr marL="0" lvl="2" indent="0" algn="r">
              <a:spcBef>
                <a:spcPts val="0"/>
              </a:spcBef>
              <a:buNone/>
              <a:defRPr sz="1050" b="0" i="0" u="none" strike="noStrike" cap="none">
                <a:solidFill>
                  <a:schemeClr val="dk1"/>
                </a:solidFill>
                <a:latin typeface="Calibri"/>
                <a:ea typeface="Calibri"/>
                <a:cs typeface="Calibri"/>
                <a:sym typeface="Calibri"/>
              </a:defRPr>
            </a:lvl3pPr>
            <a:lvl4pPr marL="0" lvl="3" indent="0" algn="r">
              <a:spcBef>
                <a:spcPts val="0"/>
              </a:spcBef>
              <a:buNone/>
              <a:defRPr sz="1050" b="0" i="0" u="none" strike="noStrike" cap="none">
                <a:solidFill>
                  <a:schemeClr val="dk1"/>
                </a:solidFill>
                <a:latin typeface="Calibri"/>
                <a:ea typeface="Calibri"/>
                <a:cs typeface="Calibri"/>
                <a:sym typeface="Calibri"/>
              </a:defRPr>
            </a:lvl4pPr>
            <a:lvl5pPr marL="0" lvl="4" indent="0" algn="r">
              <a:spcBef>
                <a:spcPts val="0"/>
              </a:spcBef>
              <a:buNone/>
              <a:defRPr sz="1050" b="0" i="0" u="none" strike="noStrike" cap="none">
                <a:solidFill>
                  <a:schemeClr val="dk1"/>
                </a:solidFill>
                <a:latin typeface="Calibri"/>
                <a:ea typeface="Calibri"/>
                <a:cs typeface="Calibri"/>
                <a:sym typeface="Calibri"/>
              </a:defRPr>
            </a:lvl5pPr>
            <a:lvl6pPr marL="0" lvl="5" indent="0" algn="r">
              <a:spcBef>
                <a:spcPts val="0"/>
              </a:spcBef>
              <a:buNone/>
              <a:defRPr sz="1050" b="0" i="0" u="none" strike="noStrike" cap="none">
                <a:solidFill>
                  <a:schemeClr val="dk1"/>
                </a:solidFill>
                <a:latin typeface="Calibri"/>
                <a:ea typeface="Calibri"/>
                <a:cs typeface="Calibri"/>
                <a:sym typeface="Calibri"/>
              </a:defRPr>
            </a:lvl6pPr>
            <a:lvl7pPr marL="0" lvl="6" indent="0" algn="r">
              <a:spcBef>
                <a:spcPts val="0"/>
              </a:spcBef>
              <a:buNone/>
              <a:defRPr sz="1050" b="0" i="0" u="none" strike="noStrike" cap="none">
                <a:solidFill>
                  <a:schemeClr val="dk1"/>
                </a:solidFill>
                <a:latin typeface="Calibri"/>
                <a:ea typeface="Calibri"/>
                <a:cs typeface="Calibri"/>
                <a:sym typeface="Calibri"/>
              </a:defRPr>
            </a:lvl7pPr>
            <a:lvl8pPr marL="0" lvl="7" indent="0" algn="r">
              <a:spcBef>
                <a:spcPts val="0"/>
              </a:spcBef>
              <a:buNone/>
              <a:defRPr sz="1050" b="0" i="0" u="none" strike="noStrike" cap="none">
                <a:solidFill>
                  <a:schemeClr val="dk1"/>
                </a:solidFill>
                <a:latin typeface="Calibri"/>
                <a:ea typeface="Calibri"/>
                <a:cs typeface="Calibri"/>
                <a:sym typeface="Calibri"/>
              </a:defRPr>
            </a:lvl8pPr>
            <a:lvl9pPr marL="0" lvl="8" indent="0" algn="r">
              <a:spcBef>
                <a:spcPts val="0"/>
              </a:spcBef>
              <a:buNone/>
              <a:defRPr sz="105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
        <p:cNvGrpSpPr/>
        <p:nvPr/>
      </p:nvGrpSpPr>
      <p:grpSpPr>
        <a:xfrm>
          <a:off x="0" y="0"/>
          <a:ext cx="0" cy="0"/>
          <a:chOff x="0" y="0"/>
          <a:chExt cx="0" cy="0"/>
        </a:xfrm>
      </p:grpSpPr>
      <p:sp>
        <p:nvSpPr>
          <p:cNvPr id="48" name="Google Shape;48;p15"/>
          <p:cNvSpPr txBox="1">
            <a:spLocks noGrp="1"/>
          </p:cNvSpPr>
          <p:nvPr>
            <p:ph type="title"/>
          </p:nvPr>
        </p:nvSpPr>
        <p:spPr>
          <a:xfrm>
            <a:off x="838200" y="365126"/>
            <a:ext cx="10515600"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5"/>
          <p:cNvSpPr txBox="1">
            <a:spLocks noGrp="1"/>
          </p:cNvSpPr>
          <p:nvPr>
            <p:ph type="body" idx="1"/>
          </p:nvPr>
        </p:nvSpPr>
        <p:spPr>
          <a:xfrm>
            <a:off x="838200" y="1286933"/>
            <a:ext cx="10515600" cy="489003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5"/>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5"/>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6"/>
          <p:cNvSpPr txBox="1">
            <a:spLocks noGrp="1"/>
          </p:cNvSpPr>
          <p:nvPr>
            <p:ph type="ctrTitle"/>
          </p:nvPr>
        </p:nvSpPr>
        <p:spPr>
          <a:xfrm>
            <a:off x="1066800" y="1725161"/>
            <a:ext cx="10058401" cy="2387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ED9C00"/>
              </a:buClr>
              <a:buSzPts val="5400"/>
              <a:buFont typeface="Avenir"/>
              <a:buNone/>
              <a:defRPr sz="5400" b="1" i="0">
                <a:solidFill>
                  <a:srgbClr val="ED9C00"/>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6"/>
          <p:cNvSpPr txBox="1">
            <a:spLocks noGrp="1"/>
          </p:cNvSpPr>
          <p:nvPr>
            <p:ph type="subTitle" idx="1"/>
          </p:nvPr>
        </p:nvSpPr>
        <p:spPr>
          <a:xfrm>
            <a:off x="1066799" y="4567842"/>
            <a:ext cx="10058401" cy="124399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E8D9A6"/>
              </a:buClr>
              <a:buSzPts val="1600"/>
              <a:buNone/>
              <a:defRPr sz="1600">
                <a:solidFill>
                  <a:srgbClr val="E8D9A6"/>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6" name="Google Shape;56;p16"/>
          <p:cNvSpPr txBox="1">
            <a:spLocks noGrp="1"/>
          </p:cNvSpPr>
          <p:nvPr>
            <p:ph type="dt" idx="10"/>
          </p:nvPr>
        </p:nvSpPr>
        <p:spPr>
          <a:xfrm>
            <a:off x="838200" y="6356350"/>
            <a:ext cx="2455333"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ftr" idx="11"/>
          </p:nvPr>
        </p:nvSpPr>
        <p:spPr>
          <a:xfrm>
            <a:off x="3454399" y="6356350"/>
            <a:ext cx="4114800" cy="365125"/>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6"/>
          <p:cNvSpPr txBox="1">
            <a:spLocks noGrp="1"/>
          </p:cNvSpPr>
          <p:nvPr>
            <p:ph type="sldNum" idx="12"/>
          </p:nvPr>
        </p:nvSpPr>
        <p:spPr>
          <a:xfrm>
            <a:off x="7730065" y="6356350"/>
            <a:ext cx="233680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59" name="Google Shape;59;p16"/>
          <p:cNvGrpSpPr/>
          <p:nvPr/>
        </p:nvGrpSpPr>
        <p:grpSpPr>
          <a:xfrm rot="5400000">
            <a:off x="-3380873" y="3380873"/>
            <a:ext cx="6858000" cy="96253"/>
            <a:chOff x="814277" y="4805756"/>
            <a:chExt cx="4335820" cy="304800"/>
          </a:xfrm>
        </p:grpSpPr>
        <p:sp>
          <p:nvSpPr>
            <p:cNvPr id="60" name="Google Shape;60;p16"/>
            <p:cNvSpPr/>
            <p:nvPr/>
          </p:nvSpPr>
          <p:spPr>
            <a:xfrm>
              <a:off x="814277" y="4805756"/>
              <a:ext cx="505326" cy="304800"/>
            </a:xfrm>
            <a:prstGeom prst="rect">
              <a:avLst/>
            </a:prstGeom>
            <a:solidFill>
              <a:srgbClr val="0012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16"/>
            <p:cNvSpPr/>
            <p:nvPr/>
          </p:nvSpPr>
          <p:spPr>
            <a:xfrm>
              <a:off x="1319603" y="4805756"/>
              <a:ext cx="505326" cy="304800"/>
            </a:xfrm>
            <a:prstGeom prst="rect">
              <a:avLst/>
            </a:prstGeom>
            <a:solidFill>
              <a:srgbClr val="025E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 name="Google Shape;62;p16"/>
            <p:cNvSpPr/>
            <p:nvPr/>
          </p:nvSpPr>
          <p:spPr>
            <a:xfrm>
              <a:off x="1794627" y="4805756"/>
              <a:ext cx="505326" cy="304800"/>
            </a:xfrm>
            <a:prstGeom prst="rect">
              <a:avLst/>
            </a:prstGeom>
            <a:solidFill>
              <a:srgbClr val="0D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 name="Google Shape;63;p16"/>
            <p:cNvSpPr/>
            <p:nvPr/>
          </p:nvSpPr>
          <p:spPr>
            <a:xfrm>
              <a:off x="2269651" y="4805756"/>
              <a:ext cx="505326" cy="304800"/>
            </a:xfrm>
            <a:prstGeom prst="rect">
              <a:avLst/>
            </a:prstGeom>
            <a:solidFill>
              <a:srgbClr val="95D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 name="Google Shape;64;p16"/>
            <p:cNvSpPr/>
            <p:nvPr/>
          </p:nvSpPr>
          <p:spPr>
            <a:xfrm>
              <a:off x="2744675" y="4805756"/>
              <a:ext cx="505326" cy="304800"/>
            </a:xfrm>
            <a:prstGeom prst="rect">
              <a:avLst/>
            </a:prstGeom>
            <a:solidFill>
              <a:srgbClr val="E8D9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 name="Google Shape;65;p16"/>
            <p:cNvSpPr/>
            <p:nvPr/>
          </p:nvSpPr>
          <p:spPr>
            <a:xfrm>
              <a:off x="3219699" y="4805756"/>
              <a:ext cx="505326" cy="304800"/>
            </a:xfrm>
            <a:prstGeom prst="rect">
              <a:avLst/>
            </a:prstGeom>
            <a:solidFill>
              <a:srgbClr val="ED9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 name="Google Shape;66;p16"/>
            <p:cNvSpPr/>
            <p:nvPr/>
          </p:nvSpPr>
          <p:spPr>
            <a:xfrm>
              <a:off x="3694723" y="4805756"/>
              <a:ext cx="505326" cy="304800"/>
            </a:xfrm>
            <a:prstGeom prst="rect">
              <a:avLst/>
            </a:prstGeom>
            <a:solidFill>
              <a:srgbClr val="C9660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 name="Google Shape;67;p16"/>
            <p:cNvSpPr/>
            <p:nvPr/>
          </p:nvSpPr>
          <p:spPr>
            <a:xfrm>
              <a:off x="4169747" y="4805756"/>
              <a:ext cx="505326" cy="304800"/>
            </a:xfrm>
            <a:prstGeom prst="rect">
              <a:avLst/>
            </a:prstGeom>
            <a:solidFill>
              <a:srgbClr val="BA3C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 name="Google Shape;68;p16"/>
            <p:cNvSpPr/>
            <p:nvPr/>
          </p:nvSpPr>
          <p:spPr>
            <a:xfrm>
              <a:off x="4644771" y="4805756"/>
              <a:ext cx="505326" cy="304800"/>
            </a:xfrm>
            <a:prstGeom prst="rect">
              <a:avLst/>
            </a:prstGeom>
            <a:solidFill>
              <a:srgbClr val="9D20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9"/>
        <p:cNvGrpSpPr/>
        <p:nvPr/>
      </p:nvGrpSpPr>
      <p:grpSpPr>
        <a:xfrm>
          <a:off x="0" y="0"/>
          <a:ext cx="0" cy="0"/>
          <a:chOff x="0" y="0"/>
          <a:chExt cx="0" cy="0"/>
        </a:xfrm>
      </p:grpSpPr>
      <p:grpSp>
        <p:nvGrpSpPr>
          <p:cNvPr id="70" name="Google Shape;70;p17"/>
          <p:cNvGrpSpPr/>
          <p:nvPr/>
        </p:nvGrpSpPr>
        <p:grpSpPr>
          <a:xfrm>
            <a:off x="2334926" y="272191"/>
            <a:ext cx="8843914" cy="5655752"/>
            <a:chOff x="2334926" y="272191"/>
            <a:chExt cx="8843914" cy="5655752"/>
          </a:xfrm>
        </p:grpSpPr>
        <p:pic>
          <p:nvPicPr>
            <p:cNvPr id="71" name="Google Shape;71;p17"/>
            <p:cNvPicPr preferRelativeResize="0"/>
            <p:nvPr/>
          </p:nvPicPr>
          <p:blipFill rotWithShape="1">
            <a:blip r:embed="rId2">
              <a:alphaModFix amt="20000"/>
            </a:blip>
            <a:srcRect/>
            <a:stretch/>
          </p:blipFill>
          <p:spPr>
            <a:xfrm>
              <a:off x="10310640" y="2326258"/>
              <a:ext cx="839203" cy="919862"/>
            </a:xfrm>
            <a:prstGeom prst="rect">
              <a:avLst/>
            </a:prstGeom>
            <a:noFill/>
            <a:ln>
              <a:noFill/>
            </a:ln>
          </p:spPr>
        </p:pic>
        <p:pic>
          <p:nvPicPr>
            <p:cNvPr id="72" name="Google Shape;72;p17"/>
            <p:cNvPicPr preferRelativeResize="0"/>
            <p:nvPr/>
          </p:nvPicPr>
          <p:blipFill rotWithShape="1">
            <a:blip r:embed="rId3">
              <a:alphaModFix amt="20000"/>
            </a:blip>
            <a:srcRect/>
            <a:stretch/>
          </p:blipFill>
          <p:spPr>
            <a:xfrm>
              <a:off x="7994826" y="2280375"/>
              <a:ext cx="814047" cy="842477"/>
            </a:xfrm>
            <a:prstGeom prst="rect">
              <a:avLst/>
            </a:prstGeom>
            <a:noFill/>
            <a:ln>
              <a:noFill/>
            </a:ln>
          </p:spPr>
        </p:pic>
        <p:pic>
          <p:nvPicPr>
            <p:cNvPr id="73" name="Google Shape;73;p17"/>
            <p:cNvPicPr preferRelativeResize="0"/>
            <p:nvPr/>
          </p:nvPicPr>
          <p:blipFill rotWithShape="1">
            <a:blip r:embed="rId4">
              <a:alphaModFix amt="20000"/>
            </a:blip>
            <a:srcRect/>
            <a:stretch/>
          </p:blipFill>
          <p:spPr>
            <a:xfrm>
              <a:off x="8486209" y="399638"/>
              <a:ext cx="1370865" cy="1368073"/>
            </a:xfrm>
            <a:prstGeom prst="rect">
              <a:avLst/>
            </a:prstGeom>
            <a:noFill/>
            <a:ln>
              <a:noFill/>
            </a:ln>
          </p:spPr>
        </p:pic>
        <p:pic>
          <p:nvPicPr>
            <p:cNvPr id="74" name="Google Shape;74;p17"/>
            <p:cNvPicPr preferRelativeResize="0"/>
            <p:nvPr/>
          </p:nvPicPr>
          <p:blipFill rotWithShape="1">
            <a:blip r:embed="rId5">
              <a:alphaModFix amt="20000"/>
            </a:blip>
            <a:srcRect/>
            <a:stretch/>
          </p:blipFill>
          <p:spPr>
            <a:xfrm>
              <a:off x="10641992" y="799277"/>
              <a:ext cx="536848" cy="593113"/>
            </a:xfrm>
            <a:prstGeom prst="rect">
              <a:avLst/>
            </a:prstGeom>
            <a:noFill/>
            <a:ln>
              <a:noFill/>
            </a:ln>
          </p:spPr>
        </p:pic>
        <p:pic>
          <p:nvPicPr>
            <p:cNvPr id="75" name="Google Shape;75;p17"/>
            <p:cNvPicPr preferRelativeResize="0"/>
            <p:nvPr/>
          </p:nvPicPr>
          <p:blipFill rotWithShape="1">
            <a:blip r:embed="rId6">
              <a:alphaModFix amt="20000"/>
            </a:blip>
            <a:srcRect/>
            <a:stretch/>
          </p:blipFill>
          <p:spPr>
            <a:xfrm>
              <a:off x="2334926" y="914953"/>
              <a:ext cx="534804" cy="765888"/>
            </a:xfrm>
            <a:prstGeom prst="rect">
              <a:avLst/>
            </a:prstGeom>
            <a:noFill/>
            <a:ln>
              <a:noFill/>
            </a:ln>
          </p:spPr>
        </p:pic>
        <p:pic>
          <p:nvPicPr>
            <p:cNvPr id="76" name="Google Shape;76;p17"/>
            <p:cNvPicPr preferRelativeResize="0"/>
            <p:nvPr/>
          </p:nvPicPr>
          <p:blipFill rotWithShape="1">
            <a:blip r:embed="rId7">
              <a:alphaModFix amt="20000"/>
            </a:blip>
            <a:srcRect/>
            <a:stretch/>
          </p:blipFill>
          <p:spPr>
            <a:xfrm>
              <a:off x="7396473" y="4806605"/>
              <a:ext cx="1123146" cy="1121338"/>
            </a:xfrm>
            <a:prstGeom prst="rect">
              <a:avLst/>
            </a:prstGeom>
            <a:noFill/>
            <a:ln>
              <a:noFill/>
            </a:ln>
          </p:spPr>
        </p:pic>
        <p:pic>
          <p:nvPicPr>
            <p:cNvPr id="77" name="Google Shape;77;p17"/>
            <p:cNvPicPr preferRelativeResize="0"/>
            <p:nvPr/>
          </p:nvPicPr>
          <p:blipFill rotWithShape="1">
            <a:blip r:embed="rId8">
              <a:alphaModFix amt="20000"/>
            </a:blip>
            <a:srcRect/>
            <a:stretch/>
          </p:blipFill>
          <p:spPr>
            <a:xfrm>
              <a:off x="3605219" y="4679568"/>
              <a:ext cx="843862" cy="842477"/>
            </a:xfrm>
            <a:prstGeom prst="rect">
              <a:avLst/>
            </a:prstGeom>
            <a:noFill/>
            <a:ln>
              <a:noFill/>
            </a:ln>
          </p:spPr>
        </p:pic>
        <p:pic>
          <p:nvPicPr>
            <p:cNvPr id="78" name="Google Shape;78;p17"/>
            <p:cNvPicPr preferRelativeResize="0"/>
            <p:nvPr/>
          </p:nvPicPr>
          <p:blipFill rotWithShape="1">
            <a:blip r:embed="rId9">
              <a:alphaModFix amt="20000"/>
            </a:blip>
            <a:srcRect/>
            <a:stretch/>
          </p:blipFill>
          <p:spPr>
            <a:xfrm>
              <a:off x="5631919" y="272191"/>
              <a:ext cx="928161" cy="926725"/>
            </a:xfrm>
            <a:prstGeom prst="rect">
              <a:avLst/>
            </a:prstGeom>
            <a:noFill/>
            <a:ln>
              <a:noFill/>
            </a:ln>
          </p:spPr>
        </p:pic>
      </p:grpSp>
      <p:sp>
        <p:nvSpPr>
          <p:cNvPr id="79" name="Google Shape;79;p17"/>
          <p:cNvSpPr txBox="1">
            <a:spLocks noGrp="1"/>
          </p:cNvSpPr>
          <p:nvPr>
            <p:ph type="ctrTitle"/>
          </p:nvPr>
        </p:nvSpPr>
        <p:spPr>
          <a:xfrm>
            <a:off x="1066800" y="1725161"/>
            <a:ext cx="10058401" cy="2387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25E73"/>
              </a:buClr>
              <a:buSzPts val="5400"/>
              <a:buFont typeface="Avenir"/>
              <a:buNone/>
              <a:defRPr sz="5400" b="1" i="0">
                <a:solidFill>
                  <a:srgbClr val="025E73"/>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subTitle" idx="1"/>
          </p:nvPr>
        </p:nvSpPr>
        <p:spPr>
          <a:xfrm>
            <a:off x="1066799" y="4567842"/>
            <a:ext cx="10058401" cy="124399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1600"/>
              <a:buNone/>
              <a:defRPr sz="1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grpSp>
        <p:nvGrpSpPr>
          <p:cNvPr id="81" name="Google Shape;81;p17"/>
          <p:cNvGrpSpPr/>
          <p:nvPr/>
        </p:nvGrpSpPr>
        <p:grpSpPr>
          <a:xfrm rot="5400000">
            <a:off x="-3380873" y="3380873"/>
            <a:ext cx="6858000" cy="96253"/>
            <a:chOff x="814277" y="4805756"/>
            <a:chExt cx="4335820" cy="304800"/>
          </a:xfrm>
        </p:grpSpPr>
        <p:sp>
          <p:nvSpPr>
            <p:cNvPr id="82" name="Google Shape;82;p17"/>
            <p:cNvSpPr/>
            <p:nvPr/>
          </p:nvSpPr>
          <p:spPr>
            <a:xfrm>
              <a:off x="814277" y="4805756"/>
              <a:ext cx="505326" cy="304800"/>
            </a:xfrm>
            <a:prstGeom prst="rect">
              <a:avLst/>
            </a:prstGeom>
            <a:solidFill>
              <a:srgbClr val="0012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 name="Google Shape;83;p17"/>
            <p:cNvSpPr/>
            <p:nvPr/>
          </p:nvSpPr>
          <p:spPr>
            <a:xfrm>
              <a:off x="1319603" y="4805756"/>
              <a:ext cx="505326" cy="304800"/>
            </a:xfrm>
            <a:prstGeom prst="rect">
              <a:avLst/>
            </a:prstGeom>
            <a:solidFill>
              <a:srgbClr val="025E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4" name="Google Shape;84;p17"/>
            <p:cNvSpPr/>
            <p:nvPr/>
          </p:nvSpPr>
          <p:spPr>
            <a:xfrm>
              <a:off x="1794627" y="4805756"/>
              <a:ext cx="505326" cy="304800"/>
            </a:xfrm>
            <a:prstGeom prst="rect">
              <a:avLst/>
            </a:prstGeom>
            <a:solidFill>
              <a:srgbClr val="0D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5" name="Google Shape;85;p17"/>
            <p:cNvSpPr/>
            <p:nvPr/>
          </p:nvSpPr>
          <p:spPr>
            <a:xfrm>
              <a:off x="2269651" y="4805756"/>
              <a:ext cx="505326" cy="304800"/>
            </a:xfrm>
            <a:prstGeom prst="rect">
              <a:avLst/>
            </a:prstGeom>
            <a:solidFill>
              <a:srgbClr val="95D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6" name="Google Shape;86;p17"/>
            <p:cNvSpPr/>
            <p:nvPr/>
          </p:nvSpPr>
          <p:spPr>
            <a:xfrm>
              <a:off x="2744675" y="4805756"/>
              <a:ext cx="505326" cy="304800"/>
            </a:xfrm>
            <a:prstGeom prst="rect">
              <a:avLst/>
            </a:prstGeom>
            <a:solidFill>
              <a:srgbClr val="E8D9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7" name="Google Shape;87;p17"/>
            <p:cNvSpPr/>
            <p:nvPr/>
          </p:nvSpPr>
          <p:spPr>
            <a:xfrm>
              <a:off x="3219699" y="4805756"/>
              <a:ext cx="505326" cy="304800"/>
            </a:xfrm>
            <a:prstGeom prst="rect">
              <a:avLst/>
            </a:prstGeom>
            <a:solidFill>
              <a:srgbClr val="ED9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8" name="Google Shape;88;p17"/>
            <p:cNvSpPr/>
            <p:nvPr/>
          </p:nvSpPr>
          <p:spPr>
            <a:xfrm>
              <a:off x="3694723" y="4805756"/>
              <a:ext cx="505326" cy="304800"/>
            </a:xfrm>
            <a:prstGeom prst="rect">
              <a:avLst/>
            </a:prstGeom>
            <a:solidFill>
              <a:srgbClr val="C9660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9" name="Google Shape;89;p17"/>
            <p:cNvSpPr/>
            <p:nvPr/>
          </p:nvSpPr>
          <p:spPr>
            <a:xfrm>
              <a:off x="4169747" y="4805756"/>
              <a:ext cx="505326" cy="304800"/>
            </a:xfrm>
            <a:prstGeom prst="rect">
              <a:avLst/>
            </a:prstGeom>
            <a:solidFill>
              <a:srgbClr val="BA3C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0" name="Google Shape;90;p17"/>
            <p:cNvSpPr/>
            <p:nvPr/>
          </p:nvSpPr>
          <p:spPr>
            <a:xfrm>
              <a:off x="4644771" y="4805756"/>
              <a:ext cx="505326" cy="304800"/>
            </a:xfrm>
            <a:prstGeom prst="rect">
              <a:avLst/>
            </a:prstGeom>
            <a:solidFill>
              <a:srgbClr val="9D20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838200" y="365126"/>
            <a:ext cx="9878568"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00"/>
              <a:buFont typeface="Avenir"/>
              <a:buNone/>
              <a:defRPr b="1" i="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8"/>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8"/>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8"/>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venir"/>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9"/>
              </a:buClr>
              <a:buSzPts val="2400"/>
              <a:buNone/>
              <a:defRPr sz="2400">
                <a:solidFill>
                  <a:srgbClr val="888889"/>
                </a:solidFill>
              </a:defRPr>
            </a:lvl1pPr>
            <a:lvl2pPr marL="914400" lvl="1" indent="-228600" algn="l">
              <a:lnSpc>
                <a:spcPct val="90000"/>
              </a:lnSpc>
              <a:spcBef>
                <a:spcPts val="500"/>
              </a:spcBef>
              <a:spcAft>
                <a:spcPts val="0"/>
              </a:spcAft>
              <a:buClr>
                <a:srgbClr val="888889"/>
              </a:buClr>
              <a:buSzPts val="2000"/>
              <a:buNone/>
              <a:defRPr sz="2000">
                <a:solidFill>
                  <a:srgbClr val="888889"/>
                </a:solidFill>
              </a:defRPr>
            </a:lvl2pPr>
            <a:lvl3pPr marL="1371600" lvl="2" indent="-228600" algn="l">
              <a:lnSpc>
                <a:spcPct val="90000"/>
              </a:lnSpc>
              <a:spcBef>
                <a:spcPts val="500"/>
              </a:spcBef>
              <a:spcAft>
                <a:spcPts val="0"/>
              </a:spcAft>
              <a:buClr>
                <a:srgbClr val="888889"/>
              </a:buClr>
              <a:buSzPts val="1800"/>
              <a:buNone/>
              <a:defRPr sz="1800">
                <a:solidFill>
                  <a:srgbClr val="888889"/>
                </a:solidFill>
              </a:defRPr>
            </a:lvl3pPr>
            <a:lvl4pPr marL="1828800" lvl="3" indent="-228600" algn="l">
              <a:lnSpc>
                <a:spcPct val="90000"/>
              </a:lnSpc>
              <a:spcBef>
                <a:spcPts val="500"/>
              </a:spcBef>
              <a:spcAft>
                <a:spcPts val="0"/>
              </a:spcAft>
              <a:buClr>
                <a:srgbClr val="888889"/>
              </a:buClr>
              <a:buSzPts val="1600"/>
              <a:buNone/>
              <a:defRPr sz="1600">
                <a:solidFill>
                  <a:srgbClr val="888889"/>
                </a:solidFill>
              </a:defRPr>
            </a:lvl4pPr>
            <a:lvl5pPr marL="2286000" lvl="4" indent="-228600" algn="l">
              <a:lnSpc>
                <a:spcPct val="90000"/>
              </a:lnSpc>
              <a:spcBef>
                <a:spcPts val="500"/>
              </a:spcBef>
              <a:spcAft>
                <a:spcPts val="0"/>
              </a:spcAft>
              <a:buClr>
                <a:srgbClr val="888889"/>
              </a:buClr>
              <a:buSzPts val="1600"/>
              <a:buNone/>
              <a:defRPr sz="1600">
                <a:solidFill>
                  <a:srgbClr val="888889"/>
                </a:solidFill>
              </a:defRPr>
            </a:lvl5pPr>
            <a:lvl6pPr marL="2743200" lvl="5" indent="-228600" algn="l">
              <a:lnSpc>
                <a:spcPct val="90000"/>
              </a:lnSpc>
              <a:spcBef>
                <a:spcPts val="500"/>
              </a:spcBef>
              <a:spcAft>
                <a:spcPts val="0"/>
              </a:spcAft>
              <a:buClr>
                <a:srgbClr val="888889"/>
              </a:buClr>
              <a:buSzPts val="1600"/>
              <a:buNone/>
              <a:defRPr sz="1600">
                <a:solidFill>
                  <a:srgbClr val="888889"/>
                </a:solidFill>
              </a:defRPr>
            </a:lvl6pPr>
            <a:lvl7pPr marL="3200400" lvl="6" indent="-228600" algn="l">
              <a:lnSpc>
                <a:spcPct val="90000"/>
              </a:lnSpc>
              <a:spcBef>
                <a:spcPts val="500"/>
              </a:spcBef>
              <a:spcAft>
                <a:spcPts val="0"/>
              </a:spcAft>
              <a:buClr>
                <a:srgbClr val="888889"/>
              </a:buClr>
              <a:buSzPts val="1600"/>
              <a:buNone/>
              <a:defRPr sz="1600">
                <a:solidFill>
                  <a:srgbClr val="888889"/>
                </a:solidFill>
              </a:defRPr>
            </a:lvl7pPr>
            <a:lvl8pPr marL="3657600" lvl="7" indent="-228600" algn="l">
              <a:lnSpc>
                <a:spcPct val="90000"/>
              </a:lnSpc>
              <a:spcBef>
                <a:spcPts val="500"/>
              </a:spcBef>
              <a:spcAft>
                <a:spcPts val="0"/>
              </a:spcAft>
              <a:buClr>
                <a:srgbClr val="888889"/>
              </a:buClr>
              <a:buSzPts val="1600"/>
              <a:buNone/>
              <a:defRPr sz="1600">
                <a:solidFill>
                  <a:srgbClr val="888889"/>
                </a:solidFill>
              </a:defRPr>
            </a:lvl8pPr>
            <a:lvl9pPr marL="4114800" lvl="8" indent="-228600" algn="l">
              <a:lnSpc>
                <a:spcPct val="90000"/>
              </a:lnSpc>
              <a:spcBef>
                <a:spcPts val="500"/>
              </a:spcBef>
              <a:spcAft>
                <a:spcPts val="0"/>
              </a:spcAft>
              <a:buClr>
                <a:srgbClr val="888889"/>
              </a:buClr>
              <a:buSzPts val="1600"/>
              <a:buNone/>
              <a:defRPr sz="1600">
                <a:solidFill>
                  <a:srgbClr val="888889"/>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838200" y="365126"/>
            <a:ext cx="10515600"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20"/>
          <p:cNvSpPr txBox="1">
            <a:spLocks noGrp="1"/>
          </p:cNvSpPr>
          <p:nvPr>
            <p:ph type="body" idx="1"/>
          </p:nvPr>
        </p:nvSpPr>
        <p:spPr>
          <a:xfrm>
            <a:off x="838200" y="1303867"/>
            <a:ext cx="5181600" cy="487309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20"/>
          <p:cNvSpPr txBox="1">
            <a:spLocks noGrp="1"/>
          </p:cNvSpPr>
          <p:nvPr>
            <p:ph type="body" idx="2"/>
          </p:nvPr>
        </p:nvSpPr>
        <p:spPr>
          <a:xfrm>
            <a:off x="6172200" y="1303867"/>
            <a:ext cx="5181600" cy="487309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20"/>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0"/>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0"/>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839788" y="365126"/>
            <a:ext cx="10515600" cy="6593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21"/>
          <p:cNvSpPr txBox="1">
            <a:spLocks noGrp="1"/>
          </p:cNvSpPr>
          <p:nvPr>
            <p:ph type="body" idx="1"/>
          </p:nvPr>
        </p:nvSpPr>
        <p:spPr>
          <a:xfrm>
            <a:off x="839788" y="1177397"/>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9" name="Google Shape;109;p21"/>
          <p:cNvSpPr txBox="1">
            <a:spLocks noGrp="1"/>
          </p:cNvSpPr>
          <p:nvPr>
            <p:ph type="body" idx="2"/>
          </p:nvPr>
        </p:nvSpPr>
        <p:spPr>
          <a:xfrm>
            <a:off x="839788" y="2009776"/>
            <a:ext cx="5157787" cy="417988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21"/>
          <p:cNvSpPr txBox="1">
            <a:spLocks noGrp="1"/>
          </p:cNvSpPr>
          <p:nvPr>
            <p:ph type="body" idx="3"/>
          </p:nvPr>
        </p:nvSpPr>
        <p:spPr>
          <a:xfrm>
            <a:off x="6172200" y="1177397"/>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21"/>
          <p:cNvSpPr txBox="1">
            <a:spLocks noGrp="1"/>
          </p:cNvSpPr>
          <p:nvPr>
            <p:ph type="body" idx="4"/>
          </p:nvPr>
        </p:nvSpPr>
        <p:spPr>
          <a:xfrm>
            <a:off x="6172200" y="2009776"/>
            <a:ext cx="5183188" cy="417988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1"/>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1"/>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1"/>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838200" y="365126"/>
            <a:ext cx="10515600"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2"/>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2"/>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2"/>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3" name="Google Shape;123;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4" name="Google Shape;124;p23"/>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3"/>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3"/>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24"/>
          <p:cNvSpPr>
            <a:spLocks noGrp="1"/>
          </p:cNvSpPr>
          <p:nvPr>
            <p:ph type="pic" idx="2"/>
          </p:nvPr>
        </p:nvSpPr>
        <p:spPr>
          <a:xfrm>
            <a:off x="5183188" y="987425"/>
            <a:ext cx="6172200" cy="4873625"/>
          </a:xfrm>
          <a:prstGeom prst="rect">
            <a:avLst/>
          </a:prstGeom>
          <a:noFill/>
          <a:ln>
            <a:noFill/>
          </a:ln>
        </p:spPr>
      </p:sp>
      <p:sp>
        <p:nvSpPr>
          <p:cNvPr id="130" name="Google Shape;130;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1" name="Google Shape;131;p24"/>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4"/>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4"/>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838200" y="365126"/>
            <a:ext cx="10515600" cy="799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25"/>
          <p:cNvSpPr txBox="1">
            <a:spLocks noGrp="1"/>
          </p:cNvSpPr>
          <p:nvPr>
            <p:ph type="body" idx="1"/>
          </p:nvPr>
        </p:nvSpPr>
        <p:spPr>
          <a:xfrm rot="5400000">
            <a:off x="3650985" y="-1525852"/>
            <a:ext cx="489003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25"/>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5"/>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5"/>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26"/>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6"/>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900" b="0" i="0">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6"/>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50">
                <a:solidFill>
                  <a:schemeClr val="dk1"/>
                </a:solidFill>
                <a:latin typeface="Calibri"/>
                <a:ea typeface="Calibri"/>
                <a:cs typeface="Calibri"/>
                <a:sym typeface="Calibri"/>
              </a:defRPr>
            </a:lvl1pPr>
            <a:lvl2pPr marL="0" lvl="1" indent="0" algn="r">
              <a:spcBef>
                <a:spcPts val="0"/>
              </a:spcBef>
              <a:buNone/>
              <a:defRPr sz="1050">
                <a:solidFill>
                  <a:schemeClr val="dk1"/>
                </a:solidFill>
                <a:latin typeface="Calibri"/>
                <a:ea typeface="Calibri"/>
                <a:cs typeface="Calibri"/>
                <a:sym typeface="Calibri"/>
              </a:defRPr>
            </a:lvl2pPr>
            <a:lvl3pPr marL="0" lvl="2" indent="0" algn="r">
              <a:spcBef>
                <a:spcPts val="0"/>
              </a:spcBef>
              <a:buNone/>
              <a:defRPr sz="1050">
                <a:solidFill>
                  <a:schemeClr val="dk1"/>
                </a:solidFill>
                <a:latin typeface="Calibri"/>
                <a:ea typeface="Calibri"/>
                <a:cs typeface="Calibri"/>
                <a:sym typeface="Calibri"/>
              </a:defRPr>
            </a:lvl3pPr>
            <a:lvl4pPr marL="0" lvl="3" indent="0" algn="r">
              <a:spcBef>
                <a:spcPts val="0"/>
              </a:spcBef>
              <a:buNone/>
              <a:defRPr sz="1050">
                <a:solidFill>
                  <a:schemeClr val="dk1"/>
                </a:solidFill>
                <a:latin typeface="Calibri"/>
                <a:ea typeface="Calibri"/>
                <a:cs typeface="Calibri"/>
                <a:sym typeface="Calibri"/>
              </a:defRPr>
            </a:lvl4pPr>
            <a:lvl5pPr marL="0" lvl="4" indent="0" algn="r">
              <a:spcBef>
                <a:spcPts val="0"/>
              </a:spcBef>
              <a:buNone/>
              <a:defRPr sz="1050">
                <a:solidFill>
                  <a:schemeClr val="dk1"/>
                </a:solidFill>
                <a:latin typeface="Calibri"/>
                <a:ea typeface="Calibri"/>
                <a:cs typeface="Calibri"/>
                <a:sym typeface="Calibri"/>
              </a:defRPr>
            </a:lvl5pPr>
            <a:lvl6pPr marL="0" lvl="5" indent="0" algn="r">
              <a:spcBef>
                <a:spcPts val="0"/>
              </a:spcBef>
              <a:buNone/>
              <a:defRPr sz="1050">
                <a:solidFill>
                  <a:schemeClr val="dk1"/>
                </a:solidFill>
                <a:latin typeface="Calibri"/>
                <a:ea typeface="Calibri"/>
                <a:cs typeface="Calibri"/>
                <a:sym typeface="Calibri"/>
              </a:defRPr>
            </a:lvl6pPr>
            <a:lvl7pPr marL="0" lvl="6" indent="0" algn="r">
              <a:spcBef>
                <a:spcPts val="0"/>
              </a:spcBef>
              <a:buNone/>
              <a:defRPr sz="1050">
                <a:solidFill>
                  <a:schemeClr val="dk1"/>
                </a:solidFill>
                <a:latin typeface="Calibri"/>
                <a:ea typeface="Calibri"/>
                <a:cs typeface="Calibri"/>
                <a:sym typeface="Calibri"/>
              </a:defRPr>
            </a:lvl7pPr>
            <a:lvl8pPr marL="0" lvl="7" indent="0" algn="r">
              <a:spcBef>
                <a:spcPts val="0"/>
              </a:spcBef>
              <a:buNone/>
              <a:defRPr sz="1050">
                <a:solidFill>
                  <a:schemeClr val="dk1"/>
                </a:solidFill>
                <a:latin typeface="Calibri"/>
                <a:ea typeface="Calibri"/>
                <a:cs typeface="Calibri"/>
                <a:sym typeface="Calibri"/>
              </a:defRPr>
            </a:lvl8pPr>
            <a:lvl9pPr marL="0" lvl="8" indent="0" algn="r">
              <a:spcBef>
                <a:spcPts val="0"/>
              </a:spcBef>
              <a:buNone/>
              <a:defRPr sz="1050">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6"/>
            <a:ext cx="10515600" cy="79928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838200" y="1286933"/>
            <a:ext cx="10515600" cy="489003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2" name="Google Shape;12;p11"/>
          <p:cNvGrpSpPr/>
          <p:nvPr/>
        </p:nvGrpSpPr>
        <p:grpSpPr>
          <a:xfrm rot="5400000">
            <a:off x="-3380873" y="3380873"/>
            <a:ext cx="6858000" cy="96253"/>
            <a:chOff x="814277" y="4805756"/>
            <a:chExt cx="4335820" cy="304800"/>
          </a:xfrm>
        </p:grpSpPr>
        <p:sp>
          <p:nvSpPr>
            <p:cNvPr id="13" name="Google Shape;13;p11"/>
            <p:cNvSpPr/>
            <p:nvPr/>
          </p:nvSpPr>
          <p:spPr>
            <a:xfrm>
              <a:off x="814277" y="4805756"/>
              <a:ext cx="505326" cy="304800"/>
            </a:xfrm>
            <a:prstGeom prst="rect">
              <a:avLst/>
            </a:prstGeom>
            <a:solidFill>
              <a:srgbClr val="0012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4;p11"/>
            <p:cNvSpPr/>
            <p:nvPr/>
          </p:nvSpPr>
          <p:spPr>
            <a:xfrm>
              <a:off x="1319603" y="4805756"/>
              <a:ext cx="505326" cy="304800"/>
            </a:xfrm>
            <a:prstGeom prst="rect">
              <a:avLst/>
            </a:prstGeom>
            <a:solidFill>
              <a:srgbClr val="025E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11"/>
            <p:cNvSpPr/>
            <p:nvPr/>
          </p:nvSpPr>
          <p:spPr>
            <a:xfrm>
              <a:off x="1794627" y="4805756"/>
              <a:ext cx="505326" cy="304800"/>
            </a:xfrm>
            <a:prstGeom prst="rect">
              <a:avLst/>
            </a:prstGeom>
            <a:solidFill>
              <a:srgbClr val="0D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p11"/>
            <p:cNvSpPr/>
            <p:nvPr/>
          </p:nvSpPr>
          <p:spPr>
            <a:xfrm>
              <a:off x="2269651" y="4805756"/>
              <a:ext cx="505326" cy="304800"/>
            </a:xfrm>
            <a:prstGeom prst="rect">
              <a:avLst/>
            </a:prstGeom>
            <a:solidFill>
              <a:srgbClr val="95D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11"/>
            <p:cNvSpPr/>
            <p:nvPr/>
          </p:nvSpPr>
          <p:spPr>
            <a:xfrm>
              <a:off x="2744675" y="4805756"/>
              <a:ext cx="505326" cy="304800"/>
            </a:xfrm>
            <a:prstGeom prst="rect">
              <a:avLst/>
            </a:prstGeom>
            <a:solidFill>
              <a:srgbClr val="E8D9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1"/>
            <p:cNvSpPr/>
            <p:nvPr/>
          </p:nvSpPr>
          <p:spPr>
            <a:xfrm>
              <a:off x="3219699" y="4805756"/>
              <a:ext cx="505326" cy="304800"/>
            </a:xfrm>
            <a:prstGeom prst="rect">
              <a:avLst/>
            </a:prstGeom>
            <a:solidFill>
              <a:srgbClr val="ED9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11"/>
            <p:cNvSpPr/>
            <p:nvPr/>
          </p:nvSpPr>
          <p:spPr>
            <a:xfrm>
              <a:off x="3694723" y="4805756"/>
              <a:ext cx="505326" cy="304800"/>
            </a:xfrm>
            <a:prstGeom prst="rect">
              <a:avLst/>
            </a:prstGeom>
            <a:solidFill>
              <a:srgbClr val="C9660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11"/>
            <p:cNvSpPr/>
            <p:nvPr/>
          </p:nvSpPr>
          <p:spPr>
            <a:xfrm>
              <a:off x="4169747" y="4805756"/>
              <a:ext cx="505326" cy="304800"/>
            </a:xfrm>
            <a:prstGeom prst="rect">
              <a:avLst/>
            </a:prstGeom>
            <a:solidFill>
              <a:srgbClr val="BA3C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 name="Google Shape;21;p11"/>
            <p:cNvSpPr/>
            <p:nvPr/>
          </p:nvSpPr>
          <p:spPr>
            <a:xfrm>
              <a:off x="4644771" y="4805756"/>
              <a:ext cx="505326" cy="304800"/>
            </a:xfrm>
            <a:prstGeom prst="rect">
              <a:avLst/>
            </a:prstGeom>
            <a:solidFill>
              <a:srgbClr val="9D20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2" name="Google Shape;22;p11"/>
          <p:cNvSpPr txBox="1">
            <a:spLocks noGrp="1"/>
          </p:cNvSpPr>
          <p:nvPr>
            <p:ph type="dt" idx="10"/>
          </p:nvPr>
        </p:nvSpPr>
        <p:spPr>
          <a:xfrm>
            <a:off x="838200" y="6492874"/>
            <a:ext cx="1088571" cy="2286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11"/>
          <p:cNvSpPr txBox="1">
            <a:spLocks noGrp="1"/>
          </p:cNvSpPr>
          <p:nvPr>
            <p:ph type="ftr" idx="11"/>
          </p:nvPr>
        </p:nvSpPr>
        <p:spPr>
          <a:xfrm>
            <a:off x="1926771" y="6492874"/>
            <a:ext cx="8871858" cy="228601"/>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900" b="0" i="0" u="none" strike="noStrike" cap="none">
                <a:solidFill>
                  <a:srgbClr val="001219"/>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11"/>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50" b="0" i="0" u="none" strike="noStrike" cap="none">
                <a:solidFill>
                  <a:schemeClr val="dk1"/>
                </a:solidFill>
                <a:latin typeface="Calibri"/>
                <a:ea typeface="Calibri"/>
                <a:cs typeface="Calibri"/>
                <a:sym typeface="Calibri"/>
              </a:defRPr>
            </a:lvl1pPr>
            <a:lvl2pPr marL="0" marR="0" lvl="1" indent="0" algn="r" rtl="0">
              <a:spcBef>
                <a:spcPts val="0"/>
              </a:spcBef>
              <a:buNone/>
              <a:defRPr sz="1050" b="0" i="0" u="none" strike="noStrike" cap="none">
                <a:solidFill>
                  <a:schemeClr val="dk1"/>
                </a:solidFill>
                <a:latin typeface="Calibri"/>
                <a:ea typeface="Calibri"/>
                <a:cs typeface="Calibri"/>
                <a:sym typeface="Calibri"/>
              </a:defRPr>
            </a:lvl2pPr>
            <a:lvl3pPr marL="0" marR="0" lvl="2" indent="0" algn="r" rtl="0">
              <a:spcBef>
                <a:spcPts val="0"/>
              </a:spcBef>
              <a:buNone/>
              <a:defRPr sz="1050" b="0" i="0" u="none" strike="noStrike" cap="none">
                <a:solidFill>
                  <a:schemeClr val="dk1"/>
                </a:solidFill>
                <a:latin typeface="Calibri"/>
                <a:ea typeface="Calibri"/>
                <a:cs typeface="Calibri"/>
                <a:sym typeface="Calibri"/>
              </a:defRPr>
            </a:lvl3pPr>
            <a:lvl4pPr marL="0" marR="0" lvl="3" indent="0" algn="r" rtl="0">
              <a:spcBef>
                <a:spcPts val="0"/>
              </a:spcBef>
              <a:buNone/>
              <a:defRPr sz="1050" b="0" i="0" u="none" strike="noStrike" cap="none">
                <a:solidFill>
                  <a:schemeClr val="dk1"/>
                </a:solidFill>
                <a:latin typeface="Calibri"/>
                <a:ea typeface="Calibri"/>
                <a:cs typeface="Calibri"/>
                <a:sym typeface="Calibri"/>
              </a:defRPr>
            </a:lvl4pPr>
            <a:lvl5pPr marL="0" marR="0" lvl="4" indent="0" algn="r" rtl="0">
              <a:spcBef>
                <a:spcPts val="0"/>
              </a:spcBef>
              <a:buNone/>
              <a:defRPr sz="1050" b="0" i="0" u="none" strike="noStrike" cap="none">
                <a:solidFill>
                  <a:schemeClr val="dk1"/>
                </a:solidFill>
                <a:latin typeface="Calibri"/>
                <a:ea typeface="Calibri"/>
                <a:cs typeface="Calibri"/>
                <a:sym typeface="Calibri"/>
              </a:defRPr>
            </a:lvl5pPr>
            <a:lvl6pPr marL="0" marR="0" lvl="5" indent="0" algn="r" rtl="0">
              <a:spcBef>
                <a:spcPts val="0"/>
              </a:spcBef>
              <a:buNone/>
              <a:defRPr sz="1050" b="0" i="0" u="none" strike="noStrike" cap="none">
                <a:solidFill>
                  <a:schemeClr val="dk1"/>
                </a:solidFill>
                <a:latin typeface="Calibri"/>
                <a:ea typeface="Calibri"/>
                <a:cs typeface="Calibri"/>
                <a:sym typeface="Calibri"/>
              </a:defRPr>
            </a:lvl6pPr>
            <a:lvl7pPr marL="0" marR="0" lvl="6" indent="0" algn="r" rtl="0">
              <a:spcBef>
                <a:spcPts val="0"/>
              </a:spcBef>
              <a:buNone/>
              <a:defRPr sz="1050" b="0" i="0" u="none" strike="noStrike" cap="none">
                <a:solidFill>
                  <a:schemeClr val="dk1"/>
                </a:solidFill>
                <a:latin typeface="Calibri"/>
                <a:ea typeface="Calibri"/>
                <a:cs typeface="Calibri"/>
                <a:sym typeface="Calibri"/>
              </a:defRPr>
            </a:lvl7pPr>
            <a:lvl8pPr marL="0" marR="0" lvl="7" indent="0" algn="r" rtl="0">
              <a:spcBef>
                <a:spcPts val="0"/>
              </a:spcBef>
              <a:buNone/>
              <a:defRPr sz="1050" b="0" i="0" u="none" strike="noStrike" cap="none">
                <a:solidFill>
                  <a:schemeClr val="dk1"/>
                </a:solidFill>
                <a:latin typeface="Calibri"/>
                <a:ea typeface="Calibri"/>
                <a:cs typeface="Calibri"/>
                <a:sym typeface="Calibri"/>
              </a:defRPr>
            </a:lvl8pPr>
            <a:lvl9pPr marL="0" marR="0" lvl="8" indent="0" algn="r" rtl="0">
              <a:spcBef>
                <a:spcPts val="0"/>
              </a:spcBef>
              <a:buNone/>
              <a:defRPr sz="105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
        <p:cNvGrpSpPr/>
        <p:nvPr/>
      </p:nvGrpSpPr>
      <p:grpSpPr>
        <a:xfrm>
          <a:off x="0" y="0"/>
          <a:ext cx="0" cy="0"/>
          <a:chOff x="0" y="0"/>
          <a:chExt cx="0" cy="0"/>
        </a:xfrm>
      </p:grpSpPr>
      <p:sp>
        <p:nvSpPr>
          <p:cNvPr id="150" name="Google Shape;150;p1"/>
          <p:cNvSpPr txBox="1">
            <a:spLocks noGrp="1"/>
          </p:cNvSpPr>
          <p:nvPr>
            <p:ph type="subTitle" idx="1"/>
          </p:nvPr>
        </p:nvSpPr>
        <p:spPr>
          <a:xfrm>
            <a:off x="1066799" y="4814370"/>
            <a:ext cx="10058401" cy="99746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b="1" dirty="0">
                <a:latin typeface="Avenir"/>
                <a:ea typeface="Avenir"/>
                <a:cs typeface="Avenir"/>
                <a:sym typeface="Avenir"/>
              </a:rPr>
              <a:t>Dr. Osborne Liko</a:t>
            </a:r>
            <a:endParaRPr dirty="0"/>
          </a:p>
          <a:p>
            <a:pPr marL="0" lvl="0" indent="0" algn="l" rtl="0">
              <a:lnSpc>
                <a:spcPct val="90000"/>
              </a:lnSpc>
              <a:spcBef>
                <a:spcPts val="0"/>
              </a:spcBef>
              <a:spcAft>
                <a:spcPts val="0"/>
              </a:spcAft>
              <a:buClr>
                <a:schemeClr val="dk1"/>
              </a:buClr>
              <a:buSzPts val="1800"/>
              <a:buNone/>
            </a:pPr>
            <a:r>
              <a:rPr lang="en-US" sz="1800" b="1" dirty="0"/>
              <a:t>Secretary for Health</a:t>
            </a:r>
            <a:endParaRPr dirty="0"/>
          </a:p>
          <a:p>
            <a:pPr marL="0" lvl="0" indent="0" algn="l" rtl="0">
              <a:lnSpc>
                <a:spcPct val="90000"/>
              </a:lnSpc>
              <a:spcBef>
                <a:spcPts val="0"/>
              </a:spcBef>
              <a:spcAft>
                <a:spcPts val="0"/>
              </a:spcAft>
              <a:buClr>
                <a:schemeClr val="dk1"/>
              </a:buClr>
              <a:buSzPts val="1800"/>
              <a:buNone/>
            </a:pPr>
            <a:r>
              <a:rPr lang="en-US" sz="1800" b="1" dirty="0">
                <a:latin typeface="Avenir"/>
                <a:ea typeface="Avenir"/>
                <a:cs typeface="Avenir"/>
                <a:sym typeface="Avenir"/>
              </a:rPr>
              <a:t>National Department of Health</a:t>
            </a:r>
            <a:endParaRPr sz="1800" b="1" dirty="0">
              <a:latin typeface="Avenir"/>
              <a:ea typeface="Avenir"/>
              <a:cs typeface="Avenir"/>
              <a:sym typeface="Avenir"/>
            </a:endParaRPr>
          </a:p>
        </p:txBody>
      </p:sp>
      <p:sp>
        <p:nvSpPr>
          <p:cNvPr id="151" name="Google Shape;151;p1"/>
          <p:cNvSpPr txBox="1">
            <a:spLocks noGrp="1"/>
          </p:cNvSpPr>
          <p:nvPr>
            <p:ph type="ctrTitle"/>
          </p:nvPr>
        </p:nvSpPr>
        <p:spPr>
          <a:xfrm>
            <a:off x="1066801" y="1107772"/>
            <a:ext cx="9047746" cy="264751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chemeClr val="dk1"/>
              </a:buClr>
              <a:buSzPct val="100000"/>
              <a:buFont typeface="Avenir"/>
              <a:buNone/>
            </a:pPr>
            <a:br>
              <a:rPr lang="en-US" sz="2000" dirty="0">
                <a:solidFill>
                  <a:srgbClr val="0BC2FF"/>
                </a:solidFill>
                <a:latin typeface="Avenir"/>
                <a:ea typeface="Avenir"/>
                <a:cs typeface="Avenir"/>
                <a:sym typeface="Avenir"/>
              </a:rPr>
            </a:br>
            <a:br>
              <a:rPr lang="en-US" sz="2000" dirty="0">
                <a:solidFill>
                  <a:srgbClr val="0BC2FF"/>
                </a:solidFill>
                <a:latin typeface="Avenir"/>
                <a:ea typeface="Avenir"/>
                <a:cs typeface="Avenir"/>
                <a:sym typeface="Avenir"/>
              </a:rPr>
            </a:br>
            <a:r>
              <a:rPr lang="en-US" sz="5400" dirty="0"/>
              <a:t>Overview of the National Digital Health Strategy 2025-2030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 descr="A person looking at a computer&#10;&#10;Description automatically generated"/>
          <p:cNvPicPr preferRelativeResize="0"/>
          <p:nvPr/>
        </p:nvPicPr>
        <p:blipFill rotWithShape="1">
          <a:blip r:embed="rId3">
            <a:alphaModFix/>
          </a:blip>
          <a:srcRect l="-30683"/>
          <a:stretch/>
        </p:blipFill>
        <p:spPr>
          <a:xfrm>
            <a:off x="1446782" y="23"/>
            <a:ext cx="10745218" cy="6857977"/>
          </a:xfrm>
          <a:prstGeom prst="rect">
            <a:avLst/>
          </a:prstGeom>
          <a:noFill/>
          <a:ln>
            <a:noFill/>
          </a:ln>
        </p:spPr>
      </p:pic>
      <p:cxnSp>
        <p:nvCxnSpPr>
          <p:cNvPr id="168" name="Google Shape;168;p3"/>
          <p:cNvCxnSpPr/>
          <p:nvPr/>
        </p:nvCxnSpPr>
        <p:spPr>
          <a:xfrm>
            <a:off x="838200" y="979923"/>
            <a:ext cx="10355179" cy="0"/>
          </a:xfrm>
          <a:prstGeom prst="straightConnector1">
            <a:avLst/>
          </a:prstGeom>
          <a:noFill/>
          <a:ln w="12700" cap="flat" cmpd="sng">
            <a:solidFill>
              <a:srgbClr val="0D9496"/>
            </a:solidFill>
            <a:prstDash val="solid"/>
            <a:miter lim="800000"/>
            <a:headEnd type="none" w="sm" len="sm"/>
            <a:tailEnd type="none" w="sm" len="sm"/>
          </a:ln>
        </p:spPr>
      </p:cxnSp>
      <p:sp>
        <p:nvSpPr>
          <p:cNvPr id="169" name="Google Shape;169;p3"/>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a:t>
            </a:fld>
            <a:endParaRPr/>
          </a:p>
        </p:txBody>
      </p:sp>
      <p:sp>
        <p:nvSpPr>
          <p:cNvPr id="170" name="Google Shape;170;p3"/>
          <p:cNvSpPr txBox="1">
            <a:spLocks noGrp="1"/>
          </p:cNvSpPr>
          <p:nvPr>
            <p:ph type="title"/>
          </p:nvPr>
        </p:nvSpPr>
        <p:spPr>
          <a:xfrm>
            <a:off x="838200" y="365126"/>
            <a:ext cx="9878568" cy="50916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800"/>
              <a:buFont typeface="Avenir"/>
              <a:buNone/>
            </a:pPr>
            <a:r>
              <a:rPr lang="en-US"/>
              <a:t>Vision</a:t>
            </a:r>
            <a:endParaRPr/>
          </a:p>
        </p:txBody>
      </p:sp>
      <p:sp>
        <p:nvSpPr>
          <p:cNvPr id="171" name="Google Shape;171;p3"/>
          <p:cNvSpPr txBox="1"/>
          <p:nvPr/>
        </p:nvSpPr>
        <p:spPr>
          <a:xfrm>
            <a:off x="1051840" y="1454688"/>
            <a:ext cx="10355179" cy="31239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500" b="0" i="1" u="none" strike="noStrike" cap="none" dirty="0">
                <a:solidFill>
                  <a:schemeClr val="tx1"/>
                </a:solidFill>
                <a:latin typeface="Calibri"/>
                <a:ea typeface="Calibri"/>
                <a:cs typeface="Calibri"/>
                <a:sym typeface="Calibri"/>
              </a:rPr>
              <a:t>By 2030, our vision is to build a sustainable digital health ecosystem that</a:t>
            </a:r>
            <a:r>
              <a:rPr lang="en-US" sz="3500" i="1" u="none" strike="noStrike" cap="none" dirty="0">
                <a:solidFill>
                  <a:schemeClr val="tx1"/>
                </a:solidFill>
                <a:latin typeface="Calibri"/>
                <a:ea typeface="Calibri"/>
                <a:cs typeface="Calibri"/>
                <a:sym typeface="Calibri"/>
              </a:rPr>
              <a:t> enhances healthcare accessibility, supports continuous improvement in health services, </a:t>
            </a:r>
            <a:r>
              <a:rPr lang="en-US" sz="3500" b="0" i="1" u="none" strike="noStrike" cap="none" dirty="0">
                <a:solidFill>
                  <a:schemeClr val="tx1"/>
                </a:solidFill>
                <a:latin typeface="Calibri"/>
                <a:ea typeface="Calibri"/>
                <a:cs typeface="Calibri"/>
                <a:sym typeface="Calibri"/>
              </a:rPr>
              <a:t>and ensures all Papua New Guineans can access quality care, regardless of their location.</a:t>
            </a:r>
            <a:endParaRPr sz="3500" b="0" i="1" u="none" strike="noStrike" cap="none" dirty="0">
              <a:solidFill>
                <a:schemeClr val="tx1"/>
              </a:solidFill>
              <a:latin typeface="Calibri"/>
              <a:ea typeface="Calibri"/>
              <a:cs typeface="Calibri"/>
              <a:sym typeface="Calibri"/>
            </a:endParaRPr>
          </a:p>
          <a:p>
            <a:pPr marL="0" marR="0" lvl="0" indent="0" algn="l" rtl="0">
              <a:spcBef>
                <a:spcPts val="0"/>
              </a:spcBef>
              <a:spcAft>
                <a:spcPts val="0"/>
              </a:spcAft>
              <a:buNone/>
            </a:pPr>
            <a:endParaRPr sz="2200" b="0" i="1"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cxnSp>
        <p:nvCxnSpPr>
          <p:cNvPr id="183" name="Google Shape;183;p4"/>
          <p:cNvCxnSpPr/>
          <p:nvPr/>
        </p:nvCxnSpPr>
        <p:spPr>
          <a:xfrm>
            <a:off x="838200" y="979923"/>
            <a:ext cx="10355179" cy="0"/>
          </a:xfrm>
          <a:prstGeom prst="straightConnector1">
            <a:avLst/>
          </a:prstGeom>
          <a:noFill/>
          <a:ln w="12700" cap="flat" cmpd="sng">
            <a:solidFill>
              <a:srgbClr val="0D9496"/>
            </a:solidFill>
            <a:prstDash val="solid"/>
            <a:miter lim="800000"/>
            <a:headEnd type="none" w="sm" len="sm"/>
            <a:tailEnd type="none" w="sm" len="sm"/>
          </a:ln>
        </p:spPr>
      </p:cxnSp>
      <p:sp>
        <p:nvSpPr>
          <p:cNvPr id="184" name="Google Shape;184;p4"/>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a:p>
        </p:txBody>
      </p:sp>
      <p:sp>
        <p:nvSpPr>
          <p:cNvPr id="185" name="Google Shape;185;p4"/>
          <p:cNvSpPr txBox="1">
            <a:spLocks noGrp="1"/>
          </p:cNvSpPr>
          <p:nvPr>
            <p:ph type="title" idx="4294967295"/>
          </p:nvPr>
        </p:nvSpPr>
        <p:spPr>
          <a:xfrm>
            <a:off x="774032" y="470336"/>
            <a:ext cx="10800347" cy="50958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800"/>
              <a:buFont typeface="Avenir"/>
              <a:buNone/>
            </a:pPr>
            <a:r>
              <a:rPr lang="en-US"/>
              <a:t>Guiding principles</a:t>
            </a:r>
            <a:endParaRPr/>
          </a:p>
        </p:txBody>
      </p:sp>
      <p:pic>
        <p:nvPicPr>
          <p:cNvPr id="186" name="Google Shape;186;p4" descr="A red line drawing of people on a scale&#10;&#10;Description automatically generated"/>
          <p:cNvPicPr preferRelativeResize="0"/>
          <p:nvPr/>
        </p:nvPicPr>
        <p:blipFill rotWithShape="1">
          <a:blip r:embed="rId3">
            <a:alphaModFix/>
          </a:blip>
          <a:srcRect/>
          <a:stretch/>
        </p:blipFill>
        <p:spPr>
          <a:xfrm>
            <a:off x="981226" y="1187168"/>
            <a:ext cx="714024" cy="714024"/>
          </a:xfrm>
          <a:prstGeom prst="rect">
            <a:avLst/>
          </a:prstGeom>
          <a:noFill/>
          <a:ln>
            <a:noFill/>
          </a:ln>
        </p:spPr>
      </p:pic>
      <p:pic>
        <p:nvPicPr>
          <p:cNvPr id="187" name="Google Shape;187;p4"/>
          <p:cNvPicPr preferRelativeResize="0"/>
          <p:nvPr/>
        </p:nvPicPr>
        <p:blipFill rotWithShape="1">
          <a:blip r:embed="rId4">
            <a:alphaModFix/>
          </a:blip>
          <a:srcRect/>
          <a:stretch/>
        </p:blipFill>
        <p:spPr>
          <a:xfrm>
            <a:off x="1004086" y="2204387"/>
            <a:ext cx="691164" cy="691164"/>
          </a:xfrm>
          <a:prstGeom prst="rect">
            <a:avLst/>
          </a:prstGeom>
          <a:noFill/>
          <a:ln>
            <a:noFill/>
          </a:ln>
        </p:spPr>
      </p:pic>
      <p:pic>
        <p:nvPicPr>
          <p:cNvPr id="188" name="Google Shape;188;p4" descr="A red line drawing of a graph and a plant&#10;&#10;Description automatically generated"/>
          <p:cNvPicPr preferRelativeResize="0"/>
          <p:nvPr/>
        </p:nvPicPr>
        <p:blipFill rotWithShape="1">
          <a:blip r:embed="rId5">
            <a:alphaModFix/>
          </a:blip>
          <a:srcRect/>
          <a:stretch/>
        </p:blipFill>
        <p:spPr>
          <a:xfrm>
            <a:off x="1043989" y="3114676"/>
            <a:ext cx="776788" cy="776788"/>
          </a:xfrm>
          <a:prstGeom prst="rect">
            <a:avLst/>
          </a:prstGeom>
          <a:noFill/>
          <a:ln>
            <a:noFill/>
          </a:ln>
        </p:spPr>
      </p:pic>
      <p:pic>
        <p:nvPicPr>
          <p:cNvPr id="189" name="Google Shape;189;p4" descr="A group of hands holding a puzzle piece&#10;&#10;Description automatically generated"/>
          <p:cNvPicPr preferRelativeResize="0"/>
          <p:nvPr/>
        </p:nvPicPr>
        <p:blipFill rotWithShape="1">
          <a:blip r:embed="rId6">
            <a:alphaModFix/>
          </a:blip>
          <a:srcRect/>
          <a:stretch/>
        </p:blipFill>
        <p:spPr>
          <a:xfrm>
            <a:off x="1043989" y="4080586"/>
            <a:ext cx="628400" cy="628400"/>
          </a:xfrm>
          <a:prstGeom prst="rect">
            <a:avLst/>
          </a:prstGeom>
          <a:noFill/>
          <a:ln>
            <a:noFill/>
          </a:ln>
        </p:spPr>
      </p:pic>
      <p:pic>
        <p:nvPicPr>
          <p:cNvPr id="190" name="Google Shape;190;p4" descr="A red line with a gear on it&#10;&#10;Description automatically generated"/>
          <p:cNvPicPr preferRelativeResize="0"/>
          <p:nvPr/>
        </p:nvPicPr>
        <p:blipFill rotWithShape="1">
          <a:blip r:embed="rId7">
            <a:alphaModFix/>
          </a:blip>
          <a:srcRect/>
          <a:stretch/>
        </p:blipFill>
        <p:spPr>
          <a:xfrm>
            <a:off x="1043989" y="4929755"/>
            <a:ext cx="542925" cy="542925"/>
          </a:xfrm>
          <a:prstGeom prst="rect">
            <a:avLst/>
          </a:prstGeom>
          <a:noFill/>
          <a:ln>
            <a:noFill/>
          </a:ln>
        </p:spPr>
      </p:pic>
      <p:pic>
        <p:nvPicPr>
          <p:cNvPr id="191" name="Google Shape;191;p4" descr="A red hand with a black background&#10;&#10;Description automatically generated"/>
          <p:cNvPicPr preferRelativeResize="0"/>
          <p:nvPr/>
        </p:nvPicPr>
        <p:blipFill rotWithShape="1">
          <a:blip r:embed="rId8">
            <a:alphaModFix/>
          </a:blip>
          <a:srcRect/>
          <a:stretch/>
        </p:blipFill>
        <p:spPr>
          <a:xfrm>
            <a:off x="1068052" y="5704423"/>
            <a:ext cx="542925" cy="542925"/>
          </a:xfrm>
          <a:prstGeom prst="rect">
            <a:avLst/>
          </a:prstGeom>
          <a:noFill/>
          <a:ln>
            <a:noFill/>
          </a:ln>
        </p:spPr>
      </p:pic>
      <p:sp>
        <p:nvSpPr>
          <p:cNvPr id="192" name="Google Shape;192;p4"/>
          <p:cNvSpPr txBox="1"/>
          <p:nvPr/>
        </p:nvSpPr>
        <p:spPr>
          <a:xfrm>
            <a:off x="2164852" y="1078353"/>
            <a:ext cx="873492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a:solidFill>
                  <a:srgbClr val="780000"/>
                </a:solidFill>
                <a:latin typeface="Cambria"/>
                <a:ea typeface="Cambria"/>
                <a:cs typeface="Cambria"/>
                <a:sym typeface="Cambria"/>
              </a:rPr>
              <a:t>Equity and Inclusivity:</a:t>
            </a:r>
            <a:r>
              <a:rPr lang="en-US" sz="1800" b="0" i="0" u="none" strike="noStrike" cap="none">
                <a:solidFill>
                  <a:srgbClr val="780000"/>
                </a:solidFill>
                <a:latin typeface="Cambria"/>
                <a:ea typeface="Cambria"/>
                <a:cs typeface="Cambria"/>
                <a:sym typeface="Cambria"/>
              </a:rPr>
              <a:t> Inclusive digital health initiatives that reduce inequities and bridge the digital divide. This includes focusing on underserved and vulnerable populations to ensure that no one is left behind.</a:t>
            </a:r>
            <a:endParaRPr sz="1800">
              <a:solidFill>
                <a:schemeClr val="dk1"/>
              </a:solidFill>
              <a:latin typeface="Calibri"/>
              <a:ea typeface="Calibri"/>
              <a:cs typeface="Calibri"/>
              <a:sym typeface="Calibri"/>
            </a:endParaRPr>
          </a:p>
        </p:txBody>
      </p:sp>
      <p:sp>
        <p:nvSpPr>
          <p:cNvPr id="193" name="Google Shape;193;p4"/>
          <p:cNvSpPr txBox="1"/>
          <p:nvPr/>
        </p:nvSpPr>
        <p:spPr>
          <a:xfrm>
            <a:off x="2164852" y="2115122"/>
            <a:ext cx="92557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007F7F"/>
                </a:solidFill>
                <a:latin typeface="Cambria"/>
                <a:ea typeface="Cambria"/>
                <a:cs typeface="Cambria"/>
                <a:sym typeface="Cambria"/>
              </a:rPr>
              <a:t>Unified systems</a:t>
            </a:r>
            <a:r>
              <a:rPr lang="en-US" sz="1800" b="0" i="0" u="none" strike="noStrike">
                <a:solidFill>
                  <a:srgbClr val="007F7F"/>
                </a:solidFill>
                <a:latin typeface="Cambria"/>
                <a:ea typeface="Cambria"/>
                <a:cs typeface="Cambria"/>
                <a:sym typeface="Cambria"/>
              </a:rPr>
              <a:t>: Promote the use of standards and interoperability in all digital health solutions to ensure seamless data exchange between systems. This enhances efficiency, reduces duplication, and supports integrated care delivery.</a:t>
            </a:r>
            <a:endParaRPr sz="1800">
              <a:solidFill>
                <a:schemeClr val="dk1"/>
              </a:solidFill>
              <a:latin typeface="Calibri"/>
              <a:ea typeface="Calibri"/>
              <a:cs typeface="Calibri"/>
              <a:sym typeface="Calibri"/>
            </a:endParaRPr>
          </a:p>
        </p:txBody>
      </p:sp>
      <p:sp>
        <p:nvSpPr>
          <p:cNvPr id="194" name="Google Shape;194;p4"/>
          <p:cNvSpPr txBox="1"/>
          <p:nvPr/>
        </p:nvSpPr>
        <p:spPr>
          <a:xfrm>
            <a:off x="2164852" y="3094009"/>
            <a:ext cx="92557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CD0B0B"/>
                </a:solidFill>
                <a:latin typeface="Cambria"/>
                <a:ea typeface="Cambria"/>
                <a:cs typeface="Cambria"/>
                <a:sym typeface="Cambria"/>
              </a:rPr>
              <a:t>Sustainability and Scalability</a:t>
            </a:r>
            <a:r>
              <a:rPr lang="en-US" sz="1800" b="0" i="0" u="none" strike="noStrike">
                <a:solidFill>
                  <a:srgbClr val="CD0B0B"/>
                </a:solidFill>
                <a:latin typeface="Cambria"/>
                <a:ea typeface="Cambria"/>
                <a:cs typeface="Cambria"/>
                <a:sym typeface="Cambria"/>
              </a:rPr>
              <a:t>: Develop digital health initiatives that are sustainable and can be scaled up efficiently. Focus on building solutions that can grow with the needs of the healthcare system and adapt to future challenges.</a:t>
            </a:r>
            <a:endParaRPr sz="1800">
              <a:solidFill>
                <a:schemeClr val="dk1"/>
              </a:solidFill>
              <a:latin typeface="Calibri"/>
              <a:ea typeface="Calibri"/>
              <a:cs typeface="Calibri"/>
              <a:sym typeface="Calibri"/>
            </a:endParaRPr>
          </a:p>
        </p:txBody>
      </p:sp>
      <p:sp>
        <p:nvSpPr>
          <p:cNvPr id="195" name="Google Shape;195;p4"/>
          <p:cNvSpPr txBox="1"/>
          <p:nvPr/>
        </p:nvSpPr>
        <p:spPr>
          <a:xfrm>
            <a:off x="2164852" y="4089645"/>
            <a:ext cx="947859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780000"/>
                </a:solidFill>
                <a:latin typeface="Cambria"/>
                <a:ea typeface="Cambria"/>
                <a:cs typeface="Cambria"/>
                <a:sym typeface="Cambria"/>
              </a:rPr>
              <a:t>Collaborative Partnerships:</a:t>
            </a:r>
            <a:r>
              <a:rPr lang="en-US" sz="1800" b="0" i="0" u="none" strike="noStrike">
                <a:solidFill>
                  <a:srgbClr val="780000"/>
                </a:solidFill>
                <a:latin typeface="Cambria"/>
                <a:ea typeface="Cambria"/>
                <a:cs typeface="Cambria"/>
                <a:sym typeface="Cambria"/>
              </a:rPr>
              <a:t> Leverage strategic partnerships with governments, international organisations, the private sector, academia, and local communities.</a:t>
            </a:r>
            <a:endParaRPr sz="1800">
              <a:solidFill>
                <a:schemeClr val="dk1"/>
              </a:solidFill>
              <a:latin typeface="Calibri"/>
              <a:ea typeface="Calibri"/>
              <a:cs typeface="Calibri"/>
              <a:sym typeface="Calibri"/>
            </a:endParaRPr>
          </a:p>
        </p:txBody>
      </p:sp>
      <p:sp>
        <p:nvSpPr>
          <p:cNvPr id="196" name="Google Shape;196;p4"/>
          <p:cNvSpPr txBox="1"/>
          <p:nvPr/>
        </p:nvSpPr>
        <p:spPr>
          <a:xfrm>
            <a:off x="2113602" y="4888098"/>
            <a:ext cx="93582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CD0B0B"/>
                </a:solidFill>
                <a:latin typeface="Cambria"/>
                <a:ea typeface="Cambria"/>
                <a:cs typeface="Cambria"/>
                <a:sym typeface="Cambria"/>
              </a:rPr>
              <a:t>Responsive to Local Needs:</a:t>
            </a:r>
            <a:r>
              <a:rPr lang="en-US" sz="1800" b="0" i="0" u="none" strike="noStrike">
                <a:solidFill>
                  <a:srgbClr val="CD0B0B"/>
                </a:solidFill>
                <a:latin typeface="Cambria"/>
                <a:ea typeface="Cambria"/>
                <a:cs typeface="Cambria"/>
                <a:sym typeface="Cambria"/>
              </a:rPr>
              <a:t> Adapt digital health solutions to the local context by considering the unique human, financial, and cultural factors. </a:t>
            </a:r>
            <a:endParaRPr sz="1800">
              <a:solidFill>
                <a:schemeClr val="dk1"/>
              </a:solidFill>
              <a:latin typeface="Calibri"/>
              <a:ea typeface="Calibri"/>
              <a:cs typeface="Calibri"/>
              <a:sym typeface="Calibri"/>
            </a:endParaRPr>
          </a:p>
        </p:txBody>
      </p:sp>
      <p:sp>
        <p:nvSpPr>
          <p:cNvPr id="197" name="Google Shape;197;p4"/>
          <p:cNvSpPr txBox="1"/>
          <p:nvPr/>
        </p:nvSpPr>
        <p:spPr>
          <a:xfrm>
            <a:off x="2164853" y="5633712"/>
            <a:ext cx="935827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a:solidFill>
                  <a:srgbClr val="780000"/>
                </a:solidFill>
                <a:latin typeface="Cambria"/>
                <a:ea typeface="Cambria"/>
                <a:cs typeface="Cambria"/>
                <a:sym typeface="Cambria"/>
              </a:rPr>
              <a:t>Patient Empowerment:</a:t>
            </a:r>
            <a:r>
              <a:rPr lang="en-US" sz="1800" b="0" i="0" u="none" strike="noStrike">
                <a:solidFill>
                  <a:srgbClr val="780000"/>
                </a:solidFill>
                <a:latin typeface="Cambria"/>
                <a:ea typeface="Cambria"/>
                <a:cs typeface="Cambria"/>
                <a:sym typeface="Cambria"/>
              </a:rPr>
              <a:t> Enable patients to access and control their health information. Promote patient engagement and self-management through user-friendly digital health tools and resources.</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cxnSp>
        <p:nvCxnSpPr>
          <p:cNvPr id="239" name="Google Shape;239;g2ef134b18ae_0_0"/>
          <p:cNvCxnSpPr/>
          <p:nvPr/>
        </p:nvCxnSpPr>
        <p:spPr>
          <a:xfrm>
            <a:off x="838200" y="979923"/>
            <a:ext cx="10355100" cy="0"/>
          </a:xfrm>
          <a:prstGeom prst="straightConnector1">
            <a:avLst/>
          </a:prstGeom>
          <a:noFill/>
          <a:ln w="12700" cap="flat" cmpd="sng">
            <a:solidFill>
              <a:srgbClr val="0D9496"/>
            </a:solidFill>
            <a:prstDash val="solid"/>
            <a:miter lim="800000"/>
            <a:headEnd type="none" w="sm" len="sm"/>
            <a:tailEnd type="none" w="sm" len="sm"/>
          </a:ln>
        </p:spPr>
      </p:cxnSp>
      <p:sp>
        <p:nvSpPr>
          <p:cNvPr id="240" name="Google Shape;240;g2ef134b18ae_0_0"/>
          <p:cNvSpPr txBox="1">
            <a:spLocks noGrp="1"/>
          </p:cNvSpPr>
          <p:nvPr>
            <p:ph type="sldNum" idx="12"/>
          </p:nvPr>
        </p:nvSpPr>
        <p:spPr>
          <a:xfrm>
            <a:off x="10951029" y="6492874"/>
            <a:ext cx="912000" cy="2286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sp>
        <p:nvSpPr>
          <p:cNvPr id="241" name="Google Shape;241;g2ef134b18ae_0_0"/>
          <p:cNvSpPr txBox="1">
            <a:spLocks noGrp="1"/>
          </p:cNvSpPr>
          <p:nvPr>
            <p:ph type="title" idx="4294967295"/>
          </p:nvPr>
        </p:nvSpPr>
        <p:spPr>
          <a:xfrm>
            <a:off x="774032" y="470336"/>
            <a:ext cx="10800300" cy="5097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800"/>
              <a:buFont typeface="Avenir"/>
              <a:buNone/>
            </a:pPr>
            <a:r>
              <a:rPr lang="en-US"/>
              <a:t>Strategic Framework: Approach to Sustainable Digital Health Development</a:t>
            </a:r>
            <a:endParaRPr/>
          </a:p>
        </p:txBody>
      </p:sp>
      <p:grpSp>
        <p:nvGrpSpPr>
          <p:cNvPr id="242" name="Google Shape;242;g2ef134b18ae_0_0"/>
          <p:cNvGrpSpPr/>
          <p:nvPr/>
        </p:nvGrpSpPr>
        <p:grpSpPr>
          <a:xfrm>
            <a:off x="-5224145" y="470208"/>
            <a:ext cx="14178424" cy="7293600"/>
            <a:chOff x="-6125176" y="-937410"/>
            <a:chExt cx="14178424" cy="7293600"/>
          </a:xfrm>
        </p:grpSpPr>
        <p:sp>
          <p:nvSpPr>
            <p:cNvPr id="243" name="Google Shape;243;g2ef134b18ae_0_0"/>
            <p:cNvSpPr/>
            <p:nvPr/>
          </p:nvSpPr>
          <p:spPr>
            <a:xfrm>
              <a:off x="-6125176" y="-937410"/>
              <a:ext cx="7293600" cy="7293600"/>
            </a:xfrm>
            <a:prstGeom prst="blockArc">
              <a:avLst>
                <a:gd name="adj1" fmla="val 18900000"/>
                <a:gd name="adj2" fmla="val 2700000"/>
                <a:gd name="adj3" fmla="val 296"/>
              </a:avLst>
            </a:prstGeom>
            <a:noFill/>
            <a:ln w="12700" cap="flat" cmpd="sng">
              <a:solidFill>
                <a:srgbClr val="005D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g2ef134b18ae_0_0"/>
            <p:cNvSpPr/>
            <p:nvPr/>
          </p:nvSpPr>
          <p:spPr>
            <a:xfrm>
              <a:off x="752110" y="541866"/>
              <a:ext cx="7301100" cy="1083600"/>
            </a:xfrm>
            <a:prstGeom prst="rect">
              <a:avLst/>
            </a:prstGeom>
            <a:solidFill>
              <a:srgbClr val="C865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2ef134b18ae_0_0"/>
            <p:cNvSpPr txBox="1"/>
            <p:nvPr/>
          </p:nvSpPr>
          <p:spPr>
            <a:xfrm>
              <a:off x="752110" y="541866"/>
              <a:ext cx="7301100" cy="1083600"/>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Strengthening the enabling environment</a:t>
              </a:r>
              <a:endParaRPr/>
            </a:p>
          </p:txBody>
        </p:sp>
        <p:sp>
          <p:nvSpPr>
            <p:cNvPr id="246" name="Google Shape;246;g2ef134b18ae_0_0"/>
            <p:cNvSpPr/>
            <p:nvPr/>
          </p:nvSpPr>
          <p:spPr>
            <a:xfrm>
              <a:off x="74777" y="406400"/>
              <a:ext cx="1354800" cy="1354800"/>
            </a:xfrm>
            <a:prstGeom prst="ellipse">
              <a:avLst/>
            </a:prstGeom>
            <a:solidFill>
              <a:schemeClr val="lt1"/>
            </a:solidFill>
            <a:ln w="12700" cap="flat" cmpd="sng">
              <a:solidFill>
                <a:srgbClr val="C865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g2ef134b18ae_0_0"/>
            <p:cNvSpPr/>
            <p:nvPr/>
          </p:nvSpPr>
          <p:spPr>
            <a:xfrm>
              <a:off x="1146048" y="2167466"/>
              <a:ext cx="6907200" cy="1083600"/>
            </a:xfrm>
            <a:prstGeom prst="rect">
              <a:avLst/>
            </a:prstGeom>
            <a:solidFill>
              <a:srgbClr val="199C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g2ef134b18ae_0_0"/>
            <p:cNvSpPr txBox="1"/>
            <p:nvPr/>
          </p:nvSpPr>
          <p:spPr>
            <a:xfrm>
              <a:off x="1146048" y="2167466"/>
              <a:ext cx="6907200" cy="1083600"/>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Enhancing the application environment</a:t>
              </a:r>
              <a:endParaRPr/>
            </a:p>
          </p:txBody>
        </p:sp>
        <p:sp>
          <p:nvSpPr>
            <p:cNvPr id="249" name="Google Shape;249;g2ef134b18ae_0_0"/>
            <p:cNvSpPr/>
            <p:nvPr/>
          </p:nvSpPr>
          <p:spPr>
            <a:xfrm>
              <a:off x="468714" y="2032000"/>
              <a:ext cx="1354800" cy="1354800"/>
            </a:xfrm>
            <a:prstGeom prst="ellipse">
              <a:avLst/>
            </a:prstGeom>
            <a:solidFill>
              <a:schemeClr val="lt1"/>
            </a:solidFill>
            <a:ln w="12700" cap="flat" cmpd="sng">
              <a:solidFill>
                <a:srgbClr val="199C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g2ef134b18ae_0_0"/>
            <p:cNvSpPr/>
            <p:nvPr/>
          </p:nvSpPr>
          <p:spPr>
            <a:xfrm>
              <a:off x="752110" y="3793066"/>
              <a:ext cx="7301100" cy="1083600"/>
            </a:xfrm>
            <a:prstGeom prst="rect">
              <a:avLst/>
            </a:prstGeom>
            <a:solidFill>
              <a:srgbClr val="015B7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g2ef134b18ae_0_0"/>
            <p:cNvSpPr txBox="1"/>
            <p:nvPr/>
          </p:nvSpPr>
          <p:spPr>
            <a:xfrm>
              <a:off x="752110" y="3793066"/>
              <a:ext cx="7301100" cy="1083600"/>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Interoperability through health information exchange</a:t>
              </a:r>
              <a:endParaRPr/>
            </a:p>
          </p:txBody>
        </p:sp>
        <p:sp>
          <p:nvSpPr>
            <p:cNvPr id="252" name="Google Shape;252;g2ef134b18ae_0_0"/>
            <p:cNvSpPr/>
            <p:nvPr/>
          </p:nvSpPr>
          <p:spPr>
            <a:xfrm>
              <a:off x="74777" y="3657600"/>
              <a:ext cx="1354800" cy="1354800"/>
            </a:xfrm>
            <a:prstGeom prst="ellipse">
              <a:avLst/>
            </a:prstGeom>
            <a:solidFill>
              <a:schemeClr val="lt1"/>
            </a:solidFill>
            <a:ln w="12700" cap="flat" cmpd="sng">
              <a:solidFill>
                <a:srgbClr val="015B7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253;g2ef134b18ae_0_0"/>
          <p:cNvSpPr txBox="1"/>
          <p:nvPr/>
        </p:nvSpPr>
        <p:spPr>
          <a:xfrm>
            <a:off x="2013283" y="1083883"/>
            <a:ext cx="67752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96F70"/>
                </a:solidFill>
                <a:latin typeface="Calibri"/>
                <a:ea typeface="Calibri"/>
                <a:cs typeface="Calibri"/>
                <a:sym typeface="Calibri"/>
              </a:rPr>
              <a:t>Three pillars of the Strategy</a:t>
            </a:r>
            <a:endParaRPr/>
          </a:p>
        </p:txBody>
      </p:sp>
      <p:pic>
        <p:nvPicPr>
          <p:cNvPr id="254" name="Google Shape;254;g2ef134b18ae_0_0" descr="A black background with a black square&#10;&#10;Description automatically generated with medium confidence"/>
          <p:cNvPicPr preferRelativeResize="0"/>
          <p:nvPr/>
        </p:nvPicPr>
        <p:blipFill rotWithShape="1">
          <a:blip r:embed="rId3">
            <a:alphaModFix/>
          </a:blip>
          <a:srcRect/>
          <a:stretch/>
        </p:blipFill>
        <p:spPr>
          <a:xfrm>
            <a:off x="1226352" y="5268342"/>
            <a:ext cx="875784" cy="875784"/>
          </a:xfrm>
          <a:prstGeom prst="rect">
            <a:avLst/>
          </a:prstGeom>
          <a:noFill/>
          <a:ln>
            <a:noFill/>
          </a:ln>
        </p:spPr>
      </p:pic>
      <p:pic>
        <p:nvPicPr>
          <p:cNvPr id="255" name="Google Shape;255;g2ef134b18ae_0_0" descr="A black background with a black square&#10;&#10;Description automatically generated with medium confidence"/>
          <p:cNvPicPr preferRelativeResize="0"/>
          <p:nvPr/>
        </p:nvPicPr>
        <p:blipFill rotWithShape="1">
          <a:blip r:embed="rId4">
            <a:alphaModFix/>
          </a:blip>
          <a:srcRect/>
          <a:stretch/>
        </p:blipFill>
        <p:spPr>
          <a:xfrm>
            <a:off x="1603344" y="3710399"/>
            <a:ext cx="819878" cy="819877"/>
          </a:xfrm>
          <a:prstGeom prst="rect">
            <a:avLst/>
          </a:prstGeom>
          <a:noFill/>
          <a:ln>
            <a:noFill/>
          </a:ln>
        </p:spPr>
      </p:pic>
      <p:pic>
        <p:nvPicPr>
          <p:cNvPr id="256" name="Google Shape;256;g2ef134b18ae_0_0" descr="Enabling environment for safe water businesses | SSWM - Find tools for  sustainable sanitation and water management!"/>
          <p:cNvPicPr preferRelativeResize="0"/>
          <p:nvPr/>
        </p:nvPicPr>
        <p:blipFill rotWithShape="1">
          <a:blip r:embed="rId5">
            <a:alphaModFix/>
          </a:blip>
          <a:srcRect/>
          <a:stretch/>
        </p:blipFill>
        <p:spPr>
          <a:xfrm>
            <a:off x="1019456" y="1817460"/>
            <a:ext cx="1289577" cy="13074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cxnSp>
        <p:nvCxnSpPr>
          <p:cNvPr id="203" name="Google Shape;203;p5"/>
          <p:cNvCxnSpPr/>
          <p:nvPr/>
        </p:nvCxnSpPr>
        <p:spPr>
          <a:xfrm>
            <a:off x="838200" y="979923"/>
            <a:ext cx="10355179" cy="0"/>
          </a:xfrm>
          <a:prstGeom prst="straightConnector1">
            <a:avLst/>
          </a:prstGeom>
          <a:noFill/>
          <a:ln w="12700" cap="flat" cmpd="sng">
            <a:solidFill>
              <a:srgbClr val="0D9496"/>
            </a:solidFill>
            <a:prstDash val="solid"/>
            <a:miter lim="800000"/>
            <a:headEnd type="none" w="sm" len="sm"/>
            <a:tailEnd type="none" w="sm" len="sm"/>
          </a:ln>
        </p:spPr>
      </p:cxnSp>
      <p:sp>
        <p:nvSpPr>
          <p:cNvPr id="204" name="Google Shape;204;p5"/>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5</a:t>
            </a:fld>
            <a:endParaRPr/>
          </a:p>
        </p:txBody>
      </p:sp>
      <p:sp>
        <p:nvSpPr>
          <p:cNvPr id="205" name="Google Shape;205;p5"/>
          <p:cNvSpPr txBox="1">
            <a:spLocks noGrp="1"/>
          </p:cNvSpPr>
          <p:nvPr>
            <p:ph type="title" idx="4294967295"/>
          </p:nvPr>
        </p:nvSpPr>
        <p:spPr>
          <a:xfrm>
            <a:off x="774032" y="470336"/>
            <a:ext cx="10800347" cy="50958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800"/>
              <a:buFont typeface="Avenir"/>
              <a:buNone/>
            </a:pPr>
            <a:r>
              <a:rPr lang="en-US"/>
              <a:t>Approach to Sustainable Digital Health Development</a:t>
            </a:r>
            <a:endParaRPr/>
          </a:p>
        </p:txBody>
      </p:sp>
      <p:grpSp>
        <p:nvGrpSpPr>
          <p:cNvPr id="206" name="Google Shape;206;p5"/>
          <p:cNvGrpSpPr/>
          <p:nvPr/>
        </p:nvGrpSpPr>
        <p:grpSpPr>
          <a:xfrm>
            <a:off x="-3879022" y="1160250"/>
            <a:ext cx="9876672" cy="6603524"/>
            <a:chOff x="-6125176" y="-937410"/>
            <a:chExt cx="14178398" cy="7293488"/>
          </a:xfrm>
        </p:grpSpPr>
        <p:sp>
          <p:nvSpPr>
            <p:cNvPr id="207" name="Google Shape;207;p5"/>
            <p:cNvSpPr/>
            <p:nvPr/>
          </p:nvSpPr>
          <p:spPr>
            <a:xfrm>
              <a:off x="-6125176" y="-937410"/>
              <a:ext cx="7293488" cy="7293488"/>
            </a:xfrm>
            <a:prstGeom prst="blockArc">
              <a:avLst>
                <a:gd name="adj1" fmla="val 18900000"/>
                <a:gd name="adj2" fmla="val 2700000"/>
                <a:gd name="adj3" fmla="val 296"/>
              </a:avLst>
            </a:prstGeom>
            <a:noFill/>
            <a:ln w="12700" cap="flat" cmpd="sng">
              <a:solidFill>
                <a:srgbClr val="005D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752110" y="541866"/>
              <a:ext cx="7301111" cy="1083733"/>
            </a:xfrm>
            <a:prstGeom prst="rect">
              <a:avLst/>
            </a:prstGeom>
            <a:solidFill>
              <a:srgbClr val="C865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txBox="1"/>
            <p:nvPr/>
          </p:nvSpPr>
          <p:spPr>
            <a:xfrm>
              <a:off x="1429421" y="573782"/>
              <a:ext cx="6033300" cy="1083900"/>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2200">
                  <a:solidFill>
                    <a:schemeClr val="lt1"/>
                  </a:solidFill>
                  <a:latin typeface="Calibri"/>
                  <a:ea typeface="Calibri"/>
                  <a:cs typeface="Calibri"/>
                  <a:sym typeface="Calibri"/>
                </a:rPr>
                <a:t>Strengthening the enabling environment</a:t>
              </a:r>
              <a:endParaRPr sz="400"/>
            </a:p>
          </p:txBody>
        </p:sp>
        <p:sp>
          <p:nvSpPr>
            <p:cNvPr id="210" name="Google Shape;210;p5"/>
            <p:cNvSpPr/>
            <p:nvPr/>
          </p:nvSpPr>
          <p:spPr>
            <a:xfrm>
              <a:off x="74777" y="406400"/>
              <a:ext cx="1354666" cy="1354666"/>
            </a:xfrm>
            <a:prstGeom prst="ellipse">
              <a:avLst/>
            </a:prstGeom>
            <a:solidFill>
              <a:schemeClr val="lt1"/>
            </a:solidFill>
            <a:ln w="12700" cap="flat" cmpd="sng">
              <a:solidFill>
                <a:srgbClr val="C865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5"/>
            <p:cNvSpPr/>
            <p:nvPr/>
          </p:nvSpPr>
          <p:spPr>
            <a:xfrm>
              <a:off x="1146048" y="2167466"/>
              <a:ext cx="6907174" cy="1083733"/>
            </a:xfrm>
            <a:prstGeom prst="rect">
              <a:avLst/>
            </a:prstGeom>
            <a:solidFill>
              <a:srgbClr val="199C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txBox="1"/>
            <p:nvPr/>
          </p:nvSpPr>
          <p:spPr>
            <a:xfrm>
              <a:off x="1146048" y="2167466"/>
              <a:ext cx="6907174" cy="1083733"/>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2200">
                  <a:solidFill>
                    <a:schemeClr val="lt1"/>
                  </a:solidFill>
                  <a:latin typeface="Calibri"/>
                  <a:ea typeface="Calibri"/>
                  <a:cs typeface="Calibri"/>
                  <a:sym typeface="Calibri"/>
                </a:rPr>
                <a:t>Enhancing the application environment</a:t>
              </a:r>
              <a:endParaRPr sz="400"/>
            </a:p>
          </p:txBody>
        </p:sp>
        <p:sp>
          <p:nvSpPr>
            <p:cNvPr id="213" name="Google Shape;213;p5"/>
            <p:cNvSpPr/>
            <p:nvPr/>
          </p:nvSpPr>
          <p:spPr>
            <a:xfrm>
              <a:off x="468714" y="2032000"/>
              <a:ext cx="1354666" cy="1354666"/>
            </a:xfrm>
            <a:prstGeom prst="ellipse">
              <a:avLst/>
            </a:prstGeom>
            <a:solidFill>
              <a:schemeClr val="lt1"/>
            </a:solidFill>
            <a:ln w="12700" cap="flat" cmpd="sng">
              <a:solidFill>
                <a:srgbClr val="199C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52110" y="3793066"/>
              <a:ext cx="7301111" cy="1083733"/>
            </a:xfrm>
            <a:prstGeom prst="rect">
              <a:avLst/>
            </a:prstGeom>
            <a:solidFill>
              <a:srgbClr val="015B7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5"/>
            <p:cNvSpPr txBox="1"/>
            <p:nvPr/>
          </p:nvSpPr>
          <p:spPr>
            <a:xfrm>
              <a:off x="752110" y="3793066"/>
              <a:ext cx="7301111" cy="1083733"/>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2200">
                  <a:solidFill>
                    <a:schemeClr val="lt1"/>
                  </a:solidFill>
                  <a:latin typeface="Calibri"/>
                  <a:ea typeface="Calibri"/>
                  <a:cs typeface="Calibri"/>
                  <a:sym typeface="Calibri"/>
                </a:rPr>
                <a:t>Interoperability through health information exchange</a:t>
              </a:r>
              <a:endParaRPr sz="400"/>
            </a:p>
          </p:txBody>
        </p:sp>
        <p:sp>
          <p:nvSpPr>
            <p:cNvPr id="216" name="Google Shape;216;p5"/>
            <p:cNvSpPr/>
            <p:nvPr/>
          </p:nvSpPr>
          <p:spPr>
            <a:xfrm>
              <a:off x="74777" y="3657600"/>
              <a:ext cx="1354666" cy="1354666"/>
            </a:xfrm>
            <a:prstGeom prst="ellipse">
              <a:avLst/>
            </a:prstGeom>
            <a:solidFill>
              <a:schemeClr val="lt1"/>
            </a:solidFill>
            <a:ln w="12700" cap="flat" cmpd="sng">
              <a:solidFill>
                <a:srgbClr val="015B7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 name="Google Shape;217;p5"/>
          <p:cNvSpPr txBox="1"/>
          <p:nvPr/>
        </p:nvSpPr>
        <p:spPr>
          <a:xfrm>
            <a:off x="337377" y="1425550"/>
            <a:ext cx="53622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096F70"/>
                </a:solidFill>
                <a:latin typeface="Calibri"/>
                <a:ea typeface="Calibri"/>
                <a:cs typeface="Calibri"/>
                <a:sym typeface="Calibri"/>
              </a:rPr>
              <a:t>Three pillars of the Strategic Framework (define digital health outcomes)</a:t>
            </a:r>
            <a:endParaRPr sz="1000"/>
          </a:p>
        </p:txBody>
      </p:sp>
      <p:pic>
        <p:nvPicPr>
          <p:cNvPr id="218" name="Google Shape;218;p5" descr="A black background with a black square&#10;&#10;Description automatically generated with medium confidence"/>
          <p:cNvPicPr preferRelativeResize="0"/>
          <p:nvPr/>
        </p:nvPicPr>
        <p:blipFill rotWithShape="1">
          <a:blip r:embed="rId3">
            <a:alphaModFix/>
          </a:blip>
          <a:srcRect/>
          <a:stretch/>
        </p:blipFill>
        <p:spPr>
          <a:xfrm>
            <a:off x="579151" y="5603300"/>
            <a:ext cx="657675" cy="657675"/>
          </a:xfrm>
          <a:prstGeom prst="rect">
            <a:avLst/>
          </a:prstGeom>
          <a:noFill/>
          <a:ln>
            <a:noFill/>
          </a:ln>
        </p:spPr>
      </p:pic>
      <p:pic>
        <p:nvPicPr>
          <p:cNvPr id="219" name="Google Shape;219;p5" descr="A black background with a black square&#10;&#10;Description automatically generated with medium confidence"/>
          <p:cNvPicPr preferRelativeResize="0"/>
          <p:nvPr/>
        </p:nvPicPr>
        <p:blipFill rotWithShape="1">
          <a:blip r:embed="rId4">
            <a:alphaModFix/>
          </a:blip>
          <a:srcRect/>
          <a:stretch/>
        </p:blipFill>
        <p:spPr>
          <a:xfrm>
            <a:off x="829776" y="4133187"/>
            <a:ext cx="657675" cy="657675"/>
          </a:xfrm>
          <a:prstGeom prst="rect">
            <a:avLst/>
          </a:prstGeom>
          <a:noFill/>
          <a:ln>
            <a:noFill/>
          </a:ln>
        </p:spPr>
      </p:pic>
      <p:pic>
        <p:nvPicPr>
          <p:cNvPr id="220" name="Google Shape;220;p5" descr="Enabling environment for safe water businesses | SSWM - Find tools for  sustainable sanitation and water management!"/>
          <p:cNvPicPr preferRelativeResize="0"/>
          <p:nvPr/>
        </p:nvPicPr>
        <p:blipFill rotWithShape="1">
          <a:blip r:embed="rId5">
            <a:alphaModFix/>
          </a:blip>
          <a:srcRect/>
          <a:stretch/>
        </p:blipFill>
        <p:spPr>
          <a:xfrm>
            <a:off x="470102" y="2541092"/>
            <a:ext cx="875777" cy="887896"/>
          </a:xfrm>
          <a:prstGeom prst="rect">
            <a:avLst/>
          </a:prstGeom>
          <a:noFill/>
          <a:ln>
            <a:noFill/>
          </a:ln>
        </p:spPr>
      </p:pic>
      <p:sp>
        <p:nvSpPr>
          <p:cNvPr id="221" name="Google Shape;221;p5"/>
          <p:cNvSpPr/>
          <p:nvPr/>
        </p:nvSpPr>
        <p:spPr>
          <a:xfrm>
            <a:off x="6095988" y="5824649"/>
            <a:ext cx="609600" cy="228600"/>
          </a:xfrm>
          <a:prstGeom prst="rightArrow">
            <a:avLst>
              <a:gd name="adj1" fmla="val 50000"/>
              <a:gd name="adj2" fmla="val 42950"/>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5"/>
          <p:cNvSpPr/>
          <p:nvPr/>
        </p:nvSpPr>
        <p:spPr>
          <a:xfrm>
            <a:off x="6796751" y="2554800"/>
            <a:ext cx="1445700" cy="874200"/>
          </a:xfrm>
          <a:prstGeom prst="roundRect">
            <a:avLst>
              <a:gd name="adj" fmla="val 16667"/>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5 strategic priorities</a:t>
            </a:r>
            <a:endParaRPr sz="900"/>
          </a:p>
        </p:txBody>
      </p:sp>
      <p:sp>
        <p:nvSpPr>
          <p:cNvPr id="223" name="Google Shape;223;p5"/>
          <p:cNvSpPr/>
          <p:nvPr/>
        </p:nvSpPr>
        <p:spPr>
          <a:xfrm>
            <a:off x="6804427" y="4024913"/>
            <a:ext cx="1445700" cy="874200"/>
          </a:xfrm>
          <a:prstGeom prst="roundRect">
            <a:avLst>
              <a:gd name="adj" fmla="val 16667"/>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1 strategic priority</a:t>
            </a:r>
            <a:endParaRPr sz="900"/>
          </a:p>
        </p:txBody>
      </p:sp>
      <p:sp>
        <p:nvSpPr>
          <p:cNvPr id="224" name="Google Shape;224;p5"/>
          <p:cNvSpPr/>
          <p:nvPr/>
        </p:nvSpPr>
        <p:spPr>
          <a:xfrm>
            <a:off x="6804425" y="5495050"/>
            <a:ext cx="1445700" cy="874200"/>
          </a:xfrm>
          <a:prstGeom prst="roundRect">
            <a:avLst>
              <a:gd name="adj" fmla="val 16667"/>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1 strategic priority</a:t>
            </a:r>
            <a:endParaRPr sz="900"/>
          </a:p>
        </p:txBody>
      </p:sp>
      <p:sp>
        <p:nvSpPr>
          <p:cNvPr id="225" name="Google Shape;225;p5"/>
          <p:cNvSpPr/>
          <p:nvPr/>
        </p:nvSpPr>
        <p:spPr>
          <a:xfrm>
            <a:off x="6096000" y="4347711"/>
            <a:ext cx="609600" cy="228600"/>
          </a:xfrm>
          <a:prstGeom prst="rightArrow">
            <a:avLst>
              <a:gd name="adj1" fmla="val 50000"/>
              <a:gd name="adj2" fmla="val 42950"/>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5"/>
          <p:cNvSpPr/>
          <p:nvPr/>
        </p:nvSpPr>
        <p:spPr>
          <a:xfrm>
            <a:off x="6095988" y="2870749"/>
            <a:ext cx="609600" cy="228600"/>
          </a:xfrm>
          <a:prstGeom prst="rightArrow">
            <a:avLst>
              <a:gd name="adj1" fmla="val 50000"/>
              <a:gd name="adj2" fmla="val 42950"/>
            </a:avLst>
          </a:prstGeom>
          <a:solidFill>
            <a:schemeClr val="accent2"/>
          </a:solidFill>
          <a:ln w="12700" cap="flat" cmpd="sng">
            <a:solidFill>
              <a:srgbClr val="AC7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7" name="Google Shape;227;p5"/>
          <p:cNvSpPr txBox="1"/>
          <p:nvPr/>
        </p:nvSpPr>
        <p:spPr>
          <a:xfrm>
            <a:off x="5997179" y="1540588"/>
            <a:ext cx="29814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rgbClr val="096F70"/>
                </a:solidFill>
                <a:latin typeface="Calibri"/>
                <a:ea typeface="Calibri"/>
                <a:cs typeface="Calibri"/>
                <a:sym typeface="Calibri"/>
              </a:rPr>
              <a:t>Priorities determined through DHMA</a:t>
            </a:r>
            <a:endParaRPr sz="800"/>
          </a:p>
        </p:txBody>
      </p:sp>
      <p:sp>
        <p:nvSpPr>
          <p:cNvPr id="228" name="Google Shape;228;p5"/>
          <p:cNvSpPr/>
          <p:nvPr/>
        </p:nvSpPr>
        <p:spPr>
          <a:xfrm>
            <a:off x="8779450" y="2473875"/>
            <a:ext cx="1445700" cy="461700"/>
          </a:xfrm>
          <a:prstGeom prst="roundRect">
            <a:avLst>
              <a:gd name="adj" fmla="val 16667"/>
            </a:avLst>
          </a:prstGeom>
          <a:solidFill>
            <a:schemeClr val="accent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Objectives</a:t>
            </a:r>
            <a:endParaRPr sz="900"/>
          </a:p>
        </p:txBody>
      </p:sp>
      <p:sp>
        <p:nvSpPr>
          <p:cNvPr id="229" name="Google Shape;229;p5"/>
          <p:cNvSpPr/>
          <p:nvPr/>
        </p:nvSpPr>
        <p:spPr>
          <a:xfrm>
            <a:off x="8779450" y="3099350"/>
            <a:ext cx="1445700" cy="461700"/>
          </a:xfrm>
          <a:prstGeom prst="roundRect">
            <a:avLst>
              <a:gd name="adj" fmla="val 16667"/>
            </a:avLst>
          </a:prstGeom>
          <a:solidFill>
            <a:schemeClr val="accent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Objectives</a:t>
            </a:r>
            <a:endParaRPr sz="900"/>
          </a:p>
        </p:txBody>
      </p:sp>
      <p:sp>
        <p:nvSpPr>
          <p:cNvPr id="230" name="Google Shape;230;p5"/>
          <p:cNvSpPr/>
          <p:nvPr/>
        </p:nvSpPr>
        <p:spPr>
          <a:xfrm>
            <a:off x="10838350" y="2473875"/>
            <a:ext cx="1134600" cy="461700"/>
          </a:xfrm>
          <a:prstGeom prst="roundRect">
            <a:avLst>
              <a:gd name="adj" fmla="val 16667"/>
            </a:avLst>
          </a:prstGeom>
          <a:solidFill>
            <a:srgbClr val="E6B8AF"/>
          </a:solidFill>
          <a:ln w="12700" cap="flat" cmpd="sng">
            <a:solidFill>
              <a:srgbClr val="BA3C0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dirty="0">
                <a:solidFill>
                  <a:schemeClr val="lt1"/>
                </a:solidFill>
                <a:latin typeface="Calibri"/>
                <a:ea typeface="Calibri"/>
                <a:cs typeface="Calibri"/>
                <a:sym typeface="Calibri"/>
              </a:rPr>
              <a:t>Actions</a:t>
            </a:r>
            <a:endParaRPr sz="900" dirty="0"/>
          </a:p>
        </p:txBody>
      </p:sp>
      <p:sp>
        <p:nvSpPr>
          <p:cNvPr id="231" name="Google Shape;231;p5"/>
          <p:cNvSpPr/>
          <p:nvPr/>
        </p:nvSpPr>
        <p:spPr>
          <a:xfrm rot="-1586963">
            <a:off x="8280116" y="2704814"/>
            <a:ext cx="398736" cy="228482"/>
          </a:xfrm>
          <a:prstGeom prst="rightArrow">
            <a:avLst>
              <a:gd name="adj1" fmla="val 50000"/>
              <a:gd name="adj2" fmla="val 34756"/>
            </a:avLst>
          </a:prstGeom>
          <a:solidFill>
            <a:schemeClr val="accent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p5"/>
          <p:cNvSpPr/>
          <p:nvPr/>
        </p:nvSpPr>
        <p:spPr>
          <a:xfrm rot="1583496">
            <a:off x="8280034" y="3123119"/>
            <a:ext cx="398872" cy="228751"/>
          </a:xfrm>
          <a:prstGeom prst="rightArrow">
            <a:avLst>
              <a:gd name="adj1" fmla="val 50000"/>
              <a:gd name="adj2" fmla="val 34756"/>
            </a:avLst>
          </a:prstGeom>
          <a:solidFill>
            <a:schemeClr val="accent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3" name="Google Shape;233;p5"/>
          <p:cNvSpPr/>
          <p:nvPr/>
        </p:nvSpPr>
        <p:spPr>
          <a:xfrm>
            <a:off x="10331341" y="2590555"/>
            <a:ext cx="398700" cy="228600"/>
          </a:xfrm>
          <a:prstGeom prst="rightArrow">
            <a:avLst>
              <a:gd name="adj1" fmla="val 50000"/>
              <a:gd name="adj2" fmla="val 34756"/>
            </a:avLst>
          </a:prstGeom>
          <a:solidFill>
            <a:srgbClr val="E6B8AF"/>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cxnSp>
        <p:nvCxnSpPr>
          <p:cNvPr id="356" name="Google Shape;356;p9"/>
          <p:cNvCxnSpPr/>
          <p:nvPr/>
        </p:nvCxnSpPr>
        <p:spPr>
          <a:xfrm>
            <a:off x="838200" y="979923"/>
            <a:ext cx="10355179" cy="0"/>
          </a:xfrm>
          <a:prstGeom prst="straightConnector1">
            <a:avLst/>
          </a:prstGeom>
          <a:noFill/>
          <a:ln w="12700" cap="flat" cmpd="sng">
            <a:solidFill>
              <a:srgbClr val="0D9496"/>
            </a:solidFill>
            <a:prstDash val="solid"/>
            <a:miter lim="800000"/>
            <a:headEnd type="none" w="sm" len="sm"/>
            <a:tailEnd type="none" w="sm" len="sm"/>
          </a:ln>
        </p:spPr>
      </p:cxnSp>
      <p:sp>
        <p:nvSpPr>
          <p:cNvPr id="357" name="Google Shape;357;p9"/>
          <p:cNvSpPr txBox="1">
            <a:spLocks noGrp="1"/>
          </p:cNvSpPr>
          <p:nvPr>
            <p:ph type="sldNum" idx="12"/>
          </p:nvPr>
        </p:nvSpPr>
        <p:spPr>
          <a:xfrm>
            <a:off x="10951029" y="6492874"/>
            <a:ext cx="911980" cy="228601"/>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6</a:t>
            </a:fld>
            <a:endParaRPr/>
          </a:p>
        </p:txBody>
      </p:sp>
      <p:sp>
        <p:nvSpPr>
          <p:cNvPr id="358" name="Google Shape;358;p9"/>
          <p:cNvSpPr txBox="1">
            <a:spLocks noGrp="1"/>
          </p:cNvSpPr>
          <p:nvPr>
            <p:ph type="title" idx="4294967295"/>
          </p:nvPr>
        </p:nvSpPr>
        <p:spPr>
          <a:xfrm>
            <a:off x="774032" y="470336"/>
            <a:ext cx="10800347" cy="50958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800"/>
              <a:buFont typeface="Avenir"/>
              <a:buNone/>
            </a:pPr>
            <a:r>
              <a:rPr lang="en-US"/>
              <a:t>Approach to Sustainable Digital Health Development</a:t>
            </a:r>
            <a:endParaRPr/>
          </a:p>
        </p:txBody>
      </p:sp>
      <p:grpSp>
        <p:nvGrpSpPr>
          <p:cNvPr id="359" name="Google Shape;359;p9"/>
          <p:cNvGrpSpPr/>
          <p:nvPr/>
        </p:nvGrpSpPr>
        <p:grpSpPr>
          <a:xfrm>
            <a:off x="-5224145" y="470208"/>
            <a:ext cx="13504473" cy="7293488"/>
            <a:chOff x="-6125176" y="-937410"/>
            <a:chExt cx="13504473" cy="7293488"/>
          </a:xfrm>
        </p:grpSpPr>
        <p:sp>
          <p:nvSpPr>
            <p:cNvPr id="360" name="Google Shape;360;p9"/>
            <p:cNvSpPr/>
            <p:nvPr/>
          </p:nvSpPr>
          <p:spPr>
            <a:xfrm>
              <a:off x="-6125176" y="-937410"/>
              <a:ext cx="7293488" cy="7293488"/>
            </a:xfrm>
            <a:prstGeom prst="blockArc">
              <a:avLst>
                <a:gd name="adj1" fmla="val 18900000"/>
                <a:gd name="adj2" fmla="val 2700000"/>
                <a:gd name="adj3" fmla="val 296"/>
              </a:avLst>
            </a:prstGeom>
            <a:noFill/>
            <a:ln w="12700" cap="flat" cmpd="sng">
              <a:solidFill>
                <a:srgbClr val="005D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752110" y="541866"/>
              <a:ext cx="6627186" cy="1083733"/>
            </a:xfrm>
            <a:prstGeom prst="rect">
              <a:avLst/>
            </a:prstGeom>
            <a:solidFill>
              <a:srgbClr val="C865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txBox="1"/>
            <p:nvPr/>
          </p:nvSpPr>
          <p:spPr>
            <a:xfrm>
              <a:off x="752110" y="541866"/>
              <a:ext cx="6627186" cy="1083733"/>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Strengthening the enabling environment</a:t>
              </a:r>
              <a:endParaRPr/>
            </a:p>
          </p:txBody>
        </p:sp>
        <p:sp>
          <p:nvSpPr>
            <p:cNvPr id="363" name="Google Shape;363;p9"/>
            <p:cNvSpPr/>
            <p:nvPr/>
          </p:nvSpPr>
          <p:spPr>
            <a:xfrm>
              <a:off x="74777" y="406400"/>
              <a:ext cx="1354666" cy="1354666"/>
            </a:xfrm>
            <a:prstGeom prst="ellipse">
              <a:avLst/>
            </a:prstGeom>
            <a:solidFill>
              <a:schemeClr val="lt1"/>
            </a:solidFill>
            <a:ln w="12700" cap="flat" cmpd="sng">
              <a:solidFill>
                <a:srgbClr val="C865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1146048" y="2167466"/>
              <a:ext cx="6233249" cy="1083733"/>
            </a:xfrm>
            <a:prstGeom prst="rect">
              <a:avLst/>
            </a:prstGeom>
            <a:solidFill>
              <a:srgbClr val="199C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txBox="1"/>
            <p:nvPr/>
          </p:nvSpPr>
          <p:spPr>
            <a:xfrm>
              <a:off x="1146048" y="2167466"/>
              <a:ext cx="6233249" cy="1083733"/>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Enhancing the application environment</a:t>
              </a:r>
              <a:endParaRPr/>
            </a:p>
          </p:txBody>
        </p:sp>
        <p:sp>
          <p:nvSpPr>
            <p:cNvPr id="366" name="Google Shape;366;p9"/>
            <p:cNvSpPr/>
            <p:nvPr/>
          </p:nvSpPr>
          <p:spPr>
            <a:xfrm>
              <a:off x="468714" y="2032000"/>
              <a:ext cx="1354666" cy="1354666"/>
            </a:xfrm>
            <a:prstGeom prst="ellipse">
              <a:avLst/>
            </a:prstGeom>
            <a:solidFill>
              <a:schemeClr val="lt1"/>
            </a:solidFill>
            <a:ln w="12700" cap="flat" cmpd="sng">
              <a:solidFill>
                <a:srgbClr val="199C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752110" y="3793066"/>
              <a:ext cx="6627186" cy="1083733"/>
            </a:xfrm>
            <a:prstGeom prst="rect">
              <a:avLst/>
            </a:prstGeom>
            <a:solidFill>
              <a:srgbClr val="015B7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txBox="1"/>
            <p:nvPr/>
          </p:nvSpPr>
          <p:spPr>
            <a:xfrm>
              <a:off x="752110" y="3793066"/>
              <a:ext cx="6627186" cy="1083733"/>
            </a:xfrm>
            <a:prstGeom prst="rect">
              <a:avLst/>
            </a:prstGeom>
            <a:noFill/>
            <a:ln>
              <a:noFill/>
            </a:ln>
          </p:spPr>
          <p:txBody>
            <a:bodyPr spcFirstLastPara="1" wrap="square" lIns="860200" tIns="81275" rIns="81275" bIns="81275"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Interoperability through health information exchange</a:t>
              </a:r>
              <a:endParaRPr/>
            </a:p>
          </p:txBody>
        </p:sp>
        <p:sp>
          <p:nvSpPr>
            <p:cNvPr id="369" name="Google Shape;369;p9"/>
            <p:cNvSpPr/>
            <p:nvPr/>
          </p:nvSpPr>
          <p:spPr>
            <a:xfrm>
              <a:off x="74777" y="3657600"/>
              <a:ext cx="1354666" cy="1354666"/>
            </a:xfrm>
            <a:prstGeom prst="ellipse">
              <a:avLst/>
            </a:prstGeom>
            <a:solidFill>
              <a:schemeClr val="lt1"/>
            </a:solidFill>
            <a:ln w="12700" cap="flat" cmpd="sng">
              <a:solidFill>
                <a:srgbClr val="015B7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9"/>
          <p:cNvSpPr txBox="1"/>
          <p:nvPr/>
        </p:nvSpPr>
        <p:spPr>
          <a:xfrm>
            <a:off x="2013283" y="1083883"/>
            <a:ext cx="677511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96F70"/>
                </a:solidFill>
                <a:latin typeface="Calibri"/>
                <a:ea typeface="Calibri"/>
                <a:cs typeface="Calibri"/>
                <a:sym typeface="Calibri"/>
              </a:rPr>
              <a:t>A three-pronged strategy</a:t>
            </a:r>
            <a:endParaRPr/>
          </a:p>
        </p:txBody>
      </p:sp>
      <p:pic>
        <p:nvPicPr>
          <p:cNvPr id="371" name="Google Shape;371;p9" descr="A black background with a black square&#10;&#10;Description automatically generated with medium confidence"/>
          <p:cNvPicPr preferRelativeResize="0"/>
          <p:nvPr/>
        </p:nvPicPr>
        <p:blipFill rotWithShape="1">
          <a:blip r:embed="rId3">
            <a:alphaModFix/>
          </a:blip>
          <a:srcRect/>
          <a:stretch/>
        </p:blipFill>
        <p:spPr>
          <a:xfrm>
            <a:off x="1226352" y="5268342"/>
            <a:ext cx="875784" cy="875784"/>
          </a:xfrm>
          <a:prstGeom prst="rect">
            <a:avLst/>
          </a:prstGeom>
          <a:noFill/>
          <a:ln>
            <a:noFill/>
          </a:ln>
        </p:spPr>
      </p:pic>
      <p:pic>
        <p:nvPicPr>
          <p:cNvPr id="372" name="Google Shape;372;p9" descr="A black background with a black square&#10;&#10;Description automatically generated with medium confidence"/>
          <p:cNvPicPr preferRelativeResize="0"/>
          <p:nvPr/>
        </p:nvPicPr>
        <p:blipFill rotWithShape="1">
          <a:blip r:embed="rId4">
            <a:alphaModFix/>
          </a:blip>
          <a:srcRect/>
          <a:stretch/>
        </p:blipFill>
        <p:spPr>
          <a:xfrm>
            <a:off x="1603344" y="3710399"/>
            <a:ext cx="819878" cy="819877"/>
          </a:xfrm>
          <a:prstGeom prst="rect">
            <a:avLst/>
          </a:prstGeom>
          <a:noFill/>
          <a:ln>
            <a:noFill/>
          </a:ln>
        </p:spPr>
      </p:pic>
      <p:pic>
        <p:nvPicPr>
          <p:cNvPr id="373" name="Google Shape;373;p9" descr="Enabling environment for safe water businesses | SSWM - Find tools for  sustainable sanitation and water management!"/>
          <p:cNvPicPr preferRelativeResize="0"/>
          <p:nvPr/>
        </p:nvPicPr>
        <p:blipFill rotWithShape="1">
          <a:blip r:embed="rId5">
            <a:alphaModFix/>
          </a:blip>
          <a:srcRect/>
          <a:stretch/>
        </p:blipFill>
        <p:spPr>
          <a:xfrm>
            <a:off x="1019456" y="1817460"/>
            <a:ext cx="1289576" cy="1307432"/>
          </a:xfrm>
          <a:prstGeom prst="rect">
            <a:avLst/>
          </a:prstGeom>
          <a:noFill/>
          <a:ln>
            <a:noFill/>
          </a:ln>
        </p:spPr>
      </p:pic>
      <p:sp>
        <p:nvSpPr>
          <p:cNvPr id="374" name="Google Shape;374;p9"/>
          <p:cNvSpPr/>
          <p:nvPr/>
        </p:nvSpPr>
        <p:spPr>
          <a:xfrm>
            <a:off x="8355105" y="1930838"/>
            <a:ext cx="1598791" cy="4443969"/>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7 strategic priorities</a:t>
            </a:r>
            <a:endParaRPr/>
          </a:p>
          <a:p>
            <a:pPr marL="0" marR="0" lvl="0" indent="0" algn="ctr" rtl="0">
              <a:spcBef>
                <a:spcPts val="0"/>
              </a:spcBef>
              <a:spcAft>
                <a:spcPts val="0"/>
              </a:spcAft>
              <a:buNone/>
            </a:pPr>
            <a:endParaRPr sz="24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400" b="1">
                <a:solidFill>
                  <a:schemeClr val="lt1"/>
                </a:solidFill>
                <a:latin typeface="Calibri"/>
                <a:ea typeface="Calibri"/>
                <a:cs typeface="Calibri"/>
                <a:sym typeface="Calibri"/>
              </a:rPr>
              <a:t>27 </a:t>
            </a:r>
            <a:r>
              <a:rPr lang="en-US" sz="2100" b="1">
                <a:solidFill>
                  <a:schemeClr val="lt1"/>
                </a:solidFill>
                <a:latin typeface="Calibri"/>
                <a:ea typeface="Calibri"/>
                <a:cs typeface="Calibri"/>
                <a:sym typeface="Calibri"/>
              </a:rPr>
              <a:t>objectives</a:t>
            </a:r>
            <a:endParaRPr>
              <a:solidFill>
                <a:schemeClr val="lt1"/>
              </a:solidFill>
            </a:endParaRPr>
          </a:p>
          <a:p>
            <a:pPr marL="0" marR="0" lvl="0" indent="0" algn="ctr" rtl="0">
              <a:spcBef>
                <a:spcPts val="0"/>
              </a:spcBef>
              <a:spcAft>
                <a:spcPts val="0"/>
              </a:spcAft>
              <a:buNone/>
            </a:pPr>
            <a:endParaRPr sz="2400" b="1">
              <a:solidFill>
                <a:schemeClr val="lt1"/>
              </a:solidFill>
              <a:latin typeface="Calibri"/>
              <a:ea typeface="Calibri"/>
              <a:cs typeface="Calibri"/>
              <a:sym typeface="Calibri"/>
            </a:endParaRPr>
          </a:p>
          <a:p>
            <a:pPr marL="0" marR="0" lvl="0" indent="0" algn="ctr" rtl="0">
              <a:spcBef>
                <a:spcPts val="0"/>
              </a:spcBef>
              <a:spcAft>
                <a:spcPts val="0"/>
              </a:spcAft>
              <a:buNone/>
            </a:pPr>
            <a:endParaRPr sz="2400" b="1">
              <a:solidFill>
                <a:schemeClr val="lt1"/>
              </a:solidFill>
              <a:latin typeface="Calibri"/>
              <a:ea typeface="Calibri"/>
              <a:cs typeface="Calibri"/>
              <a:sym typeface="Calibri"/>
            </a:endParaRPr>
          </a:p>
        </p:txBody>
      </p:sp>
      <p:sp>
        <p:nvSpPr>
          <p:cNvPr id="375" name="Google Shape;375;p9"/>
          <p:cNvSpPr/>
          <p:nvPr/>
        </p:nvSpPr>
        <p:spPr>
          <a:xfrm>
            <a:off x="9829210" y="1930838"/>
            <a:ext cx="478971" cy="4492695"/>
          </a:xfrm>
          <a:prstGeom prst="rightBrace">
            <a:avLst>
              <a:gd name="adj1" fmla="val 8333"/>
              <a:gd name="adj2" fmla="val 50000"/>
            </a:avLst>
          </a:prstGeom>
          <a:no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9"/>
          <p:cNvSpPr txBox="1"/>
          <p:nvPr/>
        </p:nvSpPr>
        <p:spPr>
          <a:xfrm>
            <a:off x="10342669" y="2619910"/>
            <a:ext cx="1618950" cy="769441"/>
          </a:xfrm>
          <a:prstGeom prst="rect">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chemeClr val="lt1"/>
                </a:solidFill>
                <a:latin typeface="Calibri"/>
                <a:ea typeface="Calibri"/>
                <a:cs typeface="Calibri"/>
                <a:sym typeface="Calibri"/>
              </a:rPr>
              <a:t>M&amp;E</a:t>
            </a:r>
            <a:endParaRPr/>
          </a:p>
          <a:p>
            <a:pPr marL="0" marR="0" lvl="0" indent="0" algn="ctr" rtl="0">
              <a:spcBef>
                <a:spcPts val="0"/>
              </a:spcBef>
              <a:spcAft>
                <a:spcPts val="0"/>
              </a:spcAft>
              <a:buNone/>
            </a:pPr>
            <a:r>
              <a:rPr lang="en-US" sz="2200" b="1">
                <a:solidFill>
                  <a:schemeClr val="lt1"/>
                </a:solidFill>
                <a:latin typeface="Calibri"/>
                <a:ea typeface="Calibri"/>
                <a:cs typeface="Calibri"/>
                <a:sym typeface="Calibri"/>
              </a:rPr>
              <a:t>framework</a:t>
            </a:r>
            <a:endParaRPr/>
          </a:p>
        </p:txBody>
      </p:sp>
      <p:sp>
        <p:nvSpPr>
          <p:cNvPr id="377" name="Google Shape;377;p9"/>
          <p:cNvSpPr txBox="1"/>
          <p:nvPr/>
        </p:nvSpPr>
        <p:spPr>
          <a:xfrm>
            <a:off x="10342669" y="4545067"/>
            <a:ext cx="1701300" cy="1446900"/>
          </a:xfrm>
          <a:prstGeom prst="rect">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chemeClr val="lt1"/>
                </a:solidFill>
                <a:latin typeface="Calibri"/>
                <a:ea typeface="Calibri"/>
                <a:cs typeface="Calibri"/>
                <a:sym typeface="Calibri"/>
              </a:rPr>
              <a:t>Costed implement-</a:t>
            </a:r>
            <a:endParaRPr sz="2200" b="1">
              <a:solidFill>
                <a:schemeClr val="lt1"/>
              </a:solidFill>
              <a:latin typeface="Calibri"/>
              <a:ea typeface="Calibri"/>
              <a:cs typeface="Calibri"/>
              <a:sym typeface="Calibri"/>
            </a:endParaRPr>
          </a:p>
          <a:p>
            <a:pPr marL="0" marR="0" lvl="0" indent="0" algn="ctr" rtl="0">
              <a:spcBef>
                <a:spcPts val="0"/>
              </a:spcBef>
              <a:spcAft>
                <a:spcPts val="0"/>
              </a:spcAft>
              <a:buNone/>
            </a:pPr>
            <a:r>
              <a:rPr lang="en-US" sz="2200" b="1">
                <a:solidFill>
                  <a:schemeClr val="lt1"/>
                </a:solidFill>
                <a:latin typeface="Calibri"/>
                <a:ea typeface="Calibri"/>
                <a:cs typeface="Calibri"/>
                <a:sym typeface="Calibri"/>
              </a:rPr>
              <a:t>ation strategy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0"/>
          <p:cNvSpPr txBox="1">
            <a:spLocks noGrp="1"/>
          </p:cNvSpPr>
          <p:nvPr>
            <p:ph type="body" idx="1"/>
          </p:nvPr>
        </p:nvSpPr>
        <p:spPr>
          <a:xfrm>
            <a:off x="3552097" y="2293280"/>
            <a:ext cx="5621205" cy="36029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9600"/>
              <a:buNone/>
            </a:pPr>
            <a:r>
              <a:rPr lang="en-US" sz="9600"/>
              <a:t>Thank you</a:t>
            </a:r>
            <a:endParaRPr/>
          </a:p>
        </p:txBody>
      </p:sp>
      <p:sp>
        <p:nvSpPr>
          <p:cNvPr id="383" name="Google Shape;38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theme/theme1.xml><?xml version="1.0" encoding="utf-8"?>
<a:theme xmlns:a="http://schemas.openxmlformats.org/drawingml/2006/main" name="Office Theme">
  <a:themeElements>
    <a:clrScheme name="Custom 1">
      <a:dk1>
        <a:srgbClr val="001219"/>
      </a:dk1>
      <a:lt1>
        <a:srgbClr val="FFFFFF"/>
      </a:lt1>
      <a:dk2>
        <a:srgbClr val="025D73"/>
      </a:dk2>
      <a:lt2>
        <a:srgbClr val="E7D9A6"/>
      </a:lt2>
      <a:accent1>
        <a:srgbClr val="0D9496"/>
      </a:accent1>
      <a:accent2>
        <a:srgbClr val="EC9C00"/>
      </a:accent2>
      <a:accent3>
        <a:srgbClr val="95D1BC"/>
      </a:accent3>
      <a:accent4>
        <a:srgbClr val="C86502"/>
      </a:accent4>
      <a:accent5>
        <a:srgbClr val="025D73"/>
      </a:accent5>
      <a:accent6>
        <a:srgbClr val="BA3B02"/>
      </a:accent6>
      <a:hlink>
        <a:srgbClr val="0D9496"/>
      </a:hlink>
      <a:folHlink>
        <a:srgbClr val="9C202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506</Words>
  <Application>Microsoft Office PowerPoint</Application>
  <PresentationFormat>Widescreen</PresentationFormat>
  <Paragraphs>65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Avenir</vt:lpstr>
      <vt:lpstr>Calibri</vt:lpstr>
      <vt:lpstr>Cambria</vt:lpstr>
      <vt:lpstr>Office Theme</vt:lpstr>
      <vt:lpstr>  Overview of the National Digital Health Strategy 2025-2030</vt:lpstr>
      <vt:lpstr>Vision</vt:lpstr>
      <vt:lpstr>Guiding principles</vt:lpstr>
      <vt:lpstr>Strategic Framework: Approach to Sustainable Digital Health Development</vt:lpstr>
      <vt:lpstr>Approach to Sustainable Digital Health Development</vt:lpstr>
      <vt:lpstr>Approach to Sustainable Digital Health Development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Overview of the National Digital Health Strategy 2025-2030</dc:title>
  <dc:creator>David Cuenco</dc:creator>
  <cp:lastModifiedBy>Pius Kalambe</cp:lastModifiedBy>
  <cp:revision>3</cp:revision>
  <dcterms:created xsi:type="dcterms:W3CDTF">2023-10-31T23:43:24Z</dcterms:created>
  <dcterms:modified xsi:type="dcterms:W3CDTF">2024-09-27T04:39:05Z</dcterms:modified>
</cp:coreProperties>
</file>