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3" r:id="rId8"/>
    <p:sldId id="262" r:id="rId9"/>
    <p:sldId id="264" r:id="rId10"/>
  </p:sldIdLst>
  <p:sldSz cx="12192000" cy="6858000"/>
  <p:notesSz cx="6858000" cy="9144000"/>
  <p:defaultTextStyle>
    <a:defPPr>
      <a:defRPr lang="en-P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62798" autoAdjust="0"/>
  </p:normalViewPr>
  <p:slideViewPr>
    <p:cSldViewPr snapToGrid="0">
      <p:cViewPr varScale="1">
        <p:scale>
          <a:sx n="65" d="100"/>
          <a:sy n="65" d="100"/>
        </p:scale>
        <p:origin x="1219"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4C2EE0-C42A-4DBF-BB39-C3D66A2E9B7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PG"/>
        </a:p>
      </dgm:t>
    </dgm:pt>
    <dgm:pt modelId="{1FC3FF02-AD18-4A18-9D92-AB4AE81FDF15}">
      <dgm:prSet phldrT="[Text]" custT="1"/>
      <dgm:spPr/>
      <dgm:t>
        <a:bodyPr/>
        <a:lstStyle/>
        <a:p>
          <a:r>
            <a:rPr lang="en-US" sz="2400" b="0" dirty="0"/>
            <a:t>System Prototyping</a:t>
          </a:r>
          <a:endParaRPr lang="en-PG" sz="2400" b="0" dirty="0"/>
        </a:p>
      </dgm:t>
    </dgm:pt>
    <dgm:pt modelId="{BAD0F48B-0499-4952-9D24-811DA46BFB60}" type="parTrans" cxnId="{B3529B60-D39F-4182-9102-5032CC042216}">
      <dgm:prSet/>
      <dgm:spPr/>
      <dgm:t>
        <a:bodyPr/>
        <a:lstStyle/>
        <a:p>
          <a:endParaRPr lang="en-PG"/>
        </a:p>
      </dgm:t>
    </dgm:pt>
    <dgm:pt modelId="{F39E5B3D-CDDF-46CC-BF81-BE9988562F47}" type="sibTrans" cxnId="{B3529B60-D39F-4182-9102-5032CC042216}">
      <dgm:prSet/>
      <dgm:spPr/>
      <dgm:t>
        <a:bodyPr/>
        <a:lstStyle/>
        <a:p>
          <a:endParaRPr lang="en-PG"/>
        </a:p>
      </dgm:t>
    </dgm:pt>
    <dgm:pt modelId="{71165A92-9174-4AA6-B4A8-96D2476356A9}">
      <dgm:prSet phldrT="[Text]"/>
      <dgm:spPr/>
      <dgm:t>
        <a:bodyPr/>
        <a:lstStyle/>
        <a:p>
          <a:r>
            <a:rPr lang="en-US" dirty="0"/>
            <a:t>Completed and tested successfully.</a:t>
          </a:r>
          <a:endParaRPr lang="en-PG" dirty="0"/>
        </a:p>
      </dgm:t>
    </dgm:pt>
    <dgm:pt modelId="{639C04D7-B213-4DC2-8273-69CDBDE03A90}" type="parTrans" cxnId="{62A2662D-08C1-4403-9CB5-5A43F22AC304}">
      <dgm:prSet/>
      <dgm:spPr/>
      <dgm:t>
        <a:bodyPr/>
        <a:lstStyle/>
        <a:p>
          <a:endParaRPr lang="en-PG"/>
        </a:p>
      </dgm:t>
    </dgm:pt>
    <dgm:pt modelId="{D436BF4D-A0F6-4859-A143-60FF1A38391A}" type="sibTrans" cxnId="{62A2662D-08C1-4403-9CB5-5A43F22AC304}">
      <dgm:prSet/>
      <dgm:spPr/>
      <dgm:t>
        <a:bodyPr/>
        <a:lstStyle/>
        <a:p>
          <a:endParaRPr lang="en-PG"/>
        </a:p>
      </dgm:t>
    </dgm:pt>
    <dgm:pt modelId="{90A524E7-5827-4398-8428-19FE9C7D5E1E}">
      <dgm:prSet phldrT="[Text]" custT="1"/>
      <dgm:spPr/>
      <dgm:t>
        <a:bodyPr/>
        <a:lstStyle/>
        <a:p>
          <a:r>
            <a:rPr lang="en-US" sz="2400" b="0" dirty="0"/>
            <a:t>Legal Provisions</a:t>
          </a:r>
          <a:endParaRPr lang="en-PG" sz="2400" b="0" dirty="0"/>
        </a:p>
      </dgm:t>
    </dgm:pt>
    <dgm:pt modelId="{6E1A436E-4009-436A-9B53-3E4CEA93CB42}" type="parTrans" cxnId="{3FEEFC3B-97D7-4FA1-A9AE-030C7D3B83FE}">
      <dgm:prSet/>
      <dgm:spPr/>
      <dgm:t>
        <a:bodyPr/>
        <a:lstStyle/>
        <a:p>
          <a:endParaRPr lang="en-PG"/>
        </a:p>
      </dgm:t>
    </dgm:pt>
    <dgm:pt modelId="{FFA075FD-AFDE-4691-BCB3-0DACFE21396D}" type="sibTrans" cxnId="{3FEEFC3B-97D7-4FA1-A9AE-030C7D3B83FE}">
      <dgm:prSet/>
      <dgm:spPr/>
      <dgm:t>
        <a:bodyPr/>
        <a:lstStyle/>
        <a:p>
          <a:endParaRPr lang="en-PG"/>
        </a:p>
      </dgm:t>
    </dgm:pt>
    <dgm:pt modelId="{B6E7553A-7322-4323-BC5A-B619D9A6C67E}">
      <dgm:prSet phldrT="[Text]"/>
      <dgm:spPr/>
      <dgm:t>
        <a:bodyPr/>
        <a:lstStyle/>
        <a:p>
          <a:r>
            <a:rPr lang="en-US" dirty="0"/>
            <a:t>Clarified and implemented digital signatures.</a:t>
          </a:r>
          <a:endParaRPr lang="en-PG" dirty="0"/>
        </a:p>
      </dgm:t>
    </dgm:pt>
    <dgm:pt modelId="{87803483-695C-4A3E-9D51-F7A683101D12}" type="parTrans" cxnId="{F4E1F9A8-14F2-422C-BDBD-3195FFC8284B}">
      <dgm:prSet/>
      <dgm:spPr/>
      <dgm:t>
        <a:bodyPr/>
        <a:lstStyle/>
        <a:p>
          <a:endParaRPr lang="en-PG"/>
        </a:p>
      </dgm:t>
    </dgm:pt>
    <dgm:pt modelId="{E8A618CB-7C22-41A6-9C21-A65F9481BF3F}" type="sibTrans" cxnId="{F4E1F9A8-14F2-422C-BDBD-3195FFC8284B}">
      <dgm:prSet/>
      <dgm:spPr/>
      <dgm:t>
        <a:bodyPr/>
        <a:lstStyle/>
        <a:p>
          <a:endParaRPr lang="en-PG"/>
        </a:p>
      </dgm:t>
    </dgm:pt>
    <dgm:pt modelId="{0A1011B5-EB68-4D99-B0C3-CA74D6ED10A3}">
      <dgm:prSet phldrT="[Text]" custT="1"/>
      <dgm:spPr/>
      <dgm:t>
        <a:bodyPr/>
        <a:lstStyle/>
        <a:p>
          <a:r>
            <a:rPr lang="en-US" sz="2400" b="0" dirty="0"/>
            <a:t>Soft Launch</a:t>
          </a:r>
          <a:endParaRPr lang="en-PG" sz="2400" b="0" dirty="0"/>
        </a:p>
      </dgm:t>
    </dgm:pt>
    <dgm:pt modelId="{3FE89AF9-F4CE-4ADF-A465-37A914B4016A}" type="parTrans" cxnId="{9F6E874D-A479-49D7-A7CA-8CF75D850E3D}">
      <dgm:prSet/>
      <dgm:spPr/>
      <dgm:t>
        <a:bodyPr/>
        <a:lstStyle/>
        <a:p>
          <a:endParaRPr lang="en-PG"/>
        </a:p>
      </dgm:t>
    </dgm:pt>
    <dgm:pt modelId="{F029F097-62F9-4A1F-A88A-D9C13318E625}" type="sibTrans" cxnId="{9F6E874D-A479-49D7-A7CA-8CF75D850E3D}">
      <dgm:prSet/>
      <dgm:spPr/>
      <dgm:t>
        <a:bodyPr/>
        <a:lstStyle/>
        <a:p>
          <a:endParaRPr lang="en-PG"/>
        </a:p>
      </dgm:t>
    </dgm:pt>
    <dgm:pt modelId="{ADB6982C-DE0E-4A8C-AC99-DD6F08330DC2}">
      <dgm:prSet phldrT="[Text]"/>
      <dgm:spPr/>
      <dgm:t>
        <a:bodyPr/>
        <a:lstStyle/>
        <a:p>
          <a:pPr>
            <a:buFont typeface="Arial" panose="020B0604020202020204" pitchFamily="34" charset="0"/>
            <a:buChar char="•"/>
          </a:pPr>
          <a:r>
            <a:rPr lang="en-US" dirty="0"/>
            <a:t>Limited platform use for feedback and improvements.</a:t>
          </a:r>
          <a:endParaRPr lang="en-PG" dirty="0"/>
        </a:p>
      </dgm:t>
    </dgm:pt>
    <dgm:pt modelId="{94F15C8F-2F2E-4E9A-8401-53D9DB4E56BF}" type="parTrans" cxnId="{65E71FE6-30C2-4BF3-AB52-CA78DAFA9C81}">
      <dgm:prSet/>
      <dgm:spPr/>
      <dgm:t>
        <a:bodyPr/>
        <a:lstStyle/>
        <a:p>
          <a:endParaRPr lang="en-PG"/>
        </a:p>
      </dgm:t>
    </dgm:pt>
    <dgm:pt modelId="{8C385EF3-2828-4488-A838-442628068A0B}" type="sibTrans" cxnId="{65E71FE6-30C2-4BF3-AB52-CA78DAFA9C81}">
      <dgm:prSet/>
      <dgm:spPr/>
      <dgm:t>
        <a:bodyPr/>
        <a:lstStyle/>
        <a:p>
          <a:endParaRPr lang="en-PG"/>
        </a:p>
      </dgm:t>
    </dgm:pt>
    <dgm:pt modelId="{0499377B-D766-4475-876A-3CBDA20A26B0}">
      <dgm:prSet phldrT="[Text]" custT="1"/>
      <dgm:spPr/>
      <dgm:t>
        <a:bodyPr/>
        <a:lstStyle/>
        <a:p>
          <a:r>
            <a:rPr lang="en-US" sz="2400" dirty="0"/>
            <a:t>User Testing</a:t>
          </a:r>
          <a:endParaRPr lang="en-PG" sz="2400" dirty="0"/>
        </a:p>
      </dgm:t>
    </dgm:pt>
    <dgm:pt modelId="{A20733D0-D8F1-434F-8E9F-936BDBF5AC4A}" type="parTrans" cxnId="{ABCC8C74-C1F7-4380-80C7-DFFB3A03C52C}">
      <dgm:prSet/>
      <dgm:spPr/>
      <dgm:t>
        <a:bodyPr/>
        <a:lstStyle/>
        <a:p>
          <a:endParaRPr lang="en-PG"/>
        </a:p>
      </dgm:t>
    </dgm:pt>
    <dgm:pt modelId="{EB81F2B6-9530-4538-9132-CE3D7DEE9752}" type="sibTrans" cxnId="{ABCC8C74-C1F7-4380-80C7-DFFB3A03C52C}">
      <dgm:prSet/>
      <dgm:spPr/>
      <dgm:t>
        <a:bodyPr/>
        <a:lstStyle/>
        <a:p>
          <a:endParaRPr lang="en-PG"/>
        </a:p>
      </dgm:t>
    </dgm:pt>
    <dgm:pt modelId="{760BAE77-0101-455F-BF69-61E53481C3AE}">
      <dgm:prSet phldrT="[Text]"/>
      <dgm:spPr/>
      <dgm:t>
        <a:bodyPr/>
        <a:lstStyle/>
        <a:p>
          <a:r>
            <a:rPr lang="en-US" dirty="0"/>
            <a:t>Positive feedback from early users.</a:t>
          </a:r>
          <a:endParaRPr lang="en-PG" dirty="0"/>
        </a:p>
      </dgm:t>
    </dgm:pt>
    <dgm:pt modelId="{B45B4A04-93D5-42A0-802B-3300839E4ED0}" type="parTrans" cxnId="{CB23E80B-BA33-45C8-AAE4-9F34B3B7C914}">
      <dgm:prSet/>
      <dgm:spPr/>
      <dgm:t>
        <a:bodyPr/>
        <a:lstStyle/>
        <a:p>
          <a:endParaRPr lang="en-PG"/>
        </a:p>
      </dgm:t>
    </dgm:pt>
    <dgm:pt modelId="{C65F5B03-BA2E-424B-9430-82629C2E6072}" type="sibTrans" cxnId="{CB23E80B-BA33-45C8-AAE4-9F34B3B7C914}">
      <dgm:prSet/>
      <dgm:spPr/>
      <dgm:t>
        <a:bodyPr/>
        <a:lstStyle/>
        <a:p>
          <a:endParaRPr lang="en-PG"/>
        </a:p>
      </dgm:t>
    </dgm:pt>
    <dgm:pt modelId="{CEDF2B65-6A04-435E-BECF-3737F2643E09}" type="pres">
      <dgm:prSet presAssocID="{4A4C2EE0-C42A-4DBF-BB39-C3D66A2E9B7F}" presName="Name0" presStyleCnt="0">
        <dgm:presLayoutVars>
          <dgm:dir/>
          <dgm:animLvl val="lvl"/>
          <dgm:resizeHandles val="exact"/>
        </dgm:presLayoutVars>
      </dgm:prSet>
      <dgm:spPr/>
    </dgm:pt>
    <dgm:pt modelId="{5B943940-14B2-46FE-8D38-C9257930E3C6}" type="pres">
      <dgm:prSet presAssocID="{1FC3FF02-AD18-4A18-9D92-AB4AE81FDF15}" presName="linNode" presStyleCnt="0"/>
      <dgm:spPr/>
    </dgm:pt>
    <dgm:pt modelId="{5D1237CC-226E-4155-8695-DA1A2E501364}" type="pres">
      <dgm:prSet presAssocID="{1FC3FF02-AD18-4A18-9D92-AB4AE81FDF15}" presName="parentText" presStyleLbl="node1" presStyleIdx="0" presStyleCnt="4">
        <dgm:presLayoutVars>
          <dgm:chMax val="1"/>
          <dgm:bulletEnabled val="1"/>
        </dgm:presLayoutVars>
      </dgm:prSet>
      <dgm:spPr/>
    </dgm:pt>
    <dgm:pt modelId="{A9EE18A2-B3E7-4FBF-9B4D-AC8C1368FA79}" type="pres">
      <dgm:prSet presAssocID="{1FC3FF02-AD18-4A18-9D92-AB4AE81FDF15}" presName="descendantText" presStyleLbl="alignAccFollowNode1" presStyleIdx="0" presStyleCnt="4">
        <dgm:presLayoutVars>
          <dgm:bulletEnabled val="1"/>
        </dgm:presLayoutVars>
      </dgm:prSet>
      <dgm:spPr/>
    </dgm:pt>
    <dgm:pt modelId="{CA166F45-516D-4B22-ACF2-98D9B2506797}" type="pres">
      <dgm:prSet presAssocID="{F39E5B3D-CDDF-46CC-BF81-BE9988562F47}" presName="sp" presStyleCnt="0"/>
      <dgm:spPr/>
    </dgm:pt>
    <dgm:pt modelId="{5CBF288C-A8C5-436E-9266-A4A39593AF38}" type="pres">
      <dgm:prSet presAssocID="{90A524E7-5827-4398-8428-19FE9C7D5E1E}" presName="linNode" presStyleCnt="0"/>
      <dgm:spPr/>
    </dgm:pt>
    <dgm:pt modelId="{7286FD8F-5C4F-4B87-8FA6-097E3A829CA4}" type="pres">
      <dgm:prSet presAssocID="{90A524E7-5827-4398-8428-19FE9C7D5E1E}" presName="parentText" presStyleLbl="node1" presStyleIdx="1" presStyleCnt="4">
        <dgm:presLayoutVars>
          <dgm:chMax val="1"/>
          <dgm:bulletEnabled val="1"/>
        </dgm:presLayoutVars>
      </dgm:prSet>
      <dgm:spPr/>
    </dgm:pt>
    <dgm:pt modelId="{83F9644C-03F9-4C49-8F49-4CE1D3A5C37B}" type="pres">
      <dgm:prSet presAssocID="{90A524E7-5827-4398-8428-19FE9C7D5E1E}" presName="descendantText" presStyleLbl="alignAccFollowNode1" presStyleIdx="1" presStyleCnt="4">
        <dgm:presLayoutVars>
          <dgm:bulletEnabled val="1"/>
        </dgm:presLayoutVars>
      </dgm:prSet>
      <dgm:spPr/>
    </dgm:pt>
    <dgm:pt modelId="{4FE32394-DA7E-4F96-B08B-D0D0980D08BF}" type="pres">
      <dgm:prSet presAssocID="{FFA075FD-AFDE-4691-BCB3-0DACFE21396D}" presName="sp" presStyleCnt="0"/>
      <dgm:spPr/>
    </dgm:pt>
    <dgm:pt modelId="{2DD2FF75-825A-4FEB-A11F-3A48B74296B1}" type="pres">
      <dgm:prSet presAssocID="{0A1011B5-EB68-4D99-B0C3-CA74D6ED10A3}" presName="linNode" presStyleCnt="0"/>
      <dgm:spPr/>
    </dgm:pt>
    <dgm:pt modelId="{2FBDE000-A750-4F9B-A164-57EE3708EA90}" type="pres">
      <dgm:prSet presAssocID="{0A1011B5-EB68-4D99-B0C3-CA74D6ED10A3}" presName="parentText" presStyleLbl="node1" presStyleIdx="2" presStyleCnt="4">
        <dgm:presLayoutVars>
          <dgm:chMax val="1"/>
          <dgm:bulletEnabled val="1"/>
        </dgm:presLayoutVars>
      </dgm:prSet>
      <dgm:spPr/>
    </dgm:pt>
    <dgm:pt modelId="{E162EB66-714A-48F4-AB5C-830F633A93CC}" type="pres">
      <dgm:prSet presAssocID="{0A1011B5-EB68-4D99-B0C3-CA74D6ED10A3}" presName="descendantText" presStyleLbl="alignAccFollowNode1" presStyleIdx="2" presStyleCnt="4">
        <dgm:presLayoutVars>
          <dgm:bulletEnabled val="1"/>
        </dgm:presLayoutVars>
      </dgm:prSet>
      <dgm:spPr/>
    </dgm:pt>
    <dgm:pt modelId="{EEB86095-A5C7-462F-891F-B7AE87746C99}" type="pres">
      <dgm:prSet presAssocID="{F029F097-62F9-4A1F-A88A-D9C13318E625}" presName="sp" presStyleCnt="0"/>
      <dgm:spPr/>
    </dgm:pt>
    <dgm:pt modelId="{69571CFB-3DDB-4F86-9F81-7B8D200C52BD}" type="pres">
      <dgm:prSet presAssocID="{0499377B-D766-4475-876A-3CBDA20A26B0}" presName="linNode" presStyleCnt="0"/>
      <dgm:spPr/>
    </dgm:pt>
    <dgm:pt modelId="{8490DDC3-2B76-4D38-B84B-71C0AB59EC1B}" type="pres">
      <dgm:prSet presAssocID="{0499377B-D766-4475-876A-3CBDA20A26B0}" presName="parentText" presStyleLbl="node1" presStyleIdx="3" presStyleCnt="4">
        <dgm:presLayoutVars>
          <dgm:chMax val="1"/>
          <dgm:bulletEnabled val="1"/>
        </dgm:presLayoutVars>
      </dgm:prSet>
      <dgm:spPr/>
    </dgm:pt>
    <dgm:pt modelId="{9017179E-5CB8-49A1-A20A-EDCB8153CCF3}" type="pres">
      <dgm:prSet presAssocID="{0499377B-D766-4475-876A-3CBDA20A26B0}" presName="descendantText" presStyleLbl="alignAccFollowNode1" presStyleIdx="3" presStyleCnt="4">
        <dgm:presLayoutVars>
          <dgm:bulletEnabled val="1"/>
        </dgm:presLayoutVars>
      </dgm:prSet>
      <dgm:spPr/>
    </dgm:pt>
  </dgm:ptLst>
  <dgm:cxnLst>
    <dgm:cxn modelId="{CB23E80B-BA33-45C8-AAE4-9F34B3B7C914}" srcId="{0499377B-D766-4475-876A-3CBDA20A26B0}" destId="{760BAE77-0101-455F-BF69-61E53481C3AE}" srcOrd="0" destOrd="0" parTransId="{B45B4A04-93D5-42A0-802B-3300839E4ED0}" sibTransId="{C65F5B03-BA2E-424B-9430-82629C2E6072}"/>
    <dgm:cxn modelId="{62A2662D-08C1-4403-9CB5-5A43F22AC304}" srcId="{1FC3FF02-AD18-4A18-9D92-AB4AE81FDF15}" destId="{71165A92-9174-4AA6-B4A8-96D2476356A9}" srcOrd="0" destOrd="0" parTransId="{639C04D7-B213-4DC2-8273-69CDBDE03A90}" sibTransId="{D436BF4D-A0F6-4859-A143-60FF1A38391A}"/>
    <dgm:cxn modelId="{3FEEFC3B-97D7-4FA1-A9AE-030C7D3B83FE}" srcId="{4A4C2EE0-C42A-4DBF-BB39-C3D66A2E9B7F}" destId="{90A524E7-5827-4398-8428-19FE9C7D5E1E}" srcOrd="1" destOrd="0" parTransId="{6E1A436E-4009-436A-9B53-3E4CEA93CB42}" sibTransId="{FFA075FD-AFDE-4691-BCB3-0DACFE21396D}"/>
    <dgm:cxn modelId="{0E06E93D-84B5-458A-B092-02688D2D6092}" type="presOf" srcId="{ADB6982C-DE0E-4A8C-AC99-DD6F08330DC2}" destId="{E162EB66-714A-48F4-AB5C-830F633A93CC}" srcOrd="0" destOrd="0" presId="urn:microsoft.com/office/officeart/2005/8/layout/vList5"/>
    <dgm:cxn modelId="{C442E83F-017B-4E2E-80E5-C54B2C50B302}" type="presOf" srcId="{71165A92-9174-4AA6-B4A8-96D2476356A9}" destId="{A9EE18A2-B3E7-4FBF-9B4D-AC8C1368FA79}" srcOrd="0" destOrd="0" presId="urn:microsoft.com/office/officeart/2005/8/layout/vList5"/>
    <dgm:cxn modelId="{0F79A45D-662C-4E7F-809F-D4B6C9AF5F14}" type="presOf" srcId="{0A1011B5-EB68-4D99-B0C3-CA74D6ED10A3}" destId="{2FBDE000-A750-4F9B-A164-57EE3708EA90}" srcOrd="0" destOrd="0" presId="urn:microsoft.com/office/officeart/2005/8/layout/vList5"/>
    <dgm:cxn modelId="{B3529B60-D39F-4182-9102-5032CC042216}" srcId="{4A4C2EE0-C42A-4DBF-BB39-C3D66A2E9B7F}" destId="{1FC3FF02-AD18-4A18-9D92-AB4AE81FDF15}" srcOrd="0" destOrd="0" parTransId="{BAD0F48B-0499-4952-9D24-811DA46BFB60}" sibTransId="{F39E5B3D-CDDF-46CC-BF81-BE9988562F47}"/>
    <dgm:cxn modelId="{9F6E874D-A479-49D7-A7CA-8CF75D850E3D}" srcId="{4A4C2EE0-C42A-4DBF-BB39-C3D66A2E9B7F}" destId="{0A1011B5-EB68-4D99-B0C3-CA74D6ED10A3}" srcOrd="2" destOrd="0" parTransId="{3FE89AF9-F4CE-4ADF-A465-37A914B4016A}" sibTransId="{F029F097-62F9-4A1F-A88A-D9C13318E625}"/>
    <dgm:cxn modelId="{ABCC8C74-C1F7-4380-80C7-DFFB3A03C52C}" srcId="{4A4C2EE0-C42A-4DBF-BB39-C3D66A2E9B7F}" destId="{0499377B-D766-4475-876A-3CBDA20A26B0}" srcOrd="3" destOrd="0" parTransId="{A20733D0-D8F1-434F-8E9F-936BDBF5AC4A}" sibTransId="{EB81F2B6-9530-4538-9132-CE3D7DEE9752}"/>
    <dgm:cxn modelId="{F6B4619E-CF35-4DE6-A3D8-C51DF7DD248C}" type="presOf" srcId="{90A524E7-5827-4398-8428-19FE9C7D5E1E}" destId="{7286FD8F-5C4F-4B87-8FA6-097E3A829CA4}" srcOrd="0" destOrd="0" presId="urn:microsoft.com/office/officeart/2005/8/layout/vList5"/>
    <dgm:cxn modelId="{C5A3A5A4-352A-4AD6-8176-1036C0710AA2}" type="presOf" srcId="{1FC3FF02-AD18-4A18-9D92-AB4AE81FDF15}" destId="{5D1237CC-226E-4155-8695-DA1A2E501364}" srcOrd="0" destOrd="0" presId="urn:microsoft.com/office/officeart/2005/8/layout/vList5"/>
    <dgm:cxn modelId="{F4E1F9A8-14F2-422C-BDBD-3195FFC8284B}" srcId="{90A524E7-5827-4398-8428-19FE9C7D5E1E}" destId="{B6E7553A-7322-4323-BC5A-B619D9A6C67E}" srcOrd="0" destOrd="0" parTransId="{87803483-695C-4A3E-9D51-F7A683101D12}" sibTransId="{E8A618CB-7C22-41A6-9C21-A65F9481BF3F}"/>
    <dgm:cxn modelId="{95C51AAB-1059-46CC-8C41-91A7505D712B}" type="presOf" srcId="{B6E7553A-7322-4323-BC5A-B619D9A6C67E}" destId="{83F9644C-03F9-4C49-8F49-4CE1D3A5C37B}" srcOrd="0" destOrd="0" presId="urn:microsoft.com/office/officeart/2005/8/layout/vList5"/>
    <dgm:cxn modelId="{0B2A7BC9-1F3C-4F6A-BAA1-DCAC4F4755CE}" type="presOf" srcId="{760BAE77-0101-455F-BF69-61E53481C3AE}" destId="{9017179E-5CB8-49A1-A20A-EDCB8153CCF3}" srcOrd="0" destOrd="0" presId="urn:microsoft.com/office/officeart/2005/8/layout/vList5"/>
    <dgm:cxn modelId="{B5C9B7DB-0213-424C-B706-9C206201BFEF}" type="presOf" srcId="{0499377B-D766-4475-876A-3CBDA20A26B0}" destId="{8490DDC3-2B76-4D38-B84B-71C0AB59EC1B}" srcOrd="0" destOrd="0" presId="urn:microsoft.com/office/officeart/2005/8/layout/vList5"/>
    <dgm:cxn modelId="{65E71FE6-30C2-4BF3-AB52-CA78DAFA9C81}" srcId="{0A1011B5-EB68-4D99-B0C3-CA74D6ED10A3}" destId="{ADB6982C-DE0E-4A8C-AC99-DD6F08330DC2}" srcOrd="0" destOrd="0" parTransId="{94F15C8F-2F2E-4E9A-8401-53D9DB4E56BF}" sibTransId="{8C385EF3-2828-4488-A838-442628068A0B}"/>
    <dgm:cxn modelId="{C3EB8CE6-0C0D-44DD-891C-753D19E537CB}" type="presOf" srcId="{4A4C2EE0-C42A-4DBF-BB39-C3D66A2E9B7F}" destId="{CEDF2B65-6A04-435E-BECF-3737F2643E09}" srcOrd="0" destOrd="0" presId="urn:microsoft.com/office/officeart/2005/8/layout/vList5"/>
    <dgm:cxn modelId="{70A977A7-09EA-4F9C-BABA-5508ECFA2D20}" type="presParOf" srcId="{CEDF2B65-6A04-435E-BECF-3737F2643E09}" destId="{5B943940-14B2-46FE-8D38-C9257930E3C6}" srcOrd="0" destOrd="0" presId="urn:microsoft.com/office/officeart/2005/8/layout/vList5"/>
    <dgm:cxn modelId="{606881AE-A20E-4D0B-ADE5-01D3D220125E}" type="presParOf" srcId="{5B943940-14B2-46FE-8D38-C9257930E3C6}" destId="{5D1237CC-226E-4155-8695-DA1A2E501364}" srcOrd="0" destOrd="0" presId="urn:microsoft.com/office/officeart/2005/8/layout/vList5"/>
    <dgm:cxn modelId="{C129D237-F869-4613-8F1C-2B9A39D7185E}" type="presParOf" srcId="{5B943940-14B2-46FE-8D38-C9257930E3C6}" destId="{A9EE18A2-B3E7-4FBF-9B4D-AC8C1368FA79}" srcOrd="1" destOrd="0" presId="urn:microsoft.com/office/officeart/2005/8/layout/vList5"/>
    <dgm:cxn modelId="{A728503B-6A31-42FC-9244-E574D478CEB1}" type="presParOf" srcId="{CEDF2B65-6A04-435E-BECF-3737F2643E09}" destId="{CA166F45-516D-4B22-ACF2-98D9B2506797}" srcOrd="1" destOrd="0" presId="urn:microsoft.com/office/officeart/2005/8/layout/vList5"/>
    <dgm:cxn modelId="{A8530BDB-E69C-414E-93BF-637706DFF0CF}" type="presParOf" srcId="{CEDF2B65-6A04-435E-BECF-3737F2643E09}" destId="{5CBF288C-A8C5-436E-9266-A4A39593AF38}" srcOrd="2" destOrd="0" presId="urn:microsoft.com/office/officeart/2005/8/layout/vList5"/>
    <dgm:cxn modelId="{281C872A-BA12-4FBD-AE00-732C7563DA7A}" type="presParOf" srcId="{5CBF288C-A8C5-436E-9266-A4A39593AF38}" destId="{7286FD8F-5C4F-4B87-8FA6-097E3A829CA4}" srcOrd="0" destOrd="0" presId="urn:microsoft.com/office/officeart/2005/8/layout/vList5"/>
    <dgm:cxn modelId="{DC13E8D3-6CC8-43BB-8EC4-BE4313F6EA79}" type="presParOf" srcId="{5CBF288C-A8C5-436E-9266-A4A39593AF38}" destId="{83F9644C-03F9-4C49-8F49-4CE1D3A5C37B}" srcOrd="1" destOrd="0" presId="urn:microsoft.com/office/officeart/2005/8/layout/vList5"/>
    <dgm:cxn modelId="{AE9EE1EA-3BC9-4C8A-A049-3120FA97E3E6}" type="presParOf" srcId="{CEDF2B65-6A04-435E-BECF-3737F2643E09}" destId="{4FE32394-DA7E-4F96-B08B-D0D0980D08BF}" srcOrd="3" destOrd="0" presId="urn:microsoft.com/office/officeart/2005/8/layout/vList5"/>
    <dgm:cxn modelId="{A79D2610-CA57-4D06-B32B-FF159FD1FB02}" type="presParOf" srcId="{CEDF2B65-6A04-435E-BECF-3737F2643E09}" destId="{2DD2FF75-825A-4FEB-A11F-3A48B74296B1}" srcOrd="4" destOrd="0" presId="urn:microsoft.com/office/officeart/2005/8/layout/vList5"/>
    <dgm:cxn modelId="{2C246083-7C40-43E2-8399-E5952FA12B89}" type="presParOf" srcId="{2DD2FF75-825A-4FEB-A11F-3A48B74296B1}" destId="{2FBDE000-A750-4F9B-A164-57EE3708EA90}" srcOrd="0" destOrd="0" presId="urn:microsoft.com/office/officeart/2005/8/layout/vList5"/>
    <dgm:cxn modelId="{53DCEE65-28D6-4A48-BFC8-6B29FB8434C7}" type="presParOf" srcId="{2DD2FF75-825A-4FEB-A11F-3A48B74296B1}" destId="{E162EB66-714A-48F4-AB5C-830F633A93CC}" srcOrd="1" destOrd="0" presId="urn:microsoft.com/office/officeart/2005/8/layout/vList5"/>
    <dgm:cxn modelId="{21617191-BB8B-40DA-920C-47563EE541CB}" type="presParOf" srcId="{CEDF2B65-6A04-435E-BECF-3737F2643E09}" destId="{EEB86095-A5C7-462F-891F-B7AE87746C99}" srcOrd="5" destOrd="0" presId="urn:microsoft.com/office/officeart/2005/8/layout/vList5"/>
    <dgm:cxn modelId="{3C952126-FF11-487F-AEB7-8C8781CDBDC3}" type="presParOf" srcId="{CEDF2B65-6A04-435E-BECF-3737F2643E09}" destId="{69571CFB-3DDB-4F86-9F81-7B8D200C52BD}" srcOrd="6" destOrd="0" presId="urn:microsoft.com/office/officeart/2005/8/layout/vList5"/>
    <dgm:cxn modelId="{A7367793-FD0E-46AD-B4EB-09311F68A434}" type="presParOf" srcId="{69571CFB-3DDB-4F86-9F81-7B8D200C52BD}" destId="{8490DDC3-2B76-4D38-B84B-71C0AB59EC1B}" srcOrd="0" destOrd="0" presId="urn:microsoft.com/office/officeart/2005/8/layout/vList5"/>
    <dgm:cxn modelId="{6A75A685-A1D4-4D40-820D-3643685EDCFF}" type="presParOf" srcId="{69571CFB-3DDB-4F86-9F81-7B8D200C52BD}" destId="{9017179E-5CB8-49A1-A20A-EDCB8153CCF3}"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531597-8559-462C-AF3C-DC86394B5506}"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PG"/>
        </a:p>
      </dgm:t>
    </dgm:pt>
    <dgm:pt modelId="{9503400A-775D-4D0C-8394-F9A00E2BCDF2}">
      <dgm:prSet phldrT="[Text]"/>
      <dgm:spPr/>
      <dgm:t>
        <a:bodyPr/>
        <a:lstStyle/>
        <a:p>
          <a:r>
            <a:rPr lang="en-US" dirty="0"/>
            <a:t>Legal and Regulatory Compliance</a:t>
          </a:r>
          <a:endParaRPr lang="en-PG" dirty="0"/>
        </a:p>
      </dgm:t>
    </dgm:pt>
    <dgm:pt modelId="{B2FA58BD-6811-417F-8ED4-9E18DDD7E299}" type="parTrans" cxnId="{56DE5409-C0CC-49DF-B36C-70A1923B609D}">
      <dgm:prSet/>
      <dgm:spPr/>
      <dgm:t>
        <a:bodyPr/>
        <a:lstStyle/>
        <a:p>
          <a:endParaRPr lang="en-PG"/>
        </a:p>
      </dgm:t>
    </dgm:pt>
    <dgm:pt modelId="{C388ECAF-ED95-403C-AF61-0BB798DDBD2E}" type="sibTrans" cxnId="{56DE5409-C0CC-49DF-B36C-70A1923B609D}">
      <dgm:prSet/>
      <dgm:spPr/>
      <dgm:t>
        <a:bodyPr/>
        <a:lstStyle/>
        <a:p>
          <a:endParaRPr lang="en-PG"/>
        </a:p>
      </dgm:t>
    </dgm:pt>
    <dgm:pt modelId="{DB9C0455-44BA-43B8-AA04-EC7361B0FF50}">
      <dgm:prSet phldrT="[Text]"/>
      <dgm:spPr/>
      <dgm:t>
        <a:bodyPr/>
        <a:lstStyle/>
        <a:p>
          <a:r>
            <a:rPr kumimoji="0" lang="en-PG" altLang="en-PG" b="0" i="0" u="none" strike="noStrike" cap="none" normalizeH="0" baseline="0" dirty="0">
              <a:ln>
                <a:noFill/>
              </a:ln>
              <a:effectLst/>
            </a:rPr>
            <a:t>Addressed digital signature concerns.</a:t>
          </a:r>
          <a:endParaRPr lang="en-PG" dirty="0"/>
        </a:p>
      </dgm:t>
    </dgm:pt>
    <dgm:pt modelId="{460E0412-D107-4414-B73B-7FDBD1C9BA4B}" type="parTrans" cxnId="{73E3494B-E0B8-4EE9-8C87-BF1F96F2B220}">
      <dgm:prSet/>
      <dgm:spPr/>
      <dgm:t>
        <a:bodyPr/>
        <a:lstStyle/>
        <a:p>
          <a:endParaRPr lang="en-PG"/>
        </a:p>
      </dgm:t>
    </dgm:pt>
    <dgm:pt modelId="{C4C66391-4848-4763-BAE7-77E12743C838}" type="sibTrans" cxnId="{73E3494B-E0B8-4EE9-8C87-BF1F96F2B220}">
      <dgm:prSet/>
      <dgm:spPr/>
      <dgm:t>
        <a:bodyPr/>
        <a:lstStyle/>
        <a:p>
          <a:endParaRPr lang="en-PG"/>
        </a:p>
      </dgm:t>
    </dgm:pt>
    <dgm:pt modelId="{45F24998-E7B3-454D-BAC5-39E043BC6EA8}">
      <dgm:prSet phldrT="[Text]"/>
      <dgm:spPr/>
      <dgm:t>
        <a:bodyPr/>
        <a:lstStyle/>
        <a:p>
          <a:r>
            <a:rPr lang="en-US" dirty="0"/>
            <a:t>Data Security</a:t>
          </a:r>
          <a:endParaRPr lang="en-PG" dirty="0"/>
        </a:p>
      </dgm:t>
    </dgm:pt>
    <dgm:pt modelId="{D18BD6B9-5EA5-4950-9B25-D9CABD1861AC}" type="parTrans" cxnId="{48069F03-33F8-4F73-967C-3C14DE8282AE}">
      <dgm:prSet/>
      <dgm:spPr/>
      <dgm:t>
        <a:bodyPr/>
        <a:lstStyle/>
        <a:p>
          <a:endParaRPr lang="en-PG"/>
        </a:p>
      </dgm:t>
    </dgm:pt>
    <dgm:pt modelId="{7254C8ED-FDEF-4605-B3FA-454898E86954}" type="sibTrans" cxnId="{48069F03-33F8-4F73-967C-3C14DE8282AE}">
      <dgm:prSet/>
      <dgm:spPr/>
      <dgm:t>
        <a:bodyPr/>
        <a:lstStyle/>
        <a:p>
          <a:endParaRPr lang="en-PG"/>
        </a:p>
      </dgm:t>
    </dgm:pt>
    <dgm:pt modelId="{85EA59AF-1678-47F3-BBA0-B65F7FCA39ED}">
      <dgm:prSet phldrT="[Text]"/>
      <dgm:spPr/>
      <dgm:t>
        <a:bodyPr/>
        <a:lstStyle/>
        <a:p>
          <a:pPr>
            <a:buClrTx/>
            <a:buSzTx/>
            <a:buFontTx/>
            <a:buChar char="•"/>
          </a:pPr>
          <a:r>
            <a:rPr kumimoji="0" lang="en-PG" altLang="en-PG" b="0" i="0" u="none" strike="noStrike" cap="none" normalizeH="0" baseline="0" dirty="0">
              <a:ln>
                <a:noFill/>
              </a:ln>
              <a:effectLst/>
            </a:rPr>
            <a:t>Ensured strong security protocols</a:t>
          </a:r>
          <a:r>
            <a:rPr kumimoji="0" lang="en-PG" altLang="en-PG" b="0" i="0" u="none" strike="noStrike" cap="none" normalizeH="0" baseline="0" dirty="0">
              <a:ln>
                <a:noFill/>
              </a:ln>
              <a:solidFill>
                <a:schemeClr val="tx1"/>
              </a:solidFill>
              <a:effectLst/>
            </a:rPr>
            <a:t>.</a:t>
          </a:r>
          <a:endParaRPr lang="en-PG" dirty="0"/>
        </a:p>
      </dgm:t>
    </dgm:pt>
    <dgm:pt modelId="{EA3E49C6-EF68-4096-AF18-8ABDED01B09F}" type="parTrans" cxnId="{E6DB5648-BBDC-4F28-92D3-028054F69BD3}">
      <dgm:prSet/>
      <dgm:spPr/>
      <dgm:t>
        <a:bodyPr/>
        <a:lstStyle/>
        <a:p>
          <a:endParaRPr lang="en-PG"/>
        </a:p>
      </dgm:t>
    </dgm:pt>
    <dgm:pt modelId="{CA2CBA63-1F3A-4505-A71D-3A69D9E36CBC}" type="sibTrans" cxnId="{E6DB5648-BBDC-4F28-92D3-028054F69BD3}">
      <dgm:prSet/>
      <dgm:spPr/>
      <dgm:t>
        <a:bodyPr/>
        <a:lstStyle/>
        <a:p>
          <a:endParaRPr lang="en-PG"/>
        </a:p>
      </dgm:t>
    </dgm:pt>
    <dgm:pt modelId="{B74BA179-96BA-4529-8490-E29518221D9E}">
      <dgm:prSet phldrT="[Text]"/>
      <dgm:spPr/>
      <dgm:t>
        <a:bodyPr/>
        <a:lstStyle/>
        <a:p>
          <a:r>
            <a:rPr lang="en-US" dirty="0"/>
            <a:t>Infrastructure Issues</a:t>
          </a:r>
          <a:endParaRPr lang="en-PG" dirty="0"/>
        </a:p>
      </dgm:t>
    </dgm:pt>
    <dgm:pt modelId="{F317D53D-95B2-4A92-89DF-6F28E8C38F26}" type="parTrans" cxnId="{0D86B84F-310A-4FA0-9270-228C85BB181C}">
      <dgm:prSet/>
      <dgm:spPr/>
      <dgm:t>
        <a:bodyPr/>
        <a:lstStyle/>
        <a:p>
          <a:endParaRPr lang="en-PG"/>
        </a:p>
      </dgm:t>
    </dgm:pt>
    <dgm:pt modelId="{C6152BD1-ACCB-4848-B8D7-9F1441C01A70}" type="sibTrans" cxnId="{0D86B84F-310A-4FA0-9270-228C85BB181C}">
      <dgm:prSet/>
      <dgm:spPr/>
      <dgm:t>
        <a:bodyPr/>
        <a:lstStyle/>
        <a:p>
          <a:endParaRPr lang="en-PG"/>
        </a:p>
      </dgm:t>
    </dgm:pt>
    <dgm:pt modelId="{08EBF3E1-9965-4481-BF4B-791BDC921A65}">
      <dgm:prSet phldrT="[Text]"/>
      <dgm:spPr/>
      <dgm:t>
        <a:bodyPr/>
        <a:lstStyle/>
        <a:p>
          <a:r>
            <a:rPr lang="en-US" dirty="0"/>
            <a:t>Mitigated delays in rural areas with ICT support.</a:t>
          </a:r>
          <a:endParaRPr lang="en-PG" dirty="0"/>
        </a:p>
      </dgm:t>
    </dgm:pt>
    <dgm:pt modelId="{6DDD35A3-85D7-4CF7-A8D5-437579EB1F7D}" type="parTrans" cxnId="{EC0382FC-40CF-4449-8249-B388357AB367}">
      <dgm:prSet/>
      <dgm:spPr/>
      <dgm:t>
        <a:bodyPr/>
        <a:lstStyle/>
        <a:p>
          <a:endParaRPr lang="en-PG"/>
        </a:p>
      </dgm:t>
    </dgm:pt>
    <dgm:pt modelId="{BC5BA63F-CEB3-4149-A423-B390FD835BEC}" type="sibTrans" cxnId="{EC0382FC-40CF-4449-8249-B388357AB367}">
      <dgm:prSet/>
      <dgm:spPr/>
      <dgm:t>
        <a:bodyPr/>
        <a:lstStyle/>
        <a:p>
          <a:endParaRPr lang="en-PG"/>
        </a:p>
      </dgm:t>
    </dgm:pt>
    <dgm:pt modelId="{5C421459-A81B-458E-ADFF-F31D3B3314C9}" type="pres">
      <dgm:prSet presAssocID="{D9531597-8559-462C-AF3C-DC86394B5506}" presName="linear" presStyleCnt="0">
        <dgm:presLayoutVars>
          <dgm:dir/>
          <dgm:resizeHandles val="exact"/>
        </dgm:presLayoutVars>
      </dgm:prSet>
      <dgm:spPr/>
    </dgm:pt>
    <dgm:pt modelId="{96A55FB2-A024-4C9B-8973-DF4FA0C4B68D}" type="pres">
      <dgm:prSet presAssocID="{9503400A-775D-4D0C-8394-F9A00E2BCDF2}" presName="comp" presStyleCnt="0"/>
      <dgm:spPr/>
    </dgm:pt>
    <dgm:pt modelId="{F5E05024-B5D1-4A0F-81A6-8D4CBE6403D8}" type="pres">
      <dgm:prSet presAssocID="{9503400A-775D-4D0C-8394-F9A00E2BCDF2}" presName="box" presStyleLbl="node1" presStyleIdx="0" presStyleCnt="3"/>
      <dgm:spPr/>
    </dgm:pt>
    <dgm:pt modelId="{20428287-55B3-406E-8E2C-0B396E1C620B}" type="pres">
      <dgm:prSet presAssocID="{9503400A-775D-4D0C-8394-F9A00E2BCDF2}" presName="img" presStyleLbl="f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t="-10000" b="-10000"/>
          </a:stretch>
        </a:blipFill>
      </dgm:spPr>
      <dgm:extLst>
        <a:ext uri="{E40237B7-FDA0-4F09-8148-C483321AD2D9}">
          <dgm14:cNvPr xmlns:dgm14="http://schemas.microsoft.com/office/drawing/2010/diagram" id="0" name="" descr="Gavel with solid fill"/>
        </a:ext>
      </dgm:extLst>
    </dgm:pt>
    <dgm:pt modelId="{EF02527F-52BA-472B-8E83-02DFB845E2B5}" type="pres">
      <dgm:prSet presAssocID="{9503400A-775D-4D0C-8394-F9A00E2BCDF2}" presName="text" presStyleLbl="node1" presStyleIdx="0" presStyleCnt="3">
        <dgm:presLayoutVars>
          <dgm:bulletEnabled val="1"/>
        </dgm:presLayoutVars>
      </dgm:prSet>
      <dgm:spPr/>
    </dgm:pt>
    <dgm:pt modelId="{4BF6C22D-B8FF-4E6A-93C4-D5F8591DAF3C}" type="pres">
      <dgm:prSet presAssocID="{C388ECAF-ED95-403C-AF61-0BB798DDBD2E}" presName="spacer" presStyleCnt="0"/>
      <dgm:spPr/>
    </dgm:pt>
    <dgm:pt modelId="{FDD238DA-844E-4F7E-818D-44DE1FDA9F67}" type="pres">
      <dgm:prSet presAssocID="{45F24998-E7B3-454D-BAC5-39E043BC6EA8}" presName="comp" presStyleCnt="0"/>
      <dgm:spPr/>
    </dgm:pt>
    <dgm:pt modelId="{DCAE7C78-02E0-4C45-B751-4364A802E655}" type="pres">
      <dgm:prSet presAssocID="{45F24998-E7B3-454D-BAC5-39E043BC6EA8}" presName="box" presStyleLbl="node1" presStyleIdx="1" presStyleCnt="3"/>
      <dgm:spPr/>
    </dgm:pt>
    <dgm:pt modelId="{A10B2C76-EBB4-418C-9C52-57F0771307C2}" type="pres">
      <dgm:prSet presAssocID="{45F24998-E7B3-454D-BAC5-39E043BC6EA8}" presName="img" presStyleLbl="fgImgPlac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t="-10000" b="-10000"/>
          </a:stretch>
        </a:blipFill>
      </dgm:spPr>
      <dgm:extLst>
        <a:ext uri="{E40237B7-FDA0-4F09-8148-C483321AD2D9}">
          <dgm14:cNvPr xmlns:dgm14="http://schemas.microsoft.com/office/drawing/2010/diagram" id="0" name="" descr="Shield Tick with solid fill"/>
        </a:ext>
      </dgm:extLst>
    </dgm:pt>
    <dgm:pt modelId="{5FD56B1F-C095-4609-AE5A-AEDECE7DD4E1}" type="pres">
      <dgm:prSet presAssocID="{45F24998-E7B3-454D-BAC5-39E043BC6EA8}" presName="text" presStyleLbl="node1" presStyleIdx="1" presStyleCnt="3">
        <dgm:presLayoutVars>
          <dgm:bulletEnabled val="1"/>
        </dgm:presLayoutVars>
      </dgm:prSet>
      <dgm:spPr/>
    </dgm:pt>
    <dgm:pt modelId="{98A89808-4CCE-410B-AB63-CD5D7137925C}" type="pres">
      <dgm:prSet presAssocID="{7254C8ED-FDEF-4605-B3FA-454898E86954}" presName="spacer" presStyleCnt="0"/>
      <dgm:spPr/>
    </dgm:pt>
    <dgm:pt modelId="{668F119C-7376-4D48-8EC1-5EAB7EE593DF}" type="pres">
      <dgm:prSet presAssocID="{B74BA179-96BA-4529-8490-E29518221D9E}" presName="comp" presStyleCnt="0"/>
      <dgm:spPr/>
    </dgm:pt>
    <dgm:pt modelId="{96C66554-7887-4D69-8063-B6FB0A180A2A}" type="pres">
      <dgm:prSet presAssocID="{B74BA179-96BA-4529-8490-E29518221D9E}" presName="box" presStyleLbl="node1" presStyleIdx="2" presStyleCnt="3" custLinFactNeighborX="11295" custLinFactNeighborY="26080"/>
      <dgm:spPr/>
    </dgm:pt>
    <dgm:pt modelId="{5EA3F1AA-E631-4D98-88DD-B05E1B2008D9}" type="pres">
      <dgm:prSet presAssocID="{B74BA179-96BA-4529-8490-E29518221D9E}" presName="img" presStyleLbl="fgImgPlac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t="-10000" b="-10000"/>
          </a:stretch>
        </a:blipFill>
      </dgm:spPr>
      <dgm:extLst>
        <a:ext uri="{E40237B7-FDA0-4F09-8148-C483321AD2D9}">
          <dgm14:cNvPr xmlns:dgm14="http://schemas.microsoft.com/office/drawing/2010/diagram" id="0" name="" descr="Cell Tower with solid fill"/>
        </a:ext>
      </dgm:extLst>
    </dgm:pt>
    <dgm:pt modelId="{5567684B-AE78-449B-8C33-95874ADB46EC}" type="pres">
      <dgm:prSet presAssocID="{B74BA179-96BA-4529-8490-E29518221D9E}" presName="text" presStyleLbl="node1" presStyleIdx="2" presStyleCnt="3">
        <dgm:presLayoutVars>
          <dgm:bulletEnabled val="1"/>
        </dgm:presLayoutVars>
      </dgm:prSet>
      <dgm:spPr/>
    </dgm:pt>
  </dgm:ptLst>
  <dgm:cxnLst>
    <dgm:cxn modelId="{48069F03-33F8-4F73-967C-3C14DE8282AE}" srcId="{D9531597-8559-462C-AF3C-DC86394B5506}" destId="{45F24998-E7B3-454D-BAC5-39E043BC6EA8}" srcOrd="1" destOrd="0" parTransId="{D18BD6B9-5EA5-4950-9B25-D9CABD1861AC}" sibTransId="{7254C8ED-FDEF-4605-B3FA-454898E86954}"/>
    <dgm:cxn modelId="{56DE5409-C0CC-49DF-B36C-70A1923B609D}" srcId="{D9531597-8559-462C-AF3C-DC86394B5506}" destId="{9503400A-775D-4D0C-8394-F9A00E2BCDF2}" srcOrd="0" destOrd="0" parTransId="{B2FA58BD-6811-417F-8ED4-9E18DDD7E299}" sibTransId="{C388ECAF-ED95-403C-AF61-0BB798DDBD2E}"/>
    <dgm:cxn modelId="{860D661E-C86E-4C00-8A98-43E8ACB4EBAF}" type="presOf" srcId="{9503400A-775D-4D0C-8394-F9A00E2BCDF2}" destId="{EF02527F-52BA-472B-8E83-02DFB845E2B5}" srcOrd="1" destOrd="0" presId="urn:microsoft.com/office/officeart/2005/8/layout/vList4"/>
    <dgm:cxn modelId="{05D1022A-3B8C-4A7C-BC53-F74864171973}" type="presOf" srcId="{B74BA179-96BA-4529-8490-E29518221D9E}" destId="{96C66554-7887-4D69-8063-B6FB0A180A2A}" srcOrd="0" destOrd="0" presId="urn:microsoft.com/office/officeart/2005/8/layout/vList4"/>
    <dgm:cxn modelId="{B9077938-EBBB-4E7A-9B5F-12F6CA537C4E}" type="presOf" srcId="{08EBF3E1-9965-4481-BF4B-791BDC921A65}" destId="{96C66554-7887-4D69-8063-B6FB0A180A2A}" srcOrd="0" destOrd="1" presId="urn:microsoft.com/office/officeart/2005/8/layout/vList4"/>
    <dgm:cxn modelId="{E6DB5648-BBDC-4F28-92D3-028054F69BD3}" srcId="{45F24998-E7B3-454D-BAC5-39E043BC6EA8}" destId="{85EA59AF-1678-47F3-BBA0-B65F7FCA39ED}" srcOrd="0" destOrd="0" parTransId="{EA3E49C6-EF68-4096-AF18-8ABDED01B09F}" sibTransId="{CA2CBA63-1F3A-4505-A71D-3A69D9E36CBC}"/>
    <dgm:cxn modelId="{C312C54A-427D-4CD8-9EEC-795545DF719D}" type="presOf" srcId="{45F24998-E7B3-454D-BAC5-39E043BC6EA8}" destId="{5FD56B1F-C095-4609-AE5A-AEDECE7DD4E1}" srcOrd="1" destOrd="0" presId="urn:microsoft.com/office/officeart/2005/8/layout/vList4"/>
    <dgm:cxn modelId="{73E3494B-E0B8-4EE9-8C87-BF1F96F2B220}" srcId="{9503400A-775D-4D0C-8394-F9A00E2BCDF2}" destId="{DB9C0455-44BA-43B8-AA04-EC7361B0FF50}" srcOrd="0" destOrd="0" parTransId="{460E0412-D107-4414-B73B-7FDBD1C9BA4B}" sibTransId="{C4C66391-4848-4763-BAE7-77E12743C838}"/>
    <dgm:cxn modelId="{0D86B84F-310A-4FA0-9270-228C85BB181C}" srcId="{D9531597-8559-462C-AF3C-DC86394B5506}" destId="{B74BA179-96BA-4529-8490-E29518221D9E}" srcOrd="2" destOrd="0" parTransId="{F317D53D-95B2-4A92-89DF-6F28E8C38F26}" sibTransId="{C6152BD1-ACCB-4848-B8D7-9F1441C01A70}"/>
    <dgm:cxn modelId="{BEC84058-238F-43B2-84FC-8DC905E585E4}" type="presOf" srcId="{DB9C0455-44BA-43B8-AA04-EC7361B0FF50}" destId="{F5E05024-B5D1-4A0F-81A6-8D4CBE6403D8}" srcOrd="0" destOrd="1" presId="urn:microsoft.com/office/officeart/2005/8/layout/vList4"/>
    <dgm:cxn modelId="{A8702088-5F72-47AC-8349-345C34E62F4C}" type="presOf" srcId="{85EA59AF-1678-47F3-BBA0-B65F7FCA39ED}" destId="{5FD56B1F-C095-4609-AE5A-AEDECE7DD4E1}" srcOrd="1" destOrd="1" presId="urn:microsoft.com/office/officeart/2005/8/layout/vList4"/>
    <dgm:cxn modelId="{35122B8B-A6C8-43A6-9D7D-F34262BEB56E}" type="presOf" srcId="{85EA59AF-1678-47F3-BBA0-B65F7FCA39ED}" destId="{DCAE7C78-02E0-4C45-B751-4364A802E655}" srcOrd="0" destOrd="1" presId="urn:microsoft.com/office/officeart/2005/8/layout/vList4"/>
    <dgm:cxn modelId="{49AE1E9E-17F4-40B8-B74D-50ACB629EA43}" type="presOf" srcId="{D9531597-8559-462C-AF3C-DC86394B5506}" destId="{5C421459-A81B-458E-ADFF-F31D3B3314C9}" srcOrd="0" destOrd="0" presId="urn:microsoft.com/office/officeart/2005/8/layout/vList4"/>
    <dgm:cxn modelId="{887487AE-4D56-4BB7-B377-3217554F508F}" type="presOf" srcId="{45F24998-E7B3-454D-BAC5-39E043BC6EA8}" destId="{DCAE7C78-02E0-4C45-B751-4364A802E655}" srcOrd="0" destOrd="0" presId="urn:microsoft.com/office/officeart/2005/8/layout/vList4"/>
    <dgm:cxn modelId="{C40B5BAF-2C51-474C-8080-8E7B46F8018B}" type="presOf" srcId="{9503400A-775D-4D0C-8394-F9A00E2BCDF2}" destId="{F5E05024-B5D1-4A0F-81A6-8D4CBE6403D8}" srcOrd="0" destOrd="0" presId="urn:microsoft.com/office/officeart/2005/8/layout/vList4"/>
    <dgm:cxn modelId="{DDAB51BD-EDE8-4C77-9E4F-A0E09FB5A14C}" type="presOf" srcId="{B74BA179-96BA-4529-8490-E29518221D9E}" destId="{5567684B-AE78-449B-8C33-95874ADB46EC}" srcOrd="1" destOrd="0" presId="urn:microsoft.com/office/officeart/2005/8/layout/vList4"/>
    <dgm:cxn modelId="{CA6884DF-A8B1-416F-B70A-DE8D6149C151}" type="presOf" srcId="{DB9C0455-44BA-43B8-AA04-EC7361B0FF50}" destId="{EF02527F-52BA-472B-8E83-02DFB845E2B5}" srcOrd="1" destOrd="1" presId="urn:microsoft.com/office/officeart/2005/8/layout/vList4"/>
    <dgm:cxn modelId="{320425EB-E817-4E0C-8AB6-AB7F5456F5F1}" type="presOf" srcId="{08EBF3E1-9965-4481-BF4B-791BDC921A65}" destId="{5567684B-AE78-449B-8C33-95874ADB46EC}" srcOrd="1" destOrd="1" presId="urn:microsoft.com/office/officeart/2005/8/layout/vList4"/>
    <dgm:cxn modelId="{EC0382FC-40CF-4449-8249-B388357AB367}" srcId="{B74BA179-96BA-4529-8490-E29518221D9E}" destId="{08EBF3E1-9965-4481-BF4B-791BDC921A65}" srcOrd="0" destOrd="0" parTransId="{6DDD35A3-85D7-4CF7-A8D5-437579EB1F7D}" sibTransId="{BC5BA63F-CEB3-4149-A423-B390FD835BEC}"/>
    <dgm:cxn modelId="{42179A3F-5A49-4AC7-8250-3955FD2D967E}" type="presParOf" srcId="{5C421459-A81B-458E-ADFF-F31D3B3314C9}" destId="{96A55FB2-A024-4C9B-8973-DF4FA0C4B68D}" srcOrd="0" destOrd="0" presId="urn:microsoft.com/office/officeart/2005/8/layout/vList4"/>
    <dgm:cxn modelId="{56D785BA-5C57-4BFB-B1E5-DDE740E348D6}" type="presParOf" srcId="{96A55FB2-A024-4C9B-8973-DF4FA0C4B68D}" destId="{F5E05024-B5D1-4A0F-81A6-8D4CBE6403D8}" srcOrd="0" destOrd="0" presId="urn:microsoft.com/office/officeart/2005/8/layout/vList4"/>
    <dgm:cxn modelId="{4FEB87E2-3322-404B-B515-9955085992D2}" type="presParOf" srcId="{96A55FB2-A024-4C9B-8973-DF4FA0C4B68D}" destId="{20428287-55B3-406E-8E2C-0B396E1C620B}" srcOrd="1" destOrd="0" presId="urn:microsoft.com/office/officeart/2005/8/layout/vList4"/>
    <dgm:cxn modelId="{02C2F5A5-D1EC-4F51-ABAC-7AE26BEAC42A}" type="presParOf" srcId="{96A55FB2-A024-4C9B-8973-DF4FA0C4B68D}" destId="{EF02527F-52BA-472B-8E83-02DFB845E2B5}" srcOrd="2" destOrd="0" presId="urn:microsoft.com/office/officeart/2005/8/layout/vList4"/>
    <dgm:cxn modelId="{5C79E26F-D6AE-443E-A697-1AB5CF0DCF90}" type="presParOf" srcId="{5C421459-A81B-458E-ADFF-F31D3B3314C9}" destId="{4BF6C22D-B8FF-4E6A-93C4-D5F8591DAF3C}" srcOrd="1" destOrd="0" presId="urn:microsoft.com/office/officeart/2005/8/layout/vList4"/>
    <dgm:cxn modelId="{445842D4-F2A4-40BE-A9F6-E5304A73103C}" type="presParOf" srcId="{5C421459-A81B-458E-ADFF-F31D3B3314C9}" destId="{FDD238DA-844E-4F7E-818D-44DE1FDA9F67}" srcOrd="2" destOrd="0" presId="urn:microsoft.com/office/officeart/2005/8/layout/vList4"/>
    <dgm:cxn modelId="{95149314-99B1-445A-9471-29C398FFA18D}" type="presParOf" srcId="{FDD238DA-844E-4F7E-818D-44DE1FDA9F67}" destId="{DCAE7C78-02E0-4C45-B751-4364A802E655}" srcOrd="0" destOrd="0" presId="urn:microsoft.com/office/officeart/2005/8/layout/vList4"/>
    <dgm:cxn modelId="{29A06B3A-21EB-49A1-A81B-783629F2BC74}" type="presParOf" srcId="{FDD238DA-844E-4F7E-818D-44DE1FDA9F67}" destId="{A10B2C76-EBB4-418C-9C52-57F0771307C2}" srcOrd="1" destOrd="0" presId="urn:microsoft.com/office/officeart/2005/8/layout/vList4"/>
    <dgm:cxn modelId="{67702D98-F312-402F-8196-F1A20404FEC1}" type="presParOf" srcId="{FDD238DA-844E-4F7E-818D-44DE1FDA9F67}" destId="{5FD56B1F-C095-4609-AE5A-AEDECE7DD4E1}" srcOrd="2" destOrd="0" presId="urn:microsoft.com/office/officeart/2005/8/layout/vList4"/>
    <dgm:cxn modelId="{E9EDB394-C35F-4430-B0B6-1DE71BBF9007}" type="presParOf" srcId="{5C421459-A81B-458E-ADFF-F31D3B3314C9}" destId="{98A89808-4CCE-410B-AB63-CD5D7137925C}" srcOrd="3" destOrd="0" presId="urn:microsoft.com/office/officeart/2005/8/layout/vList4"/>
    <dgm:cxn modelId="{1A7E1876-5F22-4801-A8FC-552EE325E191}" type="presParOf" srcId="{5C421459-A81B-458E-ADFF-F31D3B3314C9}" destId="{668F119C-7376-4D48-8EC1-5EAB7EE593DF}" srcOrd="4" destOrd="0" presId="urn:microsoft.com/office/officeart/2005/8/layout/vList4"/>
    <dgm:cxn modelId="{EE768732-BBA0-4C3E-8E61-78D3EA5615AB}" type="presParOf" srcId="{668F119C-7376-4D48-8EC1-5EAB7EE593DF}" destId="{96C66554-7887-4D69-8063-B6FB0A180A2A}" srcOrd="0" destOrd="0" presId="urn:microsoft.com/office/officeart/2005/8/layout/vList4"/>
    <dgm:cxn modelId="{70691F0B-957A-4CEE-8650-2B860F48C70E}" type="presParOf" srcId="{668F119C-7376-4D48-8EC1-5EAB7EE593DF}" destId="{5EA3F1AA-E631-4D98-88DD-B05E1B2008D9}" srcOrd="1" destOrd="0" presId="urn:microsoft.com/office/officeart/2005/8/layout/vList4"/>
    <dgm:cxn modelId="{CABD8C2C-CC1B-47B6-92AF-EB04F8D4B9F3}" type="presParOf" srcId="{668F119C-7376-4D48-8EC1-5EAB7EE593DF}" destId="{5567684B-AE78-449B-8C33-95874ADB46EC}"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2A34A4-1395-4BF6-9922-BAFFA87E1DAC}"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PG"/>
        </a:p>
      </dgm:t>
    </dgm:pt>
    <dgm:pt modelId="{90AA42D1-D0D2-422A-8584-D758EA1D844D}">
      <dgm:prSet phldrT="[Text]" phldr="1" custT="1"/>
      <dgm:spPr/>
      <dgm:t>
        <a:bodyPr/>
        <a:lstStyle/>
        <a:p>
          <a:endParaRPr lang="en-PG" sz="2000" dirty="0"/>
        </a:p>
      </dgm:t>
    </dgm:pt>
    <dgm:pt modelId="{1F340F14-F585-4A50-8CBF-31B2A244C78C}" type="parTrans" cxnId="{C0C853D1-0F85-4B5A-B3AC-66D9FE336F82}">
      <dgm:prSet/>
      <dgm:spPr/>
      <dgm:t>
        <a:bodyPr/>
        <a:lstStyle/>
        <a:p>
          <a:endParaRPr lang="en-PG" sz="2000"/>
        </a:p>
      </dgm:t>
    </dgm:pt>
    <dgm:pt modelId="{F138285B-43C3-46D1-AD28-DC043E4A3723}" type="sibTrans" cxnId="{C0C853D1-0F85-4B5A-B3AC-66D9FE336F82}">
      <dgm:prSet/>
      <dgm:spPr/>
      <dgm:t>
        <a:bodyPr/>
        <a:lstStyle/>
        <a:p>
          <a:endParaRPr lang="en-PG" sz="2000"/>
        </a:p>
      </dgm:t>
    </dgm:pt>
    <dgm:pt modelId="{D7EA454B-B83C-45AD-AE87-05950F6C1E93}">
      <dgm:prSet phldrT="[Text]" custT="1"/>
      <dgm:spPr/>
      <dgm:t>
        <a:bodyPr/>
        <a:lstStyle/>
        <a:p>
          <a:r>
            <a:rPr lang="en-US" sz="2000" dirty="0"/>
            <a:t>11/07/2024</a:t>
          </a:r>
          <a:endParaRPr lang="en-PG" sz="2000" dirty="0"/>
        </a:p>
      </dgm:t>
    </dgm:pt>
    <dgm:pt modelId="{F823930A-39E1-4AC1-970B-C6E30A6DAC14}" type="parTrans" cxnId="{AA60E958-C11D-4266-8A91-87A1B1555D7D}">
      <dgm:prSet/>
      <dgm:spPr/>
      <dgm:t>
        <a:bodyPr/>
        <a:lstStyle/>
        <a:p>
          <a:endParaRPr lang="en-PG" sz="2000"/>
        </a:p>
      </dgm:t>
    </dgm:pt>
    <dgm:pt modelId="{834BC529-11A2-4527-B191-2DD9C4172449}" type="sibTrans" cxnId="{AA60E958-C11D-4266-8A91-87A1B1555D7D}">
      <dgm:prSet/>
      <dgm:spPr/>
      <dgm:t>
        <a:bodyPr/>
        <a:lstStyle/>
        <a:p>
          <a:endParaRPr lang="en-PG" sz="2000"/>
        </a:p>
      </dgm:t>
    </dgm:pt>
    <dgm:pt modelId="{6D651DC4-C9BB-4206-ADBF-636CFAFD86AF}">
      <dgm:prSet phldrT="[Text]" custT="1"/>
      <dgm:spPr/>
      <dgm:t>
        <a:bodyPr/>
        <a:lstStyle/>
        <a:p>
          <a:r>
            <a:rPr lang="en-US" sz="2000" dirty="0"/>
            <a:t>Staff Training </a:t>
          </a:r>
          <a:endParaRPr lang="en-PG" sz="2000" dirty="0"/>
        </a:p>
      </dgm:t>
    </dgm:pt>
    <dgm:pt modelId="{5A825F0E-310E-45FA-9236-4A92444D34BC}" type="parTrans" cxnId="{F28E6B39-E2D9-47C7-85B1-854F19A895B6}">
      <dgm:prSet/>
      <dgm:spPr/>
      <dgm:t>
        <a:bodyPr/>
        <a:lstStyle/>
        <a:p>
          <a:endParaRPr lang="en-PG" sz="2000"/>
        </a:p>
      </dgm:t>
    </dgm:pt>
    <dgm:pt modelId="{241B4AC6-FB7C-44BA-AFA4-B215F147ABCC}" type="sibTrans" cxnId="{F28E6B39-E2D9-47C7-85B1-854F19A895B6}">
      <dgm:prSet/>
      <dgm:spPr/>
      <dgm:t>
        <a:bodyPr/>
        <a:lstStyle/>
        <a:p>
          <a:endParaRPr lang="en-PG" sz="2000"/>
        </a:p>
      </dgm:t>
    </dgm:pt>
    <dgm:pt modelId="{E52B1CC0-FAE8-462C-AA09-7F197762214A}">
      <dgm:prSet phldrT="[Text]" phldr="1" custT="1"/>
      <dgm:spPr/>
      <dgm:t>
        <a:bodyPr/>
        <a:lstStyle/>
        <a:p>
          <a:endParaRPr lang="en-PG" sz="2000" dirty="0"/>
        </a:p>
      </dgm:t>
    </dgm:pt>
    <dgm:pt modelId="{3ED8A5B3-5931-4A24-B9DE-1051B8A52E92}" type="parTrans" cxnId="{2810814B-A2AE-4A40-B4D9-B9895589B6C0}">
      <dgm:prSet/>
      <dgm:spPr/>
      <dgm:t>
        <a:bodyPr/>
        <a:lstStyle/>
        <a:p>
          <a:endParaRPr lang="en-PG" sz="2000"/>
        </a:p>
      </dgm:t>
    </dgm:pt>
    <dgm:pt modelId="{70E0AE2C-3E8A-449D-8061-8ECC9E9B85CC}" type="sibTrans" cxnId="{2810814B-A2AE-4A40-B4D9-B9895589B6C0}">
      <dgm:prSet/>
      <dgm:spPr/>
      <dgm:t>
        <a:bodyPr/>
        <a:lstStyle/>
        <a:p>
          <a:endParaRPr lang="en-PG" sz="2000"/>
        </a:p>
      </dgm:t>
    </dgm:pt>
    <dgm:pt modelId="{22F444F4-460B-4BD9-9592-DF5827BA73DC}">
      <dgm:prSet phldrT="[Text]" custT="1"/>
      <dgm:spPr/>
      <dgm:t>
        <a:bodyPr/>
        <a:lstStyle/>
        <a:p>
          <a:r>
            <a:rPr lang="en-US" sz="2000" dirty="0"/>
            <a:t>09/08/2024</a:t>
          </a:r>
          <a:endParaRPr lang="en-PG" sz="2000" dirty="0"/>
        </a:p>
      </dgm:t>
    </dgm:pt>
    <dgm:pt modelId="{2C17E637-DDA9-4BA6-B14E-E023B97ECC9C}" type="parTrans" cxnId="{CE470399-6CB5-4B3E-81EE-FE5350BBC7EF}">
      <dgm:prSet/>
      <dgm:spPr/>
      <dgm:t>
        <a:bodyPr/>
        <a:lstStyle/>
        <a:p>
          <a:endParaRPr lang="en-PG" sz="2000"/>
        </a:p>
      </dgm:t>
    </dgm:pt>
    <dgm:pt modelId="{767A3B04-5E2B-4444-9A7A-79BA24D4009B}" type="sibTrans" cxnId="{CE470399-6CB5-4B3E-81EE-FE5350BBC7EF}">
      <dgm:prSet/>
      <dgm:spPr/>
      <dgm:t>
        <a:bodyPr/>
        <a:lstStyle/>
        <a:p>
          <a:endParaRPr lang="en-PG" sz="2000"/>
        </a:p>
      </dgm:t>
    </dgm:pt>
    <dgm:pt modelId="{547C7DCC-531D-4ED5-89D3-F9C2EE736CEA}">
      <dgm:prSet phldrT="[Text]" custT="1"/>
      <dgm:spPr/>
      <dgm:t>
        <a:bodyPr/>
        <a:lstStyle/>
        <a:p>
          <a:r>
            <a:rPr lang="en-US" sz="2000" dirty="0"/>
            <a:t>Soft launch (Full scale testing)</a:t>
          </a:r>
          <a:endParaRPr lang="en-PG" sz="2000" dirty="0"/>
        </a:p>
      </dgm:t>
    </dgm:pt>
    <dgm:pt modelId="{C070326C-2F2B-42B2-BEA1-528035DEABC1}" type="parTrans" cxnId="{5A62A51A-62D0-4CF4-837B-F132AF29F428}">
      <dgm:prSet/>
      <dgm:spPr/>
      <dgm:t>
        <a:bodyPr/>
        <a:lstStyle/>
        <a:p>
          <a:endParaRPr lang="en-PG" sz="2000"/>
        </a:p>
      </dgm:t>
    </dgm:pt>
    <dgm:pt modelId="{1D351F61-B652-47DF-9803-41829B6D7740}" type="sibTrans" cxnId="{5A62A51A-62D0-4CF4-837B-F132AF29F428}">
      <dgm:prSet/>
      <dgm:spPr/>
      <dgm:t>
        <a:bodyPr/>
        <a:lstStyle/>
        <a:p>
          <a:endParaRPr lang="en-PG" sz="2000"/>
        </a:p>
      </dgm:t>
    </dgm:pt>
    <dgm:pt modelId="{F011748E-009E-46E4-9A5F-4CB313FE1D68}">
      <dgm:prSet phldrT="[Text]" phldr="1" custT="1"/>
      <dgm:spPr/>
      <dgm:t>
        <a:bodyPr/>
        <a:lstStyle/>
        <a:p>
          <a:endParaRPr lang="en-PG" sz="2000" dirty="0"/>
        </a:p>
      </dgm:t>
    </dgm:pt>
    <dgm:pt modelId="{AC458BCF-DE17-4623-BAE2-985C6B5E9356}" type="parTrans" cxnId="{71086370-B7FA-47F4-8C95-1CD8A9676B2A}">
      <dgm:prSet/>
      <dgm:spPr/>
      <dgm:t>
        <a:bodyPr/>
        <a:lstStyle/>
        <a:p>
          <a:endParaRPr lang="en-PG" sz="2000"/>
        </a:p>
      </dgm:t>
    </dgm:pt>
    <dgm:pt modelId="{1C872B47-8815-440D-A5C5-B65A7CE3E09E}" type="sibTrans" cxnId="{71086370-B7FA-47F4-8C95-1CD8A9676B2A}">
      <dgm:prSet/>
      <dgm:spPr/>
      <dgm:t>
        <a:bodyPr/>
        <a:lstStyle/>
        <a:p>
          <a:endParaRPr lang="en-PG" sz="2000"/>
        </a:p>
      </dgm:t>
    </dgm:pt>
    <dgm:pt modelId="{E4DA1A68-E103-45B4-8DA3-009D1939C3FD}">
      <dgm:prSet phldrT="[Text]" custT="1"/>
      <dgm:spPr/>
      <dgm:t>
        <a:bodyPr/>
        <a:lstStyle/>
        <a:p>
          <a:r>
            <a:rPr lang="en-US" sz="2000" dirty="0"/>
            <a:t>03/10/2024</a:t>
          </a:r>
          <a:endParaRPr lang="en-PG" sz="2000" dirty="0"/>
        </a:p>
      </dgm:t>
    </dgm:pt>
    <dgm:pt modelId="{4D6BA3D6-1B6A-4269-9C6B-B1081B190529}" type="parTrans" cxnId="{56B54935-0952-431D-A5E7-AF2013ED3343}">
      <dgm:prSet/>
      <dgm:spPr/>
      <dgm:t>
        <a:bodyPr/>
        <a:lstStyle/>
        <a:p>
          <a:endParaRPr lang="en-PG" sz="2000"/>
        </a:p>
      </dgm:t>
    </dgm:pt>
    <dgm:pt modelId="{DC8875CB-80ED-44F3-8909-671A2E6A2824}" type="sibTrans" cxnId="{56B54935-0952-431D-A5E7-AF2013ED3343}">
      <dgm:prSet/>
      <dgm:spPr/>
      <dgm:t>
        <a:bodyPr/>
        <a:lstStyle/>
        <a:p>
          <a:endParaRPr lang="en-PG" sz="2000"/>
        </a:p>
      </dgm:t>
    </dgm:pt>
    <dgm:pt modelId="{2E41431C-0158-4729-B053-A1E21F3E1ADD}">
      <dgm:prSet phldrT="[Text]" custT="1"/>
      <dgm:spPr/>
      <dgm:t>
        <a:bodyPr/>
        <a:lstStyle/>
        <a:p>
          <a:r>
            <a:rPr lang="en-US" sz="2000" dirty="0"/>
            <a:t>Full system launch</a:t>
          </a:r>
          <a:endParaRPr lang="en-PG" sz="2000" dirty="0"/>
        </a:p>
      </dgm:t>
    </dgm:pt>
    <dgm:pt modelId="{B4535779-2BC4-4DCD-88D9-FA6170F54A61}" type="parTrans" cxnId="{6192EE10-8CFD-45DE-95B0-A79AE6DFF425}">
      <dgm:prSet/>
      <dgm:spPr/>
      <dgm:t>
        <a:bodyPr/>
        <a:lstStyle/>
        <a:p>
          <a:endParaRPr lang="en-PG" sz="2000"/>
        </a:p>
      </dgm:t>
    </dgm:pt>
    <dgm:pt modelId="{62928ADB-7FCB-44C6-912A-7EB805C66A7B}" type="sibTrans" cxnId="{6192EE10-8CFD-45DE-95B0-A79AE6DFF425}">
      <dgm:prSet/>
      <dgm:spPr/>
      <dgm:t>
        <a:bodyPr/>
        <a:lstStyle/>
        <a:p>
          <a:endParaRPr lang="en-PG" sz="2000"/>
        </a:p>
      </dgm:t>
    </dgm:pt>
    <dgm:pt modelId="{84B13656-018D-4061-B24F-603855ADC2CA}">
      <dgm:prSet phldrT="[Text]" custT="1"/>
      <dgm:spPr/>
      <dgm:t>
        <a:bodyPr/>
        <a:lstStyle/>
        <a:p>
          <a:r>
            <a:rPr lang="en-US" sz="2000" dirty="0"/>
            <a:t>LMU &amp; Newmont Mining</a:t>
          </a:r>
          <a:endParaRPr lang="en-PG" sz="2000" dirty="0"/>
        </a:p>
      </dgm:t>
    </dgm:pt>
    <dgm:pt modelId="{DAE50CCD-CB9E-40B2-A7E4-B4E903868877}" type="parTrans" cxnId="{D5101E18-2574-463D-9C38-16323B45B127}">
      <dgm:prSet/>
      <dgm:spPr/>
      <dgm:t>
        <a:bodyPr/>
        <a:lstStyle/>
        <a:p>
          <a:endParaRPr lang="en-PG" sz="2000"/>
        </a:p>
      </dgm:t>
    </dgm:pt>
    <dgm:pt modelId="{46F1EAE9-6F4E-44D8-8441-7DD7941221A7}" type="sibTrans" cxnId="{D5101E18-2574-463D-9C38-16323B45B127}">
      <dgm:prSet/>
      <dgm:spPr/>
      <dgm:t>
        <a:bodyPr/>
        <a:lstStyle/>
        <a:p>
          <a:endParaRPr lang="en-PG" sz="2000"/>
        </a:p>
      </dgm:t>
    </dgm:pt>
    <dgm:pt modelId="{6AD3CD88-9EEA-4002-A176-B728A247C031}">
      <dgm:prSet phldrT="[Text]" custT="1"/>
      <dgm:spPr/>
      <dgm:t>
        <a:bodyPr/>
        <a:lstStyle/>
        <a:p>
          <a:r>
            <a:rPr lang="en-US" sz="2000" dirty="0"/>
            <a:t>Service will the open to Citizen applicants only</a:t>
          </a:r>
          <a:endParaRPr lang="en-PG" sz="2000" dirty="0"/>
        </a:p>
      </dgm:t>
    </dgm:pt>
    <dgm:pt modelId="{F800F587-AEC3-4190-9BD2-8C337C39ED8F}" type="parTrans" cxnId="{FBE38EE0-EC46-4A1A-B2D0-A3BA6A627601}">
      <dgm:prSet/>
      <dgm:spPr/>
      <dgm:t>
        <a:bodyPr/>
        <a:lstStyle/>
        <a:p>
          <a:endParaRPr lang="en-PG" sz="2000"/>
        </a:p>
      </dgm:t>
    </dgm:pt>
    <dgm:pt modelId="{9592AC2A-DE54-44D1-8A8F-C4F9CF409775}" type="sibTrans" cxnId="{FBE38EE0-EC46-4A1A-B2D0-A3BA6A627601}">
      <dgm:prSet/>
      <dgm:spPr/>
      <dgm:t>
        <a:bodyPr/>
        <a:lstStyle/>
        <a:p>
          <a:endParaRPr lang="en-PG" sz="2000"/>
        </a:p>
      </dgm:t>
    </dgm:pt>
    <dgm:pt modelId="{AF795BDB-8B1B-460B-BFA4-F55821891AD7}" type="pres">
      <dgm:prSet presAssocID="{B82A34A4-1395-4BF6-9922-BAFFA87E1DAC}" presName="linearFlow" presStyleCnt="0">
        <dgm:presLayoutVars>
          <dgm:dir/>
          <dgm:animLvl val="lvl"/>
          <dgm:resizeHandles val="exact"/>
        </dgm:presLayoutVars>
      </dgm:prSet>
      <dgm:spPr/>
    </dgm:pt>
    <dgm:pt modelId="{3FDF1920-6715-4674-9A2F-A0916B1F693D}" type="pres">
      <dgm:prSet presAssocID="{90AA42D1-D0D2-422A-8584-D758EA1D844D}" presName="composite" presStyleCnt="0"/>
      <dgm:spPr/>
    </dgm:pt>
    <dgm:pt modelId="{690E2A51-D376-4970-B0F3-6A15CC6BA41C}" type="pres">
      <dgm:prSet presAssocID="{90AA42D1-D0D2-422A-8584-D758EA1D844D}" presName="parentText" presStyleLbl="alignNode1" presStyleIdx="0" presStyleCnt="3">
        <dgm:presLayoutVars>
          <dgm:chMax val="1"/>
          <dgm:bulletEnabled val="1"/>
        </dgm:presLayoutVars>
      </dgm:prSet>
      <dgm:spPr/>
    </dgm:pt>
    <dgm:pt modelId="{C3DA2BF9-0D0B-4216-BE16-A4DCAE573AB0}" type="pres">
      <dgm:prSet presAssocID="{90AA42D1-D0D2-422A-8584-D758EA1D844D}" presName="descendantText" presStyleLbl="alignAcc1" presStyleIdx="0" presStyleCnt="3">
        <dgm:presLayoutVars>
          <dgm:bulletEnabled val="1"/>
        </dgm:presLayoutVars>
      </dgm:prSet>
      <dgm:spPr/>
    </dgm:pt>
    <dgm:pt modelId="{C9B3FD67-9739-4F6F-B913-F1EC9FB09F15}" type="pres">
      <dgm:prSet presAssocID="{F138285B-43C3-46D1-AD28-DC043E4A3723}" presName="sp" presStyleCnt="0"/>
      <dgm:spPr/>
    </dgm:pt>
    <dgm:pt modelId="{B54D0E29-8413-481B-B6A2-1B3B6CD150C9}" type="pres">
      <dgm:prSet presAssocID="{E52B1CC0-FAE8-462C-AA09-7F197762214A}" presName="composite" presStyleCnt="0"/>
      <dgm:spPr/>
    </dgm:pt>
    <dgm:pt modelId="{CBDC3D38-9B79-47E4-86B0-2EA81BA1492D}" type="pres">
      <dgm:prSet presAssocID="{E52B1CC0-FAE8-462C-AA09-7F197762214A}" presName="parentText" presStyleLbl="alignNode1" presStyleIdx="1" presStyleCnt="3">
        <dgm:presLayoutVars>
          <dgm:chMax val="1"/>
          <dgm:bulletEnabled val="1"/>
        </dgm:presLayoutVars>
      </dgm:prSet>
      <dgm:spPr/>
    </dgm:pt>
    <dgm:pt modelId="{ACF216C1-0194-42D1-A48C-CA66E7525BAC}" type="pres">
      <dgm:prSet presAssocID="{E52B1CC0-FAE8-462C-AA09-7F197762214A}" presName="descendantText" presStyleLbl="alignAcc1" presStyleIdx="1" presStyleCnt="3">
        <dgm:presLayoutVars>
          <dgm:bulletEnabled val="1"/>
        </dgm:presLayoutVars>
      </dgm:prSet>
      <dgm:spPr/>
    </dgm:pt>
    <dgm:pt modelId="{2545E5F0-E205-4204-AF87-67B83306A7D7}" type="pres">
      <dgm:prSet presAssocID="{70E0AE2C-3E8A-449D-8061-8ECC9E9B85CC}" presName="sp" presStyleCnt="0"/>
      <dgm:spPr/>
    </dgm:pt>
    <dgm:pt modelId="{05F3AF84-CC05-46CE-A2D3-9FEA7B9D3B83}" type="pres">
      <dgm:prSet presAssocID="{F011748E-009E-46E4-9A5F-4CB313FE1D68}" presName="composite" presStyleCnt="0"/>
      <dgm:spPr/>
    </dgm:pt>
    <dgm:pt modelId="{F00C4E28-C498-4831-8905-01259BF12A8A}" type="pres">
      <dgm:prSet presAssocID="{F011748E-009E-46E4-9A5F-4CB313FE1D68}" presName="parentText" presStyleLbl="alignNode1" presStyleIdx="2" presStyleCnt="3">
        <dgm:presLayoutVars>
          <dgm:chMax val="1"/>
          <dgm:bulletEnabled val="1"/>
        </dgm:presLayoutVars>
      </dgm:prSet>
      <dgm:spPr/>
    </dgm:pt>
    <dgm:pt modelId="{5F1D821A-8EAD-4843-A259-F96654149B77}" type="pres">
      <dgm:prSet presAssocID="{F011748E-009E-46E4-9A5F-4CB313FE1D68}" presName="descendantText" presStyleLbl="alignAcc1" presStyleIdx="2" presStyleCnt="3">
        <dgm:presLayoutVars>
          <dgm:bulletEnabled val="1"/>
        </dgm:presLayoutVars>
      </dgm:prSet>
      <dgm:spPr/>
    </dgm:pt>
  </dgm:ptLst>
  <dgm:cxnLst>
    <dgm:cxn modelId="{BD9E2408-F606-4AE2-AD93-0683B49D487B}" type="presOf" srcId="{547C7DCC-531D-4ED5-89D3-F9C2EE736CEA}" destId="{ACF216C1-0194-42D1-A48C-CA66E7525BAC}" srcOrd="0" destOrd="1" presId="urn:microsoft.com/office/officeart/2005/8/layout/chevron2"/>
    <dgm:cxn modelId="{6192EE10-8CFD-45DE-95B0-A79AE6DFF425}" srcId="{F011748E-009E-46E4-9A5F-4CB313FE1D68}" destId="{2E41431C-0158-4729-B053-A1E21F3E1ADD}" srcOrd="1" destOrd="0" parTransId="{B4535779-2BC4-4DCD-88D9-FA6170F54A61}" sibTransId="{62928ADB-7FCB-44C6-912A-7EB805C66A7B}"/>
    <dgm:cxn modelId="{D5101E18-2574-463D-9C38-16323B45B127}" srcId="{E52B1CC0-FAE8-462C-AA09-7F197762214A}" destId="{84B13656-018D-4061-B24F-603855ADC2CA}" srcOrd="2" destOrd="0" parTransId="{DAE50CCD-CB9E-40B2-A7E4-B4E903868877}" sibTransId="{46F1EAE9-6F4E-44D8-8441-7DD7941221A7}"/>
    <dgm:cxn modelId="{D99B881A-3411-41AA-986E-5130BFEBC877}" type="presOf" srcId="{6AD3CD88-9EEA-4002-A176-B728A247C031}" destId="{5F1D821A-8EAD-4843-A259-F96654149B77}" srcOrd="0" destOrd="2" presId="urn:microsoft.com/office/officeart/2005/8/layout/chevron2"/>
    <dgm:cxn modelId="{5A62A51A-62D0-4CF4-837B-F132AF29F428}" srcId="{E52B1CC0-FAE8-462C-AA09-7F197762214A}" destId="{547C7DCC-531D-4ED5-89D3-F9C2EE736CEA}" srcOrd="1" destOrd="0" parTransId="{C070326C-2F2B-42B2-BEA1-528035DEABC1}" sibTransId="{1D351F61-B652-47DF-9803-41829B6D7740}"/>
    <dgm:cxn modelId="{56B54935-0952-431D-A5E7-AF2013ED3343}" srcId="{F011748E-009E-46E4-9A5F-4CB313FE1D68}" destId="{E4DA1A68-E103-45B4-8DA3-009D1939C3FD}" srcOrd="0" destOrd="0" parTransId="{4D6BA3D6-1B6A-4269-9C6B-B1081B190529}" sibTransId="{DC8875CB-80ED-44F3-8909-671A2E6A2824}"/>
    <dgm:cxn modelId="{F28E6B39-E2D9-47C7-85B1-854F19A895B6}" srcId="{90AA42D1-D0D2-422A-8584-D758EA1D844D}" destId="{6D651DC4-C9BB-4206-ADBF-636CFAFD86AF}" srcOrd="1" destOrd="0" parTransId="{5A825F0E-310E-45FA-9236-4A92444D34BC}" sibTransId="{241B4AC6-FB7C-44BA-AFA4-B215F147ABCC}"/>
    <dgm:cxn modelId="{4010D35B-9EF4-4E90-8909-F8BFA906ECAD}" type="presOf" srcId="{B82A34A4-1395-4BF6-9922-BAFFA87E1DAC}" destId="{AF795BDB-8B1B-460B-BFA4-F55821891AD7}" srcOrd="0" destOrd="0" presId="urn:microsoft.com/office/officeart/2005/8/layout/chevron2"/>
    <dgm:cxn modelId="{45F7625D-6934-4DDE-A267-3412305F02E5}" type="presOf" srcId="{6D651DC4-C9BB-4206-ADBF-636CFAFD86AF}" destId="{C3DA2BF9-0D0B-4216-BE16-A4DCAE573AB0}" srcOrd="0" destOrd="1" presId="urn:microsoft.com/office/officeart/2005/8/layout/chevron2"/>
    <dgm:cxn modelId="{0DF99262-138B-49ED-9EC2-6EA0D2946298}" type="presOf" srcId="{F011748E-009E-46E4-9A5F-4CB313FE1D68}" destId="{F00C4E28-C498-4831-8905-01259BF12A8A}" srcOrd="0" destOrd="0" presId="urn:microsoft.com/office/officeart/2005/8/layout/chevron2"/>
    <dgm:cxn modelId="{B2DB2E63-FE48-4781-B289-40795285EDB7}" type="presOf" srcId="{E4DA1A68-E103-45B4-8DA3-009D1939C3FD}" destId="{5F1D821A-8EAD-4843-A259-F96654149B77}" srcOrd="0" destOrd="0" presId="urn:microsoft.com/office/officeart/2005/8/layout/chevron2"/>
    <dgm:cxn modelId="{405E2665-BA2F-4A3C-88A5-EE090C111BDC}" type="presOf" srcId="{22F444F4-460B-4BD9-9592-DF5827BA73DC}" destId="{ACF216C1-0194-42D1-A48C-CA66E7525BAC}" srcOrd="0" destOrd="0" presId="urn:microsoft.com/office/officeart/2005/8/layout/chevron2"/>
    <dgm:cxn modelId="{2810814B-A2AE-4A40-B4D9-B9895589B6C0}" srcId="{B82A34A4-1395-4BF6-9922-BAFFA87E1DAC}" destId="{E52B1CC0-FAE8-462C-AA09-7F197762214A}" srcOrd="1" destOrd="0" parTransId="{3ED8A5B3-5931-4A24-B9DE-1051B8A52E92}" sibTransId="{70E0AE2C-3E8A-449D-8061-8ECC9E9B85CC}"/>
    <dgm:cxn modelId="{9239CA6E-AD47-4755-BCF1-4B0FD2C5E41F}" type="presOf" srcId="{2E41431C-0158-4729-B053-A1E21F3E1ADD}" destId="{5F1D821A-8EAD-4843-A259-F96654149B77}" srcOrd="0" destOrd="1" presId="urn:microsoft.com/office/officeart/2005/8/layout/chevron2"/>
    <dgm:cxn modelId="{71086370-B7FA-47F4-8C95-1CD8A9676B2A}" srcId="{B82A34A4-1395-4BF6-9922-BAFFA87E1DAC}" destId="{F011748E-009E-46E4-9A5F-4CB313FE1D68}" srcOrd="2" destOrd="0" parTransId="{AC458BCF-DE17-4623-BAE2-985C6B5E9356}" sibTransId="{1C872B47-8815-440D-A5C5-B65A7CE3E09E}"/>
    <dgm:cxn modelId="{AA60E958-C11D-4266-8A91-87A1B1555D7D}" srcId="{90AA42D1-D0D2-422A-8584-D758EA1D844D}" destId="{D7EA454B-B83C-45AD-AE87-05950F6C1E93}" srcOrd="0" destOrd="0" parTransId="{F823930A-39E1-4AC1-970B-C6E30A6DAC14}" sibTransId="{834BC529-11A2-4527-B191-2DD9C4172449}"/>
    <dgm:cxn modelId="{B6252484-3496-44AD-BBFB-762042993AAC}" type="presOf" srcId="{90AA42D1-D0D2-422A-8584-D758EA1D844D}" destId="{690E2A51-D376-4970-B0F3-6A15CC6BA41C}" srcOrd="0" destOrd="0" presId="urn:microsoft.com/office/officeart/2005/8/layout/chevron2"/>
    <dgm:cxn modelId="{CE470399-6CB5-4B3E-81EE-FE5350BBC7EF}" srcId="{E52B1CC0-FAE8-462C-AA09-7F197762214A}" destId="{22F444F4-460B-4BD9-9592-DF5827BA73DC}" srcOrd="0" destOrd="0" parTransId="{2C17E637-DDA9-4BA6-B14E-E023B97ECC9C}" sibTransId="{767A3B04-5E2B-4444-9A7A-79BA24D4009B}"/>
    <dgm:cxn modelId="{07F68E9B-5B49-4F84-AD8E-13EE790AE88A}" type="presOf" srcId="{84B13656-018D-4061-B24F-603855ADC2CA}" destId="{ACF216C1-0194-42D1-A48C-CA66E7525BAC}" srcOrd="0" destOrd="2" presId="urn:microsoft.com/office/officeart/2005/8/layout/chevron2"/>
    <dgm:cxn modelId="{18BD74AA-79CE-4D30-9AEA-CD44D2A0E74F}" type="presOf" srcId="{D7EA454B-B83C-45AD-AE87-05950F6C1E93}" destId="{C3DA2BF9-0D0B-4216-BE16-A4DCAE573AB0}" srcOrd="0" destOrd="0" presId="urn:microsoft.com/office/officeart/2005/8/layout/chevron2"/>
    <dgm:cxn modelId="{C0C853D1-0F85-4B5A-B3AC-66D9FE336F82}" srcId="{B82A34A4-1395-4BF6-9922-BAFFA87E1DAC}" destId="{90AA42D1-D0D2-422A-8584-D758EA1D844D}" srcOrd="0" destOrd="0" parTransId="{1F340F14-F585-4A50-8CBF-31B2A244C78C}" sibTransId="{F138285B-43C3-46D1-AD28-DC043E4A3723}"/>
    <dgm:cxn modelId="{FBE38EE0-EC46-4A1A-B2D0-A3BA6A627601}" srcId="{F011748E-009E-46E4-9A5F-4CB313FE1D68}" destId="{6AD3CD88-9EEA-4002-A176-B728A247C031}" srcOrd="2" destOrd="0" parTransId="{F800F587-AEC3-4190-9BD2-8C337C39ED8F}" sibTransId="{9592AC2A-DE54-44D1-8A8F-C4F9CF409775}"/>
    <dgm:cxn modelId="{4DC942EF-C1E9-4AEF-B0DA-B88B98F65E43}" type="presOf" srcId="{E52B1CC0-FAE8-462C-AA09-7F197762214A}" destId="{CBDC3D38-9B79-47E4-86B0-2EA81BA1492D}" srcOrd="0" destOrd="0" presId="urn:microsoft.com/office/officeart/2005/8/layout/chevron2"/>
    <dgm:cxn modelId="{DBFD26B7-9A33-4F8B-A991-A70170ADF344}" type="presParOf" srcId="{AF795BDB-8B1B-460B-BFA4-F55821891AD7}" destId="{3FDF1920-6715-4674-9A2F-A0916B1F693D}" srcOrd="0" destOrd="0" presId="urn:microsoft.com/office/officeart/2005/8/layout/chevron2"/>
    <dgm:cxn modelId="{46CC5707-1572-4C1E-813B-C9A35AC20176}" type="presParOf" srcId="{3FDF1920-6715-4674-9A2F-A0916B1F693D}" destId="{690E2A51-D376-4970-B0F3-6A15CC6BA41C}" srcOrd="0" destOrd="0" presId="urn:microsoft.com/office/officeart/2005/8/layout/chevron2"/>
    <dgm:cxn modelId="{2DFDD2F5-7F6E-446D-905D-D20E7475503A}" type="presParOf" srcId="{3FDF1920-6715-4674-9A2F-A0916B1F693D}" destId="{C3DA2BF9-0D0B-4216-BE16-A4DCAE573AB0}" srcOrd="1" destOrd="0" presId="urn:microsoft.com/office/officeart/2005/8/layout/chevron2"/>
    <dgm:cxn modelId="{6F9C5BA1-F552-4D68-B1B3-974CAAE4BB75}" type="presParOf" srcId="{AF795BDB-8B1B-460B-BFA4-F55821891AD7}" destId="{C9B3FD67-9739-4F6F-B913-F1EC9FB09F15}" srcOrd="1" destOrd="0" presId="urn:microsoft.com/office/officeart/2005/8/layout/chevron2"/>
    <dgm:cxn modelId="{1853ED7B-DDCF-43C0-BFB0-9F714D8C998E}" type="presParOf" srcId="{AF795BDB-8B1B-460B-BFA4-F55821891AD7}" destId="{B54D0E29-8413-481B-B6A2-1B3B6CD150C9}" srcOrd="2" destOrd="0" presId="urn:microsoft.com/office/officeart/2005/8/layout/chevron2"/>
    <dgm:cxn modelId="{39AC9197-FEF6-4107-98B4-AE599B9D1749}" type="presParOf" srcId="{B54D0E29-8413-481B-B6A2-1B3B6CD150C9}" destId="{CBDC3D38-9B79-47E4-86B0-2EA81BA1492D}" srcOrd="0" destOrd="0" presId="urn:microsoft.com/office/officeart/2005/8/layout/chevron2"/>
    <dgm:cxn modelId="{A5E060B9-9CD5-42E0-AFBA-C39A3D8B7CA3}" type="presParOf" srcId="{B54D0E29-8413-481B-B6A2-1B3B6CD150C9}" destId="{ACF216C1-0194-42D1-A48C-CA66E7525BAC}" srcOrd="1" destOrd="0" presId="urn:microsoft.com/office/officeart/2005/8/layout/chevron2"/>
    <dgm:cxn modelId="{5D5C322B-F4F4-444C-A7E5-6E35D9BB313D}" type="presParOf" srcId="{AF795BDB-8B1B-460B-BFA4-F55821891AD7}" destId="{2545E5F0-E205-4204-AF87-67B83306A7D7}" srcOrd="3" destOrd="0" presId="urn:microsoft.com/office/officeart/2005/8/layout/chevron2"/>
    <dgm:cxn modelId="{E4EDC5BD-8AE0-4024-BAFC-691F7C6BFAB6}" type="presParOf" srcId="{AF795BDB-8B1B-460B-BFA4-F55821891AD7}" destId="{05F3AF84-CC05-46CE-A2D3-9FEA7B9D3B83}" srcOrd="4" destOrd="0" presId="urn:microsoft.com/office/officeart/2005/8/layout/chevron2"/>
    <dgm:cxn modelId="{BC0F7F21-7ECF-49E2-8514-D8129CA4F321}" type="presParOf" srcId="{05F3AF84-CC05-46CE-A2D3-9FEA7B9D3B83}" destId="{F00C4E28-C498-4831-8905-01259BF12A8A}" srcOrd="0" destOrd="0" presId="urn:microsoft.com/office/officeart/2005/8/layout/chevron2"/>
    <dgm:cxn modelId="{2E17EBB1-A4BD-4120-9869-4B5287DFB1CB}" type="presParOf" srcId="{05F3AF84-CC05-46CE-A2D3-9FEA7B9D3B83}" destId="{5F1D821A-8EAD-4843-A259-F96654149B77}"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DCFC22E-04D6-4BBF-BF5B-F246B98729F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PG"/>
        </a:p>
      </dgm:t>
    </dgm:pt>
    <dgm:pt modelId="{9A9BED73-969C-4CD9-9F35-458EEF7DBDA4}">
      <dgm:prSet phldrT="[Text]" custT="1"/>
      <dgm:spPr/>
      <dgm:t>
        <a:bodyPr/>
        <a:lstStyle/>
        <a:p>
          <a:r>
            <a:rPr lang="en-US" sz="2400" b="0" dirty="0"/>
            <a:t>Full-Scale Testing</a:t>
          </a:r>
          <a:endParaRPr lang="en-PG" sz="2400" b="0" dirty="0"/>
        </a:p>
      </dgm:t>
    </dgm:pt>
    <dgm:pt modelId="{0B04FA5B-9B9F-4E34-B214-F2EC90E90DB4}" type="parTrans" cxnId="{6BB957EA-5CAC-4759-B0BC-5F8BB6856AAA}">
      <dgm:prSet/>
      <dgm:spPr/>
      <dgm:t>
        <a:bodyPr/>
        <a:lstStyle/>
        <a:p>
          <a:endParaRPr lang="en-PG"/>
        </a:p>
      </dgm:t>
    </dgm:pt>
    <dgm:pt modelId="{FCF774CE-43E8-43AF-BDE4-8C5D6F00E9AE}" type="sibTrans" cxnId="{6BB957EA-5CAC-4759-B0BC-5F8BB6856AAA}">
      <dgm:prSet/>
      <dgm:spPr/>
      <dgm:t>
        <a:bodyPr/>
        <a:lstStyle/>
        <a:p>
          <a:endParaRPr lang="en-PG"/>
        </a:p>
      </dgm:t>
    </dgm:pt>
    <dgm:pt modelId="{AF2B821E-D7D1-4C0E-B97E-1522DA4F8F53}">
      <dgm:prSet phldrT="[Text]"/>
      <dgm:spPr/>
      <dgm:t>
        <a:bodyPr/>
        <a:lstStyle/>
        <a:p>
          <a:pPr>
            <a:buFont typeface="Arial" panose="020B0604020202020204" pitchFamily="34" charset="0"/>
            <a:buChar char="•"/>
          </a:pPr>
          <a:r>
            <a:rPr lang="en-US" dirty="0"/>
            <a:t>Larger user base testing.</a:t>
          </a:r>
          <a:endParaRPr lang="en-PG" dirty="0"/>
        </a:p>
      </dgm:t>
    </dgm:pt>
    <dgm:pt modelId="{863A1431-AA57-45D6-94B5-A49F18B1A5C1}" type="parTrans" cxnId="{836CE5FC-F42D-41AE-A1E5-B8755BEF5F32}">
      <dgm:prSet/>
      <dgm:spPr/>
      <dgm:t>
        <a:bodyPr/>
        <a:lstStyle/>
        <a:p>
          <a:endParaRPr lang="en-PG"/>
        </a:p>
      </dgm:t>
    </dgm:pt>
    <dgm:pt modelId="{789493CE-8284-4BBB-8A52-C54D293EEBF7}" type="sibTrans" cxnId="{836CE5FC-F42D-41AE-A1E5-B8755BEF5F32}">
      <dgm:prSet/>
      <dgm:spPr/>
      <dgm:t>
        <a:bodyPr/>
        <a:lstStyle/>
        <a:p>
          <a:endParaRPr lang="en-PG"/>
        </a:p>
      </dgm:t>
    </dgm:pt>
    <dgm:pt modelId="{0D186D64-5F98-4554-9EB6-3A8F328064DF}">
      <dgm:prSet phldrT="[Text]" custT="1"/>
      <dgm:spPr/>
      <dgm:t>
        <a:bodyPr/>
        <a:lstStyle/>
        <a:p>
          <a:r>
            <a:rPr lang="en-US" sz="2400" b="0" dirty="0"/>
            <a:t>System Optimization</a:t>
          </a:r>
          <a:endParaRPr lang="en-PG" sz="2400" b="0" dirty="0"/>
        </a:p>
      </dgm:t>
    </dgm:pt>
    <dgm:pt modelId="{AECDC3F8-1E90-4D14-86CE-64E1562D44FD}" type="parTrans" cxnId="{69F8BB02-A970-4381-AEE4-0C4A211BB6FC}">
      <dgm:prSet/>
      <dgm:spPr/>
      <dgm:t>
        <a:bodyPr/>
        <a:lstStyle/>
        <a:p>
          <a:endParaRPr lang="en-PG"/>
        </a:p>
      </dgm:t>
    </dgm:pt>
    <dgm:pt modelId="{19A8A138-ABE8-4681-8EBB-A159D05606D7}" type="sibTrans" cxnId="{69F8BB02-A970-4381-AEE4-0C4A211BB6FC}">
      <dgm:prSet/>
      <dgm:spPr/>
      <dgm:t>
        <a:bodyPr/>
        <a:lstStyle/>
        <a:p>
          <a:endParaRPr lang="en-PG"/>
        </a:p>
      </dgm:t>
    </dgm:pt>
    <dgm:pt modelId="{10809E33-A559-4F35-81C5-B5C5E9D0C36E}">
      <dgm:prSet phldrT="[Text]"/>
      <dgm:spPr/>
      <dgm:t>
        <a:bodyPr/>
        <a:lstStyle/>
        <a:p>
          <a:pPr>
            <a:buFont typeface="Arial" panose="020B0604020202020204" pitchFamily="34" charset="0"/>
            <a:buChar char="•"/>
          </a:pPr>
          <a:r>
            <a:rPr lang="en-US" dirty="0"/>
            <a:t>Feedback-driven improvements.</a:t>
          </a:r>
          <a:endParaRPr lang="en-PG" dirty="0"/>
        </a:p>
      </dgm:t>
    </dgm:pt>
    <dgm:pt modelId="{62C916D3-BDB2-4018-8C43-383F6688801F}" type="parTrans" cxnId="{12EE730B-CBF2-439A-81D8-A0DDBFD5499D}">
      <dgm:prSet/>
      <dgm:spPr/>
      <dgm:t>
        <a:bodyPr/>
        <a:lstStyle/>
        <a:p>
          <a:endParaRPr lang="en-PG"/>
        </a:p>
      </dgm:t>
    </dgm:pt>
    <dgm:pt modelId="{C713F962-07A4-4731-B5D3-03975B327C5B}" type="sibTrans" cxnId="{12EE730B-CBF2-439A-81D8-A0DDBFD5499D}">
      <dgm:prSet/>
      <dgm:spPr/>
      <dgm:t>
        <a:bodyPr/>
        <a:lstStyle/>
        <a:p>
          <a:endParaRPr lang="en-PG"/>
        </a:p>
      </dgm:t>
    </dgm:pt>
    <dgm:pt modelId="{C4275201-EDB7-44B6-9A24-385A6C234823}">
      <dgm:prSet phldrT="[Text]" custT="1"/>
      <dgm:spPr/>
      <dgm:t>
        <a:bodyPr/>
        <a:lstStyle/>
        <a:p>
          <a:r>
            <a:rPr lang="en-US" sz="2400" b="0" dirty="0"/>
            <a:t>User Training</a:t>
          </a:r>
          <a:endParaRPr lang="en-PG" sz="2400" b="0" dirty="0"/>
        </a:p>
      </dgm:t>
    </dgm:pt>
    <dgm:pt modelId="{16D97F05-3174-4576-995F-DC38E298333A}" type="parTrans" cxnId="{0B9FB7DB-E2C9-470C-A0D4-F7C1F6E24066}">
      <dgm:prSet/>
      <dgm:spPr/>
      <dgm:t>
        <a:bodyPr/>
        <a:lstStyle/>
        <a:p>
          <a:endParaRPr lang="en-PG"/>
        </a:p>
      </dgm:t>
    </dgm:pt>
    <dgm:pt modelId="{E81F63C4-3077-4927-8162-B28639CBF7AC}" type="sibTrans" cxnId="{0B9FB7DB-E2C9-470C-A0D4-F7C1F6E24066}">
      <dgm:prSet/>
      <dgm:spPr/>
      <dgm:t>
        <a:bodyPr/>
        <a:lstStyle/>
        <a:p>
          <a:endParaRPr lang="en-PG"/>
        </a:p>
      </dgm:t>
    </dgm:pt>
    <dgm:pt modelId="{2D940D9B-65C6-4310-B93A-B359B70C07E8}">
      <dgm:prSet phldrT="[Text]"/>
      <dgm:spPr/>
      <dgm:t>
        <a:bodyPr/>
        <a:lstStyle/>
        <a:p>
          <a:r>
            <a:rPr lang="en-US" dirty="0"/>
            <a:t>Preparing staff for system transition.</a:t>
          </a:r>
          <a:endParaRPr lang="en-PG" dirty="0"/>
        </a:p>
      </dgm:t>
    </dgm:pt>
    <dgm:pt modelId="{F2E799B8-0FD9-4C31-95B4-9CD278EB67DF}" type="parTrans" cxnId="{89EE12C6-C185-4D6B-ACEC-5A40FC0416BE}">
      <dgm:prSet/>
      <dgm:spPr/>
      <dgm:t>
        <a:bodyPr/>
        <a:lstStyle/>
        <a:p>
          <a:endParaRPr lang="en-PG"/>
        </a:p>
      </dgm:t>
    </dgm:pt>
    <dgm:pt modelId="{0C86C4E5-7418-4C0E-B2C3-AAC3549B4D45}" type="sibTrans" cxnId="{89EE12C6-C185-4D6B-ACEC-5A40FC0416BE}">
      <dgm:prSet/>
      <dgm:spPr/>
      <dgm:t>
        <a:bodyPr/>
        <a:lstStyle/>
        <a:p>
          <a:endParaRPr lang="en-PG"/>
        </a:p>
      </dgm:t>
    </dgm:pt>
    <dgm:pt modelId="{0BC4EAFF-C616-4EBB-9517-C876D326A7AB}">
      <dgm:prSet phldrT="[Text]" custT="1"/>
      <dgm:spPr/>
      <dgm:t>
        <a:bodyPr/>
        <a:lstStyle/>
        <a:p>
          <a:r>
            <a:rPr lang="en-US" sz="2400" b="0" dirty="0"/>
            <a:t>Full Preparation Launch</a:t>
          </a:r>
          <a:endParaRPr lang="en-PG" sz="2400" b="0" dirty="0"/>
        </a:p>
      </dgm:t>
    </dgm:pt>
    <dgm:pt modelId="{268F58B8-A773-4326-8EBB-CB58AF774A5A}" type="parTrans" cxnId="{F8DD038E-1E9F-4C44-9BF0-8A00DA6ECFD8}">
      <dgm:prSet/>
      <dgm:spPr/>
      <dgm:t>
        <a:bodyPr/>
        <a:lstStyle/>
        <a:p>
          <a:endParaRPr lang="en-PG"/>
        </a:p>
      </dgm:t>
    </dgm:pt>
    <dgm:pt modelId="{561695B5-24CE-4881-81CD-D7E59E993E4B}" type="sibTrans" cxnId="{F8DD038E-1E9F-4C44-9BF0-8A00DA6ECFD8}">
      <dgm:prSet/>
      <dgm:spPr/>
      <dgm:t>
        <a:bodyPr/>
        <a:lstStyle/>
        <a:p>
          <a:endParaRPr lang="en-PG"/>
        </a:p>
      </dgm:t>
    </dgm:pt>
    <dgm:pt modelId="{EB090089-DB68-4A93-A1AA-B38A00C1E3CA}">
      <dgm:prSet phldrT="[Text]"/>
      <dgm:spPr/>
      <dgm:t>
        <a:bodyPr/>
        <a:lstStyle/>
        <a:p>
          <a:r>
            <a:rPr lang="en-US" dirty="0"/>
            <a:t>Aiming for public access.</a:t>
          </a:r>
          <a:endParaRPr lang="en-PG" dirty="0"/>
        </a:p>
      </dgm:t>
    </dgm:pt>
    <dgm:pt modelId="{B5364088-977E-4D55-9C16-953F3C63C0B6}" type="parTrans" cxnId="{5771BB36-FCB8-4D45-AC3B-E697F7BFE889}">
      <dgm:prSet/>
      <dgm:spPr/>
      <dgm:t>
        <a:bodyPr/>
        <a:lstStyle/>
        <a:p>
          <a:endParaRPr lang="en-PG"/>
        </a:p>
      </dgm:t>
    </dgm:pt>
    <dgm:pt modelId="{E7593EC8-FD96-420F-AF49-CAA0D9F838D0}" type="sibTrans" cxnId="{5771BB36-FCB8-4D45-AC3B-E697F7BFE889}">
      <dgm:prSet/>
      <dgm:spPr/>
      <dgm:t>
        <a:bodyPr/>
        <a:lstStyle/>
        <a:p>
          <a:endParaRPr lang="en-PG"/>
        </a:p>
      </dgm:t>
    </dgm:pt>
    <dgm:pt modelId="{2DFBA6EB-8241-4068-94F9-76E2C045504D}" type="pres">
      <dgm:prSet presAssocID="{DDCFC22E-04D6-4BBF-BF5B-F246B98729F3}" presName="Name0" presStyleCnt="0">
        <dgm:presLayoutVars>
          <dgm:dir/>
          <dgm:animLvl val="lvl"/>
          <dgm:resizeHandles val="exact"/>
        </dgm:presLayoutVars>
      </dgm:prSet>
      <dgm:spPr/>
    </dgm:pt>
    <dgm:pt modelId="{38E81554-3FC7-4C0B-BAFD-FAAF6B42370E}" type="pres">
      <dgm:prSet presAssocID="{9A9BED73-969C-4CD9-9F35-458EEF7DBDA4}" presName="linNode" presStyleCnt="0"/>
      <dgm:spPr/>
    </dgm:pt>
    <dgm:pt modelId="{DAB57222-2F36-4ACC-B86C-01F5FB04B71F}" type="pres">
      <dgm:prSet presAssocID="{9A9BED73-969C-4CD9-9F35-458EEF7DBDA4}" presName="parentText" presStyleLbl="node1" presStyleIdx="0" presStyleCnt="4">
        <dgm:presLayoutVars>
          <dgm:chMax val="1"/>
          <dgm:bulletEnabled val="1"/>
        </dgm:presLayoutVars>
      </dgm:prSet>
      <dgm:spPr/>
    </dgm:pt>
    <dgm:pt modelId="{4B0B0934-720B-4ACB-A0AE-A558ADBE3E94}" type="pres">
      <dgm:prSet presAssocID="{9A9BED73-969C-4CD9-9F35-458EEF7DBDA4}" presName="descendantText" presStyleLbl="alignAccFollowNode1" presStyleIdx="0" presStyleCnt="4">
        <dgm:presLayoutVars>
          <dgm:bulletEnabled val="1"/>
        </dgm:presLayoutVars>
      </dgm:prSet>
      <dgm:spPr/>
    </dgm:pt>
    <dgm:pt modelId="{85BBAB8E-C735-4222-BA93-16880A3D7B8D}" type="pres">
      <dgm:prSet presAssocID="{FCF774CE-43E8-43AF-BDE4-8C5D6F00E9AE}" presName="sp" presStyleCnt="0"/>
      <dgm:spPr/>
    </dgm:pt>
    <dgm:pt modelId="{C3468C10-90B9-458B-973C-2161192E6A33}" type="pres">
      <dgm:prSet presAssocID="{0D186D64-5F98-4554-9EB6-3A8F328064DF}" presName="linNode" presStyleCnt="0"/>
      <dgm:spPr/>
    </dgm:pt>
    <dgm:pt modelId="{778EC0FE-B45B-49AE-8199-F04ADCC21E12}" type="pres">
      <dgm:prSet presAssocID="{0D186D64-5F98-4554-9EB6-3A8F328064DF}" presName="parentText" presStyleLbl="node1" presStyleIdx="1" presStyleCnt="4">
        <dgm:presLayoutVars>
          <dgm:chMax val="1"/>
          <dgm:bulletEnabled val="1"/>
        </dgm:presLayoutVars>
      </dgm:prSet>
      <dgm:spPr/>
    </dgm:pt>
    <dgm:pt modelId="{D2DB06AD-BB6D-4028-80A8-8C996989509A}" type="pres">
      <dgm:prSet presAssocID="{0D186D64-5F98-4554-9EB6-3A8F328064DF}" presName="descendantText" presStyleLbl="alignAccFollowNode1" presStyleIdx="1" presStyleCnt="4">
        <dgm:presLayoutVars>
          <dgm:bulletEnabled val="1"/>
        </dgm:presLayoutVars>
      </dgm:prSet>
      <dgm:spPr/>
    </dgm:pt>
    <dgm:pt modelId="{5DF77739-619A-42B4-97BC-8464E0A95BFE}" type="pres">
      <dgm:prSet presAssocID="{19A8A138-ABE8-4681-8EBB-A159D05606D7}" presName="sp" presStyleCnt="0"/>
      <dgm:spPr/>
    </dgm:pt>
    <dgm:pt modelId="{BB5B80ED-48DD-48D0-850E-96F95A1C9177}" type="pres">
      <dgm:prSet presAssocID="{C4275201-EDB7-44B6-9A24-385A6C234823}" presName="linNode" presStyleCnt="0"/>
      <dgm:spPr/>
    </dgm:pt>
    <dgm:pt modelId="{EBF9CC54-3DD0-4BA8-A2A7-64C346171CF5}" type="pres">
      <dgm:prSet presAssocID="{C4275201-EDB7-44B6-9A24-385A6C234823}" presName="parentText" presStyleLbl="node1" presStyleIdx="2" presStyleCnt="4">
        <dgm:presLayoutVars>
          <dgm:chMax val="1"/>
          <dgm:bulletEnabled val="1"/>
        </dgm:presLayoutVars>
      </dgm:prSet>
      <dgm:spPr/>
    </dgm:pt>
    <dgm:pt modelId="{D547F360-5B1F-4CE4-8E5A-ACC996D01634}" type="pres">
      <dgm:prSet presAssocID="{C4275201-EDB7-44B6-9A24-385A6C234823}" presName="descendantText" presStyleLbl="alignAccFollowNode1" presStyleIdx="2" presStyleCnt="4">
        <dgm:presLayoutVars>
          <dgm:bulletEnabled val="1"/>
        </dgm:presLayoutVars>
      </dgm:prSet>
      <dgm:spPr/>
    </dgm:pt>
    <dgm:pt modelId="{4A0E5D85-093F-4010-9ACE-C36DF7A6405E}" type="pres">
      <dgm:prSet presAssocID="{E81F63C4-3077-4927-8162-B28639CBF7AC}" presName="sp" presStyleCnt="0"/>
      <dgm:spPr/>
    </dgm:pt>
    <dgm:pt modelId="{5F4B7D6F-30F3-46C0-8C8B-8EDE3E284530}" type="pres">
      <dgm:prSet presAssocID="{0BC4EAFF-C616-4EBB-9517-C876D326A7AB}" presName="linNode" presStyleCnt="0"/>
      <dgm:spPr/>
    </dgm:pt>
    <dgm:pt modelId="{545B0B2F-371A-4689-9378-6984901A7AFB}" type="pres">
      <dgm:prSet presAssocID="{0BC4EAFF-C616-4EBB-9517-C876D326A7AB}" presName="parentText" presStyleLbl="node1" presStyleIdx="3" presStyleCnt="4">
        <dgm:presLayoutVars>
          <dgm:chMax val="1"/>
          <dgm:bulletEnabled val="1"/>
        </dgm:presLayoutVars>
      </dgm:prSet>
      <dgm:spPr/>
    </dgm:pt>
    <dgm:pt modelId="{F2E4011D-1AA2-4D45-9A8D-40B33CC492D1}" type="pres">
      <dgm:prSet presAssocID="{0BC4EAFF-C616-4EBB-9517-C876D326A7AB}" presName="descendantText" presStyleLbl="alignAccFollowNode1" presStyleIdx="3" presStyleCnt="4">
        <dgm:presLayoutVars>
          <dgm:bulletEnabled val="1"/>
        </dgm:presLayoutVars>
      </dgm:prSet>
      <dgm:spPr/>
    </dgm:pt>
  </dgm:ptLst>
  <dgm:cxnLst>
    <dgm:cxn modelId="{69F8BB02-A970-4381-AEE4-0C4A211BB6FC}" srcId="{DDCFC22E-04D6-4BBF-BF5B-F246B98729F3}" destId="{0D186D64-5F98-4554-9EB6-3A8F328064DF}" srcOrd="1" destOrd="0" parTransId="{AECDC3F8-1E90-4D14-86CE-64E1562D44FD}" sibTransId="{19A8A138-ABE8-4681-8EBB-A159D05606D7}"/>
    <dgm:cxn modelId="{12EE730B-CBF2-439A-81D8-A0DDBFD5499D}" srcId="{0D186D64-5F98-4554-9EB6-3A8F328064DF}" destId="{10809E33-A559-4F35-81C5-B5C5E9D0C36E}" srcOrd="0" destOrd="0" parTransId="{62C916D3-BDB2-4018-8C43-383F6688801F}" sibTransId="{C713F962-07A4-4731-B5D3-03975B327C5B}"/>
    <dgm:cxn modelId="{81DF7D2A-8E45-4ADA-A8BF-6EB929DB6239}" type="presOf" srcId="{DDCFC22E-04D6-4BBF-BF5B-F246B98729F3}" destId="{2DFBA6EB-8241-4068-94F9-76E2C045504D}" srcOrd="0" destOrd="0" presId="urn:microsoft.com/office/officeart/2005/8/layout/vList5"/>
    <dgm:cxn modelId="{5771BB36-FCB8-4D45-AC3B-E697F7BFE889}" srcId="{0BC4EAFF-C616-4EBB-9517-C876D326A7AB}" destId="{EB090089-DB68-4A93-A1AA-B38A00C1E3CA}" srcOrd="0" destOrd="0" parTransId="{B5364088-977E-4D55-9C16-953F3C63C0B6}" sibTransId="{E7593EC8-FD96-420F-AF49-CAA0D9F838D0}"/>
    <dgm:cxn modelId="{19351D3D-F758-4622-A03D-A9ED2CF68FB9}" type="presOf" srcId="{10809E33-A559-4F35-81C5-B5C5E9D0C36E}" destId="{D2DB06AD-BB6D-4028-80A8-8C996989509A}" srcOrd="0" destOrd="0" presId="urn:microsoft.com/office/officeart/2005/8/layout/vList5"/>
    <dgm:cxn modelId="{CF48E363-ED43-49F1-AFCE-C4890EE74A1F}" type="presOf" srcId="{2D940D9B-65C6-4310-B93A-B359B70C07E8}" destId="{D547F360-5B1F-4CE4-8E5A-ACC996D01634}" srcOrd="0" destOrd="0" presId="urn:microsoft.com/office/officeart/2005/8/layout/vList5"/>
    <dgm:cxn modelId="{C2A66A4D-641A-487A-AA4A-261F432D7C76}" type="presOf" srcId="{EB090089-DB68-4A93-A1AA-B38A00C1E3CA}" destId="{F2E4011D-1AA2-4D45-9A8D-40B33CC492D1}" srcOrd="0" destOrd="0" presId="urn:microsoft.com/office/officeart/2005/8/layout/vList5"/>
    <dgm:cxn modelId="{67679550-6C9F-48D2-9F43-EBDC23D61073}" type="presOf" srcId="{9A9BED73-969C-4CD9-9F35-458EEF7DBDA4}" destId="{DAB57222-2F36-4ACC-B86C-01F5FB04B71F}" srcOrd="0" destOrd="0" presId="urn:microsoft.com/office/officeart/2005/8/layout/vList5"/>
    <dgm:cxn modelId="{5F4E8974-2F9E-44CB-B7EC-1BAE981789B0}" type="presOf" srcId="{0D186D64-5F98-4554-9EB6-3A8F328064DF}" destId="{778EC0FE-B45B-49AE-8199-F04ADCC21E12}" srcOrd="0" destOrd="0" presId="urn:microsoft.com/office/officeart/2005/8/layout/vList5"/>
    <dgm:cxn modelId="{F8DD038E-1E9F-4C44-9BF0-8A00DA6ECFD8}" srcId="{DDCFC22E-04D6-4BBF-BF5B-F246B98729F3}" destId="{0BC4EAFF-C616-4EBB-9517-C876D326A7AB}" srcOrd="3" destOrd="0" parTransId="{268F58B8-A773-4326-8EBB-CB58AF774A5A}" sibTransId="{561695B5-24CE-4881-81CD-D7E59E993E4B}"/>
    <dgm:cxn modelId="{AEDE4D98-7949-44E0-ADB4-46DB6EF09743}" type="presOf" srcId="{0BC4EAFF-C616-4EBB-9517-C876D326A7AB}" destId="{545B0B2F-371A-4689-9378-6984901A7AFB}" srcOrd="0" destOrd="0" presId="urn:microsoft.com/office/officeart/2005/8/layout/vList5"/>
    <dgm:cxn modelId="{9279B9AC-E468-4ECE-AD08-BDCA358799E8}" type="presOf" srcId="{AF2B821E-D7D1-4C0E-B97E-1522DA4F8F53}" destId="{4B0B0934-720B-4ACB-A0AE-A558ADBE3E94}" srcOrd="0" destOrd="0" presId="urn:microsoft.com/office/officeart/2005/8/layout/vList5"/>
    <dgm:cxn modelId="{24AEE1B6-E46D-4AC0-A2EB-3BB8F1A0BD78}" type="presOf" srcId="{C4275201-EDB7-44B6-9A24-385A6C234823}" destId="{EBF9CC54-3DD0-4BA8-A2A7-64C346171CF5}" srcOrd="0" destOrd="0" presId="urn:microsoft.com/office/officeart/2005/8/layout/vList5"/>
    <dgm:cxn modelId="{89EE12C6-C185-4D6B-ACEC-5A40FC0416BE}" srcId="{C4275201-EDB7-44B6-9A24-385A6C234823}" destId="{2D940D9B-65C6-4310-B93A-B359B70C07E8}" srcOrd="0" destOrd="0" parTransId="{F2E799B8-0FD9-4C31-95B4-9CD278EB67DF}" sibTransId="{0C86C4E5-7418-4C0E-B2C3-AAC3549B4D45}"/>
    <dgm:cxn modelId="{0B9FB7DB-E2C9-470C-A0D4-F7C1F6E24066}" srcId="{DDCFC22E-04D6-4BBF-BF5B-F246B98729F3}" destId="{C4275201-EDB7-44B6-9A24-385A6C234823}" srcOrd="2" destOrd="0" parTransId="{16D97F05-3174-4576-995F-DC38E298333A}" sibTransId="{E81F63C4-3077-4927-8162-B28639CBF7AC}"/>
    <dgm:cxn modelId="{6BB957EA-5CAC-4759-B0BC-5F8BB6856AAA}" srcId="{DDCFC22E-04D6-4BBF-BF5B-F246B98729F3}" destId="{9A9BED73-969C-4CD9-9F35-458EEF7DBDA4}" srcOrd="0" destOrd="0" parTransId="{0B04FA5B-9B9F-4E34-B214-F2EC90E90DB4}" sibTransId="{FCF774CE-43E8-43AF-BDE4-8C5D6F00E9AE}"/>
    <dgm:cxn modelId="{836CE5FC-F42D-41AE-A1E5-B8755BEF5F32}" srcId="{9A9BED73-969C-4CD9-9F35-458EEF7DBDA4}" destId="{AF2B821E-D7D1-4C0E-B97E-1522DA4F8F53}" srcOrd="0" destOrd="0" parTransId="{863A1431-AA57-45D6-94B5-A49F18B1A5C1}" sibTransId="{789493CE-8284-4BBB-8A52-C54D293EEBF7}"/>
    <dgm:cxn modelId="{82E18222-E11D-4AF2-9CE6-9753F9F43716}" type="presParOf" srcId="{2DFBA6EB-8241-4068-94F9-76E2C045504D}" destId="{38E81554-3FC7-4C0B-BAFD-FAAF6B42370E}" srcOrd="0" destOrd="0" presId="urn:microsoft.com/office/officeart/2005/8/layout/vList5"/>
    <dgm:cxn modelId="{F52461D6-8B3E-42BE-BA15-7784B2D1AA0F}" type="presParOf" srcId="{38E81554-3FC7-4C0B-BAFD-FAAF6B42370E}" destId="{DAB57222-2F36-4ACC-B86C-01F5FB04B71F}" srcOrd="0" destOrd="0" presId="urn:microsoft.com/office/officeart/2005/8/layout/vList5"/>
    <dgm:cxn modelId="{3248CB89-3E66-4ED0-A937-FA140DA93D57}" type="presParOf" srcId="{38E81554-3FC7-4C0B-BAFD-FAAF6B42370E}" destId="{4B0B0934-720B-4ACB-A0AE-A558ADBE3E94}" srcOrd="1" destOrd="0" presId="urn:microsoft.com/office/officeart/2005/8/layout/vList5"/>
    <dgm:cxn modelId="{F333DCB3-3B2C-4F79-85C1-2A40165CAB7F}" type="presParOf" srcId="{2DFBA6EB-8241-4068-94F9-76E2C045504D}" destId="{85BBAB8E-C735-4222-BA93-16880A3D7B8D}" srcOrd="1" destOrd="0" presId="urn:microsoft.com/office/officeart/2005/8/layout/vList5"/>
    <dgm:cxn modelId="{67B11BB4-C650-474A-88E6-C09D44D84668}" type="presParOf" srcId="{2DFBA6EB-8241-4068-94F9-76E2C045504D}" destId="{C3468C10-90B9-458B-973C-2161192E6A33}" srcOrd="2" destOrd="0" presId="urn:microsoft.com/office/officeart/2005/8/layout/vList5"/>
    <dgm:cxn modelId="{8FA3756D-F8B9-40A6-B5B0-8A66198E6C0C}" type="presParOf" srcId="{C3468C10-90B9-458B-973C-2161192E6A33}" destId="{778EC0FE-B45B-49AE-8199-F04ADCC21E12}" srcOrd="0" destOrd="0" presId="urn:microsoft.com/office/officeart/2005/8/layout/vList5"/>
    <dgm:cxn modelId="{42DC7ACA-E8E8-4954-9088-9F2FDDEA2FCB}" type="presParOf" srcId="{C3468C10-90B9-458B-973C-2161192E6A33}" destId="{D2DB06AD-BB6D-4028-80A8-8C996989509A}" srcOrd="1" destOrd="0" presId="urn:microsoft.com/office/officeart/2005/8/layout/vList5"/>
    <dgm:cxn modelId="{73F777C3-2EFC-4BD9-B9CA-212D9C8799D1}" type="presParOf" srcId="{2DFBA6EB-8241-4068-94F9-76E2C045504D}" destId="{5DF77739-619A-42B4-97BC-8464E0A95BFE}" srcOrd="3" destOrd="0" presId="urn:microsoft.com/office/officeart/2005/8/layout/vList5"/>
    <dgm:cxn modelId="{BDBF293D-3AEE-4B70-93FC-61BB6D437468}" type="presParOf" srcId="{2DFBA6EB-8241-4068-94F9-76E2C045504D}" destId="{BB5B80ED-48DD-48D0-850E-96F95A1C9177}" srcOrd="4" destOrd="0" presId="urn:microsoft.com/office/officeart/2005/8/layout/vList5"/>
    <dgm:cxn modelId="{E6DE502B-B65B-4A40-868B-A6F69154A8DF}" type="presParOf" srcId="{BB5B80ED-48DD-48D0-850E-96F95A1C9177}" destId="{EBF9CC54-3DD0-4BA8-A2A7-64C346171CF5}" srcOrd="0" destOrd="0" presId="urn:microsoft.com/office/officeart/2005/8/layout/vList5"/>
    <dgm:cxn modelId="{F83DA588-42F7-4D7C-BC3E-A3E60C7708CA}" type="presParOf" srcId="{BB5B80ED-48DD-48D0-850E-96F95A1C9177}" destId="{D547F360-5B1F-4CE4-8E5A-ACC996D01634}" srcOrd="1" destOrd="0" presId="urn:microsoft.com/office/officeart/2005/8/layout/vList5"/>
    <dgm:cxn modelId="{21053494-8A75-45AB-BCBD-0E9CB71C52ED}" type="presParOf" srcId="{2DFBA6EB-8241-4068-94F9-76E2C045504D}" destId="{4A0E5D85-093F-4010-9ACE-C36DF7A6405E}" srcOrd="5" destOrd="0" presId="urn:microsoft.com/office/officeart/2005/8/layout/vList5"/>
    <dgm:cxn modelId="{2BF99E8F-E389-4F54-BBDA-CD26D656939C}" type="presParOf" srcId="{2DFBA6EB-8241-4068-94F9-76E2C045504D}" destId="{5F4B7D6F-30F3-46C0-8C8B-8EDE3E284530}" srcOrd="6" destOrd="0" presId="urn:microsoft.com/office/officeart/2005/8/layout/vList5"/>
    <dgm:cxn modelId="{86EA3AB6-8855-4443-917D-E055BAEA5CEA}" type="presParOf" srcId="{5F4B7D6F-30F3-46C0-8C8B-8EDE3E284530}" destId="{545B0B2F-371A-4689-9378-6984901A7AFB}" srcOrd="0" destOrd="0" presId="urn:microsoft.com/office/officeart/2005/8/layout/vList5"/>
    <dgm:cxn modelId="{E8A913B7-14C8-461D-AE49-AC4D207CFE24}" type="presParOf" srcId="{5F4B7D6F-30F3-46C0-8C8B-8EDE3E284530}" destId="{F2E4011D-1AA2-4D45-9A8D-40B33CC492D1}"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EE18A2-B3E7-4FBF-9B4D-AC8C1368FA79}">
      <dsp:nvSpPr>
        <dsp:cNvPr id="0" name=""/>
        <dsp:cNvSpPr/>
      </dsp:nvSpPr>
      <dsp:spPr>
        <a:xfrm rot="5400000">
          <a:off x="5201407" y="-2144044"/>
          <a:ext cx="774082" cy="52597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t>Completed and tested successfully.</a:t>
          </a:r>
          <a:endParaRPr lang="en-PG" sz="2200" kern="1200" dirty="0"/>
        </a:p>
      </dsp:txBody>
      <dsp:txXfrm rot="-5400000">
        <a:off x="2958590" y="136561"/>
        <a:ext cx="5221928" cy="698506"/>
      </dsp:txXfrm>
    </dsp:sp>
    <dsp:sp modelId="{5D1237CC-226E-4155-8695-DA1A2E501364}">
      <dsp:nvSpPr>
        <dsp:cNvPr id="0" name=""/>
        <dsp:cNvSpPr/>
      </dsp:nvSpPr>
      <dsp:spPr>
        <a:xfrm>
          <a:off x="0" y="2011"/>
          <a:ext cx="2958590" cy="9676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0" kern="1200" dirty="0"/>
            <a:t>System Prototyping</a:t>
          </a:r>
          <a:endParaRPr lang="en-PG" sz="2400" b="0" kern="1200" dirty="0"/>
        </a:p>
      </dsp:txBody>
      <dsp:txXfrm>
        <a:off x="47234" y="49245"/>
        <a:ext cx="2864122" cy="873135"/>
      </dsp:txXfrm>
    </dsp:sp>
    <dsp:sp modelId="{83F9644C-03F9-4C49-8F49-4CE1D3A5C37B}">
      <dsp:nvSpPr>
        <dsp:cNvPr id="0" name=""/>
        <dsp:cNvSpPr/>
      </dsp:nvSpPr>
      <dsp:spPr>
        <a:xfrm rot="5400000">
          <a:off x="5201407" y="-1128061"/>
          <a:ext cx="774082" cy="52597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t>Clarified and implemented digital signatures.</a:t>
          </a:r>
          <a:endParaRPr lang="en-PG" sz="2200" kern="1200" dirty="0"/>
        </a:p>
      </dsp:txBody>
      <dsp:txXfrm rot="-5400000">
        <a:off x="2958590" y="1152544"/>
        <a:ext cx="5221928" cy="698506"/>
      </dsp:txXfrm>
    </dsp:sp>
    <dsp:sp modelId="{7286FD8F-5C4F-4B87-8FA6-097E3A829CA4}">
      <dsp:nvSpPr>
        <dsp:cNvPr id="0" name=""/>
        <dsp:cNvSpPr/>
      </dsp:nvSpPr>
      <dsp:spPr>
        <a:xfrm>
          <a:off x="0" y="1017995"/>
          <a:ext cx="2958590" cy="9676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0" kern="1200" dirty="0"/>
            <a:t>Legal Provisions</a:t>
          </a:r>
          <a:endParaRPr lang="en-PG" sz="2400" b="0" kern="1200" dirty="0"/>
        </a:p>
      </dsp:txBody>
      <dsp:txXfrm>
        <a:off x="47234" y="1065229"/>
        <a:ext cx="2864122" cy="873135"/>
      </dsp:txXfrm>
    </dsp:sp>
    <dsp:sp modelId="{E162EB66-714A-48F4-AB5C-830F633A93CC}">
      <dsp:nvSpPr>
        <dsp:cNvPr id="0" name=""/>
        <dsp:cNvSpPr/>
      </dsp:nvSpPr>
      <dsp:spPr>
        <a:xfrm rot="5400000">
          <a:off x="5201407" y="-112077"/>
          <a:ext cx="774082" cy="52597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Font typeface="Arial" panose="020B0604020202020204" pitchFamily="34" charset="0"/>
            <a:buChar char="•"/>
          </a:pPr>
          <a:r>
            <a:rPr lang="en-US" sz="2200" kern="1200" dirty="0"/>
            <a:t>Limited platform use for feedback and improvements.</a:t>
          </a:r>
          <a:endParaRPr lang="en-PG" sz="2200" kern="1200" dirty="0"/>
        </a:p>
      </dsp:txBody>
      <dsp:txXfrm rot="-5400000">
        <a:off x="2958590" y="2168528"/>
        <a:ext cx="5221928" cy="698506"/>
      </dsp:txXfrm>
    </dsp:sp>
    <dsp:sp modelId="{2FBDE000-A750-4F9B-A164-57EE3708EA90}">
      <dsp:nvSpPr>
        <dsp:cNvPr id="0" name=""/>
        <dsp:cNvSpPr/>
      </dsp:nvSpPr>
      <dsp:spPr>
        <a:xfrm>
          <a:off x="0" y="2033979"/>
          <a:ext cx="2958590" cy="9676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0" kern="1200" dirty="0"/>
            <a:t>Soft Launch</a:t>
          </a:r>
          <a:endParaRPr lang="en-PG" sz="2400" b="0" kern="1200" dirty="0"/>
        </a:p>
      </dsp:txBody>
      <dsp:txXfrm>
        <a:off x="47234" y="2081213"/>
        <a:ext cx="2864122" cy="873135"/>
      </dsp:txXfrm>
    </dsp:sp>
    <dsp:sp modelId="{9017179E-5CB8-49A1-A20A-EDCB8153CCF3}">
      <dsp:nvSpPr>
        <dsp:cNvPr id="0" name=""/>
        <dsp:cNvSpPr/>
      </dsp:nvSpPr>
      <dsp:spPr>
        <a:xfrm rot="5400000">
          <a:off x="5201407" y="903906"/>
          <a:ext cx="774082" cy="52597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t>Positive feedback from early users.</a:t>
          </a:r>
          <a:endParaRPr lang="en-PG" sz="2200" kern="1200" dirty="0"/>
        </a:p>
      </dsp:txBody>
      <dsp:txXfrm rot="-5400000">
        <a:off x="2958590" y="3184511"/>
        <a:ext cx="5221928" cy="698506"/>
      </dsp:txXfrm>
    </dsp:sp>
    <dsp:sp modelId="{8490DDC3-2B76-4D38-B84B-71C0AB59EC1B}">
      <dsp:nvSpPr>
        <dsp:cNvPr id="0" name=""/>
        <dsp:cNvSpPr/>
      </dsp:nvSpPr>
      <dsp:spPr>
        <a:xfrm>
          <a:off x="0" y="3049962"/>
          <a:ext cx="2958590" cy="9676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User Testing</a:t>
          </a:r>
          <a:endParaRPr lang="en-PG" sz="2400" kern="1200" dirty="0"/>
        </a:p>
      </dsp:txBody>
      <dsp:txXfrm>
        <a:off x="47234" y="3097196"/>
        <a:ext cx="2864122" cy="8731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E05024-B5D1-4A0F-81A6-8D4CBE6403D8}">
      <dsp:nvSpPr>
        <dsp:cNvPr id="0" name=""/>
        <dsp:cNvSpPr/>
      </dsp:nvSpPr>
      <dsp:spPr>
        <a:xfrm>
          <a:off x="0" y="0"/>
          <a:ext cx="6780696" cy="12742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Legal and Regulatory Compliance</a:t>
          </a:r>
          <a:endParaRPr lang="en-PG" sz="2600" kern="1200" dirty="0"/>
        </a:p>
        <a:p>
          <a:pPr marL="228600" lvl="1" indent="-228600" algn="l" defTabSz="889000">
            <a:lnSpc>
              <a:spcPct val="90000"/>
            </a:lnSpc>
            <a:spcBef>
              <a:spcPct val="0"/>
            </a:spcBef>
            <a:spcAft>
              <a:spcPct val="15000"/>
            </a:spcAft>
            <a:buChar char="•"/>
          </a:pPr>
          <a:r>
            <a:rPr kumimoji="0" lang="en-PG" altLang="en-PG" sz="2000" b="0" i="0" u="none" strike="noStrike" kern="1200" cap="none" normalizeH="0" baseline="0" dirty="0">
              <a:ln>
                <a:noFill/>
              </a:ln>
              <a:effectLst/>
            </a:rPr>
            <a:t>Addressed digital signature concerns.</a:t>
          </a:r>
          <a:endParaRPr lang="en-PG" sz="2000" kern="1200" dirty="0"/>
        </a:p>
      </dsp:txBody>
      <dsp:txXfrm>
        <a:off x="1483564" y="0"/>
        <a:ext cx="5297131" cy="1274256"/>
      </dsp:txXfrm>
    </dsp:sp>
    <dsp:sp modelId="{20428287-55B3-406E-8E2C-0B396E1C620B}">
      <dsp:nvSpPr>
        <dsp:cNvPr id="0" name=""/>
        <dsp:cNvSpPr/>
      </dsp:nvSpPr>
      <dsp:spPr>
        <a:xfrm>
          <a:off x="127425" y="127425"/>
          <a:ext cx="1356139" cy="1019405"/>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AE7C78-02E0-4C45-B751-4364A802E655}">
      <dsp:nvSpPr>
        <dsp:cNvPr id="0" name=""/>
        <dsp:cNvSpPr/>
      </dsp:nvSpPr>
      <dsp:spPr>
        <a:xfrm>
          <a:off x="0" y="1401682"/>
          <a:ext cx="6780696" cy="12742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Data Security</a:t>
          </a:r>
          <a:endParaRPr lang="en-PG" sz="2600" kern="1200" dirty="0"/>
        </a:p>
        <a:p>
          <a:pPr marL="228600" lvl="1" indent="-228600" algn="l" defTabSz="889000">
            <a:lnSpc>
              <a:spcPct val="90000"/>
            </a:lnSpc>
            <a:spcBef>
              <a:spcPct val="0"/>
            </a:spcBef>
            <a:spcAft>
              <a:spcPct val="15000"/>
            </a:spcAft>
            <a:buClrTx/>
            <a:buSzTx/>
            <a:buFontTx/>
            <a:buChar char="•"/>
          </a:pPr>
          <a:r>
            <a:rPr kumimoji="0" lang="en-PG" altLang="en-PG" sz="2000" b="0" i="0" u="none" strike="noStrike" kern="1200" cap="none" normalizeH="0" baseline="0" dirty="0">
              <a:ln>
                <a:noFill/>
              </a:ln>
              <a:effectLst/>
            </a:rPr>
            <a:t>Ensured strong security protocols</a:t>
          </a:r>
          <a:r>
            <a:rPr kumimoji="0" lang="en-PG" altLang="en-PG" sz="2000" b="0" i="0" u="none" strike="noStrike" kern="1200" cap="none" normalizeH="0" baseline="0" dirty="0">
              <a:ln>
                <a:noFill/>
              </a:ln>
              <a:solidFill>
                <a:schemeClr val="tx1"/>
              </a:solidFill>
              <a:effectLst/>
            </a:rPr>
            <a:t>.</a:t>
          </a:r>
          <a:endParaRPr lang="en-PG" sz="2000" kern="1200" dirty="0"/>
        </a:p>
      </dsp:txBody>
      <dsp:txXfrm>
        <a:off x="1483564" y="1401682"/>
        <a:ext cx="5297131" cy="1274256"/>
      </dsp:txXfrm>
    </dsp:sp>
    <dsp:sp modelId="{A10B2C76-EBB4-418C-9C52-57F0771307C2}">
      <dsp:nvSpPr>
        <dsp:cNvPr id="0" name=""/>
        <dsp:cNvSpPr/>
      </dsp:nvSpPr>
      <dsp:spPr>
        <a:xfrm>
          <a:off x="127425" y="1529107"/>
          <a:ext cx="1356139" cy="1019405"/>
        </a:xfrm>
        <a:prstGeom prst="roundRect">
          <a:avLst>
            <a:gd name="adj" fmla="val 1000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6C66554-7887-4D69-8063-B6FB0A180A2A}">
      <dsp:nvSpPr>
        <dsp:cNvPr id="0" name=""/>
        <dsp:cNvSpPr/>
      </dsp:nvSpPr>
      <dsp:spPr>
        <a:xfrm>
          <a:off x="0" y="2803364"/>
          <a:ext cx="6780696" cy="12742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Infrastructure Issues</a:t>
          </a:r>
          <a:endParaRPr lang="en-PG" sz="2600" kern="1200" dirty="0"/>
        </a:p>
        <a:p>
          <a:pPr marL="228600" lvl="1" indent="-228600" algn="l" defTabSz="889000">
            <a:lnSpc>
              <a:spcPct val="90000"/>
            </a:lnSpc>
            <a:spcBef>
              <a:spcPct val="0"/>
            </a:spcBef>
            <a:spcAft>
              <a:spcPct val="15000"/>
            </a:spcAft>
            <a:buChar char="•"/>
          </a:pPr>
          <a:r>
            <a:rPr lang="en-US" sz="2000" kern="1200" dirty="0"/>
            <a:t>Mitigated delays in rural areas with ICT support.</a:t>
          </a:r>
          <a:endParaRPr lang="en-PG" sz="2000" kern="1200" dirty="0"/>
        </a:p>
      </dsp:txBody>
      <dsp:txXfrm>
        <a:off x="1483564" y="2803364"/>
        <a:ext cx="5297131" cy="1274256"/>
      </dsp:txXfrm>
    </dsp:sp>
    <dsp:sp modelId="{5EA3F1AA-E631-4D98-88DD-B05E1B2008D9}">
      <dsp:nvSpPr>
        <dsp:cNvPr id="0" name=""/>
        <dsp:cNvSpPr/>
      </dsp:nvSpPr>
      <dsp:spPr>
        <a:xfrm>
          <a:off x="127425" y="2930790"/>
          <a:ext cx="1356139" cy="1019405"/>
        </a:xfrm>
        <a:prstGeom prst="roundRect">
          <a:avLst>
            <a:gd name="adj" fmla="val 1000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0E2A51-D376-4970-B0F3-6A15CC6BA41C}">
      <dsp:nvSpPr>
        <dsp:cNvPr id="0" name=""/>
        <dsp:cNvSpPr/>
      </dsp:nvSpPr>
      <dsp:spPr>
        <a:xfrm rot="5400000">
          <a:off x="-233329" y="237484"/>
          <a:ext cx="1555528" cy="108887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en-PG" sz="2000" kern="1200" dirty="0"/>
        </a:p>
      </dsp:txBody>
      <dsp:txXfrm rot="-5400000">
        <a:off x="0" y="548590"/>
        <a:ext cx="1088870" cy="466658"/>
      </dsp:txXfrm>
    </dsp:sp>
    <dsp:sp modelId="{C3DA2BF9-0D0B-4216-BE16-A4DCAE573AB0}">
      <dsp:nvSpPr>
        <dsp:cNvPr id="0" name=""/>
        <dsp:cNvSpPr/>
      </dsp:nvSpPr>
      <dsp:spPr>
        <a:xfrm rot="5400000">
          <a:off x="3832887" y="-2739862"/>
          <a:ext cx="1011093" cy="649912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11/07/2024</a:t>
          </a:r>
          <a:endParaRPr lang="en-PG" sz="2000" kern="1200" dirty="0"/>
        </a:p>
        <a:p>
          <a:pPr marL="228600" lvl="1" indent="-228600" algn="l" defTabSz="889000">
            <a:lnSpc>
              <a:spcPct val="90000"/>
            </a:lnSpc>
            <a:spcBef>
              <a:spcPct val="0"/>
            </a:spcBef>
            <a:spcAft>
              <a:spcPct val="15000"/>
            </a:spcAft>
            <a:buChar char="•"/>
          </a:pPr>
          <a:r>
            <a:rPr lang="en-US" sz="2000" kern="1200" dirty="0"/>
            <a:t>Staff Training </a:t>
          </a:r>
          <a:endParaRPr lang="en-PG" sz="2000" kern="1200" dirty="0"/>
        </a:p>
      </dsp:txBody>
      <dsp:txXfrm rot="-5400000">
        <a:off x="1088871" y="53511"/>
        <a:ext cx="6449770" cy="912379"/>
      </dsp:txXfrm>
    </dsp:sp>
    <dsp:sp modelId="{CBDC3D38-9B79-47E4-86B0-2EA81BA1492D}">
      <dsp:nvSpPr>
        <dsp:cNvPr id="0" name=""/>
        <dsp:cNvSpPr/>
      </dsp:nvSpPr>
      <dsp:spPr>
        <a:xfrm rot="5400000">
          <a:off x="-233329" y="1598600"/>
          <a:ext cx="1555528" cy="108887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en-PG" sz="2000" kern="1200" dirty="0"/>
        </a:p>
      </dsp:txBody>
      <dsp:txXfrm rot="-5400000">
        <a:off x="0" y="1909706"/>
        <a:ext cx="1088870" cy="466658"/>
      </dsp:txXfrm>
    </dsp:sp>
    <dsp:sp modelId="{ACF216C1-0194-42D1-A48C-CA66E7525BAC}">
      <dsp:nvSpPr>
        <dsp:cNvPr id="0" name=""/>
        <dsp:cNvSpPr/>
      </dsp:nvSpPr>
      <dsp:spPr>
        <a:xfrm rot="5400000">
          <a:off x="3832887" y="-1378745"/>
          <a:ext cx="1011093" cy="649912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09/08/2024</a:t>
          </a:r>
          <a:endParaRPr lang="en-PG" sz="2000" kern="1200" dirty="0"/>
        </a:p>
        <a:p>
          <a:pPr marL="228600" lvl="1" indent="-228600" algn="l" defTabSz="889000">
            <a:lnSpc>
              <a:spcPct val="90000"/>
            </a:lnSpc>
            <a:spcBef>
              <a:spcPct val="0"/>
            </a:spcBef>
            <a:spcAft>
              <a:spcPct val="15000"/>
            </a:spcAft>
            <a:buChar char="•"/>
          </a:pPr>
          <a:r>
            <a:rPr lang="en-US" sz="2000" kern="1200" dirty="0"/>
            <a:t>Soft launch (Full scale testing)</a:t>
          </a:r>
          <a:endParaRPr lang="en-PG" sz="2000" kern="1200" dirty="0"/>
        </a:p>
        <a:p>
          <a:pPr marL="228600" lvl="1" indent="-228600" algn="l" defTabSz="889000">
            <a:lnSpc>
              <a:spcPct val="90000"/>
            </a:lnSpc>
            <a:spcBef>
              <a:spcPct val="0"/>
            </a:spcBef>
            <a:spcAft>
              <a:spcPct val="15000"/>
            </a:spcAft>
            <a:buChar char="•"/>
          </a:pPr>
          <a:r>
            <a:rPr lang="en-US" sz="2000" kern="1200" dirty="0"/>
            <a:t>LMU &amp; Newmont Mining</a:t>
          </a:r>
          <a:endParaRPr lang="en-PG" sz="2000" kern="1200" dirty="0"/>
        </a:p>
      </dsp:txBody>
      <dsp:txXfrm rot="-5400000">
        <a:off x="1088871" y="1414628"/>
        <a:ext cx="6449770" cy="912379"/>
      </dsp:txXfrm>
    </dsp:sp>
    <dsp:sp modelId="{F00C4E28-C498-4831-8905-01259BF12A8A}">
      <dsp:nvSpPr>
        <dsp:cNvPr id="0" name=""/>
        <dsp:cNvSpPr/>
      </dsp:nvSpPr>
      <dsp:spPr>
        <a:xfrm rot="5400000">
          <a:off x="-233329" y="2959716"/>
          <a:ext cx="1555528" cy="108887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en-PG" sz="2000" kern="1200" dirty="0"/>
        </a:p>
      </dsp:txBody>
      <dsp:txXfrm rot="-5400000">
        <a:off x="0" y="3270822"/>
        <a:ext cx="1088870" cy="466658"/>
      </dsp:txXfrm>
    </dsp:sp>
    <dsp:sp modelId="{5F1D821A-8EAD-4843-A259-F96654149B77}">
      <dsp:nvSpPr>
        <dsp:cNvPr id="0" name=""/>
        <dsp:cNvSpPr/>
      </dsp:nvSpPr>
      <dsp:spPr>
        <a:xfrm rot="5400000">
          <a:off x="3832887" y="-17629"/>
          <a:ext cx="1011093" cy="649912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03/10/2024</a:t>
          </a:r>
          <a:endParaRPr lang="en-PG" sz="2000" kern="1200" dirty="0"/>
        </a:p>
        <a:p>
          <a:pPr marL="228600" lvl="1" indent="-228600" algn="l" defTabSz="889000">
            <a:lnSpc>
              <a:spcPct val="90000"/>
            </a:lnSpc>
            <a:spcBef>
              <a:spcPct val="0"/>
            </a:spcBef>
            <a:spcAft>
              <a:spcPct val="15000"/>
            </a:spcAft>
            <a:buChar char="•"/>
          </a:pPr>
          <a:r>
            <a:rPr lang="en-US" sz="2000" kern="1200" dirty="0"/>
            <a:t>Full system launch</a:t>
          </a:r>
          <a:endParaRPr lang="en-PG" sz="2000" kern="1200" dirty="0"/>
        </a:p>
        <a:p>
          <a:pPr marL="228600" lvl="1" indent="-228600" algn="l" defTabSz="889000">
            <a:lnSpc>
              <a:spcPct val="90000"/>
            </a:lnSpc>
            <a:spcBef>
              <a:spcPct val="0"/>
            </a:spcBef>
            <a:spcAft>
              <a:spcPct val="15000"/>
            </a:spcAft>
            <a:buChar char="•"/>
          </a:pPr>
          <a:r>
            <a:rPr lang="en-US" sz="2000" kern="1200" dirty="0"/>
            <a:t>Service will the open to Citizen applicants only</a:t>
          </a:r>
          <a:endParaRPr lang="en-PG" sz="2000" kern="1200" dirty="0"/>
        </a:p>
      </dsp:txBody>
      <dsp:txXfrm rot="-5400000">
        <a:off x="1088871" y="2775745"/>
        <a:ext cx="6449770" cy="9123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0B0934-720B-4ACB-A0AE-A558ADBE3E94}">
      <dsp:nvSpPr>
        <dsp:cNvPr id="0" name=""/>
        <dsp:cNvSpPr/>
      </dsp:nvSpPr>
      <dsp:spPr>
        <a:xfrm rot="5400000">
          <a:off x="5004072" y="-1998738"/>
          <a:ext cx="907760" cy="513689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Font typeface="Arial" panose="020B0604020202020204" pitchFamily="34" charset="0"/>
            <a:buChar char="•"/>
          </a:pPr>
          <a:r>
            <a:rPr lang="en-US" sz="2500" kern="1200" dirty="0"/>
            <a:t>Larger user base testing.</a:t>
          </a:r>
          <a:endParaRPr lang="en-PG" sz="2500" kern="1200" dirty="0"/>
        </a:p>
      </dsp:txBody>
      <dsp:txXfrm rot="-5400000">
        <a:off x="2889505" y="160142"/>
        <a:ext cx="5092583" cy="819134"/>
      </dsp:txXfrm>
    </dsp:sp>
    <dsp:sp modelId="{DAB57222-2F36-4ACC-B86C-01F5FB04B71F}">
      <dsp:nvSpPr>
        <dsp:cNvPr id="0" name=""/>
        <dsp:cNvSpPr/>
      </dsp:nvSpPr>
      <dsp:spPr>
        <a:xfrm>
          <a:off x="0" y="2359"/>
          <a:ext cx="2889504" cy="1134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0" kern="1200" dirty="0"/>
            <a:t>Full-Scale Testing</a:t>
          </a:r>
          <a:endParaRPr lang="en-PG" sz="2400" b="0" kern="1200" dirty="0"/>
        </a:p>
      </dsp:txBody>
      <dsp:txXfrm>
        <a:off x="55391" y="57750"/>
        <a:ext cx="2778722" cy="1023918"/>
      </dsp:txXfrm>
    </dsp:sp>
    <dsp:sp modelId="{D2DB06AD-BB6D-4028-80A8-8C996989509A}">
      <dsp:nvSpPr>
        <dsp:cNvPr id="0" name=""/>
        <dsp:cNvSpPr/>
      </dsp:nvSpPr>
      <dsp:spPr>
        <a:xfrm rot="5400000">
          <a:off x="5004072" y="-807303"/>
          <a:ext cx="907760" cy="513689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Font typeface="Arial" panose="020B0604020202020204" pitchFamily="34" charset="0"/>
            <a:buChar char="•"/>
          </a:pPr>
          <a:r>
            <a:rPr lang="en-US" sz="2500" kern="1200" dirty="0"/>
            <a:t>Feedback-driven improvements.</a:t>
          </a:r>
          <a:endParaRPr lang="en-PG" sz="2500" kern="1200" dirty="0"/>
        </a:p>
      </dsp:txBody>
      <dsp:txXfrm rot="-5400000">
        <a:off x="2889505" y="1351577"/>
        <a:ext cx="5092583" cy="819134"/>
      </dsp:txXfrm>
    </dsp:sp>
    <dsp:sp modelId="{778EC0FE-B45B-49AE-8199-F04ADCC21E12}">
      <dsp:nvSpPr>
        <dsp:cNvPr id="0" name=""/>
        <dsp:cNvSpPr/>
      </dsp:nvSpPr>
      <dsp:spPr>
        <a:xfrm>
          <a:off x="0" y="1193794"/>
          <a:ext cx="2889504" cy="1134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0" kern="1200" dirty="0"/>
            <a:t>System Optimization</a:t>
          </a:r>
          <a:endParaRPr lang="en-PG" sz="2400" b="0" kern="1200" dirty="0"/>
        </a:p>
      </dsp:txBody>
      <dsp:txXfrm>
        <a:off x="55391" y="1249185"/>
        <a:ext cx="2778722" cy="1023918"/>
      </dsp:txXfrm>
    </dsp:sp>
    <dsp:sp modelId="{D547F360-5B1F-4CE4-8E5A-ACC996D01634}">
      <dsp:nvSpPr>
        <dsp:cNvPr id="0" name=""/>
        <dsp:cNvSpPr/>
      </dsp:nvSpPr>
      <dsp:spPr>
        <a:xfrm rot="5400000">
          <a:off x="5004072" y="384131"/>
          <a:ext cx="907760" cy="513689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kern="1200" dirty="0"/>
            <a:t>Preparing staff for system transition.</a:t>
          </a:r>
          <a:endParaRPr lang="en-PG" sz="2500" kern="1200" dirty="0"/>
        </a:p>
      </dsp:txBody>
      <dsp:txXfrm rot="-5400000">
        <a:off x="2889505" y="2543012"/>
        <a:ext cx="5092583" cy="819134"/>
      </dsp:txXfrm>
    </dsp:sp>
    <dsp:sp modelId="{EBF9CC54-3DD0-4BA8-A2A7-64C346171CF5}">
      <dsp:nvSpPr>
        <dsp:cNvPr id="0" name=""/>
        <dsp:cNvSpPr/>
      </dsp:nvSpPr>
      <dsp:spPr>
        <a:xfrm>
          <a:off x="0" y="2385230"/>
          <a:ext cx="2889504" cy="1134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0" kern="1200" dirty="0"/>
            <a:t>User Training</a:t>
          </a:r>
          <a:endParaRPr lang="en-PG" sz="2400" b="0" kern="1200" dirty="0"/>
        </a:p>
      </dsp:txBody>
      <dsp:txXfrm>
        <a:off x="55391" y="2440621"/>
        <a:ext cx="2778722" cy="1023918"/>
      </dsp:txXfrm>
    </dsp:sp>
    <dsp:sp modelId="{F2E4011D-1AA2-4D45-9A8D-40B33CC492D1}">
      <dsp:nvSpPr>
        <dsp:cNvPr id="0" name=""/>
        <dsp:cNvSpPr/>
      </dsp:nvSpPr>
      <dsp:spPr>
        <a:xfrm rot="5400000">
          <a:off x="5004072" y="1575567"/>
          <a:ext cx="907760" cy="513689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kern="1200" dirty="0"/>
            <a:t>Aiming for public access.</a:t>
          </a:r>
          <a:endParaRPr lang="en-PG" sz="2500" kern="1200" dirty="0"/>
        </a:p>
      </dsp:txBody>
      <dsp:txXfrm rot="-5400000">
        <a:off x="2889505" y="3734448"/>
        <a:ext cx="5092583" cy="819134"/>
      </dsp:txXfrm>
    </dsp:sp>
    <dsp:sp modelId="{545B0B2F-371A-4689-9378-6984901A7AFB}">
      <dsp:nvSpPr>
        <dsp:cNvPr id="0" name=""/>
        <dsp:cNvSpPr/>
      </dsp:nvSpPr>
      <dsp:spPr>
        <a:xfrm>
          <a:off x="0" y="3576665"/>
          <a:ext cx="2889504" cy="1134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0" kern="1200" dirty="0"/>
            <a:t>Full Preparation Launch</a:t>
          </a:r>
          <a:endParaRPr lang="en-PG" sz="2400" b="0" kern="1200" dirty="0"/>
        </a:p>
      </dsp:txBody>
      <dsp:txXfrm>
        <a:off x="55391" y="3632056"/>
        <a:ext cx="2778722" cy="102391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12519A-C83F-4E6B-8DC0-12468420CF4A}" type="datetimeFigureOut">
              <a:rPr lang="en-PG" smtClean="0"/>
              <a:t>02/10/2024</a:t>
            </a:fld>
            <a:endParaRPr lang="en-P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CFF632-B234-42D7-BB91-1C0C582618D8}" type="slidenum">
              <a:rPr lang="en-PG" smtClean="0"/>
              <a:t>‹#›</a:t>
            </a:fld>
            <a:endParaRPr lang="en-PG"/>
          </a:p>
        </p:txBody>
      </p:sp>
    </p:spTree>
    <p:extLst>
      <p:ext uri="{BB962C8B-B14F-4D97-AF65-F5344CB8AC3E}">
        <p14:creationId xmlns:p14="http://schemas.microsoft.com/office/powerpoint/2010/main" val="1992976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mbria" panose="02040503050406030204" pitchFamily="18" charset="0"/>
                <a:ea typeface="MS Mincho" panose="02020609040205080304" pitchFamily="49" charset="-128"/>
                <a:cs typeface="Times New Roman" panose="02020603050405020304" pitchFamily="18" charset="0"/>
              </a:rPr>
              <a:t>Good [afternoon], everyone, and thank you for being here. I am Jopa Jigama from Police ICT, my team and I have worked closely with Police DTO and DICT on the initial phase Of the Online Police Clearance Project and we have seen the outcome this morning. Today, I will be presenting the progress made on the Police Clearance Management System. Our aim is to provide an overview of what has been achieved so far, the challenges we’ve overcome, and the steps we’ll be taking as we move forward. As </a:t>
            </a:r>
            <a:r>
              <a:rPr lang="en-US" sz="1800" dirty="0" err="1">
                <a:effectLst/>
                <a:latin typeface="Cambria" panose="02040503050406030204" pitchFamily="18" charset="0"/>
                <a:ea typeface="MS Mincho" panose="02020609040205080304" pitchFamily="49" charset="-128"/>
                <a:cs typeface="Times New Roman" panose="02020603050405020304" pitchFamily="18" charset="0"/>
              </a:rPr>
              <a:t>Mr</a:t>
            </a:r>
            <a:r>
              <a:rPr lang="en-US" sz="1800" dirty="0">
                <a:effectLst/>
                <a:latin typeface="Cambria" panose="02040503050406030204" pitchFamily="18" charset="0"/>
                <a:ea typeface="MS Mincho" panose="02020609040205080304" pitchFamily="49" charset="-128"/>
                <a:cs typeface="Times New Roman" panose="02020603050405020304" pitchFamily="18" charset="0"/>
              </a:rPr>
              <a:t> </a:t>
            </a:r>
            <a:r>
              <a:rPr lang="en-US" sz="1800" dirty="0" err="1">
                <a:effectLst/>
                <a:latin typeface="Cambria" panose="02040503050406030204" pitchFamily="18" charset="0"/>
                <a:ea typeface="MS Mincho" panose="02020609040205080304" pitchFamily="49" charset="-128"/>
                <a:cs typeface="Times New Roman" panose="02020603050405020304" pitchFamily="18" charset="0"/>
              </a:rPr>
              <a:t>Biribudo</a:t>
            </a:r>
            <a:r>
              <a:rPr lang="en-US" sz="1800" dirty="0">
                <a:effectLst/>
                <a:latin typeface="Cambria" panose="02040503050406030204" pitchFamily="18" charset="0"/>
                <a:ea typeface="MS Mincho" panose="02020609040205080304" pitchFamily="49" charset="-128"/>
                <a:cs typeface="Times New Roman" panose="02020603050405020304" pitchFamily="18" charset="0"/>
              </a:rPr>
              <a:t>/</a:t>
            </a:r>
            <a:r>
              <a:rPr lang="en-US" sz="1800" dirty="0" err="1">
                <a:effectLst/>
                <a:latin typeface="Cambria" panose="02040503050406030204" pitchFamily="18" charset="0"/>
                <a:ea typeface="MS Mincho" panose="02020609040205080304" pitchFamily="49" charset="-128"/>
                <a:cs typeface="Times New Roman" panose="02020603050405020304" pitchFamily="18" charset="0"/>
              </a:rPr>
              <a:t>Mr</a:t>
            </a:r>
            <a:r>
              <a:rPr lang="en-US" sz="1800" dirty="0">
                <a:effectLst/>
                <a:latin typeface="Cambria" panose="02040503050406030204" pitchFamily="18" charset="0"/>
                <a:ea typeface="MS Mincho" panose="02020609040205080304" pitchFamily="49" charset="-128"/>
                <a:cs typeface="Times New Roman" panose="02020603050405020304" pitchFamily="18" charset="0"/>
              </a:rPr>
              <a:t> </a:t>
            </a:r>
            <a:r>
              <a:rPr lang="en-US" sz="1800" dirty="0" err="1">
                <a:effectLst/>
                <a:latin typeface="Cambria" panose="02040503050406030204" pitchFamily="18" charset="0"/>
                <a:ea typeface="MS Mincho" panose="02020609040205080304" pitchFamily="49" charset="-128"/>
                <a:cs typeface="Times New Roman" panose="02020603050405020304" pitchFamily="18" charset="0"/>
              </a:rPr>
              <a:t>Korawali</a:t>
            </a:r>
            <a:r>
              <a:rPr lang="en-US" sz="1800" dirty="0">
                <a:effectLst/>
                <a:latin typeface="Cambria" panose="02040503050406030204" pitchFamily="18" charset="0"/>
                <a:ea typeface="MS Mincho" panose="02020609040205080304" pitchFamily="49" charset="-128"/>
                <a:cs typeface="Times New Roman" panose="02020603050405020304" pitchFamily="18" charset="0"/>
              </a:rPr>
              <a:t> has mentioned during his presentation, it needs a dedicated team to complete this projects.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mbria" panose="02040503050406030204" pitchFamily="18" charset="0"/>
                <a:ea typeface="MS Mincho" panose="02020609040205080304" pitchFamily="49" charset="-128"/>
                <a:cs typeface="Times New Roman" panose="02020603050405020304" pitchFamily="18" charset="0"/>
              </a:rPr>
              <a:t>Police is one of the oldest organization within the government and with the adaption of technology and automation of work processes, police is no exception. We have plans to automate our work process from the Operational End to the Administration End. </a:t>
            </a:r>
            <a:endParaRPr lang="en-PG"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endParaRPr lang="en-PG" dirty="0"/>
          </a:p>
        </p:txBody>
      </p:sp>
      <p:sp>
        <p:nvSpPr>
          <p:cNvPr id="4" name="Slide Number Placeholder 3"/>
          <p:cNvSpPr>
            <a:spLocks noGrp="1"/>
          </p:cNvSpPr>
          <p:nvPr>
            <p:ph type="sldNum" sz="quarter" idx="5"/>
          </p:nvPr>
        </p:nvSpPr>
        <p:spPr/>
        <p:txBody>
          <a:bodyPr/>
          <a:lstStyle/>
          <a:p>
            <a:fld id="{DCCFF632-B234-42D7-BB91-1C0C582618D8}" type="slidenum">
              <a:rPr lang="en-PG" smtClean="0"/>
              <a:t>1</a:t>
            </a:fld>
            <a:endParaRPr lang="en-PG"/>
          </a:p>
        </p:txBody>
      </p:sp>
    </p:spTree>
    <p:extLst>
      <p:ext uri="{BB962C8B-B14F-4D97-AF65-F5344CB8AC3E}">
        <p14:creationId xmlns:p14="http://schemas.microsoft.com/office/powerpoint/2010/main" val="4244166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G" dirty="0"/>
          </a:p>
        </p:txBody>
      </p:sp>
      <p:sp>
        <p:nvSpPr>
          <p:cNvPr id="4" name="Slide Number Placeholder 3"/>
          <p:cNvSpPr>
            <a:spLocks noGrp="1"/>
          </p:cNvSpPr>
          <p:nvPr>
            <p:ph type="sldNum" sz="quarter" idx="5"/>
          </p:nvPr>
        </p:nvSpPr>
        <p:spPr/>
        <p:txBody>
          <a:bodyPr/>
          <a:lstStyle/>
          <a:p>
            <a:fld id="{DCCFF632-B234-42D7-BB91-1C0C582618D8}" type="slidenum">
              <a:rPr lang="en-PG" smtClean="0"/>
              <a:t>2</a:t>
            </a:fld>
            <a:endParaRPr lang="en-PG"/>
          </a:p>
        </p:txBody>
      </p:sp>
    </p:spTree>
    <p:extLst>
      <p:ext uri="{BB962C8B-B14F-4D97-AF65-F5344CB8AC3E}">
        <p14:creationId xmlns:p14="http://schemas.microsoft.com/office/powerpoint/2010/main" val="3040815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1000"/>
              </a:spcAft>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The Police Clearance Management System is a digital solution designed to modernize the process of applying for and issuing police clearance certificates.</a:t>
            </a:r>
            <a:endParaRPr lang="en-PG" sz="12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tabLst>
                <a:tab pos="228600" algn="l"/>
              </a:tabLst>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Project Goals:</a:t>
            </a:r>
            <a:endParaRPr lang="en-PG" sz="1200" dirty="0">
              <a:effectLst/>
              <a:latin typeface="Cambria" panose="02040503050406030204" pitchFamily="18" charset="0"/>
              <a:ea typeface="MS Mincho" panose="02020609040205080304" pitchFamily="49" charset="-128"/>
              <a:cs typeface="Times New Roman" panose="02020603050405020304" pitchFamily="18" charset="0"/>
            </a:endParaRPr>
          </a:p>
          <a:p>
            <a:pPr>
              <a:lnSpc>
                <a:spcPct val="115000"/>
              </a:lnSpc>
              <a:spcAft>
                <a:spcPts val="1000"/>
              </a:spcAft>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 Fully digitize the application process for police clearances.</a:t>
            </a:r>
            <a:br>
              <a:rPr lang="en-US" sz="1200" dirty="0">
                <a:effectLst/>
                <a:latin typeface="Cambria" panose="02040503050406030204" pitchFamily="18" charset="0"/>
                <a:ea typeface="MS Mincho" panose="02020609040205080304" pitchFamily="49" charset="-128"/>
                <a:cs typeface="Times New Roman" panose="02020603050405020304" pitchFamily="18" charset="0"/>
              </a:rPr>
            </a:br>
            <a:r>
              <a:rPr lang="en-US" sz="1200" dirty="0">
                <a:effectLst/>
                <a:latin typeface="Cambria" panose="02040503050406030204" pitchFamily="18" charset="0"/>
                <a:ea typeface="MS Mincho" panose="02020609040205080304" pitchFamily="49" charset="-128"/>
                <a:cs typeface="Times New Roman" panose="02020603050405020304" pitchFamily="18" charset="0"/>
              </a:rPr>
              <a:t>- Provide a seamless and secure online platform for applicants.</a:t>
            </a:r>
            <a:br>
              <a:rPr lang="en-US" sz="1200" dirty="0">
                <a:effectLst/>
                <a:latin typeface="Cambria" panose="02040503050406030204" pitchFamily="18" charset="0"/>
                <a:ea typeface="MS Mincho" panose="02020609040205080304" pitchFamily="49" charset="-128"/>
                <a:cs typeface="Times New Roman" panose="02020603050405020304" pitchFamily="18" charset="0"/>
              </a:rPr>
            </a:br>
            <a:r>
              <a:rPr lang="en-US" sz="1200" dirty="0">
                <a:effectLst/>
                <a:latin typeface="Cambria" panose="02040503050406030204" pitchFamily="18" charset="0"/>
                <a:ea typeface="MS Mincho" panose="02020609040205080304" pitchFamily="49" charset="-128"/>
                <a:cs typeface="Times New Roman" panose="02020603050405020304" pitchFamily="18" charset="0"/>
              </a:rPr>
              <a:t>- Enable the use of digital signatures to authorize clearances.</a:t>
            </a:r>
            <a:br>
              <a:rPr lang="en-US" sz="1200" dirty="0">
                <a:effectLst/>
                <a:latin typeface="Cambria" panose="02040503050406030204" pitchFamily="18" charset="0"/>
                <a:ea typeface="MS Mincho" panose="02020609040205080304" pitchFamily="49" charset="-128"/>
                <a:cs typeface="Times New Roman" panose="02020603050405020304" pitchFamily="18" charset="0"/>
              </a:rPr>
            </a:br>
            <a:r>
              <a:rPr lang="en-US" sz="1200" dirty="0">
                <a:effectLst/>
                <a:latin typeface="Cambria" panose="02040503050406030204" pitchFamily="18" charset="0"/>
                <a:ea typeface="MS Mincho" panose="02020609040205080304" pitchFamily="49" charset="-128"/>
                <a:cs typeface="Times New Roman" panose="02020603050405020304" pitchFamily="18" charset="0"/>
              </a:rPr>
              <a:t>- Automate certificate issuance to speed up the process.</a:t>
            </a:r>
            <a:br>
              <a:rPr lang="en-US" sz="1200" dirty="0">
                <a:effectLst/>
                <a:latin typeface="Cambria" panose="02040503050406030204" pitchFamily="18" charset="0"/>
                <a:ea typeface="MS Mincho" panose="02020609040205080304" pitchFamily="49" charset="-128"/>
                <a:cs typeface="Times New Roman" panose="02020603050405020304" pitchFamily="18" charset="0"/>
              </a:rPr>
            </a:br>
            <a:r>
              <a:rPr lang="en-US" sz="1200" dirty="0">
                <a:effectLst/>
                <a:latin typeface="Cambria" panose="02040503050406030204" pitchFamily="18" charset="0"/>
                <a:ea typeface="MS Mincho" panose="02020609040205080304" pitchFamily="49" charset="-128"/>
                <a:cs typeface="Times New Roman" panose="02020603050405020304" pitchFamily="18" charset="0"/>
              </a:rPr>
              <a:t>- Ensure robust data security and privacy protections.</a:t>
            </a:r>
            <a:endParaRPr lang="en-PG" sz="12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tabLst>
                <a:tab pos="228600" algn="l"/>
              </a:tabLst>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Key Features:</a:t>
            </a:r>
            <a:endParaRPr lang="en-PG" sz="1200" dirty="0">
              <a:effectLst/>
              <a:latin typeface="Cambria" panose="02040503050406030204" pitchFamily="18" charset="0"/>
              <a:ea typeface="MS Mincho" panose="02020609040205080304" pitchFamily="49" charset="-128"/>
              <a:cs typeface="Times New Roman" panose="02020603050405020304" pitchFamily="18" charset="0"/>
            </a:endParaRPr>
          </a:p>
          <a:p>
            <a:pPr>
              <a:lnSpc>
                <a:spcPct val="115000"/>
              </a:lnSpc>
              <a:spcAft>
                <a:spcPts val="1000"/>
              </a:spcAft>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 Online Application: Applicants can easily submit their requests online.</a:t>
            </a:r>
            <a:br>
              <a:rPr lang="en-US" sz="1200" dirty="0">
                <a:effectLst/>
                <a:latin typeface="Cambria" panose="02040503050406030204" pitchFamily="18" charset="0"/>
                <a:ea typeface="MS Mincho" panose="02020609040205080304" pitchFamily="49" charset="-128"/>
                <a:cs typeface="Times New Roman" panose="02020603050405020304" pitchFamily="18" charset="0"/>
              </a:rPr>
            </a:br>
            <a:r>
              <a:rPr lang="en-US" sz="1200" dirty="0">
                <a:effectLst/>
                <a:latin typeface="Cambria" panose="02040503050406030204" pitchFamily="18" charset="0"/>
                <a:ea typeface="MS Mincho" panose="02020609040205080304" pitchFamily="49" charset="-128"/>
                <a:cs typeface="Times New Roman" panose="02020603050405020304" pitchFamily="18" charset="0"/>
              </a:rPr>
              <a:t>- Real-Time Tracking: Users can track the status of their applications in real-time.</a:t>
            </a:r>
            <a:br>
              <a:rPr lang="en-US" sz="1200" dirty="0">
                <a:effectLst/>
                <a:latin typeface="Cambria" panose="02040503050406030204" pitchFamily="18" charset="0"/>
                <a:ea typeface="MS Mincho" panose="02020609040205080304" pitchFamily="49" charset="-128"/>
                <a:cs typeface="Times New Roman" panose="02020603050405020304" pitchFamily="18" charset="0"/>
              </a:rPr>
            </a:br>
            <a:r>
              <a:rPr lang="en-US" sz="1200" dirty="0">
                <a:effectLst/>
                <a:latin typeface="Cambria" panose="02040503050406030204" pitchFamily="18" charset="0"/>
                <a:ea typeface="MS Mincho" panose="02020609040205080304" pitchFamily="49" charset="-128"/>
                <a:cs typeface="Times New Roman" panose="02020603050405020304" pitchFamily="18" charset="0"/>
              </a:rPr>
              <a:t>- Digital Signature and E-certificates: Police officers can approve and sign certificates digitally.</a:t>
            </a:r>
            <a:br>
              <a:rPr lang="en-US" sz="1200" dirty="0">
                <a:effectLst/>
                <a:latin typeface="Cambria" panose="02040503050406030204" pitchFamily="18" charset="0"/>
                <a:ea typeface="MS Mincho" panose="02020609040205080304" pitchFamily="49" charset="-128"/>
                <a:cs typeface="Times New Roman" panose="02020603050405020304" pitchFamily="18" charset="0"/>
              </a:rPr>
            </a:br>
            <a:r>
              <a:rPr lang="en-US" sz="1200" dirty="0">
                <a:effectLst/>
                <a:latin typeface="Cambria" panose="02040503050406030204" pitchFamily="18" charset="0"/>
                <a:ea typeface="MS Mincho" panose="02020609040205080304" pitchFamily="49" charset="-128"/>
                <a:cs typeface="Times New Roman" panose="02020603050405020304" pitchFamily="18" charset="0"/>
              </a:rPr>
              <a:t>- System Integration: The system links with internal databases for background checks and verification.</a:t>
            </a:r>
            <a:endParaRPr lang="en-PG" sz="12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PG" dirty="0"/>
          </a:p>
        </p:txBody>
      </p:sp>
      <p:sp>
        <p:nvSpPr>
          <p:cNvPr id="4" name="Slide Number Placeholder 3"/>
          <p:cNvSpPr>
            <a:spLocks noGrp="1"/>
          </p:cNvSpPr>
          <p:nvPr>
            <p:ph type="sldNum" sz="quarter" idx="5"/>
          </p:nvPr>
        </p:nvSpPr>
        <p:spPr/>
        <p:txBody>
          <a:bodyPr/>
          <a:lstStyle/>
          <a:p>
            <a:fld id="{DCCFF632-B234-42D7-BB91-1C0C582618D8}" type="slidenum">
              <a:rPr lang="en-PG" smtClean="0"/>
              <a:t>3</a:t>
            </a:fld>
            <a:endParaRPr lang="en-PG"/>
          </a:p>
        </p:txBody>
      </p:sp>
    </p:spTree>
    <p:extLst>
      <p:ext uri="{BB962C8B-B14F-4D97-AF65-F5344CB8AC3E}">
        <p14:creationId xmlns:p14="http://schemas.microsoft.com/office/powerpoint/2010/main" val="4009251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1000"/>
              </a:spcAft>
            </a:pPr>
            <a:r>
              <a:rPr lang="en-US" sz="1800" dirty="0">
                <a:effectLst/>
                <a:latin typeface="Cambria" panose="02040503050406030204" pitchFamily="18" charset="0"/>
                <a:ea typeface="MS Mincho" panose="02020609040205080304" pitchFamily="49" charset="-128"/>
                <a:cs typeface="Times New Roman" panose="02020603050405020304" pitchFamily="18" charset="0"/>
              </a:rPr>
              <a:t>We are pleased to report that significant progress has been made, with one of our major achievements being the successful soft launch of the system.</a:t>
            </a:r>
            <a:endParaRPr lang="en-PG" sz="1800" dirty="0">
              <a:effectLst/>
              <a:latin typeface="Cambria" panose="02040503050406030204" pitchFamily="18" charset="0"/>
              <a:ea typeface="MS Mincho" panose="02020609040205080304" pitchFamily="49" charset="-128"/>
              <a:cs typeface="Times New Roman" panose="02020603050405020304" pitchFamily="18" charset="0"/>
            </a:endParaRPr>
          </a:p>
          <a:p>
            <a:pPr>
              <a:lnSpc>
                <a:spcPct val="115000"/>
              </a:lnSpc>
              <a:spcAft>
                <a:spcPts val="1000"/>
              </a:spcAft>
            </a:pPr>
            <a:r>
              <a:rPr lang="en-US" sz="1800" dirty="0">
                <a:effectLst/>
                <a:latin typeface="Cambria" panose="02040503050406030204" pitchFamily="18" charset="0"/>
                <a:ea typeface="MS Mincho" panose="02020609040205080304" pitchFamily="49" charset="-128"/>
                <a:cs typeface="Times New Roman" panose="02020603050405020304" pitchFamily="18" charset="0"/>
              </a:rPr>
              <a:t>- System Prototyping: The prototype for the Police Clearance Management System was completed and underwent rigorous testing to ensure functionality and ease of use.</a:t>
            </a:r>
            <a:br>
              <a:rPr lang="en-US" sz="1800" dirty="0">
                <a:effectLst/>
                <a:latin typeface="Cambria" panose="02040503050406030204" pitchFamily="18" charset="0"/>
                <a:ea typeface="MS Mincho" panose="02020609040205080304" pitchFamily="49" charset="-128"/>
                <a:cs typeface="Times New Roman" panose="02020603050405020304" pitchFamily="18" charset="0"/>
              </a:rPr>
            </a:br>
            <a:r>
              <a:rPr lang="en-US" sz="1800" dirty="0">
                <a:effectLst/>
                <a:latin typeface="Cambria" panose="02040503050406030204" pitchFamily="18" charset="0"/>
                <a:ea typeface="MS Mincho" panose="02020609040205080304" pitchFamily="49" charset="-128"/>
                <a:cs typeface="Times New Roman" panose="02020603050405020304" pitchFamily="18" charset="0"/>
              </a:rPr>
              <a:t>- Legal Provisions: All necessary legal provisions for the use of digital signatures and the handling of personal data have been clarified and implemented, ensuring full compliance with applicable laws.</a:t>
            </a:r>
            <a:br>
              <a:rPr lang="en-US" sz="1800" dirty="0">
                <a:effectLst/>
                <a:latin typeface="Cambria" panose="02040503050406030204" pitchFamily="18" charset="0"/>
                <a:ea typeface="MS Mincho" panose="02020609040205080304" pitchFamily="49" charset="-128"/>
                <a:cs typeface="Times New Roman" panose="02020603050405020304" pitchFamily="18" charset="0"/>
              </a:rPr>
            </a:br>
            <a:r>
              <a:rPr lang="en-US" sz="1800" dirty="0">
                <a:effectLst/>
                <a:latin typeface="Cambria" panose="02040503050406030204" pitchFamily="18" charset="0"/>
                <a:ea typeface="MS Mincho" panose="02020609040205080304" pitchFamily="49" charset="-128"/>
                <a:cs typeface="Times New Roman" panose="02020603050405020304" pitchFamily="18" charset="0"/>
              </a:rPr>
              <a:t>- Soft Launch: We successfully conducted the soft launch of the system, allowing limited use of the platform. During this period, we collected valuable feedback from early users, which is helping us fine-tune the system for broader deployment.</a:t>
            </a:r>
            <a:br>
              <a:rPr lang="en-US" sz="1800" dirty="0">
                <a:effectLst/>
                <a:latin typeface="Cambria" panose="02040503050406030204" pitchFamily="18" charset="0"/>
                <a:ea typeface="MS Mincho" panose="02020609040205080304" pitchFamily="49" charset="-128"/>
                <a:cs typeface="Times New Roman" panose="02020603050405020304" pitchFamily="18" charset="0"/>
              </a:rPr>
            </a:br>
            <a:r>
              <a:rPr lang="en-US" sz="1800" dirty="0">
                <a:effectLst/>
                <a:latin typeface="Cambria" panose="02040503050406030204" pitchFamily="18" charset="0"/>
                <a:ea typeface="MS Mincho" panose="02020609040205080304" pitchFamily="49" charset="-128"/>
                <a:cs typeface="Times New Roman" panose="02020603050405020304" pitchFamily="18" charset="0"/>
              </a:rPr>
              <a:t>- Initial User Testing: Early adopters tested the core features of the system, including application submission, tracking, and digital certification. Feedback has been positive, with minor improvements being incorporated.</a:t>
            </a:r>
            <a:endParaRPr lang="en-PG"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PG" dirty="0"/>
          </a:p>
        </p:txBody>
      </p:sp>
      <p:sp>
        <p:nvSpPr>
          <p:cNvPr id="4" name="Slide Number Placeholder 3"/>
          <p:cNvSpPr>
            <a:spLocks noGrp="1"/>
          </p:cNvSpPr>
          <p:nvPr>
            <p:ph type="sldNum" sz="quarter" idx="5"/>
          </p:nvPr>
        </p:nvSpPr>
        <p:spPr/>
        <p:txBody>
          <a:bodyPr/>
          <a:lstStyle/>
          <a:p>
            <a:fld id="{DCCFF632-B234-42D7-BB91-1C0C582618D8}" type="slidenum">
              <a:rPr lang="en-PG" smtClean="0"/>
              <a:t>4</a:t>
            </a:fld>
            <a:endParaRPr lang="en-PG"/>
          </a:p>
        </p:txBody>
      </p:sp>
    </p:spTree>
    <p:extLst>
      <p:ext uri="{BB962C8B-B14F-4D97-AF65-F5344CB8AC3E}">
        <p14:creationId xmlns:p14="http://schemas.microsoft.com/office/powerpoint/2010/main" val="4114450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1000"/>
              </a:spcAft>
            </a:pPr>
            <a:r>
              <a:rPr lang="en-US" sz="1800" dirty="0">
                <a:effectLst/>
                <a:latin typeface="Cambria" panose="02040503050406030204" pitchFamily="18" charset="0"/>
                <a:ea typeface="MS Mincho" panose="02020609040205080304" pitchFamily="49" charset="-128"/>
                <a:cs typeface="Times New Roman" panose="02020603050405020304" pitchFamily="18" charset="0"/>
              </a:rPr>
              <a:t>While there were challenges along the way, we have made significant progress in addressing them:</a:t>
            </a:r>
            <a:endParaRPr lang="en-PG" sz="1800" dirty="0">
              <a:effectLst/>
              <a:latin typeface="Cambria" panose="02040503050406030204" pitchFamily="18" charset="0"/>
              <a:ea typeface="MS Mincho" panose="02020609040205080304" pitchFamily="49" charset="-128"/>
              <a:cs typeface="Times New Roman" panose="02020603050405020304" pitchFamily="18" charset="0"/>
            </a:endParaRPr>
          </a:p>
          <a:p>
            <a:pPr>
              <a:lnSpc>
                <a:spcPct val="115000"/>
              </a:lnSpc>
              <a:spcAft>
                <a:spcPts val="1000"/>
              </a:spcAft>
            </a:pPr>
            <a:r>
              <a:rPr lang="en-US" sz="1800" dirty="0">
                <a:effectLst/>
                <a:latin typeface="Cambria" panose="02040503050406030204" pitchFamily="18" charset="0"/>
                <a:ea typeface="MS Mincho" panose="02020609040205080304" pitchFamily="49" charset="-128"/>
                <a:cs typeface="Times New Roman" panose="02020603050405020304" pitchFamily="18" charset="0"/>
              </a:rPr>
              <a:t>- Legal and Regulatory Compliance: Establishing a legal framework for digital signatures and data collection was a major hurdle, but we have successfully addressed these concerns with the support of our legal advisors.</a:t>
            </a:r>
            <a:br>
              <a:rPr lang="en-US" sz="1800" dirty="0">
                <a:effectLst/>
                <a:latin typeface="Cambria" panose="02040503050406030204" pitchFamily="18" charset="0"/>
                <a:ea typeface="MS Mincho" panose="02020609040205080304" pitchFamily="49" charset="-128"/>
                <a:cs typeface="Times New Roman" panose="02020603050405020304" pitchFamily="18" charset="0"/>
              </a:rPr>
            </a:br>
            <a:r>
              <a:rPr lang="en-US" sz="1800" dirty="0">
                <a:effectLst/>
                <a:latin typeface="Cambria" panose="02040503050406030204" pitchFamily="18" charset="0"/>
                <a:ea typeface="MS Mincho" panose="02020609040205080304" pitchFamily="49" charset="-128"/>
                <a:cs typeface="Times New Roman" panose="02020603050405020304" pitchFamily="18" charset="0"/>
              </a:rPr>
              <a:t>- Data Security: Ensuring the system meets the highest standards of data security has been a top priority. We are confident that the system's security protocols protect sensitive information.</a:t>
            </a:r>
            <a:br>
              <a:rPr lang="en-US" sz="1800" dirty="0">
                <a:effectLst/>
                <a:latin typeface="Cambria" panose="02040503050406030204" pitchFamily="18" charset="0"/>
                <a:ea typeface="MS Mincho" panose="02020609040205080304" pitchFamily="49" charset="-128"/>
                <a:cs typeface="Times New Roman" panose="02020603050405020304" pitchFamily="18" charset="0"/>
              </a:rPr>
            </a:br>
            <a:r>
              <a:rPr lang="en-US" sz="1800" dirty="0">
                <a:effectLst/>
                <a:latin typeface="Cambria" panose="02040503050406030204" pitchFamily="18" charset="0"/>
                <a:ea typeface="MS Mincho" panose="02020609040205080304" pitchFamily="49" charset="-128"/>
                <a:cs typeface="Times New Roman" panose="02020603050405020304" pitchFamily="18" charset="0"/>
              </a:rPr>
              <a:t>- Infrastructure Issues: Some delays were caused by network infrastructure challenges, especially in rural areas. However, through collaboration with ICT teams, we have mitigated these issues to ensure nationwide access.</a:t>
            </a:r>
            <a:endParaRPr lang="en-PG"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PG" dirty="0"/>
          </a:p>
        </p:txBody>
      </p:sp>
      <p:sp>
        <p:nvSpPr>
          <p:cNvPr id="4" name="Slide Number Placeholder 3"/>
          <p:cNvSpPr>
            <a:spLocks noGrp="1"/>
          </p:cNvSpPr>
          <p:nvPr>
            <p:ph type="sldNum" sz="quarter" idx="5"/>
          </p:nvPr>
        </p:nvSpPr>
        <p:spPr/>
        <p:txBody>
          <a:bodyPr/>
          <a:lstStyle/>
          <a:p>
            <a:fld id="{DCCFF632-B234-42D7-BB91-1C0C582618D8}" type="slidenum">
              <a:rPr lang="en-PG" smtClean="0"/>
              <a:t>5</a:t>
            </a:fld>
            <a:endParaRPr lang="en-PG"/>
          </a:p>
        </p:txBody>
      </p:sp>
    </p:spTree>
    <p:extLst>
      <p:ext uri="{BB962C8B-B14F-4D97-AF65-F5344CB8AC3E}">
        <p14:creationId xmlns:p14="http://schemas.microsoft.com/office/powerpoint/2010/main" val="4037239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1000"/>
              </a:spcAft>
            </a:pPr>
            <a:r>
              <a:rPr lang="en-US" sz="1800" dirty="0">
                <a:effectLst/>
                <a:latin typeface="Cambria" panose="02040503050406030204" pitchFamily="18" charset="0"/>
                <a:ea typeface="MS Mincho" panose="02020609040205080304" pitchFamily="49" charset="-128"/>
                <a:cs typeface="Times New Roman" panose="02020603050405020304" pitchFamily="18" charset="0"/>
              </a:rPr>
              <a:t>In addition to the soft launch, we have achieved several other important milestones:</a:t>
            </a:r>
            <a:endParaRPr lang="en-PG" sz="1800" dirty="0">
              <a:effectLst/>
              <a:latin typeface="Cambria" panose="02040503050406030204" pitchFamily="18" charset="0"/>
              <a:ea typeface="MS Mincho" panose="02020609040205080304" pitchFamily="49" charset="-128"/>
              <a:cs typeface="Times New Roman" panose="02020603050405020304" pitchFamily="18" charset="0"/>
            </a:endParaRPr>
          </a:p>
          <a:p>
            <a:pPr>
              <a:lnSpc>
                <a:spcPct val="115000"/>
              </a:lnSpc>
              <a:spcAft>
                <a:spcPts val="1000"/>
              </a:spcAft>
            </a:pPr>
            <a:r>
              <a:rPr lang="en-US" sz="1800" dirty="0">
                <a:effectLst/>
                <a:latin typeface="Cambria" panose="02040503050406030204" pitchFamily="18" charset="0"/>
                <a:ea typeface="MS Mincho" panose="02020609040205080304" pitchFamily="49" charset="-128"/>
                <a:cs typeface="Times New Roman" panose="02020603050405020304" pitchFamily="18" charset="0"/>
              </a:rPr>
              <a:t>- Prototype Completion: The development of the system's prototype, including all core features, is now fully operational.</a:t>
            </a:r>
            <a:br>
              <a:rPr lang="en-US" sz="1800" dirty="0">
                <a:effectLst/>
                <a:latin typeface="Cambria" panose="02040503050406030204" pitchFamily="18" charset="0"/>
                <a:ea typeface="MS Mincho" panose="02020609040205080304" pitchFamily="49" charset="-128"/>
                <a:cs typeface="Times New Roman" panose="02020603050405020304" pitchFamily="18" charset="0"/>
              </a:rPr>
            </a:br>
            <a:r>
              <a:rPr lang="en-US" sz="1800" dirty="0">
                <a:effectLst/>
                <a:latin typeface="Cambria" panose="02040503050406030204" pitchFamily="18" charset="0"/>
                <a:ea typeface="MS Mincho" panose="02020609040205080304" pitchFamily="49" charset="-128"/>
                <a:cs typeface="Times New Roman" panose="02020603050405020304" pitchFamily="18" charset="0"/>
              </a:rPr>
              <a:t>- Legal Clarifications: We have successfully addressed legal concerns regarding the use of digital signatures and the collection of personal information, allowing for the system’s compliant operation.</a:t>
            </a:r>
            <a:br>
              <a:rPr lang="en-US" sz="1800" dirty="0">
                <a:effectLst/>
                <a:latin typeface="Cambria" panose="02040503050406030204" pitchFamily="18" charset="0"/>
                <a:ea typeface="MS Mincho" panose="02020609040205080304" pitchFamily="49" charset="-128"/>
                <a:cs typeface="Times New Roman" panose="02020603050405020304" pitchFamily="18" charset="0"/>
              </a:rPr>
            </a:br>
            <a:r>
              <a:rPr lang="en-US" sz="1800" dirty="0">
                <a:effectLst/>
                <a:latin typeface="Cambria" panose="02040503050406030204" pitchFamily="18" charset="0"/>
                <a:ea typeface="MS Mincho" panose="02020609040205080304" pitchFamily="49" charset="-128"/>
                <a:cs typeface="Times New Roman" panose="02020603050405020304" pitchFamily="18" charset="0"/>
              </a:rPr>
              <a:t>- Soft Launch Success: The system’s soft launch has been a major achievement, providing real-world insights and confirming the platform’s potential to transform the clearance process.</a:t>
            </a:r>
            <a:br>
              <a:rPr lang="en-US" sz="1800" dirty="0">
                <a:effectLst/>
                <a:latin typeface="Cambria" panose="02040503050406030204" pitchFamily="18" charset="0"/>
                <a:ea typeface="MS Mincho" panose="02020609040205080304" pitchFamily="49" charset="-128"/>
                <a:cs typeface="Times New Roman" panose="02020603050405020304" pitchFamily="18" charset="0"/>
              </a:rPr>
            </a:br>
            <a:r>
              <a:rPr lang="en-US" sz="1800" dirty="0">
                <a:effectLst/>
                <a:latin typeface="Cambria" panose="02040503050406030204" pitchFamily="18" charset="0"/>
                <a:ea typeface="MS Mincho" panose="02020609040205080304" pitchFamily="49" charset="-128"/>
                <a:cs typeface="Times New Roman" panose="02020603050405020304" pitchFamily="18" charset="0"/>
              </a:rPr>
              <a:t>- User Feedback: Positive feedback from users during the soft launch has affirmed the system’s design and functionality, with only minor adjustments needed.</a:t>
            </a:r>
            <a:endParaRPr lang="en-PG"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PG" dirty="0"/>
          </a:p>
        </p:txBody>
      </p:sp>
      <p:sp>
        <p:nvSpPr>
          <p:cNvPr id="4" name="Slide Number Placeholder 3"/>
          <p:cNvSpPr>
            <a:spLocks noGrp="1"/>
          </p:cNvSpPr>
          <p:nvPr>
            <p:ph type="sldNum" sz="quarter" idx="5"/>
          </p:nvPr>
        </p:nvSpPr>
        <p:spPr/>
        <p:txBody>
          <a:bodyPr/>
          <a:lstStyle/>
          <a:p>
            <a:fld id="{DCCFF632-B234-42D7-BB91-1C0C582618D8}" type="slidenum">
              <a:rPr lang="en-PG" smtClean="0"/>
              <a:t>6</a:t>
            </a:fld>
            <a:endParaRPr lang="en-PG"/>
          </a:p>
        </p:txBody>
      </p:sp>
    </p:spTree>
    <p:extLst>
      <p:ext uri="{BB962C8B-B14F-4D97-AF65-F5344CB8AC3E}">
        <p14:creationId xmlns:p14="http://schemas.microsoft.com/office/powerpoint/2010/main" val="1940178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en-US" sz="1800" dirty="0">
                <a:effectLst/>
                <a:latin typeface="Cambria" panose="02040503050406030204" pitchFamily="18" charset="0"/>
                <a:ea typeface="MS Mincho" panose="02020609040205080304" pitchFamily="49" charset="-128"/>
                <a:cs typeface="Times New Roman" panose="02020603050405020304" pitchFamily="18" charset="0"/>
              </a:rPr>
            </a:br>
            <a:r>
              <a:rPr lang="en-US" sz="1800" dirty="0">
                <a:effectLst/>
                <a:latin typeface="Cambria" panose="02040503050406030204" pitchFamily="18" charset="0"/>
                <a:ea typeface="MS Mincho" panose="02020609040205080304" pitchFamily="49" charset="-128"/>
                <a:cs typeface="Times New Roman" panose="02020603050405020304" pitchFamily="18" charset="0"/>
              </a:rPr>
              <a:t>- Staff Training: [11/07/2024].</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dirty="0">
                <a:effectLst/>
                <a:latin typeface="Cambria" panose="02040503050406030204" pitchFamily="18" charset="0"/>
                <a:ea typeface="MS Mincho" panose="02020609040205080304" pitchFamily="49" charset="-128"/>
                <a:cs typeface="Times New Roman" panose="02020603050405020304" pitchFamily="18" charset="0"/>
              </a:rPr>
              <a:t>Full-Scale Testing: [09/08/2024]. Soft launch, LMU and New Mount as our testing sites.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dirty="0">
                <a:effectLst/>
                <a:latin typeface="Cambria" panose="02040503050406030204" pitchFamily="18" charset="0"/>
                <a:ea typeface="MS Mincho" panose="02020609040205080304" pitchFamily="49" charset="-128"/>
                <a:cs typeface="Times New Roman" panose="02020603050405020304" pitchFamily="18" charset="0"/>
              </a:rPr>
              <a:t>Full System Launch: We are targeting [03/10/2024] for the complete rollout of the system. However, the service is for citizens police clearance. Moving forwarding, other services will be developed (Expatriate Police Clearance, Firearms, PMV Clearance Services.</a:t>
            </a:r>
            <a:endParaRPr lang="en-PG"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PG" dirty="0"/>
          </a:p>
        </p:txBody>
      </p:sp>
      <p:sp>
        <p:nvSpPr>
          <p:cNvPr id="4" name="Slide Number Placeholder 3"/>
          <p:cNvSpPr>
            <a:spLocks noGrp="1"/>
          </p:cNvSpPr>
          <p:nvPr>
            <p:ph type="sldNum" sz="quarter" idx="5"/>
          </p:nvPr>
        </p:nvSpPr>
        <p:spPr/>
        <p:txBody>
          <a:bodyPr/>
          <a:lstStyle/>
          <a:p>
            <a:fld id="{DCCFF632-B234-42D7-BB91-1C0C582618D8}" type="slidenum">
              <a:rPr lang="en-PG" smtClean="0"/>
              <a:t>7</a:t>
            </a:fld>
            <a:endParaRPr lang="en-PG"/>
          </a:p>
        </p:txBody>
      </p:sp>
    </p:spTree>
    <p:extLst>
      <p:ext uri="{BB962C8B-B14F-4D97-AF65-F5344CB8AC3E}">
        <p14:creationId xmlns:p14="http://schemas.microsoft.com/office/powerpoint/2010/main" val="2201652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1000"/>
              </a:spcAft>
            </a:pPr>
            <a:r>
              <a:rPr lang="en-US" sz="1800" dirty="0">
                <a:effectLst/>
                <a:latin typeface="Cambria" panose="02040503050406030204" pitchFamily="18" charset="0"/>
                <a:ea typeface="MS Mincho" panose="02020609040205080304" pitchFamily="49" charset="-128"/>
                <a:cs typeface="Times New Roman" panose="02020603050405020304" pitchFamily="18" charset="0"/>
              </a:rPr>
              <a:t>Following the successful soft launch, we are moving forward with several critical tasks:</a:t>
            </a:r>
            <a:endParaRPr lang="en-PG" sz="1800" dirty="0">
              <a:effectLst/>
              <a:latin typeface="Cambria" panose="02040503050406030204" pitchFamily="18" charset="0"/>
              <a:ea typeface="MS Mincho" panose="02020609040205080304" pitchFamily="49" charset="-128"/>
              <a:cs typeface="Times New Roman" panose="02020603050405020304" pitchFamily="18" charset="0"/>
            </a:endParaRPr>
          </a:p>
          <a:p>
            <a:pPr>
              <a:lnSpc>
                <a:spcPct val="115000"/>
              </a:lnSpc>
              <a:spcAft>
                <a:spcPts val="1000"/>
              </a:spcAft>
            </a:pPr>
            <a:r>
              <a:rPr lang="en-US" sz="1800" dirty="0">
                <a:effectLst/>
                <a:latin typeface="Cambria" panose="02040503050406030204" pitchFamily="18" charset="0"/>
                <a:ea typeface="MS Mincho" panose="02020609040205080304" pitchFamily="49" charset="-128"/>
                <a:cs typeface="Times New Roman" panose="02020603050405020304" pitchFamily="18" charset="0"/>
              </a:rPr>
              <a:t>- Full-Scale Testing: Broader system testing will be conducted with a larger user base to ensure the system performs reliably under different conditions.</a:t>
            </a:r>
            <a:br>
              <a:rPr lang="en-US" sz="1800" dirty="0">
                <a:effectLst/>
                <a:latin typeface="Cambria" panose="02040503050406030204" pitchFamily="18" charset="0"/>
                <a:ea typeface="MS Mincho" panose="02020609040205080304" pitchFamily="49" charset="-128"/>
                <a:cs typeface="Times New Roman" panose="02020603050405020304" pitchFamily="18" charset="0"/>
              </a:rPr>
            </a:br>
            <a:r>
              <a:rPr lang="en-US" sz="1800" dirty="0">
                <a:effectLst/>
                <a:latin typeface="Cambria" panose="02040503050406030204" pitchFamily="18" charset="0"/>
                <a:ea typeface="MS Mincho" panose="02020609040205080304" pitchFamily="49" charset="-128"/>
                <a:cs typeface="Times New Roman" panose="02020603050405020304" pitchFamily="18" charset="0"/>
              </a:rPr>
              <a:t>- System Optimization: We will continue to incorporate feedback from the soft launch, improving user interface elements and optimizing backend performance.</a:t>
            </a:r>
            <a:br>
              <a:rPr lang="en-US" sz="1800" dirty="0">
                <a:effectLst/>
                <a:latin typeface="Cambria" panose="02040503050406030204" pitchFamily="18" charset="0"/>
                <a:ea typeface="MS Mincho" panose="02020609040205080304" pitchFamily="49" charset="-128"/>
                <a:cs typeface="Times New Roman" panose="02020603050405020304" pitchFamily="18" charset="0"/>
              </a:rPr>
            </a:br>
            <a:r>
              <a:rPr lang="en-US" sz="1800" dirty="0">
                <a:effectLst/>
                <a:latin typeface="Cambria" panose="02040503050406030204" pitchFamily="18" charset="0"/>
                <a:ea typeface="MS Mincho" panose="02020609040205080304" pitchFamily="49" charset="-128"/>
                <a:cs typeface="Times New Roman" panose="02020603050405020304" pitchFamily="18" charset="0"/>
              </a:rPr>
              <a:t>- User Training: We are preparing comprehensive training programs for RPNGC staff to ensure a smooth transition to the new system.</a:t>
            </a:r>
            <a:br>
              <a:rPr lang="en-US" sz="1800" dirty="0">
                <a:effectLst/>
                <a:latin typeface="Cambria" panose="02040503050406030204" pitchFamily="18" charset="0"/>
                <a:ea typeface="MS Mincho" panose="02020609040205080304" pitchFamily="49" charset="-128"/>
                <a:cs typeface="Times New Roman" panose="02020603050405020304" pitchFamily="18" charset="0"/>
              </a:rPr>
            </a:br>
            <a:r>
              <a:rPr lang="en-US" sz="1800" dirty="0">
                <a:effectLst/>
                <a:latin typeface="Cambria" panose="02040503050406030204" pitchFamily="18" charset="0"/>
                <a:ea typeface="MS Mincho" panose="02020609040205080304" pitchFamily="49" charset="-128"/>
                <a:cs typeface="Times New Roman" panose="02020603050405020304" pitchFamily="18" charset="0"/>
              </a:rPr>
              <a:t>- Full Launch Preparation: Following the system optimizations, we are aiming for the full launch of the Police Clearance Management System, making it accessible to the public on a larger scale.</a:t>
            </a:r>
            <a:endParaRPr lang="en-PG"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PG" dirty="0"/>
          </a:p>
        </p:txBody>
      </p:sp>
      <p:sp>
        <p:nvSpPr>
          <p:cNvPr id="4" name="Slide Number Placeholder 3"/>
          <p:cNvSpPr>
            <a:spLocks noGrp="1"/>
          </p:cNvSpPr>
          <p:nvPr>
            <p:ph type="sldNum" sz="quarter" idx="5"/>
          </p:nvPr>
        </p:nvSpPr>
        <p:spPr/>
        <p:txBody>
          <a:bodyPr/>
          <a:lstStyle/>
          <a:p>
            <a:fld id="{DCCFF632-B234-42D7-BB91-1C0C582618D8}" type="slidenum">
              <a:rPr lang="en-PG" smtClean="0"/>
              <a:t>8</a:t>
            </a:fld>
            <a:endParaRPr lang="en-PG"/>
          </a:p>
        </p:txBody>
      </p:sp>
    </p:spTree>
    <p:extLst>
      <p:ext uri="{BB962C8B-B14F-4D97-AF65-F5344CB8AC3E}">
        <p14:creationId xmlns:p14="http://schemas.microsoft.com/office/powerpoint/2010/main" val="34413861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1000"/>
              </a:spcAft>
            </a:pPr>
            <a:r>
              <a:rPr lang="en-US" sz="1800" dirty="0">
                <a:effectLst/>
                <a:latin typeface="Cambria" panose="02040503050406030204" pitchFamily="18" charset="0"/>
                <a:ea typeface="MS Mincho" panose="02020609040205080304" pitchFamily="49" charset="-128"/>
                <a:cs typeface="Times New Roman" panose="02020603050405020304" pitchFamily="18" charset="0"/>
              </a:rPr>
              <a:t>In summary, the Police Clearance Management System is well on its way to becoming a key asset in enhancing the efficiency of police clearance processes. The successful soft launch is a major achievement, demonstrating that the system is on track to meet our goals. We look forward to finalizing the full-scale launch and delivering a streamlined, secure, and user-friendly solution for all police clearance needs.</a:t>
            </a:r>
            <a:endParaRPr lang="en-PG" sz="1800" dirty="0">
              <a:effectLst/>
              <a:latin typeface="Cambria" panose="02040503050406030204" pitchFamily="18" charset="0"/>
              <a:ea typeface="MS Mincho" panose="02020609040205080304" pitchFamily="49" charset="-128"/>
              <a:cs typeface="Times New Roman" panose="02020603050405020304" pitchFamily="18" charset="0"/>
            </a:endParaRPr>
          </a:p>
          <a:p>
            <a:pPr>
              <a:lnSpc>
                <a:spcPct val="115000"/>
              </a:lnSpc>
              <a:spcAft>
                <a:spcPts val="1000"/>
              </a:spcAft>
            </a:pPr>
            <a:r>
              <a:rPr lang="en-US" sz="1800" dirty="0">
                <a:effectLst/>
                <a:latin typeface="Cambria" panose="02040503050406030204" pitchFamily="18" charset="0"/>
                <a:ea typeface="MS Mincho" panose="02020609040205080304" pitchFamily="49" charset="-128"/>
                <a:cs typeface="Times New Roman" panose="02020603050405020304" pitchFamily="18" charset="0"/>
              </a:rPr>
              <a:t>Thank you for your time and attention. I’m happy to take any questions or comments at this point.</a:t>
            </a:r>
            <a:endParaRPr lang="en-PG"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PG" dirty="0"/>
          </a:p>
        </p:txBody>
      </p:sp>
      <p:sp>
        <p:nvSpPr>
          <p:cNvPr id="4" name="Slide Number Placeholder 3"/>
          <p:cNvSpPr>
            <a:spLocks noGrp="1"/>
          </p:cNvSpPr>
          <p:nvPr>
            <p:ph type="sldNum" sz="quarter" idx="5"/>
          </p:nvPr>
        </p:nvSpPr>
        <p:spPr/>
        <p:txBody>
          <a:bodyPr/>
          <a:lstStyle/>
          <a:p>
            <a:fld id="{DCCFF632-B234-42D7-BB91-1C0C582618D8}" type="slidenum">
              <a:rPr lang="en-PG" smtClean="0"/>
              <a:t>9</a:t>
            </a:fld>
            <a:endParaRPr lang="en-PG"/>
          </a:p>
        </p:txBody>
      </p:sp>
    </p:spTree>
    <p:extLst>
      <p:ext uri="{BB962C8B-B14F-4D97-AF65-F5344CB8AC3E}">
        <p14:creationId xmlns:p14="http://schemas.microsoft.com/office/powerpoint/2010/main" val="751666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DE1E6-1E93-FD87-0DB3-A4B9015FC3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G"/>
          </a:p>
        </p:txBody>
      </p:sp>
      <p:sp>
        <p:nvSpPr>
          <p:cNvPr id="3" name="Subtitle 2">
            <a:extLst>
              <a:ext uri="{FF2B5EF4-FFF2-40B4-BE49-F238E27FC236}">
                <a16:creationId xmlns:a16="http://schemas.microsoft.com/office/drawing/2014/main" id="{F67B7CC3-6DF3-F456-5F83-FD29BD3695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G"/>
          </a:p>
        </p:txBody>
      </p:sp>
      <p:sp>
        <p:nvSpPr>
          <p:cNvPr id="4" name="Date Placeholder 3">
            <a:extLst>
              <a:ext uri="{FF2B5EF4-FFF2-40B4-BE49-F238E27FC236}">
                <a16:creationId xmlns:a16="http://schemas.microsoft.com/office/drawing/2014/main" id="{6312A0BC-7E43-6E1E-C806-46F22F7406F9}"/>
              </a:ext>
            </a:extLst>
          </p:cNvPr>
          <p:cNvSpPr>
            <a:spLocks noGrp="1"/>
          </p:cNvSpPr>
          <p:nvPr>
            <p:ph type="dt" sz="half" idx="10"/>
          </p:nvPr>
        </p:nvSpPr>
        <p:spPr/>
        <p:txBody>
          <a:bodyPr/>
          <a:lstStyle/>
          <a:p>
            <a:fld id="{315F1AD2-5EB7-4508-AFBE-F2E742E788BA}" type="datetimeFigureOut">
              <a:rPr lang="en-PG" smtClean="0"/>
              <a:t>02/10/2024</a:t>
            </a:fld>
            <a:endParaRPr lang="en-PG"/>
          </a:p>
        </p:txBody>
      </p:sp>
      <p:sp>
        <p:nvSpPr>
          <p:cNvPr id="5" name="Footer Placeholder 4">
            <a:extLst>
              <a:ext uri="{FF2B5EF4-FFF2-40B4-BE49-F238E27FC236}">
                <a16:creationId xmlns:a16="http://schemas.microsoft.com/office/drawing/2014/main" id="{E0C36A46-85AC-CCB0-CA74-2F0663683AA0}"/>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285FDB7D-E266-4B52-9095-EA7F7FD7F32F}"/>
              </a:ext>
            </a:extLst>
          </p:cNvPr>
          <p:cNvSpPr>
            <a:spLocks noGrp="1"/>
          </p:cNvSpPr>
          <p:nvPr>
            <p:ph type="sldNum" sz="quarter" idx="12"/>
          </p:nvPr>
        </p:nvSpPr>
        <p:spPr/>
        <p:txBody>
          <a:bodyPr/>
          <a:lstStyle/>
          <a:p>
            <a:fld id="{4802E92C-1A7E-4F49-AD26-DBB1CAB3FE86}" type="slidenum">
              <a:rPr lang="en-PG" smtClean="0"/>
              <a:t>‹#›</a:t>
            </a:fld>
            <a:endParaRPr lang="en-PG"/>
          </a:p>
        </p:txBody>
      </p:sp>
    </p:spTree>
    <p:extLst>
      <p:ext uri="{BB962C8B-B14F-4D97-AF65-F5344CB8AC3E}">
        <p14:creationId xmlns:p14="http://schemas.microsoft.com/office/powerpoint/2010/main" val="1668204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6AE54-75DB-9A5D-F31F-226F8E2AC202}"/>
              </a:ext>
            </a:extLst>
          </p:cNvPr>
          <p:cNvSpPr>
            <a:spLocks noGrp="1"/>
          </p:cNvSpPr>
          <p:nvPr>
            <p:ph type="title"/>
          </p:nvPr>
        </p:nvSpPr>
        <p:spPr/>
        <p:txBody>
          <a:bodyPr/>
          <a:lstStyle/>
          <a:p>
            <a:r>
              <a:rPr lang="en-US"/>
              <a:t>Click to edit Master title style</a:t>
            </a:r>
            <a:endParaRPr lang="en-PG"/>
          </a:p>
        </p:txBody>
      </p:sp>
      <p:sp>
        <p:nvSpPr>
          <p:cNvPr id="3" name="Content Placeholder 2">
            <a:extLst>
              <a:ext uri="{FF2B5EF4-FFF2-40B4-BE49-F238E27FC236}">
                <a16:creationId xmlns:a16="http://schemas.microsoft.com/office/drawing/2014/main" id="{B13D0837-635A-744B-4F65-057B411E504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628BD802-8DC5-F574-FC40-3485A1B61C3A}"/>
              </a:ext>
            </a:extLst>
          </p:cNvPr>
          <p:cNvSpPr>
            <a:spLocks noGrp="1"/>
          </p:cNvSpPr>
          <p:nvPr>
            <p:ph type="dt" sz="half" idx="10"/>
          </p:nvPr>
        </p:nvSpPr>
        <p:spPr/>
        <p:txBody>
          <a:bodyPr/>
          <a:lstStyle/>
          <a:p>
            <a:fld id="{315F1AD2-5EB7-4508-AFBE-F2E742E788BA}" type="datetimeFigureOut">
              <a:rPr lang="en-PG" smtClean="0"/>
              <a:t>02/10/2024</a:t>
            </a:fld>
            <a:endParaRPr lang="en-PG"/>
          </a:p>
        </p:txBody>
      </p:sp>
      <p:sp>
        <p:nvSpPr>
          <p:cNvPr id="5" name="Footer Placeholder 4">
            <a:extLst>
              <a:ext uri="{FF2B5EF4-FFF2-40B4-BE49-F238E27FC236}">
                <a16:creationId xmlns:a16="http://schemas.microsoft.com/office/drawing/2014/main" id="{B85C5BCC-C9A6-6E6F-1082-A5FD93348D40}"/>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1C147781-09F8-D608-3179-64CABD70B584}"/>
              </a:ext>
            </a:extLst>
          </p:cNvPr>
          <p:cNvSpPr>
            <a:spLocks noGrp="1"/>
          </p:cNvSpPr>
          <p:nvPr>
            <p:ph type="sldNum" sz="quarter" idx="12"/>
          </p:nvPr>
        </p:nvSpPr>
        <p:spPr/>
        <p:txBody>
          <a:bodyPr/>
          <a:lstStyle/>
          <a:p>
            <a:fld id="{4802E92C-1A7E-4F49-AD26-DBB1CAB3FE86}" type="slidenum">
              <a:rPr lang="en-PG" smtClean="0"/>
              <a:t>‹#›</a:t>
            </a:fld>
            <a:endParaRPr lang="en-PG"/>
          </a:p>
        </p:txBody>
      </p:sp>
    </p:spTree>
    <p:extLst>
      <p:ext uri="{BB962C8B-B14F-4D97-AF65-F5344CB8AC3E}">
        <p14:creationId xmlns:p14="http://schemas.microsoft.com/office/powerpoint/2010/main" val="2903123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A8952-A428-6960-2696-9643BF0AFB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G"/>
          </a:p>
        </p:txBody>
      </p:sp>
      <p:sp>
        <p:nvSpPr>
          <p:cNvPr id="3" name="Text Placeholder 2">
            <a:extLst>
              <a:ext uri="{FF2B5EF4-FFF2-40B4-BE49-F238E27FC236}">
                <a16:creationId xmlns:a16="http://schemas.microsoft.com/office/drawing/2014/main" id="{02692048-E9AF-AFD5-9915-2BBBB851BC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45C60E-C4FA-7D76-5E4A-BB6D1158F5F7}"/>
              </a:ext>
            </a:extLst>
          </p:cNvPr>
          <p:cNvSpPr>
            <a:spLocks noGrp="1"/>
          </p:cNvSpPr>
          <p:nvPr>
            <p:ph type="dt" sz="half" idx="10"/>
          </p:nvPr>
        </p:nvSpPr>
        <p:spPr/>
        <p:txBody>
          <a:bodyPr/>
          <a:lstStyle/>
          <a:p>
            <a:fld id="{315F1AD2-5EB7-4508-AFBE-F2E742E788BA}" type="datetimeFigureOut">
              <a:rPr lang="en-PG" smtClean="0"/>
              <a:t>02/10/2024</a:t>
            </a:fld>
            <a:endParaRPr lang="en-PG"/>
          </a:p>
        </p:txBody>
      </p:sp>
      <p:sp>
        <p:nvSpPr>
          <p:cNvPr id="5" name="Footer Placeholder 4">
            <a:extLst>
              <a:ext uri="{FF2B5EF4-FFF2-40B4-BE49-F238E27FC236}">
                <a16:creationId xmlns:a16="http://schemas.microsoft.com/office/drawing/2014/main" id="{4B253B16-A6A2-0D28-11BE-47E643F9F7E5}"/>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DB2CCE26-FB20-C7B0-95DF-6998B36E8510}"/>
              </a:ext>
            </a:extLst>
          </p:cNvPr>
          <p:cNvSpPr>
            <a:spLocks noGrp="1"/>
          </p:cNvSpPr>
          <p:nvPr>
            <p:ph type="sldNum" sz="quarter" idx="12"/>
          </p:nvPr>
        </p:nvSpPr>
        <p:spPr/>
        <p:txBody>
          <a:bodyPr/>
          <a:lstStyle/>
          <a:p>
            <a:fld id="{4802E92C-1A7E-4F49-AD26-DBB1CAB3FE86}" type="slidenum">
              <a:rPr lang="en-PG" smtClean="0"/>
              <a:t>‹#›</a:t>
            </a:fld>
            <a:endParaRPr lang="en-PG"/>
          </a:p>
        </p:txBody>
      </p:sp>
    </p:spTree>
    <p:extLst>
      <p:ext uri="{BB962C8B-B14F-4D97-AF65-F5344CB8AC3E}">
        <p14:creationId xmlns:p14="http://schemas.microsoft.com/office/powerpoint/2010/main" val="1664816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15ED5-9C11-68A7-EE0A-E8720E5488BF}"/>
              </a:ext>
            </a:extLst>
          </p:cNvPr>
          <p:cNvSpPr>
            <a:spLocks noGrp="1"/>
          </p:cNvSpPr>
          <p:nvPr>
            <p:ph type="title"/>
          </p:nvPr>
        </p:nvSpPr>
        <p:spPr/>
        <p:txBody>
          <a:bodyPr/>
          <a:lstStyle/>
          <a:p>
            <a:r>
              <a:rPr lang="en-US"/>
              <a:t>Click to edit Master title style</a:t>
            </a:r>
            <a:endParaRPr lang="en-PG"/>
          </a:p>
        </p:txBody>
      </p:sp>
      <p:sp>
        <p:nvSpPr>
          <p:cNvPr id="3" name="Content Placeholder 2">
            <a:extLst>
              <a:ext uri="{FF2B5EF4-FFF2-40B4-BE49-F238E27FC236}">
                <a16:creationId xmlns:a16="http://schemas.microsoft.com/office/drawing/2014/main" id="{F497428C-0EFE-F693-45D1-5BD077D134F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Content Placeholder 3">
            <a:extLst>
              <a:ext uri="{FF2B5EF4-FFF2-40B4-BE49-F238E27FC236}">
                <a16:creationId xmlns:a16="http://schemas.microsoft.com/office/drawing/2014/main" id="{CB8D2F23-31DB-52AF-25F3-4B45845B1A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5" name="Date Placeholder 4">
            <a:extLst>
              <a:ext uri="{FF2B5EF4-FFF2-40B4-BE49-F238E27FC236}">
                <a16:creationId xmlns:a16="http://schemas.microsoft.com/office/drawing/2014/main" id="{67D03318-930A-20BB-34CA-921FFDCC4E98}"/>
              </a:ext>
            </a:extLst>
          </p:cNvPr>
          <p:cNvSpPr>
            <a:spLocks noGrp="1"/>
          </p:cNvSpPr>
          <p:nvPr>
            <p:ph type="dt" sz="half" idx="10"/>
          </p:nvPr>
        </p:nvSpPr>
        <p:spPr/>
        <p:txBody>
          <a:bodyPr/>
          <a:lstStyle/>
          <a:p>
            <a:fld id="{315F1AD2-5EB7-4508-AFBE-F2E742E788BA}" type="datetimeFigureOut">
              <a:rPr lang="en-PG" smtClean="0"/>
              <a:t>02/10/2024</a:t>
            </a:fld>
            <a:endParaRPr lang="en-PG"/>
          </a:p>
        </p:txBody>
      </p:sp>
      <p:sp>
        <p:nvSpPr>
          <p:cNvPr id="6" name="Footer Placeholder 5">
            <a:extLst>
              <a:ext uri="{FF2B5EF4-FFF2-40B4-BE49-F238E27FC236}">
                <a16:creationId xmlns:a16="http://schemas.microsoft.com/office/drawing/2014/main" id="{09707D34-9C2C-745F-8515-595E4A6D5877}"/>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A3ACC36C-51DC-3ADB-2D26-1A6F3FFB3C94}"/>
              </a:ext>
            </a:extLst>
          </p:cNvPr>
          <p:cNvSpPr>
            <a:spLocks noGrp="1"/>
          </p:cNvSpPr>
          <p:nvPr>
            <p:ph type="sldNum" sz="quarter" idx="12"/>
          </p:nvPr>
        </p:nvSpPr>
        <p:spPr/>
        <p:txBody>
          <a:bodyPr/>
          <a:lstStyle/>
          <a:p>
            <a:fld id="{4802E92C-1A7E-4F49-AD26-DBB1CAB3FE86}" type="slidenum">
              <a:rPr lang="en-PG" smtClean="0"/>
              <a:t>‹#›</a:t>
            </a:fld>
            <a:endParaRPr lang="en-PG"/>
          </a:p>
        </p:txBody>
      </p:sp>
    </p:spTree>
    <p:extLst>
      <p:ext uri="{BB962C8B-B14F-4D97-AF65-F5344CB8AC3E}">
        <p14:creationId xmlns:p14="http://schemas.microsoft.com/office/powerpoint/2010/main" val="1131551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942D3-CBC5-6A36-36C4-407715F17E14}"/>
              </a:ext>
            </a:extLst>
          </p:cNvPr>
          <p:cNvSpPr>
            <a:spLocks noGrp="1"/>
          </p:cNvSpPr>
          <p:nvPr>
            <p:ph type="title"/>
          </p:nvPr>
        </p:nvSpPr>
        <p:spPr>
          <a:xfrm>
            <a:off x="839788" y="365125"/>
            <a:ext cx="10515600" cy="1325563"/>
          </a:xfrm>
        </p:spPr>
        <p:txBody>
          <a:bodyPr/>
          <a:lstStyle/>
          <a:p>
            <a:r>
              <a:rPr lang="en-US"/>
              <a:t>Click to edit Master title style</a:t>
            </a:r>
            <a:endParaRPr lang="en-PG"/>
          </a:p>
        </p:txBody>
      </p:sp>
      <p:sp>
        <p:nvSpPr>
          <p:cNvPr id="3" name="Text Placeholder 2">
            <a:extLst>
              <a:ext uri="{FF2B5EF4-FFF2-40B4-BE49-F238E27FC236}">
                <a16:creationId xmlns:a16="http://schemas.microsoft.com/office/drawing/2014/main" id="{0421CF99-6671-B467-0A60-F93A57E45B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6280F9-B51D-E7E0-9804-B8823BAB68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5" name="Text Placeholder 4">
            <a:extLst>
              <a:ext uri="{FF2B5EF4-FFF2-40B4-BE49-F238E27FC236}">
                <a16:creationId xmlns:a16="http://schemas.microsoft.com/office/drawing/2014/main" id="{73132C98-9ED9-7B53-FA1D-2DFCEE8507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6793A3-7DDD-3C41-C6A4-CA8C61BEBA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7" name="Date Placeholder 6">
            <a:extLst>
              <a:ext uri="{FF2B5EF4-FFF2-40B4-BE49-F238E27FC236}">
                <a16:creationId xmlns:a16="http://schemas.microsoft.com/office/drawing/2014/main" id="{BB50BD85-C2D8-FBED-88D9-C574588CB0DB}"/>
              </a:ext>
            </a:extLst>
          </p:cNvPr>
          <p:cNvSpPr>
            <a:spLocks noGrp="1"/>
          </p:cNvSpPr>
          <p:nvPr>
            <p:ph type="dt" sz="half" idx="10"/>
          </p:nvPr>
        </p:nvSpPr>
        <p:spPr/>
        <p:txBody>
          <a:bodyPr/>
          <a:lstStyle/>
          <a:p>
            <a:fld id="{315F1AD2-5EB7-4508-AFBE-F2E742E788BA}" type="datetimeFigureOut">
              <a:rPr lang="en-PG" smtClean="0"/>
              <a:t>02/10/2024</a:t>
            </a:fld>
            <a:endParaRPr lang="en-PG"/>
          </a:p>
        </p:txBody>
      </p:sp>
      <p:sp>
        <p:nvSpPr>
          <p:cNvPr id="8" name="Footer Placeholder 7">
            <a:extLst>
              <a:ext uri="{FF2B5EF4-FFF2-40B4-BE49-F238E27FC236}">
                <a16:creationId xmlns:a16="http://schemas.microsoft.com/office/drawing/2014/main" id="{CA03477E-796F-9883-8830-DE398F85E934}"/>
              </a:ext>
            </a:extLst>
          </p:cNvPr>
          <p:cNvSpPr>
            <a:spLocks noGrp="1"/>
          </p:cNvSpPr>
          <p:nvPr>
            <p:ph type="ftr" sz="quarter" idx="11"/>
          </p:nvPr>
        </p:nvSpPr>
        <p:spPr/>
        <p:txBody>
          <a:bodyPr/>
          <a:lstStyle/>
          <a:p>
            <a:endParaRPr lang="en-PG"/>
          </a:p>
        </p:txBody>
      </p:sp>
      <p:sp>
        <p:nvSpPr>
          <p:cNvPr id="9" name="Slide Number Placeholder 8">
            <a:extLst>
              <a:ext uri="{FF2B5EF4-FFF2-40B4-BE49-F238E27FC236}">
                <a16:creationId xmlns:a16="http://schemas.microsoft.com/office/drawing/2014/main" id="{8014764A-97F4-4197-3091-D0FD6972C0C7}"/>
              </a:ext>
            </a:extLst>
          </p:cNvPr>
          <p:cNvSpPr>
            <a:spLocks noGrp="1"/>
          </p:cNvSpPr>
          <p:nvPr>
            <p:ph type="sldNum" sz="quarter" idx="12"/>
          </p:nvPr>
        </p:nvSpPr>
        <p:spPr/>
        <p:txBody>
          <a:bodyPr/>
          <a:lstStyle/>
          <a:p>
            <a:fld id="{4802E92C-1A7E-4F49-AD26-DBB1CAB3FE86}" type="slidenum">
              <a:rPr lang="en-PG" smtClean="0"/>
              <a:t>‹#›</a:t>
            </a:fld>
            <a:endParaRPr lang="en-PG"/>
          </a:p>
        </p:txBody>
      </p:sp>
    </p:spTree>
    <p:extLst>
      <p:ext uri="{BB962C8B-B14F-4D97-AF65-F5344CB8AC3E}">
        <p14:creationId xmlns:p14="http://schemas.microsoft.com/office/powerpoint/2010/main" val="2461983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F7C4D-3F37-F1C0-9D7E-52456B61440D}"/>
              </a:ext>
            </a:extLst>
          </p:cNvPr>
          <p:cNvSpPr>
            <a:spLocks noGrp="1"/>
          </p:cNvSpPr>
          <p:nvPr>
            <p:ph type="title"/>
          </p:nvPr>
        </p:nvSpPr>
        <p:spPr/>
        <p:txBody>
          <a:bodyPr/>
          <a:lstStyle/>
          <a:p>
            <a:r>
              <a:rPr lang="en-US"/>
              <a:t>Click to edit Master title style</a:t>
            </a:r>
            <a:endParaRPr lang="en-PG"/>
          </a:p>
        </p:txBody>
      </p:sp>
      <p:sp>
        <p:nvSpPr>
          <p:cNvPr id="3" name="Date Placeholder 2">
            <a:extLst>
              <a:ext uri="{FF2B5EF4-FFF2-40B4-BE49-F238E27FC236}">
                <a16:creationId xmlns:a16="http://schemas.microsoft.com/office/drawing/2014/main" id="{F85012C6-0267-5E7C-3F88-E3AA9949D0CA}"/>
              </a:ext>
            </a:extLst>
          </p:cNvPr>
          <p:cNvSpPr>
            <a:spLocks noGrp="1"/>
          </p:cNvSpPr>
          <p:nvPr>
            <p:ph type="dt" sz="half" idx="10"/>
          </p:nvPr>
        </p:nvSpPr>
        <p:spPr/>
        <p:txBody>
          <a:bodyPr/>
          <a:lstStyle/>
          <a:p>
            <a:fld id="{315F1AD2-5EB7-4508-AFBE-F2E742E788BA}" type="datetimeFigureOut">
              <a:rPr lang="en-PG" smtClean="0"/>
              <a:t>02/10/2024</a:t>
            </a:fld>
            <a:endParaRPr lang="en-PG"/>
          </a:p>
        </p:txBody>
      </p:sp>
      <p:sp>
        <p:nvSpPr>
          <p:cNvPr id="4" name="Footer Placeholder 3">
            <a:extLst>
              <a:ext uri="{FF2B5EF4-FFF2-40B4-BE49-F238E27FC236}">
                <a16:creationId xmlns:a16="http://schemas.microsoft.com/office/drawing/2014/main" id="{9DAFCAF0-178A-6EE9-185C-831B8A2D5FC3}"/>
              </a:ext>
            </a:extLst>
          </p:cNvPr>
          <p:cNvSpPr>
            <a:spLocks noGrp="1"/>
          </p:cNvSpPr>
          <p:nvPr>
            <p:ph type="ftr" sz="quarter" idx="11"/>
          </p:nvPr>
        </p:nvSpPr>
        <p:spPr/>
        <p:txBody>
          <a:bodyPr/>
          <a:lstStyle/>
          <a:p>
            <a:endParaRPr lang="en-PG"/>
          </a:p>
        </p:txBody>
      </p:sp>
      <p:sp>
        <p:nvSpPr>
          <p:cNvPr id="5" name="Slide Number Placeholder 4">
            <a:extLst>
              <a:ext uri="{FF2B5EF4-FFF2-40B4-BE49-F238E27FC236}">
                <a16:creationId xmlns:a16="http://schemas.microsoft.com/office/drawing/2014/main" id="{3C8C82FA-BC4C-3EBD-2395-99B31EFE6474}"/>
              </a:ext>
            </a:extLst>
          </p:cNvPr>
          <p:cNvSpPr>
            <a:spLocks noGrp="1"/>
          </p:cNvSpPr>
          <p:nvPr>
            <p:ph type="sldNum" sz="quarter" idx="12"/>
          </p:nvPr>
        </p:nvSpPr>
        <p:spPr/>
        <p:txBody>
          <a:bodyPr/>
          <a:lstStyle/>
          <a:p>
            <a:fld id="{4802E92C-1A7E-4F49-AD26-DBB1CAB3FE86}" type="slidenum">
              <a:rPr lang="en-PG" smtClean="0"/>
              <a:t>‹#›</a:t>
            </a:fld>
            <a:endParaRPr lang="en-PG"/>
          </a:p>
        </p:txBody>
      </p:sp>
    </p:spTree>
    <p:extLst>
      <p:ext uri="{BB962C8B-B14F-4D97-AF65-F5344CB8AC3E}">
        <p14:creationId xmlns:p14="http://schemas.microsoft.com/office/powerpoint/2010/main" val="1051207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4903C5-E8D7-B36D-3CF7-6D786D0A7E9B}"/>
              </a:ext>
            </a:extLst>
          </p:cNvPr>
          <p:cNvSpPr>
            <a:spLocks noGrp="1"/>
          </p:cNvSpPr>
          <p:nvPr>
            <p:ph type="dt" sz="half" idx="10"/>
          </p:nvPr>
        </p:nvSpPr>
        <p:spPr/>
        <p:txBody>
          <a:bodyPr/>
          <a:lstStyle/>
          <a:p>
            <a:fld id="{315F1AD2-5EB7-4508-AFBE-F2E742E788BA}" type="datetimeFigureOut">
              <a:rPr lang="en-PG" smtClean="0"/>
              <a:t>02/10/2024</a:t>
            </a:fld>
            <a:endParaRPr lang="en-PG"/>
          </a:p>
        </p:txBody>
      </p:sp>
      <p:sp>
        <p:nvSpPr>
          <p:cNvPr id="3" name="Footer Placeholder 2">
            <a:extLst>
              <a:ext uri="{FF2B5EF4-FFF2-40B4-BE49-F238E27FC236}">
                <a16:creationId xmlns:a16="http://schemas.microsoft.com/office/drawing/2014/main" id="{E6DA0104-320D-7F50-F42A-B57E593A3B64}"/>
              </a:ext>
            </a:extLst>
          </p:cNvPr>
          <p:cNvSpPr>
            <a:spLocks noGrp="1"/>
          </p:cNvSpPr>
          <p:nvPr>
            <p:ph type="ftr" sz="quarter" idx="11"/>
          </p:nvPr>
        </p:nvSpPr>
        <p:spPr/>
        <p:txBody>
          <a:bodyPr/>
          <a:lstStyle/>
          <a:p>
            <a:endParaRPr lang="en-PG"/>
          </a:p>
        </p:txBody>
      </p:sp>
      <p:sp>
        <p:nvSpPr>
          <p:cNvPr id="4" name="Slide Number Placeholder 3">
            <a:extLst>
              <a:ext uri="{FF2B5EF4-FFF2-40B4-BE49-F238E27FC236}">
                <a16:creationId xmlns:a16="http://schemas.microsoft.com/office/drawing/2014/main" id="{3B55BE23-51BF-0AE0-113D-6EE4305729FC}"/>
              </a:ext>
            </a:extLst>
          </p:cNvPr>
          <p:cNvSpPr>
            <a:spLocks noGrp="1"/>
          </p:cNvSpPr>
          <p:nvPr>
            <p:ph type="sldNum" sz="quarter" idx="12"/>
          </p:nvPr>
        </p:nvSpPr>
        <p:spPr/>
        <p:txBody>
          <a:bodyPr/>
          <a:lstStyle/>
          <a:p>
            <a:fld id="{4802E92C-1A7E-4F49-AD26-DBB1CAB3FE86}" type="slidenum">
              <a:rPr lang="en-PG" smtClean="0"/>
              <a:t>‹#›</a:t>
            </a:fld>
            <a:endParaRPr lang="en-PG"/>
          </a:p>
        </p:txBody>
      </p:sp>
    </p:spTree>
    <p:extLst>
      <p:ext uri="{BB962C8B-B14F-4D97-AF65-F5344CB8AC3E}">
        <p14:creationId xmlns:p14="http://schemas.microsoft.com/office/powerpoint/2010/main" val="1747483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9AA24-3541-9A2A-D660-E779A17683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G"/>
          </a:p>
        </p:txBody>
      </p:sp>
      <p:sp>
        <p:nvSpPr>
          <p:cNvPr id="3" name="Content Placeholder 2">
            <a:extLst>
              <a:ext uri="{FF2B5EF4-FFF2-40B4-BE49-F238E27FC236}">
                <a16:creationId xmlns:a16="http://schemas.microsoft.com/office/drawing/2014/main" id="{1BE66834-AF07-05ED-8BAA-7F0A89926C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Text Placeholder 3">
            <a:extLst>
              <a:ext uri="{FF2B5EF4-FFF2-40B4-BE49-F238E27FC236}">
                <a16:creationId xmlns:a16="http://schemas.microsoft.com/office/drawing/2014/main" id="{B8EFCD6C-8EF3-A7F7-C437-111E60D2D6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6E4AD8-A8FF-95E2-FF42-6E69594BF010}"/>
              </a:ext>
            </a:extLst>
          </p:cNvPr>
          <p:cNvSpPr>
            <a:spLocks noGrp="1"/>
          </p:cNvSpPr>
          <p:nvPr>
            <p:ph type="dt" sz="half" idx="10"/>
          </p:nvPr>
        </p:nvSpPr>
        <p:spPr/>
        <p:txBody>
          <a:bodyPr/>
          <a:lstStyle/>
          <a:p>
            <a:fld id="{315F1AD2-5EB7-4508-AFBE-F2E742E788BA}" type="datetimeFigureOut">
              <a:rPr lang="en-PG" smtClean="0"/>
              <a:t>02/10/2024</a:t>
            </a:fld>
            <a:endParaRPr lang="en-PG"/>
          </a:p>
        </p:txBody>
      </p:sp>
      <p:sp>
        <p:nvSpPr>
          <p:cNvPr id="6" name="Footer Placeholder 5">
            <a:extLst>
              <a:ext uri="{FF2B5EF4-FFF2-40B4-BE49-F238E27FC236}">
                <a16:creationId xmlns:a16="http://schemas.microsoft.com/office/drawing/2014/main" id="{A3C114EC-87B3-37AA-028C-DBB730F2F9C0}"/>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58D26545-B211-D25A-62C7-8586F3258D64}"/>
              </a:ext>
            </a:extLst>
          </p:cNvPr>
          <p:cNvSpPr>
            <a:spLocks noGrp="1"/>
          </p:cNvSpPr>
          <p:nvPr>
            <p:ph type="sldNum" sz="quarter" idx="12"/>
          </p:nvPr>
        </p:nvSpPr>
        <p:spPr/>
        <p:txBody>
          <a:bodyPr/>
          <a:lstStyle/>
          <a:p>
            <a:fld id="{4802E92C-1A7E-4F49-AD26-DBB1CAB3FE86}" type="slidenum">
              <a:rPr lang="en-PG" smtClean="0"/>
              <a:t>‹#›</a:t>
            </a:fld>
            <a:endParaRPr lang="en-PG"/>
          </a:p>
        </p:txBody>
      </p:sp>
    </p:spTree>
    <p:extLst>
      <p:ext uri="{BB962C8B-B14F-4D97-AF65-F5344CB8AC3E}">
        <p14:creationId xmlns:p14="http://schemas.microsoft.com/office/powerpoint/2010/main" val="2930500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18318-A7EF-DCE0-3C41-74D90B4CF9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G"/>
          </a:p>
        </p:txBody>
      </p:sp>
      <p:sp>
        <p:nvSpPr>
          <p:cNvPr id="3" name="Picture Placeholder 2">
            <a:extLst>
              <a:ext uri="{FF2B5EF4-FFF2-40B4-BE49-F238E27FC236}">
                <a16:creationId xmlns:a16="http://schemas.microsoft.com/office/drawing/2014/main" id="{E88405A0-693D-DBD6-D883-211B7E5A16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G"/>
          </a:p>
        </p:txBody>
      </p:sp>
      <p:sp>
        <p:nvSpPr>
          <p:cNvPr id="4" name="Text Placeholder 3">
            <a:extLst>
              <a:ext uri="{FF2B5EF4-FFF2-40B4-BE49-F238E27FC236}">
                <a16:creationId xmlns:a16="http://schemas.microsoft.com/office/drawing/2014/main" id="{96813EC6-3586-B3D8-C666-9DACE44711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00DD61-3CAB-FABF-376A-552EA2F7248C}"/>
              </a:ext>
            </a:extLst>
          </p:cNvPr>
          <p:cNvSpPr>
            <a:spLocks noGrp="1"/>
          </p:cNvSpPr>
          <p:nvPr>
            <p:ph type="dt" sz="half" idx="10"/>
          </p:nvPr>
        </p:nvSpPr>
        <p:spPr/>
        <p:txBody>
          <a:bodyPr/>
          <a:lstStyle/>
          <a:p>
            <a:fld id="{315F1AD2-5EB7-4508-AFBE-F2E742E788BA}" type="datetimeFigureOut">
              <a:rPr lang="en-PG" smtClean="0"/>
              <a:t>02/10/2024</a:t>
            </a:fld>
            <a:endParaRPr lang="en-PG"/>
          </a:p>
        </p:txBody>
      </p:sp>
      <p:sp>
        <p:nvSpPr>
          <p:cNvPr id="6" name="Footer Placeholder 5">
            <a:extLst>
              <a:ext uri="{FF2B5EF4-FFF2-40B4-BE49-F238E27FC236}">
                <a16:creationId xmlns:a16="http://schemas.microsoft.com/office/drawing/2014/main" id="{F3100494-067E-621B-9454-C302DB18DF0B}"/>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EF3F56F1-EBD1-D52B-059B-F14AEAD74E73}"/>
              </a:ext>
            </a:extLst>
          </p:cNvPr>
          <p:cNvSpPr>
            <a:spLocks noGrp="1"/>
          </p:cNvSpPr>
          <p:nvPr>
            <p:ph type="sldNum" sz="quarter" idx="12"/>
          </p:nvPr>
        </p:nvSpPr>
        <p:spPr/>
        <p:txBody>
          <a:bodyPr/>
          <a:lstStyle/>
          <a:p>
            <a:fld id="{4802E92C-1A7E-4F49-AD26-DBB1CAB3FE86}" type="slidenum">
              <a:rPr lang="en-PG" smtClean="0"/>
              <a:t>‹#›</a:t>
            </a:fld>
            <a:endParaRPr lang="en-PG"/>
          </a:p>
        </p:txBody>
      </p:sp>
    </p:spTree>
    <p:extLst>
      <p:ext uri="{BB962C8B-B14F-4D97-AF65-F5344CB8AC3E}">
        <p14:creationId xmlns:p14="http://schemas.microsoft.com/office/powerpoint/2010/main" val="2458123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9F97E-FDD7-3BCF-2A47-C9DA73BE2002}"/>
              </a:ext>
            </a:extLst>
          </p:cNvPr>
          <p:cNvSpPr>
            <a:spLocks noGrp="1"/>
          </p:cNvSpPr>
          <p:nvPr>
            <p:ph type="title"/>
          </p:nvPr>
        </p:nvSpPr>
        <p:spPr/>
        <p:txBody>
          <a:bodyPr/>
          <a:lstStyle/>
          <a:p>
            <a:r>
              <a:rPr lang="en-US"/>
              <a:t>Click to edit Master title style</a:t>
            </a:r>
            <a:endParaRPr lang="en-PG"/>
          </a:p>
        </p:txBody>
      </p:sp>
      <p:sp>
        <p:nvSpPr>
          <p:cNvPr id="3" name="Vertical Text Placeholder 2">
            <a:extLst>
              <a:ext uri="{FF2B5EF4-FFF2-40B4-BE49-F238E27FC236}">
                <a16:creationId xmlns:a16="http://schemas.microsoft.com/office/drawing/2014/main" id="{8DC31373-1072-F391-64B8-E3FE778FA05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72077BA9-D2C9-7F9A-F8B0-3B05D682ACDB}"/>
              </a:ext>
            </a:extLst>
          </p:cNvPr>
          <p:cNvSpPr>
            <a:spLocks noGrp="1"/>
          </p:cNvSpPr>
          <p:nvPr>
            <p:ph type="dt" sz="half" idx="10"/>
          </p:nvPr>
        </p:nvSpPr>
        <p:spPr/>
        <p:txBody>
          <a:bodyPr/>
          <a:lstStyle/>
          <a:p>
            <a:fld id="{315F1AD2-5EB7-4508-AFBE-F2E742E788BA}" type="datetimeFigureOut">
              <a:rPr lang="en-PG" smtClean="0"/>
              <a:t>02/10/2024</a:t>
            </a:fld>
            <a:endParaRPr lang="en-PG"/>
          </a:p>
        </p:txBody>
      </p:sp>
      <p:sp>
        <p:nvSpPr>
          <p:cNvPr id="5" name="Footer Placeholder 4">
            <a:extLst>
              <a:ext uri="{FF2B5EF4-FFF2-40B4-BE49-F238E27FC236}">
                <a16:creationId xmlns:a16="http://schemas.microsoft.com/office/drawing/2014/main" id="{B9860FD6-C8FB-9AE1-C34B-83CF6FEFDA68}"/>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8B5871EA-B5D3-806D-F2D7-F54D63858C84}"/>
              </a:ext>
            </a:extLst>
          </p:cNvPr>
          <p:cNvSpPr>
            <a:spLocks noGrp="1"/>
          </p:cNvSpPr>
          <p:nvPr>
            <p:ph type="sldNum" sz="quarter" idx="12"/>
          </p:nvPr>
        </p:nvSpPr>
        <p:spPr/>
        <p:txBody>
          <a:bodyPr/>
          <a:lstStyle/>
          <a:p>
            <a:fld id="{4802E92C-1A7E-4F49-AD26-DBB1CAB3FE86}" type="slidenum">
              <a:rPr lang="en-PG" smtClean="0"/>
              <a:t>‹#›</a:t>
            </a:fld>
            <a:endParaRPr lang="en-PG"/>
          </a:p>
        </p:txBody>
      </p:sp>
    </p:spTree>
    <p:extLst>
      <p:ext uri="{BB962C8B-B14F-4D97-AF65-F5344CB8AC3E}">
        <p14:creationId xmlns:p14="http://schemas.microsoft.com/office/powerpoint/2010/main" val="3317767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FF24AC-C976-C6E9-2FE1-7871522729E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G"/>
          </a:p>
        </p:txBody>
      </p:sp>
      <p:sp>
        <p:nvSpPr>
          <p:cNvPr id="3" name="Vertical Text Placeholder 2">
            <a:extLst>
              <a:ext uri="{FF2B5EF4-FFF2-40B4-BE49-F238E27FC236}">
                <a16:creationId xmlns:a16="http://schemas.microsoft.com/office/drawing/2014/main" id="{C2B20C5E-8C5D-45BC-0C44-887998BDCB7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CA063D1A-9CA1-62D1-3D9C-FF9D399D09D1}"/>
              </a:ext>
            </a:extLst>
          </p:cNvPr>
          <p:cNvSpPr>
            <a:spLocks noGrp="1"/>
          </p:cNvSpPr>
          <p:nvPr>
            <p:ph type="dt" sz="half" idx="10"/>
          </p:nvPr>
        </p:nvSpPr>
        <p:spPr/>
        <p:txBody>
          <a:bodyPr/>
          <a:lstStyle/>
          <a:p>
            <a:fld id="{315F1AD2-5EB7-4508-AFBE-F2E742E788BA}" type="datetimeFigureOut">
              <a:rPr lang="en-PG" smtClean="0"/>
              <a:t>02/10/2024</a:t>
            </a:fld>
            <a:endParaRPr lang="en-PG"/>
          </a:p>
        </p:txBody>
      </p:sp>
      <p:sp>
        <p:nvSpPr>
          <p:cNvPr id="5" name="Footer Placeholder 4">
            <a:extLst>
              <a:ext uri="{FF2B5EF4-FFF2-40B4-BE49-F238E27FC236}">
                <a16:creationId xmlns:a16="http://schemas.microsoft.com/office/drawing/2014/main" id="{BD8993D2-102D-F217-A15C-77C9AA6E3959}"/>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D1D5E89D-F04E-B645-2B1D-21387459CE2D}"/>
              </a:ext>
            </a:extLst>
          </p:cNvPr>
          <p:cNvSpPr>
            <a:spLocks noGrp="1"/>
          </p:cNvSpPr>
          <p:nvPr>
            <p:ph type="sldNum" sz="quarter" idx="12"/>
          </p:nvPr>
        </p:nvSpPr>
        <p:spPr/>
        <p:txBody>
          <a:bodyPr/>
          <a:lstStyle/>
          <a:p>
            <a:fld id="{4802E92C-1A7E-4F49-AD26-DBB1CAB3FE86}" type="slidenum">
              <a:rPr lang="en-PG" smtClean="0"/>
              <a:t>‹#›</a:t>
            </a:fld>
            <a:endParaRPr lang="en-PG"/>
          </a:p>
        </p:txBody>
      </p:sp>
    </p:spTree>
    <p:extLst>
      <p:ext uri="{BB962C8B-B14F-4D97-AF65-F5344CB8AC3E}">
        <p14:creationId xmlns:p14="http://schemas.microsoft.com/office/powerpoint/2010/main" val="2604121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AA0EDE-6FA6-3744-007F-02057EB033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G"/>
          </a:p>
        </p:txBody>
      </p:sp>
      <p:sp>
        <p:nvSpPr>
          <p:cNvPr id="3" name="Text Placeholder 2">
            <a:extLst>
              <a:ext uri="{FF2B5EF4-FFF2-40B4-BE49-F238E27FC236}">
                <a16:creationId xmlns:a16="http://schemas.microsoft.com/office/drawing/2014/main" id="{6D5F4F45-F05E-9011-D65F-1666824696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66343095-996A-952A-B017-B3DE6B0005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5F1AD2-5EB7-4508-AFBE-F2E742E788BA}" type="datetimeFigureOut">
              <a:rPr lang="en-PG" smtClean="0"/>
              <a:t>02/10/2024</a:t>
            </a:fld>
            <a:endParaRPr lang="en-PG"/>
          </a:p>
        </p:txBody>
      </p:sp>
      <p:sp>
        <p:nvSpPr>
          <p:cNvPr id="5" name="Footer Placeholder 4">
            <a:extLst>
              <a:ext uri="{FF2B5EF4-FFF2-40B4-BE49-F238E27FC236}">
                <a16:creationId xmlns:a16="http://schemas.microsoft.com/office/drawing/2014/main" id="{FB22DA54-765A-75F6-08BA-52E7DCF840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G"/>
          </a:p>
        </p:txBody>
      </p:sp>
      <p:sp>
        <p:nvSpPr>
          <p:cNvPr id="6" name="Slide Number Placeholder 5">
            <a:extLst>
              <a:ext uri="{FF2B5EF4-FFF2-40B4-BE49-F238E27FC236}">
                <a16:creationId xmlns:a16="http://schemas.microsoft.com/office/drawing/2014/main" id="{1AC3944F-612B-9ECA-FBE1-C48B03A293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02E92C-1A7E-4F49-AD26-DBB1CAB3FE86}" type="slidenum">
              <a:rPr lang="en-PG" smtClean="0"/>
              <a:t>‹#›</a:t>
            </a:fld>
            <a:endParaRPr lang="en-PG"/>
          </a:p>
        </p:txBody>
      </p:sp>
    </p:spTree>
    <p:extLst>
      <p:ext uri="{BB962C8B-B14F-4D97-AF65-F5344CB8AC3E}">
        <p14:creationId xmlns:p14="http://schemas.microsoft.com/office/powerpoint/2010/main" val="1259163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6778E8-F4C1-C04B-7C22-D8E82FB5FE5B}"/>
              </a:ext>
            </a:extLst>
          </p:cNvPr>
          <p:cNvSpPr>
            <a:spLocks noGrp="1" noRot="1" noMove="1" noResize="1" noEditPoints="1" noAdjustHandles="1" noChangeArrowheads="1" noChangeShapeType="1"/>
          </p:cNvSpPr>
          <p:nvPr/>
        </p:nvSpPr>
        <p:spPr>
          <a:xfrm>
            <a:off x="9144001" y="0"/>
            <a:ext cx="3048000" cy="6858000"/>
          </a:xfrm>
          <a:prstGeom prst="rect">
            <a:avLst/>
          </a:prstGeom>
          <a:gradFill flip="none" rotWithShape="1">
            <a:gsLst>
              <a:gs pos="4000">
                <a:schemeClr val="accent5">
                  <a:lumMod val="75000"/>
                </a:schemeClr>
              </a:gs>
              <a:gs pos="31000">
                <a:schemeClr val="accent5">
                  <a:lumMod val="5000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5" name="TextBox 4">
            <a:extLst>
              <a:ext uri="{FF2B5EF4-FFF2-40B4-BE49-F238E27FC236}">
                <a16:creationId xmlns:a16="http://schemas.microsoft.com/office/drawing/2014/main" id="{3512720B-E7D4-762C-4AA8-D01472BE977E}"/>
              </a:ext>
            </a:extLst>
          </p:cNvPr>
          <p:cNvSpPr txBox="1">
            <a:spLocks noGrp="1" noRot="1" noMove="1" noResize="1" noEditPoints="1" noAdjustHandles="1" noChangeArrowheads="1" noChangeShapeType="1"/>
          </p:cNvSpPr>
          <p:nvPr/>
        </p:nvSpPr>
        <p:spPr>
          <a:xfrm>
            <a:off x="1073427" y="2370052"/>
            <a:ext cx="6241774" cy="1938992"/>
          </a:xfrm>
          <a:prstGeom prst="rect">
            <a:avLst/>
          </a:prstGeom>
          <a:noFill/>
        </p:spPr>
        <p:txBody>
          <a:bodyPr wrap="square" rtlCol="0">
            <a:spAutoFit/>
          </a:bodyPr>
          <a:lstStyle/>
          <a:p>
            <a:r>
              <a:rPr lang="en-US" sz="4000" b="1" i="0" dirty="0">
                <a:solidFill>
                  <a:srgbClr val="004AAD"/>
                </a:solidFill>
                <a:effectLst/>
              </a:rPr>
              <a:t>Progress Presentation of the Police Clearance Management System</a:t>
            </a:r>
            <a:endParaRPr lang="en-PG" sz="4000" b="1" dirty="0"/>
          </a:p>
        </p:txBody>
      </p:sp>
      <p:sp>
        <p:nvSpPr>
          <p:cNvPr id="8" name="Oval 7">
            <a:extLst>
              <a:ext uri="{FF2B5EF4-FFF2-40B4-BE49-F238E27FC236}">
                <a16:creationId xmlns:a16="http://schemas.microsoft.com/office/drawing/2014/main" id="{8A1E940F-8853-C292-F92A-CC118F553512}"/>
              </a:ext>
            </a:extLst>
          </p:cNvPr>
          <p:cNvSpPr>
            <a:spLocks noGrp="1" noRot="1" noMove="1" noResize="1" noEditPoints="1" noAdjustHandles="1" noChangeArrowheads="1" noChangeShapeType="1"/>
          </p:cNvSpPr>
          <p:nvPr/>
        </p:nvSpPr>
        <p:spPr>
          <a:xfrm>
            <a:off x="7431051" y="1958009"/>
            <a:ext cx="3541749" cy="3429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7" name="Picture 6">
            <a:extLst>
              <a:ext uri="{FF2B5EF4-FFF2-40B4-BE49-F238E27FC236}">
                <a16:creationId xmlns:a16="http://schemas.microsoft.com/office/drawing/2014/main" id="{AC250ABD-34D0-1506-FDB6-6B45D6520D50}"/>
              </a:ext>
            </a:extLst>
          </p:cNvPr>
          <p:cNvPicPr>
            <a:picLocks noGrp="1" noRot="1" noChangeAspect="1" noMove="1" noResize="1" noEditPoints="1" noAdjustHandles="1" noChangeArrowheads="1" noChangeShapeType="1" noCrop="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tretch>
            <a:fillRect/>
          </a:stretch>
        </p:blipFill>
        <p:spPr>
          <a:xfrm>
            <a:off x="7431051" y="1113182"/>
            <a:ext cx="3425899" cy="4084983"/>
          </a:xfrm>
          <a:prstGeom prst="rect">
            <a:avLst/>
          </a:prstGeom>
        </p:spPr>
      </p:pic>
      <p:sp>
        <p:nvSpPr>
          <p:cNvPr id="11" name="Rectangle 10">
            <a:extLst>
              <a:ext uri="{FF2B5EF4-FFF2-40B4-BE49-F238E27FC236}">
                <a16:creationId xmlns:a16="http://schemas.microsoft.com/office/drawing/2014/main" id="{C8AD68D8-EEAB-67A2-5853-78E7043DC9C8}"/>
              </a:ext>
            </a:extLst>
          </p:cNvPr>
          <p:cNvSpPr>
            <a:spLocks noGrp="1" noRot="1" noMove="1" noResize="1" noEditPoints="1" noAdjustHandles="1" noChangeArrowheads="1" noChangeShapeType="1"/>
          </p:cNvSpPr>
          <p:nvPr/>
        </p:nvSpPr>
        <p:spPr>
          <a:xfrm>
            <a:off x="1202635" y="4323520"/>
            <a:ext cx="2375452" cy="948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Tree>
    <p:extLst>
      <p:ext uri="{BB962C8B-B14F-4D97-AF65-F5344CB8AC3E}">
        <p14:creationId xmlns:p14="http://schemas.microsoft.com/office/powerpoint/2010/main" val="2614645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6778E8-F4C1-C04B-7C22-D8E82FB5FE5B}"/>
              </a:ext>
            </a:extLst>
          </p:cNvPr>
          <p:cNvSpPr>
            <a:spLocks noGrp="1" noRot="1" noMove="1" noResize="1" noEditPoints="1" noAdjustHandles="1" noChangeArrowheads="1" noChangeShapeType="1"/>
          </p:cNvSpPr>
          <p:nvPr/>
        </p:nvSpPr>
        <p:spPr>
          <a:xfrm>
            <a:off x="9964" y="0"/>
            <a:ext cx="1974575" cy="6858000"/>
          </a:xfrm>
          <a:prstGeom prst="rect">
            <a:avLst/>
          </a:prstGeom>
          <a:gradFill flip="none" rotWithShape="1">
            <a:gsLst>
              <a:gs pos="4000">
                <a:schemeClr val="accent5">
                  <a:lumMod val="75000"/>
                </a:schemeClr>
              </a:gs>
              <a:gs pos="31000">
                <a:schemeClr val="accent5">
                  <a:lumMod val="5000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5" name="TextBox 4">
            <a:extLst>
              <a:ext uri="{FF2B5EF4-FFF2-40B4-BE49-F238E27FC236}">
                <a16:creationId xmlns:a16="http://schemas.microsoft.com/office/drawing/2014/main" id="{3512720B-E7D4-762C-4AA8-D01472BE977E}"/>
              </a:ext>
            </a:extLst>
          </p:cNvPr>
          <p:cNvSpPr txBox="1">
            <a:spLocks noGrp="1" noRot="1" noMove="1" noResize="1" noEditPoints="1" noAdjustHandles="1" noChangeArrowheads="1" noChangeShapeType="1"/>
          </p:cNvSpPr>
          <p:nvPr/>
        </p:nvSpPr>
        <p:spPr>
          <a:xfrm>
            <a:off x="3786810" y="481617"/>
            <a:ext cx="2309190" cy="707886"/>
          </a:xfrm>
          <a:prstGeom prst="rect">
            <a:avLst/>
          </a:prstGeom>
          <a:noFill/>
        </p:spPr>
        <p:txBody>
          <a:bodyPr wrap="square" rtlCol="0">
            <a:spAutoFit/>
          </a:bodyPr>
          <a:lstStyle/>
          <a:p>
            <a:r>
              <a:rPr lang="en-US" sz="4000" dirty="0"/>
              <a:t>Outline</a:t>
            </a:r>
            <a:endParaRPr lang="en-PG" sz="4000" b="1" dirty="0"/>
          </a:p>
        </p:txBody>
      </p:sp>
      <p:sp>
        <p:nvSpPr>
          <p:cNvPr id="8" name="Oval 7">
            <a:extLst>
              <a:ext uri="{FF2B5EF4-FFF2-40B4-BE49-F238E27FC236}">
                <a16:creationId xmlns:a16="http://schemas.microsoft.com/office/drawing/2014/main" id="{8A1E940F-8853-C292-F92A-CC118F553512}"/>
              </a:ext>
            </a:extLst>
          </p:cNvPr>
          <p:cNvSpPr>
            <a:spLocks noGrp="1" noRot="1" noMove="1" noResize="1" noEditPoints="1" noAdjustHandles="1" noChangeArrowheads="1" noChangeShapeType="1"/>
          </p:cNvSpPr>
          <p:nvPr/>
        </p:nvSpPr>
        <p:spPr>
          <a:xfrm>
            <a:off x="823291" y="2514600"/>
            <a:ext cx="1974576" cy="1977888"/>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7" name="Picture 6">
            <a:extLst>
              <a:ext uri="{FF2B5EF4-FFF2-40B4-BE49-F238E27FC236}">
                <a16:creationId xmlns:a16="http://schemas.microsoft.com/office/drawing/2014/main" id="{AC250ABD-34D0-1506-FDB6-6B45D6520D5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13598" y="2047461"/>
            <a:ext cx="1884269" cy="2315820"/>
          </a:xfrm>
          <a:prstGeom prst="rect">
            <a:avLst/>
          </a:prstGeom>
        </p:spPr>
      </p:pic>
      <p:sp>
        <p:nvSpPr>
          <p:cNvPr id="2" name="Rectangle 1">
            <a:extLst>
              <a:ext uri="{FF2B5EF4-FFF2-40B4-BE49-F238E27FC236}">
                <a16:creationId xmlns:a16="http://schemas.microsoft.com/office/drawing/2014/main" id="{AD0D4019-288A-74A5-68C5-8C2C2E9302CB}"/>
              </a:ext>
            </a:extLst>
          </p:cNvPr>
          <p:cNvSpPr>
            <a:spLocks noGrp="1" noRot="1" noMove="1" noResize="1" noEditPoints="1" noAdjustHandles="1" noChangeArrowheads="1" noChangeShapeType="1"/>
          </p:cNvSpPr>
          <p:nvPr/>
        </p:nvSpPr>
        <p:spPr>
          <a:xfrm>
            <a:off x="3886200" y="1209384"/>
            <a:ext cx="2375452" cy="948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3" name="TextBox 2">
            <a:extLst>
              <a:ext uri="{FF2B5EF4-FFF2-40B4-BE49-F238E27FC236}">
                <a16:creationId xmlns:a16="http://schemas.microsoft.com/office/drawing/2014/main" id="{6A922396-EA7F-ABBD-E424-668AA85C0082}"/>
              </a:ext>
            </a:extLst>
          </p:cNvPr>
          <p:cNvSpPr txBox="1">
            <a:spLocks noGrp="1" noRot="1" noMove="1" noResize="1" noEditPoints="1" noAdjustHandles="1" noChangeArrowheads="1" noChangeShapeType="1"/>
          </p:cNvSpPr>
          <p:nvPr/>
        </p:nvSpPr>
        <p:spPr>
          <a:xfrm>
            <a:off x="5257802" y="1580321"/>
            <a:ext cx="4750904" cy="2862322"/>
          </a:xfrm>
          <a:prstGeom prst="rect">
            <a:avLst/>
          </a:prstGeom>
          <a:noFill/>
        </p:spPr>
        <p:txBody>
          <a:bodyPr wrap="square" rtlCol="0">
            <a:spAutoFit/>
          </a:bodyPr>
          <a:lstStyle/>
          <a:p>
            <a:pPr marL="285750" indent="-285750">
              <a:buFont typeface="Arial" panose="020B0604020202020204" pitchFamily="34" charset="0"/>
              <a:buChar char="•"/>
            </a:pPr>
            <a:r>
              <a:rPr lang="en-US" sz="2000" dirty="0">
                <a:effectLst/>
                <a:ea typeface="MS Mincho" panose="02020609040205080304" pitchFamily="49" charset="-128"/>
                <a:cs typeface="Times New Roman" panose="02020603050405020304" pitchFamily="18" charset="0"/>
              </a:rPr>
              <a:t>Project Overview:</a:t>
            </a:r>
          </a:p>
          <a:p>
            <a:r>
              <a:rPr lang="en-US" sz="2000" dirty="0"/>
              <a:t>	Project Goals</a:t>
            </a:r>
          </a:p>
          <a:p>
            <a:r>
              <a:rPr lang="en-US" sz="2000" dirty="0"/>
              <a:t>	Key Features</a:t>
            </a:r>
          </a:p>
          <a:p>
            <a:pPr marL="285750" indent="-285750">
              <a:buFont typeface="Arial" panose="020B0604020202020204" pitchFamily="34" charset="0"/>
              <a:buChar char="•"/>
            </a:pPr>
            <a:r>
              <a:rPr lang="en-US" sz="2000" dirty="0"/>
              <a:t>Current Progress</a:t>
            </a:r>
          </a:p>
          <a:p>
            <a:pPr marL="285750" indent="-285750">
              <a:buFont typeface="Arial" panose="020B0604020202020204" pitchFamily="34" charset="0"/>
              <a:buChar char="•"/>
            </a:pPr>
            <a:r>
              <a:rPr lang="en-US" sz="2000" dirty="0"/>
              <a:t>Challenges overcome</a:t>
            </a:r>
          </a:p>
          <a:p>
            <a:pPr marL="285750" indent="-285750">
              <a:buFont typeface="Arial" panose="020B0604020202020204" pitchFamily="34" charset="0"/>
              <a:buChar char="•"/>
            </a:pPr>
            <a:r>
              <a:rPr lang="en-US" sz="2000" dirty="0"/>
              <a:t>Key Achievements </a:t>
            </a:r>
          </a:p>
          <a:p>
            <a:pPr marL="285750" indent="-285750">
              <a:buFont typeface="Arial" panose="020B0604020202020204" pitchFamily="34" charset="0"/>
              <a:buChar char="•"/>
            </a:pPr>
            <a:r>
              <a:rPr lang="en-US" sz="2000" dirty="0"/>
              <a:t>Next Step</a:t>
            </a:r>
          </a:p>
          <a:p>
            <a:pPr marL="285750" indent="-285750">
              <a:buFont typeface="Arial" panose="020B0604020202020204" pitchFamily="34" charset="0"/>
              <a:buChar char="•"/>
            </a:pPr>
            <a:r>
              <a:rPr lang="en-US" sz="2000" dirty="0"/>
              <a:t>Timeline &amp; Key Milestones</a:t>
            </a:r>
          </a:p>
          <a:p>
            <a:pPr marL="285750" indent="-285750">
              <a:buFont typeface="Arial" panose="020B0604020202020204" pitchFamily="34" charset="0"/>
              <a:buChar char="•"/>
            </a:pPr>
            <a:r>
              <a:rPr lang="en-US" sz="2000" dirty="0"/>
              <a:t>Conclusion </a:t>
            </a:r>
          </a:p>
        </p:txBody>
      </p:sp>
    </p:spTree>
    <p:extLst>
      <p:ext uri="{BB962C8B-B14F-4D97-AF65-F5344CB8AC3E}">
        <p14:creationId xmlns:p14="http://schemas.microsoft.com/office/powerpoint/2010/main" val="1916448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6778E8-F4C1-C04B-7C22-D8E82FB5FE5B}"/>
              </a:ext>
            </a:extLst>
          </p:cNvPr>
          <p:cNvSpPr>
            <a:spLocks noGrp="1" noRot="1" noMove="1" noResize="1" noEditPoints="1" noAdjustHandles="1" noChangeArrowheads="1" noChangeShapeType="1"/>
          </p:cNvSpPr>
          <p:nvPr/>
        </p:nvSpPr>
        <p:spPr>
          <a:xfrm>
            <a:off x="9964" y="0"/>
            <a:ext cx="1974575" cy="6858000"/>
          </a:xfrm>
          <a:prstGeom prst="rect">
            <a:avLst/>
          </a:prstGeom>
          <a:gradFill flip="none" rotWithShape="1">
            <a:gsLst>
              <a:gs pos="4000">
                <a:schemeClr val="accent5">
                  <a:lumMod val="75000"/>
                </a:schemeClr>
              </a:gs>
              <a:gs pos="31000">
                <a:schemeClr val="accent5">
                  <a:lumMod val="5000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5" name="TextBox 4">
            <a:extLst>
              <a:ext uri="{FF2B5EF4-FFF2-40B4-BE49-F238E27FC236}">
                <a16:creationId xmlns:a16="http://schemas.microsoft.com/office/drawing/2014/main" id="{3512720B-E7D4-762C-4AA8-D01472BE977E}"/>
              </a:ext>
            </a:extLst>
          </p:cNvPr>
          <p:cNvSpPr txBox="1"/>
          <p:nvPr/>
        </p:nvSpPr>
        <p:spPr>
          <a:xfrm>
            <a:off x="3816627" y="481617"/>
            <a:ext cx="6241774" cy="707886"/>
          </a:xfrm>
          <a:prstGeom prst="rect">
            <a:avLst/>
          </a:prstGeom>
          <a:noFill/>
        </p:spPr>
        <p:txBody>
          <a:bodyPr wrap="square" rtlCol="0">
            <a:spAutoFit/>
          </a:bodyPr>
          <a:lstStyle/>
          <a:p>
            <a:r>
              <a:rPr lang="en-US" sz="4000" dirty="0"/>
              <a:t>Project Overview</a:t>
            </a:r>
            <a:endParaRPr lang="en-PG" sz="4000" b="1" dirty="0"/>
          </a:p>
        </p:txBody>
      </p:sp>
      <p:sp>
        <p:nvSpPr>
          <p:cNvPr id="8" name="Oval 7">
            <a:extLst>
              <a:ext uri="{FF2B5EF4-FFF2-40B4-BE49-F238E27FC236}">
                <a16:creationId xmlns:a16="http://schemas.microsoft.com/office/drawing/2014/main" id="{8A1E940F-8853-C292-F92A-CC118F553512}"/>
              </a:ext>
            </a:extLst>
          </p:cNvPr>
          <p:cNvSpPr>
            <a:spLocks noGrp="1" noRot="1" noMove="1" noResize="1" noEditPoints="1" noAdjustHandles="1" noChangeArrowheads="1" noChangeShapeType="1"/>
          </p:cNvSpPr>
          <p:nvPr/>
        </p:nvSpPr>
        <p:spPr>
          <a:xfrm>
            <a:off x="823291" y="2514600"/>
            <a:ext cx="1974576" cy="1977888"/>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7" name="Picture 6">
            <a:extLst>
              <a:ext uri="{FF2B5EF4-FFF2-40B4-BE49-F238E27FC236}">
                <a16:creationId xmlns:a16="http://schemas.microsoft.com/office/drawing/2014/main" id="{AC250ABD-34D0-1506-FDB6-6B45D6520D5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13598" y="2047461"/>
            <a:ext cx="1884269" cy="2315820"/>
          </a:xfrm>
          <a:prstGeom prst="rect">
            <a:avLst/>
          </a:prstGeom>
        </p:spPr>
      </p:pic>
      <p:sp>
        <p:nvSpPr>
          <p:cNvPr id="2" name="Rectangle 1">
            <a:extLst>
              <a:ext uri="{FF2B5EF4-FFF2-40B4-BE49-F238E27FC236}">
                <a16:creationId xmlns:a16="http://schemas.microsoft.com/office/drawing/2014/main" id="{E357E332-A865-1B87-8BCE-EDBD808E9D48}"/>
              </a:ext>
            </a:extLst>
          </p:cNvPr>
          <p:cNvSpPr>
            <a:spLocks noGrp="1" noRot="1" noMove="1" noResize="1" noEditPoints="1" noAdjustHandles="1" noChangeArrowheads="1" noChangeShapeType="1"/>
          </p:cNvSpPr>
          <p:nvPr/>
        </p:nvSpPr>
        <p:spPr>
          <a:xfrm>
            <a:off x="3886200" y="1209384"/>
            <a:ext cx="2375452" cy="948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3" name="TextBox 2">
            <a:extLst>
              <a:ext uri="{FF2B5EF4-FFF2-40B4-BE49-F238E27FC236}">
                <a16:creationId xmlns:a16="http://schemas.microsoft.com/office/drawing/2014/main" id="{067172E1-3692-6B59-F364-BC8D476B4B9E}"/>
              </a:ext>
            </a:extLst>
          </p:cNvPr>
          <p:cNvSpPr txBox="1">
            <a:spLocks noGrp="1" noRot="1" noMove="1" noResize="1" noEditPoints="1" noAdjustHandles="1" noChangeArrowheads="1" noChangeShapeType="1"/>
          </p:cNvSpPr>
          <p:nvPr/>
        </p:nvSpPr>
        <p:spPr>
          <a:xfrm>
            <a:off x="5307496" y="1633211"/>
            <a:ext cx="6132443" cy="4031873"/>
          </a:xfrm>
          <a:prstGeom prst="rect">
            <a:avLst/>
          </a:prstGeom>
          <a:noFill/>
        </p:spPr>
        <p:txBody>
          <a:bodyPr wrap="square" rtlCol="0">
            <a:spAutoFit/>
          </a:bodyPr>
          <a:lstStyle/>
          <a:p>
            <a:pPr marL="0" indent="0">
              <a:buNone/>
            </a:pPr>
            <a:r>
              <a:rPr lang="en-US" sz="2000" b="1" dirty="0"/>
              <a:t>Project Goals</a:t>
            </a:r>
            <a:r>
              <a:rPr lang="en-US" sz="2000" dirty="0"/>
              <a:t>:</a:t>
            </a:r>
          </a:p>
          <a:p>
            <a:pPr>
              <a:buFont typeface="Arial" panose="020B0604020202020204" pitchFamily="34" charset="0"/>
              <a:buChar char="•"/>
            </a:pPr>
            <a:r>
              <a:rPr lang="en-US" sz="2000" dirty="0"/>
              <a:t>Fully digitize the police clearance application process.</a:t>
            </a:r>
          </a:p>
          <a:p>
            <a:pPr>
              <a:buFont typeface="Arial" panose="020B0604020202020204" pitchFamily="34" charset="0"/>
              <a:buChar char="•"/>
            </a:pPr>
            <a:r>
              <a:rPr lang="en-US" sz="2000" dirty="0"/>
              <a:t>Provide a secure online platform for applicants.</a:t>
            </a:r>
          </a:p>
          <a:p>
            <a:pPr>
              <a:buFont typeface="Arial" panose="020B0604020202020204" pitchFamily="34" charset="0"/>
              <a:buChar char="•"/>
            </a:pPr>
            <a:r>
              <a:rPr lang="en-US" sz="2000" dirty="0"/>
              <a:t>Enable digital signatures for clearances.</a:t>
            </a:r>
          </a:p>
          <a:p>
            <a:pPr>
              <a:buFont typeface="Arial" panose="020B0604020202020204" pitchFamily="34" charset="0"/>
              <a:buChar char="•"/>
            </a:pPr>
            <a:r>
              <a:rPr lang="en-US" sz="2000" dirty="0"/>
              <a:t>Automate certificate issuance.</a:t>
            </a:r>
          </a:p>
          <a:p>
            <a:pPr>
              <a:buFont typeface="Arial" panose="020B0604020202020204" pitchFamily="34" charset="0"/>
              <a:buChar char="•"/>
            </a:pPr>
            <a:r>
              <a:rPr lang="en-US" sz="2000" dirty="0"/>
              <a:t>Ensure data security and privacy.</a:t>
            </a:r>
          </a:p>
          <a:p>
            <a:pPr marL="0" indent="0">
              <a:buNone/>
            </a:pPr>
            <a:r>
              <a:rPr lang="en-US" sz="2000" b="1" dirty="0"/>
              <a:t>Key Features</a:t>
            </a:r>
            <a:r>
              <a:rPr lang="en-US" sz="2000" dirty="0"/>
              <a:t>:</a:t>
            </a:r>
          </a:p>
          <a:p>
            <a:pPr>
              <a:buFont typeface="Arial" panose="020B0604020202020204" pitchFamily="34" charset="0"/>
              <a:buChar char="•"/>
            </a:pPr>
            <a:r>
              <a:rPr lang="en-US" sz="2000" dirty="0"/>
              <a:t>Online application and real-time tracking.</a:t>
            </a:r>
          </a:p>
          <a:p>
            <a:pPr>
              <a:buFont typeface="Arial" panose="020B0604020202020204" pitchFamily="34" charset="0"/>
              <a:buChar char="•"/>
            </a:pPr>
            <a:r>
              <a:rPr lang="en-US" sz="2000" dirty="0"/>
              <a:t>Digital signatures and e-certificates.</a:t>
            </a:r>
          </a:p>
          <a:p>
            <a:pPr>
              <a:buFont typeface="Arial" panose="020B0604020202020204" pitchFamily="34" charset="0"/>
              <a:buChar char="•"/>
            </a:pPr>
            <a:r>
              <a:rPr lang="en-US" sz="2000" dirty="0"/>
              <a:t>Integration with internal databases for background checks.</a:t>
            </a:r>
          </a:p>
          <a:p>
            <a:endParaRPr lang="en-US" dirty="0"/>
          </a:p>
          <a:p>
            <a:endParaRPr lang="en-PG" dirty="0"/>
          </a:p>
        </p:txBody>
      </p:sp>
    </p:spTree>
    <p:extLst>
      <p:ext uri="{BB962C8B-B14F-4D97-AF65-F5344CB8AC3E}">
        <p14:creationId xmlns:p14="http://schemas.microsoft.com/office/powerpoint/2010/main" val="2954884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6778E8-F4C1-C04B-7C22-D8E82FB5FE5B}"/>
              </a:ext>
            </a:extLst>
          </p:cNvPr>
          <p:cNvSpPr>
            <a:spLocks noGrp="1" noRot="1" noMove="1" noResize="1" noEditPoints="1" noAdjustHandles="1" noChangeArrowheads="1" noChangeShapeType="1"/>
          </p:cNvSpPr>
          <p:nvPr/>
        </p:nvSpPr>
        <p:spPr>
          <a:xfrm>
            <a:off x="9964" y="0"/>
            <a:ext cx="1974575" cy="6858000"/>
          </a:xfrm>
          <a:prstGeom prst="rect">
            <a:avLst/>
          </a:prstGeom>
          <a:gradFill flip="none" rotWithShape="1">
            <a:gsLst>
              <a:gs pos="4000">
                <a:schemeClr val="accent5">
                  <a:lumMod val="75000"/>
                </a:schemeClr>
              </a:gs>
              <a:gs pos="31000">
                <a:schemeClr val="accent5">
                  <a:lumMod val="5000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5" name="TextBox 4">
            <a:extLst>
              <a:ext uri="{FF2B5EF4-FFF2-40B4-BE49-F238E27FC236}">
                <a16:creationId xmlns:a16="http://schemas.microsoft.com/office/drawing/2014/main" id="{3512720B-E7D4-762C-4AA8-D01472BE977E}"/>
              </a:ext>
            </a:extLst>
          </p:cNvPr>
          <p:cNvSpPr txBox="1">
            <a:spLocks noGrp="1" noRot="1" noMove="1" noResize="1" noEditPoints="1" noAdjustHandles="1" noChangeArrowheads="1" noChangeShapeType="1"/>
          </p:cNvSpPr>
          <p:nvPr/>
        </p:nvSpPr>
        <p:spPr>
          <a:xfrm>
            <a:off x="3816627" y="481617"/>
            <a:ext cx="6241774" cy="707886"/>
          </a:xfrm>
          <a:prstGeom prst="rect">
            <a:avLst/>
          </a:prstGeom>
          <a:noFill/>
        </p:spPr>
        <p:txBody>
          <a:bodyPr wrap="square" rtlCol="0">
            <a:spAutoFit/>
          </a:bodyPr>
          <a:lstStyle/>
          <a:p>
            <a:r>
              <a:rPr lang="en-US" sz="4000" dirty="0"/>
              <a:t>Current Progress</a:t>
            </a:r>
            <a:endParaRPr lang="en-PG" sz="4000" dirty="0"/>
          </a:p>
        </p:txBody>
      </p:sp>
      <p:sp>
        <p:nvSpPr>
          <p:cNvPr id="8" name="Oval 7">
            <a:extLst>
              <a:ext uri="{FF2B5EF4-FFF2-40B4-BE49-F238E27FC236}">
                <a16:creationId xmlns:a16="http://schemas.microsoft.com/office/drawing/2014/main" id="{8A1E940F-8853-C292-F92A-CC118F553512}"/>
              </a:ext>
            </a:extLst>
          </p:cNvPr>
          <p:cNvSpPr>
            <a:spLocks noGrp="1" noRot="1" noMove="1" noResize="1" noEditPoints="1" noAdjustHandles="1" noChangeArrowheads="1" noChangeShapeType="1"/>
          </p:cNvSpPr>
          <p:nvPr/>
        </p:nvSpPr>
        <p:spPr>
          <a:xfrm>
            <a:off x="823291" y="2514600"/>
            <a:ext cx="1974576" cy="1977888"/>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7" name="Picture 6">
            <a:extLst>
              <a:ext uri="{FF2B5EF4-FFF2-40B4-BE49-F238E27FC236}">
                <a16:creationId xmlns:a16="http://schemas.microsoft.com/office/drawing/2014/main" id="{AC250ABD-34D0-1506-FDB6-6B45D6520D5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13598" y="2047461"/>
            <a:ext cx="1884269" cy="2315820"/>
          </a:xfrm>
          <a:prstGeom prst="rect">
            <a:avLst/>
          </a:prstGeom>
        </p:spPr>
      </p:pic>
      <p:sp>
        <p:nvSpPr>
          <p:cNvPr id="2" name="Rectangle 1">
            <a:extLst>
              <a:ext uri="{FF2B5EF4-FFF2-40B4-BE49-F238E27FC236}">
                <a16:creationId xmlns:a16="http://schemas.microsoft.com/office/drawing/2014/main" id="{211A7981-B0F5-0CCA-F933-B17392D187FB}"/>
              </a:ext>
            </a:extLst>
          </p:cNvPr>
          <p:cNvSpPr>
            <a:spLocks noGrp="1" noRot="1" noMove="1" noResize="1" noEditPoints="1" noAdjustHandles="1" noChangeArrowheads="1" noChangeShapeType="1"/>
          </p:cNvSpPr>
          <p:nvPr/>
        </p:nvSpPr>
        <p:spPr>
          <a:xfrm>
            <a:off x="3886200" y="1209384"/>
            <a:ext cx="2375452" cy="948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graphicFrame>
        <p:nvGraphicFramePr>
          <p:cNvPr id="9" name="Diagram 8">
            <a:extLst>
              <a:ext uri="{FF2B5EF4-FFF2-40B4-BE49-F238E27FC236}">
                <a16:creationId xmlns:a16="http://schemas.microsoft.com/office/drawing/2014/main" id="{43D2618D-8961-CAE4-8627-5E74BC5320EC}"/>
              </a:ext>
            </a:extLst>
          </p:cNvPr>
          <p:cNvGraphicFramePr>
            <a:graphicFrameLocks noGrp="1" noDrilldown="1" noMove="1" noResize="1"/>
          </p:cNvGraphicFramePr>
          <p:nvPr>
            <p:extLst>
              <p:ext uri="{D42A27DB-BD31-4B8C-83A1-F6EECF244321}">
                <p14:modId xmlns:p14="http://schemas.microsoft.com/office/powerpoint/2010/main" val="1482033321"/>
              </p:ext>
            </p:extLst>
          </p:nvPr>
        </p:nvGraphicFramePr>
        <p:xfrm>
          <a:off x="3194603" y="1745365"/>
          <a:ext cx="8218307" cy="40195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18667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6778E8-F4C1-C04B-7C22-D8E82FB5FE5B}"/>
              </a:ext>
            </a:extLst>
          </p:cNvPr>
          <p:cNvSpPr>
            <a:spLocks noGrp="1" noRot="1" noMove="1" noResize="1" noEditPoints="1" noAdjustHandles="1" noChangeArrowheads="1" noChangeShapeType="1"/>
          </p:cNvSpPr>
          <p:nvPr/>
        </p:nvSpPr>
        <p:spPr>
          <a:xfrm>
            <a:off x="9964" y="0"/>
            <a:ext cx="1974575" cy="6858000"/>
          </a:xfrm>
          <a:prstGeom prst="rect">
            <a:avLst/>
          </a:prstGeom>
          <a:gradFill flip="none" rotWithShape="1">
            <a:gsLst>
              <a:gs pos="4000">
                <a:schemeClr val="accent5">
                  <a:lumMod val="75000"/>
                </a:schemeClr>
              </a:gs>
              <a:gs pos="31000">
                <a:schemeClr val="accent5">
                  <a:lumMod val="5000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5" name="TextBox 4">
            <a:extLst>
              <a:ext uri="{FF2B5EF4-FFF2-40B4-BE49-F238E27FC236}">
                <a16:creationId xmlns:a16="http://schemas.microsoft.com/office/drawing/2014/main" id="{3512720B-E7D4-762C-4AA8-D01472BE977E}"/>
              </a:ext>
            </a:extLst>
          </p:cNvPr>
          <p:cNvSpPr txBox="1">
            <a:spLocks noGrp="1" noRot="1" noMove="1" noResize="1" noEditPoints="1" noAdjustHandles="1" noChangeArrowheads="1" noChangeShapeType="1"/>
          </p:cNvSpPr>
          <p:nvPr/>
        </p:nvSpPr>
        <p:spPr>
          <a:xfrm>
            <a:off x="3816627" y="481617"/>
            <a:ext cx="6241774" cy="707886"/>
          </a:xfrm>
          <a:prstGeom prst="rect">
            <a:avLst/>
          </a:prstGeom>
          <a:noFill/>
        </p:spPr>
        <p:txBody>
          <a:bodyPr wrap="square" rtlCol="0">
            <a:spAutoFit/>
          </a:bodyPr>
          <a:lstStyle/>
          <a:p>
            <a:r>
              <a:rPr lang="en-US" sz="4000" dirty="0"/>
              <a:t>Challenges Overcome</a:t>
            </a:r>
            <a:endParaRPr lang="en-PG" sz="4000" b="1" dirty="0"/>
          </a:p>
        </p:txBody>
      </p:sp>
      <p:sp>
        <p:nvSpPr>
          <p:cNvPr id="8" name="Oval 7">
            <a:extLst>
              <a:ext uri="{FF2B5EF4-FFF2-40B4-BE49-F238E27FC236}">
                <a16:creationId xmlns:a16="http://schemas.microsoft.com/office/drawing/2014/main" id="{8A1E940F-8853-C292-F92A-CC118F553512}"/>
              </a:ext>
            </a:extLst>
          </p:cNvPr>
          <p:cNvSpPr>
            <a:spLocks noGrp="1" noRot="1" noMove="1" noResize="1" noEditPoints="1" noAdjustHandles="1" noChangeArrowheads="1" noChangeShapeType="1"/>
          </p:cNvSpPr>
          <p:nvPr/>
        </p:nvSpPr>
        <p:spPr>
          <a:xfrm>
            <a:off x="823291" y="2514600"/>
            <a:ext cx="1974576" cy="1977888"/>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7" name="Picture 6">
            <a:extLst>
              <a:ext uri="{FF2B5EF4-FFF2-40B4-BE49-F238E27FC236}">
                <a16:creationId xmlns:a16="http://schemas.microsoft.com/office/drawing/2014/main" id="{AC250ABD-34D0-1506-FDB6-6B45D6520D5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13598" y="2047461"/>
            <a:ext cx="1884269" cy="2315820"/>
          </a:xfrm>
          <a:prstGeom prst="rect">
            <a:avLst/>
          </a:prstGeom>
        </p:spPr>
      </p:pic>
      <p:sp>
        <p:nvSpPr>
          <p:cNvPr id="2" name="Rectangle 1">
            <a:extLst>
              <a:ext uri="{FF2B5EF4-FFF2-40B4-BE49-F238E27FC236}">
                <a16:creationId xmlns:a16="http://schemas.microsoft.com/office/drawing/2014/main" id="{64D622BB-0EBA-3D60-95EA-11957A466E77}"/>
              </a:ext>
            </a:extLst>
          </p:cNvPr>
          <p:cNvSpPr>
            <a:spLocks noGrp="1" noRot="1" noMove="1" noResize="1" noEditPoints="1" noAdjustHandles="1" noChangeArrowheads="1" noChangeShapeType="1"/>
          </p:cNvSpPr>
          <p:nvPr/>
        </p:nvSpPr>
        <p:spPr>
          <a:xfrm>
            <a:off x="3886200" y="1209384"/>
            <a:ext cx="2375452" cy="948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graphicFrame>
        <p:nvGraphicFramePr>
          <p:cNvPr id="6" name="Diagram 5">
            <a:extLst>
              <a:ext uri="{FF2B5EF4-FFF2-40B4-BE49-F238E27FC236}">
                <a16:creationId xmlns:a16="http://schemas.microsoft.com/office/drawing/2014/main" id="{3E6F7E15-3102-4A92-07C3-45736A497498}"/>
              </a:ext>
            </a:extLst>
          </p:cNvPr>
          <p:cNvGraphicFramePr>
            <a:graphicFrameLocks noGrp="1" noDrilldown="1" noMove="1" noResize="1"/>
          </p:cNvGraphicFramePr>
          <p:nvPr>
            <p:extLst>
              <p:ext uri="{D42A27DB-BD31-4B8C-83A1-F6EECF244321}">
                <p14:modId xmlns:p14="http://schemas.microsoft.com/office/powerpoint/2010/main" val="2995433801"/>
              </p:ext>
            </p:extLst>
          </p:nvPr>
        </p:nvGraphicFramePr>
        <p:xfrm>
          <a:off x="3816627" y="1885858"/>
          <a:ext cx="6780696" cy="40776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48294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6778E8-F4C1-C04B-7C22-D8E82FB5FE5B}"/>
              </a:ext>
            </a:extLst>
          </p:cNvPr>
          <p:cNvSpPr>
            <a:spLocks noGrp="1" noRot="1" noMove="1" noResize="1" noEditPoints="1" noAdjustHandles="1" noChangeArrowheads="1" noChangeShapeType="1"/>
          </p:cNvSpPr>
          <p:nvPr/>
        </p:nvSpPr>
        <p:spPr>
          <a:xfrm>
            <a:off x="9964" y="0"/>
            <a:ext cx="1974575" cy="6858000"/>
          </a:xfrm>
          <a:prstGeom prst="rect">
            <a:avLst/>
          </a:prstGeom>
          <a:gradFill flip="none" rotWithShape="1">
            <a:gsLst>
              <a:gs pos="4000">
                <a:schemeClr val="accent5">
                  <a:lumMod val="75000"/>
                </a:schemeClr>
              </a:gs>
              <a:gs pos="31000">
                <a:schemeClr val="accent5">
                  <a:lumMod val="5000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5" name="TextBox 4">
            <a:extLst>
              <a:ext uri="{FF2B5EF4-FFF2-40B4-BE49-F238E27FC236}">
                <a16:creationId xmlns:a16="http://schemas.microsoft.com/office/drawing/2014/main" id="{3512720B-E7D4-762C-4AA8-D01472BE977E}"/>
              </a:ext>
            </a:extLst>
          </p:cNvPr>
          <p:cNvSpPr txBox="1">
            <a:spLocks noGrp="1" noRot="1" noMove="1" noResize="1" noEditPoints="1" noAdjustHandles="1" noChangeArrowheads="1" noChangeShapeType="1"/>
          </p:cNvSpPr>
          <p:nvPr/>
        </p:nvSpPr>
        <p:spPr>
          <a:xfrm>
            <a:off x="3816627" y="481617"/>
            <a:ext cx="6241774" cy="707886"/>
          </a:xfrm>
          <a:prstGeom prst="rect">
            <a:avLst/>
          </a:prstGeom>
          <a:noFill/>
        </p:spPr>
        <p:txBody>
          <a:bodyPr wrap="square" rtlCol="0">
            <a:spAutoFit/>
          </a:bodyPr>
          <a:lstStyle/>
          <a:p>
            <a:r>
              <a:rPr lang="en-US" sz="4000" dirty="0"/>
              <a:t>Key Achievements </a:t>
            </a:r>
            <a:endParaRPr lang="en-PG" sz="4000" b="1" dirty="0"/>
          </a:p>
        </p:txBody>
      </p:sp>
      <p:sp>
        <p:nvSpPr>
          <p:cNvPr id="8" name="Oval 7">
            <a:extLst>
              <a:ext uri="{FF2B5EF4-FFF2-40B4-BE49-F238E27FC236}">
                <a16:creationId xmlns:a16="http://schemas.microsoft.com/office/drawing/2014/main" id="{8A1E940F-8853-C292-F92A-CC118F553512}"/>
              </a:ext>
            </a:extLst>
          </p:cNvPr>
          <p:cNvSpPr>
            <a:spLocks noGrp="1" noRot="1" noMove="1" noResize="1" noEditPoints="1" noAdjustHandles="1" noChangeArrowheads="1" noChangeShapeType="1"/>
          </p:cNvSpPr>
          <p:nvPr/>
        </p:nvSpPr>
        <p:spPr>
          <a:xfrm>
            <a:off x="823291" y="2514600"/>
            <a:ext cx="1974576" cy="1977888"/>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7" name="Picture 6">
            <a:extLst>
              <a:ext uri="{FF2B5EF4-FFF2-40B4-BE49-F238E27FC236}">
                <a16:creationId xmlns:a16="http://schemas.microsoft.com/office/drawing/2014/main" id="{AC250ABD-34D0-1506-FDB6-6B45D6520D5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13598" y="2047461"/>
            <a:ext cx="1884269" cy="2315820"/>
          </a:xfrm>
          <a:prstGeom prst="rect">
            <a:avLst/>
          </a:prstGeom>
        </p:spPr>
      </p:pic>
      <p:sp>
        <p:nvSpPr>
          <p:cNvPr id="2" name="Rectangle 1">
            <a:extLst>
              <a:ext uri="{FF2B5EF4-FFF2-40B4-BE49-F238E27FC236}">
                <a16:creationId xmlns:a16="http://schemas.microsoft.com/office/drawing/2014/main" id="{CEB9DF7B-5600-7060-4B71-404862B44909}"/>
              </a:ext>
            </a:extLst>
          </p:cNvPr>
          <p:cNvSpPr>
            <a:spLocks noGrp="1" noRot="1" noMove="1" noResize="1" noEditPoints="1" noAdjustHandles="1" noChangeArrowheads="1" noChangeShapeType="1"/>
          </p:cNvSpPr>
          <p:nvPr/>
        </p:nvSpPr>
        <p:spPr>
          <a:xfrm>
            <a:off x="3886200" y="1209384"/>
            <a:ext cx="2375452" cy="948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3" name="TextBox 2">
            <a:extLst>
              <a:ext uri="{FF2B5EF4-FFF2-40B4-BE49-F238E27FC236}">
                <a16:creationId xmlns:a16="http://schemas.microsoft.com/office/drawing/2014/main" id="{D5094038-03B2-DF0E-97D0-C0893D96912A}"/>
              </a:ext>
            </a:extLst>
          </p:cNvPr>
          <p:cNvSpPr txBox="1">
            <a:spLocks noGrp="1" noRot="1" noMove="1" noResize="1" noEditPoints="1" noAdjustHandles="1" noChangeArrowheads="1" noChangeShapeType="1"/>
          </p:cNvSpPr>
          <p:nvPr/>
        </p:nvSpPr>
        <p:spPr>
          <a:xfrm>
            <a:off x="5479775" y="1779104"/>
            <a:ext cx="5272709" cy="2554545"/>
          </a:xfrm>
          <a:prstGeom prst="rect">
            <a:avLst/>
          </a:prstGeom>
          <a:no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PG" altLang="en-PG" sz="2000" b="0" i="0" u="none" strike="noStrike" cap="none" normalizeH="0" baseline="0" dirty="0">
                <a:ln>
                  <a:noFill/>
                </a:ln>
                <a:effectLst/>
                <a:latin typeface="Arial" panose="020B0604020202020204" pitchFamily="34" charset="0"/>
              </a:rPr>
              <a:t>Prototype completed with all core features operational.</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PG" altLang="en-PG" sz="2000" b="0" i="0" u="none" strike="noStrike" cap="none" normalizeH="0" baseline="0" dirty="0">
                <a:ln>
                  <a:noFill/>
                </a:ln>
                <a:effectLst/>
                <a:latin typeface="Arial" panose="020B0604020202020204" pitchFamily="34" charset="0"/>
              </a:rPr>
              <a:t>Legal clarifications successfully addressed.</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PG" altLang="en-PG" sz="2000" b="0" i="0" u="none" strike="noStrike" cap="none" normalizeH="0" baseline="0" dirty="0">
                <a:ln>
                  <a:noFill/>
                </a:ln>
                <a:effectLst/>
                <a:latin typeface="Arial" panose="020B0604020202020204" pitchFamily="34" charset="0"/>
              </a:rPr>
              <a:t>Successful soft launch providing valuable insights.</a:t>
            </a:r>
            <a:endParaRPr kumimoji="0" lang="en-US" altLang="en-PG" sz="2000" b="0" i="0" u="none" strike="noStrike" cap="none" normalizeH="0" baseline="0" dirty="0">
              <a:ln>
                <a:noFill/>
              </a:ln>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2000" dirty="0"/>
              <a:t>Positive user feedback with minor adjustments made.</a:t>
            </a:r>
            <a:endParaRPr kumimoji="0" lang="en-PG" altLang="en-PG" sz="2000" b="0"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3798068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6778E8-F4C1-C04B-7C22-D8E82FB5FE5B}"/>
              </a:ext>
            </a:extLst>
          </p:cNvPr>
          <p:cNvSpPr>
            <a:spLocks noGrp="1" noRot="1" noMove="1" noResize="1" noEditPoints="1" noAdjustHandles="1" noChangeArrowheads="1" noChangeShapeType="1"/>
          </p:cNvSpPr>
          <p:nvPr/>
        </p:nvSpPr>
        <p:spPr>
          <a:xfrm>
            <a:off x="9964" y="0"/>
            <a:ext cx="1974575" cy="6858000"/>
          </a:xfrm>
          <a:prstGeom prst="rect">
            <a:avLst/>
          </a:prstGeom>
          <a:gradFill flip="none" rotWithShape="1">
            <a:gsLst>
              <a:gs pos="4000">
                <a:schemeClr val="accent5">
                  <a:lumMod val="75000"/>
                </a:schemeClr>
              </a:gs>
              <a:gs pos="31000">
                <a:schemeClr val="accent5">
                  <a:lumMod val="5000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5" name="TextBox 4">
            <a:extLst>
              <a:ext uri="{FF2B5EF4-FFF2-40B4-BE49-F238E27FC236}">
                <a16:creationId xmlns:a16="http://schemas.microsoft.com/office/drawing/2014/main" id="{3512720B-E7D4-762C-4AA8-D01472BE977E}"/>
              </a:ext>
            </a:extLst>
          </p:cNvPr>
          <p:cNvSpPr txBox="1">
            <a:spLocks noGrp="1" noRot="1" noMove="1" noResize="1" noEditPoints="1" noAdjustHandles="1" noChangeArrowheads="1" noChangeShapeType="1"/>
          </p:cNvSpPr>
          <p:nvPr/>
        </p:nvSpPr>
        <p:spPr>
          <a:xfrm>
            <a:off x="3816627" y="481617"/>
            <a:ext cx="6241774" cy="707886"/>
          </a:xfrm>
          <a:prstGeom prst="rect">
            <a:avLst/>
          </a:prstGeom>
          <a:noFill/>
        </p:spPr>
        <p:txBody>
          <a:bodyPr wrap="square" rtlCol="0">
            <a:spAutoFit/>
          </a:bodyPr>
          <a:lstStyle/>
          <a:p>
            <a:r>
              <a:rPr lang="en-US" sz="4000" dirty="0"/>
              <a:t>Timeline &amp; Milestones</a:t>
            </a:r>
            <a:endParaRPr lang="en-PG" sz="4000" b="1" dirty="0"/>
          </a:p>
        </p:txBody>
      </p:sp>
      <p:sp>
        <p:nvSpPr>
          <p:cNvPr id="8" name="Oval 7">
            <a:extLst>
              <a:ext uri="{FF2B5EF4-FFF2-40B4-BE49-F238E27FC236}">
                <a16:creationId xmlns:a16="http://schemas.microsoft.com/office/drawing/2014/main" id="{8A1E940F-8853-C292-F92A-CC118F553512}"/>
              </a:ext>
            </a:extLst>
          </p:cNvPr>
          <p:cNvSpPr>
            <a:spLocks noGrp="1" noRot="1" noMove="1" noResize="1" noEditPoints="1" noAdjustHandles="1" noChangeArrowheads="1" noChangeShapeType="1"/>
          </p:cNvSpPr>
          <p:nvPr/>
        </p:nvSpPr>
        <p:spPr>
          <a:xfrm>
            <a:off x="823291" y="2514600"/>
            <a:ext cx="1974576" cy="1977888"/>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7" name="Picture 6">
            <a:extLst>
              <a:ext uri="{FF2B5EF4-FFF2-40B4-BE49-F238E27FC236}">
                <a16:creationId xmlns:a16="http://schemas.microsoft.com/office/drawing/2014/main" id="{AC250ABD-34D0-1506-FDB6-6B45D6520D5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13598" y="2047461"/>
            <a:ext cx="1884269" cy="2315820"/>
          </a:xfrm>
          <a:prstGeom prst="rect">
            <a:avLst/>
          </a:prstGeom>
        </p:spPr>
      </p:pic>
      <p:sp>
        <p:nvSpPr>
          <p:cNvPr id="2" name="Rectangle 1">
            <a:extLst>
              <a:ext uri="{FF2B5EF4-FFF2-40B4-BE49-F238E27FC236}">
                <a16:creationId xmlns:a16="http://schemas.microsoft.com/office/drawing/2014/main" id="{2CB69369-A5C2-614B-616A-539AB3D66DF6}"/>
              </a:ext>
            </a:extLst>
          </p:cNvPr>
          <p:cNvSpPr>
            <a:spLocks noGrp="1" noRot="1" noMove="1" noResize="1" noEditPoints="1" noAdjustHandles="1" noChangeArrowheads="1" noChangeShapeType="1"/>
          </p:cNvSpPr>
          <p:nvPr/>
        </p:nvSpPr>
        <p:spPr>
          <a:xfrm>
            <a:off x="3886200" y="1209384"/>
            <a:ext cx="2375452" cy="948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graphicFrame>
        <p:nvGraphicFramePr>
          <p:cNvPr id="3" name="Diagram 2">
            <a:extLst>
              <a:ext uri="{FF2B5EF4-FFF2-40B4-BE49-F238E27FC236}">
                <a16:creationId xmlns:a16="http://schemas.microsoft.com/office/drawing/2014/main" id="{640586D2-641A-FDF7-F656-191B6CF98745}"/>
              </a:ext>
            </a:extLst>
          </p:cNvPr>
          <p:cNvGraphicFramePr>
            <a:graphicFrameLocks noGrp="1" noDrilldown="1" noMove="1" noResize="1"/>
          </p:cNvGraphicFramePr>
          <p:nvPr>
            <p:extLst>
              <p:ext uri="{D42A27DB-BD31-4B8C-83A1-F6EECF244321}">
                <p14:modId xmlns:p14="http://schemas.microsoft.com/office/powerpoint/2010/main" val="3812800944"/>
              </p:ext>
            </p:extLst>
          </p:nvPr>
        </p:nvGraphicFramePr>
        <p:xfrm>
          <a:off x="3959234" y="1798206"/>
          <a:ext cx="7587998" cy="42860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58689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6778E8-F4C1-C04B-7C22-D8E82FB5FE5B}"/>
              </a:ext>
            </a:extLst>
          </p:cNvPr>
          <p:cNvSpPr>
            <a:spLocks noGrp="1" noRot="1" noMove="1" noResize="1" noEditPoints="1" noAdjustHandles="1" noChangeArrowheads="1" noChangeShapeType="1"/>
          </p:cNvSpPr>
          <p:nvPr/>
        </p:nvSpPr>
        <p:spPr>
          <a:xfrm>
            <a:off x="9964" y="0"/>
            <a:ext cx="1974575" cy="6858000"/>
          </a:xfrm>
          <a:prstGeom prst="rect">
            <a:avLst/>
          </a:prstGeom>
          <a:gradFill flip="none" rotWithShape="1">
            <a:gsLst>
              <a:gs pos="4000">
                <a:schemeClr val="accent5">
                  <a:lumMod val="75000"/>
                </a:schemeClr>
              </a:gs>
              <a:gs pos="31000">
                <a:schemeClr val="accent5">
                  <a:lumMod val="5000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5" name="TextBox 4">
            <a:extLst>
              <a:ext uri="{FF2B5EF4-FFF2-40B4-BE49-F238E27FC236}">
                <a16:creationId xmlns:a16="http://schemas.microsoft.com/office/drawing/2014/main" id="{3512720B-E7D4-762C-4AA8-D01472BE977E}"/>
              </a:ext>
            </a:extLst>
          </p:cNvPr>
          <p:cNvSpPr txBox="1">
            <a:spLocks noGrp="1" noRot="1" noMove="1" noResize="1" noEditPoints="1" noAdjustHandles="1" noChangeArrowheads="1" noChangeShapeType="1"/>
          </p:cNvSpPr>
          <p:nvPr/>
        </p:nvSpPr>
        <p:spPr>
          <a:xfrm>
            <a:off x="3816627" y="481617"/>
            <a:ext cx="6241774" cy="707886"/>
          </a:xfrm>
          <a:prstGeom prst="rect">
            <a:avLst/>
          </a:prstGeom>
          <a:noFill/>
        </p:spPr>
        <p:txBody>
          <a:bodyPr wrap="square" rtlCol="0">
            <a:spAutoFit/>
          </a:bodyPr>
          <a:lstStyle/>
          <a:p>
            <a:r>
              <a:rPr lang="en-US" sz="4000" dirty="0"/>
              <a:t>Next Step</a:t>
            </a:r>
            <a:endParaRPr lang="en-PG" sz="4000" b="1" dirty="0"/>
          </a:p>
        </p:txBody>
      </p:sp>
      <p:sp>
        <p:nvSpPr>
          <p:cNvPr id="8" name="Oval 7">
            <a:extLst>
              <a:ext uri="{FF2B5EF4-FFF2-40B4-BE49-F238E27FC236}">
                <a16:creationId xmlns:a16="http://schemas.microsoft.com/office/drawing/2014/main" id="{8A1E940F-8853-C292-F92A-CC118F553512}"/>
              </a:ext>
            </a:extLst>
          </p:cNvPr>
          <p:cNvSpPr>
            <a:spLocks noGrp="1" noRot="1" noMove="1" noResize="1" noEditPoints="1" noAdjustHandles="1" noChangeArrowheads="1" noChangeShapeType="1"/>
          </p:cNvSpPr>
          <p:nvPr/>
        </p:nvSpPr>
        <p:spPr>
          <a:xfrm>
            <a:off x="823291" y="2514600"/>
            <a:ext cx="1974576" cy="1977888"/>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7" name="Picture 6">
            <a:extLst>
              <a:ext uri="{FF2B5EF4-FFF2-40B4-BE49-F238E27FC236}">
                <a16:creationId xmlns:a16="http://schemas.microsoft.com/office/drawing/2014/main" id="{AC250ABD-34D0-1506-FDB6-6B45D6520D5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13598" y="2047461"/>
            <a:ext cx="1884269" cy="2315820"/>
          </a:xfrm>
          <a:prstGeom prst="rect">
            <a:avLst/>
          </a:prstGeom>
        </p:spPr>
      </p:pic>
      <p:sp>
        <p:nvSpPr>
          <p:cNvPr id="2" name="Rectangle 1">
            <a:extLst>
              <a:ext uri="{FF2B5EF4-FFF2-40B4-BE49-F238E27FC236}">
                <a16:creationId xmlns:a16="http://schemas.microsoft.com/office/drawing/2014/main" id="{B6E78D3E-7BA9-0B8D-A94A-EA06DB22E142}"/>
              </a:ext>
            </a:extLst>
          </p:cNvPr>
          <p:cNvSpPr>
            <a:spLocks noGrp="1" noRot="1" noMove="1" noResize="1" noEditPoints="1" noAdjustHandles="1" noChangeArrowheads="1" noChangeShapeType="1"/>
          </p:cNvSpPr>
          <p:nvPr/>
        </p:nvSpPr>
        <p:spPr>
          <a:xfrm>
            <a:off x="3886200" y="1209384"/>
            <a:ext cx="2375452" cy="948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graphicFrame>
        <p:nvGraphicFramePr>
          <p:cNvPr id="6" name="Diagram 5">
            <a:extLst>
              <a:ext uri="{FF2B5EF4-FFF2-40B4-BE49-F238E27FC236}">
                <a16:creationId xmlns:a16="http://schemas.microsoft.com/office/drawing/2014/main" id="{814F1FE1-192F-7D25-C338-2C54EA79BDD0}"/>
              </a:ext>
            </a:extLst>
          </p:cNvPr>
          <p:cNvGraphicFramePr>
            <a:graphicFrameLocks noGrp="1" noDrilldown="1" noMove="1" noResize="1"/>
          </p:cNvGraphicFramePr>
          <p:nvPr>
            <p:extLst>
              <p:ext uri="{D42A27DB-BD31-4B8C-83A1-F6EECF244321}">
                <p14:modId xmlns:p14="http://schemas.microsoft.com/office/powerpoint/2010/main" val="2550902622"/>
              </p:ext>
            </p:extLst>
          </p:nvPr>
        </p:nvGraphicFramePr>
        <p:xfrm>
          <a:off x="3701501" y="1567805"/>
          <a:ext cx="8026401" cy="47137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70798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6778E8-F4C1-C04B-7C22-D8E82FB5FE5B}"/>
              </a:ext>
            </a:extLst>
          </p:cNvPr>
          <p:cNvSpPr>
            <a:spLocks noGrp="1" noRot="1" noMove="1" noResize="1" noEditPoints="1" noAdjustHandles="1" noChangeArrowheads="1" noChangeShapeType="1"/>
          </p:cNvSpPr>
          <p:nvPr/>
        </p:nvSpPr>
        <p:spPr>
          <a:xfrm>
            <a:off x="9964" y="0"/>
            <a:ext cx="1974575" cy="6858000"/>
          </a:xfrm>
          <a:prstGeom prst="rect">
            <a:avLst/>
          </a:prstGeom>
          <a:gradFill flip="none" rotWithShape="1">
            <a:gsLst>
              <a:gs pos="4000">
                <a:schemeClr val="accent5">
                  <a:lumMod val="75000"/>
                </a:schemeClr>
              </a:gs>
              <a:gs pos="31000">
                <a:schemeClr val="accent5">
                  <a:lumMod val="5000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5" name="TextBox 4">
            <a:extLst>
              <a:ext uri="{FF2B5EF4-FFF2-40B4-BE49-F238E27FC236}">
                <a16:creationId xmlns:a16="http://schemas.microsoft.com/office/drawing/2014/main" id="{3512720B-E7D4-762C-4AA8-D01472BE977E}"/>
              </a:ext>
            </a:extLst>
          </p:cNvPr>
          <p:cNvSpPr txBox="1">
            <a:spLocks noGrp="1" noRot="1" noMove="1" noResize="1" noEditPoints="1" noAdjustHandles="1" noChangeArrowheads="1" noChangeShapeType="1"/>
          </p:cNvSpPr>
          <p:nvPr/>
        </p:nvSpPr>
        <p:spPr>
          <a:xfrm>
            <a:off x="3816627" y="481617"/>
            <a:ext cx="6241774" cy="1569660"/>
          </a:xfrm>
          <a:prstGeom prst="rect">
            <a:avLst/>
          </a:prstGeom>
          <a:noFill/>
        </p:spPr>
        <p:txBody>
          <a:bodyPr wrap="square" rtlCol="0">
            <a:spAutoFit/>
          </a:bodyPr>
          <a:lstStyle/>
          <a:p>
            <a:r>
              <a:rPr lang="en-US" sz="4000" dirty="0"/>
              <a:t>Conclusion</a:t>
            </a:r>
            <a:r>
              <a:rPr lang="en-US" sz="9600" dirty="0"/>
              <a:t> </a:t>
            </a:r>
            <a:endParaRPr lang="en-PG" sz="4000" b="1" dirty="0"/>
          </a:p>
        </p:txBody>
      </p:sp>
      <p:sp>
        <p:nvSpPr>
          <p:cNvPr id="8" name="Oval 7">
            <a:extLst>
              <a:ext uri="{FF2B5EF4-FFF2-40B4-BE49-F238E27FC236}">
                <a16:creationId xmlns:a16="http://schemas.microsoft.com/office/drawing/2014/main" id="{8A1E940F-8853-C292-F92A-CC118F553512}"/>
              </a:ext>
            </a:extLst>
          </p:cNvPr>
          <p:cNvSpPr>
            <a:spLocks noGrp="1" noRot="1" noMove="1" noResize="1" noEditPoints="1" noAdjustHandles="1" noChangeArrowheads="1" noChangeShapeType="1"/>
          </p:cNvSpPr>
          <p:nvPr/>
        </p:nvSpPr>
        <p:spPr>
          <a:xfrm>
            <a:off x="823291" y="2514600"/>
            <a:ext cx="1974576" cy="1977888"/>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7" name="Picture 6">
            <a:extLst>
              <a:ext uri="{FF2B5EF4-FFF2-40B4-BE49-F238E27FC236}">
                <a16:creationId xmlns:a16="http://schemas.microsoft.com/office/drawing/2014/main" id="{AC250ABD-34D0-1506-FDB6-6B45D6520D5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13598" y="2047461"/>
            <a:ext cx="1884269" cy="2315820"/>
          </a:xfrm>
          <a:prstGeom prst="rect">
            <a:avLst/>
          </a:prstGeom>
        </p:spPr>
      </p:pic>
      <p:sp>
        <p:nvSpPr>
          <p:cNvPr id="2" name="Rectangle 1">
            <a:extLst>
              <a:ext uri="{FF2B5EF4-FFF2-40B4-BE49-F238E27FC236}">
                <a16:creationId xmlns:a16="http://schemas.microsoft.com/office/drawing/2014/main" id="{C4B425C3-AD5F-FEC2-29FA-851211403BEE}"/>
              </a:ext>
            </a:extLst>
          </p:cNvPr>
          <p:cNvSpPr>
            <a:spLocks noGrp="1" noRot="1" noMove="1" noResize="1" noEditPoints="1" noAdjustHandles="1" noChangeArrowheads="1" noChangeShapeType="1"/>
          </p:cNvSpPr>
          <p:nvPr/>
        </p:nvSpPr>
        <p:spPr>
          <a:xfrm>
            <a:off x="3925957" y="1815671"/>
            <a:ext cx="2375452" cy="948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3" name="TextBox 2">
            <a:extLst>
              <a:ext uri="{FF2B5EF4-FFF2-40B4-BE49-F238E27FC236}">
                <a16:creationId xmlns:a16="http://schemas.microsoft.com/office/drawing/2014/main" id="{BE387419-ED66-8B72-FF55-A92D3DFC4AE3}"/>
              </a:ext>
            </a:extLst>
          </p:cNvPr>
          <p:cNvSpPr txBox="1"/>
          <p:nvPr/>
        </p:nvSpPr>
        <p:spPr>
          <a:xfrm>
            <a:off x="4701209" y="2206487"/>
            <a:ext cx="4850295" cy="2523768"/>
          </a:xfrm>
          <a:prstGeom prst="rect">
            <a:avLst/>
          </a:prstGeom>
          <a:noFill/>
        </p:spPr>
        <p:txBody>
          <a:bodyPr wrap="square" rtlCol="0">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PG" altLang="en-PG" sz="2000" b="0" i="0" u="none" strike="noStrike" cap="none" normalizeH="0" baseline="0" dirty="0">
                <a:ln>
                  <a:noFill/>
                </a:ln>
                <a:effectLst/>
              </a:rPr>
              <a:t>Police Clearance Management System is enhancing clearance efficiency.</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PG" altLang="en-PG" sz="2000" b="0" i="0" u="none" strike="noStrike" cap="none" normalizeH="0" baseline="0" dirty="0">
                <a:ln>
                  <a:noFill/>
                </a:ln>
                <a:effectLst/>
              </a:rPr>
              <a:t>Successful soft launch confirmed system readiness.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PG" altLang="en-PG" sz="2000" b="0" i="0" u="none" strike="noStrike" cap="none" normalizeH="0" baseline="0" dirty="0">
                <a:ln>
                  <a:noFill/>
                </a:ln>
                <a:effectLst/>
              </a:rPr>
              <a:t>Full launch preparations are underway. </a:t>
            </a:r>
            <a:endParaRPr kumimoji="0" lang="en-US" altLang="en-PG" sz="2000" b="0" i="0" u="none" strike="noStrike" cap="none" normalizeH="0" baseline="0" dirty="0">
              <a:ln>
                <a:noFill/>
              </a:ln>
              <a:effectLs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2000" b="0" dirty="0"/>
              <a:t>Thank you for your time and attention. Questions?</a:t>
            </a:r>
            <a:endParaRPr kumimoji="0" lang="en-PG" altLang="en-PG" sz="2000" b="0" i="0" u="none" strike="noStrike" cap="none" normalizeH="0" baseline="0" dirty="0">
              <a:ln>
                <a:noFill/>
              </a:ln>
              <a:effectLst/>
            </a:endParaRPr>
          </a:p>
          <a:p>
            <a:endParaRPr lang="en-PG" dirty="0"/>
          </a:p>
        </p:txBody>
      </p:sp>
    </p:spTree>
    <p:extLst>
      <p:ext uri="{BB962C8B-B14F-4D97-AF65-F5344CB8AC3E}">
        <p14:creationId xmlns:p14="http://schemas.microsoft.com/office/powerpoint/2010/main" val="33351155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339</TotalTime>
  <Words>1302</Words>
  <Application>Microsoft Office PowerPoint</Application>
  <PresentationFormat>Widescreen</PresentationFormat>
  <Paragraphs>96</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Cambria</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Jopa Jigama</dc:creator>
  <cp:lastModifiedBy>Jopa Jigama</cp:lastModifiedBy>
  <cp:revision>5</cp:revision>
  <dcterms:created xsi:type="dcterms:W3CDTF">2024-09-30T23:38:17Z</dcterms:created>
  <dcterms:modified xsi:type="dcterms:W3CDTF">2024-10-02T10:19:02Z</dcterms:modified>
</cp:coreProperties>
</file>