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2" r:id="rId4"/>
    <p:sldId id="267" r:id="rId5"/>
    <p:sldId id="268" r:id="rId6"/>
    <p:sldId id="450" r:id="rId7"/>
    <p:sldId id="451" r:id="rId8"/>
    <p:sldId id="258" r:id="rId9"/>
    <p:sldId id="259" r:id="rId10"/>
    <p:sldId id="277" r:id="rId11"/>
    <p:sldId id="278" r:id="rId12"/>
    <p:sldId id="276" r:id="rId13"/>
    <p:sldId id="265" r:id="rId14"/>
    <p:sldId id="260" r:id="rId15"/>
    <p:sldId id="264" r:id="rId16"/>
    <p:sldId id="449" r:id="rId17"/>
    <p:sldId id="453" r:id="rId18"/>
    <p:sldId id="266" r:id="rId19"/>
    <p:sldId id="455" r:id="rId20"/>
    <p:sldId id="456" r:id="rId21"/>
    <p:sldId id="261" r:id="rId22"/>
    <p:sldId id="269" r:id="rId23"/>
    <p:sldId id="457" r:id="rId24"/>
    <p:sldId id="270" r:id="rId25"/>
    <p:sldId id="271" r:id="rId26"/>
    <p:sldId id="272" r:id="rId27"/>
    <p:sldId id="27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4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9" autoAdjust="0"/>
    <p:restoredTop sz="94669"/>
  </p:normalViewPr>
  <p:slideViewPr>
    <p:cSldViewPr snapToGrid="0">
      <p:cViewPr varScale="1">
        <p:scale>
          <a:sx n="89" d="100"/>
          <a:sy n="89" d="100"/>
        </p:scale>
        <p:origin x="19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TA\Desktop\CEOs%20Request\Subscription%202013-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308710629301"/>
          <c:y val="0.14878775894919299"/>
          <c:w val="0.78451937182272602"/>
          <c:h val="0.7180230280946290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236719"/>
        <c:axId val="540241295"/>
      </c:barChart>
      <c:catAx>
        <c:axId val="540236719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  <c:crossAx val="540241295"/>
        <c:crosses val="autoZero"/>
        <c:auto val="1"/>
        <c:lblAlgn val="ctr"/>
        <c:lblOffset val="100"/>
        <c:noMultiLvlLbl val="0"/>
      </c:catAx>
      <c:valAx>
        <c:axId val="54024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  <c:crossAx val="54023671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PG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Total (Million subscribers)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PG"/>
        </a:p>
      </c:txPr>
    </c:title>
    <c:autoTitleDeleted val="0"/>
    <c:plotArea>
      <c:layout>
        <c:manualLayout>
          <c:layoutTarget val="inner"/>
          <c:xMode val="edge"/>
          <c:yMode val="edge"/>
          <c:x val="0.15674760978599001"/>
          <c:y val="0.16172489857835701"/>
          <c:w val="0.82272508288455903"/>
          <c:h val="0.72991452112253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Export!$L$3</c:f>
              <c:strCache>
                <c:ptCount val="1"/>
                <c:pt idx="0">
                  <c:v>Total (Million subscribers)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Export!$M$2:$W$2</c:f>
              <c:numCache>
                <c:formatCode>0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Export!$M$3:$W$3</c:f>
              <c:numCache>
                <c:formatCode>General</c:formatCode>
                <c:ptCount val="11"/>
                <c:pt idx="0">
                  <c:v>2449820</c:v>
                </c:pt>
                <c:pt idx="1">
                  <c:v>2579456</c:v>
                </c:pt>
                <c:pt idx="2">
                  <c:v>2747117</c:v>
                </c:pt>
                <c:pt idx="3">
                  <c:v>2844369</c:v>
                </c:pt>
                <c:pt idx="4">
                  <c:v>2729679</c:v>
                </c:pt>
                <c:pt idx="5">
                  <c:v>2614024</c:v>
                </c:pt>
                <c:pt idx="6">
                  <c:v>2093873</c:v>
                </c:pt>
                <c:pt idx="7">
                  <c:v>2101303</c:v>
                </c:pt>
                <c:pt idx="8">
                  <c:v>2343366</c:v>
                </c:pt>
                <c:pt idx="9">
                  <c:v>2492524</c:v>
                </c:pt>
                <c:pt idx="10">
                  <c:v>3538595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D9-4DCC-8280-EC9A318BC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2227887"/>
        <c:axId val="862228303"/>
      </c:barChart>
      <c:catAx>
        <c:axId val="862227887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  <c:crossAx val="862228303"/>
        <c:crosses val="autoZero"/>
        <c:auto val="1"/>
        <c:lblAlgn val="ctr"/>
        <c:lblOffset val="100"/>
        <c:noMultiLvlLbl val="0"/>
      </c:catAx>
      <c:valAx>
        <c:axId val="862228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  <c:crossAx val="86222788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P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4A0B40-BC11-4C5E-86D5-50497CBD180F}" type="doc">
      <dgm:prSet loTypeId="urn:microsoft.com/office/officeart/2011/layout/HexagonRadial" loCatId="cycle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7658C2A9-1405-4CF6-9AAF-766D1F289867}" type="pres">
      <dgm:prSet presAssocID="{574A0B40-BC11-4C5E-86D5-50497CBD180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</dgm:ptLst>
  <dgm:cxnLst>
    <dgm:cxn modelId="{74E6BD81-292B-42FF-90C4-9FAFE3714523}" type="presOf" srcId="{574A0B40-BC11-4C5E-86D5-50497CBD180F}" destId="{7658C2A9-1405-4CF6-9AAF-766D1F289867}" srcOrd="0" destOrd="0" presId="urn:microsoft.com/office/officeart/2011/layout/HexagonRadial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0.30091</cdr:y>
    </cdr:to>
    <cdr:pic>
      <cdr:nvPicPr>
        <cdr:cNvPr id="2" name="Picture 1">
          <a:extLst xmlns:a="http://schemas.openxmlformats.org/drawingml/2006/main">
            <a:ext uri="{FF2B5EF4-FFF2-40B4-BE49-F238E27FC236}">
              <a16:creationId xmlns:a16="http://schemas.microsoft.com/office/drawing/2014/main" id="{22D4B234-96BE-FCC2-C389-2E5EEBEE55A1}"/>
            </a:ext>
          </a:extLst>
        </cdr:cNvPr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-1997475"/>
          <a:ext cx="11231418" cy="98038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70D6A-72DC-44C5-A367-6FBA5777FF72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F9537-77BC-40C7-8834-BA3224317C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FF9537-77BC-40C7-8834-BA3224317C8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25057-58A1-4E70-915A-486B38744CF2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415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of this slide is to highlight the importance of Partnerships and therefore it highlights the projects that have been delivered in Partnership with EU-</a:t>
            </a:r>
            <a:r>
              <a:rPr lang="en-US" dirty="0" err="1"/>
              <a:t>Streit</a:t>
            </a:r>
            <a:r>
              <a:rPr lang="en-US" dirty="0"/>
              <a:t>.</a:t>
            </a:r>
            <a:endParaRPr lang="en-P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643D8-0C0A-4C5F-972D-F03B72E8E47A}" type="slidenum">
              <a:rPr lang="en-PG" smtClean="0"/>
              <a:t>25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02130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DCE4-4063-43E5-B578-B941DF638B26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96891-040D-4635-AABD-D168F5C4FC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6.png"/><Relationship Id="rId21" Type="http://schemas.openxmlformats.org/officeDocument/2006/relationships/image" Target="../media/image18.png"/><Relationship Id="rId42" Type="http://schemas.microsoft.com/office/2007/relationships/hdphoto" Target="../media/hdphoto21.wdp"/><Relationship Id="rId63" Type="http://schemas.openxmlformats.org/officeDocument/2006/relationships/image" Target="../media/image39.png"/><Relationship Id="rId84" Type="http://schemas.microsoft.com/office/2007/relationships/hdphoto" Target="../media/hdphoto42.wdp"/><Relationship Id="rId138" Type="http://schemas.microsoft.com/office/2007/relationships/hdphoto" Target="../media/hdphoto69.wdp"/><Relationship Id="rId159" Type="http://schemas.openxmlformats.org/officeDocument/2006/relationships/image" Target="../media/image87.png"/><Relationship Id="rId170" Type="http://schemas.microsoft.com/office/2007/relationships/hdphoto" Target="../media/hdphoto85.wdp"/><Relationship Id="rId191" Type="http://schemas.openxmlformats.org/officeDocument/2006/relationships/image" Target="../media/image103.png"/><Relationship Id="rId107" Type="http://schemas.openxmlformats.org/officeDocument/2006/relationships/image" Target="../media/image61.png"/><Relationship Id="rId11" Type="http://schemas.openxmlformats.org/officeDocument/2006/relationships/image" Target="../media/image13.png"/><Relationship Id="rId32" Type="http://schemas.microsoft.com/office/2007/relationships/hdphoto" Target="../media/hdphoto16.wdp"/><Relationship Id="rId53" Type="http://schemas.openxmlformats.org/officeDocument/2006/relationships/image" Target="../media/image34.png"/><Relationship Id="rId74" Type="http://schemas.microsoft.com/office/2007/relationships/hdphoto" Target="../media/hdphoto37.wdp"/><Relationship Id="rId128" Type="http://schemas.microsoft.com/office/2007/relationships/hdphoto" Target="../media/hdphoto64.wdp"/><Relationship Id="rId149" Type="http://schemas.openxmlformats.org/officeDocument/2006/relationships/image" Target="../media/image82.png"/><Relationship Id="rId5" Type="http://schemas.openxmlformats.org/officeDocument/2006/relationships/image" Target="../media/image10.png"/><Relationship Id="rId95" Type="http://schemas.openxmlformats.org/officeDocument/2006/relationships/image" Target="../media/image55.png"/><Relationship Id="rId160" Type="http://schemas.microsoft.com/office/2007/relationships/hdphoto" Target="../media/hdphoto80.wdp"/><Relationship Id="rId181" Type="http://schemas.openxmlformats.org/officeDocument/2006/relationships/image" Target="../media/image98.png"/><Relationship Id="rId22" Type="http://schemas.microsoft.com/office/2007/relationships/hdphoto" Target="../media/hdphoto11.wdp"/><Relationship Id="rId43" Type="http://schemas.openxmlformats.org/officeDocument/2006/relationships/image" Target="../media/image29.png"/><Relationship Id="rId64" Type="http://schemas.microsoft.com/office/2007/relationships/hdphoto" Target="../media/hdphoto32.wdp"/><Relationship Id="rId118" Type="http://schemas.microsoft.com/office/2007/relationships/hdphoto" Target="../media/hdphoto59.wdp"/><Relationship Id="rId139" Type="http://schemas.openxmlformats.org/officeDocument/2006/relationships/image" Target="../media/image77.png"/><Relationship Id="rId85" Type="http://schemas.openxmlformats.org/officeDocument/2006/relationships/image" Target="../media/image50.png"/><Relationship Id="rId150" Type="http://schemas.microsoft.com/office/2007/relationships/hdphoto" Target="../media/hdphoto75.wdp"/><Relationship Id="rId171" Type="http://schemas.openxmlformats.org/officeDocument/2006/relationships/image" Target="../media/image93.png"/><Relationship Id="rId192" Type="http://schemas.microsoft.com/office/2007/relationships/hdphoto" Target="../media/hdphoto96.wdp"/><Relationship Id="rId12" Type="http://schemas.microsoft.com/office/2007/relationships/hdphoto" Target="../media/hdphoto6.wdp"/><Relationship Id="rId33" Type="http://schemas.openxmlformats.org/officeDocument/2006/relationships/image" Target="../media/image24.png"/><Relationship Id="rId108" Type="http://schemas.microsoft.com/office/2007/relationships/hdphoto" Target="../media/hdphoto54.wdp"/><Relationship Id="rId129" Type="http://schemas.openxmlformats.org/officeDocument/2006/relationships/image" Target="../media/image72.png"/><Relationship Id="rId54" Type="http://schemas.microsoft.com/office/2007/relationships/hdphoto" Target="../media/hdphoto27.wdp"/><Relationship Id="rId75" Type="http://schemas.openxmlformats.org/officeDocument/2006/relationships/image" Target="../media/image45.png"/><Relationship Id="rId96" Type="http://schemas.microsoft.com/office/2007/relationships/hdphoto" Target="../media/hdphoto48.wdp"/><Relationship Id="rId140" Type="http://schemas.microsoft.com/office/2007/relationships/hdphoto" Target="../media/hdphoto70.wdp"/><Relationship Id="rId161" Type="http://schemas.openxmlformats.org/officeDocument/2006/relationships/image" Target="../media/image88.png"/><Relationship Id="rId182" Type="http://schemas.microsoft.com/office/2007/relationships/hdphoto" Target="../media/hdphoto91.wdp"/><Relationship Id="rId6" Type="http://schemas.microsoft.com/office/2007/relationships/hdphoto" Target="../media/hdphoto3.wdp"/><Relationship Id="rId23" Type="http://schemas.openxmlformats.org/officeDocument/2006/relationships/image" Target="../media/image19.png"/><Relationship Id="rId119" Type="http://schemas.openxmlformats.org/officeDocument/2006/relationships/image" Target="../media/image67.png"/><Relationship Id="rId44" Type="http://schemas.microsoft.com/office/2007/relationships/hdphoto" Target="../media/hdphoto22.wdp"/><Relationship Id="rId65" Type="http://schemas.openxmlformats.org/officeDocument/2006/relationships/image" Target="../media/image40.png"/><Relationship Id="rId86" Type="http://schemas.microsoft.com/office/2007/relationships/hdphoto" Target="../media/hdphoto43.wdp"/><Relationship Id="rId130" Type="http://schemas.microsoft.com/office/2007/relationships/hdphoto" Target="../media/hdphoto65.wdp"/><Relationship Id="rId151" Type="http://schemas.openxmlformats.org/officeDocument/2006/relationships/image" Target="../media/image83.png"/><Relationship Id="rId172" Type="http://schemas.microsoft.com/office/2007/relationships/hdphoto" Target="../media/hdphoto86.wdp"/><Relationship Id="rId193" Type="http://schemas.openxmlformats.org/officeDocument/2006/relationships/image" Target="../media/image104.png"/><Relationship Id="rId13" Type="http://schemas.openxmlformats.org/officeDocument/2006/relationships/image" Target="../media/image14.png"/><Relationship Id="rId109" Type="http://schemas.openxmlformats.org/officeDocument/2006/relationships/image" Target="../media/image62.png"/><Relationship Id="rId34" Type="http://schemas.microsoft.com/office/2007/relationships/hdphoto" Target="../media/hdphoto17.wdp"/><Relationship Id="rId50" Type="http://schemas.microsoft.com/office/2007/relationships/hdphoto" Target="../media/hdphoto25.wdp"/><Relationship Id="rId55" Type="http://schemas.openxmlformats.org/officeDocument/2006/relationships/image" Target="../media/image35.png"/><Relationship Id="rId76" Type="http://schemas.microsoft.com/office/2007/relationships/hdphoto" Target="../media/hdphoto38.wdp"/><Relationship Id="rId97" Type="http://schemas.openxmlformats.org/officeDocument/2006/relationships/image" Target="../media/image56.png"/><Relationship Id="rId104" Type="http://schemas.microsoft.com/office/2007/relationships/hdphoto" Target="../media/hdphoto52.wdp"/><Relationship Id="rId120" Type="http://schemas.microsoft.com/office/2007/relationships/hdphoto" Target="../media/hdphoto60.wdp"/><Relationship Id="rId125" Type="http://schemas.openxmlformats.org/officeDocument/2006/relationships/image" Target="../media/image70.png"/><Relationship Id="rId141" Type="http://schemas.openxmlformats.org/officeDocument/2006/relationships/image" Target="../media/image78.png"/><Relationship Id="rId146" Type="http://schemas.microsoft.com/office/2007/relationships/hdphoto" Target="../media/hdphoto73.wdp"/><Relationship Id="rId167" Type="http://schemas.openxmlformats.org/officeDocument/2006/relationships/image" Target="../media/image91.png"/><Relationship Id="rId188" Type="http://schemas.microsoft.com/office/2007/relationships/hdphoto" Target="../media/hdphoto94.wdp"/><Relationship Id="rId7" Type="http://schemas.openxmlformats.org/officeDocument/2006/relationships/image" Target="../media/image11.png"/><Relationship Id="rId71" Type="http://schemas.openxmlformats.org/officeDocument/2006/relationships/image" Target="../media/image43.png"/><Relationship Id="rId92" Type="http://schemas.microsoft.com/office/2007/relationships/hdphoto" Target="../media/hdphoto46.wdp"/><Relationship Id="rId162" Type="http://schemas.microsoft.com/office/2007/relationships/hdphoto" Target="../media/hdphoto81.wdp"/><Relationship Id="rId183" Type="http://schemas.openxmlformats.org/officeDocument/2006/relationships/image" Target="../media/image99.png"/><Relationship Id="rId2" Type="http://schemas.openxmlformats.org/officeDocument/2006/relationships/image" Target="../media/image6.jpeg"/><Relationship Id="rId29" Type="http://schemas.openxmlformats.org/officeDocument/2006/relationships/image" Target="../media/image22.png"/><Relationship Id="rId24" Type="http://schemas.microsoft.com/office/2007/relationships/hdphoto" Target="../media/hdphoto12.wdp"/><Relationship Id="rId40" Type="http://schemas.microsoft.com/office/2007/relationships/hdphoto" Target="../media/hdphoto20.wdp"/><Relationship Id="rId45" Type="http://schemas.openxmlformats.org/officeDocument/2006/relationships/image" Target="../media/image30.png"/><Relationship Id="rId66" Type="http://schemas.microsoft.com/office/2007/relationships/hdphoto" Target="../media/hdphoto33.wdp"/><Relationship Id="rId87" Type="http://schemas.openxmlformats.org/officeDocument/2006/relationships/image" Target="../media/image51.png"/><Relationship Id="rId110" Type="http://schemas.microsoft.com/office/2007/relationships/hdphoto" Target="../media/hdphoto55.wdp"/><Relationship Id="rId115" Type="http://schemas.openxmlformats.org/officeDocument/2006/relationships/image" Target="../media/image65.png"/><Relationship Id="rId131" Type="http://schemas.openxmlformats.org/officeDocument/2006/relationships/image" Target="../media/image73.png"/><Relationship Id="rId136" Type="http://schemas.microsoft.com/office/2007/relationships/hdphoto" Target="../media/hdphoto68.wdp"/><Relationship Id="rId157" Type="http://schemas.openxmlformats.org/officeDocument/2006/relationships/image" Target="../media/image86.png"/><Relationship Id="rId178" Type="http://schemas.microsoft.com/office/2007/relationships/hdphoto" Target="../media/hdphoto89.wdp"/><Relationship Id="rId61" Type="http://schemas.openxmlformats.org/officeDocument/2006/relationships/image" Target="../media/image38.png"/><Relationship Id="rId82" Type="http://schemas.microsoft.com/office/2007/relationships/hdphoto" Target="../media/hdphoto41.wdp"/><Relationship Id="rId152" Type="http://schemas.microsoft.com/office/2007/relationships/hdphoto" Target="../media/hdphoto76.wdp"/><Relationship Id="rId173" Type="http://schemas.openxmlformats.org/officeDocument/2006/relationships/image" Target="../media/image94.png"/><Relationship Id="rId19" Type="http://schemas.openxmlformats.org/officeDocument/2006/relationships/image" Target="../media/image17.png"/><Relationship Id="rId14" Type="http://schemas.microsoft.com/office/2007/relationships/hdphoto" Target="../media/hdphoto7.wdp"/><Relationship Id="rId30" Type="http://schemas.microsoft.com/office/2007/relationships/hdphoto" Target="../media/hdphoto15.wdp"/><Relationship Id="rId35" Type="http://schemas.openxmlformats.org/officeDocument/2006/relationships/image" Target="../media/image25.png"/><Relationship Id="rId56" Type="http://schemas.microsoft.com/office/2007/relationships/hdphoto" Target="../media/hdphoto28.wdp"/><Relationship Id="rId77" Type="http://schemas.openxmlformats.org/officeDocument/2006/relationships/image" Target="../media/image46.png"/><Relationship Id="rId100" Type="http://schemas.microsoft.com/office/2007/relationships/hdphoto" Target="../media/hdphoto50.wdp"/><Relationship Id="rId105" Type="http://schemas.openxmlformats.org/officeDocument/2006/relationships/image" Target="../media/image60.png"/><Relationship Id="rId126" Type="http://schemas.microsoft.com/office/2007/relationships/hdphoto" Target="../media/hdphoto63.wdp"/><Relationship Id="rId147" Type="http://schemas.openxmlformats.org/officeDocument/2006/relationships/image" Target="../media/image81.png"/><Relationship Id="rId168" Type="http://schemas.microsoft.com/office/2007/relationships/hdphoto" Target="../media/hdphoto84.wdp"/><Relationship Id="rId8" Type="http://schemas.microsoft.com/office/2007/relationships/hdphoto" Target="../media/hdphoto4.wdp"/><Relationship Id="rId51" Type="http://schemas.openxmlformats.org/officeDocument/2006/relationships/image" Target="../media/image33.png"/><Relationship Id="rId72" Type="http://schemas.microsoft.com/office/2007/relationships/hdphoto" Target="../media/hdphoto36.wdp"/><Relationship Id="rId93" Type="http://schemas.openxmlformats.org/officeDocument/2006/relationships/image" Target="../media/image54.png"/><Relationship Id="rId98" Type="http://schemas.microsoft.com/office/2007/relationships/hdphoto" Target="../media/hdphoto49.wdp"/><Relationship Id="rId121" Type="http://schemas.openxmlformats.org/officeDocument/2006/relationships/image" Target="../media/image68.png"/><Relationship Id="rId142" Type="http://schemas.microsoft.com/office/2007/relationships/hdphoto" Target="../media/hdphoto71.wdp"/><Relationship Id="rId163" Type="http://schemas.openxmlformats.org/officeDocument/2006/relationships/image" Target="../media/image89.png"/><Relationship Id="rId184" Type="http://schemas.microsoft.com/office/2007/relationships/hdphoto" Target="../media/hdphoto92.wdp"/><Relationship Id="rId189" Type="http://schemas.openxmlformats.org/officeDocument/2006/relationships/image" Target="../media/image102.png"/><Relationship Id="rId3" Type="http://schemas.openxmlformats.org/officeDocument/2006/relationships/image" Target="../media/image9.png"/><Relationship Id="rId25" Type="http://schemas.openxmlformats.org/officeDocument/2006/relationships/image" Target="../media/image20.png"/><Relationship Id="rId46" Type="http://schemas.microsoft.com/office/2007/relationships/hdphoto" Target="../media/hdphoto23.wdp"/><Relationship Id="rId67" Type="http://schemas.openxmlformats.org/officeDocument/2006/relationships/image" Target="../media/image41.png"/><Relationship Id="rId116" Type="http://schemas.microsoft.com/office/2007/relationships/hdphoto" Target="../media/hdphoto58.wdp"/><Relationship Id="rId137" Type="http://schemas.openxmlformats.org/officeDocument/2006/relationships/image" Target="../media/image76.png"/><Relationship Id="rId158" Type="http://schemas.microsoft.com/office/2007/relationships/hdphoto" Target="../media/hdphoto79.wdp"/><Relationship Id="rId20" Type="http://schemas.microsoft.com/office/2007/relationships/hdphoto" Target="../media/hdphoto10.wdp"/><Relationship Id="rId41" Type="http://schemas.openxmlformats.org/officeDocument/2006/relationships/image" Target="../media/image28.png"/><Relationship Id="rId62" Type="http://schemas.microsoft.com/office/2007/relationships/hdphoto" Target="../media/hdphoto31.wdp"/><Relationship Id="rId83" Type="http://schemas.openxmlformats.org/officeDocument/2006/relationships/image" Target="../media/image49.png"/><Relationship Id="rId88" Type="http://schemas.microsoft.com/office/2007/relationships/hdphoto" Target="../media/hdphoto44.wdp"/><Relationship Id="rId111" Type="http://schemas.openxmlformats.org/officeDocument/2006/relationships/image" Target="../media/image63.png"/><Relationship Id="rId132" Type="http://schemas.microsoft.com/office/2007/relationships/hdphoto" Target="../media/hdphoto66.wdp"/><Relationship Id="rId153" Type="http://schemas.openxmlformats.org/officeDocument/2006/relationships/image" Target="../media/image84.png"/><Relationship Id="rId174" Type="http://schemas.microsoft.com/office/2007/relationships/hdphoto" Target="../media/hdphoto87.wdp"/><Relationship Id="rId179" Type="http://schemas.openxmlformats.org/officeDocument/2006/relationships/image" Target="../media/image97.png"/><Relationship Id="rId190" Type="http://schemas.microsoft.com/office/2007/relationships/hdphoto" Target="../media/hdphoto95.wdp"/><Relationship Id="rId15" Type="http://schemas.openxmlformats.org/officeDocument/2006/relationships/image" Target="../media/image15.png"/><Relationship Id="rId36" Type="http://schemas.microsoft.com/office/2007/relationships/hdphoto" Target="../media/hdphoto18.wdp"/><Relationship Id="rId57" Type="http://schemas.openxmlformats.org/officeDocument/2006/relationships/image" Target="../media/image36.png"/><Relationship Id="rId106" Type="http://schemas.microsoft.com/office/2007/relationships/hdphoto" Target="../media/hdphoto53.wdp"/><Relationship Id="rId127" Type="http://schemas.openxmlformats.org/officeDocument/2006/relationships/image" Target="../media/image71.png"/><Relationship Id="rId10" Type="http://schemas.microsoft.com/office/2007/relationships/hdphoto" Target="../media/hdphoto5.wdp"/><Relationship Id="rId31" Type="http://schemas.openxmlformats.org/officeDocument/2006/relationships/image" Target="../media/image23.png"/><Relationship Id="rId52" Type="http://schemas.microsoft.com/office/2007/relationships/hdphoto" Target="../media/hdphoto26.wdp"/><Relationship Id="rId73" Type="http://schemas.openxmlformats.org/officeDocument/2006/relationships/image" Target="../media/image44.png"/><Relationship Id="rId78" Type="http://schemas.microsoft.com/office/2007/relationships/hdphoto" Target="../media/hdphoto39.wdp"/><Relationship Id="rId94" Type="http://schemas.microsoft.com/office/2007/relationships/hdphoto" Target="../media/hdphoto47.wdp"/><Relationship Id="rId99" Type="http://schemas.openxmlformats.org/officeDocument/2006/relationships/image" Target="../media/image57.png"/><Relationship Id="rId101" Type="http://schemas.openxmlformats.org/officeDocument/2006/relationships/image" Target="../media/image58.png"/><Relationship Id="rId122" Type="http://schemas.microsoft.com/office/2007/relationships/hdphoto" Target="../media/hdphoto61.wdp"/><Relationship Id="rId143" Type="http://schemas.openxmlformats.org/officeDocument/2006/relationships/image" Target="../media/image79.png"/><Relationship Id="rId148" Type="http://schemas.microsoft.com/office/2007/relationships/hdphoto" Target="../media/hdphoto74.wdp"/><Relationship Id="rId164" Type="http://schemas.microsoft.com/office/2007/relationships/hdphoto" Target="../media/hdphoto82.wdp"/><Relationship Id="rId169" Type="http://schemas.openxmlformats.org/officeDocument/2006/relationships/image" Target="../media/image92.png"/><Relationship Id="rId185" Type="http://schemas.openxmlformats.org/officeDocument/2006/relationships/image" Target="../media/image100.png"/><Relationship Id="rId4" Type="http://schemas.microsoft.com/office/2007/relationships/hdphoto" Target="../media/hdphoto2.wdp"/><Relationship Id="rId9" Type="http://schemas.openxmlformats.org/officeDocument/2006/relationships/image" Target="../media/image12.png"/><Relationship Id="rId180" Type="http://schemas.microsoft.com/office/2007/relationships/hdphoto" Target="../media/hdphoto90.wdp"/><Relationship Id="rId26" Type="http://schemas.microsoft.com/office/2007/relationships/hdphoto" Target="../media/hdphoto13.wdp"/><Relationship Id="rId47" Type="http://schemas.openxmlformats.org/officeDocument/2006/relationships/image" Target="../media/image31.png"/><Relationship Id="rId68" Type="http://schemas.microsoft.com/office/2007/relationships/hdphoto" Target="../media/hdphoto34.wdp"/><Relationship Id="rId89" Type="http://schemas.openxmlformats.org/officeDocument/2006/relationships/image" Target="../media/image52.png"/><Relationship Id="rId112" Type="http://schemas.microsoft.com/office/2007/relationships/hdphoto" Target="../media/hdphoto56.wdp"/><Relationship Id="rId133" Type="http://schemas.openxmlformats.org/officeDocument/2006/relationships/image" Target="../media/image74.png"/><Relationship Id="rId154" Type="http://schemas.microsoft.com/office/2007/relationships/hdphoto" Target="../media/hdphoto77.wdp"/><Relationship Id="rId175" Type="http://schemas.openxmlformats.org/officeDocument/2006/relationships/image" Target="../media/image95.png"/><Relationship Id="rId16" Type="http://schemas.microsoft.com/office/2007/relationships/hdphoto" Target="../media/hdphoto8.wdp"/><Relationship Id="rId37" Type="http://schemas.openxmlformats.org/officeDocument/2006/relationships/image" Target="../media/image26.png"/><Relationship Id="rId58" Type="http://schemas.microsoft.com/office/2007/relationships/hdphoto" Target="../media/hdphoto29.wdp"/><Relationship Id="rId79" Type="http://schemas.openxmlformats.org/officeDocument/2006/relationships/image" Target="../media/image47.png"/><Relationship Id="rId102" Type="http://schemas.microsoft.com/office/2007/relationships/hdphoto" Target="../media/hdphoto51.wdp"/><Relationship Id="rId123" Type="http://schemas.openxmlformats.org/officeDocument/2006/relationships/image" Target="../media/image69.png"/><Relationship Id="rId144" Type="http://schemas.microsoft.com/office/2007/relationships/hdphoto" Target="../media/hdphoto72.wdp"/><Relationship Id="rId90" Type="http://schemas.microsoft.com/office/2007/relationships/hdphoto" Target="../media/hdphoto45.wdp"/><Relationship Id="rId165" Type="http://schemas.openxmlformats.org/officeDocument/2006/relationships/image" Target="../media/image90.png"/><Relationship Id="rId186" Type="http://schemas.microsoft.com/office/2007/relationships/hdphoto" Target="../media/hdphoto93.wdp"/><Relationship Id="rId27" Type="http://schemas.openxmlformats.org/officeDocument/2006/relationships/image" Target="../media/image21.png"/><Relationship Id="rId48" Type="http://schemas.microsoft.com/office/2007/relationships/hdphoto" Target="../media/hdphoto24.wdp"/><Relationship Id="rId69" Type="http://schemas.openxmlformats.org/officeDocument/2006/relationships/image" Target="../media/image42.png"/><Relationship Id="rId113" Type="http://schemas.openxmlformats.org/officeDocument/2006/relationships/image" Target="../media/image64.png"/><Relationship Id="rId134" Type="http://schemas.microsoft.com/office/2007/relationships/hdphoto" Target="../media/hdphoto67.wdp"/><Relationship Id="rId80" Type="http://schemas.microsoft.com/office/2007/relationships/hdphoto" Target="../media/hdphoto40.wdp"/><Relationship Id="rId155" Type="http://schemas.openxmlformats.org/officeDocument/2006/relationships/image" Target="../media/image85.png"/><Relationship Id="rId176" Type="http://schemas.microsoft.com/office/2007/relationships/hdphoto" Target="../media/hdphoto88.wdp"/><Relationship Id="rId17" Type="http://schemas.openxmlformats.org/officeDocument/2006/relationships/image" Target="../media/image16.png"/><Relationship Id="rId38" Type="http://schemas.microsoft.com/office/2007/relationships/hdphoto" Target="../media/hdphoto19.wdp"/><Relationship Id="rId59" Type="http://schemas.openxmlformats.org/officeDocument/2006/relationships/image" Target="../media/image37.png"/><Relationship Id="rId103" Type="http://schemas.openxmlformats.org/officeDocument/2006/relationships/image" Target="../media/image59.png"/><Relationship Id="rId124" Type="http://schemas.microsoft.com/office/2007/relationships/hdphoto" Target="../media/hdphoto62.wdp"/><Relationship Id="rId70" Type="http://schemas.microsoft.com/office/2007/relationships/hdphoto" Target="../media/hdphoto35.wdp"/><Relationship Id="rId91" Type="http://schemas.openxmlformats.org/officeDocument/2006/relationships/image" Target="../media/image53.png"/><Relationship Id="rId145" Type="http://schemas.openxmlformats.org/officeDocument/2006/relationships/image" Target="../media/image80.png"/><Relationship Id="rId166" Type="http://schemas.microsoft.com/office/2007/relationships/hdphoto" Target="../media/hdphoto83.wdp"/><Relationship Id="rId187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28" Type="http://schemas.microsoft.com/office/2007/relationships/hdphoto" Target="../media/hdphoto14.wdp"/><Relationship Id="rId49" Type="http://schemas.openxmlformats.org/officeDocument/2006/relationships/image" Target="../media/image32.png"/><Relationship Id="rId114" Type="http://schemas.microsoft.com/office/2007/relationships/hdphoto" Target="../media/hdphoto57.wdp"/><Relationship Id="rId60" Type="http://schemas.microsoft.com/office/2007/relationships/hdphoto" Target="../media/hdphoto30.wdp"/><Relationship Id="rId81" Type="http://schemas.openxmlformats.org/officeDocument/2006/relationships/image" Target="../media/image48.png"/><Relationship Id="rId135" Type="http://schemas.openxmlformats.org/officeDocument/2006/relationships/image" Target="../media/image75.png"/><Relationship Id="rId156" Type="http://schemas.microsoft.com/office/2007/relationships/hdphoto" Target="../media/hdphoto78.wdp"/><Relationship Id="rId177" Type="http://schemas.openxmlformats.org/officeDocument/2006/relationships/image" Target="../media/image96.png"/><Relationship Id="rId18" Type="http://schemas.microsoft.com/office/2007/relationships/hdphoto" Target="../media/hdphoto9.wdp"/><Relationship Id="rId3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7.png"/><Relationship Id="rId21" Type="http://schemas.openxmlformats.org/officeDocument/2006/relationships/image" Target="../media/image18.png"/><Relationship Id="rId42" Type="http://schemas.microsoft.com/office/2007/relationships/hdphoto" Target="../media/hdphoto21.wdp"/><Relationship Id="rId63" Type="http://schemas.openxmlformats.org/officeDocument/2006/relationships/image" Target="../media/image39.png"/><Relationship Id="rId84" Type="http://schemas.microsoft.com/office/2007/relationships/hdphoto" Target="../media/hdphoto42.wdp"/><Relationship Id="rId138" Type="http://schemas.microsoft.com/office/2007/relationships/hdphoto" Target="../media/hdphoto70.wdp"/><Relationship Id="rId159" Type="http://schemas.openxmlformats.org/officeDocument/2006/relationships/image" Target="../media/image88.png"/><Relationship Id="rId170" Type="http://schemas.microsoft.com/office/2007/relationships/hdphoto" Target="../media/hdphoto86.wdp"/><Relationship Id="rId191" Type="http://schemas.openxmlformats.org/officeDocument/2006/relationships/image" Target="../media/image105.png"/><Relationship Id="rId107" Type="http://schemas.openxmlformats.org/officeDocument/2006/relationships/image" Target="../media/image62.png"/><Relationship Id="rId11" Type="http://schemas.openxmlformats.org/officeDocument/2006/relationships/image" Target="../media/image13.png"/><Relationship Id="rId32" Type="http://schemas.microsoft.com/office/2007/relationships/hdphoto" Target="../media/hdphoto16.wdp"/><Relationship Id="rId53" Type="http://schemas.openxmlformats.org/officeDocument/2006/relationships/image" Target="../media/image34.png"/><Relationship Id="rId74" Type="http://schemas.microsoft.com/office/2007/relationships/hdphoto" Target="../media/hdphoto37.wdp"/><Relationship Id="rId128" Type="http://schemas.microsoft.com/office/2007/relationships/hdphoto" Target="../media/hdphoto65.wdp"/><Relationship Id="rId149" Type="http://schemas.openxmlformats.org/officeDocument/2006/relationships/image" Target="../media/image83.png"/><Relationship Id="rId5" Type="http://schemas.openxmlformats.org/officeDocument/2006/relationships/image" Target="../media/image10.png"/><Relationship Id="rId95" Type="http://schemas.openxmlformats.org/officeDocument/2006/relationships/image" Target="../media/image56.png"/><Relationship Id="rId160" Type="http://schemas.microsoft.com/office/2007/relationships/hdphoto" Target="../media/hdphoto81.wdp"/><Relationship Id="rId181" Type="http://schemas.openxmlformats.org/officeDocument/2006/relationships/image" Target="../media/image99.png"/><Relationship Id="rId22" Type="http://schemas.microsoft.com/office/2007/relationships/hdphoto" Target="../media/hdphoto11.wdp"/><Relationship Id="rId43" Type="http://schemas.openxmlformats.org/officeDocument/2006/relationships/image" Target="../media/image29.png"/><Relationship Id="rId64" Type="http://schemas.microsoft.com/office/2007/relationships/hdphoto" Target="../media/hdphoto32.wdp"/><Relationship Id="rId118" Type="http://schemas.microsoft.com/office/2007/relationships/hdphoto" Target="../media/hdphoto60.wdp"/><Relationship Id="rId139" Type="http://schemas.openxmlformats.org/officeDocument/2006/relationships/image" Target="../media/image78.png"/><Relationship Id="rId85" Type="http://schemas.openxmlformats.org/officeDocument/2006/relationships/image" Target="../media/image51.png"/><Relationship Id="rId150" Type="http://schemas.microsoft.com/office/2007/relationships/hdphoto" Target="../media/hdphoto76.wdp"/><Relationship Id="rId171" Type="http://schemas.openxmlformats.org/officeDocument/2006/relationships/image" Target="../media/image94.png"/><Relationship Id="rId12" Type="http://schemas.microsoft.com/office/2007/relationships/hdphoto" Target="../media/hdphoto6.wdp"/><Relationship Id="rId33" Type="http://schemas.openxmlformats.org/officeDocument/2006/relationships/image" Target="../media/image24.png"/><Relationship Id="rId108" Type="http://schemas.microsoft.com/office/2007/relationships/hdphoto" Target="../media/hdphoto55.wdp"/><Relationship Id="rId129" Type="http://schemas.openxmlformats.org/officeDocument/2006/relationships/image" Target="../media/image73.png"/><Relationship Id="rId54" Type="http://schemas.microsoft.com/office/2007/relationships/hdphoto" Target="../media/hdphoto27.wdp"/><Relationship Id="rId75" Type="http://schemas.openxmlformats.org/officeDocument/2006/relationships/image" Target="../media/image45.png"/><Relationship Id="rId96" Type="http://schemas.microsoft.com/office/2007/relationships/hdphoto" Target="../media/hdphoto49.wdp"/><Relationship Id="rId140" Type="http://schemas.microsoft.com/office/2007/relationships/hdphoto" Target="../media/hdphoto71.wdp"/><Relationship Id="rId161" Type="http://schemas.openxmlformats.org/officeDocument/2006/relationships/image" Target="../media/image89.png"/><Relationship Id="rId182" Type="http://schemas.microsoft.com/office/2007/relationships/hdphoto" Target="../media/hdphoto92.wdp"/><Relationship Id="rId6" Type="http://schemas.microsoft.com/office/2007/relationships/hdphoto" Target="../media/hdphoto3.wdp"/><Relationship Id="rId23" Type="http://schemas.openxmlformats.org/officeDocument/2006/relationships/image" Target="../media/image19.png"/><Relationship Id="rId119" Type="http://schemas.openxmlformats.org/officeDocument/2006/relationships/image" Target="../media/image68.png"/><Relationship Id="rId44" Type="http://schemas.microsoft.com/office/2007/relationships/hdphoto" Target="../media/hdphoto22.wdp"/><Relationship Id="rId65" Type="http://schemas.openxmlformats.org/officeDocument/2006/relationships/image" Target="../media/image40.png"/><Relationship Id="rId86" Type="http://schemas.microsoft.com/office/2007/relationships/hdphoto" Target="../media/hdphoto44.wdp"/><Relationship Id="rId130" Type="http://schemas.microsoft.com/office/2007/relationships/hdphoto" Target="../media/hdphoto66.wdp"/><Relationship Id="rId151" Type="http://schemas.openxmlformats.org/officeDocument/2006/relationships/image" Target="../media/image84.png"/><Relationship Id="rId172" Type="http://schemas.microsoft.com/office/2007/relationships/hdphoto" Target="../media/hdphoto87.wdp"/><Relationship Id="rId13" Type="http://schemas.openxmlformats.org/officeDocument/2006/relationships/image" Target="../media/image14.png"/><Relationship Id="rId18" Type="http://schemas.microsoft.com/office/2007/relationships/hdphoto" Target="../media/hdphoto9.wdp"/><Relationship Id="rId39" Type="http://schemas.openxmlformats.org/officeDocument/2006/relationships/image" Target="../media/image27.png"/><Relationship Id="rId109" Type="http://schemas.openxmlformats.org/officeDocument/2006/relationships/image" Target="../media/image63.png"/><Relationship Id="rId34" Type="http://schemas.microsoft.com/office/2007/relationships/hdphoto" Target="../media/hdphoto17.wdp"/><Relationship Id="rId50" Type="http://schemas.microsoft.com/office/2007/relationships/hdphoto" Target="../media/hdphoto25.wdp"/><Relationship Id="rId55" Type="http://schemas.openxmlformats.org/officeDocument/2006/relationships/image" Target="../media/image35.png"/><Relationship Id="rId76" Type="http://schemas.microsoft.com/office/2007/relationships/hdphoto" Target="../media/hdphoto38.wdp"/><Relationship Id="rId97" Type="http://schemas.openxmlformats.org/officeDocument/2006/relationships/image" Target="../media/image57.png"/><Relationship Id="rId104" Type="http://schemas.microsoft.com/office/2007/relationships/hdphoto" Target="../media/hdphoto53.wdp"/><Relationship Id="rId120" Type="http://schemas.microsoft.com/office/2007/relationships/hdphoto" Target="../media/hdphoto61.wdp"/><Relationship Id="rId125" Type="http://schemas.openxmlformats.org/officeDocument/2006/relationships/image" Target="../media/image71.png"/><Relationship Id="rId141" Type="http://schemas.openxmlformats.org/officeDocument/2006/relationships/image" Target="../media/image79.png"/><Relationship Id="rId146" Type="http://schemas.microsoft.com/office/2007/relationships/hdphoto" Target="../media/hdphoto74.wdp"/><Relationship Id="rId167" Type="http://schemas.openxmlformats.org/officeDocument/2006/relationships/image" Target="../media/image92.png"/><Relationship Id="rId188" Type="http://schemas.microsoft.com/office/2007/relationships/hdphoto" Target="../media/hdphoto95.wdp"/><Relationship Id="rId7" Type="http://schemas.openxmlformats.org/officeDocument/2006/relationships/image" Target="../media/image11.png"/><Relationship Id="rId71" Type="http://schemas.openxmlformats.org/officeDocument/2006/relationships/image" Target="../media/image43.png"/><Relationship Id="rId92" Type="http://schemas.microsoft.com/office/2007/relationships/hdphoto" Target="../media/hdphoto47.wdp"/><Relationship Id="rId162" Type="http://schemas.microsoft.com/office/2007/relationships/hdphoto" Target="../media/hdphoto82.wdp"/><Relationship Id="rId183" Type="http://schemas.openxmlformats.org/officeDocument/2006/relationships/image" Target="../media/image100.png"/><Relationship Id="rId2" Type="http://schemas.openxmlformats.org/officeDocument/2006/relationships/image" Target="../media/image6.jpeg"/><Relationship Id="rId29" Type="http://schemas.openxmlformats.org/officeDocument/2006/relationships/image" Target="../media/image22.png"/><Relationship Id="rId24" Type="http://schemas.microsoft.com/office/2007/relationships/hdphoto" Target="../media/hdphoto12.wdp"/><Relationship Id="rId40" Type="http://schemas.microsoft.com/office/2007/relationships/hdphoto" Target="../media/hdphoto20.wdp"/><Relationship Id="rId45" Type="http://schemas.openxmlformats.org/officeDocument/2006/relationships/image" Target="../media/image30.png"/><Relationship Id="rId66" Type="http://schemas.microsoft.com/office/2007/relationships/hdphoto" Target="../media/hdphoto33.wdp"/><Relationship Id="rId87" Type="http://schemas.openxmlformats.org/officeDocument/2006/relationships/image" Target="../media/image52.png"/><Relationship Id="rId110" Type="http://schemas.microsoft.com/office/2007/relationships/hdphoto" Target="../media/hdphoto56.wdp"/><Relationship Id="rId115" Type="http://schemas.openxmlformats.org/officeDocument/2006/relationships/image" Target="../media/image66.png"/><Relationship Id="rId131" Type="http://schemas.openxmlformats.org/officeDocument/2006/relationships/image" Target="../media/image74.png"/><Relationship Id="rId136" Type="http://schemas.microsoft.com/office/2007/relationships/hdphoto" Target="../media/hdphoto69.wdp"/><Relationship Id="rId157" Type="http://schemas.openxmlformats.org/officeDocument/2006/relationships/image" Target="../media/image87.png"/><Relationship Id="rId178" Type="http://schemas.microsoft.com/office/2007/relationships/hdphoto" Target="../media/hdphoto90.wdp"/><Relationship Id="rId61" Type="http://schemas.openxmlformats.org/officeDocument/2006/relationships/image" Target="../media/image38.png"/><Relationship Id="rId82" Type="http://schemas.microsoft.com/office/2007/relationships/hdphoto" Target="../media/hdphoto41.wdp"/><Relationship Id="rId152" Type="http://schemas.microsoft.com/office/2007/relationships/hdphoto" Target="../media/hdphoto77.wdp"/><Relationship Id="rId173" Type="http://schemas.openxmlformats.org/officeDocument/2006/relationships/image" Target="../media/image95.png"/><Relationship Id="rId19" Type="http://schemas.openxmlformats.org/officeDocument/2006/relationships/image" Target="../media/image17.png"/><Relationship Id="rId14" Type="http://schemas.microsoft.com/office/2007/relationships/hdphoto" Target="../media/hdphoto7.wdp"/><Relationship Id="rId30" Type="http://schemas.microsoft.com/office/2007/relationships/hdphoto" Target="../media/hdphoto15.wdp"/><Relationship Id="rId35" Type="http://schemas.openxmlformats.org/officeDocument/2006/relationships/image" Target="../media/image25.png"/><Relationship Id="rId56" Type="http://schemas.microsoft.com/office/2007/relationships/hdphoto" Target="../media/hdphoto28.wdp"/><Relationship Id="rId77" Type="http://schemas.openxmlformats.org/officeDocument/2006/relationships/image" Target="../media/image46.png"/><Relationship Id="rId100" Type="http://schemas.microsoft.com/office/2007/relationships/hdphoto" Target="../media/hdphoto51.wdp"/><Relationship Id="rId105" Type="http://schemas.openxmlformats.org/officeDocument/2006/relationships/image" Target="../media/image61.png"/><Relationship Id="rId126" Type="http://schemas.microsoft.com/office/2007/relationships/hdphoto" Target="../media/hdphoto64.wdp"/><Relationship Id="rId147" Type="http://schemas.openxmlformats.org/officeDocument/2006/relationships/image" Target="../media/image82.png"/><Relationship Id="rId168" Type="http://schemas.microsoft.com/office/2007/relationships/hdphoto" Target="../media/hdphoto85.wdp"/><Relationship Id="rId8" Type="http://schemas.microsoft.com/office/2007/relationships/hdphoto" Target="../media/hdphoto4.wdp"/><Relationship Id="rId51" Type="http://schemas.openxmlformats.org/officeDocument/2006/relationships/image" Target="../media/image33.png"/><Relationship Id="rId72" Type="http://schemas.microsoft.com/office/2007/relationships/hdphoto" Target="../media/hdphoto36.wdp"/><Relationship Id="rId93" Type="http://schemas.openxmlformats.org/officeDocument/2006/relationships/image" Target="../media/image55.png"/><Relationship Id="rId98" Type="http://schemas.microsoft.com/office/2007/relationships/hdphoto" Target="../media/hdphoto50.wdp"/><Relationship Id="rId121" Type="http://schemas.openxmlformats.org/officeDocument/2006/relationships/image" Target="../media/image69.png"/><Relationship Id="rId142" Type="http://schemas.microsoft.com/office/2007/relationships/hdphoto" Target="../media/hdphoto72.wdp"/><Relationship Id="rId163" Type="http://schemas.openxmlformats.org/officeDocument/2006/relationships/image" Target="../media/image90.png"/><Relationship Id="rId184" Type="http://schemas.microsoft.com/office/2007/relationships/hdphoto" Target="../media/hdphoto93.wdp"/><Relationship Id="rId189" Type="http://schemas.openxmlformats.org/officeDocument/2006/relationships/image" Target="../media/image103.png"/><Relationship Id="rId3" Type="http://schemas.openxmlformats.org/officeDocument/2006/relationships/image" Target="../media/image9.png"/><Relationship Id="rId25" Type="http://schemas.openxmlformats.org/officeDocument/2006/relationships/image" Target="../media/image20.png"/><Relationship Id="rId46" Type="http://schemas.microsoft.com/office/2007/relationships/hdphoto" Target="../media/hdphoto23.wdp"/><Relationship Id="rId67" Type="http://schemas.openxmlformats.org/officeDocument/2006/relationships/image" Target="../media/image41.png"/><Relationship Id="rId116" Type="http://schemas.microsoft.com/office/2007/relationships/hdphoto" Target="../media/hdphoto59.wdp"/><Relationship Id="rId137" Type="http://schemas.openxmlformats.org/officeDocument/2006/relationships/image" Target="../media/image77.png"/><Relationship Id="rId158" Type="http://schemas.microsoft.com/office/2007/relationships/hdphoto" Target="../media/hdphoto80.wdp"/><Relationship Id="rId20" Type="http://schemas.microsoft.com/office/2007/relationships/hdphoto" Target="../media/hdphoto10.wdp"/><Relationship Id="rId41" Type="http://schemas.openxmlformats.org/officeDocument/2006/relationships/image" Target="../media/image28.png"/><Relationship Id="rId62" Type="http://schemas.microsoft.com/office/2007/relationships/hdphoto" Target="../media/hdphoto31.wdp"/><Relationship Id="rId83" Type="http://schemas.openxmlformats.org/officeDocument/2006/relationships/image" Target="../media/image49.png"/><Relationship Id="rId88" Type="http://schemas.microsoft.com/office/2007/relationships/hdphoto" Target="../media/hdphoto45.wdp"/><Relationship Id="rId111" Type="http://schemas.openxmlformats.org/officeDocument/2006/relationships/image" Target="../media/image64.png"/><Relationship Id="rId132" Type="http://schemas.microsoft.com/office/2007/relationships/hdphoto" Target="../media/hdphoto67.wdp"/><Relationship Id="rId153" Type="http://schemas.openxmlformats.org/officeDocument/2006/relationships/image" Target="../media/image85.png"/><Relationship Id="rId174" Type="http://schemas.microsoft.com/office/2007/relationships/hdphoto" Target="../media/hdphoto88.wdp"/><Relationship Id="rId179" Type="http://schemas.openxmlformats.org/officeDocument/2006/relationships/image" Target="../media/image98.png"/><Relationship Id="rId190" Type="http://schemas.microsoft.com/office/2007/relationships/hdphoto" Target="../media/hdphoto96.wdp"/><Relationship Id="rId15" Type="http://schemas.openxmlformats.org/officeDocument/2006/relationships/image" Target="../media/image15.png"/><Relationship Id="rId36" Type="http://schemas.microsoft.com/office/2007/relationships/hdphoto" Target="../media/hdphoto18.wdp"/><Relationship Id="rId57" Type="http://schemas.openxmlformats.org/officeDocument/2006/relationships/image" Target="../media/image36.png"/><Relationship Id="rId106" Type="http://schemas.microsoft.com/office/2007/relationships/hdphoto" Target="../media/hdphoto54.wdp"/><Relationship Id="rId127" Type="http://schemas.openxmlformats.org/officeDocument/2006/relationships/image" Target="../media/image72.png"/><Relationship Id="rId10" Type="http://schemas.microsoft.com/office/2007/relationships/hdphoto" Target="../media/hdphoto5.wdp"/><Relationship Id="rId31" Type="http://schemas.openxmlformats.org/officeDocument/2006/relationships/image" Target="../media/image23.png"/><Relationship Id="rId52" Type="http://schemas.microsoft.com/office/2007/relationships/hdphoto" Target="../media/hdphoto26.wdp"/><Relationship Id="rId73" Type="http://schemas.openxmlformats.org/officeDocument/2006/relationships/image" Target="../media/image44.png"/><Relationship Id="rId78" Type="http://schemas.microsoft.com/office/2007/relationships/hdphoto" Target="../media/hdphoto39.wdp"/><Relationship Id="rId94" Type="http://schemas.microsoft.com/office/2007/relationships/hdphoto" Target="../media/hdphoto48.wdp"/><Relationship Id="rId99" Type="http://schemas.openxmlformats.org/officeDocument/2006/relationships/image" Target="../media/image58.png"/><Relationship Id="rId101" Type="http://schemas.openxmlformats.org/officeDocument/2006/relationships/image" Target="../media/image59.png"/><Relationship Id="rId122" Type="http://schemas.microsoft.com/office/2007/relationships/hdphoto" Target="../media/hdphoto62.wdp"/><Relationship Id="rId143" Type="http://schemas.openxmlformats.org/officeDocument/2006/relationships/image" Target="../media/image80.png"/><Relationship Id="rId148" Type="http://schemas.microsoft.com/office/2007/relationships/hdphoto" Target="../media/hdphoto75.wdp"/><Relationship Id="rId164" Type="http://schemas.microsoft.com/office/2007/relationships/hdphoto" Target="../media/hdphoto83.wdp"/><Relationship Id="rId169" Type="http://schemas.openxmlformats.org/officeDocument/2006/relationships/image" Target="../media/image93.png"/><Relationship Id="rId185" Type="http://schemas.openxmlformats.org/officeDocument/2006/relationships/image" Target="../media/image101.png"/><Relationship Id="rId4" Type="http://schemas.microsoft.com/office/2007/relationships/hdphoto" Target="../media/hdphoto2.wdp"/><Relationship Id="rId9" Type="http://schemas.openxmlformats.org/officeDocument/2006/relationships/image" Target="../media/image12.png"/><Relationship Id="rId180" Type="http://schemas.microsoft.com/office/2007/relationships/hdphoto" Target="../media/hdphoto91.wdp"/><Relationship Id="rId26" Type="http://schemas.microsoft.com/office/2007/relationships/hdphoto" Target="../media/hdphoto13.wdp"/><Relationship Id="rId47" Type="http://schemas.openxmlformats.org/officeDocument/2006/relationships/image" Target="../media/image31.png"/><Relationship Id="rId68" Type="http://schemas.microsoft.com/office/2007/relationships/hdphoto" Target="../media/hdphoto34.wdp"/><Relationship Id="rId89" Type="http://schemas.openxmlformats.org/officeDocument/2006/relationships/image" Target="../media/image53.png"/><Relationship Id="rId112" Type="http://schemas.microsoft.com/office/2007/relationships/hdphoto" Target="../media/hdphoto57.wdp"/><Relationship Id="rId133" Type="http://schemas.openxmlformats.org/officeDocument/2006/relationships/image" Target="../media/image75.png"/><Relationship Id="rId154" Type="http://schemas.microsoft.com/office/2007/relationships/hdphoto" Target="../media/hdphoto78.wdp"/><Relationship Id="rId175" Type="http://schemas.openxmlformats.org/officeDocument/2006/relationships/image" Target="../media/image96.png"/><Relationship Id="rId16" Type="http://schemas.microsoft.com/office/2007/relationships/hdphoto" Target="../media/hdphoto8.wdp"/><Relationship Id="rId37" Type="http://schemas.openxmlformats.org/officeDocument/2006/relationships/image" Target="../media/image26.png"/><Relationship Id="rId58" Type="http://schemas.microsoft.com/office/2007/relationships/hdphoto" Target="../media/hdphoto29.wdp"/><Relationship Id="rId79" Type="http://schemas.openxmlformats.org/officeDocument/2006/relationships/image" Target="../media/image47.png"/><Relationship Id="rId102" Type="http://schemas.microsoft.com/office/2007/relationships/hdphoto" Target="../media/hdphoto52.wdp"/><Relationship Id="rId123" Type="http://schemas.openxmlformats.org/officeDocument/2006/relationships/image" Target="../media/image70.png"/><Relationship Id="rId144" Type="http://schemas.microsoft.com/office/2007/relationships/hdphoto" Target="../media/hdphoto73.wdp"/><Relationship Id="rId90" Type="http://schemas.microsoft.com/office/2007/relationships/hdphoto" Target="../media/hdphoto46.wdp"/><Relationship Id="rId165" Type="http://schemas.openxmlformats.org/officeDocument/2006/relationships/image" Target="../media/image91.png"/><Relationship Id="rId186" Type="http://schemas.microsoft.com/office/2007/relationships/hdphoto" Target="../media/hdphoto94.wdp"/><Relationship Id="rId27" Type="http://schemas.openxmlformats.org/officeDocument/2006/relationships/image" Target="../media/image21.png"/><Relationship Id="rId48" Type="http://schemas.microsoft.com/office/2007/relationships/hdphoto" Target="../media/hdphoto24.wdp"/><Relationship Id="rId69" Type="http://schemas.openxmlformats.org/officeDocument/2006/relationships/image" Target="../media/image42.png"/><Relationship Id="rId113" Type="http://schemas.openxmlformats.org/officeDocument/2006/relationships/image" Target="../media/image65.png"/><Relationship Id="rId134" Type="http://schemas.microsoft.com/office/2007/relationships/hdphoto" Target="../media/hdphoto68.wdp"/><Relationship Id="rId80" Type="http://schemas.microsoft.com/office/2007/relationships/hdphoto" Target="../media/hdphoto40.wdp"/><Relationship Id="rId155" Type="http://schemas.openxmlformats.org/officeDocument/2006/relationships/image" Target="../media/image86.png"/><Relationship Id="rId176" Type="http://schemas.microsoft.com/office/2007/relationships/hdphoto" Target="../media/hdphoto89.wdp"/><Relationship Id="rId17" Type="http://schemas.openxmlformats.org/officeDocument/2006/relationships/image" Target="../media/image16.png"/><Relationship Id="rId38" Type="http://schemas.microsoft.com/office/2007/relationships/hdphoto" Target="../media/hdphoto19.wdp"/><Relationship Id="rId59" Type="http://schemas.openxmlformats.org/officeDocument/2006/relationships/image" Target="../media/image37.png"/><Relationship Id="rId103" Type="http://schemas.openxmlformats.org/officeDocument/2006/relationships/image" Target="../media/image60.png"/><Relationship Id="rId124" Type="http://schemas.microsoft.com/office/2007/relationships/hdphoto" Target="../media/hdphoto63.wdp"/><Relationship Id="rId70" Type="http://schemas.microsoft.com/office/2007/relationships/hdphoto" Target="../media/hdphoto35.wdp"/><Relationship Id="rId91" Type="http://schemas.openxmlformats.org/officeDocument/2006/relationships/image" Target="../media/image54.png"/><Relationship Id="rId145" Type="http://schemas.openxmlformats.org/officeDocument/2006/relationships/image" Target="../media/image81.png"/><Relationship Id="rId166" Type="http://schemas.microsoft.com/office/2007/relationships/hdphoto" Target="../media/hdphoto84.wdp"/><Relationship Id="rId187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28" Type="http://schemas.microsoft.com/office/2007/relationships/hdphoto" Target="../media/hdphoto14.wdp"/><Relationship Id="rId49" Type="http://schemas.openxmlformats.org/officeDocument/2006/relationships/image" Target="../media/image32.png"/><Relationship Id="rId114" Type="http://schemas.microsoft.com/office/2007/relationships/hdphoto" Target="../media/hdphoto58.wdp"/><Relationship Id="rId60" Type="http://schemas.microsoft.com/office/2007/relationships/hdphoto" Target="../media/hdphoto30.wdp"/><Relationship Id="rId81" Type="http://schemas.openxmlformats.org/officeDocument/2006/relationships/image" Target="../media/image48.png"/><Relationship Id="rId135" Type="http://schemas.openxmlformats.org/officeDocument/2006/relationships/image" Target="../media/image76.png"/><Relationship Id="rId156" Type="http://schemas.microsoft.com/office/2007/relationships/hdphoto" Target="../media/hdphoto79.wdp"/><Relationship Id="rId177" Type="http://schemas.openxmlformats.org/officeDocument/2006/relationships/image" Target="../media/image9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26.png"/><Relationship Id="rId671" Type="http://schemas.openxmlformats.org/officeDocument/2006/relationships/image" Target="../media/image780.png"/><Relationship Id="rId21" Type="http://schemas.openxmlformats.org/officeDocument/2006/relationships/image" Target="../media/image130.png"/><Relationship Id="rId324" Type="http://schemas.openxmlformats.org/officeDocument/2006/relationships/image" Target="../media/image433.png"/><Relationship Id="rId531" Type="http://schemas.openxmlformats.org/officeDocument/2006/relationships/image" Target="../media/image640.png"/><Relationship Id="rId629" Type="http://schemas.openxmlformats.org/officeDocument/2006/relationships/image" Target="../media/image738.png"/><Relationship Id="rId170" Type="http://schemas.openxmlformats.org/officeDocument/2006/relationships/image" Target="../media/image279.png"/><Relationship Id="rId268" Type="http://schemas.openxmlformats.org/officeDocument/2006/relationships/image" Target="../media/image377.png"/><Relationship Id="rId475" Type="http://schemas.openxmlformats.org/officeDocument/2006/relationships/image" Target="../media/image584.png"/><Relationship Id="rId682" Type="http://schemas.openxmlformats.org/officeDocument/2006/relationships/image" Target="../media/image790.png"/><Relationship Id="rId32" Type="http://schemas.openxmlformats.org/officeDocument/2006/relationships/image" Target="../media/image141.png"/><Relationship Id="rId128" Type="http://schemas.openxmlformats.org/officeDocument/2006/relationships/image" Target="../media/image237.png"/><Relationship Id="rId335" Type="http://schemas.openxmlformats.org/officeDocument/2006/relationships/image" Target="../media/image444.png"/><Relationship Id="rId542" Type="http://schemas.openxmlformats.org/officeDocument/2006/relationships/image" Target="../media/image651.png"/><Relationship Id="rId181" Type="http://schemas.openxmlformats.org/officeDocument/2006/relationships/image" Target="../media/image290.png"/><Relationship Id="rId402" Type="http://schemas.openxmlformats.org/officeDocument/2006/relationships/image" Target="../media/image511.png"/><Relationship Id="rId279" Type="http://schemas.openxmlformats.org/officeDocument/2006/relationships/image" Target="../media/image388.png"/><Relationship Id="rId486" Type="http://schemas.openxmlformats.org/officeDocument/2006/relationships/image" Target="../media/image595.png"/><Relationship Id="rId693" Type="http://schemas.openxmlformats.org/officeDocument/2006/relationships/image" Target="../media/image801.png"/><Relationship Id="rId707" Type="http://schemas.openxmlformats.org/officeDocument/2006/relationships/image" Target="../media/image815.png"/><Relationship Id="rId43" Type="http://schemas.openxmlformats.org/officeDocument/2006/relationships/image" Target="../media/image152.png"/><Relationship Id="rId139" Type="http://schemas.openxmlformats.org/officeDocument/2006/relationships/image" Target="../media/image248.png"/><Relationship Id="rId346" Type="http://schemas.openxmlformats.org/officeDocument/2006/relationships/image" Target="../media/image455.png"/><Relationship Id="rId553" Type="http://schemas.openxmlformats.org/officeDocument/2006/relationships/image" Target="../media/image662.png"/><Relationship Id="rId192" Type="http://schemas.openxmlformats.org/officeDocument/2006/relationships/image" Target="../media/image301.png"/><Relationship Id="rId206" Type="http://schemas.openxmlformats.org/officeDocument/2006/relationships/image" Target="../media/image315.png"/><Relationship Id="rId413" Type="http://schemas.openxmlformats.org/officeDocument/2006/relationships/image" Target="../media/image522.png"/><Relationship Id="rId497" Type="http://schemas.openxmlformats.org/officeDocument/2006/relationships/image" Target="../media/image606.png"/><Relationship Id="rId620" Type="http://schemas.openxmlformats.org/officeDocument/2006/relationships/image" Target="../media/image729.png"/><Relationship Id="rId357" Type="http://schemas.openxmlformats.org/officeDocument/2006/relationships/image" Target="../media/image466.png"/><Relationship Id="rId54" Type="http://schemas.openxmlformats.org/officeDocument/2006/relationships/image" Target="../media/image163.png"/><Relationship Id="rId217" Type="http://schemas.openxmlformats.org/officeDocument/2006/relationships/image" Target="../media/image326.png"/><Relationship Id="rId564" Type="http://schemas.openxmlformats.org/officeDocument/2006/relationships/image" Target="../media/image673.png"/><Relationship Id="rId424" Type="http://schemas.openxmlformats.org/officeDocument/2006/relationships/image" Target="../media/image533.png"/><Relationship Id="rId631" Type="http://schemas.openxmlformats.org/officeDocument/2006/relationships/image" Target="../media/image740.png"/><Relationship Id="rId270" Type="http://schemas.openxmlformats.org/officeDocument/2006/relationships/image" Target="../media/image379.png"/><Relationship Id="rId65" Type="http://schemas.openxmlformats.org/officeDocument/2006/relationships/image" Target="../media/image174.png"/><Relationship Id="rId130" Type="http://schemas.openxmlformats.org/officeDocument/2006/relationships/image" Target="../media/image239.png"/><Relationship Id="rId368" Type="http://schemas.openxmlformats.org/officeDocument/2006/relationships/image" Target="../media/image477.png"/><Relationship Id="rId575" Type="http://schemas.openxmlformats.org/officeDocument/2006/relationships/image" Target="../media/image684.png"/><Relationship Id="rId228" Type="http://schemas.openxmlformats.org/officeDocument/2006/relationships/image" Target="../media/image337.png"/><Relationship Id="rId435" Type="http://schemas.openxmlformats.org/officeDocument/2006/relationships/image" Target="../media/image544.png"/><Relationship Id="rId642" Type="http://schemas.openxmlformats.org/officeDocument/2006/relationships/image" Target="../media/image751.png"/><Relationship Id="rId281" Type="http://schemas.openxmlformats.org/officeDocument/2006/relationships/image" Target="../media/image390.png"/><Relationship Id="rId502" Type="http://schemas.openxmlformats.org/officeDocument/2006/relationships/image" Target="../media/image611.png"/><Relationship Id="rId76" Type="http://schemas.openxmlformats.org/officeDocument/2006/relationships/image" Target="../media/image185.png"/><Relationship Id="rId141" Type="http://schemas.openxmlformats.org/officeDocument/2006/relationships/image" Target="../media/image250.png"/><Relationship Id="rId379" Type="http://schemas.openxmlformats.org/officeDocument/2006/relationships/image" Target="../media/image488.png"/><Relationship Id="rId586" Type="http://schemas.openxmlformats.org/officeDocument/2006/relationships/image" Target="../media/image695.png"/><Relationship Id="rId7" Type="http://schemas.openxmlformats.org/officeDocument/2006/relationships/image" Target="../media/image116.png"/><Relationship Id="rId239" Type="http://schemas.openxmlformats.org/officeDocument/2006/relationships/image" Target="../media/image348.png"/><Relationship Id="rId446" Type="http://schemas.openxmlformats.org/officeDocument/2006/relationships/image" Target="../media/image555.png"/><Relationship Id="rId653" Type="http://schemas.openxmlformats.org/officeDocument/2006/relationships/image" Target="../media/image762.png"/><Relationship Id="rId292" Type="http://schemas.openxmlformats.org/officeDocument/2006/relationships/image" Target="../media/image401.png"/><Relationship Id="rId306" Type="http://schemas.openxmlformats.org/officeDocument/2006/relationships/image" Target="../media/image415.png"/><Relationship Id="rId87" Type="http://schemas.openxmlformats.org/officeDocument/2006/relationships/image" Target="../media/image196.png"/><Relationship Id="rId513" Type="http://schemas.openxmlformats.org/officeDocument/2006/relationships/image" Target="../media/image622.png"/><Relationship Id="rId597" Type="http://schemas.openxmlformats.org/officeDocument/2006/relationships/image" Target="../media/image706.png"/><Relationship Id="rId152" Type="http://schemas.openxmlformats.org/officeDocument/2006/relationships/image" Target="../media/image261.png"/><Relationship Id="rId457" Type="http://schemas.openxmlformats.org/officeDocument/2006/relationships/image" Target="../media/image566.png"/><Relationship Id="rId664" Type="http://schemas.openxmlformats.org/officeDocument/2006/relationships/image" Target="../media/image773.png"/><Relationship Id="rId14" Type="http://schemas.openxmlformats.org/officeDocument/2006/relationships/image" Target="../media/image123.png"/><Relationship Id="rId317" Type="http://schemas.openxmlformats.org/officeDocument/2006/relationships/image" Target="../media/image426.png"/><Relationship Id="rId524" Type="http://schemas.openxmlformats.org/officeDocument/2006/relationships/image" Target="../media/image633.png"/><Relationship Id="rId98" Type="http://schemas.openxmlformats.org/officeDocument/2006/relationships/image" Target="../media/image207.png"/><Relationship Id="rId163" Type="http://schemas.openxmlformats.org/officeDocument/2006/relationships/image" Target="../media/image272.png"/><Relationship Id="rId370" Type="http://schemas.openxmlformats.org/officeDocument/2006/relationships/image" Target="../media/image479.png"/><Relationship Id="rId230" Type="http://schemas.openxmlformats.org/officeDocument/2006/relationships/image" Target="../media/image339.png"/><Relationship Id="rId468" Type="http://schemas.openxmlformats.org/officeDocument/2006/relationships/image" Target="../media/image577.png"/><Relationship Id="rId675" Type="http://schemas.openxmlformats.org/officeDocument/2006/relationships/image" Target="../media/image783.png"/><Relationship Id="rId25" Type="http://schemas.openxmlformats.org/officeDocument/2006/relationships/image" Target="../media/image134.png"/><Relationship Id="rId328" Type="http://schemas.openxmlformats.org/officeDocument/2006/relationships/image" Target="../media/image437.png"/><Relationship Id="rId535" Type="http://schemas.openxmlformats.org/officeDocument/2006/relationships/image" Target="../media/image644.png"/><Relationship Id="rId174" Type="http://schemas.openxmlformats.org/officeDocument/2006/relationships/image" Target="../media/image283.png"/><Relationship Id="rId381" Type="http://schemas.openxmlformats.org/officeDocument/2006/relationships/image" Target="../media/image490.png"/><Relationship Id="rId602" Type="http://schemas.openxmlformats.org/officeDocument/2006/relationships/image" Target="../media/image711.png"/><Relationship Id="rId241" Type="http://schemas.openxmlformats.org/officeDocument/2006/relationships/image" Target="../media/image350.png"/><Relationship Id="rId479" Type="http://schemas.openxmlformats.org/officeDocument/2006/relationships/image" Target="../media/image588.png"/><Relationship Id="rId686" Type="http://schemas.openxmlformats.org/officeDocument/2006/relationships/image" Target="../media/image794.png"/><Relationship Id="rId36" Type="http://schemas.openxmlformats.org/officeDocument/2006/relationships/image" Target="../media/image145.png"/><Relationship Id="rId339" Type="http://schemas.openxmlformats.org/officeDocument/2006/relationships/image" Target="../media/image448.png"/><Relationship Id="rId546" Type="http://schemas.openxmlformats.org/officeDocument/2006/relationships/image" Target="../media/image655.png"/><Relationship Id="rId101" Type="http://schemas.openxmlformats.org/officeDocument/2006/relationships/image" Target="../media/image210.png"/><Relationship Id="rId185" Type="http://schemas.openxmlformats.org/officeDocument/2006/relationships/image" Target="../media/image294.png"/><Relationship Id="rId406" Type="http://schemas.openxmlformats.org/officeDocument/2006/relationships/image" Target="../media/image515.png"/><Relationship Id="rId392" Type="http://schemas.openxmlformats.org/officeDocument/2006/relationships/image" Target="../media/image501.png"/><Relationship Id="rId613" Type="http://schemas.openxmlformats.org/officeDocument/2006/relationships/image" Target="../media/image722.png"/><Relationship Id="rId697" Type="http://schemas.openxmlformats.org/officeDocument/2006/relationships/image" Target="../media/image805.png"/><Relationship Id="rId252" Type="http://schemas.openxmlformats.org/officeDocument/2006/relationships/image" Target="../media/image361.png"/><Relationship Id="rId47" Type="http://schemas.openxmlformats.org/officeDocument/2006/relationships/image" Target="../media/image156.png"/><Relationship Id="rId112" Type="http://schemas.openxmlformats.org/officeDocument/2006/relationships/image" Target="../media/image221.png"/><Relationship Id="rId557" Type="http://schemas.openxmlformats.org/officeDocument/2006/relationships/image" Target="../media/image666.png"/><Relationship Id="rId196" Type="http://schemas.openxmlformats.org/officeDocument/2006/relationships/image" Target="../media/image305.png"/><Relationship Id="rId417" Type="http://schemas.openxmlformats.org/officeDocument/2006/relationships/image" Target="../media/image526.png"/><Relationship Id="rId624" Type="http://schemas.openxmlformats.org/officeDocument/2006/relationships/image" Target="../media/image733.png"/><Relationship Id="rId263" Type="http://schemas.openxmlformats.org/officeDocument/2006/relationships/image" Target="../media/image372.png"/><Relationship Id="rId470" Type="http://schemas.openxmlformats.org/officeDocument/2006/relationships/image" Target="../media/image579.png"/><Relationship Id="rId58" Type="http://schemas.openxmlformats.org/officeDocument/2006/relationships/image" Target="../media/image167.png"/><Relationship Id="rId123" Type="http://schemas.openxmlformats.org/officeDocument/2006/relationships/image" Target="../media/image232.png"/><Relationship Id="rId330" Type="http://schemas.openxmlformats.org/officeDocument/2006/relationships/image" Target="../media/image439.png"/><Relationship Id="rId568" Type="http://schemas.openxmlformats.org/officeDocument/2006/relationships/image" Target="../media/image677.png"/><Relationship Id="rId428" Type="http://schemas.openxmlformats.org/officeDocument/2006/relationships/image" Target="../media/image537.png"/><Relationship Id="rId635" Type="http://schemas.openxmlformats.org/officeDocument/2006/relationships/image" Target="../media/image744.png"/><Relationship Id="rId274" Type="http://schemas.openxmlformats.org/officeDocument/2006/relationships/image" Target="../media/image383.png"/><Relationship Id="rId481" Type="http://schemas.openxmlformats.org/officeDocument/2006/relationships/image" Target="../media/image590.png"/><Relationship Id="rId702" Type="http://schemas.openxmlformats.org/officeDocument/2006/relationships/image" Target="../media/image810.png"/><Relationship Id="rId69" Type="http://schemas.openxmlformats.org/officeDocument/2006/relationships/image" Target="../media/image178.png"/><Relationship Id="rId134" Type="http://schemas.openxmlformats.org/officeDocument/2006/relationships/image" Target="../media/image243.png"/><Relationship Id="rId579" Type="http://schemas.openxmlformats.org/officeDocument/2006/relationships/image" Target="../media/image688.png"/><Relationship Id="rId341" Type="http://schemas.openxmlformats.org/officeDocument/2006/relationships/image" Target="../media/image450.png"/><Relationship Id="rId439" Type="http://schemas.openxmlformats.org/officeDocument/2006/relationships/image" Target="../media/image548.png"/><Relationship Id="rId646" Type="http://schemas.openxmlformats.org/officeDocument/2006/relationships/image" Target="../media/image755.png"/><Relationship Id="rId201" Type="http://schemas.openxmlformats.org/officeDocument/2006/relationships/image" Target="../media/image310.png"/><Relationship Id="rId285" Type="http://schemas.openxmlformats.org/officeDocument/2006/relationships/image" Target="../media/image394.png"/><Relationship Id="rId506" Type="http://schemas.openxmlformats.org/officeDocument/2006/relationships/image" Target="../media/image615.png"/><Relationship Id="rId492" Type="http://schemas.openxmlformats.org/officeDocument/2006/relationships/image" Target="../media/image601.png"/><Relationship Id="rId713" Type="http://schemas.openxmlformats.org/officeDocument/2006/relationships/image" Target="../media/image821.png"/><Relationship Id="rId145" Type="http://schemas.openxmlformats.org/officeDocument/2006/relationships/image" Target="../media/image254.png"/><Relationship Id="rId352" Type="http://schemas.openxmlformats.org/officeDocument/2006/relationships/image" Target="../media/image461.png"/><Relationship Id="rId212" Type="http://schemas.openxmlformats.org/officeDocument/2006/relationships/image" Target="../media/image321.png"/><Relationship Id="rId657" Type="http://schemas.openxmlformats.org/officeDocument/2006/relationships/image" Target="../media/image766.png"/><Relationship Id="rId296" Type="http://schemas.openxmlformats.org/officeDocument/2006/relationships/image" Target="../media/image405.png"/><Relationship Id="rId517" Type="http://schemas.openxmlformats.org/officeDocument/2006/relationships/image" Target="../media/image626.png"/><Relationship Id="rId60" Type="http://schemas.openxmlformats.org/officeDocument/2006/relationships/image" Target="../media/image169.png"/><Relationship Id="rId156" Type="http://schemas.openxmlformats.org/officeDocument/2006/relationships/image" Target="../media/image265.png"/><Relationship Id="rId363" Type="http://schemas.openxmlformats.org/officeDocument/2006/relationships/image" Target="../media/image472.png"/><Relationship Id="rId570" Type="http://schemas.openxmlformats.org/officeDocument/2006/relationships/image" Target="../media/image679.png"/><Relationship Id="rId223" Type="http://schemas.openxmlformats.org/officeDocument/2006/relationships/image" Target="../media/image332.png"/><Relationship Id="rId430" Type="http://schemas.openxmlformats.org/officeDocument/2006/relationships/image" Target="../media/image539.png"/><Relationship Id="rId668" Type="http://schemas.openxmlformats.org/officeDocument/2006/relationships/image" Target="../media/image777.png"/><Relationship Id="rId18" Type="http://schemas.openxmlformats.org/officeDocument/2006/relationships/image" Target="../media/image127.png"/><Relationship Id="rId528" Type="http://schemas.openxmlformats.org/officeDocument/2006/relationships/image" Target="../media/image637.png"/><Relationship Id="rId167" Type="http://schemas.openxmlformats.org/officeDocument/2006/relationships/image" Target="../media/image276.png"/><Relationship Id="rId374" Type="http://schemas.openxmlformats.org/officeDocument/2006/relationships/image" Target="../media/image483.png"/><Relationship Id="rId581" Type="http://schemas.openxmlformats.org/officeDocument/2006/relationships/image" Target="../media/image690.png"/><Relationship Id="rId71" Type="http://schemas.openxmlformats.org/officeDocument/2006/relationships/image" Target="../media/image180.png"/><Relationship Id="rId234" Type="http://schemas.openxmlformats.org/officeDocument/2006/relationships/image" Target="../media/image343.png"/><Relationship Id="rId679" Type="http://schemas.openxmlformats.org/officeDocument/2006/relationships/image" Target="../media/image787.png"/><Relationship Id="rId2" Type="http://schemas.openxmlformats.org/officeDocument/2006/relationships/image" Target="../media/image111.png"/><Relationship Id="rId29" Type="http://schemas.openxmlformats.org/officeDocument/2006/relationships/image" Target="../media/image138.png"/><Relationship Id="rId276" Type="http://schemas.openxmlformats.org/officeDocument/2006/relationships/image" Target="../media/image385.png"/><Relationship Id="rId441" Type="http://schemas.openxmlformats.org/officeDocument/2006/relationships/image" Target="../media/image550.png"/><Relationship Id="rId483" Type="http://schemas.openxmlformats.org/officeDocument/2006/relationships/image" Target="../media/image592.png"/><Relationship Id="rId539" Type="http://schemas.openxmlformats.org/officeDocument/2006/relationships/image" Target="../media/image648.png"/><Relationship Id="rId690" Type="http://schemas.openxmlformats.org/officeDocument/2006/relationships/image" Target="../media/image798.png"/><Relationship Id="rId704" Type="http://schemas.openxmlformats.org/officeDocument/2006/relationships/image" Target="../media/image812.png"/><Relationship Id="rId40" Type="http://schemas.openxmlformats.org/officeDocument/2006/relationships/image" Target="../media/image149.png"/><Relationship Id="rId136" Type="http://schemas.openxmlformats.org/officeDocument/2006/relationships/image" Target="../media/image245.png"/><Relationship Id="rId178" Type="http://schemas.openxmlformats.org/officeDocument/2006/relationships/image" Target="../media/image287.png"/><Relationship Id="rId301" Type="http://schemas.openxmlformats.org/officeDocument/2006/relationships/image" Target="../media/image410.png"/><Relationship Id="rId343" Type="http://schemas.openxmlformats.org/officeDocument/2006/relationships/image" Target="../media/image452.png"/><Relationship Id="rId550" Type="http://schemas.openxmlformats.org/officeDocument/2006/relationships/image" Target="../media/image659.png"/><Relationship Id="rId82" Type="http://schemas.openxmlformats.org/officeDocument/2006/relationships/image" Target="../media/image191.png"/><Relationship Id="rId203" Type="http://schemas.openxmlformats.org/officeDocument/2006/relationships/image" Target="../media/image312.png"/><Relationship Id="rId385" Type="http://schemas.openxmlformats.org/officeDocument/2006/relationships/image" Target="../media/image494.png"/><Relationship Id="rId592" Type="http://schemas.openxmlformats.org/officeDocument/2006/relationships/image" Target="../media/image701.png"/><Relationship Id="rId606" Type="http://schemas.openxmlformats.org/officeDocument/2006/relationships/image" Target="../media/image715.png"/><Relationship Id="rId648" Type="http://schemas.openxmlformats.org/officeDocument/2006/relationships/image" Target="../media/image757.png"/><Relationship Id="rId245" Type="http://schemas.openxmlformats.org/officeDocument/2006/relationships/image" Target="../media/image354.png"/><Relationship Id="rId287" Type="http://schemas.openxmlformats.org/officeDocument/2006/relationships/image" Target="../media/image396.png"/><Relationship Id="rId410" Type="http://schemas.openxmlformats.org/officeDocument/2006/relationships/image" Target="../media/image519.png"/><Relationship Id="rId452" Type="http://schemas.openxmlformats.org/officeDocument/2006/relationships/image" Target="../media/image561.png"/><Relationship Id="rId494" Type="http://schemas.openxmlformats.org/officeDocument/2006/relationships/image" Target="../media/image603.png"/><Relationship Id="rId508" Type="http://schemas.openxmlformats.org/officeDocument/2006/relationships/image" Target="../media/image617.png"/><Relationship Id="rId105" Type="http://schemas.openxmlformats.org/officeDocument/2006/relationships/image" Target="../media/image214.png"/><Relationship Id="rId147" Type="http://schemas.openxmlformats.org/officeDocument/2006/relationships/image" Target="../media/image256.png"/><Relationship Id="rId312" Type="http://schemas.openxmlformats.org/officeDocument/2006/relationships/image" Target="../media/image421.png"/><Relationship Id="rId354" Type="http://schemas.openxmlformats.org/officeDocument/2006/relationships/image" Target="../media/image463.png"/><Relationship Id="rId51" Type="http://schemas.openxmlformats.org/officeDocument/2006/relationships/image" Target="../media/image160.png"/><Relationship Id="rId93" Type="http://schemas.openxmlformats.org/officeDocument/2006/relationships/image" Target="../media/image202.png"/><Relationship Id="rId189" Type="http://schemas.openxmlformats.org/officeDocument/2006/relationships/image" Target="../media/image298.png"/><Relationship Id="rId396" Type="http://schemas.openxmlformats.org/officeDocument/2006/relationships/image" Target="../media/image505.png"/><Relationship Id="rId561" Type="http://schemas.openxmlformats.org/officeDocument/2006/relationships/image" Target="../media/image670.png"/><Relationship Id="rId617" Type="http://schemas.openxmlformats.org/officeDocument/2006/relationships/image" Target="../media/image726.png"/><Relationship Id="rId659" Type="http://schemas.openxmlformats.org/officeDocument/2006/relationships/image" Target="../media/image768.png"/><Relationship Id="rId214" Type="http://schemas.openxmlformats.org/officeDocument/2006/relationships/image" Target="../media/image323.png"/><Relationship Id="rId256" Type="http://schemas.openxmlformats.org/officeDocument/2006/relationships/image" Target="../media/image365.png"/><Relationship Id="rId298" Type="http://schemas.openxmlformats.org/officeDocument/2006/relationships/image" Target="../media/image407.png"/><Relationship Id="rId421" Type="http://schemas.openxmlformats.org/officeDocument/2006/relationships/image" Target="../media/image530.png"/><Relationship Id="rId463" Type="http://schemas.openxmlformats.org/officeDocument/2006/relationships/image" Target="../media/image572.png"/><Relationship Id="rId519" Type="http://schemas.openxmlformats.org/officeDocument/2006/relationships/image" Target="../media/image628.png"/><Relationship Id="rId670" Type="http://schemas.openxmlformats.org/officeDocument/2006/relationships/image" Target="../media/image779.png"/><Relationship Id="rId116" Type="http://schemas.openxmlformats.org/officeDocument/2006/relationships/image" Target="../media/image225.png"/><Relationship Id="rId158" Type="http://schemas.openxmlformats.org/officeDocument/2006/relationships/image" Target="../media/image267.png"/><Relationship Id="rId323" Type="http://schemas.openxmlformats.org/officeDocument/2006/relationships/image" Target="../media/image432.png"/><Relationship Id="rId530" Type="http://schemas.openxmlformats.org/officeDocument/2006/relationships/image" Target="../media/image639.png"/><Relationship Id="rId20" Type="http://schemas.openxmlformats.org/officeDocument/2006/relationships/image" Target="../media/image129.png"/><Relationship Id="rId62" Type="http://schemas.openxmlformats.org/officeDocument/2006/relationships/image" Target="../media/image171.png"/><Relationship Id="rId365" Type="http://schemas.openxmlformats.org/officeDocument/2006/relationships/image" Target="../media/image474.png"/><Relationship Id="rId572" Type="http://schemas.openxmlformats.org/officeDocument/2006/relationships/image" Target="../media/image681.png"/><Relationship Id="rId628" Type="http://schemas.openxmlformats.org/officeDocument/2006/relationships/image" Target="../media/image737.png"/><Relationship Id="rId225" Type="http://schemas.openxmlformats.org/officeDocument/2006/relationships/image" Target="../media/image334.png"/><Relationship Id="rId267" Type="http://schemas.openxmlformats.org/officeDocument/2006/relationships/image" Target="../media/image376.png"/><Relationship Id="rId432" Type="http://schemas.openxmlformats.org/officeDocument/2006/relationships/image" Target="../media/image541.png"/><Relationship Id="rId474" Type="http://schemas.openxmlformats.org/officeDocument/2006/relationships/image" Target="../media/image583.png"/><Relationship Id="rId127" Type="http://schemas.openxmlformats.org/officeDocument/2006/relationships/image" Target="../media/image236.png"/><Relationship Id="rId681" Type="http://schemas.openxmlformats.org/officeDocument/2006/relationships/image" Target="../media/image789.png"/><Relationship Id="rId31" Type="http://schemas.openxmlformats.org/officeDocument/2006/relationships/image" Target="../media/image140.png"/><Relationship Id="rId73" Type="http://schemas.openxmlformats.org/officeDocument/2006/relationships/image" Target="../media/image182.png"/><Relationship Id="rId169" Type="http://schemas.openxmlformats.org/officeDocument/2006/relationships/image" Target="../media/image278.png"/><Relationship Id="rId334" Type="http://schemas.openxmlformats.org/officeDocument/2006/relationships/image" Target="../media/image443.png"/><Relationship Id="rId376" Type="http://schemas.openxmlformats.org/officeDocument/2006/relationships/image" Target="../media/image485.png"/><Relationship Id="rId541" Type="http://schemas.openxmlformats.org/officeDocument/2006/relationships/image" Target="../media/image650.png"/><Relationship Id="rId583" Type="http://schemas.openxmlformats.org/officeDocument/2006/relationships/image" Target="../media/image692.png"/><Relationship Id="rId639" Type="http://schemas.openxmlformats.org/officeDocument/2006/relationships/image" Target="../media/image748.png"/><Relationship Id="rId4" Type="http://schemas.openxmlformats.org/officeDocument/2006/relationships/image" Target="../media/image113.png"/><Relationship Id="rId180" Type="http://schemas.openxmlformats.org/officeDocument/2006/relationships/image" Target="../media/image289.png"/><Relationship Id="rId236" Type="http://schemas.openxmlformats.org/officeDocument/2006/relationships/image" Target="../media/image345.png"/><Relationship Id="rId278" Type="http://schemas.openxmlformats.org/officeDocument/2006/relationships/image" Target="../media/image387.png"/><Relationship Id="rId401" Type="http://schemas.openxmlformats.org/officeDocument/2006/relationships/image" Target="../media/image510.png"/><Relationship Id="rId443" Type="http://schemas.openxmlformats.org/officeDocument/2006/relationships/image" Target="../media/image552.png"/><Relationship Id="rId650" Type="http://schemas.openxmlformats.org/officeDocument/2006/relationships/image" Target="../media/image759.png"/><Relationship Id="rId303" Type="http://schemas.openxmlformats.org/officeDocument/2006/relationships/image" Target="../media/image412.png"/><Relationship Id="rId485" Type="http://schemas.openxmlformats.org/officeDocument/2006/relationships/image" Target="../media/image594.png"/><Relationship Id="rId692" Type="http://schemas.openxmlformats.org/officeDocument/2006/relationships/image" Target="../media/image800.png"/><Relationship Id="rId706" Type="http://schemas.openxmlformats.org/officeDocument/2006/relationships/image" Target="../media/image814.png"/><Relationship Id="rId42" Type="http://schemas.openxmlformats.org/officeDocument/2006/relationships/image" Target="../media/image151.png"/><Relationship Id="rId84" Type="http://schemas.openxmlformats.org/officeDocument/2006/relationships/image" Target="../media/image193.png"/><Relationship Id="rId138" Type="http://schemas.openxmlformats.org/officeDocument/2006/relationships/image" Target="../media/image247.png"/><Relationship Id="rId345" Type="http://schemas.openxmlformats.org/officeDocument/2006/relationships/image" Target="../media/image454.png"/><Relationship Id="rId387" Type="http://schemas.openxmlformats.org/officeDocument/2006/relationships/image" Target="../media/image496.png"/><Relationship Id="rId510" Type="http://schemas.openxmlformats.org/officeDocument/2006/relationships/image" Target="../media/image619.png"/><Relationship Id="rId552" Type="http://schemas.openxmlformats.org/officeDocument/2006/relationships/image" Target="../media/image661.png"/><Relationship Id="rId594" Type="http://schemas.openxmlformats.org/officeDocument/2006/relationships/image" Target="../media/image703.png"/><Relationship Id="rId608" Type="http://schemas.openxmlformats.org/officeDocument/2006/relationships/image" Target="../media/image717.png"/><Relationship Id="rId191" Type="http://schemas.openxmlformats.org/officeDocument/2006/relationships/image" Target="../media/image300.png"/><Relationship Id="rId205" Type="http://schemas.openxmlformats.org/officeDocument/2006/relationships/image" Target="../media/image314.png"/><Relationship Id="rId247" Type="http://schemas.openxmlformats.org/officeDocument/2006/relationships/image" Target="../media/image356.png"/><Relationship Id="rId412" Type="http://schemas.openxmlformats.org/officeDocument/2006/relationships/image" Target="../media/image521.png"/><Relationship Id="rId107" Type="http://schemas.openxmlformats.org/officeDocument/2006/relationships/image" Target="../media/image216.png"/><Relationship Id="rId289" Type="http://schemas.openxmlformats.org/officeDocument/2006/relationships/image" Target="../media/image398.png"/><Relationship Id="rId454" Type="http://schemas.openxmlformats.org/officeDocument/2006/relationships/image" Target="../media/image563.png"/><Relationship Id="rId496" Type="http://schemas.openxmlformats.org/officeDocument/2006/relationships/image" Target="../media/image605.png"/><Relationship Id="rId661" Type="http://schemas.openxmlformats.org/officeDocument/2006/relationships/image" Target="../media/image770.png"/><Relationship Id="rId11" Type="http://schemas.openxmlformats.org/officeDocument/2006/relationships/image" Target="../media/image120.png"/><Relationship Id="rId53" Type="http://schemas.openxmlformats.org/officeDocument/2006/relationships/image" Target="../media/image162.png"/><Relationship Id="rId149" Type="http://schemas.openxmlformats.org/officeDocument/2006/relationships/image" Target="../media/image258.png"/><Relationship Id="rId314" Type="http://schemas.openxmlformats.org/officeDocument/2006/relationships/image" Target="../media/image423.png"/><Relationship Id="rId356" Type="http://schemas.openxmlformats.org/officeDocument/2006/relationships/image" Target="../media/image465.png"/><Relationship Id="rId398" Type="http://schemas.openxmlformats.org/officeDocument/2006/relationships/image" Target="../media/image507.png"/><Relationship Id="rId521" Type="http://schemas.openxmlformats.org/officeDocument/2006/relationships/image" Target="../media/image630.png"/><Relationship Id="rId563" Type="http://schemas.openxmlformats.org/officeDocument/2006/relationships/image" Target="../media/image672.png"/><Relationship Id="rId619" Type="http://schemas.openxmlformats.org/officeDocument/2006/relationships/image" Target="../media/image728.png"/><Relationship Id="rId95" Type="http://schemas.openxmlformats.org/officeDocument/2006/relationships/image" Target="../media/image204.png"/><Relationship Id="rId160" Type="http://schemas.openxmlformats.org/officeDocument/2006/relationships/image" Target="../media/image269.png"/><Relationship Id="rId216" Type="http://schemas.openxmlformats.org/officeDocument/2006/relationships/image" Target="../media/image325.png"/><Relationship Id="rId423" Type="http://schemas.openxmlformats.org/officeDocument/2006/relationships/image" Target="../media/image532.png"/><Relationship Id="rId258" Type="http://schemas.openxmlformats.org/officeDocument/2006/relationships/image" Target="../media/image367.png"/><Relationship Id="rId465" Type="http://schemas.openxmlformats.org/officeDocument/2006/relationships/image" Target="../media/image574.png"/><Relationship Id="rId630" Type="http://schemas.openxmlformats.org/officeDocument/2006/relationships/image" Target="../media/image739.png"/><Relationship Id="rId672" Type="http://schemas.openxmlformats.org/officeDocument/2006/relationships/image" Target="../media/image781.png"/><Relationship Id="rId22" Type="http://schemas.openxmlformats.org/officeDocument/2006/relationships/image" Target="../media/image131.png"/><Relationship Id="rId64" Type="http://schemas.openxmlformats.org/officeDocument/2006/relationships/image" Target="../media/image173.png"/><Relationship Id="rId118" Type="http://schemas.openxmlformats.org/officeDocument/2006/relationships/image" Target="../media/image227.png"/><Relationship Id="rId325" Type="http://schemas.openxmlformats.org/officeDocument/2006/relationships/image" Target="../media/image434.png"/><Relationship Id="rId367" Type="http://schemas.openxmlformats.org/officeDocument/2006/relationships/image" Target="../media/image476.png"/><Relationship Id="rId532" Type="http://schemas.openxmlformats.org/officeDocument/2006/relationships/image" Target="../media/image641.png"/><Relationship Id="rId574" Type="http://schemas.openxmlformats.org/officeDocument/2006/relationships/image" Target="../media/image683.png"/><Relationship Id="rId171" Type="http://schemas.openxmlformats.org/officeDocument/2006/relationships/image" Target="../media/image280.png"/><Relationship Id="rId227" Type="http://schemas.openxmlformats.org/officeDocument/2006/relationships/image" Target="../media/image336.png"/><Relationship Id="rId269" Type="http://schemas.openxmlformats.org/officeDocument/2006/relationships/image" Target="../media/image378.png"/><Relationship Id="rId434" Type="http://schemas.openxmlformats.org/officeDocument/2006/relationships/image" Target="../media/image543.png"/><Relationship Id="rId476" Type="http://schemas.openxmlformats.org/officeDocument/2006/relationships/image" Target="../media/image585.png"/><Relationship Id="rId641" Type="http://schemas.openxmlformats.org/officeDocument/2006/relationships/image" Target="../media/image750.png"/><Relationship Id="rId683" Type="http://schemas.openxmlformats.org/officeDocument/2006/relationships/image" Target="../media/image791.png"/><Relationship Id="rId33" Type="http://schemas.openxmlformats.org/officeDocument/2006/relationships/image" Target="../media/image142.png"/><Relationship Id="rId129" Type="http://schemas.openxmlformats.org/officeDocument/2006/relationships/image" Target="../media/image238.png"/><Relationship Id="rId280" Type="http://schemas.openxmlformats.org/officeDocument/2006/relationships/image" Target="../media/image389.png"/><Relationship Id="rId336" Type="http://schemas.openxmlformats.org/officeDocument/2006/relationships/image" Target="../media/image445.png"/><Relationship Id="rId501" Type="http://schemas.openxmlformats.org/officeDocument/2006/relationships/image" Target="../media/image610.png"/><Relationship Id="rId543" Type="http://schemas.openxmlformats.org/officeDocument/2006/relationships/image" Target="../media/image652.png"/><Relationship Id="rId75" Type="http://schemas.openxmlformats.org/officeDocument/2006/relationships/image" Target="../media/image184.png"/><Relationship Id="rId140" Type="http://schemas.openxmlformats.org/officeDocument/2006/relationships/image" Target="../media/image249.png"/><Relationship Id="rId182" Type="http://schemas.openxmlformats.org/officeDocument/2006/relationships/image" Target="../media/image291.png"/><Relationship Id="rId378" Type="http://schemas.openxmlformats.org/officeDocument/2006/relationships/image" Target="../media/image487.png"/><Relationship Id="rId403" Type="http://schemas.openxmlformats.org/officeDocument/2006/relationships/image" Target="../media/image512.png"/><Relationship Id="rId585" Type="http://schemas.openxmlformats.org/officeDocument/2006/relationships/image" Target="../media/image694.png"/><Relationship Id="rId6" Type="http://schemas.openxmlformats.org/officeDocument/2006/relationships/image" Target="../media/image115.png"/><Relationship Id="rId238" Type="http://schemas.openxmlformats.org/officeDocument/2006/relationships/image" Target="../media/image347.png"/><Relationship Id="rId445" Type="http://schemas.openxmlformats.org/officeDocument/2006/relationships/image" Target="../media/image554.png"/><Relationship Id="rId487" Type="http://schemas.openxmlformats.org/officeDocument/2006/relationships/image" Target="../media/image596.png"/><Relationship Id="rId610" Type="http://schemas.openxmlformats.org/officeDocument/2006/relationships/image" Target="../media/image719.png"/><Relationship Id="rId652" Type="http://schemas.openxmlformats.org/officeDocument/2006/relationships/image" Target="../media/image761.png"/><Relationship Id="rId694" Type="http://schemas.openxmlformats.org/officeDocument/2006/relationships/image" Target="../media/image802.png"/><Relationship Id="rId708" Type="http://schemas.openxmlformats.org/officeDocument/2006/relationships/image" Target="../media/image816.png"/><Relationship Id="rId291" Type="http://schemas.openxmlformats.org/officeDocument/2006/relationships/image" Target="../media/image400.png"/><Relationship Id="rId305" Type="http://schemas.openxmlformats.org/officeDocument/2006/relationships/image" Target="../media/image414.png"/><Relationship Id="rId347" Type="http://schemas.openxmlformats.org/officeDocument/2006/relationships/image" Target="../media/image456.png"/><Relationship Id="rId512" Type="http://schemas.openxmlformats.org/officeDocument/2006/relationships/image" Target="../media/image621.png"/><Relationship Id="rId44" Type="http://schemas.openxmlformats.org/officeDocument/2006/relationships/image" Target="../media/image153.png"/><Relationship Id="rId86" Type="http://schemas.openxmlformats.org/officeDocument/2006/relationships/image" Target="../media/image195.png"/><Relationship Id="rId151" Type="http://schemas.openxmlformats.org/officeDocument/2006/relationships/image" Target="../media/image260.png"/><Relationship Id="rId389" Type="http://schemas.openxmlformats.org/officeDocument/2006/relationships/image" Target="../media/image498.png"/><Relationship Id="rId554" Type="http://schemas.openxmlformats.org/officeDocument/2006/relationships/image" Target="../media/image663.png"/><Relationship Id="rId596" Type="http://schemas.openxmlformats.org/officeDocument/2006/relationships/image" Target="../media/image705.png"/><Relationship Id="rId193" Type="http://schemas.openxmlformats.org/officeDocument/2006/relationships/image" Target="../media/image302.png"/><Relationship Id="rId207" Type="http://schemas.openxmlformats.org/officeDocument/2006/relationships/image" Target="../media/image316.png"/><Relationship Id="rId249" Type="http://schemas.openxmlformats.org/officeDocument/2006/relationships/image" Target="../media/image358.png"/><Relationship Id="rId414" Type="http://schemas.openxmlformats.org/officeDocument/2006/relationships/image" Target="../media/image523.png"/><Relationship Id="rId456" Type="http://schemas.openxmlformats.org/officeDocument/2006/relationships/image" Target="../media/image565.png"/><Relationship Id="rId498" Type="http://schemas.openxmlformats.org/officeDocument/2006/relationships/image" Target="../media/image607.png"/><Relationship Id="rId621" Type="http://schemas.openxmlformats.org/officeDocument/2006/relationships/image" Target="../media/image730.png"/><Relationship Id="rId663" Type="http://schemas.openxmlformats.org/officeDocument/2006/relationships/image" Target="../media/image772.png"/><Relationship Id="rId13" Type="http://schemas.openxmlformats.org/officeDocument/2006/relationships/image" Target="../media/image122.png"/><Relationship Id="rId109" Type="http://schemas.openxmlformats.org/officeDocument/2006/relationships/image" Target="../media/image218.png"/><Relationship Id="rId260" Type="http://schemas.openxmlformats.org/officeDocument/2006/relationships/image" Target="../media/image369.png"/><Relationship Id="rId316" Type="http://schemas.openxmlformats.org/officeDocument/2006/relationships/image" Target="../media/image425.png"/><Relationship Id="rId523" Type="http://schemas.openxmlformats.org/officeDocument/2006/relationships/image" Target="../media/image632.png"/><Relationship Id="rId55" Type="http://schemas.openxmlformats.org/officeDocument/2006/relationships/image" Target="../media/image164.png"/><Relationship Id="rId97" Type="http://schemas.openxmlformats.org/officeDocument/2006/relationships/image" Target="../media/image206.png"/><Relationship Id="rId120" Type="http://schemas.openxmlformats.org/officeDocument/2006/relationships/image" Target="../media/image229.png"/><Relationship Id="rId358" Type="http://schemas.openxmlformats.org/officeDocument/2006/relationships/image" Target="../media/image467.png"/><Relationship Id="rId565" Type="http://schemas.openxmlformats.org/officeDocument/2006/relationships/image" Target="../media/image674.png"/><Relationship Id="rId162" Type="http://schemas.openxmlformats.org/officeDocument/2006/relationships/image" Target="../media/image271.png"/><Relationship Id="rId218" Type="http://schemas.openxmlformats.org/officeDocument/2006/relationships/image" Target="../media/image327.png"/><Relationship Id="rId425" Type="http://schemas.openxmlformats.org/officeDocument/2006/relationships/image" Target="../media/image534.png"/><Relationship Id="rId467" Type="http://schemas.openxmlformats.org/officeDocument/2006/relationships/image" Target="../media/image576.png"/><Relationship Id="rId632" Type="http://schemas.openxmlformats.org/officeDocument/2006/relationships/image" Target="../media/image741.png"/><Relationship Id="rId271" Type="http://schemas.openxmlformats.org/officeDocument/2006/relationships/image" Target="../media/image380.png"/><Relationship Id="rId674" Type="http://schemas.openxmlformats.org/officeDocument/2006/relationships/image" Target="../media/image782.png"/><Relationship Id="rId24" Type="http://schemas.openxmlformats.org/officeDocument/2006/relationships/image" Target="../media/image133.png"/><Relationship Id="rId66" Type="http://schemas.openxmlformats.org/officeDocument/2006/relationships/image" Target="../media/image175.png"/><Relationship Id="rId131" Type="http://schemas.openxmlformats.org/officeDocument/2006/relationships/image" Target="../media/image240.png"/><Relationship Id="rId327" Type="http://schemas.openxmlformats.org/officeDocument/2006/relationships/image" Target="../media/image436.png"/><Relationship Id="rId369" Type="http://schemas.openxmlformats.org/officeDocument/2006/relationships/image" Target="../media/image478.png"/><Relationship Id="rId534" Type="http://schemas.openxmlformats.org/officeDocument/2006/relationships/image" Target="../media/image643.png"/><Relationship Id="rId576" Type="http://schemas.openxmlformats.org/officeDocument/2006/relationships/image" Target="../media/image685.png"/><Relationship Id="rId173" Type="http://schemas.openxmlformats.org/officeDocument/2006/relationships/image" Target="../media/image282.png"/><Relationship Id="rId229" Type="http://schemas.openxmlformats.org/officeDocument/2006/relationships/image" Target="../media/image338.png"/><Relationship Id="rId380" Type="http://schemas.openxmlformats.org/officeDocument/2006/relationships/image" Target="../media/image489.png"/><Relationship Id="rId436" Type="http://schemas.openxmlformats.org/officeDocument/2006/relationships/image" Target="../media/image545.png"/><Relationship Id="rId601" Type="http://schemas.openxmlformats.org/officeDocument/2006/relationships/image" Target="../media/image710.png"/><Relationship Id="rId643" Type="http://schemas.openxmlformats.org/officeDocument/2006/relationships/image" Target="../media/image752.png"/><Relationship Id="rId240" Type="http://schemas.openxmlformats.org/officeDocument/2006/relationships/image" Target="../media/image349.png"/><Relationship Id="rId478" Type="http://schemas.openxmlformats.org/officeDocument/2006/relationships/image" Target="../media/image587.png"/><Relationship Id="rId685" Type="http://schemas.openxmlformats.org/officeDocument/2006/relationships/image" Target="../media/image793.png"/><Relationship Id="rId35" Type="http://schemas.openxmlformats.org/officeDocument/2006/relationships/image" Target="../media/image144.png"/><Relationship Id="rId77" Type="http://schemas.openxmlformats.org/officeDocument/2006/relationships/image" Target="../media/image186.png"/><Relationship Id="rId100" Type="http://schemas.openxmlformats.org/officeDocument/2006/relationships/image" Target="../media/image209.png"/><Relationship Id="rId282" Type="http://schemas.openxmlformats.org/officeDocument/2006/relationships/image" Target="../media/image391.png"/><Relationship Id="rId338" Type="http://schemas.openxmlformats.org/officeDocument/2006/relationships/image" Target="../media/image447.png"/><Relationship Id="rId503" Type="http://schemas.openxmlformats.org/officeDocument/2006/relationships/image" Target="../media/image612.png"/><Relationship Id="rId545" Type="http://schemas.openxmlformats.org/officeDocument/2006/relationships/image" Target="../media/image654.png"/><Relationship Id="rId587" Type="http://schemas.openxmlformats.org/officeDocument/2006/relationships/image" Target="../media/image696.png"/><Relationship Id="rId710" Type="http://schemas.openxmlformats.org/officeDocument/2006/relationships/image" Target="../media/image818.png"/><Relationship Id="rId8" Type="http://schemas.openxmlformats.org/officeDocument/2006/relationships/image" Target="../media/image117.png"/><Relationship Id="rId142" Type="http://schemas.openxmlformats.org/officeDocument/2006/relationships/image" Target="../media/image251.png"/><Relationship Id="rId184" Type="http://schemas.openxmlformats.org/officeDocument/2006/relationships/image" Target="../media/image293.png"/><Relationship Id="rId391" Type="http://schemas.openxmlformats.org/officeDocument/2006/relationships/image" Target="../media/image500.png"/><Relationship Id="rId405" Type="http://schemas.openxmlformats.org/officeDocument/2006/relationships/image" Target="../media/image514.png"/><Relationship Id="rId447" Type="http://schemas.openxmlformats.org/officeDocument/2006/relationships/image" Target="../media/image556.png"/><Relationship Id="rId612" Type="http://schemas.openxmlformats.org/officeDocument/2006/relationships/image" Target="../media/image721.png"/><Relationship Id="rId251" Type="http://schemas.openxmlformats.org/officeDocument/2006/relationships/image" Target="../media/image360.png"/><Relationship Id="rId489" Type="http://schemas.openxmlformats.org/officeDocument/2006/relationships/image" Target="../media/image598.png"/><Relationship Id="rId654" Type="http://schemas.openxmlformats.org/officeDocument/2006/relationships/image" Target="../media/image763.png"/><Relationship Id="rId696" Type="http://schemas.openxmlformats.org/officeDocument/2006/relationships/image" Target="../media/image804.png"/><Relationship Id="rId46" Type="http://schemas.openxmlformats.org/officeDocument/2006/relationships/image" Target="../media/image155.png"/><Relationship Id="rId293" Type="http://schemas.openxmlformats.org/officeDocument/2006/relationships/image" Target="../media/image402.png"/><Relationship Id="rId307" Type="http://schemas.openxmlformats.org/officeDocument/2006/relationships/image" Target="../media/image416.png"/><Relationship Id="rId349" Type="http://schemas.openxmlformats.org/officeDocument/2006/relationships/image" Target="../media/image458.png"/><Relationship Id="rId514" Type="http://schemas.openxmlformats.org/officeDocument/2006/relationships/image" Target="../media/image623.png"/><Relationship Id="rId556" Type="http://schemas.openxmlformats.org/officeDocument/2006/relationships/image" Target="../media/image665.png"/><Relationship Id="rId88" Type="http://schemas.openxmlformats.org/officeDocument/2006/relationships/image" Target="../media/image197.png"/><Relationship Id="rId111" Type="http://schemas.openxmlformats.org/officeDocument/2006/relationships/image" Target="../media/image220.png"/><Relationship Id="rId153" Type="http://schemas.openxmlformats.org/officeDocument/2006/relationships/image" Target="../media/image262.png"/><Relationship Id="rId195" Type="http://schemas.openxmlformats.org/officeDocument/2006/relationships/image" Target="../media/image304.png"/><Relationship Id="rId209" Type="http://schemas.openxmlformats.org/officeDocument/2006/relationships/image" Target="../media/image318.png"/><Relationship Id="rId360" Type="http://schemas.openxmlformats.org/officeDocument/2006/relationships/image" Target="../media/image469.png"/><Relationship Id="rId416" Type="http://schemas.openxmlformats.org/officeDocument/2006/relationships/image" Target="../media/image525.png"/><Relationship Id="rId598" Type="http://schemas.openxmlformats.org/officeDocument/2006/relationships/image" Target="../media/image707.png"/><Relationship Id="rId220" Type="http://schemas.openxmlformats.org/officeDocument/2006/relationships/image" Target="../media/image329.png"/><Relationship Id="rId458" Type="http://schemas.openxmlformats.org/officeDocument/2006/relationships/image" Target="../media/image567.png"/><Relationship Id="rId623" Type="http://schemas.openxmlformats.org/officeDocument/2006/relationships/image" Target="../media/image732.png"/><Relationship Id="rId665" Type="http://schemas.openxmlformats.org/officeDocument/2006/relationships/image" Target="../media/image774.png"/><Relationship Id="rId15" Type="http://schemas.openxmlformats.org/officeDocument/2006/relationships/image" Target="../media/image124.png"/><Relationship Id="rId57" Type="http://schemas.openxmlformats.org/officeDocument/2006/relationships/image" Target="../media/image166.png"/><Relationship Id="rId262" Type="http://schemas.openxmlformats.org/officeDocument/2006/relationships/image" Target="../media/image371.png"/><Relationship Id="rId318" Type="http://schemas.openxmlformats.org/officeDocument/2006/relationships/image" Target="../media/image427.png"/><Relationship Id="rId525" Type="http://schemas.openxmlformats.org/officeDocument/2006/relationships/image" Target="../media/image634.png"/><Relationship Id="rId567" Type="http://schemas.openxmlformats.org/officeDocument/2006/relationships/image" Target="../media/image676.png"/><Relationship Id="rId99" Type="http://schemas.openxmlformats.org/officeDocument/2006/relationships/image" Target="../media/image208.png"/><Relationship Id="rId122" Type="http://schemas.openxmlformats.org/officeDocument/2006/relationships/image" Target="../media/image231.png"/><Relationship Id="rId164" Type="http://schemas.openxmlformats.org/officeDocument/2006/relationships/image" Target="../media/image273.png"/><Relationship Id="rId371" Type="http://schemas.openxmlformats.org/officeDocument/2006/relationships/image" Target="../media/image480.png"/><Relationship Id="rId427" Type="http://schemas.openxmlformats.org/officeDocument/2006/relationships/image" Target="../media/image536.png"/><Relationship Id="rId469" Type="http://schemas.openxmlformats.org/officeDocument/2006/relationships/image" Target="../media/image578.png"/><Relationship Id="rId634" Type="http://schemas.openxmlformats.org/officeDocument/2006/relationships/image" Target="../media/image743.png"/><Relationship Id="rId676" Type="http://schemas.openxmlformats.org/officeDocument/2006/relationships/image" Target="../media/image784.png"/><Relationship Id="rId26" Type="http://schemas.openxmlformats.org/officeDocument/2006/relationships/image" Target="../media/image135.png"/><Relationship Id="rId231" Type="http://schemas.openxmlformats.org/officeDocument/2006/relationships/image" Target="../media/image340.png"/><Relationship Id="rId273" Type="http://schemas.openxmlformats.org/officeDocument/2006/relationships/image" Target="../media/image382.png"/><Relationship Id="rId329" Type="http://schemas.openxmlformats.org/officeDocument/2006/relationships/image" Target="../media/image438.png"/><Relationship Id="rId480" Type="http://schemas.openxmlformats.org/officeDocument/2006/relationships/image" Target="../media/image589.png"/><Relationship Id="rId536" Type="http://schemas.openxmlformats.org/officeDocument/2006/relationships/image" Target="../media/image645.png"/><Relationship Id="rId701" Type="http://schemas.openxmlformats.org/officeDocument/2006/relationships/image" Target="../media/image809.png"/><Relationship Id="rId68" Type="http://schemas.openxmlformats.org/officeDocument/2006/relationships/image" Target="../media/image177.png"/><Relationship Id="rId133" Type="http://schemas.openxmlformats.org/officeDocument/2006/relationships/image" Target="../media/image242.png"/><Relationship Id="rId175" Type="http://schemas.openxmlformats.org/officeDocument/2006/relationships/image" Target="../media/image284.png"/><Relationship Id="rId340" Type="http://schemas.openxmlformats.org/officeDocument/2006/relationships/image" Target="../media/image449.png"/><Relationship Id="rId578" Type="http://schemas.openxmlformats.org/officeDocument/2006/relationships/image" Target="../media/image687.png"/><Relationship Id="rId200" Type="http://schemas.openxmlformats.org/officeDocument/2006/relationships/image" Target="../media/image309.png"/><Relationship Id="rId382" Type="http://schemas.openxmlformats.org/officeDocument/2006/relationships/image" Target="../media/image491.png"/><Relationship Id="rId438" Type="http://schemas.openxmlformats.org/officeDocument/2006/relationships/image" Target="../media/image547.png"/><Relationship Id="rId603" Type="http://schemas.openxmlformats.org/officeDocument/2006/relationships/image" Target="../media/image712.png"/><Relationship Id="rId645" Type="http://schemas.openxmlformats.org/officeDocument/2006/relationships/image" Target="../media/image754.png"/><Relationship Id="rId687" Type="http://schemas.openxmlformats.org/officeDocument/2006/relationships/image" Target="../media/image795.png"/><Relationship Id="rId242" Type="http://schemas.openxmlformats.org/officeDocument/2006/relationships/image" Target="../media/image351.png"/><Relationship Id="rId284" Type="http://schemas.openxmlformats.org/officeDocument/2006/relationships/image" Target="../media/image393.png"/><Relationship Id="rId491" Type="http://schemas.openxmlformats.org/officeDocument/2006/relationships/image" Target="../media/image600.png"/><Relationship Id="rId505" Type="http://schemas.openxmlformats.org/officeDocument/2006/relationships/image" Target="../media/image614.png"/><Relationship Id="rId712" Type="http://schemas.openxmlformats.org/officeDocument/2006/relationships/image" Target="../media/image820.png"/><Relationship Id="rId37" Type="http://schemas.openxmlformats.org/officeDocument/2006/relationships/image" Target="../media/image146.png"/><Relationship Id="rId79" Type="http://schemas.openxmlformats.org/officeDocument/2006/relationships/image" Target="../media/image188.png"/><Relationship Id="rId102" Type="http://schemas.openxmlformats.org/officeDocument/2006/relationships/image" Target="../media/image211.png"/><Relationship Id="rId144" Type="http://schemas.openxmlformats.org/officeDocument/2006/relationships/image" Target="../media/image253.png"/><Relationship Id="rId547" Type="http://schemas.openxmlformats.org/officeDocument/2006/relationships/image" Target="../media/image656.png"/><Relationship Id="rId589" Type="http://schemas.openxmlformats.org/officeDocument/2006/relationships/image" Target="../media/image698.png"/><Relationship Id="rId90" Type="http://schemas.openxmlformats.org/officeDocument/2006/relationships/image" Target="../media/image199.png"/><Relationship Id="rId186" Type="http://schemas.openxmlformats.org/officeDocument/2006/relationships/image" Target="../media/image295.png"/><Relationship Id="rId351" Type="http://schemas.openxmlformats.org/officeDocument/2006/relationships/image" Target="../media/image460.png"/><Relationship Id="rId393" Type="http://schemas.openxmlformats.org/officeDocument/2006/relationships/image" Target="../media/image502.png"/><Relationship Id="rId407" Type="http://schemas.openxmlformats.org/officeDocument/2006/relationships/image" Target="../media/image516.png"/><Relationship Id="rId449" Type="http://schemas.openxmlformats.org/officeDocument/2006/relationships/image" Target="../media/image558.png"/><Relationship Id="rId614" Type="http://schemas.openxmlformats.org/officeDocument/2006/relationships/image" Target="../media/image723.png"/><Relationship Id="rId656" Type="http://schemas.openxmlformats.org/officeDocument/2006/relationships/image" Target="../media/image765.png"/><Relationship Id="rId211" Type="http://schemas.openxmlformats.org/officeDocument/2006/relationships/image" Target="../media/image320.png"/><Relationship Id="rId253" Type="http://schemas.openxmlformats.org/officeDocument/2006/relationships/image" Target="../media/image362.png"/><Relationship Id="rId295" Type="http://schemas.openxmlformats.org/officeDocument/2006/relationships/image" Target="../media/image404.png"/><Relationship Id="rId309" Type="http://schemas.openxmlformats.org/officeDocument/2006/relationships/image" Target="../media/image418.png"/><Relationship Id="rId460" Type="http://schemas.openxmlformats.org/officeDocument/2006/relationships/image" Target="../media/image569.png"/><Relationship Id="rId516" Type="http://schemas.openxmlformats.org/officeDocument/2006/relationships/image" Target="../media/image625.png"/><Relationship Id="rId698" Type="http://schemas.openxmlformats.org/officeDocument/2006/relationships/image" Target="../media/image806.png"/><Relationship Id="rId48" Type="http://schemas.openxmlformats.org/officeDocument/2006/relationships/image" Target="../media/image157.png"/><Relationship Id="rId113" Type="http://schemas.openxmlformats.org/officeDocument/2006/relationships/image" Target="../media/image222.png"/><Relationship Id="rId320" Type="http://schemas.openxmlformats.org/officeDocument/2006/relationships/image" Target="../media/image429.png"/><Relationship Id="rId558" Type="http://schemas.openxmlformats.org/officeDocument/2006/relationships/image" Target="../media/image667.png"/><Relationship Id="rId155" Type="http://schemas.openxmlformats.org/officeDocument/2006/relationships/image" Target="../media/image264.png"/><Relationship Id="rId197" Type="http://schemas.openxmlformats.org/officeDocument/2006/relationships/image" Target="../media/image306.png"/><Relationship Id="rId362" Type="http://schemas.openxmlformats.org/officeDocument/2006/relationships/image" Target="../media/image471.png"/><Relationship Id="rId418" Type="http://schemas.openxmlformats.org/officeDocument/2006/relationships/image" Target="../media/image527.png"/><Relationship Id="rId625" Type="http://schemas.openxmlformats.org/officeDocument/2006/relationships/image" Target="../media/image734.png"/><Relationship Id="rId222" Type="http://schemas.openxmlformats.org/officeDocument/2006/relationships/image" Target="../media/image331.png"/><Relationship Id="rId264" Type="http://schemas.openxmlformats.org/officeDocument/2006/relationships/image" Target="../media/image373.png"/><Relationship Id="rId471" Type="http://schemas.openxmlformats.org/officeDocument/2006/relationships/image" Target="../media/image580.png"/><Relationship Id="rId667" Type="http://schemas.openxmlformats.org/officeDocument/2006/relationships/image" Target="../media/image776.png"/><Relationship Id="rId17" Type="http://schemas.openxmlformats.org/officeDocument/2006/relationships/image" Target="../media/image126.png"/><Relationship Id="rId59" Type="http://schemas.openxmlformats.org/officeDocument/2006/relationships/image" Target="../media/image168.png"/><Relationship Id="rId124" Type="http://schemas.openxmlformats.org/officeDocument/2006/relationships/image" Target="../media/image233.png"/><Relationship Id="rId527" Type="http://schemas.openxmlformats.org/officeDocument/2006/relationships/image" Target="../media/image636.png"/><Relationship Id="rId569" Type="http://schemas.openxmlformats.org/officeDocument/2006/relationships/image" Target="../media/image678.png"/><Relationship Id="rId70" Type="http://schemas.openxmlformats.org/officeDocument/2006/relationships/image" Target="../media/image179.png"/><Relationship Id="rId166" Type="http://schemas.openxmlformats.org/officeDocument/2006/relationships/image" Target="../media/image275.png"/><Relationship Id="rId331" Type="http://schemas.openxmlformats.org/officeDocument/2006/relationships/image" Target="../media/image440.png"/><Relationship Id="rId373" Type="http://schemas.openxmlformats.org/officeDocument/2006/relationships/image" Target="../media/image482.png"/><Relationship Id="rId429" Type="http://schemas.openxmlformats.org/officeDocument/2006/relationships/image" Target="../media/image538.png"/><Relationship Id="rId580" Type="http://schemas.openxmlformats.org/officeDocument/2006/relationships/image" Target="../media/image689.png"/><Relationship Id="rId636" Type="http://schemas.openxmlformats.org/officeDocument/2006/relationships/image" Target="../media/image745.png"/><Relationship Id="rId1" Type="http://schemas.openxmlformats.org/officeDocument/2006/relationships/slideLayout" Target="../slideLayouts/slideLayout2.xml"/><Relationship Id="rId233" Type="http://schemas.openxmlformats.org/officeDocument/2006/relationships/image" Target="../media/image342.png"/><Relationship Id="rId440" Type="http://schemas.openxmlformats.org/officeDocument/2006/relationships/image" Target="../media/image549.png"/><Relationship Id="rId678" Type="http://schemas.openxmlformats.org/officeDocument/2006/relationships/image" Target="../media/image786.png"/><Relationship Id="rId28" Type="http://schemas.openxmlformats.org/officeDocument/2006/relationships/image" Target="../media/image137.png"/><Relationship Id="rId275" Type="http://schemas.openxmlformats.org/officeDocument/2006/relationships/image" Target="../media/image384.png"/><Relationship Id="rId300" Type="http://schemas.openxmlformats.org/officeDocument/2006/relationships/image" Target="../media/image409.png"/><Relationship Id="rId482" Type="http://schemas.openxmlformats.org/officeDocument/2006/relationships/image" Target="../media/image591.png"/><Relationship Id="rId538" Type="http://schemas.openxmlformats.org/officeDocument/2006/relationships/image" Target="../media/image647.png"/><Relationship Id="rId703" Type="http://schemas.openxmlformats.org/officeDocument/2006/relationships/image" Target="../media/image811.png"/><Relationship Id="rId81" Type="http://schemas.openxmlformats.org/officeDocument/2006/relationships/image" Target="../media/image190.png"/><Relationship Id="rId135" Type="http://schemas.openxmlformats.org/officeDocument/2006/relationships/image" Target="../media/image244.png"/><Relationship Id="rId177" Type="http://schemas.openxmlformats.org/officeDocument/2006/relationships/image" Target="../media/image286.png"/><Relationship Id="rId342" Type="http://schemas.openxmlformats.org/officeDocument/2006/relationships/image" Target="../media/image451.png"/><Relationship Id="rId384" Type="http://schemas.openxmlformats.org/officeDocument/2006/relationships/image" Target="../media/image493.png"/><Relationship Id="rId591" Type="http://schemas.openxmlformats.org/officeDocument/2006/relationships/image" Target="../media/image700.png"/><Relationship Id="rId605" Type="http://schemas.openxmlformats.org/officeDocument/2006/relationships/image" Target="../media/image714.png"/><Relationship Id="rId202" Type="http://schemas.openxmlformats.org/officeDocument/2006/relationships/image" Target="../media/image311.png"/><Relationship Id="rId244" Type="http://schemas.openxmlformats.org/officeDocument/2006/relationships/image" Target="../media/image353.png"/><Relationship Id="rId647" Type="http://schemas.openxmlformats.org/officeDocument/2006/relationships/image" Target="../media/image756.png"/><Relationship Id="rId689" Type="http://schemas.openxmlformats.org/officeDocument/2006/relationships/image" Target="../media/image797.png"/><Relationship Id="rId39" Type="http://schemas.openxmlformats.org/officeDocument/2006/relationships/image" Target="../media/image148.png"/><Relationship Id="rId286" Type="http://schemas.openxmlformats.org/officeDocument/2006/relationships/image" Target="../media/image395.png"/><Relationship Id="rId451" Type="http://schemas.openxmlformats.org/officeDocument/2006/relationships/image" Target="../media/image560.png"/><Relationship Id="rId493" Type="http://schemas.openxmlformats.org/officeDocument/2006/relationships/image" Target="../media/image602.png"/><Relationship Id="rId507" Type="http://schemas.openxmlformats.org/officeDocument/2006/relationships/image" Target="../media/image616.png"/><Relationship Id="rId549" Type="http://schemas.openxmlformats.org/officeDocument/2006/relationships/image" Target="../media/image658.png"/><Relationship Id="rId714" Type="http://schemas.openxmlformats.org/officeDocument/2006/relationships/image" Target="../media/image822.png"/><Relationship Id="rId50" Type="http://schemas.openxmlformats.org/officeDocument/2006/relationships/image" Target="../media/image159.png"/><Relationship Id="rId104" Type="http://schemas.openxmlformats.org/officeDocument/2006/relationships/image" Target="../media/image213.png"/><Relationship Id="rId146" Type="http://schemas.openxmlformats.org/officeDocument/2006/relationships/image" Target="../media/image255.png"/><Relationship Id="rId188" Type="http://schemas.openxmlformats.org/officeDocument/2006/relationships/image" Target="../media/image297.png"/><Relationship Id="rId311" Type="http://schemas.openxmlformats.org/officeDocument/2006/relationships/image" Target="../media/image420.png"/><Relationship Id="rId353" Type="http://schemas.openxmlformats.org/officeDocument/2006/relationships/image" Target="../media/image462.png"/><Relationship Id="rId395" Type="http://schemas.openxmlformats.org/officeDocument/2006/relationships/image" Target="../media/image504.png"/><Relationship Id="rId409" Type="http://schemas.openxmlformats.org/officeDocument/2006/relationships/image" Target="../media/image518.png"/><Relationship Id="rId560" Type="http://schemas.openxmlformats.org/officeDocument/2006/relationships/image" Target="../media/image669.png"/><Relationship Id="rId92" Type="http://schemas.openxmlformats.org/officeDocument/2006/relationships/image" Target="../media/image201.png"/><Relationship Id="rId213" Type="http://schemas.openxmlformats.org/officeDocument/2006/relationships/image" Target="../media/image322.png"/><Relationship Id="rId420" Type="http://schemas.openxmlformats.org/officeDocument/2006/relationships/image" Target="../media/image529.png"/><Relationship Id="rId616" Type="http://schemas.openxmlformats.org/officeDocument/2006/relationships/image" Target="../media/image725.png"/><Relationship Id="rId658" Type="http://schemas.openxmlformats.org/officeDocument/2006/relationships/image" Target="../media/image767.png"/><Relationship Id="rId255" Type="http://schemas.openxmlformats.org/officeDocument/2006/relationships/image" Target="../media/image364.png"/><Relationship Id="rId297" Type="http://schemas.openxmlformats.org/officeDocument/2006/relationships/image" Target="../media/image406.png"/><Relationship Id="rId462" Type="http://schemas.openxmlformats.org/officeDocument/2006/relationships/image" Target="../media/image571.png"/><Relationship Id="rId518" Type="http://schemas.openxmlformats.org/officeDocument/2006/relationships/image" Target="../media/image627.png"/><Relationship Id="rId115" Type="http://schemas.openxmlformats.org/officeDocument/2006/relationships/image" Target="../media/image224.png"/><Relationship Id="rId157" Type="http://schemas.openxmlformats.org/officeDocument/2006/relationships/image" Target="../media/image266.png"/><Relationship Id="rId322" Type="http://schemas.openxmlformats.org/officeDocument/2006/relationships/image" Target="../media/image431.png"/><Relationship Id="rId364" Type="http://schemas.openxmlformats.org/officeDocument/2006/relationships/image" Target="../media/image473.png"/><Relationship Id="rId61" Type="http://schemas.openxmlformats.org/officeDocument/2006/relationships/image" Target="../media/image170.png"/><Relationship Id="rId199" Type="http://schemas.openxmlformats.org/officeDocument/2006/relationships/image" Target="../media/image308.png"/><Relationship Id="rId571" Type="http://schemas.openxmlformats.org/officeDocument/2006/relationships/image" Target="../media/image680.png"/><Relationship Id="rId627" Type="http://schemas.openxmlformats.org/officeDocument/2006/relationships/image" Target="../media/image736.png"/><Relationship Id="rId669" Type="http://schemas.openxmlformats.org/officeDocument/2006/relationships/image" Target="../media/image778.png"/><Relationship Id="rId19" Type="http://schemas.openxmlformats.org/officeDocument/2006/relationships/image" Target="../media/image128.png"/><Relationship Id="rId224" Type="http://schemas.openxmlformats.org/officeDocument/2006/relationships/image" Target="../media/image333.png"/><Relationship Id="rId266" Type="http://schemas.openxmlformats.org/officeDocument/2006/relationships/image" Target="../media/image375.png"/><Relationship Id="rId431" Type="http://schemas.openxmlformats.org/officeDocument/2006/relationships/image" Target="../media/image540.png"/><Relationship Id="rId473" Type="http://schemas.openxmlformats.org/officeDocument/2006/relationships/image" Target="../media/image582.png"/><Relationship Id="rId529" Type="http://schemas.openxmlformats.org/officeDocument/2006/relationships/image" Target="../media/image638.png"/><Relationship Id="rId680" Type="http://schemas.openxmlformats.org/officeDocument/2006/relationships/image" Target="../media/image788.png"/><Relationship Id="rId30" Type="http://schemas.openxmlformats.org/officeDocument/2006/relationships/image" Target="../media/image139.png"/><Relationship Id="rId126" Type="http://schemas.openxmlformats.org/officeDocument/2006/relationships/image" Target="../media/image235.png"/><Relationship Id="rId168" Type="http://schemas.openxmlformats.org/officeDocument/2006/relationships/image" Target="../media/image277.png"/><Relationship Id="rId333" Type="http://schemas.openxmlformats.org/officeDocument/2006/relationships/image" Target="../media/image442.png"/><Relationship Id="rId540" Type="http://schemas.openxmlformats.org/officeDocument/2006/relationships/image" Target="../media/image649.png"/><Relationship Id="rId72" Type="http://schemas.openxmlformats.org/officeDocument/2006/relationships/image" Target="../media/image181.png"/><Relationship Id="rId375" Type="http://schemas.openxmlformats.org/officeDocument/2006/relationships/image" Target="../media/image484.png"/><Relationship Id="rId582" Type="http://schemas.openxmlformats.org/officeDocument/2006/relationships/image" Target="../media/image691.png"/><Relationship Id="rId638" Type="http://schemas.openxmlformats.org/officeDocument/2006/relationships/image" Target="../media/image747.png"/><Relationship Id="rId3" Type="http://schemas.openxmlformats.org/officeDocument/2006/relationships/image" Target="../media/image112.png"/><Relationship Id="rId235" Type="http://schemas.openxmlformats.org/officeDocument/2006/relationships/image" Target="../media/image344.png"/><Relationship Id="rId277" Type="http://schemas.openxmlformats.org/officeDocument/2006/relationships/image" Target="../media/image386.png"/><Relationship Id="rId400" Type="http://schemas.openxmlformats.org/officeDocument/2006/relationships/image" Target="../media/image509.png"/><Relationship Id="rId442" Type="http://schemas.openxmlformats.org/officeDocument/2006/relationships/image" Target="../media/image551.png"/><Relationship Id="rId484" Type="http://schemas.openxmlformats.org/officeDocument/2006/relationships/image" Target="../media/image593.png"/><Relationship Id="rId705" Type="http://schemas.openxmlformats.org/officeDocument/2006/relationships/image" Target="../media/image813.png"/><Relationship Id="rId137" Type="http://schemas.openxmlformats.org/officeDocument/2006/relationships/image" Target="../media/image246.png"/><Relationship Id="rId302" Type="http://schemas.openxmlformats.org/officeDocument/2006/relationships/image" Target="../media/image411.png"/><Relationship Id="rId344" Type="http://schemas.openxmlformats.org/officeDocument/2006/relationships/image" Target="../media/image453.png"/><Relationship Id="rId691" Type="http://schemas.openxmlformats.org/officeDocument/2006/relationships/image" Target="../media/image799.png"/><Relationship Id="rId41" Type="http://schemas.openxmlformats.org/officeDocument/2006/relationships/image" Target="../media/image150.png"/><Relationship Id="rId83" Type="http://schemas.openxmlformats.org/officeDocument/2006/relationships/image" Target="../media/image192.png"/><Relationship Id="rId179" Type="http://schemas.openxmlformats.org/officeDocument/2006/relationships/image" Target="../media/image288.png"/><Relationship Id="rId386" Type="http://schemas.openxmlformats.org/officeDocument/2006/relationships/image" Target="../media/image495.png"/><Relationship Id="rId551" Type="http://schemas.openxmlformats.org/officeDocument/2006/relationships/image" Target="../media/image660.png"/><Relationship Id="rId593" Type="http://schemas.openxmlformats.org/officeDocument/2006/relationships/image" Target="../media/image702.png"/><Relationship Id="rId607" Type="http://schemas.openxmlformats.org/officeDocument/2006/relationships/image" Target="../media/image716.png"/><Relationship Id="rId649" Type="http://schemas.openxmlformats.org/officeDocument/2006/relationships/image" Target="../media/image758.png"/><Relationship Id="rId190" Type="http://schemas.openxmlformats.org/officeDocument/2006/relationships/image" Target="../media/image299.png"/><Relationship Id="rId204" Type="http://schemas.openxmlformats.org/officeDocument/2006/relationships/image" Target="../media/image313.png"/><Relationship Id="rId246" Type="http://schemas.openxmlformats.org/officeDocument/2006/relationships/image" Target="../media/image355.png"/><Relationship Id="rId288" Type="http://schemas.openxmlformats.org/officeDocument/2006/relationships/image" Target="../media/image397.png"/><Relationship Id="rId411" Type="http://schemas.openxmlformats.org/officeDocument/2006/relationships/image" Target="../media/image520.png"/><Relationship Id="rId453" Type="http://schemas.openxmlformats.org/officeDocument/2006/relationships/image" Target="../media/image562.png"/><Relationship Id="rId509" Type="http://schemas.openxmlformats.org/officeDocument/2006/relationships/image" Target="../media/image618.png"/><Relationship Id="rId660" Type="http://schemas.openxmlformats.org/officeDocument/2006/relationships/image" Target="../media/image769.png"/><Relationship Id="rId106" Type="http://schemas.openxmlformats.org/officeDocument/2006/relationships/image" Target="../media/image215.png"/><Relationship Id="rId313" Type="http://schemas.openxmlformats.org/officeDocument/2006/relationships/image" Target="../media/image422.png"/><Relationship Id="rId495" Type="http://schemas.openxmlformats.org/officeDocument/2006/relationships/image" Target="../media/image604.png"/><Relationship Id="rId10" Type="http://schemas.openxmlformats.org/officeDocument/2006/relationships/image" Target="../media/image119.png"/><Relationship Id="rId52" Type="http://schemas.openxmlformats.org/officeDocument/2006/relationships/image" Target="../media/image161.png"/><Relationship Id="rId94" Type="http://schemas.openxmlformats.org/officeDocument/2006/relationships/image" Target="../media/image203.png"/><Relationship Id="rId148" Type="http://schemas.openxmlformats.org/officeDocument/2006/relationships/image" Target="../media/image257.png"/><Relationship Id="rId355" Type="http://schemas.openxmlformats.org/officeDocument/2006/relationships/image" Target="../media/image464.png"/><Relationship Id="rId397" Type="http://schemas.openxmlformats.org/officeDocument/2006/relationships/image" Target="../media/image506.png"/><Relationship Id="rId520" Type="http://schemas.openxmlformats.org/officeDocument/2006/relationships/image" Target="../media/image629.png"/><Relationship Id="rId562" Type="http://schemas.openxmlformats.org/officeDocument/2006/relationships/image" Target="../media/image671.png"/><Relationship Id="rId618" Type="http://schemas.openxmlformats.org/officeDocument/2006/relationships/image" Target="../media/image727.png"/><Relationship Id="rId215" Type="http://schemas.openxmlformats.org/officeDocument/2006/relationships/image" Target="../media/image324.png"/><Relationship Id="rId257" Type="http://schemas.openxmlformats.org/officeDocument/2006/relationships/image" Target="../media/image366.png"/><Relationship Id="rId422" Type="http://schemas.openxmlformats.org/officeDocument/2006/relationships/image" Target="../media/image531.png"/><Relationship Id="rId464" Type="http://schemas.openxmlformats.org/officeDocument/2006/relationships/image" Target="../media/image573.png"/><Relationship Id="rId299" Type="http://schemas.openxmlformats.org/officeDocument/2006/relationships/image" Target="../media/image408.png"/><Relationship Id="rId63" Type="http://schemas.openxmlformats.org/officeDocument/2006/relationships/image" Target="../media/image172.png"/><Relationship Id="rId159" Type="http://schemas.openxmlformats.org/officeDocument/2006/relationships/image" Target="../media/image268.png"/><Relationship Id="rId366" Type="http://schemas.openxmlformats.org/officeDocument/2006/relationships/image" Target="../media/image475.png"/><Relationship Id="rId573" Type="http://schemas.openxmlformats.org/officeDocument/2006/relationships/image" Target="../media/image682.png"/><Relationship Id="rId226" Type="http://schemas.openxmlformats.org/officeDocument/2006/relationships/image" Target="../media/image335.png"/><Relationship Id="rId433" Type="http://schemas.openxmlformats.org/officeDocument/2006/relationships/image" Target="../media/image542.png"/><Relationship Id="rId640" Type="http://schemas.openxmlformats.org/officeDocument/2006/relationships/image" Target="../media/image749.png"/><Relationship Id="rId74" Type="http://schemas.openxmlformats.org/officeDocument/2006/relationships/image" Target="../media/image183.png"/><Relationship Id="rId377" Type="http://schemas.openxmlformats.org/officeDocument/2006/relationships/image" Target="../media/image486.png"/><Relationship Id="rId500" Type="http://schemas.openxmlformats.org/officeDocument/2006/relationships/image" Target="../media/image609.png"/><Relationship Id="rId584" Type="http://schemas.openxmlformats.org/officeDocument/2006/relationships/image" Target="../media/image693.png"/><Relationship Id="rId5" Type="http://schemas.openxmlformats.org/officeDocument/2006/relationships/image" Target="../media/image114.png"/><Relationship Id="rId237" Type="http://schemas.openxmlformats.org/officeDocument/2006/relationships/image" Target="../media/image346.png"/><Relationship Id="rId444" Type="http://schemas.openxmlformats.org/officeDocument/2006/relationships/image" Target="../media/image553.png"/><Relationship Id="rId651" Type="http://schemas.openxmlformats.org/officeDocument/2006/relationships/image" Target="../media/image760.png"/><Relationship Id="rId290" Type="http://schemas.openxmlformats.org/officeDocument/2006/relationships/image" Target="../media/image399.png"/><Relationship Id="rId304" Type="http://schemas.openxmlformats.org/officeDocument/2006/relationships/image" Target="../media/image413.png"/><Relationship Id="rId388" Type="http://schemas.openxmlformats.org/officeDocument/2006/relationships/image" Target="../media/image497.png"/><Relationship Id="rId511" Type="http://schemas.openxmlformats.org/officeDocument/2006/relationships/image" Target="../media/image620.png"/><Relationship Id="rId609" Type="http://schemas.openxmlformats.org/officeDocument/2006/relationships/image" Target="../media/image718.png"/><Relationship Id="rId85" Type="http://schemas.openxmlformats.org/officeDocument/2006/relationships/image" Target="../media/image194.png"/><Relationship Id="rId150" Type="http://schemas.openxmlformats.org/officeDocument/2006/relationships/image" Target="../media/image259.png"/><Relationship Id="rId595" Type="http://schemas.openxmlformats.org/officeDocument/2006/relationships/image" Target="../media/image704.png"/><Relationship Id="rId248" Type="http://schemas.openxmlformats.org/officeDocument/2006/relationships/image" Target="../media/image357.png"/><Relationship Id="rId455" Type="http://schemas.openxmlformats.org/officeDocument/2006/relationships/image" Target="../media/image564.png"/><Relationship Id="rId662" Type="http://schemas.openxmlformats.org/officeDocument/2006/relationships/image" Target="../media/image771.png"/><Relationship Id="rId12" Type="http://schemas.openxmlformats.org/officeDocument/2006/relationships/image" Target="../media/image121.png"/><Relationship Id="rId108" Type="http://schemas.openxmlformats.org/officeDocument/2006/relationships/image" Target="../media/image217.png"/><Relationship Id="rId315" Type="http://schemas.openxmlformats.org/officeDocument/2006/relationships/image" Target="../media/image424.png"/><Relationship Id="rId522" Type="http://schemas.openxmlformats.org/officeDocument/2006/relationships/image" Target="../media/image631.png"/><Relationship Id="rId96" Type="http://schemas.openxmlformats.org/officeDocument/2006/relationships/image" Target="../media/image205.png"/><Relationship Id="rId161" Type="http://schemas.openxmlformats.org/officeDocument/2006/relationships/image" Target="../media/image270.png"/><Relationship Id="rId399" Type="http://schemas.openxmlformats.org/officeDocument/2006/relationships/image" Target="../media/image508.png"/><Relationship Id="rId259" Type="http://schemas.openxmlformats.org/officeDocument/2006/relationships/image" Target="../media/image368.png"/><Relationship Id="rId466" Type="http://schemas.openxmlformats.org/officeDocument/2006/relationships/image" Target="../media/image575.png"/><Relationship Id="rId673" Type="http://schemas.openxmlformats.org/officeDocument/2006/relationships/hyperlink" Target="http://www.nicta.gov.pg/" TargetMode="External"/><Relationship Id="rId23" Type="http://schemas.openxmlformats.org/officeDocument/2006/relationships/image" Target="../media/image132.png"/><Relationship Id="rId119" Type="http://schemas.openxmlformats.org/officeDocument/2006/relationships/image" Target="../media/image228.png"/><Relationship Id="rId326" Type="http://schemas.openxmlformats.org/officeDocument/2006/relationships/image" Target="../media/image435.png"/><Relationship Id="rId533" Type="http://schemas.openxmlformats.org/officeDocument/2006/relationships/image" Target="../media/image642.png"/><Relationship Id="rId172" Type="http://schemas.openxmlformats.org/officeDocument/2006/relationships/image" Target="../media/image281.png"/><Relationship Id="rId477" Type="http://schemas.openxmlformats.org/officeDocument/2006/relationships/image" Target="../media/image586.png"/><Relationship Id="rId600" Type="http://schemas.openxmlformats.org/officeDocument/2006/relationships/image" Target="../media/image709.png"/><Relationship Id="rId684" Type="http://schemas.openxmlformats.org/officeDocument/2006/relationships/image" Target="../media/image792.png"/><Relationship Id="rId337" Type="http://schemas.openxmlformats.org/officeDocument/2006/relationships/image" Target="../media/image446.png"/><Relationship Id="rId34" Type="http://schemas.openxmlformats.org/officeDocument/2006/relationships/image" Target="../media/image143.png"/><Relationship Id="rId544" Type="http://schemas.openxmlformats.org/officeDocument/2006/relationships/image" Target="../media/image653.png"/><Relationship Id="rId183" Type="http://schemas.openxmlformats.org/officeDocument/2006/relationships/image" Target="../media/image292.png"/><Relationship Id="rId390" Type="http://schemas.openxmlformats.org/officeDocument/2006/relationships/image" Target="../media/image499.png"/><Relationship Id="rId404" Type="http://schemas.openxmlformats.org/officeDocument/2006/relationships/image" Target="../media/image513.png"/><Relationship Id="rId611" Type="http://schemas.openxmlformats.org/officeDocument/2006/relationships/image" Target="../media/image720.png"/><Relationship Id="rId250" Type="http://schemas.openxmlformats.org/officeDocument/2006/relationships/image" Target="../media/image359.png"/><Relationship Id="rId488" Type="http://schemas.openxmlformats.org/officeDocument/2006/relationships/image" Target="../media/image597.png"/><Relationship Id="rId695" Type="http://schemas.openxmlformats.org/officeDocument/2006/relationships/image" Target="../media/image803.png"/><Relationship Id="rId709" Type="http://schemas.openxmlformats.org/officeDocument/2006/relationships/image" Target="../media/image817.png"/><Relationship Id="rId45" Type="http://schemas.openxmlformats.org/officeDocument/2006/relationships/image" Target="../media/image154.png"/><Relationship Id="rId110" Type="http://schemas.openxmlformats.org/officeDocument/2006/relationships/image" Target="../media/image219.png"/><Relationship Id="rId348" Type="http://schemas.openxmlformats.org/officeDocument/2006/relationships/image" Target="../media/image457.png"/><Relationship Id="rId555" Type="http://schemas.openxmlformats.org/officeDocument/2006/relationships/image" Target="../media/image664.png"/><Relationship Id="rId194" Type="http://schemas.openxmlformats.org/officeDocument/2006/relationships/image" Target="../media/image303.png"/><Relationship Id="rId208" Type="http://schemas.openxmlformats.org/officeDocument/2006/relationships/image" Target="../media/image317.png"/><Relationship Id="rId415" Type="http://schemas.openxmlformats.org/officeDocument/2006/relationships/image" Target="../media/image524.png"/><Relationship Id="rId622" Type="http://schemas.openxmlformats.org/officeDocument/2006/relationships/image" Target="../media/image731.png"/><Relationship Id="rId261" Type="http://schemas.openxmlformats.org/officeDocument/2006/relationships/image" Target="../media/image370.png"/><Relationship Id="rId499" Type="http://schemas.openxmlformats.org/officeDocument/2006/relationships/image" Target="../media/image608.png"/><Relationship Id="rId56" Type="http://schemas.openxmlformats.org/officeDocument/2006/relationships/image" Target="../media/image165.png"/><Relationship Id="rId359" Type="http://schemas.openxmlformats.org/officeDocument/2006/relationships/image" Target="../media/image468.png"/><Relationship Id="rId566" Type="http://schemas.openxmlformats.org/officeDocument/2006/relationships/image" Target="../media/image675.png"/><Relationship Id="rId121" Type="http://schemas.openxmlformats.org/officeDocument/2006/relationships/image" Target="../media/image230.png"/><Relationship Id="rId219" Type="http://schemas.openxmlformats.org/officeDocument/2006/relationships/image" Target="../media/image328.png"/><Relationship Id="rId426" Type="http://schemas.openxmlformats.org/officeDocument/2006/relationships/image" Target="../media/image535.png"/><Relationship Id="rId633" Type="http://schemas.openxmlformats.org/officeDocument/2006/relationships/image" Target="../media/image742.png"/><Relationship Id="rId67" Type="http://schemas.openxmlformats.org/officeDocument/2006/relationships/image" Target="../media/image176.png"/><Relationship Id="rId272" Type="http://schemas.openxmlformats.org/officeDocument/2006/relationships/image" Target="../media/image381.png"/><Relationship Id="rId577" Type="http://schemas.openxmlformats.org/officeDocument/2006/relationships/image" Target="../media/image686.png"/><Relationship Id="rId700" Type="http://schemas.openxmlformats.org/officeDocument/2006/relationships/image" Target="../media/image808.png"/><Relationship Id="rId132" Type="http://schemas.openxmlformats.org/officeDocument/2006/relationships/image" Target="../media/image241.png"/><Relationship Id="rId437" Type="http://schemas.openxmlformats.org/officeDocument/2006/relationships/image" Target="../media/image546.png"/><Relationship Id="rId644" Type="http://schemas.openxmlformats.org/officeDocument/2006/relationships/image" Target="../media/image753.png"/><Relationship Id="rId283" Type="http://schemas.openxmlformats.org/officeDocument/2006/relationships/image" Target="../media/image392.png"/><Relationship Id="rId490" Type="http://schemas.openxmlformats.org/officeDocument/2006/relationships/image" Target="../media/image599.png"/><Relationship Id="rId504" Type="http://schemas.openxmlformats.org/officeDocument/2006/relationships/image" Target="../media/image613.png"/><Relationship Id="rId711" Type="http://schemas.openxmlformats.org/officeDocument/2006/relationships/image" Target="../media/image819.png"/><Relationship Id="rId78" Type="http://schemas.openxmlformats.org/officeDocument/2006/relationships/image" Target="../media/image187.png"/><Relationship Id="rId143" Type="http://schemas.openxmlformats.org/officeDocument/2006/relationships/image" Target="../media/image252.png"/><Relationship Id="rId350" Type="http://schemas.openxmlformats.org/officeDocument/2006/relationships/image" Target="../media/image459.png"/><Relationship Id="rId588" Type="http://schemas.openxmlformats.org/officeDocument/2006/relationships/image" Target="../media/image697.png"/><Relationship Id="rId9" Type="http://schemas.openxmlformats.org/officeDocument/2006/relationships/image" Target="../media/image118.png"/><Relationship Id="rId210" Type="http://schemas.openxmlformats.org/officeDocument/2006/relationships/image" Target="../media/image319.png"/><Relationship Id="rId448" Type="http://schemas.openxmlformats.org/officeDocument/2006/relationships/image" Target="../media/image557.png"/><Relationship Id="rId655" Type="http://schemas.openxmlformats.org/officeDocument/2006/relationships/image" Target="../media/image764.png"/><Relationship Id="rId294" Type="http://schemas.openxmlformats.org/officeDocument/2006/relationships/image" Target="../media/image403.png"/><Relationship Id="rId308" Type="http://schemas.openxmlformats.org/officeDocument/2006/relationships/image" Target="../media/image417.png"/><Relationship Id="rId515" Type="http://schemas.openxmlformats.org/officeDocument/2006/relationships/image" Target="../media/image624.png"/><Relationship Id="rId89" Type="http://schemas.openxmlformats.org/officeDocument/2006/relationships/image" Target="../media/image198.png"/><Relationship Id="rId154" Type="http://schemas.openxmlformats.org/officeDocument/2006/relationships/image" Target="../media/image263.png"/><Relationship Id="rId361" Type="http://schemas.openxmlformats.org/officeDocument/2006/relationships/image" Target="../media/image470.png"/><Relationship Id="rId599" Type="http://schemas.openxmlformats.org/officeDocument/2006/relationships/image" Target="../media/image708.png"/><Relationship Id="rId459" Type="http://schemas.openxmlformats.org/officeDocument/2006/relationships/image" Target="../media/image568.png"/><Relationship Id="rId666" Type="http://schemas.openxmlformats.org/officeDocument/2006/relationships/image" Target="../media/image775.png"/><Relationship Id="rId16" Type="http://schemas.openxmlformats.org/officeDocument/2006/relationships/image" Target="../media/image125.png"/><Relationship Id="rId221" Type="http://schemas.openxmlformats.org/officeDocument/2006/relationships/image" Target="../media/image330.png"/><Relationship Id="rId319" Type="http://schemas.openxmlformats.org/officeDocument/2006/relationships/image" Target="../media/image428.png"/><Relationship Id="rId526" Type="http://schemas.openxmlformats.org/officeDocument/2006/relationships/image" Target="../media/image635.png"/><Relationship Id="rId165" Type="http://schemas.openxmlformats.org/officeDocument/2006/relationships/image" Target="../media/image274.png"/><Relationship Id="rId372" Type="http://schemas.openxmlformats.org/officeDocument/2006/relationships/image" Target="../media/image481.png"/><Relationship Id="rId677" Type="http://schemas.openxmlformats.org/officeDocument/2006/relationships/image" Target="../media/image785.png"/><Relationship Id="rId232" Type="http://schemas.openxmlformats.org/officeDocument/2006/relationships/image" Target="../media/image341.png"/><Relationship Id="rId27" Type="http://schemas.openxmlformats.org/officeDocument/2006/relationships/image" Target="../media/image136.png"/><Relationship Id="rId537" Type="http://schemas.openxmlformats.org/officeDocument/2006/relationships/image" Target="../media/image646.png"/><Relationship Id="rId80" Type="http://schemas.openxmlformats.org/officeDocument/2006/relationships/image" Target="../media/image189.png"/><Relationship Id="rId176" Type="http://schemas.openxmlformats.org/officeDocument/2006/relationships/image" Target="../media/image285.png"/><Relationship Id="rId383" Type="http://schemas.openxmlformats.org/officeDocument/2006/relationships/image" Target="../media/image492.png"/><Relationship Id="rId590" Type="http://schemas.openxmlformats.org/officeDocument/2006/relationships/image" Target="../media/image699.png"/><Relationship Id="rId604" Type="http://schemas.openxmlformats.org/officeDocument/2006/relationships/image" Target="../media/image713.png"/><Relationship Id="rId243" Type="http://schemas.openxmlformats.org/officeDocument/2006/relationships/image" Target="../media/image352.png"/><Relationship Id="rId450" Type="http://schemas.openxmlformats.org/officeDocument/2006/relationships/image" Target="../media/image559.png"/><Relationship Id="rId688" Type="http://schemas.openxmlformats.org/officeDocument/2006/relationships/image" Target="../media/image796.png"/><Relationship Id="rId38" Type="http://schemas.openxmlformats.org/officeDocument/2006/relationships/image" Target="../media/image147.png"/><Relationship Id="rId103" Type="http://schemas.openxmlformats.org/officeDocument/2006/relationships/image" Target="../media/image212.png"/><Relationship Id="rId310" Type="http://schemas.openxmlformats.org/officeDocument/2006/relationships/image" Target="../media/image419.png"/><Relationship Id="rId548" Type="http://schemas.openxmlformats.org/officeDocument/2006/relationships/image" Target="../media/image657.png"/><Relationship Id="rId91" Type="http://schemas.openxmlformats.org/officeDocument/2006/relationships/image" Target="../media/image200.png"/><Relationship Id="rId187" Type="http://schemas.openxmlformats.org/officeDocument/2006/relationships/image" Target="../media/image296.png"/><Relationship Id="rId394" Type="http://schemas.openxmlformats.org/officeDocument/2006/relationships/image" Target="../media/image503.png"/><Relationship Id="rId408" Type="http://schemas.openxmlformats.org/officeDocument/2006/relationships/image" Target="../media/image517.png"/><Relationship Id="rId615" Type="http://schemas.openxmlformats.org/officeDocument/2006/relationships/image" Target="../media/image724.png"/><Relationship Id="rId254" Type="http://schemas.openxmlformats.org/officeDocument/2006/relationships/image" Target="../media/image363.png"/><Relationship Id="rId699" Type="http://schemas.openxmlformats.org/officeDocument/2006/relationships/image" Target="../media/image807.png"/><Relationship Id="rId49" Type="http://schemas.openxmlformats.org/officeDocument/2006/relationships/image" Target="../media/image158.png"/><Relationship Id="rId114" Type="http://schemas.openxmlformats.org/officeDocument/2006/relationships/image" Target="../media/image223.png"/><Relationship Id="rId461" Type="http://schemas.openxmlformats.org/officeDocument/2006/relationships/image" Target="../media/image570.png"/><Relationship Id="rId559" Type="http://schemas.openxmlformats.org/officeDocument/2006/relationships/image" Target="../media/image668.png"/><Relationship Id="rId198" Type="http://schemas.openxmlformats.org/officeDocument/2006/relationships/image" Target="../media/image307.png"/><Relationship Id="rId321" Type="http://schemas.openxmlformats.org/officeDocument/2006/relationships/image" Target="../media/image430.png"/><Relationship Id="rId419" Type="http://schemas.openxmlformats.org/officeDocument/2006/relationships/image" Target="../media/image528.png"/><Relationship Id="rId626" Type="http://schemas.openxmlformats.org/officeDocument/2006/relationships/image" Target="../media/image735.png"/><Relationship Id="rId265" Type="http://schemas.openxmlformats.org/officeDocument/2006/relationships/image" Target="../media/image374.png"/><Relationship Id="rId472" Type="http://schemas.openxmlformats.org/officeDocument/2006/relationships/image" Target="../media/image581.png"/><Relationship Id="rId125" Type="http://schemas.openxmlformats.org/officeDocument/2006/relationships/image" Target="../media/image234.png"/><Relationship Id="rId332" Type="http://schemas.openxmlformats.org/officeDocument/2006/relationships/image" Target="../media/image441.png"/><Relationship Id="rId637" Type="http://schemas.openxmlformats.org/officeDocument/2006/relationships/image" Target="../media/image7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3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1.png"/><Relationship Id="rId2" Type="http://schemas.openxmlformats.org/officeDocument/2006/relationships/image" Target="../media/image8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3.png"/><Relationship Id="rId4" Type="http://schemas.openxmlformats.org/officeDocument/2006/relationships/image" Target="../media/image8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7.jpeg"/><Relationship Id="rId5" Type="http://schemas.openxmlformats.org/officeDocument/2006/relationships/image" Target="../media/image836.jpeg"/><Relationship Id="rId4" Type="http://schemas.openxmlformats.org/officeDocument/2006/relationships/image" Target="../media/image8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3" y="-56508"/>
            <a:ext cx="12192000" cy="685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2475" y="2591376"/>
            <a:ext cx="9010835" cy="29634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AU" sz="44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</a:br>
            <a:br>
              <a:rPr lang="en-AU" sz="44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</a:br>
            <a:r>
              <a:rPr lang="en-AU" sz="44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  <a:t>REGULATION FOR DIGITAL TRANSFORMATION - SPECTRUM AND ACCESS FOR ALL </a:t>
            </a:r>
            <a:br>
              <a:rPr lang="en-AU" sz="44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9" name="Title 10"/>
          <p:cNvSpPr txBox="1"/>
          <p:nvPr/>
        </p:nvSpPr>
        <p:spPr>
          <a:xfrm>
            <a:off x="1202923" y="4731026"/>
            <a:ext cx="10515600" cy="9684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pc="-10" dirty="0">
                <a:solidFill>
                  <a:schemeClr val="tx2"/>
                </a:solidFill>
                <a:latin typeface="Arial Black" panose="020B0A04020102020204" pitchFamily="34" charset="0"/>
              </a:rPr>
              <a:t>Kila Gulo-Vui</a:t>
            </a:r>
          </a:p>
          <a:p>
            <a:r>
              <a:rPr lang="en-US" sz="3200" spc="-10" dirty="0">
                <a:solidFill>
                  <a:srgbClr val="C00000"/>
                </a:solidFill>
                <a:latin typeface="Arial Black" panose="020B0A04020102020204" pitchFamily="34" charset="0"/>
              </a:rPr>
              <a:t>CEO, NICTA</a:t>
            </a:r>
            <a:endParaRPr lang="en-US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5259116" y="5915213"/>
            <a:ext cx="3907978" cy="523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</a:rPr>
              <a:t>2nd  OCTOBER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DD885E6A-8660-839C-7195-A4D4A439F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31CC9143-1DB4-D482-73F0-B03D124710A8}"/>
              </a:ext>
            </a:extLst>
          </p:cNvPr>
          <p:cNvSpPr txBox="1">
            <a:spLocks/>
          </p:cNvSpPr>
          <p:nvPr/>
        </p:nvSpPr>
        <p:spPr>
          <a:xfrm>
            <a:off x="504371" y="7302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Agenda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7A2C3-E3BE-9CE5-086D-4CAE388F62ED}"/>
              </a:ext>
            </a:extLst>
          </p:cNvPr>
          <p:cNvSpPr txBox="1"/>
          <p:nvPr/>
        </p:nvSpPr>
        <p:spPr>
          <a:xfrm>
            <a:off x="665671" y="2108655"/>
            <a:ext cx="8997350" cy="323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Regulation for digital transformation  </a:t>
            </a:r>
          </a:p>
          <a:p>
            <a:pPr marL="514350" marR="0" lvl="0" indent="-51435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Universal Broadband Connectivity</a:t>
            </a:r>
          </a:p>
          <a:p>
            <a:pPr marL="514350" marR="0" lvl="0" indent="-51435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="1" dirty="0">
                <a:cs typeface="Tahoma"/>
              </a:rPr>
              <a:t>Spectrum  Reforms – Market based spectrum assignment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Tahoma"/>
            </a:endParaRPr>
          </a:p>
          <a:p>
            <a:pPr marL="514350" marR="0" lvl="0" indent="-51435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PNG Universal Connectivity and Spectrum Policy</a:t>
            </a:r>
          </a:p>
          <a:p>
            <a:pPr marL="514350" marR="0" lvl="0" indent="-51435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Conclusions &amp; Q/A</a:t>
            </a:r>
          </a:p>
          <a:p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6563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DD885E6A-8660-839C-7195-A4D4A439F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409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31CC9143-1DB4-D482-73F0-B03D124710A8}"/>
              </a:ext>
            </a:extLst>
          </p:cNvPr>
          <p:cNvSpPr txBox="1">
            <a:spLocks/>
          </p:cNvSpPr>
          <p:nvPr/>
        </p:nvSpPr>
        <p:spPr>
          <a:xfrm>
            <a:off x="504371" y="7302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2"/>
                </a:solidFill>
                <a:latin typeface="Arial Black" panose="020B0A04020102020204" pitchFamily="34" charset="0"/>
              </a:rPr>
              <a:t>Along the digital transformation road: Connectivity, Regulatory, Technology, Market and Societal changes – </a:t>
            </a:r>
          </a:p>
          <a:p>
            <a:r>
              <a:rPr lang="en-US" sz="3200" b="1" spc="-10" dirty="0">
                <a:solidFill>
                  <a:schemeClr val="accent2"/>
                </a:solidFill>
                <a:latin typeface="Arial Black" panose="020B0A04020102020204" pitchFamily="34" charset="0"/>
              </a:rPr>
              <a:t>Digital impacts all sectors and aspects of life</a:t>
            </a:r>
            <a:endParaRPr lang="en-US" sz="32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7A2C3-E3BE-9CE5-086D-4CAE388F62ED}"/>
              </a:ext>
            </a:extLst>
          </p:cNvPr>
          <p:cNvSpPr txBox="1"/>
          <p:nvPr/>
        </p:nvSpPr>
        <p:spPr>
          <a:xfrm>
            <a:off x="665671" y="2108655"/>
            <a:ext cx="89973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1980s – The dawn </a:t>
            </a:r>
            <a:r>
              <a:rPr lang="en-US" sz="2800" b="1" dirty="0">
                <a:cs typeface="Tahoma"/>
              </a:rPr>
              <a:t>of email and mobile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1990s – Data and the global network society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2000’s – Phones turn “smart”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cs typeface="Tahoma"/>
              </a:rPr>
              <a:t>2010 – Digitization of new parts of society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/>
              </a:rPr>
              <a:t>2020 – ICTs help mitigate global pandemic</a:t>
            </a:r>
          </a:p>
          <a:p>
            <a:pPr marR="0" lvl="0" algn="l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cs typeface="Tahoma"/>
              </a:rPr>
              <a:t>2030 – Full digital economy and society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Tahoma"/>
            </a:endParaRPr>
          </a:p>
          <a:p>
            <a:endParaRPr lang="en-US" sz="1400" b="1" dirty="0"/>
          </a:p>
          <a:p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2819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" y="0"/>
            <a:ext cx="12195556" cy="6858000"/>
          </a:xfrm>
        </p:spPr>
      </p:pic>
      <p:sp>
        <p:nvSpPr>
          <p:cNvPr id="5" name="TextBox 4"/>
          <p:cNvSpPr txBox="1"/>
          <p:nvPr/>
        </p:nvSpPr>
        <p:spPr>
          <a:xfrm>
            <a:off x="386961" y="699264"/>
            <a:ext cx="69950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Why is regulation important? </a:t>
            </a:r>
            <a:endParaRPr lang="en-AU" sz="2800" b="1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430" y="1505463"/>
            <a:ext cx="723530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Regulatory and institutional frameworks </a:t>
            </a:r>
            <a:r>
              <a:rPr lang="en-US" dirty="0"/>
              <a:t>are essential in driving ecosystem and the effect build up over time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The connectivity of digital services </a:t>
            </a:r>
            <a:r>
              <a:rPr lang="en-US" dirty="0"/>
              <a:t>is significantly and positively correlated with the level of advancements of ICT policies and regulations, and competition frameworks in particular</a:t>
            </a:r>
          </a:p>
          <a:p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/>
              <a:t>Investment and development </a:t>
            </a:r>
            <a:r>
              <a:rPr lang="en-US" dirty="0"/>
              <a:t>of infrastructure in the digital ecosystem are directly and influenced by the maturity of the ICT regulatory frameworks and by competition in the ICT markets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2890" y="4456057"/>
            <a:ext cx="76703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Level playing field in the market place </a:t>
            </a:r>
            <a:r>
              <a:rPr lang="en-US" dirty="0"/>
              <a:t>is a challenge to achieve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AU" b="1" dirty="0">
                <a:solidFill>
                  <a:schemeClr val="accent2"/>
                </a:solidFill>
              </a:rPr>
              <a:t>New policies and regulations have to be built in and onto to existing ones  in order to increase  their relevance and impact on the development of the digital ecosystem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8544560" y="1506220"/>
            <a:ext cx="3384550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32"/>
            <a:ext cx="1219555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064" y="796317"/>
            <a:ext cx="76984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Regulatory tools and approaches for sustainable digital transformation</a:t>
            </a:r>
            <a:endParaRPr lang="en-AU" sz="3200" b="1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293" y="2325073"/>
            <a:ext cx="798032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Pro-competition frameworks </a:t>
            </a:r>
            <a:r>
              <a:rPr lang="en-US" sz="2000" dirty="0"/>
              <a:t>-  longer value  chains, more diverse market players, services, devices and infrastructure</a:t>
            </a:r>
          </a:p>
          <a:p>
            <a:pPr algn="just"/>
            <a:r>
              <a:rPr lang="en-US" sz="2000" b="1" dirty="0"/>
              <a:t>Stakeholder engagements - </a:t>
            </a:r>
            <a:r>
              <a:rPr lang="en-US" sz="2000" dirty="0"/>
              <a:t>public consultations / hearings. workshops</a:t>
            </a:r>
          </a:p>
          <a:p>
            <a:pPr algn="just"/>
            <a:r>
              <a:rPr lang="en-US" sz="2000" b="1" dirty="0"/>
              <a:t>Robust and enforceable mechanisms for consumer protection </a:t>
            </a:r>
            <a:r>
              <a:rPr lang="en-US" sz="2000" dirty="0"/>
              <a:t>– rules on data privacy, data protection and data portability</a:t>
            </a:r>
          </a:p>
          <a:p>
            <a:pPr algn="just"/>
            <a:r>
              <a:rPr lang="en-US" sz="2000" b="1" dirty="0"/>
              <a:t>Market based and dynamic mechanisms for spectrum management </a:t>
            </a:r>
            <a:r>
              <a:rPr lang="en-US" sz="2000" dirty="0"/>
              <a:t>– allow for flexible, transparent use of scare radio spectrum resources and promote technology neutrality</a:t>
            </a:r>
          </a:p>
          <a:p>
            <a:pPr algn="just"/>
            <a:r>
              <a:rPr lang="en-US" sz="2000" b="1" dirty="0"/>
              <a:t>Regulatory expertise needs to be developed continuously </a:t>
            </a:r>
            <a:r>
              <a:rPr lang="en-US" sz="2000" dirty="0"/>
              <a:t>– to integrate new technologies, competence, and skills and allow for data and evidence based decision making</a:t>
            </a:r>
          </a:p>
          <a:p>
            <a:pPr algn="just"/>
            <a:r>
              <a:rPr lang="en-US" sz="2000" b="1" dirty="0"/>
              <a:t>Regional and international cooperation </a:t>
            </a:r>
            <a:r>
              <a:rPr lang="en-US" sz="2000" dirty="0"/>
              <a:t>in defining regulatory rules on cross border issues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AU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31692" t="444" r="12569" b="198"/>
          <a:stretch>
            <a:fillRect/>
          </a:stretch>
        </p:blipFill>
        <p:spPr>
          <a:xfrm>
            <a:off x="8406449" y="1117600"/>
            <a:ext cx="3785550" cy="49694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4" name="TextBox 3"/>
          <p:cNvSpPr txBox="1"/>
          <p:nvPr/>
        </p:nvSpPr>
        <p:spPr>
          <a:xfrm>
            <a:off x="1972688" y="1205438"/>
            <a:ext cx="76547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BROADBAND CONNECTIVITY – IS NOT JUST THE BACKBONE BUT A CRITICAL ENABLER OF DIGITAL TRANSFORMATION</a:t>
            </a:r>
          </a:p>
          <a:p>
            <a:endParaRPr lang="en-US" sz="2400" b="1" dirty="0">
              <a:solidFill>
                <a:schemeClr val="accent2"/>
              </a:solidFill>
            </a:endParaRPr>
          </a:p>
          <a:p>
            <a:endParaRPr lang="en-AU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53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26C8A5E-C4F1-B934-3460-285217940C8B}"/>
              </a:ext>
            </a:extLst>
          </p:cNvPr>
          <p:cNvSpPr/>
          <p:nvPr/>
        </p:nvSpPr>
        <p:spPr>
          <a:xfrm>
            <a:off x="58720" y="777015"/>
            <a:ext cx="8066286" cy="8534871"/>
          </a:xfrm>
          <a:custGeom>
            <a:avLst/>
            <a:gdLst>
              <a:gd name="connsiteX0" fmla="*/ 644019 w 8066286"/>
              <a:gd name="connsiteY0" fmla="*/ 5958799 h 8534871"/>
              <a:gd name="connsiteX1" fmla="*/ 2344228 w 8066286"/>
              <a:gd name="connsiteY1" fmla="*/ 5958799 h 8534871"/>
              <a:gd name="connsiteX2" fmla="*/ 2988246 w 8066286"/>
              <a:gd name="connsiteY2" fmla="*/ 7246835 h 8534871"/>
              <a:gd name="connsiteX3" fmla="*/ 2344228 w 8066286"/>
              <a:gd name="connsiteY3" fmla="*/ 8534871 h 8534871"/>
              <a:gd name="connsiteX4" fmla="*/ 644019 w 8066286"/>
              <a:gd name="connsiteY4" fmla="*/ 8534871 h 8534871"/>
              <a:gd name="connsiteX5" fmla="*/ 0 w 8066286"/>
              <a:gd name="connsiteY5" fmla="*/ 7246835 h 8534871"/>
              <a:gd name="connsiteX6" fmla="*/ 3183039 w 8066286"/>
              <a:gd name="connsiteY6" fmla="*/ 4578687 h 8534871"/>
              <a:gd name="connsiteX7" fmla="*/ 4883248 w 8066286"/>
              <a:gd name="connsiteY7" fmla="*/ 4578687 h 8534871"/>
              <a:gd name="connsiteX8" fmla="*/ 5527266 w 8066286"/>
              <a:gd name="connsiteY8" fmla="*/ 5866723 h 8534871"/>
              <a:gd name="connsiteX9" fmla="*/ 4883248 w 8066286"/>
              <a:gd name="connsiteY9" fmla="*/ 7154759 h 8534871"/>
              <a:gd name="connsiteX10" fmla="*/ 3183039 w 8066286"/>
              <a:gd name="connsiteY10" fmla="*/ 7154759 h 8534871"/>
              <a:gd name="connsiteX11" fmla="*/ 2539020 w 8066286"/>
              <a:gd name="connsiteY11" fmla="*/ 5866723 h 8534871"/>
              <a:gd name="connsiteX12" fmla="*/ 5722059 w 8066286"/>
              <a:gd name="connsiteY12" fmla="*/ 3214455 h 8534871"/>
              <a:gd name="connsiteX13" fmla="*/ 7422268 w 8066286"/>
              <a:gd name="connsiteY13" fmla="*/ 3214455 h 8534871"/>
              <a:gd name="connsiteX14" fmla="*/ 8066286 w 8066286"/>
              <a:gd name="connsiteY14" fmla="*/ 4502491 h 8534871"/>
              <a:gd name="connsiteX15" fmla="*/ 7422268 w 8066286"/>
              <a:gd name="connsiteY15" fmla="*/ 5790527 h 8534871"/>
              <a:gd name="connsiteX16" fmla="*/ 5722059 w 8066286"/>
              <a:gd name="connsiteY16" fmla="*/ 5790527 h 8534871"/>
              <a:gd name="connsiteX17" fmla="*/ 5078040 w 8066286"/>
              <a:gd name="connsiteY17" fmla="*/ 4502491 h 8534871"/>
              <a:gd name="connsiteX18" fmla="*/ 644019 w 8066286"/>
              <a:gd name="connsiteY18" fmla="*/ 3159885 h 8534871"/>
              <a:gd name="connsiteX19" fmla="*/ 2344228 w 8066286"/>
              <a:gd name="connsiteY19" fmla="*/ 3159885 h 8534871"/>
              <a:gd name="connsiteX20" fmla="*/ 2988246 w 8066286"/>
              <a:gd name="connsiteY20" fmla="*/ 4447921 h 8534871"/>
              <a:gd name="connsiteX21" fmla="*/ 2344228 w 8066286"/>
              <a:gd name="connsiteY21" fmla="*/ 5735957 h 8534871"/>
              <a:gd name="connsiteX22" fmla="*/ 644019 w 8066286"/>
              <a:gd name="connsiteY22" fmla="*/ 5735957 h 8534871"/>
              <a:gd name="connsiteX23" fmla="*/ 0 w 8066286"/>
              <a:gd name="connsiteY23" fmla="*/ 4447921 h 8534871"/>
              <a:gd name="connsiteX24" fmla="*/ 3183039 w 8066286"/>
              <a:gd name="connsiteY24" fmla="*/ 1779774 h 8534871"/>
              <a:gd name="connsiteX25" fmla="*/ 4883248 w 8066286"/>
              <a:gd name="connsiteY25" fmla="*/ 1779774 h 8534871"/>
              <a:gd name="connsiteX26" fmla="*/ 5527266 w 8066286"/>
              <a:gd name="connsiteY26" fmla="*/ 3067809 h 8534871"/>
              <a:gd name="connsiteX27" fmla="*/ 4883248 w 8066286"/>
              <a:gd name="connsiteY27" fmla="*/ 4355845 h 8534871"/>
              <a:gd name="connsiteX28" fmla="*/ 3183039 w 8066286"/>
              <a:gd name="connsiteY28" fmla="*/ 4355845 h 8534871"/>
              <a:gd name="connsiteX29" fmla="*/ 2539020 w 8066286"/>
              <a:gd name="connsiteY29" fmla="*/ 3067809 h 8534871"/>
              <a:gd name="connsiteX30" fmla="*/ 644019 w 8066286"/>
              <a:gd name="connsiteY30" fmla="*/ 356242 h 8534871"/>
              <a:gd name="connsiteX31" fmla="*/ 2344228 w 8066286"/>
              <a:gd name="connsiteY31" fmla="*/ 356242 h 8534871"/>
              <a:gd name="connsiteX32" fmla="*/ 2988246 w 8066286"/>
              <a:gd name="connsiteY32" fmla="*/ 1644278 h 8534871"/>
              <a:gd name="connsiteX33" fmla="*/ 2344228 w 8066286"/>
              <a:gd name="connsiteY33" fmla="*/ 2932314 h 8534871"/>
              <a:gd name="connsiteX34" fmla="*/ 644019 w 8066286"/>
              <a:gd name="connsiteY34" fmla="*/ 2932314 h 8534871"/>
              <a:gd name="connsiteX35" fmla="*/ 0 w 8066286"/>
              <a:gd name="connsiteY35" fmla="*/ 1644278 h 8534871"/>
              <a:gd name="connsiteX36" fmla="*/ 3346565 w 8066286"/>
              <a:gd name="connsiteY36" fmla="*/ 0 h 8534871"/>
              <a:gd name="connsiteX37" fmla="*/ 4292527 w 8066286"/>
              <a:gd name="connsiteY37" fmla="*/ 0 h 8534871"/>
              <a:gd name="connsiteX38" fmla="*/ 4650846 w 8066286"/>
              <a:gd name="connsiteY38" fmla="*/ 716637 h 8534871"/>
              <a:gd name="connsiteX39" fmla="*/ 4292527 w 8066286"/>
              <a:gd name="connsiteY39" fmla="*/ 1433275 h 8534871"/>
              <a:gd name="connsiteX40" fmla="*/ 3346565 w 8066286"/>
              <a:gd name="connsiteY40" fmla="*/ 1433275 h 8534871"/>
              <a:gd name="connsiteX41" fmla="*/ 2988246 w 8066286"/>
              <a:gd name="connsiteY41" fmla="*/ 716637 h 853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066286" h="8534871">
                <a:moveTo>
                  <a:pt x="644019" y="5958799"/>
                </a:moveTo>
                <a:lnTo>
                  <a:pt x="2344228" y="5958799"/>
                </a:lnTo>
                <a:lnTo>
                  <a:pt x="2988246" y="7246835"/>
                </a:lnTo>
                <a:lnTo>
                  <a:pt x="2344228" y="8534871"/>
                </a:lnTo>
                <a:lnTo>
                  <a:pt x="644019" y="8534871"/>
                </a:lnTo>
                <a:lnTo>
                  <a:pt x="0" y="7246835"/>
                </a:lnTo>
                <a:close/>
                <a:moveTo>
                  <a:pt x="3183039" y="4578687"/>
                </a:moveTo>
                <a:lnTo>
                  <a:pt x="4883248" y="4578687"/>
                </a:lnTo>
                <a:lnTo>
                  <a:pt x="5527266" y="5866723"/>
                </a:lnTo>
                <a:lnTo>
                  <a:pt x="4883248" y="7154759"/>
                </a:lnTo>
                <a:lnTo>
                  <a:pt x="3183039" y="7154759"/>
                </a:lnTo>
                <a:lnTo>
                  <a:pt x="2539020" y="5866723"/>
                </a:lnTo>
                <a:close/>
                <a:moveTo>
                  <a:pt x="5722059" y="3214455"/>
                </a:moveTo>
                <a:lnTo>
                  <a:pt x="7422268" y="3214455"/>
                </a:lnTo>
                <a:lnTo>
                  <a:pt x="8066286" y="4502491"/>
                </a:lnTo>
                <a:lnTo>
                  <a:pt x="7422268" y="5790527"/>
                </a:lnTo>
                <a:lnTo>
                  <a:pt x="5722059" y="5790527"/>
                </a:lnTo>
                <a:lnTo>
                  <a:pt x="5078040" y="4502491"/>
                </a:lnTo>
                <a:close/>
                <a:moveTo>
                  <a:pt x="644019" y="3159885"/>
                </a:moveTo>
                <a:lnTo>
                  <a:pt x="2344228" y="3159885"/>
                </a:lnTo>
                <a:lnTo>
                  <a:pt x="2988246" y="4447921"/>
                </a:lnTo>
                <a:lnTo>
                  <a:pt x="2344228" y="5735957"/>
                </a:lnTo>
                <a:lnTo>
                  <a:pt x="644019" y="5735957"/>
                </a:lnTo>
                <a:lnTo>
                  <a:pt x="0" y="4447921"/>
                </a:lnTo>
                <a:close/>
                <a:moveTo>
                  <a:pt x="3183039" y="1779774"/>
                </a:moveTo>
                <a:lnTo>
                  <a:pt x="4883248" y="1779774"/>
                </a:lnTo>
                <a:lnTo>
                  <a:pt x="5527266" y="3067809"/>
                </a:lnTo>
                <a:lnTo>
                  <a:pt x="4883248" y="4355845"/>
                </a:lnTo>
                <a:lnTo>
                  <a:pt x="3183039" y="4355845"/>
                </a:lnTo>
                <a:lnTo>
                  <a:pt x="2539020" y="3067809"/>
                </a:lnTo>
                <a:close/>
                <a:moveTo>
                  <a:pt x="644019" y="356242"/>
                </a:moveTo>
                <a:lnTo>
                  <a:pt x="2344228" y="356242"/>
                </a:lnTo>
                <a:lnTo>
                  <a:pt x="2988246" y="1644278"/>
                </a:lnTo>
                <a:lnTo>
                  <a:pt x="2344228" y="2932314"/>
                </a:lnTo>
                <a:lnTo>
                  <a:pt x="644019" y="2932314"/>
                </a:lnTo>
                <a:lnTo>
                  <a:pt x="0" y="1644278"/>
                </a:lnTo>
                <a:close/>
                <a:moveTo>
                  <a:pt x="3346565" y="0"/>
                </a:moveTo>
                <a:lnTo>
                  <a:pt x="4292527" y="0"/>
                </a:lnTo>
                <a:lnTo>
                  <a:pt x="4650846" y="716637"/>
                </a:lnTo>
                <a:lnTo>
                  <a:pt x="4292527" y="1433275"/>
                </a:lnTo>
                <a:lnTo>
                  <a:pt x="3346565" y="1433275"/>
                </a:lnTo>
                <a:lnTo>
                  <a:pt x="2988246" y="716637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19156" t="-22082" r="-50994" b="-48068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FADB11F-4DCC-579D-F8E0-E91D11E72E58}"/>
              </a:ext>
            </a:extLst>
          </p:cNvPr>
          <p:cNvSpPr txBox="1">
            <a:spLocks/>
          </p:cNvSpPr>
          <p:nvPr/>
        </p:nvSpPr>
        <p:spPr>
          <a:xfrm>
            <a:off x="0" y="2408238"/>
            <a:ext cx="12192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  <a:t>MOBILE SERVICE COVERAGE</a:t>
            </a:r>
          </a:p>
          <a:p>
            <a:pPr algn="ctr"/>
            <a:r>
              <a:rPr lang="en-US" sz="6000" b="1" dirty="0">
                <a:ln>
                  <a:solidFill>
                    <a:srgbClr val="E99D5F"/>
                  </a:solidFill>
                </a:ln>
                <a:solidFill>
                  <a:srgbClr val="574956"/>
                </a:solidFill>
                <a:latin typeface="Cooper Black" panose="0208090404030B020404" pitchFamily="18" charset="0"/>
              </a:rPr>
              <a:t>PNG – DEC 2023</a:t>
            </a:r>
            <a:endParaRPr lang="en-AU" sz="6000" b="1" dirty="0">
              <a:ln>
                <a:solidFill>
                  <a:srgbClr val="E99D5F"/>
                </a:solidFill>
              </a:ln>
              <a:solidFill>
                <a:srgbClr val="574956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82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Content Placeholder 3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" y="0"/>
            <a:ext cx="12195556" cy="6858000"/>
          </a:xfrm>
        </p:spPr>
      </p:pic>
      <p:sp>
        <p:nvSpPr>
          <p:cNvPr id="4" name="Title 10"/>
          <p:cNvSpPr txBox="1"/>
          <p:nvPr/>
        </p:nvSpPr>
        <p:spPr>
          <a:xfrm>
            <a:off x="5024668" y="10038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AutoShape 6" descr="No photo description available.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6" name="2G Overal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4" y="1505992"/>
            <a:ext cx="7103255" cy="4491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65006" y="999668"/>
            <a:ext cx="859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E99D5F"/>
                </a:solidFill>
              </a:rPr>
              <a:t>2G OVERALL COVERAGE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92220" y="2102263"/>
            <a:ext cx="77995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E99D5F"/>
                </a:solidFill>
              </a:rPr>
              <a:t>TOTAL POPULATION NSO_2021:</a:t>
            </a:r>
          </a:p>
          <a:p>
            <a:r>
              <a:rPr lang="en-US" sz="2400" b="1" dirty="0">
                <a:solidFill>
                  <a:srgbClr val="E99D5F"/>
                </a:solidFill>
              </a:rPr>
              <a:t>	11,781,559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08609" y="3184402"/>
            <a:ext cx="31143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79% Population Covered</a:t>
            </a:r>
          </a:p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9,335,434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/>
          <p:cNvSpPr txBox="1"/>
          <p:nvPr/>
        </p:nvSpPr>
        <p:spPr>
          <a:xfrm>
            <a:off x="665671" y="7592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2" name="Group 211"/>
          <p:cNvGrpSpPr/>
          <p:nvPr/>
        </p:nvGrpSpPr>
        <p:grpSpPr>
          <a:xfrm>
            <a:off x="154120" y="759277"/>
            <a:ext cx="11820031" cy="5585719"/>
            <a:chOff x="154120" y="356615"/>
            <a:chExt cx="11820031" cy="5988382"/>
          </a:xfrm>
        </p:grpSpPr>
        <p:pic>
          <p:nvPicPr>
            <p:cNvPr id="213" name="Delta_Fly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963" b="96914" l="1335" r="96663">
                          <a14:foregroundMark x1="36819" y1="7160" x2="36819" y2="7160"/>
                          <a14:foregroundMark x1="37375" y1="2963" x2="37375" y2="2963"/>
                          <a14:foregroundMark x1="5673" y1="75185" x2="5673" y2="75185"/>
                          <a14:foregroundMark x1="1335" y1="71481" x2="1335" y2="71481"/>
                          <a14:foregroundMark x1="81869" y1="73704" x2="81869" y2="73704"/>
                          <a14:foregroundMark x1="84205" y1="78148" x2="84205" y2="78148"/>
                          <a14:foregroundMark x1="91546" y1="72099" x2="91546" y2="72099"/>
                          <a14:foregroundMark x1="96885" y1="68889" x2="96885" y2="68889"/>
                          <a14:foregroundMark x1="52058" y1="94074" x2="52058" y2="94074"/>
                          <a14:foregroundMark x1="43159" y1="96914" x2="43159" y2="96914"/>
                          <a14:foregroundMark x1="20912" y1="90494" x2="20912" y2="90494"/>
                          <a14:foregroundMark x1="26919" y1="91358" x2="26919" y2="91358"/>
                          <a14:foregroundMark x1="30812" y1="89259" x2="30812" y2="89259"/>
                          <a14:foregroundMark x1="32703" y1="89259" x2="32703" y2="89259"/>
                          <a14:foregroundMark x1="33593" y1="89259" x2="33593" y2="89259"/>
                          <a14:foregroundMark x1="22803" y1="92840" x2="22803" y2="92840"/>
                          <a14:foregroundMark x1="18687" y1="91358" x2="18687" y2="91358"/>
                          <a14:backgroundMark x1="47497" y1="73086" x2="47497" y2="73086"/>
                          <a14:backgroundMark x1="63515" y1="60247" x2="63515" y2="60247"/>
                          <a14:backgroundMark x1="63737" y1="59383" x2="63737" y2="59383"/>
                          <a14:backgroundMark x1="64627" y1="63827" x2="64627" y2="63827"/>
                          <a14:backgroundMark x1="66407" y1="63827" x2="66407" y2="63827"/>
                          <a14:backgroundMark x1="74416" y1="73210" x2="74416" y2="73210"/>
                          <a14:backgroundMark x1="75862" y1="75802" x2="75862" y2="75802"/>
                          <a14:backgroundMark x1="77864" y1="76296" x2="77864" y2="76296"/>
                          <a14:backgroundMark x1="70857" y1="70247" x2="70857" y2="70247"/>
                          <a14:backgroundMark x1="72859" y1="72099" x2="72859" y2="72099"/>
                          <a14:backgroundMark x1="94438" y1="68272" x2="94438" y2="68272"/>
                          <a14:backgroundMark x1="92214" y1="67531" x2="92214" y2="6753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9838" y="3788971"/>
              <a:ext cx="1160737" cy="1045824"/>
            </a:xfrm>
            <a:prstGeom prst="rect">
              <a:avLst/>
            </a:prstGeom>
          </p:spPr>
        </p:pic>
        <p:pic>
          <p:nvPicPr>
            <p:cNvPr id="214" name="Middle Fly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5" b="98272" l="2428" r="89985">
                          <a14:foregroundMark x1="65250" y1="5802" x2="65250" y2="5802"/>
                          <a14:foregroundMark x1="63278" y1="1605" x2="63278" y2="1605"/>
                          <a14:foregroundMark x1="7284" y1="46543" x2="7284" y2="46543"/>
                          <a14:foregroundMark x1="2428" y1="43704" x2="2428" y2="43704"/>
                          <a14:foregroundMark x1="33232" y1="84691" x2="33232" y2="84691"/>
                          <a14:foregroundMark x1="57360" y1="92222" x2="57360" y2="92222"/>
                          <a14:foregroundMark x1="55387" y1="98272" x2="55387" y2="982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1333" y="3004646"/>
              <a:ext cx="1344749" cy="1652883"/>
            </a:xfrm>
            <a:prstGeom prst="rect">
              <a:avLst/>
            </a:prstGeom>
          </p:spPr>
        </p:pic>
        <p:pic>
          <p:nvPicPr>
            <p:cNvPr id="215" name="North_Fly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210" b="96543" l="3231" r="98462">
                          <a14:foregroundMark x1="12923" y1="3210" x2="12923" y2="3210"/>
                          <a14:foregroundMark x1="91077" y1="24568" x2="91077" y2="24568"/>
                          <a14:foregroundMark x1="93846" y1="35679" x2="94308" y2="35802"/>
                          <a14:foregroundMark x1="98923" y1="33704" x2="98923" y2="33704"/>
                          <a14:foregroundMark x1="24615" y1="92963" x2="24615" y2="92963"/>
                          <a14:foregroundMark x1="9538" y1="80617" x2="9538" y2="80617"/>
                          <a14:foregroundMark x1="8462" y1="82716" x2="8462" y2="82716"/>
                          <a14:foregroundMark x1="6615" y1="86543" x2="6615" y2="86543"/>
                          <a14:foregroundMark x1="3231" y1="96543" x2="3231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4934" y="2657266"/>
              <a:ext cx="830931" cy="1035469"/>
            </a:xfrm>
            <a:prstGeom prst="rect">
              <a:avLst/>
            </a:prstGeom>
          </p:spPr>
        </p:pic>
        <p:pic>
          <p:nvPicPr>
            <p:cNvPr id="216" name="South_Fly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88" b="98395" l="4179" r="97141">
                          <a14:foregroundMark x1="76833" y1="41111" x2="76833" y2="41111"/>
                          <a14:foregroundMark x1="74120" y1="40247" x2="74120" y2="40247"/>
                          <a14:foregroundMark x1="64883" y1="38519" x2="64883" y2="38519"/>
                          <a14:foregroundMark x1="67229" y1="39383" x2="67229" y2="39383"/>
                          <a14:foregroundMark x1="67449" y1="40864" x2="67449" y2="40864"/>
                          <a14:foregroundMark x1="77419" y1="36420" x2="77419" y2="36420"/>
                          <a14:foregroundMark x1="77933" y1="38765" x2="77933" y2="38765"/>
                          <a14:foregroundMark x1="78446" y1="38889" x2="78446" y2="38889"/>
                          <a14:foregroundMark x1="77419" y1="39012" x2="77419" y2="39012"/>
                          <a14:foregroundMark x1="86070" y1="34691" x2="86070" y2="34691"/>
                          <a14:foregroundMark x1="91496" y1="32099" x2="91496" y2="32099"/>
                          <a14:foregroundMark x1="93768" y1="32593" x2="93768" y2="32593"/>
                          <a14:foregroundMark x1="87170" y1="34568" x2="87170" y2="34568"/>
                          <a14:foregroundMark x1="88123" y1="34444" x2="88123" y2="34444"/>
                          <a14:foregroundMark x1="86950" y1="34444" x2="86950" y2="34444"/>
                          <a14:foregroundMark x1="85337" y1="34321" x2="85337" y2="34321"/>
                          <a14:foregroundMark x1="84971" y1="34444" x2="84971" y2="34444"/>
                          <a14:foregroundMark x1="88930" y1="33827" x2="88930" y2="33827"/>
                          <a14:foregroundMark x1="78372" y1="36296" x2="78372" y2="36296"/>
                          <a14:foregroundMark x1="76906" y1="36173" x2="76906" y2="36173"/>
                          <a14:foregroundMark x1="79179" y1="36173" x2="79179" y2="36173"/>
                          <a14:foregroundMark x1="80279" y1="36173" x2="80279" y2="36173"/>
                          <a14:foregroundMark x1="81232" y1="40864" x2="81232" y2="40864"/>
                          <a14:foregroundMark x1="95088" y1="46543" x2="95088" y2="46543"/>
                          <a14:foregroundMark x1="97141" y1="47778" x2="97141" y2="47778"/>
                          <a14:foregroundMark x1="92962" y1="50864" x2="92962" y2="50864"/>
                          <a14:foregroundMark x1="88930" y1="55679" x2="88930" y2="55679"/>
                          <a14:foregroundMark x1="81012" y1="47284" x2="81012" y2="47284"/>
                          <a14:foregroundMark x1="81232" y1="45432" x2="81232" y2="45432"/>
                          <a14:foregroundMark x1="74487" y1="43210" x2="74487" y2="43210"/>
                          <a14:foregroundMark x1="72067" y1="41481" x2="72067" y2="41481"/>
                          <a14:foregroundMark x1="80572" y1="52963" x2="80572" y2="52963"/>
                          <a14:foregroundMark x1="75733" y1="48025" x2="75733" y2="48025"/>
                          <a14:foregroundMark x1="78592" y1="49506" x2="78592" y2="49506"/>
                          <a14:foregroundMark x1="84751" y1="60494" x2="84751" y2="60494"/>
                          <a14:foregroundMark x1="85997" y1="62963" x2="85997" y2="62963"/>
                          <a14:foregroundMark x1="84091" y1="61852" x2="84091" y2="61852"/>
                          <a14:foregroundMark x1="78079" y1="84074" x2="78079" y2="84074"/>
                          <a14:foregroundMark x1="41422" y1="33580" x2="41422" y2="33580"/>
                          <a14:foregroundMark x1="24194" y1="9630" x2="24194" y2="9630"/>
                          <a14:foregroundMark x1="17595" y1="7654" x2="17595" y2="7654"/>
                          <a14:foregroundMark x1="4179" y1="8889" x2="4179" y2="8889"/>
                          <a14:foregroundMark x1="5205" y1="1111" x2="5205" y2="1111"/>
                          <a14:foregroundMark x1="22434" y1="90494" x2="22434" y2="90494"/>
                          <a14:foregroundMark x1="53519" y1="92716" x2="53519" y2="92716"/>
                          <a14:foregroundMark x1="56672" y1="98395" x2="56672" y2="98395"/>
                          <a14:foregroundMark x1="85777" y1="42469" x2="85777" y2="42469"/>
                          <a14:foregroundMark x1="84897" y1="40617" x2="84897" y2="40617"/>
                          <a14:backgroundMark x1="19135" y1="8148" x2="19135" y2="8148"/>
                          <a14:backgroundMark x1="76613" y1="49630" x2="76613" y2="49630"/>
                          <a14:backgroundMark x1="75660" y1="49136" x2="75660" y2="49136"/>
                          <a14:backgroundMark x1="81818" y1="40617" x2="81818" y2="40617"/>
                          <a14:backgroundMark x1="83871" y1="60494" x2="83871" y2="60494"/>
                          <a14:backgroundMark x1="79839" y1="46914" x2="79839" y2="46914"/>
                          <a14:backgroundMark x1="84238" y1="41852" x2="84238" y2="41852"/>
                          <a14:backgroundMark x1="85411" y1="41728" x2="85411" y2="417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108" y="4308004"/>
              <a:ext cx="1778726" cy="1056282"/>
            </a:xfrm>
            <a:prstGeom prst="rect">
              <a:avLst/>
            </a:prstGeom>
          </p:spPr>
        </p:pic>
        <p:pic>
          <p:nvPicPr>
            <p:cNvPr id="217" name="Dei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7" b="99259" l="3621" r="98616">
                          <a14:foregroundMark x1="8839" y1="31481" x2="8839" y2="31481"/>
                          <a14:foregroundMark x1="3621" y1="33210" x2="3621" y2="33210"/>
                          <a14:foregroundMark x1="34611" y1="5432" x2="34611" y2="5432"/>
                          <a14:foregroundMark x1="44515" y1="864" x2="44515" y2="864"/>
                          <a14:foregroundMark x1="73376" y1="370" x2="73376" y2="370"/>
                          <a14:foregroundMark x1="94356" y1="62716" x2="94356" y2="62716"/>
                          <a14:foregroundMark x1="98722" y1="60123" x2="98722" y2="60123"/>
                          <a14:foregroundMark x1="45474" y1="90864" x2="45474" y2="90864"/>
                          <a14:foregroundMark x1="43876" y1="95432" x2="43876" y2="95432"/>
                          <a14:foregroundMark x1="45687" y1="99259" x2="45687" y2="9925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0499" y="2978195"/>
              <a:ext cx="202207" cy="174428"/>
            </a:xfrm>
            <a:prstGeom prst="rect">
              <a:avLst/>
            </a:prstGeom>
          </p:spPr>
        </p:pic>
        <p:pic>
          <p:nvPicPr>
            <p:cNvPr id="218" name="Mt Hagen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704" b="99630" l="448" r="98655">
                          <a14:foregroundMark x1="52691" y1="9136" x2="52691" y2="9136"/>
                          <a14:foregroundMark x1="90284" y1="19630" x2="90284" y2="19630"/>
                          <a14:foregroundMark x1="95067" y1="20617" x2="95067" y2="20617"/>
                          <a14:foregroundMark x1="95291" y1="3704" x2="95291" y2="3704"/>
                          <a14:foregroundMark x1="98804" y1="25926" x2="98804" y2="25926"/>
                          <a14:foregroundMark x1="60015" y1="93704" x2="60015" y2="93704"/>
                          <a14:foregroundMark x1="7549" y1="82593" x2="7549" y2="82593"/>
                          <a14:foregroundMark x1="2616" y1="86296" x2="2616" y2="86296"/>
                          <a14:foregroundMark x1="897" y1="85926" x2="897" y2="85926"/>
                          <a14:foregroundMark x1="523" y1="85802" x2="523" y2="85802"/>
                          <a14:foregroundMark x1="60239" y1="99630" x2="60239" y2="9963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64519" y="3125408"/>
              <a:ext cx="184128" cy="111470"/>
            </a:xfrm>
            <a:prstGeom prst="rect">
              <a:avLst/>
            </a:prstGeom>
          </p:spPr>
        </p:pic>
        <p:pic>
          <p:nvPicPr>
            <p:cNvPr id="219" name="Mul_Baiyer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2593" b="98642" l="420" r="97479">
                          <a14:foregroundMark x1="71639" y1="9506" x2="71639" y2="9506"/>
                          <a14:foregroundMark x1="69958" y1="5926" x2="69958" y2="5926"/>
                          <a14:foregroundMark x1="66176" y1="2716" x2="66176" y2="2716"/>
                          <a14:foregroundMark x1="90966" y1="16667" x2="90966" y2="16667"/>
                          <a14:foregroundMark x1="97689" y1="16790" x2="97689" y2="16790"/>
                          <a14:foregroundMark x1="7983" y1="41111" x2="7983" y2="41111"/>
                          <a14:foregroundMark x1="2101" y1="44198" x2="2101" y2="44198"/>
                          <a14:foregroundMark x1="1050" y1="51111" x2="1050" y2="51111"/>
                          <a14:foregroundMark x1="35924" y1="90617" x2="35924" y2="90617"/>
                          <a14:foregroundMark x1="39076" y1="94198" x2="39076" y2="94198"/>
                          <a14:foregroundMark x1="40126" y1="98642" x2="40126" y2="98642"/>
                          <a14:foregroundMark x1="39496" y1="96049" x2="39496" y2="96049"/>
                          <a14:foregroundMark x1="39496" y1="97531" x2="39496" y2="97531"/>
                          <a14:foregroundMark x1="54412" y1="62963" x2="54412" y2="62963"/>
                          <a14:foregroundMark x1="13866" y1="33086" x2="13866" y2="33086"/>
                          <a14:foregroundMark x1="13866" y1="32963" x2="13866" y2="32963"/>
                          <a14:foregroundMark x1="39076" y1="96173" x2="39076" y2="96173"/>
                          <a14:foregroundMark x1="38866" y1="95556" x2="38866" y2="95556"/>
                          <a14:foregroundMark x1="38655" y1="94815" x2="38655" y2="94815"/>
                          <a14:foregroundMark x1="37395" y1="93704" x2="37395" y2="93704"/>
                          <a14:foregroundMark x1="37605" y1="94444" x2="37605" y2="94444"/>
                          <a14:foregroundMark x1="35504" y1="93580" x2="35504" y2="93580"/>
                          <a14:foregroundMark x1="34034" y1="92716" x2="34034" y2="927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02100" y="2793888"/>
              <a:ext cx="240819" cy="409800"/>
            </a:xfrm>
            <a:prstGeom prst="rect">
              <a:avLst/>
            </a:prstGeom>
          </p:spPr>
        </p:pic>
        <p:pic>
          <p:nvPicPr>
            <p:cNvPr id="220" name="Tambul_Nebilyer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852" b="96914" l="2344" r="99566">
                          <a14:foregroundMark x1="5990" y1="19506" x2="5990" y2="19506"/>
                          <a14:foregroundMark x1="2344" y1="16667" x2="2344" y2="16667"/>
                          <a14:foregroundMark x1="17969" y1="8148" x2="17969" y2="8148"/>
                          <a14:foregroundMark x1="30990" y1="7407" x2="30990" y2="7407"/>
                          <a14:foregroundMark x1="37153" y1="1852" x2="37153" y2="1852"/>
                          <a14:foregroundMark x1="96094" y1="56296" x2="96094" y2="56296"/>
                          <a14:foregroundMark x1="85156" y1="96914" x2="85156" y2="96914"/>
                          <a14:foregroundMark x1="99566" y1="49259" x2="99566" y2="4925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76805" y="3122808"/>
              <a:ext cx="437417" cy="307562"/>
            </a:xfrm>
            <a:prstGeom prst="rect">
              <a:avLst/>
            </a:prstGeom>
          </p:spPr>
        </p:pic>
        <p:pic>
          <p:nvPicPr>
            <p:cNvPr id="221" name="Aitape_Lumi"/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6500" b="92750" l="793" r="99273">
                          <a14:foregroundMark x1="14201" y1="6500" x2="14201" y2="6500"/>
                          <a14:foregroundMark x1="4624" y1="18500" x2="4624" y2="18500"/>
                          <a14:foregroundMark x1="793" y1="23750" x2="793" y2="23750"/>
                          <a14:foregroundMark x1="11096" y1="92750" x2="11096" y2="92750"/>
                          <a14:foregroundMark x1="95509" y1="63500" x2="95509" y2="63500"/>
                          <a14:foregroundMark x1="99273" y1="60125" x2="99273" y2="601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2618" y="1386008"/>
              <a:ext cx="881522" cy="465797"/>
            </a:xfrm>
            <a:prstGeom prst="rect">
              <a:avLst/>
            </a:prstGeom>
          </p:spPr>
        </p:pic>
        <p:pic>
          <p:nvPicPr>
            <p:cNvPr id="222" name="Nuku"/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88" b="97037" l="1127" r="98732">
                          <a14:foregroundMark x1="33521" y1="20370" x2="33521" y2="20370"/>
                          <a14:foregroundMark x1="30986" y1="15802" x2="55070" y2="38025"/>
                          <a14:foregroundMark x1="55070" y1="38025" x2="55352" y2="38642"/>
                          <a14:foregroundMark x1="61831" y1="15062" x2="44085" y2="16790"/>
                          <a14:foregroundMark x1="44085" y1="16790" x2="27042" y2="24074"/>
                          <a14:foregroundMark x1="27042" y1="24074" x2="23239" y2="34815"/>
                          <a14:foregroundMark x1="23239" y1="34815" x2="46901" y2="48395"/>
                          <a14:foregroundMark x1="46901" y1="48395" x2="51831" y2="65432"/>
                          <a14:foregroundMark x1="51831" y1="65432" x2="49859" y2="85062"/>
                          <a14:foregroundMark x1="49859" y1="85062" x2="58592" y2="93086"/>
                          <a14:foregroundMark x1="58592" y1="93086" x2="69014" y2="84198"/>
                          <a14:foregroundMark x1="69014" y1="84198" x2="81831" y2="33086"/>
                          <a14:foregroundMark x1="81831" y1="33086" x2="87887" y2="23580"/>
                          <a14:foregroundMark x1="87887" y1="23580" x2="75915" y2="15062"/>
                          <a14:foregroundMark x1="75915" y1="15062" x2="60563" y2="13210"/>
                          <a14:foregroundMark x1="60563" y1="13210" x2="58732" y2="14074"/>
                          <a14:foregroundMark x1="5775" y1="34938" x2="5775" y2="34938"/>
                          <a14:foregroundMark x1="1127" y1="30370" x2="1127" y2="30370"/>
                          <a14:foregroundMark x1="24507" y1="6173" x2="24507" y2="6173"/>
                          <a14:foregroundMark x1="40282" y1="2099" x2="40282" y2="2099"/>
                          <a14:foregroundMark x1="54648" y1="2099" x2="54648" y2="2099"/>
                          <a14:foregroundMark x1="80423" y1="1111" x2="80423" y2="1111"/>
                          <a14:foregroundMark x1="91690" y1="10617" x2="91690" y2="10617"/>
                          <a14:foregroundMark x1="96056" y1="14074" x2="96056" y2="14074"/>
                          <a14:foregroundMark x1="97465" y1="63580" x2="98028" y2="63580"/>
                          <a14:foregroundMark x1="66479" y1="97160" x2="66479" y2="97160"/>
                          <a14:foregroundMark x1="98732" y1="19630" x2="98732" y2="1963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88015" y="1646720"/>
              <a:ext cx="375950" cy="428899"/>
            </a:xfrm>
            <a:prstGeom prst="rect">
              <a:avLst/>
            </a:prstGeom>
          </p:spPr>
        </p:pic>
        <p:pic>
          <p:nvPicPr>
            <p:cNvPr id="223" name="Telefomin"/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88" b="96914" l="4423" r="95735">
                          <a14:foregroundMark x1="9321" y1="30123" x2="4265" y2="39136"/>
                          <a14:foregroundMark x1="4265" y1="39136" x2="6319" y2="69259"/>
                          <a14:foregroundMark x1="6319" y1="69259" x2="13270" y2="77531"/>
                          <a14:foregroundMark x1="13270" y1="77531" x2="59242" y2="90247"/>
                          <a14:foregroundMark x1="59242" y1="90247" x2="76145" y2="91111"/>
                          <a14:foregroundMark x1="76145" y1="91111" x2="90995" y2="80123"/>
                          <a14:foregroundMark x1="90995" y1="80123" x2="92891" y2="70617"/>
                          <a14:foregroundMark x1="92891" y1="70617" x2="81043" y2="63580"/>
                          <a14:foregroundMark x1="81043" y1="63580" x2="31912" y2="61235"/>
                          <a14:foregroundMark x1="31912" y1="61235" x2="13744" y2="46420"/>
                          <a14:foregroundMark x1="13744" y1="46420" x2="6319" y2="37284"/>
                          <a14:foregroundMark x1="6319" y1="37284" x2="5213" y2="33827"/>
                          <a14:foregroundMark x1="95735" y1="63086" x2="95735" y2="63086"/>
                          <a14:foregroundMark x1="85782" y1="93704" x2="85782" y2="93704"/>
                          <a14:foregroundMark x1="81043" y1="96914" x2="81043" y2="96914"/>
                          <a14:foregroundMark x1="60032" y1="18765" x2="60032" y2="18765"/>
                          <a14:foregroundMark x1="56556" y1="4691" x2="56556" y2="4691"/>
                          <a14:foregroundMark x1="52923" y1="988" x2="52923" y2="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544" y="1816035"/>
              <a:ext cx="842052" cy="1077513"/>
            </a:xfrm>
            <a:prstGeom prst="rect">
              <a:avLst/>
            </a:prstGeom>
          </p:spPr>
        </p:pic>
        <p:pic>
          <p:nvPicPr>
            <p:cNvPr id="224" name="Vanimo_Green"/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988" b="98519" l="4695" r="98357">
                          <a14:foregroundMark x1="22535" y1="12469" x2="22535" y2="12469"/>
                          <a14:foregroundMark x1="14554" y1="8889" x2="14554" y2="8889"/>
                          <a14:foregroundMark x1="10563" y1="5802" x2="10563" y2="5802"/>
                          <a14:foregroundMark x1="5634" y1="4815" x2="5634" y2="4815"/>
                          <a14:foregroundMark x1="4695" y1="1111" x2="4695" y2="1111"/>
                          <a14:foregroundMark x1="91549" y1="20988" x2="91549" y2="20988"/>
                          <a14:foregroundMark x1="98357" y1="21481" x2="98357" y2="21481"/>
                          <a14:foregroundMark x1="37793" y1="93704" x2="37793" y2="93704"/>
                          <a14:foregroundMark x1="31455" y1="98519" x2="31455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075" y="1160787"/>
              <a:ext cx="544578" cy="1035469"/>
            </a:xfrm>
            <a:prstGeom prst="rect">
              <a:avLst/>
            </a:prstGeom>
          </p:spPr>
        </p:pic>
        <p:pic>
          <p:nvPicPr>
            <p:cNvPr id="225" name="Kandrian_Glouchester"/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4796" b="96803" l="2246" r="96169">
                          <a14:foregroundMark x1="7067" y1="27531" x2="7067" y2="27531"/>
                          <a14:foregroundMark x1="2246" y1="19361" x2="2246" y2="19361"/>
                          <a14:foregroundMark x1="14993" y1="8348" x2="14993" y2="8348"/>
                          <a14:foregroundMark x1="25561" y1="7460" x2="25561" y2="7460"/>
                          <a14:foregroundMark x1="55020" y1="6039" x2="55020" y2="6039"/>
                          <a14:foregroundMark x1="26222" y1="78686" x2="26222" y2="78686"/>
                          <a14:foregroundMark x1="53501" y1="91829" x2="53501" y2="91829"/>
                          <a14:foregroundMark x1="50396" y1="92718" x2="50396" y2="92718"/>
                          <a14:foregroundMark x1="52708" y1="93428" x2="52708" y2="93428"/>
                          <a14:foregroundMark x1="68890" y1="95382" x2="68890" y2="95382"/>
                          <a14:foregroundMark x1="71532" y1="96980" x2="71532" y2="96980"/>
                          <a14:foregroundMark x1="66645" y1="95560" x2="66645" y2="95560"/>
                          <a14:foregroundMark x1="68626" y1="96803" x2="68626" y2="96803"/>
                          <a14:foregroundMark x1="4293" y1="4796" x2="4293" y2="4796"/>
                          <a14:foregroundMark x1="91149" y1="70693" x2="91149" y2="70693"/>
                          <a14:foregroundMark x1="96169" y1="70515" x2="96169" y2="70515"/>
                          <a14:foregroundMark x1="18362" y1="55773" x2="18362" y2="55773"/>
                          <a14:foregroundMark x1="23052" y1="64654" x2="23052" y2="64654"/>
                          <a14:foregroundMark x1="22523" y1="65009" x2="22523" y2="65009"/>
                          <a14:foregroundMark x1="22193" y1="64476" x2="22193" y2="64476"/>
                          <a14:foregroundMark x1="27345" y1="69449" x2="27345" y2="69449"/>
                          <a14:foregroundMark x1="27807" y1="70693" x2="27807" y2="70693"/>
                          <a14:foregroundMark x1="25958" y1="72114" x2="25958" y2="72114"/>
                          <a14:foregroundMark x1="25694" y1="70515" x2="25694" y2="70515"/>
                          <a14:foregroundMark x1="25958" y1="83126" x2="25958" y2="83126"/>
                          <a14:foregroundMark x1="29723" y1="82948" x2="29723" y2="82948"/>
                          <a14:foregroundMark x1="25892" y1="74245" x2="25892" y2="74245"/>
                          <a14:foregroundMark x1="26354" y1="74600" x2="26354" y2="74600"/>
                          <a14:foregroundMark x1="21863" y1="61634" x2="21863" y2="61634"/>
                          <a14:foregroundMark x1="27939" y1="77620" x2="27939" y2="77620"/>
                          <a14:foregroundMark x1="28666" y1="75666" x2="28666" y2="75666"/>
                          <a14:foregroundMark x1="27279" y1="71758" x2="27279" y2="71758"/>
                          <a14:foregroundMark x1="28336" y1="67851" x2="28336" y2="67851"/>
                          <a14:foregroundMark x1="27345" y1="73890" x2="27345" y2="73890"/>
                          <a14:foregroundMark x1="27411" y1="75844" x2="27411" y2="75844"/>
                          <a14:backgroundMark x1="22259" y1="63588" x2="22259" y2="63588"/>
                          <a14:backgroundMark x1="22457" y1="61634" x2="22457" y2="61634"/>
                          <a14:backgroundMark x1="28864" y1="66430" x2="28864" y2="66430"/>
                          <a14:backgroundMark x1="28666" y1="77620" x2="28666" y2="77620"/>
                          <a14:backgroundMark x1="27807" y1="75844" x2="27807" y2="75844"/>
                          <a14:backgroundMark x1="27807" y1="71581" x2="27807" y2="71581"/>
                          <a14:backgroundMark x1="28666" y1="73535" x2="28666" y2="735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90859" y="2911603"/>
              <a:ext cx="1554358" cy="578004"/>
            </a:xfrm>
            <a:prstGeom prst="rect">
              <a:avLst/>
            </a:prstGeom>
          </p:spPr>
        </p:pic>
        <p:pic>
          <p:nvPicPr>
            <p:cNvPr id="226" name="Nakanai"/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2346" b="98272" l="2381" r="98501">
                          <a14:foregroundMark x1="65697" y1="3704" x2="65697" y2="3704"/>
                          <a14:foregroundMark x1="95326" y1="8519" x2="95326" y2="8519"/>
                          <a14:foregroundMark x1="98765" y1="9012" x2="98765" y2="9012"/>
                          <a14:foregroundMark x1="77425" y1="3457" x2="77425" y2="3457"/>
                          <a14:foregroundMark x1="6702" y1="74444" x2="6702" y2="74444"/>
                          <a14:foregroundMark x1="2557" y1="78889" x2="2557" y2="78889"/>
                          <a14:foregroundMark x1="11023" y1="98395" x2="11023" y2="98395"/>
                          <a14:foregroundMark x1="78219" y1="2346" x2="78219" y2="234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37793" y="2585962"/>
              <a:ext cx="973665" cy="695476"/>
            </a:xfrm>
            <a:prstGeom prst="rect">
              <a:avLst/>
            </a:prstGeom>
          </p:spPr>
        </p:pic>
        <p:pic>
          <p:nvPicPr>
            <p:cNvPr id="227" name="Talasea"/>
            <p:cNvPicPr>
              <a:picLocks noChangeAspect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617" b="98025" l="291" r="96798">
                          <a14:foregroundMark x1="74090" y1="87407" x2="77438" y2="76173"/>
                          <a14:foregroundMark x1="77438" y1="76173" x2="76710" y2="64568"/>
                          <a14:foregroundMark x1="94032" y1="40247" x2="94032" y2="40247"/>
                          <a14:foregroundMark x1="85590" y1="57778" x2="85590" y2="57778"/>
                          <a14:foregroundMark x1="96798" y1="79630" x2="96798" y2="79630"/>
                          <a14:foregroundMark x1="81223" y1="94074" x2="81223" y2="94074"/>
                          <a14:foregroundMark x1="76128" y1="98148" x2="76128" y2="98148"/>
                          <a14:foregroundMark x1="4803" y1="25802" x2="4803" y2="25802"/>
                          <a14:foregroundMark x1="728" y1="26914" x2="728" y2="26914"/>
                          <a14:foregroundMark x1="37555" y1="10123" x2="37555" y2="10123"/>
                          <a14:foregroundMark x1="21252" y1="6667" x2="21252" y2="6667"/>
                          <a14:foregroundMark x1="24309" y1="6296" x2="24309" y2="6296"/>
                          <a14:foregroundMark x1="16594" y1="7654" x2="16594" y2="7654"/>
                          <a14:foregroundMark x1="291" y1="617" x2="291" y2="617"/>
                          <a14:foregroundMark x1="23290" y1="6173" x2="23290" y2="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88252" y="2358022"/>
              <a:ext cx="712623" cy="840211"/>
            </a:xfrm>
            <a:prstGeom prst="rect">
              <a:avLst/>
            </a:prstGeom>
          </p:spPr>
        </p:pic>
        <p:pic>
          <p:nvPicPr>
            <p:cNvPr id="228" name="Ialibu_pangia"/>
            <p:cNvPicPr>
              <a:picLocks noChangeAspect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2593" b="96667" l="1023" r="96784">
                          <a14:foregroundMark x1="11111" y1="12593" x2="10892" y2="12222"/>
                          <a14:foregroundMark x1="10746" y1="3580" x2="10746" y2="3580"/>
                          <a14:foregroundMark x1="5629" y1="19753" x2="5629" y2="19753"/>
                          <a14:foregroundMark x1="1754" y1="21481" x2="1754" y2="21481"/>
                          <a14:foregroundMark x1="60453" y1="2716" x2="60453" y2="2716"/>
                          <a14:foregroundMark x1="92617" y1="41235" x2="92617" y2="41235"/>
                          <a14:foregroundMark x1="96784" y1="49259" x2="96784" y2="49259"/>
                          <a14:foregroundMark x1="82018" y1="87901" x2="82018" y2="87901"/>
                          <a14:foregroundMark x1="95249" y1="96790" x2="95249" y2="96790"/>
                          <a14:foregroundMark x1="1023" y1="20617" x2="1023" y2="2061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3441" y="3391622"/>
              <a:ext cx="484488" cy="286869"/>
            </a:xfrm>
            <a:prstGeom prst="rect">
              <a:avLst/>
            </a:prstGeom>
          </p:spPr>
        </p:pic>
        <p:pic>
          <p:nvPicPr>
            <p:cNvPr id="229" name="Imbongu"/>
            <p:cNvPicPr>
              <a:picLocks noChangeAspect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9524" b="96223" l="0" r="97358">
                          <a14:foregroundMark x1="8917" y1="59770" x2="8917" y2="59770"/>
                          <a14:foregroundMark x1="3633" y1="62726" x2="3633" y2="62726"/>
                          <a14:foregroundMark x1="396" y1="57471" x2="396" y2="57471"/>
                          <a14:foregroundMark x1="19155" y1="90805" x2="19155" y2="90805"/>
                          <a14:foregroundMark x1="60304" y1="9852" x2="60304" y2="9852"/>
                          <a14:foregroundMark x1="90291" y1="58621" x2="90291" y2="58621"/>
                          <a14:foregroundMark x1="93857" y1="57964" x2="93857" y2="57964"/>
                          <a14:foregroundMark x1="97358" y1="58785" x2="97358" y2="58785"/>
                          <a14:foregroundMark x1="66050" y1="91626" x2="66050" y2="91626"/>
                          <a14:foregroundMark x1="20476" y1="93103" x2="20476" y2="93103"/>
                          <a14:foregroundMark x1="65390" y1="94089" x2="65390" y2="94089"/>
                          <a14:foregroundMark x1="20938" y1="95567" x2="20938" y2="95567"/>
                          <a14:foregroundMark x1="17503" y1="96223" x2="17503" y2="96223"/>
                          <a14:foregroundMark x1="19749" y1="40394" x2="19749" y2="40394"/>
                          <a14:foregroundMark x1="19881" y1="40558" x2="19881" y2="40558"/>
                          <a14:foregroundMark x1="19881" y1="40722" x2="19881" y2="40722"/>
                          <a14:backgroundMark x1="19617" y1="40066" x2="19617" y2="40066"/>
                          <a14:backgroundMark x1="19947" y1="40066" x2="19947" y2="40066"/>
                          <a14:backgroundMark x1="19617" y1="40722" x2="19617" y2="40722"/>
                          <a14:backgroundMark x1="19815" y1="41215" x2="19815" y2="412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05002" y="3276813"/>
              <a:ext cx="480430" cy="193250"/>
            </a:xfrm>
            <a:prstGeom prst="rect">
              <a:avLst/>
            </a:prstGeom>
          </p:spPr>
        </p:pic>
        <p:pic>
          <p:nvPicPr>
            <p:cNvPr id="230" name="Kagua_Erave"/>
            <p:cNvPicPr>
              <a:picLocks noChangeAspect="1"/>
            </p:cNvPicPr>
            <p:nvPr/>
          </p:nvPicPr>
          <p:blipFill>
            <a:blip r:embed="rId37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6420" b="98025" l="2400" r="98400">
                          <a14:foregroundMark x1="12667" y1="13580" x2="20400" y2="62593"/>
                          <a14:foregroundMark x1="20400" y1="62593" x2="58067" y2="82222"/>
                          <a14:foregroundMark x1="58067" y1="82222" x2="59533" y2="82099"/>
                          <a14:foregroundMark x1="6667" y1="26790" x2="6667" y2="26790"/>
                          <a14:foregroundMark x1="3400" y1="26049" x2="3400" y2="26049"/>
                          <a14:foregroundMark x1="2933" y1="12840" x2="2933" y2="12840"/>
                          <a14:foregroundMark x1="11067" y1="6543" x2="11067" y2="6543"/>
                          <a14:foregroundMark x1="2400" y1="25802" x2="2400" y2="25802"/>
                          <a14:foregroundMark x1="14133" y1="91852" x2="14133" y2="91852"/>
                          <a14:foregroundMark x1="16467" y1="98148" x2="16467" y2="98148"/>
                          <a14:foregroundMark x1="90867" y1="79753" x2="90867" y2="79753"/>
                          <a14:foregroundMark x1="94533" y1="78395" x2="94533" y2="78395"/>
                          <a14:foregroundMark x1="98400" y1="80988" x2="98400" y2="8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71421" y="3421498"/>
              <a:ext cx="686308" cy="370605"/>
            </a:xfrm>
            <a:prstGeom prst="rect">
              <a:avLst/>
            </a:prstGeom>
          </p:spPr>
        </p:pic>
        <p:pic>
          <p:nvPicPr>
            <p:cNvPr id="231" name="Mendi_Munihu"/>
            <p:cNvPicPr>
              <a:picLocks noChangeAspect="1"/>
            </p:cNvPicPr>
            <p:nvPr/>
          </p:nvPicPr>
          <p:blipFill>
            <a:blip r:embed="rId39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1975" b="97284" l="1345" r="95965">
                          <a14:foregroundMark x1="6859" y1="21111" x2="6859" y2="21111"/>
                          <a14:foregroundMark x1="2892" y1="13827" x2="2892" y2="13827"/>
                          <a14:foregroundMark x1="1345" y1="3333" x2="1345" y2="3333"/>
                          <a14:foregroundMark x1="27102" y1="89259" x2="27102" y2="89259"/>
                          <a14:foregroundMark x1="26900" y1="90494" x2="26900" y2="90494"/>
                          <a14:foregroundMark x1="26900" y1="97284" x2="26900" y2="97284"/>
                          <a14:foregroundMark x1="92065" y1="53210" x2="92065" y2="53210"/>
                          <a14:foregroundMark x1="96032" y1="45802" x2="96032" y2="45802"/>
                          <a14:foregroundMark x1="64694" y1="1975" x2="64694" y2="1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32791" y="3218448"/>
              <a:ext cx="310091" cy="168914"/>
            </a:xfrm>
            <a:prstGeom prst="rect">
              <a:avLst/>
            </a:prstGeom>
          </p:spPr>
        </p:pic>
        <p:pic>
          <p:nvPicPr>
            <p:cNvPr id="232" name="Nipa_Kutubu"/>
            <p:cNvPicPr>
              <a:picLocks noChangeAspect="1"/>
            </p:cNvPicPr>
            <p:nvPr/>
          </p:nvPicPr>
          <p:blipFill>
            <a:blip r:embed="rId41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235" b="94815" l="2491" r="98368">
                          <a14:foregroundMark x1="8763" y1="23951" x2="14347" y2="67901"/>
                          <a14:foregroundMark x1="14347" y1="67901" x2="29210" y2="80370"/>
                          <a14:foregroundMark x1="29210" y1="80370" x2="73625" y2="88519"/>
                          <a14:foregroundMark x1="73625" y1="88519" x2="92440" y2="85309"/>
                          <a14:foregroundMark x1="92440" y1="85309" x2="76976" y2="30617"/>
                          <a14:foregroundMark x1="76976" y1="30617" x2="32388" y2="57284"/>
                          <a14:foregroundMark x1="32388" y1="57284" x2="23969" y2="44444"/>
                          <a14:foregroundMark x1="23969" y1="44444" x2="24656" y2="48519"/>
                          <a14:foregroundMark x1="7646" y1="32840" x2="7646" y2="32840"/>
                          <a14:foregroundMark x1="4897" y1="25926" x2="4897" y2="25926"/>
                          <a14:foregroundMark x1="5069" y1="21728" x2="5069" y2="35802"/>
                          <a14:foregroundMark x1="3007" y1="21358" x2="2835" y2="31111"/>
                          <a14:foregroundMark x1="73711" y1="7778" x2="77234" y2="9136"/>
                          <a14:foregroundMark x1="73196" y1="1481" x2="74485" y2="3086"/>
                          <a14:foregroundMark x1="97165" y1="51728" x2="98368" y2="59136"/>
                          <a14:foregroundMark x1="96392" y1="90370" x2="96306" y2="948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4676" y="3333221"/>
              <a:ext cx="664620" cy="462495"/>
            </a:xfrm>
            <a:prstGeom prst="rect">
              <a:avLst/>
            </a:prstGeom>
          </p:spPr>
        </p:pic>
        <p:pic>
          <p:nvPicPr>
            <p:cNvPr id="233" name="Ijivitari"/>
            <p:cNvPicPr>
              <a:picLocks noChangeAspect="1"/>
            </p:cNvPicPr>
            <p:nvPr/>
          </p:nvPicPr>
          <p:blipFill>
            <a:blip r:embed="rId43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3457" b="96667" l="3351" r="99030">
                          <a14:foregroundMark x1="7319" y1="34568" x2="7319" y2="34568"/>
                          <a14:foregroundMark x1="3527" y1="34938" x2="3527" y2="34938"/>
                          <a14:foregroundMark x1="19400" y1="7654" x2="19400" y2="7654"/>
                          <a14:foregroundMark x1="15697" y1="3457" x2="15697" y2="3457"/>
                          <a14:foregroundMark x1="90564" y1="60123" x2="90564" y2="60123"/>
                          <a14:foregroundMark x1="95855" y1="62346" x2="95855" y2="62346"/>
                          <a14:foregroundMark x1="99118" y1="63086" x2="99118" y2="63086"/>
                          <a14:foregroundMark x1="59965" y1="91605" x2="59965" y2="91605"/>
                          <a14:foregroundMark x1="56878" y1="96667" x2="56878" y2="9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85940" y="5109965"/>
              <a:ext cx="908155" cy="648683"/>
            </a:xfrm>
            <a:prstGeom prst="rect">
              <a:avLst/>
            </a:prstGeom>
          </p:spPr>
        </p:pic>
        <p:pic>
          <p:nvPicPr>
            <p:cNvPr id="234" name="Popondetta"/>
            <p:cNvPicPr>
              <a:picLocks noChangeAspect="1"/>
            </p:cNvPicPr>
            <p:nvPr/>
          </p:nvPicPr>
          <p:blipFill>
            <a:blip r:embed="rId45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ackgroundRemoval t="494" b="96667" l="464" r="98144">
                          <a14:foregroundMark x1="8353" y1="24198" x2="8353" y2="24198"/>
                          <a14:foregroundMark x1="9745" y1="5432" x2="9745" y2="5432"/>
                          <a14:foregroundMark x1="9977" y1="1728" x2="9977" y2="1728"/>
                          <a14:foregroundMark x1="1392" y1="12469" x2="1392" y2="12469"/>
                          <a14:foregroundMark x1="9977" y1="617" x2="9977" y2="617"/>
                          <a14:foregroundMark x1="10673" y1="864" x2="10673" y2="864"/>
                          <a14:foregroundMark x1="14385" y1="26667" x2="14385" y2="26667"/>
                          <a14:foregroundMark x1="6729" y1="12963" x2="11369" y2="29136"/>
                          <a14:foregroundMark x1="11369" y1="29136" x2="13225" y2="30864"/>
                          <a14:foregroundMark x1="42459" y1="56049" x2="62181" y2="74444"/>
                          <a14:foregroundMark x1="62181" y1="74444" x2="62181" y2="74444"/>
                          <a14:foregroundMark x1="83063" y1="91358" x2="85383" y2="92469"/>
                          <a14:foregroundMark x1="91879" y1="96790" x2="91879" y2="96790"/>
                          <a14:foregroundMark x1="98144" y1="95802" x2="98144" y2="95802"/>
                          <a14:backgroundMark x1="10209" y1="123" x2="10209" y2="123"/>
                          <a14:backgroundMark x1="9745" y1="494" x2="9745" y2="49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45704" y="4573022"/>
              <a:ext cx="377498" cy="709455"/>
            </a:xfrm>
            <a:prstGeom prst="rect">
              <a:avLst/>
            </a:prstGeom>
          </p:spPr>
        </p:pic>
        <p:pic>
          <p:nvPicPr>
            <p:cNvPr id="235" name="Sohe"/>
            <p:cNvPicPr>
              <a:picLocks noChangeAspect="1"/>
            </p:cNvPicPr>
            <p:nvPr/>
          </p:nvPicPr>
          <p:blipFill>
            <a:blip r:embed="rId47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ackgroundRemoval t="247" b="95926" l="1279" r="96931">
                          <a14:foregroundMark x1="19949" y1="8025" x2="60486" y2="13951"/>
                          <a14:foregroundMark x1="60486" y1="13951" x2="67903" y2="33333"/>
                          <a14:foregroundMark x1="67903" y1="33333" x2="68414" y2="76420"/>
                          <a14:foregroundMark x1="68414" y1="76420" x2="71867" y2="86420"/>
                          <a14:foregroundMark x1="71867" y1="86420" x2="72251" y2="86543"/>
                          <a14:foregroundMark x1="8312" y1="4321" x2="10997" y2="6790"/>
                          <a14:foregroundMark x1="3069" y1="988" x2="3069" y2="988"/>
                          <a14:foregroundMark x1="26598" y1="247" x2="26598" y2="247"/>
                          <a14:foregroundMark x1="92967" y1="46914" x2="90153" y2="52593"/>
                          <a14:foregroundMark x1="96931" y1="51728" x2="96931" y2="51728"/>
                          <a14:foregroundMark x1="77366" y1="91728" x2="75192" y2="96049"/>
                          <a14:foregroundMark x1="1279" y1="864" x2="1279" y2="86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80425" y="4525180"/>
              <a:ext cx="787309" cy="815500"/>
            </a:xfrm>
            <a:prstGeom prst="rect">
              <a:avLst/>
            </a:prstGeom>
          </p:spPr>
        </p:pic>
        <p:pic>
          <p:nvPicPr>
            <p:cNvPr id="236" name="Kavieng"/>
            <p:cNvPicPr>
              <a:picLocks noChangeAspect="1"/>
            </p:cNvPicPr>
            <p:nvPr/>
          </p:nvPicPr>
          <p:blipFill>
            <a:blip r:embed="rId49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ackgroundRemoval t="247" b="98642" l="2153" r="97201">
                          <a14:foregroundMark x1="2260" y1="4321" x2="2260" y2="4321"/>
                          <a14:foregroundMark x1="22820" y1="19136" x2="22820" y2="19136"/>
                          <a14:foregroundMark x1="20667" y1="19630" x2="20667" y2="19630"/>
                          <a14:foregroundMark x1="22497" y1="18642" x2="23358" y2="20741"/>
                          <a14:foregroundMark x1="23574" y1="20617" x2="24865" y2="20741"/>
                          <a14:foregroundMark x1="20129" y1="20494" x2="20560" y2="20494"/>
                          <a14:foregroundMark x1="2583" y1="247" x2="2583" y2="247"/>
                          <a14:foregroundMark x1="6351" y1="14198" x2="7643" y2="15309"/>
                          <a14:foregroundMark x1="3337" y1="14568" x2="4090" y2="15062"/>
                          <a14:foregroundMark x1="21959" y1="65309" x2="21959" y2="65309"/>
                          <a14:foregroundMark x1="49839" y1="69136" x2="49839" y2="69136"/>
                          <a14:foregroundMark x1="53391" y1="73580" x2="53391" y2="73580"/>
                          <a14:foregroundMark x1="51884" y1="77037" x2="51884" y2="77037"/>
                          <a14:foregroundMark x1="68784" y1="78395" x2="68784" y2="78395"/>
                          <a14:foregroundMark x1="92250" y1="93704" x2="92250" y2="93704"/>
                          <a14:foregroundMark x1="96986" y1="94691" x2="96986" y2="94691"/>
                          <a14:foregroundMark x1="97201" y1="98642" x2="97201" y2="98642"/>
                          <a14:foregroundMark x1="67600" y1="90864" x2="67600" y2="90864"/>
                          <a14:foregroundMark x1="9903" y1="72593" x2="9903" y2="72593"/>
                          <a14:foregroundMark x1="46071" y1="68889" x2="46071" y2="68889"/>
                          <a14:foregroundMark x1="55221" y1="75185" x2="55221" y2="75185"/>
                          <a14:foregroundMark x1="59526" y1="74815" x2="59526" y2="74815"/>
                          <a14:foregroundMark x1="57374" y1="75309" x2="57374" y2="75309"/>
                          <a14:foregroundMark x1="59849" y1="76173" x2="59849" y2="76173"/>
                          <a14:backgroundMark x1="646" y1="2222" x2="646" y2="222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39273" y="356615"/>
              <a:ext cx="1285992" cy="1121265"/>
            </a:xfrm>
            <a:prstGeom prst="rect">
              <a:avLst/>
            </a:prstGeom>
          </p:spPr>
        </p:pic>
        <p:pic>
          <p:nvPicPr>
            <p:cNvPr id="237" name="Namatanai"/>
            <p:cNvPicPr>
              <a:picLocks noChangeAspect="1"/>
            </p:cNvPicPr>
            <p:nvPr/>
          </p:nvPicPr>
          <p:blipFill>
            <a:blip r:embed="rId51"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backgroundRemoval t="1852" b="98395" l="2295" r="98551">
                          <a14:foregroundMark x1="7246" y1="24074" x2="7246" y2="24074"/>
                          <a14:foregroundMark x1="2415" y1="22963" x2="2415" y2="22963"/>
                          <a14:foregroundMark x1="22705" y1="8272" x2="22705" y2="8272"/>
                          <a14:foregroundMark x1="24155" y1="1975" x2="24155" y2="1975"/>
                          <a14:foregroundMark x1="50362" y1="22593" x2="50362" y2="22593"/>
                          <a14:foregroundMark x1="52899" y1="16173" x2="52899" y2="16173"/>
                          <a14:foregroundMark x1="52778" y1="8519" x2="52778" y2="8519"/>
                          <a14:foregroundMark x1="76932" y1="39630" x2="76932" y2="39630"/>
                          <a14:foregroundMark x1="81643" y1="35185" x2="81643" y2="35185"/>
                          <a14:foregroundMark x1="94203" y1="65556" x2="94203" y2="65556"/>
                          <a14:foregroundMark x1="98551" y1="62963" x2="98551" y2="62963"/>
                          <a14:foregroundMark x1="62440" y1="90988" x2="62440" y2="90988"/>
                          <a14:foregroundMark x1="62681" y1="95679" x2="62681" y2="95679"/>
                          <a14:foregroundMark x1="62802" y1="97654" x2="62802" y2="97654"/>
                          <a14:foregroundMark x1="63043" y1="98395" x2="63043" y2="98395"/>
                          <a14:foregroundMark x1="61111" y1="97160" x2="61111" y2="97160"/>
                          <a14:foregroundMark x1="23671" y1="13086" x2="23671" y2="13086"/>
                          <a14:foregroundMark x1="24638" y1="10370" x2="24638" y2="10370"/>
                          <a14:foregroundMark x1="78623" y1="34938" x2="78623" y2="34938"/>
                          <a14:foregroundMark x1="75604" y1="40494" x2="75604" y2="40494"/>
                          <a14:foregroundMark x1="76449" y1="41975" x2="76449" y2="41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38351" y="1148695"/>
              <a:ext cx="1455348" cy="1423711"/>
            </a:xfrm>
            <a:prstGeom prst="rect">
              <a:avLst/>
            </a:prstGeom>
          </p:spPr>
        </p:pic>
        <p:pic>
          <p:nvPicPr>
            <p:cNvPr id="238" name="Moresby_NE"/>
            <p:cNvPicPr>
              <a:picLocks noChangeAspect="1"/>
            </p:cNvPicPr>
            <p:nvPr/>
          </p:nvPicPr>
          <p:blipFill>
            <a:blip r:embed="rId53"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backgroundRemoval t="988" b="99136" l="726" r="95646">
                          <a14:foregroundMark x1="17852" y1="7037" x2="17852" y2="7037"/>
                          <a14:foregroundMark x1="14078" y1="3580" x2="14078" y2="3580"/>
                          <a14:foregroundMark x1="20029" y1="2963" x2="20029" y2="2963"/>
                          <a14:foregroundMark x1="13062" y1="1111" x2="13062" y2="1111"/>
                          <a14:foregroundMark x1="90276" y1="44815" x2="90276" y2="44815"/>
                          <a14:foregroundMark x1="90711" y1="72099" x2="90711" y2="72099"/>
                          <a14:foregroundMark x1="95791" y1="77284" x2="95791" y2="77284"/>
                          <a14:foregroundMark x1="8273" y1="74815" x2="8273" y2="74815"/>
                          <a14:foregroundMark x1="3483" y1="73580" x2="3483" y2="73580"/>
                          <a14:foregroundMark x1="11321" y1="91728" x2="11321" y2="91728"/>
                          <a14:foregroundMark x1="11321" y1="95556" x2="11321" y2="95556"/>
                          <a14:foregroundMark x1="2322" y1="93210" x2="2322" y2="93210"/>
                          <a14:foregroundMark x1="1887" y1="70988" x2="1887" y2="70988"/>
                          <a14:foregroundMark x1="1306" y1="94074" x2="1306" y2="94074"/>
                          <a14:foregroundMark x1="13933" y1="99136" x2="13933" y2="99136"/>
                          <a14:foregroundMark x1="726" y1="70988" x2="726" y2="7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94546" y="5363125"/>
              <a:ext cx="82503" cy="96992"/>
            </a:xfrm>
            <a:prstGeom prst="rect">
              <a:avLst/>
            </a:prstGeom>
          </p:spPr>
        </p:pic>
        <p:pic>
          <p:nvPicPr>
            <p:cNvPr id="239" name="Moresby_NW"/>
            <p:cNvPicPr>
              <a:picLocks noChangeAspect="1"/>
            </p:cNvPicPr>
            <p:nvPr/>
          </p:nvPicPr>
          <p:blipFill>
            <a:blip r:embed="rId55">
              <a:extLst>
                <a:ext uri="{BEBA8EAE-BF5A-486C-A8C5-ECC9F3942E4B}">
                  <a14:imgProps xmlns:a14="http://schemas.microsoft.com/office/drawing/2010/main">
                    <a14:imgLayer r:embed="rId56">
                      <a14:imgEffect>
                        <a14:backgroundRemoval t="741" b="99383" l="2920" r="98436">
                          <a14:foregroundMark x1="63191" y1="9259" x2="63191" y2="9259"/>
                          <a14:foregroundMark x1="69239" y1="5062" x2="69239" y2="5062"/>
                          <a14:foregroundMark x1="78206" y1="864" x2="78206" y2="864"/>
                          <a14:foregroundMark x1="90615" y1="33704" x2="90615" y2="33704"/>
                          <a14:foregroundMark x1="94891" y1="48148" x2="94891" y2="48148"/>
                          <a14:foregroundMark x1="98436" y1="50247" x2="98436" y2="50247"/>
                          <a14:foregroundMark x1="8342" y1="55062" x2="8342" y2="55062"/>
                          <a14:foregroundMark x1="2920" y1="58148" x2="2920" y2="58148"/>
                          <a14:foregroundMark x1="23253" y1="90123" x2="23253" y2="90123"/>
                          <a14:foregroundMark x1="25547" y1="95062" x2="25547" y2="95062"/>
                          <a14:foregroundMark x1="27633" y1="99383" x2="27633" y2="99383"/>
                          <a14:foregroundMark x1="35662" y1="70741" x2="35662" y2="7074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13408" y="5362698"/>
              <a:ext cx="110352" cy="93207"/>
            </a:xfrm>
            <a:prstGeom prst="rect">
              <a:avLst/>
            </a:prstGeom>
          </p:spPr>
        </p:pic>
        <p:pic>
          <p:nvPicPr>
            <p:cNvPr id="240" name="Moresby_S"/>
            <p:cNvPicPr>
              <a:picLocks noChangeAspect="1"/>
            </p:cNvPicPr>
            <p:nvPr/>
          </p:nvPicPr>
          <p:blipFill>
            <a:blip r:embed="rId57">
              <a:extLst>
                <a:ext uri="{BEBA8EAE-BF5A-486C-A8C5-ECC9F3942E4B}">
                  <a14:imgProps xmlns:a14="http://schemas.microsoft.com/office/drawing/2010/main">
                    <a14:imgLayer r:embed="rId58">
                      <a14:imgEffect>
                        <a14:backgroundRemoval t="2072" b="91149" l="2576" r="98679">
                          <a14:foregroundMark x1="16050" y1="70433" x2="16050" y2="70433"/>
                          <a14:foregroundMark x1="6935" y1="72693" x2="6935" y2="72693"/>
                          <a14:foregroundMark x1="2972" y1="70433" x2="2972" y2="70433"/>
                          <a14:foregroundMark x1="20872" y1="71375" x2="20872" y2="71375"/>
                          <a14:foregroundMark x1="29987" y1="36723" x2="29987" y2="36723"/>
                          <a14:foregroundMark x1="30713" y1="51601" x2="30713" y2="51601"/>
                          <a14:foregroundMark x1="55086" y1="8098" x2="55086" y2="8098"/>
                          <a14:foregroundMark x1="54227" y1="69303" x2="54227" y2="69303"/>
                          <a14:foregroundMark x1="69419" y1="6968" x2="69419" y2="6968"/>
                          <a14:foregroundMark x1="56275" y1="5085" x2="56275" y2="5085"/>
                          <a14:foregroundMark x1="69089" y1="4331" x2="69089" y2="4331"/>
                          <a14:foregroundMark x1="56737" y1="2072" x2="56737" y2="2072"/>
                          <a14:foregroundMark x1="90819" y1="19021" x2="90819" y2="19021"/>
                          <a14:foregroundMark x1="95046" y1="29002" x2="95046" y2="29002"/>
                          <a14:foregroundMark x1="98679" y1="51224" x2="98679" y2="51224"/>
                          <a14:foregroundMark x1="78468" y1="91149" x2="78468" y2="9114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90790" y="5436597"/>
              <a:ext cx="188584" cy="66141"/>
            </a:xfrm>
            <a:prstGeom prst="rect">
              <a:avLst/>
            </a:prstGeom>
          </p:spPr>
        </p:pic>
        <p:pic>
          <p:nvPicPr>
            <p:cNvPr id="241" name="Bulolo"/>
            <p:cNvPicPr>
              <a:picLocks noChangeAspect="1"/>
            </p:cNvPicPr>
            <p:nvPr/>
          </p:nvPicPr>
          <p:blipFill>
            <a:blip r:embed="rId59">
              <a:extLst>
                <a:ext uri="{BEBA8EAE-BF5A-486C-A8C5-ECC9F3942E4B}">
                  <a14:imgProps xmlns:a14="http://schemas.microsoft.com/office/drawing/2010/main">
                    <a14:imgLayer r:embed="rId60">
                      <a14:imgEffect>
                        <a14:backgroundRemoval t="1235" b="96296" l="799" r="96326">
                          <a14:foregroundMark x1="9585" y1="37407" x2="9585" y2="37407"/>
                          <a14:foregroundMark x1="8466" y1="37284" x2="8466" y2="37284"/>
                          <a14:foregroundMark x1="4153" y1="37160" x2="4153" y2="37160"/>
                          <a14:foregroundMark x1="2396" y1="37901" x2="2396" y2="37901"/>
                          <a14:foregroundMark x1="1278" y1="63210" x2="1278" y2="63210"/>
                          <a14:foregroundMark x1="799" y1="38025" x2="799" y2="38025"/>
                          <a14:foregroundMark x1="48882" y1="9259" x2="48882" y2="9259"/>
                          <a14:foregroundMark x1="91693" y1="8642" x2="91693" y2="8642"/>
                          <a14:foregroundMark x1="89457" y1="5062" x2="89457" y2="5062"/>
                          <a14:foregroundMark x1="52077" y1="2963" x2="52077" y2="2963"/>
                          <a14:foregroundMark x1="96326" y1="19259" x2="96326" y2="19259"/>
                          <a14:foregroundMark x1="91853" y1="2222" x2="91853" y2="2222"/>
                          <a14:foregroundMark x1="54792" y1="1358" x2="54792" y2="1358"/>
                          <a14:foregroundMark x1="57987" y1="90864" x2="57987" y2="90864"/>
                          <a14:foregroundMark x1="60543" y1="96296" x2="60543" y2="96296"/>
                          <a14:foregroundMark x1="71725" y1="78148" x2="71725" y2="781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42224" y="3732339"/>
              <a:ext cx="370966" cy="480007"/>
            </a:xfrm>
            <a:prstGeom prst="rect">
              <a:avLst/>
            </a:prstGeom>
          </p:spPr>
        </p:pic>
        <p:pic>
          <p:nvPicPr>
            <p:cNvPr id="242" name="Finschafen"/>
            <p:cNvPicPr>
              <a:picLocks noChangeAspect="1"/>
            </p:cNvPicPr>
            <p:nvPr/>
          </p:nvPicPr>
          <p:blipFill>
            <a:blip r:embed="rId61">
              <a:extLst>
                <a:ext uri="{BEBA8EAE-BF5A-486C-A8C5-ECC9F3942E4B}">
                  <a14:imgProps xmlns:a14="http://schemas.microsoft.com/office/drawing/2010/main">
                    <a14:imgLayer r:embed="rId62">
                      <a14:imgEffect>
                        <a14:backgroundRemoval t="1605" b="90000" l="1406" r="93307">
                          <a14:foregroundMark x1="6693" y1="26914" x2="6693" y2="26914"/>
                          <a14:foregroundMark x1="1406" y1="18395" x2="1406" y2="18395"/>
                          <a14:foregroundMark x1="31258" y1="9012" x2="31258" y2="9012"/>
                          <a14:foregroundMark x1="42905" y1="1605" x2="42905" y2="1605"/>
                          <a14:foregroundMark x1="90027" y1="23457" x2="90027" y2="23457"/>
                          <a14:foregroundMark x1="90696" y1="63333" x2="90696" y2="63333"/>
                          <a14:foregroundMark x1="90897" y1="55679" x2="90897" y2="55679"/>
                          <a14:foregroundMark x1="91232" y1="24938" x2="91232" y2="24938"/>
                          <a14:foregroundMark x1="91834" y1="67160" x2="91834" y2="67160"/>
                          <a14:foregroundMark x1="92570" y1="74198" x2="92570" y2="74198"/>
                          <a14:foregroundMark x1="84070" y1="84074" x2="84070" y2="84074"/>
                          <a14:foregroundMark x1="90964" y1="50247" x2="90964" y2="50247"/>
                          <a14:foregroundMark x1="93307" y1="69259" x2="93307" y2="69259"/>
                          <a14:foregroundMark x1="92972" y1="72222" x2="92972" y2="72222"/>
                          <a14:backgroundMark x1="92637" y1="70000" x2="92637" y2="70000"/>
                          <a14:backgroundMark x1="87483" y1="58642" x2="87483" y2="58642"/>
                          <a14:backgroundMark x1="90361" y1="52593" x2="90361" y2="5259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59925" y="3486851"/>
              <a:ext cx="504936" cy="273762"/>
            </a:xfrm>
            <a:prstGeom prst="rect">
              <a:avLst/>
            </a:prstGeom>
          </p:spPr>
        </p:pic>
        <p:pic>
          <p:nvPicPr>
            <p:cNvPr id="243" name="Huon"/>
            <p:cNvPicPr>
              <a:picLocks noChangeAspect="1"/>
            </p:cNvPicPr>
            <p:nvPr/>
          </p:nvPicPr>
          <p:blipFill>
            <a:blip r:embed="rId63">
              <a:extLst>
                <a:ext uri="{BEBA8EAE-BF5A-486C-A8C5-ECC9F3942E4B}">
                  <a14:imgProps xmlns:a14="http://schemas.microsoft.com/office/drawing/2010/main">
                    <a14:imgLayer r:embed="rId64">
                      <a14:imgEffect>
                        <a14:backgroundRemoval t="3210" b="99753" l="920" r="98851">
                          <a14:foregroundMark x1="15862" y1="7531" x2="15862" y2="7531"/>
                          <a14:foregroundMark x1="18851" y1="3333" x2="18851" y2="3333"/>
                          <a14:foregroundMark x1="8851" y1="24568" x2="8851" y2="24568"/>
                          <a14:foregroundMark x1="5057" y1="31975" x2="5057" y2="31975"/>
                          <a14:foregroundMark x1="1264" y1="33086" x2="1264" y2="33086"/>
                          <a14:foregroundMark x1="75862" y1="90617" x2="75862" y2="90617"/>
                          <a14:foregroundMark x1="79885" y1="95556" x2="79885" y2="95556"/>
                          <a14:foregroundMark x1="90345" y1="99630" x2="90345" y2="99630"/>
                          <a14:foregroundMark x1="95287" y1="99383" x2="95287" y2="99383"/>
                          <a14:foregroundMark x1="98851" y1="99753" x2="98851" y2="99753"/>
                          <a14:foregroundMark x1="60805" y1="65185" x2="60805" y2="65185"/>
                          <a14:foregroundMark x1="65632" y1="66049" x2="65632" y2="66049"/>
                          <a14:foregroundMark x1="71149" y1="75679" x2="71149" y2="75679"/>
                          <a14:backgroundMark x1="61954" y1="69506" x2="61954" y2="69506"/>
                          <a14:backgroundMark x1="81264" y1="88272" x2="81264" y2="88272"/>
                          <a14:backgroundMark x1="56897" y1="67654" x2="56897" y2="67654"/>
                          <a14:backgroundMark x1="58851" y1="69136" x2="58851" y2="69136"/>
                          <a14:backgroundMark x1="68621" y1="73951" x2="68621" y2="73951"/>
                          <a14:backgroundMark x1="71149" y1="76667" x2="71149" y2="7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7398" y="3494242"/>
              <a:ext cx="1101155" cy="1025217"/>
            </a:xfrm>
            <a:prstGeom prst="rect">
              <a:avLst/>
            </a:prstGeom>
          </p:spPr>
        </p:pic>
        <p:pic>
          <p:nvPicPr>
            <p:cNvPr id="244" name="Kabwum"/>
            <p:cNvPicPr>
              <a:picLocks noChangeAspect="1"/>
            </p:cNvPicPr>
            <p:nvPr/>
          </p:nvPicPr>
          <p:blipFill>
            <a:blip r:embed="rId65">
              <a:extLst>
                <a:ext uri="{BEBA8EAE-BF5A-486C-A8C5-ECC9F3942E4B}">
                  <a14:imgProps xmlns:a14="http://schemas.microsoft.com/office/drawing/2010/main">
                    <a14:imgLayer r:embed="rId66">
                      <a14:imgEffect>
                        <a14:backgroundRemoval t="946" b="99189" l="2180" r="96433">
                          <a14:foregroundMark x1="7992" y1="21622" x2="7992" y2="21622"/>
                          <a14:foregroundMark x1="2180" y1="22703" x2="2180" y2="22703"/>
                          <a14:foregroundMark x1="15390" y1="8378" x2="15390" y2="8378"/>
                          <a14:foregroundMark x1="19287" y1="1351" x2="19287" y2="1351"/>
                          <a14:foregroundMark x1="92272" y1="71486" x2="92272" y2="71486"/>
                          <a14:foregroundMark x1="96565" y1="74054" x2="96565" y2="74054"/>
                          <a14:foregroundMark x1="67305" y1="92162" x2="67305" y2="92162"/>
                          <a14:foregroundMark x1="59181" y1="99189" x2="59181" y2="991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7997" y="3202245"/>
              <a:ext cx="676669" cy="330740"/>
            </a:xfrm>
            <a:prstGeom prst="rect">
              <a:avLst/>
            </a:prstGeom>
          </p:spPr>
        </p:pic>
        <p:pic>
          <p:nvPicPr>
            <p:cNvPr id="245" name="Lae"/>
            <p:cNvPicPr>
              <a:picLocks noChangeAspect="1"/>
            </p:cNvPicPr>
            <p:nvPr/>
          </p:nvPicPr>
          <p:blipFill>
            <a:blip r:embed="rId67">
              <a:extLst>
                <a:ext uri="{BEBA8EAE-BF5A-486C-A8C5-ECC9F3942E4B}">
                  <a14:imgProps xmlns:a14="http://schemas.microsoft.com/office/drawing/2010/main">
                    <a14:imgLayer r:embed="rId68">
                      <a14:imgEffect>
                        <a14:backgroundRemoval t="3210" b="95556" l="1512" r="99244">
                          <a14:foregroundMark x1="38229" y1="7160" x2="38229" y2="7160"/>
                          <a14:foregroundMark x1="35961" y1="3333" x2="35961" y2="3333"/>
                          <a14:foregroundMark x1="91469" y1="65062" x2="91469" y2="65062"/>
                          <a14:foregroundMark x1="96112" y1="69383" x2="96112" y2="69383"/>
                          <a14:foregroundMark x1="47948" y1="91235" x2="47948" y2="91235"/>
                          <a14:foregroundMark x1="5508" y1="82469" x2="5508" y2="82469"/>
                          <a14:foregroundMark x1="1512" y1="79877" x2="1512" y2="79877"/>
                          <a14:foregroundMark x1="8855" y1="71975" x2="8855" y2="71975"/>
                          <a14:foregroundMark x1="21058" y1="95679" x2="21058" y2="95679"/>
                          <a14:foregroundMark x1="8963" y1="71481" x2="8963" y2="71481"/>
                          <a14:foregroundMark x1="98812" y1="70494" x2="98812" y2="70494"/>
                          <a14:foregroundMark x1="99244" y1="70988" x2="99244" y2="7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41925" y="3656518"/>
              <a:ext cx="103400" cy="90450"/>
            </a:xfrm>
            <a:prstGeom prst="rect">
              <a:avLst/>
            </a:prstGeom>
          </p:spPr>
        </p:pic>
        <p:pic>
          <p:nvPicPr>
            <p:cNvPr id="246" name="Markham"/>
            <p:cNvPicPr>
              <a:picLocks noChangeAspect="1"/>
            </p:cNvPicPr>
            <p:nvPr/>
          </p:nvPicPr>
          <p:blipFill>
            <a:blip r:embed="rId69">
              <a:extLst>
                <a:ext uri="{BEBA8EAE-BF5A-486C-A8C5-ECC9F3942E4B}">
                  <a14:imgProps xmlns:a14="http://schemas.microsoft.com/office/drawing/2010/main">
                    <a14:imgLayer r:embed="rId70">
                      <a14:imgEffect>
                        <a14:backgroundRemoval t="741" b="96543" l="4786" r="96725">
                          <a14:foregroundMark x1="14861" y1="10123" x2="14861" y2="10123"/>
                          <a14:foregroundMark x1="12469" y1="7037" x2="12469" y2="7037"/>
                          <a14:foregroundMark x1="9068" y1="5185" x2="9068" y2="5185"/>
                          <a14:foregroundMark x1="4786" y1="864" x2="4786" y2="864"/>
                          <a14:foregroundMark x1="92821" y1="25926" x2="92821" y2="25926"/>
                          <a14:foregroundMark x1="96977" y1="28148" x2="96977" y2="28148"/>
                          <a14:foregroundMark x1="33123" y1="91728" x2="33123" y2="91728"/>
                          <a14:foregroundMark x1="32746" y1="96543" x2="32746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8653" y="3278708"/>
              <a:ext cx="581400" cy="593117"/>
            </a:xfrm>
            <a:prstGeom prst="rect">
              <a:avLst/>
            </a:prstGeom>
          </p:spPr>
        </p:pic>
        <p:pic>
          <p:nvPicPr>
            <p:cNvPr id="247" name="Menyamya"/>
            <p:cNvPicPr>
              <a:picLocks noChangeAspect="1"/>
            </p:cNvPicPr>
            <p:nvPr/>
          </p:nvPicPr>
          <p:blipFill>
            <a:blip r:embed="rId71">
              <a:extLst>
                <a:ext uri="{BEBA8EAE-BF5A-486C-A8C5-ECC9F3942E4B}">
                  <a14:imgProps xmlns:a14="http://schemas.microsoft.com/office/drawing/2010/main">
                    <a14:imgLayer r:embed="rId72">
                      <a14:imgEffect>
                        <a14:backgroundRemoval t="3210" b="98889" l="592" r="96095">
                          <a14:foregroundMark x1="42722" y1="6420" x2="42722" y2="6420"/>
                          <a14:foregroundMark x1="40118" y1="3333" x2="40118" y2="3333"/>
                          <a14:foregroundMark x1="9112" y1="35556" x2="9112" y2="35556"/>
                          <a14:foregroundMark x1="6154" y1="37654" x2="6154" y2="37654"/>
                          <a14:foregroundMark x1="2249" y1="37531" x2="2249" y2="37531"/>
                          <a14:foregroundMark x1="710" y1="36543" x2="710" y2="36543"/>
                          <a14:foregroundMark x1="91361" y1="75679" x2="91361" y2="75679"/>
                          <a14:foregroundMark x1="96095" y1="77284" x2="96095" y2="77284"/>
                          <a14:foregroundMark x1="90533" y1="95185" x2="90533" y2="95185"/>
                          <a14:foregroundMark x1="91716" y1="98889" x2="91716" y2="9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75774" y="3812761"/>
              <a:ext cx="527683" cy="505824"/>
            </a:xfrm>
            <a:prstGeom prst="rect">
              <a:avLst/>
            </a:prstGeom>
          </p:spPr>
        </p:pic>
        <p:pic>
          <p:nvPicPr>
            <p:cNvPr id="248" name="Nawae"/>
            <p:cNvPicPr>
              <a:picLocks noChangeAspect="1"/>
            </p:cNvPicPr>
            <p:nvPr/>
          </p:nvPicPr>
          <p:blipFill>
            <a:blip r:embed="rId73">
              <a:extLst>
                <a:ext uri="{BEBA8EAE-BF5A-486C-A8C5-ECC9F3942E4B}">
                  <a14:imgProps xmlns:a14="http://schemas.microsoft.com/office/drawing/2010/main">
                    <a14:imgLayer r:embed="rId74">
                      <a14:imgEffect>
                        <a14:backgroundRemoval t="5226" b="95904" l="991" r="97622">
                          <a14:foregroundMark x1="7992" y1="19633" x2="7992" y2="19633"/>
                          <a14:foregroundMark x1="4293" y1="19209" x2="4293" y2="19209"/>
                          <a14:foregroundMark x1="1783" y1="35734" x2="1783" y2="35734"/>
                          <a14:foregroundMark x1="15390" y1="31638" x2="24835" y2="31921"/>
                          <a14:foregroundMark x1="24835" y1="31921" x2="43857" y2="45763"/>
                          <a14:foregroundMark x1="43857" y1="45763" x2="62748" y2="82627"/>
                          <a14:foregroundMark x1="62748" y1="82627" x2="75627" y2="94350"/>
                          <a14:foregroundMark x1="75627" y1="94350" x2="81279" y2="95587"/>
                          <a14:foregroundMark x1="85341" y1="95339" x2="89762" y2="92514"/>
                          <a14:foregroundMark x1="93725" y1="91243" x2="93725" y2="91243"/>
                          <a14:foregroundMark x1="97754" y1="89831" x2="97754" y2="89831"/>
                          <a14:foregroundMark x1="21466" y1="5367" x2="21466" y2="5367"/>
                          <a14:foregroundMark x1="991" y1="34463" x2="991" y2="34463"/>
                          <a14:foregroundMark x1="64201" y1="95904" x2="64201" y2="95904"/>
                          <a14:backgroundMark x1="82563" y1="95904" x2="82563" y2="95904"/>
                          <a14:backgroundMark x1="84214" y1="95339" x2="84214" y2="95339"/>
                          <a14:backgroundMark x1="83554" y1="96045" x2="83554" y2="96045"/>
                          <a14:backgroundMark x1="82959" y1="96328" x2="82959" y2="96328"/>
                          <a14:backgroundMark x1="81968" y1="95198" x2="83091" y2="95763"/>
                          <a14:backgroundMark x1="84214" y1="96328" x2="84676" y2="96045"/>
                          <a14:backgroundMark x1="84676" y1="96045" x2="81506" y2="96328"/>
                          <a14:backgroundMark x1="81308" y1="95339" x2="81308" y2="95339"/>
                          <a14:backgroundMark x1="81110" y1="96045" x2="81110" y2="96045"/>
                          <a14:backgroundMark x1="84808" y1="95763" x2="84808" y2="95763"/>
                          <a14:backgroundMark x1="84742" y1="95621" x2="85271" y2="95904"/>
                          <a14:backgroundMark x1="99538" y1="97316" x2="99604" y2="95198"/>
                          <a14:backgroundMark x1="95443" y1="99718" x2="95443" y2="99718"/>
                          <a14:backgroundMark x1="98745" y1="99859" x2="98745" y2="99859"/>
                          <a14:backgroundMark x1="98415" y1="99859" x2="98877" y2="99859"/>
                          <a14:backgroundMark x1="81176" y1="95480" x2="81308" y2="961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91618" y="3443295"/>
              <a:ext cx="654021" cy="305845"/>
            </a:xfrm>
            <a:prstGeom prst="rect">
              <a:avLst/>
            </a:prstGeom>
          </p:spPr>
        </p:pic>
        <p:pic>
          <p:nvPicPr>
            <p:cNvPr id="249" name="Tewai_Siassi"/>
            <p:cNvPicPr>
              <a:picLocks noChangeAspect="1"/>
            </p:cNvPicPr>
            <p:nvPr/>
          </p:nvPicPr>
          <p:blipFill>
            <a:blip r:embed="rId75">
              <a:extLst>
                <a:ext uri="{BEBA8EAE-BF5A-486C-A8C5-ECC9F3942E4B}">
                  <a14:imgProps xmlns:a14="http://schemas.microsoft.com/office/drawing/2010/main">
                    <a14:imgLayer r:embed="rId76">
                      <a14:imgEffect>
                        <a14:backgroundRemoval t="4321" b="95309" l="2288" r="96854">
                          <a14:foregroundMark x1="8580" y1="54321" x2="8580" y2="54321"/>
                          <a14:foregroundMark x1="5815" y1="53580" x2="5815" y2="53580"/>
                          <a14:foregroundMark x1="2383" y1="53333" x2="2383" y2="53333"/>
                          <a14:foregroundMark x1="63298" y1="90617" x2="63298" y2="90617"/>
                          <a14:foregroundMark x1="66540" y1="95432" x2="66540" y2="95432"/>
                          <a14:foregroundMark x1="62536" y1="4321" x2="62536" y2="4321"/>
                          <a14:foregroundMark x1="85033" y1="33951" x2="85033" y2="33951"/>
                          <a14:foregroundMark x1="96854" y1="11728" x2="96854" y2="11728"/>
                          <a14:foregroundMark x1="93327" y1="61358" x2="93327" y2="61358"/>
                          <a14:foregroundMark x1="87417" y1="56296" x2="87417" y2="5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93468" y="2829881"/>
              <a:ext cx="882934" cy="681772"/>
            </a:xfrm>
            <a:prstGeom prst="rect">
              <a:avLst/>
            </a:prstGeom>
          </p:spPr>
        </p:pic>
        <p:pic>
          <p:nvPicPr>
            <p:cNvPr id="250" name="Wau_Waria"/>
            <p:cNvPicPr>
              <a:picLocks noChangeAspect="1"/>
            </p:cNvPicPr>
            <p:nvPr/>
          </p:nvPicPr>
          <p:blipFill>
            <a:blip r:embed="rId77">
              <a:extLst>
                <a:ext uri="{BEBA8EAE-BF5A-486C-A8C5-ECC9F3942E4B}">
                  <a14:imgProps xmlns:a14="http://schemas.microsoft.com/office/drawing/2010/main">
                    <a14:imgLayer r:embed="rId78">
                      <a14:imgEffect>
                        <a14:backgroundRemoval t="1235" b="98889" l="2799" r="99462">
                          <a14:foregroundMark x1="31862" y1="8765" x2="31862" y2="8765"/>
                          <a14:foregroundMark x1="40366" y1="5185" x2="40366" y2="5185"/>
                          <a14:foregroundMark x1="44241" y1="1481" x2="44241" y2="1481"/>
                          <a14:foregroundMark x1="9365" y1="40988" x2="9365" y2="40988"/>
                          <a14:foregroundMark x1="6243" y1="40617" x2="6243" y2="40617"/>
                          <a14:foregroundMark x1="2906" y1="55309" x2="2906" y2="55309"/>
                          <a14:foregroundMark x1="23897" y1="90123" x2="23897" y2="90123"/>
                          <a14:foregroundMark x1="30786" y1="90741" x2="30786" y2="90741"/>
                          <a14:foregroundMark x1="45748" y1="91358" x2="45748" y2="91358"/>
                          <a14:foregroundMark x1="50054" y1="94938" x2="50054" y2="94938"/>
                          <a14:foregroundMark x1="66200" y1="99012" x2="66200" y2="99012"/>
                          <a14:foregroundMark x1="91604" y1="91481" x2="91604" y2="91481"/>
                          <a14:foregroundMark x1="95587" y1="92963" x2="95587" y2="92963"/>
                          <a14:foregroundMark x1="99462" y1="95432" x2="99462" y2="95432"/>
                          <a14:backgroundMark x1="20883" y1="25432" x2="20883" y2="2543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4756" y="3966532"/>
              <a:ext cx="666848" cy="581431"/>
            </a:xfrm>
            <a:prstGeom prst="rect">
              <a:avLst/>
            </a:prstGeom>
          </p:spPr>
        </p:pic>
        <p:pic>
          <p:nvPicPr>
            <p:cNvPr id="251" name="Alotau"/>
            <p:cNvPicPr>
              <a:picLocks noChangeAspect="1"/>
            </p:cNvPicPr>
            <p:nvPr/>
          </p:nvPicPr>
          <p:blipFill>
            <a:blip r:embed="rId79">
              <a:extLst>
                <a:ext uri="{BEBA8EAE-BF5A-486C-A8C5-ECC9F3942E4B}">
                  <a14:imgProps xmlns:a14="http://schemas.microsoft.com/office/drawing/2010/main">
                    <a14:imgLayer r:embed="rId80">
                      <a14:imgEffect>
                        <a14:backgroundRemoval t="7582" b="96471" l="1933" r="91983">
                          <a14:foregroundMark x1="9950" y1="15294" x2="9950" y2="15294"/>
                          <a14:foregroundMark x1="4939" y1="14248" x2="4939" y2="14248"/>
                          <a14:foregroundMark x1="1933" y1="12810" x2="1933" y2="12810"/>
                          <a14:foregroundMark x1="19900" y1="7712" x2="19900" y2="7712"/>
                          <a14:foregroundMark x1="38296" y1="76340" x2="38296" y2="76340"/>
                          <a14:foregroundMark x1="54259" y1="90588" x2="54259" y2="90588"/>
                          <a14:foregroundMark x1="58840" y1="93595" x2="58840" y2="93595"/>
                          <a14:foregroundMark x1="57051" y1="92680" x2="57051" y2="92680"/>
                          <a14:foregroundMark x1="58482" y1="94248" x2="58482" y2="94248"/>
                          <a14:foregroundMark x1="63135" y1="96340" x2="63135" y2="96340"/>
                          <a14:foregroundMark x1="64209" y1="96732" x2="64209" y2="96732"/>
                          <a14:foregroundMark x1="90480" y1="59085" x2="90480" y2="59085"/>
                          <a14:foregroundMark x1="72011" y1="54510" x2="72011" y2="54510"/>
                          <a14:foregroundMark x1="48747" y1="73333" x2="48747" y2="73333"/>
                          <a14:foregroundMark x1="40515" y1="76863" x2="40515" y2="76863"/>
                          <a14:foregroundMark x1="91983" y1="58562" x2="91983" y2="58562"/>
                          <a14:foregroundMark x1="91983" y1="60523" x2="91983" y2="60523"/>
                          <a14:foregroundMark x1="86686" y1="58301" x2="86686" y2="58301"/>
                          <a14:foregroundMark x1="86328" y1="60131" x2="86328" y2="60131"/>
                          <a14:foregroundMark x1="47173" y1="56732" x2="47530" y2="57124"/>
                          <a14:backgroundMark x1="48819" y1="73595" x2="48819" y2="73595"/>
                          <a14:backgroundMark x1="41016" y1="77908" x2="41016" y2="77908"/>
                          <a14:backgroundMark x1="56550" y1="90196" x2="56550" y2="90196"/>
                          <a14:backgroundMark x1="58769" y1="93072" x2="58769" y2="93072"/>
                          <a14:backgroundMark x1="58769" y1="93333" x2="58769" y2="93333"/>
                          <a14:backgroundMark x1="58697" y1="93595" x2="58697" y2="93595"/>
                          <a14:backgroundMark x1="71081" y1="55425" x2="71081" y2="55425"/>
                          <a14:backgroundMark x1="91553" y1="59346" x2="91553" y2="59346"/>
                          <a14:backgroundMark x1="91696" y1="58301" x2="91696" y2="58301"/>
                          <a14:backgroundMark x1="45956" y1="83660" x2="45956" y2="8366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09880" y="5501175"/>
              <a:ext cx="1407141" cy="770551"/>
            </a:xfrm>
            <a:prstGeom prst="rect">
              <a:avLst/>
            </a:prstGeom>
          </p:spPr>
        </p:pic>
        <p:pic>
          <p:nvPicPr>
            <p:cNvPr id="252" name="Esa'ala"/>
            <p:cNvPicPr>
              <a:picLocks noChangeAspect="1"/>
            </p:cNvPicPr>
            <p:nvPr/>
          </p:nvPicPr>
          <p:blipFill>
            <a:blip r:embed="rId81">
              <a:extLst>
                <a:ext uri="{BEBA8EAE-BF5A-486C-A8C5-ECC9F3942E4B}">
                  <a14:imgProps xmlns:a14="http://schemas.microsoft.com/office/drawing/2010/main">
                    <a14:imgLayer r:embed="rId82">
                      <a14:imgEffect>
                        <a14:backgroundRemoval t="10000" b="94321" l="842" r="95791">
                          <a14:foregroundMark x1="5724" y1="30494" x2="5724" y2="30494"/>
                          <a14:foregroundMark x1="1178" y1="30123" x2="1178" y2="30123"/>
                          <a14:foregroundMark x1="43939" y1="60741" x2="43939" y2="60741"/>
                          <a14:foregroundMark x1="87037" y1="94321" x2="87037" y2="94321"/>
                          <a14:foregroundMark x1="95791" y1="81975" x2="95791" y2="81975"/>
                          <a14:foregroundMark x1="50337" y1="61975" x2="50337" y2="61975"/>
                          <a14:foregroundMark x1="65657" y1="49877" x2="65657" y2="49877"/>
                          <a14:foregroundMark x1="31987" y1="23457" x2="31987" y2="23457"/>
                          <a14:foregroundMark x1="37710" y1="21358" x2="37710" y2="21358"/>
                          <a14:foregroundMark x1="41751" y1="22963" x2="41751" y2="22963"/>
                          <a14:foregroundMark x1="55051" y1="19630" x2="55051" y2="19630"/>
                          <a14:foregroundMark x1="51515" y1="16543" x2="51515" y2="16543"/>
                          <a14:foregroundMark x1="61279" y1="36914" x2="61279" y2="36914"/>
                          <a14:foregroundMark x1="63300" y1="37778" x2="63300" y2="37778"/>
                          <a14:foregroundMark x1="54209" y1="59753" x2="54209" y2="59753"/>
                          <a14:foregroundMark x1="55387" y1="58642" x2="55387" y2="58642"/>
                          <a14:foregroundMark x1="45286" y1="16173" x2="45286" y2="16173"/>
                          <a14:foregroundMark x1="51684" y1="24815" x2="51684" y2="24815"/>
                          <a14:foregroundMark x1="52189" y1="26420" x2="52189" y2="26420"/>
                          <a14:foregroundMark x1="30640" y1="26420" x2="30640" y2="26420"/>
                          <a14:foregroundMark x1="33502" y1="26296" x2="33502" y2="26296"/>
                          <a14:backgroundMark x1="60269" y1="78889" x2="60269" y2="7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07528" y="5156688"/>
              <a:ext cx="557797" cy="760633"/>
            </a:xfrm>
            <a:prstGeom prst="rect">
              <a:avLst/>
            </a:prstGeom>
          </p:spPr>
        </p:pic>
        <p:pic>
          <p:nvPicPr>
            <p:cNvPr id="253" name="Kiriwina"/>
            <p:cNvPicPr>
              <a:picLocks noChangeAspect="1"/>
            </p:cNvPicPr>
            <p:nvPr/>
          </p:nvPicPr>
          <p:blipFill>
            <a:blip r:embed="rId83">
              <a:extLst>
                <a:ext uri="{BEBA8EAE-BF5A-486C-A8C5-ECC9F3942E4B}">
                  <a14:imgProps xmlns:a14="http://schemas.microsoft.com/office/drawing/2010/main">
                    <a14:imgLayer r:embed="rId84">
                      <a14:imgEffect>
                        <a14:backgroundRemoval t="3704" b="99383" l="9630" r="97884">
                          <a14:foregroundMark x1="26667" y1="90741" x2="26667" y2="90741"/>
                          <a14:foregroundMark x1="26667" y1="95802" x2="26667" y2="95802"/>
                          <a14:foregroundMark x1="70159" y1="20617" x2="70159" y2="20617"/>
                          <a14:foregroundMark x1="78413" y1="17037" x2="78413" y2="17037"/>
                          <a14:foregroundMark x1="80635" y1="32963" x2="80635" y2="32963"/>
                          <a14:foregroundMark x1="82116" y1="27407" x2="82116" y2="27407"/>
                          <a14:foregroundMark x1="81164" y1="23580" x2="81164" y2="23580"/>
                          <a14:foregroundMark x1="83175" y1="26543" x2="83175" y2="26543"/>
                          <a14:foregroundMark x1="97989" y1="28395" x2="97989" y2="28395"/>
                          <a14:foregroundMark x1="86349" y1="46296" x2="86349" y2="46296"/>
                          <a14:foregroundMark x1="85185" y1="42963" x2="85185" y2="42963"/>
                          <a14:foregroundMark x1="83492" y1="46543" x2="83492" y2="46543"/>
                          <a14:foregroundMark x1="75344" y1="36173" x2="75344" y2="36173"/>
                          <a14:foregroundMark x1="64339" y1="24691" x2="64339" y2="24691"/>
                          <a14:foregroundMark x1="64974" y1="5432" x2="64974" y2="5432"/>
                          <a14:foregroundMark x1="50159" y1="8272" x2="50159" y2="8272"/>
                          <a14:foregroundMark x1="45820" y1="3704" x2="45820" y2="3704"/>
                          <a14:foregroundMark x1="25926" y1="19012" x2="25926" y2="19012"/>
                          <a14:foregroundMark x1="24656" y1="22099" x2="24656" y2="22099"/>
                          <a14:foregroundMark x1="27513" y1="21235" x2="27513" y2="21235"/>
                          <a14:foregroundMark x1="35767" y1="10370" x2="35767" y2="10370"/>
                          <a14:foregroundMark x1="36508" y1="10247" x2="36508" y2="10247"/>
                          <a14:foregroundMark x1="63069" y1="22469" x2="63069" y2="22469"/>
                          <a14:foregroundMark x1="62011" y1="19877" x2="62011" y2="19877"/>
                          <a14:foregroundMark x1="28148" y1="99383" x2="28148" y2="99383"/>
                          <a14:foregroundMark x1="26349" y1="98395" x2="26349" y2="98395"/>
                          <a14:foregroundMark x1="26032" y1="98642" x2="26032" y2="98642"/>
                          <a14:foregroundMark x1="26772" y1="99136" x2="26772" y2="99136"/>
                          <a14:foregroundMark x1="22646" y1="96667" x2="22646" y2="96667"/>
                          <a14:foregroundMark x1="12063" y1="84321" x2="12063" y2="84321"/>
                          <a14:foregroundMark x1="12698" y1="86667" x2="12698" y2="86667"/>
                          <a14:backgroundMark x1="27090" y1="99753" x2="27090" y2="997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07052" y="4705644"/>
              <a:ext cx="896281" cy="768239"/>
            </a:xfrm>
            <a:prstGeom prst="rect">
              <a:avLst/>
            </a:prstGeom>
          </p:spPr>
        </p:pic>
        <p:pic>
          <p:nvPicPr>
            <p:cNvPr id="254" name="Samarai_Murua"/>
            <p:cNvPicPr>
              <a:picLocks noChangeAspect="1"/>
            </p:cNvPicPr>
            <p:nvPr/>
          </p:nvPicPr>
          <p:blipFill>
            <a:blip r:embed="rId85">
              <a:extLst>
                <a:ext uri="{BEBA8EAE-BF5A-486C-A8C5-ECC9F3942E4B}">
                  <a14:imgProps xmlns:a14="http://schemas.microsoft.com/office/drawing/2010/main">
                    <a14:imgLayer r:embed="rId86">
                      <a14:imgEffect>
                        <a14:backgroundRemoval t="1728" b="95062" l="2522" r="94277">
                          <a14:foregroundMark x1="2522" y1="61975" x2="2522" y2="61975"/>
                          <a14:foregroundMark x1="8923" y1="63333" x2="8923" y2="63333"/>
                          <a14:foregroundMark x1="40834" y1="56914" x2="40834" y2="56914"/>
                          <a14:foregroundMark x1="34918" y1="55062" x2="34918" y2="55062"/>
                          <a14:foregroundMark x1="34530" y1="52099" x2="34530" y2="52099"/>
                          <a14:foregroundMark x1="57226" y1="65185" x2="57226" y2="65185"/>
                          <a14:foregroundMark x1="48206" y1="66543" x2="48206" y2="66543"/>
                          <a14:foregroundMark x1="48303" y1="69012" x2="48303" y2="69012"/>
                          <a14:foregroundMark x1="3201" y1="64938" x2="3201" y2="64938"/>
                          <a14:foregroundMark x1="5238" y1="67037" x2="5335" y2="67037"/>
                          <a14:foregroundMark x1="6208" y1="62593" x2="6208" y2="62593"/>
                          <a14:foregroundMark x1="5141" y1="62593" x2="5141" y2="62593"/>
                          <a14:foregroundMark x1="17362" y1="63210" x2="17362" y2="63210"/>
                          <a14:foregroundMark x1="18429" y1="64074" x2="18429" y2="64074"/>
                          <a14:foregroundMark x1="19690" y1="64444" x2="19690" y2="64444"/>
                          <a14:foregroundMark x1="14549" y1="65679" x2="14549" y2="65679"/>
                          <a14:foregroundMark x1="22987" y1="56914" x2="22987" y2="56914"/>
                          <a14:foregroundMark x1="18623" y1="67407" x2="18623" y2="67407"/>
                          <a14:foregroundMark x1="20466" y1="68642" x2="20466" y2="68642"/>
                          <a14:foregroundMark x1="5820" y1="73457" x2="5820" y2="73457"/>
                          <a14:foregroundMark x1="11639" y1="72840" x2="11639" y2="72840"/>
                          <a14:foregroundMark x1="13773" y1="75556" x2="13773" y2="75556"/>
                          <a14:foregroundMark x1="30165" y1="69136" x2="30165" y2="69136"/>
                          <a14:foregroundMark x1="30941" y1="68395" x2="30941" y2="68395"/>
                          <a14:foregroundMark x1="31426" y1="67778" x2="31426" y2="67778"/>
                          <a14:foregroundMark x1="21726" y1="63457" x2="21726" y2="63457"/>
                          <a14:foregroundMark x1="22017" y1="64074" x2="22017" y2="64074"/>
                          <a14:foregroundMark x1="19884" y1="64568" x2="19884" y2="64568"/>
                          <a14:foregroundMark x1="33560" y1="68272" x2="33560" y2="68272"/>
                          <a14:foregroundMark x1="32202" y1="67654" x2="32202" y2="67654"/>
                          <a14:foregroundMark x1="34530" y1="69259" x2="34530" y2="69259"/>
                          <a14:foregroundMark x1="35597" y1="70247" x2="35597" y2="70247"/>
                          <a14:foregroundMark x1="38021" y1="69753" x2="38021" y2="69753"/>
                          <a14:foregroundMark x1="66925" y1="83580" x2="66925" y2="83580"/>
                          <a14:foregroundMark x1="70611" y1="90370" x2="70611" y2="90370"/>
                          <a14:foregroundMark x1="77789" y1="95062" x2="77789" y2="95062"/>
                          <a14:foregroundMark x1="94471" y1="88642" x2="94471" y2="88642"/>
                          <a14:foregroundMark x1="75073" y1="88025" x2="75073" y2="88025"/>
                          <a14:foregroundMark x1="66149" y1="80864" x2="66149" y2="80864"/>
                          <a14:foregroundMark x1="63143" y1="71728" x2="63143" y2="71728"/>
                          <a14:foregroundMark x1="64403" y1="72222" x2="64403" y2="72222"/>
                          <a14:foregroundMark x1="66343" y1="73333" x2="66343" y2="73333"/>
                          <a14:foregroundMark x1="49079" y1="29506" x2="49079" y2="29506"/>
                          <a14:foregroundMark x1="61688" y1="82222" x2="61688" y2="82222"/>
                          <a14:foregroundMark x1="60427" y1="81975" x2="60427" y2="81975"/>
                          <a14:foregroundMark x1="59457" y1="81728" x2="59457" y2="81728"/>
                          <a14:foregroundMark x1="58681" y1="81481" x2="58681" y2="81481"/>
                          <a14:foregroundMark x1="56935" y1="80988" x2="56935" y2="80988"/>
                          <a14:foregroundMark x1="52667" y1="79506" x2="52667" y2="79506"/>
                          <a14:foregroundMark x1="51212" y1="78148" x2="51212" y2="78148"/>
                          <a14:foregroundMark x1="50727" y1="78395" x2="50727" y2="78395"/>
                          <a14:foregroundMark x1="49661" y1="78395" x2="49661" y2="78395"/>
                          <a14:foregroundMark x1="46848" y1="81235" x2="46848" y2="81235"/>
                          <a14:foregroundMark x1="41513" y1="85062" x2="41513" y2="85062"/>
                          <a14:foregroundMark x1="38894" y1="82840" x2="38894" y2="82840"/>
                          <a14:foregroundMark x1="43647" y1="70370" x2="43647" y2="70370"/>
                          <a14:foregroundMark x1="42677" y1="70741" x2="42677" y2="70741"/>
                          <a14:foregroundMark x1="50921" y1="70741" x2="50921" y2="70741"/>
                          <a14:foregroundMark x1="56256" y1="75062" x2="56256" y2="75062"/>
                          <a14:foregroundMark x1="57032" y1="75309" x2="57032" y2="75309"/>
                          <a14:foregroundMark x1="35209" y1="20370" x2="35209" y2="20370"/>
                          <a14:foregroundMark x1="37342" y1="10247" x2="37342" y2="10247"/>
                          <a14:foregroundMark x1="35694" y1="8272" x2="35694" y2="8272"/>
                          <a14:foregroundMark x1="66634" y1="18519" x2="66634" y2="18519"/>
                          <a14:foregroundMark x1="81474" y1="21111" x2="81474" y2="21111"/>
                          <a14:foregroundMark x1="54704" y1="12716" x2="54704" y2="12716"/>
                          <a14:foregroundMark x1="62852" y1="19136" x2="62852" y2="19136"/>
                          <a14:foregroundMark x1="29777" y1="1728" x2="29777" y2="1728"/>
                          <a14:backgroundMark x1="4656" y1="62593" x2="4656" y2="62593"/>
                          <a14:backgroundMark x1="19787" y1="64691" x2="19787" y2="64691"/>
                          <a14:backgroundMark x1="62464" y1="17778" x2="62464" y2="17778"/>
                          <a14:backgroundMark x1="57129" y1="18148" x2="57129" y2="18148"/>
                          <a14:backgroundMark x1="55771" y1="14444" x2="55771" y2="14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76419" y="4929618"/>
              <a:ext cx="1424377" cy="1119056"/>
            </a:xfrm>
            <a:prstGeom prst="rect">
              <a:avLst/>
            </a:prstGeom>
          </p:spPr>
        </p:pic>
        <p:pic>
          <p:nvPicPr>
            <p:cNvPr id="255" name="Bogia"/>
            <p:cNvPicPr>
              <a:picLocks noChangeAspect="1"/>
            </p:cNvPicPr>
            <p:nvPr/>
          </p:nvPicPr>
          <p:blipFill>
            <a:blip r:embed="rId87">
              <a:extLst>
                <a:ext uri="{BEBA8EAE-BF5A-486C-A8C5-ECC9F3942E4B}">
                  <a14:imgProps xmlns:a14="http://schemas.microsoft.com/office/drawing/2010/main">
                    <a14:imgLayer r:embed="rId88">
                      <a14:imgEffect>
                        <a14:backgroundRemoval t="741" b="95556" l="2160" r="96526">
                          <a14:foregroundMark x1="50516" y1="12593" x2="50610" y2="12222"/>
                          <a14:foregroundMark x1="42347" y1="864" x2="42347" y2="864"/>
                          <a14:foregroundMark x1="8920" y1="7037" x2="8920" y2="7037"/>
                          <a14:foregroundMark x1="2160" y1="7037" x2="2160" y2="7037"/>
                          <a14:foregroundMark x1="63850" y1="89630" x2="63850" y2="89630"/>
                          <a14:foregroundMark x1="76714" y1="95679" x2="76714" y2="95679"/>
                          <a14:foregroundMark x1="96526" y1="77284" x2="96526" y2="77284"/>
                          <a14:foregroundMark x1="32488" y1="26296" x2="32488" y2="2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71244" y="2027703"/>
              <a:ext cx="567176" cy="431378"/>
            </a:xfrm>
            <a:prstGeom prst="rect">
              <a:avLst/>
            </a:prstGeom>
          </p:spPr>
        </p:pic>
        <p:pic>
          <p:nvPicPr>
            <p:cNvPr id="256" name="Madang"/>
            <p:cNvPicPr>
              <a:picLocks noChangeAspect="1"/>
            </p:cNvPicPr>
            <p:nvPr/>
          </p:nvPicPr>
          <p:blipFill>
            <a:blip r:embed="rId89">
              <a:extLst>
                <a:ext uri="{BEBA8EAE-BF5A-486C-A8C5-ECC9F3942E4B}">
                  <a14:imgProps xmlns:a14="http://schemas.microsoft.com/office/drawing/2010/main">
                    <a14:imgLayer r:embed="rId90">
                      <a14:imgEffect>
                        <a14:backgroundRemoval t="2099" b="98272" l="971" r="99393">
                          <a14:foregroundMark x1="32767" y1="5556" x2="32767" y2="5556"/>
                          <a14:foregroundMark x1="31796" y1="2099" x2="31796" y2="2099"/>
                          <a14:foregroundMark x1="9102" y1="70617" x2="9102" y2="70617"/>
                          <a14:foregroundMark x1="4854" y1="74815" x2="4854" y2="74815"/>
                          <a14:foregroundMark x1="1092" y1="75556" x2="1092" y2="75556"/>
                          <a14:foregroundMark x1="33252" y1="90988" x2="33252" y2="90988"/>
                          <a14:foregroundMark x1="53398" y1="95432" x2="53398" y2="95432"/>
                          <a14:foregroundMark x1="81917" y1="95556" x2="81917" y2="95556"/>
                          <a14:foregroundMark x1="66505" y1="97654" x2="66505" y2="97654"/>
                          <a14:foregroundMark x1="58131" y1="98272" x2="58131" y2="98272"/>
                          <a14:foregroundMark x1="92112" y1="46049" x2="92112" y2="46049"/>
                          <a14:foregroundMark x1="92718" y1="51975" x2="92718" y2="51975"/>
                          <a14:foregroundMark x1="94539" y1="46543" x2="94539" y2="46543"/>
                          <a14:foregroundMark x1="95752" y1="48395" x2="95752" y2="48395"/>
                          <a14:foregroundMark x1="96359" y1="66914" x2="96359" y2="66914"/>
                          <a14:foregroundMark x1="96481" y1="50864" x2="96481" y2="50864"/>
                          <a14:foregroundMark x1="97573" y1="63951" x2="97573" y2="63951"/>
                          <a14:foregroundMark x1="99393" y1="62716" x2="99393" y2="62716"/>
                          <a14:foregroundMark x1="94053" y1="54815" x2="94053" y2="54815"/>
                          <a14:foregroundMark x1="95024" y1="56420" x2="95024" y2="56420"/>
                          <a14:foregroundMark x1="94417" y1="58395" x2="94417" y2="58395"/>
                          <a14:foregroundMark x1="90049" y1="82840" x2="90049" y2="82840"/>
                          <a14:foregroundMark x1="90898" y1="76173" x2="90898" y2="76173"/>
                          <a14:foregroundMark x1="91748" y1="74691" x2="91748" y2="74691"/>
                          <a14:foregroundMark x1="93932" y1="65309" x2="93932" y2="65309"/>
                          <a14:backgroundMark x1="93083" y1="68519" x2="93083" y2="68519"/>
                          <a14:backgroundMark x1="92718" y1="60617" x2="92718" y2="60617"/>
                          <a14:backgroundMark x1="89927" y1="47654" x2="89927" y2="47654"/>
                          <a14:backgroundMark x1="92354" y1="55679" x2="92354" y2="55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60778" y="2515579"/>
              <a:ext cx="405254" cy="398370"/>
            </a:xfrm>
            <a:prstGeom prst="rect">
              <a:avLst/>
            </a:prstGeom>
          </p:spPr>
        </p:pic>
        <p:pic>
          <p:nvPicPr>
            <p:cNvPr id="257" name="Middle Ramu"/>
            <p:cNvPicPr>
              <a:picLocks noChangeAspect="1"/>
            </p:cNvPicPr>
            <p:nvPr/>
          </p:nvPicPr>
          <p:blipFill>
            <a:blip r:embed="rId91">
              <a:extLst>
                <a:ext uri="{BEBA8EAE-BF5A-486C-A8C5-ECC9F3942E4B}">
                  <a14:imgProps xmlns:a14="http://schemas.microsoft.com/office/drawing/2010/main">
                    <a14:imgLayer r:embed="rId92">
                      <a14:imgEffect>
                        <a14:backgroundRemoval t="1852" b="97654" l="1689" r="99119">
                          <a14:foregroundMark x1="9912" y1="59383" x2="9912" y2="59383"/>
                          <a14:foregroundMark x1="6681" y1="60741" x2="6681" y2="60741"/>
                          <a14:foregroundMark x1="1762" y1="57160" x2="1762" y2="57160"/>
                          <a14:foregroundMark x1="49927" y1="7654" x2="49927" y2="7654"/>
                          <a14:foregroundMark x1="54846" y1="1975" x2="54846" y2="1975"/>
                          <a14:foregroundMark x1="89501" y1="30494" x2="89501" y2="30494"/>
                          <a14:foregroundMark x1="91189" y1="32716" x2="91189" y2="32716"/>
                          <a14:foregroundMark x1="95154" y1="35309" x2="95154" y2="35309"/>
                          <a14:foregroundMark x1="99192" y1="36296" x2="99192" y2="36296"/>
                          <a14:foregroundMark x1="45228" y1="90988" x2="45228" y2="90988"/>
                          <a14:foregroundMark x1="42805" y1="97654" x2="42805" y2="97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95045" y="2360320"/>
              <a:ext cx="893916" cy="531627"/>
            </a:xfrm>
            <a:prstGeom prst="rect">
              <a:avLst/>
            </a:prstGeom>
          </p:spPr>
        </p:pic>
        <p:pic>
          <p:nvPicPr>
            <p:cNvPr id="258" name="Rai Coast"/>
            <p:cNvPicPr>
              <a:picLocks noChangeAspect="1"/>
            </p:cNvPicPr>
            <p:nvPr/>
          </p:nvPicPr>
          <p:blipFill>
            <a:blip r:embed="rId93">
              <a:extLst>
                <a:ext uri="{BEBA8EAE-BF5A-486C-A8C5-ECC9F3942E4B}">
                  <a14:imgProps xmlns:a14="http://schemas.microsoft.com/office/drawing/2010/main">
                    <a14:imgLayer r:embed="rId94">
                      <a14:imgEffect>
                        <a14:backgroundRemoval t="2413" b="97319" l="2291" r="97996">
                          <a14:foregroundMark x1="8304" y1="43029" x2="17895" y2="59651"/>
                          <a14:foregroundMark x1="17895" y1="59651" x2="48533" y2="81903"/>
                          <a14:foregroundMark x1="3579" y1="41555" x2="3579" y2="41555"/>
                          <a14:foregroundMark x1="30208" y1="91957" x2="30208" y2="91957"/>
                          <a14:foregroundMark x1="48318" y1="98123" x2="48318" y2="98123"/>
                          <a14:foregroundMark x1="88618" y1="26542" x2="88618" y2="26542"/>
                          <a14:foregroundMark x1="94130" y1="26542" x2="94130" y2="26542"/>
                          <a14:foregroundMark x1="97996" y1="29893" x2="97996" y2="29893"/>
                          <a14:foregroundMark x1="84825" y1="3351" x2="84825" y2="3351"/>
                          <a14:foregroundMark x1="85612" y1="2413" x2="85612" y2="2413"/>
                          <a14:foregroundMark x1="2935" y1="34450" x2="2935" y2="34450"/>
                          <a14:foregroundMark x1="2291" y1="41019" x2="2291" y2="41019"/>
                          <a14:backgroundMark x1="99284" y1="30697" x2="99284" y2="3069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64600" y="2720509"/>
              <a:ext cx="1054430" cy="563070"/>
            </a:xfrm>
            <a:prstGeom prst="rect">
              <a:avLst/>
            </a:prstGeom>
          </p:spPr>
        </p:pic>
        <p:pic>
          <p:nvPicPr>
            <p:cNvPr id="259" name="Sumkar"/>
            <p:cNvPicPr>
              <a:picLocks noChangeAspect="1"/>
            </p:cNvPicPr>
            <p:nvPr/>
          </p:nvPicPr>
          <p:blipFill>
            <a:blip r:embed="rId95">
              <a:extLst>
                <a:ext uri="{BEBA8EAE-BF5A-486C-A8C5-ECC9F3942E4B}">
                  <a14:imgProps xmlns:a14="http://schemas.microsoft.com/office/drawing/2010/main">
                    <a14:imgLayer r:embed="rId96">
                      <a14:imgEffect>
                        <a14:backgroundRemoval t="5166" b="97616" l="358" r="96349">
                          <a14:foregroundMark x1="8160" y1="31921" x2="3651" y2="30728"/>
                          <a14:foregroundMark x1="21475" y1="7815" x2="22906" y2="5166"/>
                          <a14:foregroundMark x1="429" y1="30464" x2="429" y2="30464"/>
                          <a14:foregroundMark x1="34503" y1="90199" x2="34503" y2="90199"/>
                          <a14:foregroundMark x1="52183" y1="90861" x2="52183" y2="90861"/>
                          <a14:foregroundMark x1="54545" y1="97748" x2="54545" y2="97748"/>
                          <a14:foregroundMark x1="67072" y1="22252" x2="67072" y2="22252"/>
                          <a14:foregroundMark x1="96349" y1="49272" x2="96349" y2="492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86045" y="2355587"/>
              <a:ext cx="637455" cy="344505"/>
            </a:xfrm>
            <a:prstGeom prst="rect">
              <a:avLst/>
            </a:prstGeom>
          </p:spPr>
        </p:pic>
        <p:pic>
          <p:nvPicPr>
            <p:cNvPr id="260" name="Usino Bundi"/>
            <p:cNvPicPr>
              <a:picLocks noChangeAspect="1"/>
            </p:cNvPicPr>
            <p:nvPr/>
          </p:nvPicPr>
          <p:blipFill>
            <a:blip r:embed="rId97">
              <a:extLst>
                <a:ext uri="{BEBA8EAE-BF5A-486C-A8C5-ECC9F3942E4B}">
                  <a14:imgProps xmlns:a14="http://schemas.microsoft.com/office/drawing/2010/main">
                    <a14:imgLayer r:embed="rId98">
                      <a14:imgEffect>
                        <a14:backgroundRemoval t="2840" b="98889" l="3354" r="96911">
                          <a14:foregroundMark x1="23477" y1="9012" x2="23477" y2="9012"/>
                          <a14:foregroundMark x1="22860" y1="5185" x2="23036" y2="4444"/>
                          <a14:foregroundMark x1="30097" y1="4321" x2="30097" y2="4321"/>
                          <a14:foregroundMark x1="26478" y1="4074" x2="26478" y2="4074"/>
                          <a14:foregroundMark x1="30185" y1="2840" x2="30185" y2="2840"/>
                          <a14:foregroundMark x1="23036" y1="2840" x2="23036" y2="2840"/>
                          <a14:foregroundMark x1="25684" y1="3210" x2="25684" y2="3210"/>
                          <a14:foregroundMark x1="9003" y1="34691" x2="9003" y2="34691"/>
                          <a14:foregroundMark x1="3442" y1="40247" x2="3442" y2="40247"/>
                          <a14:foregroundMark x1="60724" y1="93210" x2="60724" y2="93210"/>
                          <a14:foregroundMark x1="82436" y1="95309" x2="82436" y2="95309"/>
                          <a14:foregroundMark x1="62842" y1="96914" x2="62842" y2="96914"/>
                          <a14:foregroundMark x1="89673" y1="96543" x2="89673" y2="96543"/>
                          <a14:foregroundMark x1="93204" y1="97407" x2="93204" y2="97407"/>
                          <a14:foregroundMark x1="63460" y1="97531" x2="63460" y2="97531"/>
                          <a14:foregroundMark x1="96911" y1="98889" x2="96911" y2="98889"/>
                          <a14:backgroundMark x1="25596" y1="3580" x2="25596" y2="35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5754" y="2612232"/>
              <a:ext cx="934846" cy="668339"/>
            </a:xfrm>
            <a:prstGeom prst="rect">
              <a:avLst/>
            </a:prstGeom>
          </p:spPr>
        </p:pic>
        <p:pic>
          <p:nvPicPr>
            <p:cNvPr id="261" name="Anglimp_South Waghi"/>
            <p:cNvPicPr>
              <a:picLocks noChangeAspect="1"/>
            </p:cNvPicPr>
            <p:nvPr/>
          </p:nvPicPr>
          <p:blipFill>
            <a:blip r:embed="rId99">
              <a:extLst>
                <a:ext uri="{BEBA8EAE-BF5A-486C-A8C5-ECC9F3942E4B}">
                  <a14:imgProps xmlns:a14="http://schemas.microsoft.com/office/drawing/2010/main">
                    <a14:imgLayer r:embed="rId100">
                      <a14:imgEffect>
                        <a14:backgroundRemoval t="247" b="98765" l="2266" r="97130">
                          <a14:foregroundMark x1="8610" y1="22840" x2="8610" y2="22840"/>
                          <a14:foregroundMark x1="3776" y1="23333" x2="3776" y2="23333"/>
                          <a14:foregroundMark x1="24320" y1="7531" x2="24320" y2="7531"/>
                          <a14:foregroundMark x1="22508" y1="4198" x2="22508" y2="4198"/>
                          <a14:foregroundMark x1="23263" y1="370" x2="23263" y2="370"/>
                          <a14:foregroundMark x1="2266" y1="25556" x2="2266" y2="25556"/>
                          <a14:foregroundMark x1="91994" y1="33086" x2="91994" y2="33086"/>
                          <a14:foregroundMark x1="97130" y1="31605" x2="97130" y2="31605"/>
                          <a14:foregroundMark x1="52417" y1="90617" x2="52417" y2="90617"/>
                          <a14:foregroundMark x1="56798" y1="95185" x2="56798" y2="95185"/>
                          <a14:foregroundMark x1="60121" y1="98765" x2="60121" y2="98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82929" y="3117854"/>
              <a:ext cx="332125" cy="406378"/>
            </a:xfrm>
            <a:prstGeom prst="rect">
              <a:avLst/>
            </a:prstGeom>
          </p:spPr>
        </p:pic>
        <p:pic>
          <p:nvPicPr>
            <p:cNvPr id="262" name="Jimi"/>
            <p:cNvPicPr>
              <a:picLocks noChangeAspect="1"/>
            </p:cNvPicPr>
            <p:nvPr/>
          </p:nvPicPr>
          <p:blipFill>
            <a:blip r:embed="rId101">
              <a:extLst>
                <a:ext uri="{BEBA8EAE-BF5A-486C-A8C5-ECC9F3942E4B}">
                  <a14:imgProps xmlns:a14="http://schemas.microsoft.com/office/drawing/2010/main">
                    <a14:imgLayer r:embed="rId102">
                      <a14:imgEffect>
                        <a14:backgroundRemoval t="494" b="95679" l="958" r="96648">
                          <a14:foregroundMark x1="8429" y1="32593" x2="8429" y2="32593"/>
                          <a14:foregroundMark x1="4310" y1="38642" x2="4310" y2="38642"/>
                          <a14:foregroundMark x1="10536" y1="7778" x2="10536" y2="7778"/>
                          <a14:foregroundMark x1="6226" y1="2469" x2="6226" y2="2469"/>
                          <a14:foregroundMark x1="958" y1="617" x2="958" y2="617"/>
                          <a14:foregroundMark x1="90038" y1="82346" x2="90038" y2="82346"/>
                          <a14:foregroundMark x1="93391" y1="86543" x2="93391" y2="86543"/>
                          <a14:foregroundMark x1="96648" y1="91481" x2="96648" y2="91481"/>
                          <a14:foregroundMark x1="86015" y1="95679" x2="86015" y2="95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84460" y="2804184"/>
              <a:ext cx="464819" cy="360640"/>
            </a:xfrm>
            <a:prstGeom prst="rect">
              <a:avLst/>
            </a:prstGeom>
          </p:spPr>
        </p:pic>
        <p:pic>
          <p:nvPicPr>
            <p:cNvPr id="263" name="North Waghi"/>
            <p:cNvPicPr>
              <a:picLocks noChangeAspect="1"/>
            </p:cNvPicPr>
            <p:nvPr/>
          </p:nvPicPr>
          <p:blipFill>
            <a:blip r:embed="rId103">
              <a:extLst>
                <a:ext uri="{BEBA8EAE-BF5A-486C-A8C5-ECC9F3942E4B}">
                  <a14:imgProps xmlns:a14="http://schemas.microsoft.com/office/drawing/2010/main">
                    <a14:imgLayer r:embed="rId104">
                      <a14:imgEffect>
                        <a14:backgroundRemoval t="1605" b="96173" l="3347" r="98986">
                          <a14:foregroundMark x1="17241" y1="6420" x2="13793" y2="6420"/>
                          <a14:foregroundMark x1="10345" y1="1728" x2="10345" y2="1728"/>
                          <a14:foregroundMark x1="6795" y1="23210" x2="6795" y2="23210"/>
                          <a14:foregroundMark x1="3347" y1="31605" x2="3347" y2="31605"/>
                          <a14:foregroundMark x1="91582" y1="44074" x2="91582" y2="44074"/>
                          <a14:foregroundMark x1="95233" y1="44074" x2="95233" y2="44074"/>
                          <a14:foregroundMark x1="98580" y1="37284" x2="98580" y2="37284"/>
                          <a14:foregroundMark x1="94118" y1="90988" x2="94118" y2="90988"/>
                          <a14:foregroundMark x1="95233" y1="96173" x2="95233" y2="96173"/>
                          <a14:foregroundMark x1="98986" y1="82346" x2="98986" y2="82346"/>
                          <a14:backgroundMark x1="10751" y1="12469" x2="10751" y2="12469"/>
                          <a14:backgroundMark x1="10852" y1="6543" x2="10852" y2="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18383" y="3080943"/>
              <a:ext cx="198042" cy="162692"/>
            </a:xfrm>
            <a:prstGeom prst="rect">
              <a:avLst/>
            </a:prstGeom>
          </p:spPr>
        </p:pic>
        <p:pic>
          <p:nvPicPr>
            <p:cNvPr id="264" name="Magarima"/>
            <p:cNvPicPr>
              <a:picLocks noChangeAspect="1"/>
            </p:cNvPicPr>
            <p:nvPr/>
          </p:nvPicPr>
          <p:blipFill>
            <a:blip r:embed="rId105">
              <a:extLst>
                <a:ext uri="{BEBA8EAE-BF5A-486C-A8C5-ECC9F3942E4B}">
                  <a14:imgProps xmlns:a14="http://schemas.microsoft.com/office/drawing/2010/main">
                    <a14:imgLayer r:embed="rId106">
                      <a14:imgEffect>
                        <a14:backgroundRemoval t="1235" b="96667" l="3097" r="97268">
                          <a14:foregroundMark x1="9107" y1="38025" x2="9107" y2="38025"/>
                          <a14:foregroundMark x1="3097" y1="43580" x2="3097" y2="43580"/>
                          <a14:foregroundMark x1="13115" y1="8519" x2="13115" y2="8519"/>
                          <a14:foregroundMark x1="14754" y1="4691" x2="14754" y2="4691"/>
                          <a14:foregroundMark x1="11840" y1="1358" x2="11840" y2="1358"/>
                          <a14:foregroundMark x1="92350" y1="81358" x2="92350" y2="81358"/>
                          <a14:foregroundMark x1="97268" y1="83951" x2="97268" y2="83951"/>
                          <a14:foregroundMark x1="60474" y1="92222" x2="60474" y2="92222"/>
                          <a14:foregroundMark x1="79053" y1="96667" x2="79053" y2="9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69620" y="3111552"/>
              <a:ext cx="184993" cy="272947"/>
            </a:xfrm>
            <a:prstGeom prst="rect">
              <a:avLst/>
            </a:prstGeom>
          </p:spPr>
        </p:pic>
        <p:pic>
          <p:nvPicPr>
            <p:cNvPr id="265" name="Komo Hulia"/>
            <p:cNvPicPr>
              <a:picLocks noChangeAspect="1"/>
            </p:cNvPicPr>
            <p:nvPr/>
          </p:nvPicPr>
          <p:blipFill>
            <a:blip r:embed="rId107">
              <a:extLst>
                <a:ext uri="{BEBA8EAE-BF5A-486C-A8C5-ECC9F3942E4B}">
                  <a14:imgProps xmlns:a14="http://schemas.microsoft.com/office/drawing/2010/main">
                    <a14:imgLayer r:embed="rId108">
                      <a14:imgEffect>
                        <a14:backgroundRemoval t="2963" b="98519" l="3604" r="96847">
                          <a14:foregroundMark x1="6194" y1="10864" x2="3716" y2="42963"/>
                          <a14:foregroundMark x1="3716" y1="42963" x2="3829" y2="43210"/>
                          <a14:foregroundMark x1="15203" y1="5309" x2="15203" y2="5309"/>
                          <a14:foregroundMark x1="64414" y1="2963" x2="64414" y2="2963"/>
                          <a14:foregroundMark x1="92568" y1="41111" x2="92568" y2="41111"/>
                          <a14:foregroundMark x1="96847" y1="43333" x2="96847" y2="43333"/>
                          <a14:foregroundMark x1="14077" y1="2963" x2="14077" y2="2963"/>
                          <a14:foregroundMark x1="78829" y1="90247" x2="78829" y2="90247"/>
                          <a14:foregroundMark x1="83446" y1="94815" x2="83446" y2="94815"/>
                          <a14:foregroundMark x1="85360" y1="98519" x2="85360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9182" y="3200542"/>
              <a:ext cx="333841" cy="304517"/>
            </a:xfrm>
            <a:prstGeom prst="rect">
              <a:avLst/>
            </a:prstGeom>
          </p:spPr>
        </p:pic>
        <p:pic>
          <p:nvPicPr>
            <p:cNvPr id="266" name="Koroba_Kopiago"/>
            <p:cNvPicPr>
              <a:picLocks noChangeAspect="1"/>
            </p:cNvPicPr>
            <p:nvPr/>
          </p:nvPicPr>
          <p:blipFill>
            <a:blip r:embed="rId109">
              <a:extLst>
                <a:ext uri="{BEBA8EAE-BF5A-486C-A8C5-ECC9F3942E4B}">
                  <a14:imgProps xmlns:a14="http://schemas.microsoft.com/office/drawing/2010/main">
                    <a14:imgLayer r:embed="rId110">
                      <a14:imgEffect>
                        <a14:backgroundRemoval t="741" b="99506" l="2151" r="98157">
                          <a14:foregroundMark x1="6912" y1="49259" x2="6912" y2="49259"/>
                          <a14:foregroundMark x1="2151" y1="50988" x2="2151" y2="50988"/>
                          <a14:foregroundMark x1="35637" y1="9630" x2="35637" y2="9630"/>
                          <a14:foregroundMark x1="38249" y1="4444" x2="38249" y2="4444"/>
                          <a14:foregroundMark x1="49616" y1="2716" x2="49616" y2="2716"/>
                          <a14:foregroundMark x1="34869" y1="2346" x2="34869" y2="2346"/>
                          <a14:foregroundMark x1="50384" y1="1605" x2="50384" y2="1605"/>
                          <a14:foregroundMark x1="34409" y1="988" x2="34409" y2="988"/>
                          <a14:foregroundMark x1="49309" y1="864" x2="49309" y2="864"/>
                          <a14:foregroundMark x1="92473" y1="71728" x2="92473" y2="71728"/>
                          <a14:foregroundMark x1="96928" y1="68642" x2="96928" y2="68642"/>
                          <a14:foregroundMark x1="98157" y1="83210" x2="98157" y2="83210"/>
                          <a14:foregroundMark x1="82642" y1="90494" x2="82642" y2="90494"/>
                          <a14:foregroundMark x1="78802" y1="95802" x2="78802" y2="95802"/>
                          <a14:foregroundMark x1="92012" y1="99506" x2="92012" y2="99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13386" y="2634176"/>
              <a:ext cx="481460" cy="599048"/>
            </a:xfrm>
            <a:prstGeom prst="rect">
              <a:avLst/>
            </a:prstGeom>
          </p:spPr>
        </p:pic>
        <p:pic>
          <p:nvPicPr>
            <p:cNvPr id="267" name="Tari_Pori"/>
            <p:cNvPicPr>
              <a:picLocks noChangeAspect="1"/>
            </p:cNvPicPr>
            <p:nvPr/>
          </p:nvPicPr>
          <p:blipFill>
            <a:blip r:embed="rId111">
              <a:extLst>
                <a:ext uri="{BEBA8EAE-BF5A-486C-A8C5-ECC9F3942E4B}">
                  <a14:imgProps xmlns:a14="http://schemas.microsoft.com/office/drawing/2010/main">
                    <a14:imgLayer r:embed="rId112">
                      <a14:imgEffect>
                        <a14:backgroundRemoval t="247" b="98642" l="1157" r="98678">
                          <a14:foregroundMark x1="8760" y1="62593" x2="8760" y2="62593"/>
                          <a14:foregroundMark x1="3471" y1="62346" x2="3471" y2="62346"/>
                          <a14:foregroundMark x1="30909" y1="91975" x2="30909" y2="91975"/>
                          <a14:foregroundMark x1="31570" y1="95802" x2="31570" y2="95802"/>
                          <a14:foregroundMark x1="32231" y1="98642" x2="32231" y2="98642"/>
                          <a14:foregroundMark x1="93388" y1="39630" x2="93388" y2="39630"/>
                          <a14:foregroundMark x1="98678" y1="26543" x2="98678" y2="26543"/>
                          <a14:foregroundMark x1="2314" y1="17531" x2="2314" y2="17531"/>
                          <a14:foregroundMark x1="16033" y1="8642" x2="16033" y2="8642"/>
                          <a14:foregroundMark x1="13719" y1="4074" x2="13719" y2="4074"/>
                          <a14:foregroundMark x1="13884" y1="370" x2="13884" y2="370"/>
                          <a14:foregroundMark x1="1157" y1="62099" x2="1157" y2="6209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5692" y="3043444"/>
              <a:ext cx="229719" cy="307562"/>
            </a:xfrm>
            <a:prstGeom prst="rect">
              <a:avLst/>
            </a:prstGeom>
          </p:spPr>
        </p:pic>
        <p:pic>
          <p:nvPicPr>
            <p:cNvPr id="268" name="Kerema"/>
            <p:cNvPicPr>
              <a:picLocks noChangeAspect="1"/>
            </p:cNvPicPr>
            <p:nvPr/>
          </p:nvPicPr>
          <p:blipFill>
            <a:blip r:embed="rId113">
              <a:extLst>
                <a:ext uri="{BEBA8EAE-BF5A-486C-A8C5-ECC9F3942E4B}">
                  <a14:imgProps xmlns:a14="http://schemas.microsoft.com/office/drawing/2010/main">
                    <a14:imgLayer r:embed="rId114">
                      <a14:imgEffect>
                        <a14:backgroundRemoval t="2099" b="98889" l="2369" r="96616">
                          <a14:foregroundMark x1="9475" y1="8519" x2="9475" y2="8519"/>
                          <a14:foregroundMark x1="8629" y1="3704" x2="8629" y2="3704"/>
                          <a14:foregroundMark x1="2369" y1="2222" x2="2369" y2="2222"/>
                          <a14:foregroundMark x1="89509" y1="42963" x2="89509" y2="42963"/>
                          <a14:foregroundMark x1="91709" y1="43333" x2="91709" y2="43333"/>
                          <a14:foregroundMark x1="96954" y1="43827" x2="96954" y2="43827"/>
                          <a14:foregroundMark x1="72081" y1="91235" x2="72081" y2="91235"/>
                          <a14:foregroundMark x1="73096" y1="94938" x2="73096" y2="94938"/>
                          <a14:foregroundMark x1="74112" y1="98889" x2="74112" y2="9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4415" y="3997180"/>
              <a:ext cx="650755" cy="891901"/>
            </a:xfrm>
            <a:prstGeom prst="rect">
              <a:avLst/>
            </a:prstGeom>
          </p:spPr>
        </p:pic>
        <p:pic>
          <p:nvPicPr>
            <p:cNvPr id="269" name="Kikori"/>
            <p:cNvPicPr>
              <a:picLocks noChangeAspect="1"/>
            </p:cNvPicPr>
            <p:nvPr/>
          </p:nvPicPr>
          <p:blipFill>
            <a:blip r:embed="rId115">
              <a:extLst>
                <a:ext uri="{BEBA8EAE-BF5A-486C-A8C5-ECC9F3942E4B}">
                  <a14:imgProps xmlns:a14="http://schemas.microsoft.com/office/drawing/2010/main">
                    <a14:imgLayer r:embed="rId116">
                      <a14:imgEffect>
                        <a14:backgroundRemoval t="2112" b="91554" l="1217" r="98855">
                          <a14:foregroundMark x1="8876" y1="21870" x2="8876" y2="21870"/>
                          <a14:foregroundMark x1="4009" y1="19005" x2="4009" y2="19005"/>
                          <a14:foregroundMark x1="1360" y1="17345" x2="1360" y2="17345"/>
                          <a14:foregroundMark x1="56836" y1="6938" x2="56836" y2="6938"/>
                          <a14:foregroundMark x1="59413" y1="3771" x2="59413" y2="3771"/>
                          <a14:foregroundMark x1="91482" y1="32881" x2="91482" y2="32881"/>
                          <a14:foregroundMark x1="95705" y1="38914" x2="95705" y2="38914"/>
                          <a14:foregroundMark x1="69864" y1="2715" x2="69864" y2="2715"/>
                          <a14:foregroundMark x1="64567" y1="2413" x2="64567" y2="2413"/>
                          <a14:foregroundMark x1="31568" y1="91403" x2="31568" y2="91403"/>
                          <a14:foregroundMark x1="34073" y1="83107" x2="34073" y2="83107"/>
                          <a14:foregroundMark x1="27631" y1="66968" x2="27631" y2="66968"/>
                          <a14:foregroundMark x1="96063" y1="33183" x2="96063" y2="33183"/>
                          <a14:foregroundMark x1="96564" y1="57919" x2="96564" y2="57919"/>
                          <a14:foregroundMark x1="98425" y1="34087" x2="98425" y2="34087"/>
                          <a14:foregroundMark x1="96206" y1="91704" x2="96206" y2="91704"/>
                          <a14:foregroundMark x1="98783" y1="82504" x2="98783" y2="82504"/>
                          <a14:foregroundMark x1="98855" y1="57014" x2="98855" y2="57014"/>
                          <a14:foregroundMark x1="31782" y1="86275" x2="31782" y2="86275"/>
                          <a14:foregroundMark x1="44667" y1="83258" x2="44667" y2="83258"/>
                          <a14:backgroundMark x1="95634" y1="35294" x2="95634" y2="35294"/>
                          <a14:backgroundMark x1="27774" y1="64253" x2="27774" y2="64253"/>
                          <a14:backgroundMark x1="28203" y1="69985" x2="28203" y2="69985"/>
                          <a14:backgroundMark x1="41374" y1="70287" x2="41374" y2="70287"/>
                          <a14:backgroundMark x1="67430" y1="68477" x2="67430" y2="68477"/>
                          <a14:backgroundMark x1="31210" y1="86727" x2="31210" y2="86727"/>
                          <a14:backgroundMark x1="30923" y1="84615" x2="30923" y2="84615"/>
                          <a14:backgroundMark x1="43951" y1="73756" x2="43951" y2="73756"/>
                          <a14:backgroundMark x1="23336" y1="58069" x2="23336" y2="58069"/>
                          <a14:backgroundMark x1="42806" y1="78130" x2="42806" y2="78130"/>
                          <a14:backgroundMark x1="43593" y1="80543" x2="43593" y2="80543"/>
                          <a14:backgroundMark x1="41518" y1="73906" x2="41518" y2="73906"/>
                          <a14:backgroundMark x1="44309" y1="80543" x2="44309" y2="80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90951" y="3721564"/>
              <a:ext cx="1699979" cy="806793"/>
            </a:xfrm>
            <a:prstGeom prst="rect">
              <a:avLst/>
            </a:prstGeom>
          </p:spPr>
        </p:pic>
        <p:pic>
          <p:nvPicPr>
            <p:cNvPr id="270" name="Kandep"/>
            <p:cNvPicPr>
              <a:picLocks noChangeAspect="1"/>
            </p:cNvPicPr>
            <p:nvPr/>
          </p:nvPicPr>
          <p:blipFill>
            <a:blip r:embed="rId117">
              <a:extLst>
                <a:ext uri="{BEBA8EAE-BF5A-486C-A8C5-ECC9F3942E4B}">
                  <a14:imgProps xmlns:a14="http://schemas.microsoft.com/office/drawing/2010/main">
                    <a14:imgLayer r:embed="rId118">
                      <a14:imgEffect>
                        <a14:backgroundRemoval t="2507" b="96834" l="1432" r="96994">
                          <a14:foregroundMark x1="4868" y1="10554" x2="4868" y2="10554"/>
                          <a14:foregroundMark x1="1432" y1="9763" x2="1432" y2="9763"/>
                          <a14:foregroundMark x1="9950" y1="2507" x2="9950" y2="2507"/>
                          <a14:foregroundMark x1="67215" y1="90237" x2="67215" y2="90237"/>
                          <a14:foregroundMark x1="65140" y1="96834" x2="65140" y2="96834"/>
                          <a14:foregroundMark x1="92126" y1="78496" x2="92126" y2="78496"/>
                          <a14:foregroundMark x1="96994" y1="82850" x2="96994" y2="828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57439" y="2970475"/>
              <a:ext cx="549066" cy="297921"/>
            </a:xfrm>
            <a:prstGeom prst="rect">
              <a:avLst/>
            </a:prstGeom>
          </p:spPr>
        </p:pic>
        <p:pic>
          <p:nvPicPr>
            <p:cNvPr id="271" name="Kompiam"/>
            <p:cNvPicPr>
              <a:picLocks noChangeAspect="1"/>
            </p:cNvPicPr>
            <p:nvPr/>
          </p:nvPicPr>
          <p:blipFill>
            <a:blip r:embed="rId119">
              <a:extLst>
                <a:ext uri="{BEBA8EAE-BF5A-486C-A8C5-ECC9F3942E4B}">
                  <a14:imgProps xmlns:a14="http://schemas.microsoft.com/office/drawing/2010/main">
                    <a14:imgLayer r:embed="rId120">
                      <a14:imgEffect>
                        <a14:backgroundRemoval t="3704" b="96543" l="2850" r="96546">
                          <a14:foregroundMark x1="8549" y1="45432" x2="8549" y2="45432"/>
                          <a14:foregroundMark x1="7686" y1="68519" x2="7686" y2="68519"/>
                          <a14:foregroundMark x1="2850" y1="71481" x2="2850" y2="71481"/>
                          <a14:foregroundMark x1="49223" y1="9259" x2="49223" y2="9259"/>
                          <a14:foregroundMark x1="58981" y1="3704" x2="58981" y2="3704"/>
                          <a14:foregroundMark x1="91105" y1="55185" x2="91105" y2="55185"/>
                          <a14:foregroundMark x1="96546" y1="55432" x2="96546" y2="55432"/>
                          <a14:foregroundMark x1="57772" y1="90741" x2="57772" y2="90741"/>
                          <a14:foregroundMark x1="50777" y1="96296" x2="50777" y2="96296"/>
                          <a14:foregroundMark x1="32383" y1="96543" x2="32383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8425" y="2661573"/>
              <a:ext cx="450417" cy="315064"/>
            </a:xfrm>
            <a:prstGeom prst="rect">
              <a:avLst/>
            </a:prstGeom>
          </p:spPr>
        </p:pic>
        <p:pic>
          <p:nvPicPr>
            <p:cNvPr id="272" name="Laigaip"/>
            <p:cNvPicPr>
              <a:picLocks noChangeAspect="1"/>
            </p:cNvPicPr>
            <p:nvPr/>
          </p:nvPicPr>
          <p:blipFill>
            <a:blip r:embed="rId121">
              <a:extLst>
                <a:ext uri="{BEBA8EAE-BF5A-486C-A8C5-ECC9F3942E4B}">
                  <a14:imgProps xmlns:a14="http://schemas.microsoft.com/office/drawing/2010/main">
                    <a14:imgLayer r:embed="rId122">
                      <a14:imgEffect>
                        <a14:backgroundRemoval t="2099" b="97407" l="904" r="96185">
                          <a14:foregroundMark x1="8635" y1="43210" x2="8635" y2="43210"/>
                          <a14:foregroundMark x1="4819" y1="44444" x2="4819" y2="44444"/>
                          <a14:foregroundMark x1="904" y1="45432" x2="904" y2="45432"/>
                          <a14:foregroundMark x1="57229" y1="7778" x2="57229" y2="7778"/>
                          <a14:foregroundMark x1="60843" y1="2099" x2="60843" y2="2099"/>
                          <a14:foregroundMark x1="92169" y1="75432" x2="92169" y2="75432"/>
                          <a14:foregroundMark x1="96285" y1="66914" x2="96285" y2="66914"/>
                          <a14:foregroundMark x1="86044" y1="92099" x2="86044" y2="92099"/>
                          <a14:foregroundMark x1="88253" y1="97407" x2="88253" y2="9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2402" y="2856105"/>
              <a:ext cx="367065" cy="298517"/>
            </a:xfrm>
            <a:prstGeom prst="rect">
              <a:avLst/>
            </a:prstGeom>
          </p:spPr>
        </p:pic>
        <p:pic>
          <p:nvPicPr>
            <p:cNvPr id="273" name="Porgera Paiela"/>
            <p:cNvPicPr>
              <a:picLocks noChangeAspect="1"/>
            </p:cNvPicPr>
            <p:nvPr/>
          </p:nvPicPr>
          <p:blipFill>
            <a:blip r:embed="rId123">
              <a:extLst>
                <a:ext uri="{BEBA8EAE-BF5A-486C-A8C5-ECC9F3942E4B}">
                  <a14:imgProps xmlns:a14="http://schemas.microsoft.com/office/drawing/2010/main">
                    <a14:imgLayer r:embed="rId124">
                      <a14:imgEffect>
                        <a14:backgroundRemoval t="988" b="95926" l="3125" r="97433">
                          <a14:foregroundMark x1="3460" y1="13951" x2="3460" y2="13951"/>
                          <a14:foregroundMark x1="4688" y1="5062" x2="4688" y2="5062"/>
                          <a14:foregroundMark x1="3125" y1="1111" x2="3125" y2="1111"/>
                          <a14:foregroundMark x1="35938" y1="92099" x2="35938" y2="92099"/>
                          <a14:foregroundMark x1="36607" y1="95926" x2="36607" y2="95926"/>
                          <a14:foregroundMark x1="92746" y1="48519" x2="92746" y2="48519"/>
                          <a14:foregroundMark x1="97433" y1="43704" x2="97433" y2="4370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28405" y="2670759"/>
              <a:ext cx="449520" cy="406378"/>
            </a:xfrm>
            <a:prstGeom prst="rect">
              <a:avLst/>
            </a:prstGeom>
          </p:spPr>
        </p:pic>
        <p:pic>
          <p:nvPicPr>
            <p:cNvPr id="274" name="Wabag"/>
            <p:cNvPicPr>
              <a:picLocks noChangeAspect="1"/>
            </p:cNvPicPr>
            <p:nvPr/>
          </p:nvPicPr>
          <p:blipFill>
            <a:blip r:embed="rId125">
              <a:extLst>
                <a:ext uri="{BEBA8EAE-BF5A-486C-A8C5-ECC9F3942E4B}">
                  <a14:imgProps xmlns:a14="http://schemas.microsoft.com/office/drawing/2010/main">
                    <a14:imgLayer r:embed="rId126">
                      <a14:imgEffect>
                        <a14:backgroundRemoval t="2963" b="98025" l="3941" r="98030">
                          <a14:foregroundMark x1="7882" y1="16296" x2="7882" y2="16296"/>
                          <a14:foregroundMark x1="4433" y1="15926" x2="4433" y2="15926"/>
                          <a14:foregroundMark x1="40764" y1="8148" x2="40764" y2="8148"/>
                          <a14:foregroundMark x1="54557" y1="2963" x2="54557" y2="2963"/>
                          <a14:foregroundMark x1="4187" y1="15556" x2="4187" y2="15556"/>
                          <a14:foregroundMark x1="49507" y1="65926" x2="49507" y2="65926"/>
                          <a14:foregroundMark x1="94089" y1="77037" x2="94089" y2="77037"/>
                          <a14:foregroundMark x1="98030" y1="79259" x2="98030" y2="79259"/>
                          <a14:foregroundMark x1="67365" y1="94691" x2="67365" y2="94691"/>
                          <a14:foregroundMark x1="68966" y1="98025" x2="68966" y2="980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80036" y="2700822"/>
              <a:ext cx="347420" cy="346568"/>
            </a:xfrm>
            <a:prstGeom prst="rect">
              <a:avLst/>
            </a:prstGeom>
          </p:spPr>
        </p:pic>
        <p:pic>
          <p:nvPicPr>
            <p:cNvPr id="275" name="Wapenamanda"/>
            <p:cNvPicPr>
              <a:picLocks noChangeAspect="1"/>
            </p:cNvPicPr>
            <p:nvPr/>
          </p:nvPicPr>
          <p:blipFill>
            <a:blip r:embed="rId127">
              <a:extLst>
                <a:ext uri="{BEBA8EAE-BF5A-486C-A8C5-ECC9F3942E4B}">
                  <a14:imgProps xmlns:a14="http://schemas.microsoft.com/office/drawing/2010/main">
                    <a14:imgLayer r:embed="rId128">
                      <a14:imgEffect>
                        <a14:backgroundRemoval t="1101" b="95780" l="2386" r="96024">
                          <a14:foregroundMark x1="49503" y1="8624" x2="49503" y2="8624"/>
                          <a14:foregroundMark x1="73757" y1="8257" x2="73757" y2="8257"/>
                          <a14:foregroundMark x1="80119" y1="4954" x2="80119" y2="4954"/>
                          <a14:foregroundMark x1="83698" y1="1101" x2="83698" y2="1101"/>
                          <a14:foregroundMark x1="9543" y1="52110" x2="9543" y2="52110"/>
                          <a14:foregroundMark x1="3976" y1="51193" x2="3976" y2="51193"/>
                          <a14:foregroundMark x1="3181" y1="37615" x2="3181" y2="37615"/>
                          <a14:foregroundMark x1="3181" y1="52844" x2="2386" y2="52844"/>
                          <a14:foregroundMark x1="17694" y1="92477" x2="17694" y2="92477"/>
                          <a14:foregroundMark x1="22664" y1="95780" x2="22664" y2="95780"/>
                          <a14:foregroundMark x1="91252" y1="68807" x2="91252" y2="68807"/>
                          <a14:foregroundMark x1="96024" y1="70275" x2="96024" y2="702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1112" y="2954217"/>
              <a:ext cx="210662" cy="228252"/>
            </a:xfrm>
            <a:prstGeom prst="rect">
              <a:avLst/>
            </a:prstGeom>
          </p:spPr>
        </p:pic>
        <p:pic>
          <p:nvPicPr>
            <p:cNvPr id="276" name="Daulo"/>
            <p:cNvPicPr>
              <a:picLocks noChangeAspect="1"/>
            </p:cNvPicPr>
            <p:nvPr/>
          </p:nvPicPr>
          <p:blipFill>
            <a:blip r:embed="rId129">
              <a:extLst>
                <a:ext uri="{BEBA8EAE-BF5A-486C-A8C5-ECC9F3942E4B}">
                  <a14:imgProps xmlns:a14="http://schemas.microsoft.com/office/drawing/2010/main">
                    <a14:imgLayer r:embed="rId130">
                      <a14:imgEffect>
                        <a14:backgroundRemoval t="247" b="98025" l="3185" r="98217">
                          <a14:foregroundMark x1="44204" y1="8272" x2="44204" y2="8272"/>
                          <a14:foregroundMark x1="41529" y1="5556" x2="41529" y2="5556"/>
                          <a14:foregroundMark x1="41274" y1="2716" x2="41274" y2="2716"/>
                          <a14:foregroundMark x1="34777" y1="1852" x2="34777" y2="1852"/>
                          <a14:foregroundMark x1="40255" y1="1111" x2="40255" y2="1111"/>
                          <a14:foregroundMark x1="90701" y1="11358" x2="90701" y2="11358"/>
                          <a14:foregroundMark x1="94650" y1="12593" x2="94650" y2="12593"/>
                          <a14:foregroundMark x1="98217" y1="14444" x2="98217" y2="14444"/>
                          <a14:foregroundMark x1="8535" y1="49259" x2="8535" y2="49259"/>
                          <a14:foregroundMark x1="3185" y1="51481" x2="3185" y2="51481"/>
                          <a14:foregroundMark x1="23185" y1="92469" x2="23185" y2="92469"/>
                          <a14:foregroundMark x1="28025" y1="98025" x2="28025" y2="98025"/>
                          <a14:foregroundMark x1="51083" y1="741" x2="51083" y2="741"/>
                          <a14:foregroundMark x1="40000" y1="247" x2="40000" y2="2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07479" y="3186033"/>
              <a:ext cx="172441" cy="177934"/>
            </a:xfrm>
            <a:prstGeom prst="rect">
              <a:avLst/>
            </a:prstGeom>
          </p:spPr>
        </p:pic>
        <p:pic>
          <p:nvPicPr>
            <p:cNvPr id="277" name="Goroka"/>
            <p:cNvPicPr>
              <a:picLocks noChangeAspect="1"/>
            </p:cNvPicPr>
            <p:nvPr/>
          </p:nvPicPr>
          <p:blipFill>
            <a:blip r:embed="rId131">
              <a:extLst>
                <a:ext uri="{BEBA8EAE-BF5A-486C-A8C5-ECC9F3942E4B}">
                  <a14:imgProps xmlns:a14="http://schemas.microsoft.com/office/drawing/2010/main">
                    <a14:imgLayer r:embed="rId132">
                      <a14:imgEffect>
                        <a14:backgroundRemoval t="3210" b="96173" l="1490" r="96125">
                          <a14:foregroundMark x1="58122" y1="7778" x2="58122" y2="7778"/>
                          <a14:foregroundMark x1="59016" y1="3333" x2="59016" y2="3333"/>
                          <a14:foregroundMark x1="91654" y1="38395" x2="91654" y2="38395"/>
                          <a14:foregroundMark x1="96721" y1="32222" x2="96721" y2="32222"/>
                          <a14:foregroundMark x1="55142" y1="90988" x2="55142" y2="90988"/>
                          <a14:foregroundMark x1="64382" y1="96296" x2="64382" y2="96296"/>
                          <a14:foregroundMark x1="6408" y1="70370" x2="6408" y2="70370"/>
                          <a14:foregroundMark x1="1490" y1="71852" x2="1490" y2="7185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95695" y="3213268"/>
              <a:ext cx="138853" cy="167622"/>
            </a:xfrm>
            <a:prstGeom prst="rect">
              <a:avLst/>
            </a:prstGeom>
          </p:spPr>
        </p:pic>
        <p:pic>
          <p:nvPicPr>
            <p:cNvPr id="278" name="Henganofi"/>
            <p:cNvPicPr>
              <a:picLocks noChangeAspect="1"/>
            </p:cNvPicPr>
            <p:nvPr/>
          </p:nvPicPr>
          <p:blipFill>
            <a:blip r:embed="rId133">
              <a:extLst>
                <a:ext uri="{BEBA8EAE-BF5A-486C-A8C5-ECC9F3942E4B}">
                  <a14:imgProps xmlns:a14="http://schemas.microsoft.com/office/drawing/2010/main">
                    <a14:imgLayer r:embed="rId134">
                      <a14:imgEffect>
                        <a14:backgroundRemoval t="494" b="98519" l="4327" r="99359">
                          <a14:foregroundMark x1="76763" y1="7407" x2="76763" y2="7407"/>
                          <a14:foregroundMark x1="87500" y1="3580" x2="87500" y2="3580"/>
                          <a14:foregroundMark x1="95032" y1="2963" x2="95032" y2="2963"/>
                          <a14:foregroundMark x1="99359" y1="617" x2="99359" y2="617"/>
                          <a14:foregroundMark x1="8654" y1="63210" x2="8654" y2="63210"/>
                          <a14:foregroundMark x1="4327" y1="84444" x2="4327" y2="84444"/>
                          <a14:foregroundMark x1="8494" y1="95062" x2="8494" y2="95062"/>
                          <a14:foregroundMark x1="6090" y1="98519" x2="6090" y2="98519"/>
                          <a14:backgroundMark x1="61859" y1="5185" x2="61859" y2="518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31397" y="3270284"/>
              <a:ext cx="216639" cy="281217"/>
            </a:xfrm>
            <a:prstGeom prst="rect">
              <a:avLst/>
            </a:prstGeom>
          </p:spPr>
        </p:pic>
        <p:pic>
          <p:nvPicPr>
            <p:cNvPr id="279" name="Kainantu"/>
            <p:cNvPicPr>
              <a:picLocks noChangeAspect="1"/>
            </p:cNvPicPr>
            <p:nvPr/>
          </p:nvPicPr>
          <p:blipFill>
            <a:blip r:embed="rId135">
              <a:extLst>
                <a:ext uri="{BEBA8EAE-BF5A-486C-A8C5-ECC9F3942E4B}">
                  <a14:imgProps xmlns:a14="http://schemas.microsoft.com/office/drawing/2010/main">
                    <a14:imgLayer r:embed="rId136">
                      <a14:imgEffect>
                        <a14:backgroundRemoval t="3704" b="96420" l="2264" r="98994">
                          <a14:foregroundMark x1="45912" y1="8395" x2="45912" y2="8395"/>
                          <a14:foregroundMark x1="43396" y1="3704" x2="43396" y2="3704"/>
                          <a14:foregroundMark x1="90943" y1="45185" x2="90943" y2="45185"/>
                          <a14:foregroundMark x1="96101" y1="43704" x2="96101" y2="43704"/>
                          <a14:foregroundMark x1="99245" y1="42469" x2="99245" y2="42469"/>
                          <a14:foregroundMark x1="75849" y1="91481" x2="75849" y2="91481"/>
                          <a14:foregroundMark x1="75849" y1="96543" x2="75849" y2="96543"/>
                          <a14:foregroundMark x1="8302" y1="77654" x2="8302" y2="77654"/>
                          <a14:foregroundMark x1="2264" y1="75926" x2="2264" y2="7592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8020" y="3263957"/>
              <a:ext cx="334849" cy="341163"/>
            </a:xfrm>
            <a:prstGeom prst="rect">
              <a:avLst/>
            </a:prstGeom>
          </p:spPr>
        </p:pic>
        <p:pic>
          <p:nvPicPr>
            <p:cNvPr id="280" name="Lufa"/>
            <p:cNvPicPr>
              <a:picLocks noChangeAspect="1"/>
            </p:cNvPicPr>
            <p:nvPr/>
          </p:nvPicPr>
          <p:blipFill>
            <a:blip r:embed="rId137">
              <a:extLst>
                <a:ext uri="{BEBA8EAE-BF5A-486C-A8C5-ECC9F3942E4B}">
                  <a14:imgProps xmlns:a14="http://schemas.microsoft.com/office/drawing/2010/main">
                    <a14:imgLayer r:embed="rId138">
                      <a14:imgEffect>
                        <a14:backgroundRemoval t="988" b="99630" l="692" r="98270">
                          <a14:foregroundMark x1="88581" y1="9630" x2="88581" y2="9630"/>
                          <a14:foregroundMark x1="94810" y1="12099" x2="94810" y2="12099"/>
                          <a14:foregroundMark x1="88120" y1="4815" x2="88120" y2="4815"/>
                          <a14:foregroundMark x1="83045" y1="1111" x2="83045" y2="1111"/>
                          <a14:foregroundMark x1="98270" y1="11728" x2="98270" y2="11728"/>
                          <a14:foregroundMark x1="47982" y1="90988" x2="47982" y2="90988"/>
                          <a14:foregroundMark x1="52941" y1="95556" x2="52941" y2="95556"/>
                          <a14:foregroundMark x1="60208" y1="98025" x2="60208" y2="98025"/>
                          <a14:foregroundMark x1="64245" y1="99630" x2="64245" y2="99630"/>
                          <a14:foregroundMark x1="10265" y1="63333" x2="8651" y2="62469"/>
                          <a14:foregroundMark x1="4498" y1="62469" x2="4498" y2="62469"/>
                          <a14:foregroundMark x1="692" y1="66173" x2="692" y2="6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28246" y="3407628"/>
              <a:ext cx="316357" cy="295561"/>
            </a:xfrm>
            <a:prstGeom prst="rect">
              <a:avLst/>
            </a:prstGeom>
          </p:spPr>
        </p:pic>
        <p:pic>
          <p:nvPicPr>
            <p:cNvPr id="281" name="Obura Wonenara"/>
            <p:cNvPicPr>
              <a:picLocks noChangeAspect="1"/>
            </p:cNvPicPr>
            <p:nvPr/>
          </p:nvPicPr>
          <p:blipFill>
            <a:blip r:embed="rId139">
              <a:extLst>
                <a:ext uri="{BEBA8EAE-BF5A-486C-A8C5-ECC9F3942E4B}">
                  <a14:imgProps xmlns:a14="http://schemas.microsoft.com/office/drawing/2010/main">
                    <a14:imgLayer r:embed="rId140">
                      <a14:imgEffect>
                        <a14:backgroundRemoval t="2346" b="95926" l="2697" r="97079">
                          <a14:foregroundMark x1="8090" y1="62222" x2="8090" y2="62222"/>
                          <a14:foregroundMark x1="2697" y1="65185" x2="2697" y2="65185"/>
                          <a14:foregroundMark x1="77528" y1="5185" x2="77528" y2="5185"/>
                          <a14:foregroundMark x1="91461" y1="2469" x2="91461" y2="2469"/>
                          <a14:foregroundMark x1="97079" y1="5185" x2="97079" y2="5185"/>
                          <a14:foregroundMark x1="67528" y1="90247" x2="67528" y2="90247"/>
                          <a14:foregroundMark x1="48315" y1="91481" x2="48315" y2="91481"/>
                          <a14:foregroundMark x1="47191" y1="95926" x2="47191" y2="9592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68066" y="3600278"/>
              <a:ext cx="433378" cy="394426"/>
            </a:xfrm>
            <a:prstGeom prst="rect">
              <a:avLst/>
            </a:prstGeom>
          </p:spPr>
        </p:pic>
        <p:pic>
          <p:nvPicPr>
            <p:cNvPr id="282" name="Okapa"/>
            <p:cNvPicPr>
              <a:picLocks noChangeAspect="1"/>
            </p:cNvPicPr>
            <p:nvPr/>
          </p:nvPicPr>
          <p:blipFill>
            <a:blip r:embed="rId141">
              <a:extLst>
                <a:ext uri="{BEBA8EAE-BF5A-486C-A8C5-ECC9F3942E4B}">
                  <a14:imgProps xmlns:a14="http://schemas.microsoft.com/office/drawing/2010/main">
                    <a14:imgLayer r:embed="rId142">
                      <a14:imgEffect>
                        <a14:backgroundRemoval t="3704" b="96173" l="1309" r="98909">
                          <a14:foregroundMark x1="9597" y1="42840" x2="9597" y2="42840"/>
                          <a14:foregroundMark x1="6216" y1="43704" x2="6216" y2="43704"/>
                          <a14:foregroundMark x1="1309" y1="43704" x2="1309" y2="43704"/>
                          <a14:foregroundMark x1="54744" y1="9136" x2="54744" y2="9136"/>
                          <a14:foregroundMark x1="58561" y1="3704" x2="58561" y2="3704"/>
                          <a14:foregroundMark x1="91058" y1="32840" x2="91058" y2="32840"/>
                          <a14:foregroundMark x1="95856" y1="27407" x2="95856" y2="27407"/>
                          <a14:foregroundMark x1="25627" y1="90741" x2="25627" y2="90741"/>
                          <a14:foregroundMark x1="25518" y1="96173" x2="25518" y2="96173"/>
                          <a14:foregroundMark x1="98909" y1="26296" x2="98909" y2="2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73172" y="3513855"/>
              <a:ext cx="388460" cy="343137"/>
            </a:xfrm>
            <a:prstGeom prst="rect">
              <a:avLst/>
            </a:prstGeom>
          </p:spPr>
        </p:pic>
        <p:pic>
          <p:nvPicPr>
            <p:cNvPr id="283" name="Unggai Benna"/>
            <p:cNvPicPr>
              <a:picLocks noChangeAspect="1"/>
            </p:cNvPicPr>
            <p:nvPr/>
          </p:nvPicPr>
          <p:blipFill>
            <a:blip r:embed="rId143">
              <a:extLst>
                <a:ext uri="{BEBA8EAE-BF5A-486C-A8C5-ECC9F3942E4B}">
                  <a14:imgProps xmlns:a14="http://schemas.microsoft.com/office/drawing/2010/main">
                    <a14:imgLayer r:embed="rId144">
                      <a14:imgEffect>
                        <a14:backgroundRemoval t="247" b="98025" l="920" r="96092">
                          <a14:foregroundMark x1="6437" y1="59506" x2="6437" y2="59506"/>
                          <a14:foregroundMark x1="1724" y1="58395" x2="1724" y2="58395"/>
                          <a14:foregroundMark x1="14368" y1="93580" x2="14368" y2="93580"/>
                          <a14:foregroundMark x1="4713" y1="98148" x2="4713" y2="98148"/>
                          <a14:foregroundMark x1="1379" y1="59506" x2="1379" y2="59506"/>
                          <a14:foregroundMark x1="91379" y1="10988" x2="91379" y2="10988"/>
                          <a14:foregroundMark x1="96092" y1="4691" x2="96092" y2="4691"/>
                          <a14:foregroundMark x1="77816" y1="370" x2="77816" y2="370"/>
                          <a14:foregroundMark x1="920" y1="58148" x2="920" y2="581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89888" y="3221792"/>
              <a:ext cx="262767" cy="244649"/>
            </a:xfrm>
            <a:prstGeom prst="rect">
              <a:avLst/>
            </a:prstGeom>
          </p:spPr>
        </p:pic>
        <p:pic>
          <p:nvPicPr>
            <p:cNvPr id="284" name="Ambunti Drekikir"/>
            <p:cNvPicPr>
              <a:picLocks noChangeAspect="1"/>
            </p:cNvPicPr>
            <p:nvPr/>
          </p:nvPicPr>
          <p:blipFill>
            <a:blip r:embed="rId145">
              <a:extLst>
                <a:ext uri="{BEBA8EAE-BF5A-486C-A8C5-ECC9F3942E4B}">
                  <a14:imgProps xmlns:a14="http://schemas.microsoft.com/office/drawing/2010/main">
                    <a14:imgLayer r:embed="rId146">
                      <a14:imgEffect>
                        <a14:backgroundRemoval t="1235" b="98519" l="467" r="98250">
                          <a14:foregroundMark x1="75029" y1="19630" x2="75029" y2="19630"/>
                          <a14:foregroundMark x1="80980" y1="5185" x2="80980" y2="5185"/>
                          <a14:foregroundMark x1="81680" y1="1235" x2="81680" y2="1235"/>
                          <a14:foregroundMark x1="90198" y1="57284" x2="90198" y2="57284"/>
                          <a14:foregroundMark x1="94632" y1="63333" x2="94632" y2="63333"/>
                          <a14:foregroundMark x1="98250" y1="65802" x2="98250" y2="65802"/>
                          <a14:foregroundMark x1="8751" y1="51605" x2="8751" y2="51605"/>
                          <a14:foregroundMark x1="4317" y1="58395" x2="4317" y2="58395"/>
                          <a14:foregroundMark x1="700" y1="61975" x2="700" y2="61975"/>
                          <a14:foregroundMark x1="72345" y1="93704" x2="72345" y2="93704"/>
                          <a14:foregroundMark x1="80513" y1="98519" x2="80513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9304" y="1654034"/>
              <a:ext cx="1095552" cy="1035469"/>
            </a:xfrm>
            <a:prstGeom prst="rect">
              <a:avLst/>
            </a:prstGeom>
          </p:spPr>
        </p:pic>
        <p:pic>
          <p:nvPicPr>
            <p:cNvPr id="285" name="Angoram"/>
            <p:cNvPicPr>
              <a:picLocks noChangeAspect="1"/>
            </p:cNvPicPr>
            <p:nvPr/>
          </p:nvPicPr>
          <p:blipFill>
            <a:blip r:embed="rId147">
              <a:extLst>
                <a:ext uri="{BEBA8EAE-BF5A-486C-A8C5-ECC9F3942E4B}">
                  <a14:imgProps xmlns:a14="http://schemas.microsoft.com/office/drawing/2010/main">
                    <a14:imgLayer r:embed="rId148">
                      <a14:imgEffect>
                        <a14:backgroundRemoval t="864" b="95062" l="2933" r="98143">
                          <a14:foregroundMark x1="6549" y1="62469" x2="6549" y2="62469"/>
                          <a14:foregroundMark x1="2933" y1="75185" x2="2933" y2="75185"/>
                          <a14:foregroundMark x1="8798" y1="95062" x2="8798" y2="95062"/>
                          <a14:foregroundMark x1="93255" y1="53086" x2="93255" y2="53086"/>
                          <a14:foregroundMark x1="98240" y1="42222" x2="98240" y2="42222"/>
                          <a14:foregroundMark x1="93744" y1="8765" x2="93744" y2="8765"/>
                          <a14:foregroundMark x1="92864" y1="3704" x2="92864" y2="3704"/>
                          <a14:foregroundMark x1="89052" y1="2593" x2="89052" y2="2593"/>
                          <a14:foregroundMark x1="98045" y1="8025" x2="98045" y2="8025"/>
                          <a14:foregroundMark x1="66080" y1="2099" x2="66080" y2="2099"/>
                          <a14:foregroundMark x1="72630" y1="1975" x2="72630" y2="1975"/>
                          <a14:foregroundMark x1="74780" y1="1852" x2="74780" y2="1852"/>
                          <a14:foregroundMark x1="76540" y1="2716" x2="76540" y2="2716"/>
                          <a14:foregroundMark x1="79179" y1="1852" x2="79179" y2="1852"/>
                          <a14:foregroundMark x1="81329" y1="1605" x2="81329" y2="1605"/>
                          <a14:foregroundMark x1="83284" y1="864" x2="83284" y2="864"/>
                          <a14:foregroundMark x1="81525" y1="1111" x2="81525" y2="1111"/>
                          <a14:foregroundMark x1="77517" y1="1975" x2="77517" y2="1975"/>
                          <a14:foregroundMark x1="80156" y1="3704" x2="80156" y2="3704"/>
                          <a14:foregroundMark x1="80645" y1="2469" x2="80645" y2="2469"/>
                          <a14:foregroundMark x1="76540" y1="741" x2="76540" y2="741"/>
                          <a14:foregroundMark x1="68328" y1="1728" x2="68328" y2="1728"/>
                          <a14:backgroundMark x1="75171" y1="3457" x2="75171" y2="3457"/>
                          <a14:backgroundMark x1="79863" y1="5556" x2="79863" y2="5556"/>
                          <a14:backgroundMark x1="86413" y1="3580" x2="86413" y2="3580"/>
                          <a14:backgroundMark x1="84262" y1="2469" x2="84262" y2="2469"/>
                          <a14:backgroundMark x1="82307" y1="3333" x2="82307" y2="3333"/>
                          <a14:backgroundMark x1="81036" y1="4074" x2="81036" y2="4074"/>
                          <a14:backgroundMark x1="82502" y1="1728" x2="82502" y2="1728"/>
                          <a14:backgroundMark x1="80841" y1="1358" x2="80841" y2="1358"/>
                          <a14:backgroundMark x1="79961" y1="2840" x2="79961" y2="2840"/>
                          <a14:backgroundMark x1="77908" y1="2469" x2="77908" y2="24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8041" y="1891374"/>
              <a:ext cx="1093306" cy="865670"/>
            </a:xfrm>
            <a:prstGeom prst="rect">
              <a:avLst/>
            </a:prstGeom>
          </p:spPr>
        </p:pic>
        <p:pic>
          <p:nvPicPr>
            <p:cNvPr id="286" name="Maprik"/>
            <p:cNvPicPr>
              <a:picLocks noChangeAspect="1"/>
            </p:cNvPicPr>
            <p:nvPr/>
          </p:nvPicPr>
          <p:blipFill>
            <a:blip r:embed="rId149">
              <a:extLst>
                <a:ext uri="{BEBA8EAE-BF5A-486C-A8C5-ECC9F3942E4B}">
                  <a14:imgProps xmlns:a14="http://schemas.microsoft.com/office/drawing/2010/main">
                    <a14:imgLayer r:embed="rId150">
                      <a14:imgEffect>
                        <a14:backgroundRemoval t="494" b="98642" l="1054" r="96604">
                          <a14:foregroundMark x1="8080" y1="48395" x2="8080" y2="48395"/>
                          <a14:foregroundMark x1="4215" y1="45802" x2="4215" y2="45802"/>
                          <a14:foregroundMark x1="1054" y1="51728" x2="1054" y2="51728"/>
                          <a14:foregroundMark x1="18970" y1="7654" x2="18970" y2="7654"/>
                          <a14:foregroundMark x1="21194" y1="1358" x2="21194" y2="1358"/>
                          <a14:foregroundMark x1="18384" y1="741" x2="18384" y2="741"/>
                          <a14:foregroundMark x1="23185" y1="617" x2="23185" y2="617"/>
                          <a14:foregroundMark x1="91335" y1="32963" x2="90398" y2="33210"/>
                          <a14:foregroundMark x1="95316" y1="70000" x2="95316" y2="70000"/>
                          <a14:foregroundMark x1="92506" y1="94444" x2="92506" y2="94444"/>
                          <a14:foregroundMark x1="92389" y1="98765" x2="92389" y2="98765"/>
                          <a14:foregroundMark x1="96604" y1="56173" x2="96604" y2="5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3436" y="1711868"/>
              <a:ext cx="219973" cy="208642"/>
            </a:xfrm>
            <a:prstGeom prst="rect">
              <a:avLst/>
            </a:prstGeom>
          </p:spPr>
        </p:pic>
        <p:pic>
          <p:nvPicPr>
            <p:cNvPr id="287" name="Wewak"/>
            <p:cNvPicPr>
              <a:picLocks noChangeAspect="1"/>
            </p:cNvPicPr>
            <p:nvPr/>
          </p:nvPicPr>
          <p:blipFill>
            <a:blip r:embed="rId151">
              <a:extLst>
                <a:ext uri="{BEBA8EAE-BF5A-486C-A8C5-ECC9F3942E4B}">
                  <a14:imgProps xmlns:a14="http://schemas.microsoft.com/office/drawing/2010/main">
                    <a14:imgLayer r:embed="rId152">
                      <a14:imgEffect>
                        <a14:backgroundRemoval t="1411" b="98433" l="3436" r="99069">
                          <a14:foregroundMark x1="7731" y1="29310" x2="7731" y2="29310"/>
                          <a14:foregroundMark x1="3436" y1="31505" x2="3436" y2="31505"/>
                          <a14:foregroundMark x1="46743" y1="90752" x2="46743" y2="90752"/>
                          <a14:foregroundMark x1="46528" y1="98433" x2="46528" y2="98433"/>
                          <a14:foregroundMark x1="10021" y1="1567" x2="10021" y2="1567"/>
                          <a14:foregroundMark x1="26557" y1="21317" x2="26557" y2="21317"/>
                          <a14:foregroundMark x1="21117" y1="25862" x2="21117" y2="25862"/>
                          <a14:foregroundMark x1="23336" y1="27116" x2="23336" y2="27116"/>
                          <a14:foregroundMark x1="57480" y1="5016" x2="57480" y2="5016"/>
                          <a14:foregroundMark x1="64066" y1="21787" x2="64066" y2="21787"/>
                          <a14:foregroundMark x1="75304" y1="24922" x2="75304" y2="24922"/>
                          <a14:foregroundMark x1="87402" y1="40909" x2="87402" y2="40909"/>
                          <a14:foregroundMark x1="85397" y1="52038" x2="85397" y2="52038"/>
                          <a14:foregroundMark x1="99069" y1="53135" x2="99069" y2="53135"/>
                          <a14:foregroundMark x1="29277" y1="30094" x2="29277" y2="30094"/>
                          <a14:foregroundMark x1="35290" y1="46082" x2="35290" y2="46082"/>
                          <a14:foregroundMark x1="11954" y1="5799" x2="11954" y2="5799"/>
                          <a14:foregroundMark x1="13672" y1="6270" x2="13672" y2="6270"/>
                          <a14:backgroundMark x1="27631" y1="28056" x2="27631" y2="280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34834" y="1524535"/>
              <a:ext cx="1108216" cy="506112"/>
            </a:xfrm>
            <a:prstGeom prst="rect">
              <a:avLst/>
            </a:prstGeom>
          </p:spPr>
        </p:pic>
        <p:pic>
          <p:nvPicPr>
            <p:cNvPr id="288" name="Worsera Gawi"/>
            <p:cNvPicPr>
              <a:picLocks noChangeAspect="1"/>
            </p:cNvPicPr>
            <p:nvPr/>
          </p:nvPicPr>
          <p:blipFill>
            <a:blip r:embed="rId153">
              <a:extLst>
                <a:ext uri="{BEBA8EAE-BF5A-486C-A8C5-ECC9F3942E4B}">
                  <a14:imgProps xmlns:a14="http://schemas.microsoft.com/office/drawing/2010/main">
                    <a14:imgLayer r:embed="rId154">
                      <a14:imgEffect>
                        <a14:backgroundRemoval t="2346" b="99506" l="970" r="99169">
                          <a14:foregroundMark x1="8449" y1="20370" x2="8449" y2="20370"/>
                          <a14:foregroundMark x1="4294" y1="19506" x2="4294" y2="19506"/>
                          <a14:foregroundMark x1="970" y1="18765" x2="970" y2="18765"/>
                          <a14:foregroundMark x1="54848" y1="6296" x2="54848" y2="6296"/>
                          <a14:foregroundMark x1="57341" y1="2469" x2="57341" y2="2469"/>
                          <a14:foregroundMark x1="95152" y1="54321" x2="95152" y2="54321"/>
                          <a14:foregroundMark x1="99307" y1="47407" x2="99307" y2="47407"/>
                          <a14:foregroundMark x1="73684" y1="91852" x2="73684" y2="91852"/>
                          <a14:foregroundMark x1="70776" y1="95926" x2="70776" y2="95926"/>
                          <a14:foregroundMark x1="67729" y1="99506" x2="67729" y2="99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4238" y="1837553"/>
              <a:ext cx="455379" cy="510882"/>
            </a:xfrm>
            <a:prstGeom prst="rect">
              <a:avLst/>
            </a:prstGeom>
          </p:spPr>
        </p:pic>
        <p:pic>
          <p:nvPicPr>
            <p:cNvPr id="289" name="Yangoru Saussia"/>
            <p:cNvPicPr>
              <a:picLocks noChangeAspect="1"/>
            </p:cNvPicPr>
            <p:nvPr/>
          </p:nvPicPr>
          <p:blipFill>
            <a:blip r:embed="rId155">
              <a:extLst>
                <a:ext uri="{BEBA8EAE-BF5A-486C-A8C5-ECC9F3942E4B}">
                  <a14:imgProps xmlns:a14="http://schemas.microsoft.com/office/drawing/2010/main">
                    <a14:imgLayer r:embed="rId156">
                      <a14:imgEffect>
                        <a14:backgroundRemoval t="2099" b="99383" l="1355" r="99069">
                          <a14:foregroundMark x1="5080" y1="8395" x2="13463" y2="58148"/>
                          <a14:foregroundMark x1="13463" y1="58148" x2="21338" y2="76049"/>
                          <a14:foregroundMark x1="21338" y1="76049" x2="66554" y2="86914"/>
                          <a14:foregroundMark x1="66554" y1="86914" x2="68078" y2="88025"/>
                          <a14:foregroundMark x1="91787" y1="83951" x2="91787" y2="83951"/>
                          <a14:foregroundMark x1="95766" y1="75432" x2="95766" y2="75432"/>
                          <a14:foregroundMark x1="93311" y1="94444" x2="93311" y2="94444"/>
                          <a14:foregroundMark x1="99069" y1="66173" x2="99069" y2="66173"/>
                          <a14:foregroundMark x1="33108" y1="99506" x2="33108" y2="99506"/>
                          <a14:foregroundMark x1="1355" y1="13951" x2="1355" y2="13951"/>
                          <a14:foregroundMark x1="6351" y1="2099" x2="6351" y2="209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6354" y="1741055"/>
              <a:ext cx="430934" cy="295561"/>
            </a:xfrm>
            <a:prstGeom prst="rect">
              <a:avLst/>
            </a:prstGeom>
          </p:spPr>
        </p:pic>
        <p:pic>
          <p:nvPicPr>
            <p:cNvPr id="290" name="Gazelle"/>
            <p:cNvPicPr>
              <a:picLocks noChangeAspect="1"/>
            </p:cNvPicPr>
            <p:nvPr/>
          </p:nvPicPr>
          <p:blipFill>
            <a:blip r:embed="rId157">
              <a:extLst>
                <a:ext uri="{BEBA8EAE-BF5A-486C-A8C5-ECC9F3942E4B}">
                  <a14:imgProps xmlns:a14="http://schemas.microsoft.com/office/drawing/2010/main">
                    <a14:imgLayer r:embed="rId158">
                      <a14:imgEffect>
                        <a14:backgroundRemoval t="4198" b="96296" l="3235" r="95781">
                          <a14:foregroundMark x1="7173" y1="16543" x2="7173" y2="16543"/>
                          <a14:foregroundMark x1="3235" y1="9259" x2="3235" y2="9259"/>
                          <a14:foregroundMark x1="6048" y1="5926" x2="6048" y2="5926"/>
                          <a14:foregroundMark x1="8017" y1="5926" x2="8017" y2="5926"/>
                          <a14:foregroundMark x1="20816" y1="5556" x2="20816" y2="5556"/>
                          <a14:foregroundMark x1="6329" y1="5556" x2="6329" y2="5556"/>
                          <a14:foregroundMark x1="8720" y1="5556" x2="8720" y2="5556"/>
                          <a14:foregroundMark x1="71167" y1="5062" x2="71167" y2="5062"/>
                          <a14:foregroundMark x1="90155" y1="24321" x2="90155" y2="24321"/>
                          <a14:foregroundMark x1="95781" y1="31235" x2="95921" y2="31728"/>
                          <a14:foregroundMark x1="62025" y1="4198" x2="62025" y2="4198"/>
                          <a14:foregroundMark x1="29114" y1="92593" x2="29114" y2="92593"/>
                          <a14:foregroundMark x1="30520" y1="96296" x2="30520" y2="9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78435" y="2125242"/>
              <a:ext cx="463973" cy="528570"/>
            </a:xfrm>
            <a:prstGeom prst="rect">
              <a:avLst/>
            </a:prstGeom>
          </p:spPr>
        </p:pic>
        <p:pic>
          <p:nvPicPr>
            <p:cNvPr id="291" name="Kokopo"/>
            <p:cNvPicPr>
              <a:picLocks noChangeAspect="1"/>
            </p:cNvPicPr>
            <p:nvPr/>
          </p:nvPicPr>
          <p:blipFill>
            <a:blip r:embed="rId159">
              <a:extLst>
                <a:ext uri="{BEBA8EAE-BF5A-486C-A8C5-ECC9F3942E4B}">
                  <a14:imgProps xmlns:a14="http://schemas.microsoft.com/office/drawing/2010/main">
                    <a14:imgLayer r:embed="rId160">
                      <a14:imgEffect>
                        <a14:backgroundRemoval t="988" b="98025" l="1268" r="97324">
                          <a14:foregroundMark x1="8592" y1="52222" x2="8592" y2="52222"/>
                          <a14:foregroundMark x1="4789" y1="51728" x2="4789" y2="51728"/>
                          <a14:foregroundMark x1="1408" y1="50741" x2="1408" y2="50741"/>
                          <a14:foregroundMark x1="52817" y1="91852" x2="52817" y2="91852"/>
                          <a14:foregroundMark x1="50423" y1="95802" x2="50423" y2="95802"/>
                          <a14:foregroundMark x1="53239" y1="98148" x2="53239" y2="98148"/>
                          <a14:foregroundMark x1="75352" y1="25185" x2="75352" y2="25185"/>
                          <a14:foregroundMark x1="72254" y1="30617" x2="72254" y2="30617"/>
                          <a14:foregroundMark x1="76479" y1="32963" x2="76479" y2="32963"/>
                          <a14:foregroundMark x1="82817" y1="29506" x2="82817" y2="29506"/>
                          <a14:foregroundMark x1="90000" y1="29506" x2="90000" y2="29506"/>
                          <a14:foregroundMark x1="90563" y1="26543" x2="90563" y2="26543"/>
                          <a14:foregroundMark x1="93380" y1="21852" x2="93380" y2="21852"/>
                          <a14:foregroundMark x1="97324" y1="14815" x2="97324" y2="14815"/>
                          <a14:foregroundMark x1="89296" y1="5926" x2="89296" y2="5926"/>
                          <a14:foregroundMark x1="79155" y1="3580" x2="79155" y2="3580"/>
                          <a14:foregroundMark x1="78873" y1="22469" x2="78873" y2="22469"/>
                          <a14:foregroundMark x1="83239" y1="1852" x2="83239" y2="1852"/>
                          <a14:foregroundMark x1="82394" y1="988" x2="82394" y2="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90144" y="2102736"/>
              <a:ext cx="227635" cy="259700"/>
            </a:xfrm>
            <a:prstGeom prst="rect">
              <a:avLst/>
            </a:prstGeom>
          </p:spPr>
        </p:pic>
        <p:pic>
          <p:nvPicPr>
            <p:cNvPr id="292" name="Pomio"/>
            <p:cNvPicPr>
              <a:picLocks noChangeAspect="1"/>
            </p:cNvPicPr>
            <p:nvPr/>
          </p:nvPicPr>
          <p:blipFill>
            <a:blip r:embed="rId161">
              <a:extLst>
                <a:ext uri="{BEBA8EAE-BF5A-486C-A8C5-ECC9F3942E4B}">
                  <a14:imgProps xmlns:a14="http://schemas.microsoft.com/office/drawing/2010/main">
                    <a14:imgLayer r:embed="rId162">
                      <a14:imgEffect>
                        <a14:backgroundRemoval t="1605" b="98519" l="2573" r="96197">
                          <a14:foregroundMark x1="10291" y1="81481" x2="10291" y2="81481"/>
                          <a14:foregroundMark x1="6711" y1="83580" x2="6711" y2="83580"/>
                          <a14:foregroundMark x1="2573" y1="84815" x2="2573" y2="84815"/>
                          <a14:foregroundMark x1="8613" y1="96173" x2="8613" y2="96173"/>
                          <a14:foregroundMark x1="22819" y1="96543" x2="22819" y2="96543"/>
                          <a14:foregroundMark x1="13087" y1="96543" x2="13087" y2="96543"/>
                          <a14:foregroundMark x1="91499" y1="21481" x2="91499" y2="21481"/>
                          <a14:foregroundMark x1="96197" y1="10988" x2="96197" y2="10988"/>
                          <a14:foregroundMark x1="92953" y1="6173" x2="92953" y2="6173"/>
                          <a14:foregroundMark x1="87919" y1="1728" x2="87919" y2="1728"/>
                          <a14:foregroundMark x1="19799" y1="96296" x2="19799" y2="96296"/>
                          <a14:foregroundMark x1="18121" y1="98148" x2="18121" y2="98148"/>
                          <a14:foregroundMark x1="9843" y1="98519" x2="9843" y2="98519"/>
                          <a14:backgroundMark x1="99217" y1="12346" x2="99217" y2="12346"/>
                          <a14:backgroundMark x1="99441" y1="13333" x2="99441" y2="13333"/>
                          <a14:backgroundMark x1="99329" y1="13580" x2="99329" y2="135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19692" y="2307446"/>
              <a:ext cx="1131536" cy="1025217"/>
            </a:xfrm>
            <a:prstGeom prst="rect">
              <a:avLst/>
            </a:prstGeom>
          </p:spPr>
        </p:pic>
        <p:pic>
          <p:nvPicPr>
            <p:cNvPr id="293" name="Rabaul"/>
            <p:cNvPicPr>
              <a:picLocks noChangeAspect="1"/>
            </p:cNvPicPr>
            <p:nvPr/>
          </p:nvPicPr>
          <p:blipFill>
            <a:blip r:embed="rId163">
              <a:extLst>
                <a:ext uri="{BEBA8EAE-BF5A-486C-A8C5-ECC9F3942E4B}">
                  <a14:imgProps xmlns:a14="http://schemas.microsoft.com/office/drawing/2010/main">
                    <a14:imgLayer r:embed="rId164">
                      <a14:imgEffect>
                        <a14:backgroundRemoval t="1235" b="99136" l="3634" r="96231">
                          <a14:foregroundMark x1="10633" y1="15926" x2="10633" y2="15926"/>
                          <a14:foregroundMark x1="5384" y1="9506" x2="5384" y2="9506"/>
                          <a14:foregroundMark x1="3634" y1="4691" x2="3634" y2="4691"/>
                          <a14:foregroundMark x1="9287" y1="1358" x2="9287" y2="1358"/>
                          <a14:foregroundMark x1="53432" y1="90741" x2="53432" y2="90741"/>
                          <a14:foregroundMark x1="54509" y1="95432" x2="54509" y2="95432"/>
                          <a14:foregroundMark x1="55720" y1="99136" x2="55720" y2="99136"/>
                          <a14:foregroundMark x1="72813" y1="78395" x2="72813" y2="78395"/>
                          <a14:foregroundMark x1="91790" y1="79136" x2="91790" y2="79136"/>
                          <a14:foregroundMark x1="96231" y1="79136" x2="96231" y2="7913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31477" y="2081387"/>
              <a:ext cx="117531" cy="128132"/>
            </a:xfrm>
            <a:prstGeom prst="rect">
              <a:avLst/>
            </a:prstGeom>
          </p:spPr>
        </p:pic>
        <p:pic>
          <p:nvPicPr>
            <p:cNvPr id="294" name="Chuave"/>
            <p:cNvPicPr>
              <a:picLocks noChangeAspect="1"/>
            </p:cNvPicPr>
            <p:nvPr/>
          </p:nvPicPr>
          <p:blipFill>
            <a:blip r:embed="rId165">
              <a:extLst>
                <a:ext uri="{BEBA8EAE-BF5A-486C-A8C5-ECC9F3942E4B}">
                  <a14:imgProps xmlns:a14="http://schemas.microsoft.com/office/drawing/2010/main">
                    <a14:imgLayer r:embed="rId166">
                      <a14:imgEffect>
                        <a14:backgroundRemoval t="3704" b="97284" l="1789" r="98012">
                          <a14:foregroundMark x1="29423" y1="7654" x2="29423" y2="7654"/>
                          <a14:foregroundMark x1="26839" y1="3704" x2="26839" y2="3704"/>
                          <a14:foregroundMark x1="92644" y1="65062" x2="92644" y2="65062"/>
                          <a14:foregroundMark x1="98012" y1="79259" x2="98012" y2="79259"/>
                          <a14:foregroundMark x1="73161" y1="92099" x2="73161" y2="92099"/>
                          <a14:foregroundMark x1="64215" y1="97037" x2="65209" y2="97284"/>
                          <a14:foregroundMark x1="6759" y1="69136" x2="6759" y2="69136"/>
                          <a14:foregroundMark x1="4970" y1="44444" x2="4970" y2="44444"/>
                          <a14:foregroundMark x1="3181" y1="60000" x2="3181" y2="60000"/>
                          <a14:foregroundMark x1="2584" y1="45556" x2="2584" y2="45556"/>
                          <a14:foregroundMark x1="1789" y1="62593" x2="1789" y2="62593"/>
                          <a14:foregroundMark x1="1789" y1="45432" x2="1789" y2="4543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59409" y="3277768"/>
              <a:ext cx="138909" cy="223692"/>
            </a:xfrm>
            <a:prstGeom prst="rect">
              <a:avLst/>
            </a:prstGeom>
          </p:spPr>
        </p:pic>
        <p:pic>
          <p:nvPicPr>
            <p:cNvPr id="295" name="Gumine"/>
            <p:cNvPicPr>
              <a:picLocks noChangeAspect="1"/>
            </p:cNvPicPr>
            <p:nvPr/>
          </p:nvPicPr>
          <p:blipFill>
            <a:blip r:embed="rId167">
              <a:extLst>
                <a:ext uri="{BEBA8EAE-BF5A-486C-A8C5-ECC9F3942E4B}">
                  <a14:imgProps xmlns:a14="http://schemas.microsoft.com/office/drawing/2010/main">
                    <a14:imgLayer r:embed="rId168">
                      <a14:imgEffect>
                        <a14:backgroundRemoval t="988" b="97654" l="3086" r="95933">
                          <a14:foregroundMark x1="86816" y1="9136" x2="86816" y2="9136"/>
                          <a14:foregroundMark x1="86816" y1="4321" x2="86816" y2="4321"/>
                          <a14:foregroundMark x1="95933" y1="5185" x2="95933" y2="5185"/>
                          <a14:foregroundMark x1="79243" y1="988" x2="79243" y2="988"/>
                          <a14:foregroundMark x1="84712" y1="988" x2="84712" y2="988"/>
                          <a14:foregroundMark x1="8135" y1="79136" x2="8135" y2="79136"/>
                          <a14:foregroundMark x1="3086" y1="77654" x2="3086" y2="77654"/>
                          <a14:foregroundMark x1="33801" y1="91111" x2="33801" y2="91111"/>
                          <a14:foregroundMark x1="44180" y1="94815" x2="44180" y2="94815"/>
                          <a14:foregroundMark x1="45863" y1="97654" x2="45863" y2="97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5195" y="3294694"/>
              <a:ext cx="187346" cy="212835"/>
            </a:xfrm>
            <a:prstGeom prst="rect">
              <a:avLst/>
            </a:prstGeom>
          </p:spPr>
        </p:pic>
        <p:pic>
          <p:nvPicPr>
            <p:cNvPr id="296" name="Karimui Nomane"/>
            <p:cNvPicPr>
              <a:picLocks noChangeAspect="1"/>
            </p:cNvPicPr>
            <p:nvPr/>
          </p:nvPicPr>
          <p:blipFill>
            <a:blip r:embed="rId169">
              <a:extLst>
                <a:ext uri="{BEBA8EAE-BF5A-486C-A8C5-ECC9F3942E4B}">
                  <a14:imgProps xmlns:a14="http://schemas.microsoft.com/office/drawing/2010/main">
                    <a14:imgLayer r:embed="rId170">
                      <a14:imgEffect>
                        <a14:backgroundRemoval t="3704" b="97284" l="1351" r="97928">
                          <a14:foregroundMark x1="7297" y1="45432" x2="7297" y2="45432"/>
                          <a14:foregroundMark x1="3423" y1="45556" x2="3423" y2="45556"/>
                          <a14:foregroundMark x1="57748" y1="9506" x2="57748" y2="9506"/>
                          <a14:foregroundMark x1="60000" y1="3704" x2="60000" y2="3704"/>
                          <a14:foregroundMark x1="2342" y1="53086" x2="2342" y2="53086"/>
                          <a14:foregroundMark x1="90270" y1="79877" x2="90270" y2="79877"/>
                          <a14:foregroundMark x1="94505" y1="80370" x2="94505" y2="80370"/>
                          <a14:foregroundMark x1="98108" y1="80000" x2="98108" y2="80000"/>
                          <a14:foregroundMark x1="92613" y1="92593" x2="92613" y2="92593"/>
                          <a14:foregroundMark x1="94054" y1="97407" x2="94054" y2="97407"/>
                          <a14:foregroundMark x1="1351" y1="52840" x2="1351" y2="5284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71733" y="3397491"/>
              <a:ext cx="585295" cy="427107"/>
            </a:xfrm>
            <a:prstGeom prst="rect">
              <a:avLst/>
            </a:prstGeom>
          </p:spPr>
        </p:pic>
        <p:pic>
          <p:nvPicPr>
            <p:cNvPr id="297" name="Kerowagi"/>
            <p:cNvPicPr>
              <a:picLocks noChangeAspect="1"/>
            </p:cNvPicPr>
            <p:nvPr/>
          </p:nvPicPr>
          <p:blipFill>
            <a:blip r:embed="rId171">
              <a:extLst>
                <a:ext uri="{BEBA8EAE-BF5A-486C-A8C5-ECC9F3942E4B}">
                  <a14:imgProps xmlns:a14="http://schemas.microsoft.com/office/drawing/2010/main">
                    <a14:imgLayer r:embed="rId172">
                      <a14:imgEffect>
                        <a14:backgroundRemoval t="741" b="97284" l="2128" r="96809">
                          <a14:foregroundMark x1="39243" y1="9136" x2="39243" y2="9136"/>
                          <a14:foregroundMark x1="41017" y1="4444" x2="41017" y2="4444"/>
                          <a14:foregroundMark x1="90426" y1="5432" x2="90426" y2="5432"/>
                          <a14:foregroundMark x1="96809" y1="4444" x2="96809" y2="4444"/>
                          <a14:foregroundMark x1="93144" y1="741" x2="93144" y2="741"/>
                          <a14:foregroundMark x1="48936" y1="89877" x2="48936" y2="89877"/>
                          <a14:foregroundMark x1="49882" y1="93704" x2="49882" y2="93704"/>
                          <a14:foregroundMark x1="52364" y1="97284" x2="52364" y2="97284"/>
                          <a14:foregroundMark x1="7683" y1="82469" x2="7683" y2="82469"/>
                          <a14:foregroundMark x1="2128" y1="84074" x2="2128" y2="840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9523" y="3138932"/>
              <a:ext cx="205283" cy="196550"/>
            </a:xfrm>
            <a:prstGeom prst="rect">
              <a:avLst/>
            </a:prstGeom>
          </p:spPr>
        </p:pic>
        <p:pic>
          <p:nvPicPr>
            <p:cNvPr id="298" name="Kundiawa"/>
            <p:cNvPicPr>
              <a:picLocks noChangeAspect="1"/>
            </p:cNvPicPr>
            <p:nvPr/>
          </p:nvPicPr>
          <p:blipFill>
            <a:blip r:embed="rId173">
              <a:extLst>
                <a:ext uri="{BEBA8EAE-BF5A-486C-A8C5-ECC9F3942E4B}">
                  <a14:imgProps xmlns:a14="http://schemas.microsoft.com/office/drawing/2010/main">
                    <a14:imgLayer r:embed="rId174">
                      <a14:imgEffect>
                        <a14:backgroundRemoval t="988" b="98519" l="3641" r="98294">
                          <a14:foregroundMark x1="61092" y1="8519" x2="61092" y2="8519"/>
                          <a14:foregroundMark x1="58703" y1="4444" x2="58703" y2="4444"/>
                          <a14:foregroundMark x1="60637" y1="988" x2="60637" y2="988"/>
                          <a14:foregroundMark x1="91126" y1="34321" x2="91126" y2="34321"/>
                          <a14:foregroundMark x1="95222" y1="34691" x2="95222" y2="34691"/>
                          <a14:foregroundMark x1="98521" y1="33333" x2="98521" y2="33333"/>
                          <a14:foregroundMark x1="8077" y1="79630" x2="8077" y2="79630"/>
                          <a14:foregroundMark x1="3754" y1="80370" x2="3754" y2="80370"/>
                          <a14:foregroundMark x1="12742" y1="90617" x2="12742" y2="90617"/>
                          <a14:foregroundMark x1="11263" y1="95062" x2="11263" y2="95062"/>
                          <a14:foregroundMark x1="10580" y1="98519" x2="10580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34088" y="3130199"/>
              <a:ext cx="209086" cy="192677"/>
            </a:xfrm>
            <a:prstGeom prst="rect">
              <a:avLst/>
            </a:prstGeom>
          </p:spPr>
        </p:pic>
        <p:pic>
          <p:nvPicPr>
            <p:cNvPr id="299" name="Sina Sina"/>
            <p:cNvPicPr>
              <a:picLocks noChangeAspect="1"/>
            </p:cNvPicPr>
            <p:nvPr/>
          </p:nvPicPr>
          <p:blipFill>
            <a:blip r:embed="rId175">
              <a:extLst>
                <a:ext uri="{BEBA8EAE-BF5A-486C-A8C5-ECC9F3942E4B}">
                  <a14:imgProps xmlns:a14="http://schemas.microsoft.com/office/drawing/2010/main">
                    <a14:imgLayer r:embed="rId176">
                      <a14:imgEffect>
                        <a14:backgroundRemoval t="1852" b="97407" l="2837" r="97518">
                          <a14:foregroundMark x1="57801" y1="9630" x2="57801" y2="9630"/>
                          <a14:foregroundMark x1="59397" y1="5185" x2="59397" y2="5185"/>
                          <a14:foregroundMark x1="60993" y1="1852" x2="60993" y2="1852"/>
                          <a14:foregroundMark x1="90248" y1="11358" x2="90248" y2="11358"/>
                          <a14:foregroundMark x1="91844" y1="45185" x2="91844" y2="45185"/>
                          <a14:foregroundMark x1="97695" y1="46296" x2="97695" y2="46296"/>
                          <a14:foregroundMark x1="9574" y1="56420" x2="9574" y2="56420"/>
                          <a14:foregroundMark x1="3191" y1="53704" x2="3191" y2="53704"/>
                          <a14:foregroundMark x1="49823" y1="91358" x2="49823" y2="91358"/>
                          <a14:foregroundMark x1="56738" y1="94691" x2="56738" y2="94691"/>
                          <a14:foregroundMark x1="61525" y1="97407" x2="61525" y2="9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92139" y="3260514"/>
              <a:ext cx="111047" cy="159486"/>
            </a:xfrm>
            <a:prstGeom prst="rect">
              <a:avLst/>
            </a:prstGeom>
          </p:spPr>
        </p:pic>
        <p:pic>
          <p:nvPicPr>
            <p:cNvPr id="300" name="Abau"/>
            <p:cNvPicPr>
              <a:picLocks noChangeAspect="1"/>
            </p:cNvPicPr>
            <p:nvPr/>
          </p:nvPicPr>
          <p:blipFill>
            <a:blip r:embed="rId177">
              <a:extLst>
                <a:ext uri="{BEBA8EAE-BF5A-486C-A8C5-ECC9F3942E4B}">
                  <a14:imgProps xmlns:a14="http://schemas.microsoft.com/office/drawing/2010/main">
                    <a14:imgLayer r:embed="rId178">
                      <a14:imgEffect>
                        <a14:backgroundRemoval t="1975" b="96589" l="931" r="99571">
                          <a14:foregroundMark x1="7731" y1="48833" x2="7731" y2="48833"/>
                          <a14:foregroundMark x1="4295" y1="50808" x2="4295" y2="50808"/>
                          <a14:foregroundMark x1="931" y1="52962" x2="931" y2="52962"/>
                          <a14:foregroundMark x1="22047" y1="5206" x2="22047" y2="5206"/>
                          <a14:foregroundMark x1="26772" y1="4129" x2="26772" y2="4129"/>
                          <a14:foregroundMark x1="21832" y1="3232" x2="21832" y2="3232"/>
                          <a14:foregroundMark x1="26772" y1="2154" x2="26772" y2="2154"/>
                          <a14:foregroundMark x1="86829" y1="90664" x2="86829" y2="90664"/>
                          <a14:foregroundMark x1="82033" y1="96409" x2="82033" y2="96409"/>
                          <a14:foregroundMark x1="87688" y1="96589" x2="87688" y2="96589"/>
                          <a14:foregroundMark x1="55190" y1="85458" x2="55190" y2="85458"/>
                          <a14:foregroundMark x1="91553" y1="81508" x2="91553" y2="81508"/>
                          <a14:foregroundMark x1="96063" y1="79174" x2="96063" y2="79174"/>
                          <a14:foregroundMark x1="99571" y1="77917" x2="99571" y2="77917"/>
                          <a14:foregroundMark x1="79957" y1="87074" x2="79957" y2="87074"/>
                          <a14:foregroundMark x1="81246" y1="89408" x2="81246" y2="89408"/>
                          <a14:foregroundMark x1="95991" y1="92280" x2="95991" y2="92280"/>
                          <a14:backgroundMark x1="99857" y1="67504" x2="99857" y2="67504"/>
                          <a14:backgroundMark x1="48103" y1="62478" x2="48103" y2="62478"/>
                          <a14:backgroundMark x1="44596" y1="58887" x2="44596" y2="58887"/>
                          <a14:backgroundMark x1="47817" y1="61580" x2="47817" y2="61580"/>
                          <a14:backgroundMark x1="48890" y1="60323" x2="48890" y2="60323"/>
                          <a14:backgroundMark x1="49105" y1="61041" x2="49105" y2="61041"/>
                          <a14:backgroundMark x1="49392" y1="60682" x2="49392" y2="60682"/>
                          <a14:backgroundMark x1="45455" y1="58887" x2="45455" y2="5888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55518" y="5598676"/>
              <a:ext cx="1086380" cy="433150"/>
            </a:xfrm>
            <a:prstGeom prst="rect">
              <a:avLst/>
            </a:prstGeom>
          </p:spPr>
        </p:pic>
        <p:pic>
          <p:nvPicPr>
            <p:cNvPr id="301" name="Goilala"/>
            <p:cNvPicPr>
              <a:picLocks noChangeAspect="1"/>
            </p:cNvPicPr>
            <p:nvPr/>
          </p:nvPicPr>
          <p:blipFill>
            <a:blip r:embed="rId179">
              <a:extLst>
                <a:ext uri="{BEBA8EAE-BF5A-486C-A8C5-ECC9F3942E4B}">
                  <a14:imgProps xmlns:a14="http://schemas.microsoft.com/office/drawing/2010/main">
                    <a14:imgLayer r:embed="rId180">
                      <a14:imgEffect>
                        <a14:backgroundRemoval t="3951" b="96420" l="756" r="96328">
                          <a14:foregroundMark x1="6048" y1="22963" x2="6048" y2="22963"/>
                          <a14:foregroundMark x1="756" y1="17531" x2="756" y2="17531"/>
                          <a14:foregroundMark x1="17711" y1="3951" x2="17711" y2="3951"/>
                          <a14:foregroundMark x1="59611" y1="91975" x2="59611" y2="91975"/>
                          <a14:foregroundMark x1="66307" y1="95062" x2="66307" y2="96420"/>
                          <a14:foregroundMark x1="91901" y1="71728" x2="91901" y2="71728"/>
                          <a14:foregroundMark x1="96328" y1="70370" x2="96328" y2="703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93145" y="4379901"/>
              <a:ext cx="803026" cy="702431"/>
            </a:xfrm>
            <a:prstGeom prst="rect">
              <a:avLst/>
            </a:prstGeom>
          </p:spPr>
        </p:pic>
        <p:pic>
          <p:nvPicPr>
            <p:cNvPr id="302" name="Hiri Koiari"/>
            <p:cNvPicPr>
              <a:picLocks noChangeAspect="1"/>
            </p:cNvPicPr>
            <p:nvPr/>
          </p:nvPicPr>
          <p:blipFill>
            <a:blip r:embed="rId181">
              <a:extLst>
                <a:ext uri="{BEBA8EAE-BF5A-486C-A8C5-ECC9F3942E4B}">
                  <a14:imgProps xmlns:a14="http://schemas.microsoft.com/office/drawing/2010/main">
                    <a14:imgLayer r:embed="rId182">
                      <a14:imgEffect>
                        <a14:backgroundRemoval t="2963" b="96420" l="1573" r="96264">
                          <a14:foregroundMark x1="59390" y1="7654" x2="59390" y2="7654"/>
                          <a14:foregroundMark x1="60079" y1="3086" x2="60079" y2="3086"/>
                          <a14:foregroundMark x1="92134" y1="38889" x2="92134" y2="38889"/>
                          <a14:foregroundMark x1="96264" y1="40247" x2="96264" y2="40247"/>
                          <a14:foregroundMark x1="57129" y1="91605" x2="57129" y2="91605"/>
                          <a14:foregroundMark x1="56244" y1="96420" x2="56244" y2="96420"/>
                          <a14:foregroundMark x1="8358" y1="40617" x2="8358" y2="40617"/>
                          <a14:foregroundMark x1="6588" y1="26420" x2="6588" y2="26420"/>
                          <a14:foregroundMark x1="6293" y1="31728" x2="6293" y2="31728"/>
                          <a14:foregroundMark x1="1573" y1="27284" x2="1573" y2="2728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74294" y="5078857"/>
              <a:ext cx="647852" cy="515991"/>
            </a:xfrm>
            <a:prstGeom prst="rect">
              <a:avLst/>
            </a:prstGeom>
          </p:spPr>
        </p:pic>
        <p:pic>
          <p:nvPicPr>
            <p:cNvPr id="303" name="Kairiku Hiri"/>
            <p:cNvPicPr>
              <a:picLocks noChangeAspect="1"/>
            </p:cNvPicPr>
            <p:nvPr/>
          </p:nvPicPr>
          <p:blipFill>
            <a:blip r:embed="rId183">
              <a:extLst>
                <a:ext uri="{BEBA8EAE-BF5A-486C-A8C5-ECC9F3942E4B}">
                  <a14:imgProps xmlns:a14="http://schemas.microsoft.com/office/drawing/2010/main">
                    <a14:imgLayer r:embed="rId184">
                      <a14:imgEffect>
                        <a14:backgroundRemoval t="5062" b="96667" l="2742" r="96681">
                          <a14:foregroundMark x1="4185" y1="26667" x2="4185" y2="26667"/>
                          <a14:foregroundMark x1="2742" y1="5062" x2="2742" y2="5062"/>
                          <a14:foregroundMark x1="18038" y1="72963" x2="18038" y2="72963"/>
                          <a14:foregroundMark x1="49206" y1="93086" x2="49206" y2="93086"/>
                          <a14:foregroundMark x1="55844" y1="96790" x2="55844" y2="96790"/>
                          <a14:foregroundMark x1="90332" y1="81111" x2="90332" y2="81111"/>
                          <a14:foregroundMark x1="96681" y1="80000" x2="96681" y2="80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0338" y="4585940"/>
              <a:ext cx="535300" cy="625679"/>
            </a:xfrm>
            <a:prstGeom prst="rect">
              <a:avLst/>
            </a:prstGeom>
          </p:spPr>
        </p:pic>
        <p:pic>
          <p:nvPicPr>
            <p:cNvPr id="304" name="Rigo"/>
            <p:cNvPicPr>
              <a:picLocks noChangeAspect="1"/>
            </p:cNvPicPr>
            <p:nvPr/>
          </p:nvPicPr>
          <p:blipFill>
            <a:blip r:embed="rId185">
              <a:extLst>
                <a:ext uri="{BEBA8EAE-BF5A-486C-A8C5-ECC9F3942E4B}">
                  <a14:imgProps xmlns:a14="http://schemas.microsoft.com/office/drawing/2010/main">
                    <a14:imgLayer r:embed="rId186">
                      <a14:imgEffect>
                        <a14:backgroundRemoval t="3457" b="98272" l="892" r="97580">
                          <a14:foregroundMark x1="52229" y1="7654" x2="52229" y2="7654"/>
                          <a14:foregroundMark x1="50828" y1="3457" x2="50828" y2="3457"/>
                          <a14:foregroundMark x1="10064" y1="49383" x2="10064" y2="49383"/>
                          <a14:foregroundMark x1="5987" y1="51605" x2="5987" y2="51605"/>
                          <a14:foregroundMark x1="1019" y1="52222" x2="1019" y2="52222"/>
                          <a14:foregroundMark x1="40000" y1="90247" x2="40000" y2="90247"/>
                          <a14:foregroundMark x1="38726" y1="94198" x2="38726" y2="94198"/>
                          <a14:foregroundMark x1="37325" y1="98395" x2="37325" y2="98395"/>
                          <a14:foregroundMark x1="89682" y1="60370" x2="89682" y2="60370"/>
                          <a14:foregroundMark x1="94140" y1="59012" x2="94140" y2="59012"/>
                          <a14:foregroundMark x1="97580" y1="57284" x2="97580" y2="5728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37849" y="5301220"/>
              <a:ext cx="525572" cy="542312"/>
            </a:xfrm>
            <a:prstGeom prst="rect">
              <a:avLst/>
            </a:prstGeom>
          </p:spPr>
        </p:pic>
        <p:pic>
          <p:nvPicPr>
            <p:cNvPr id="305" name="Central Bouganville"/>
            <p:cNvPicPr>
              <a:picLocks noChangeAspect="1"/>
            </p:cNvPicPr>
            <p:nvPr/>
          </p:nvPicPr>
          <p:blipFill>
            <a:blip r:embed="rId187">
              <a:extLst>
                <a:ext uri="{BEBA8EAE-BF5A-486C-A8C5-ECC9F3942E4B}">
                  <a14:imgProps xmlns:a14="http://schemas.microsoft.com/office/drawing/2010/main">
                    <a14:imgLayer r:embed="rId188">
                      <a14:imgEffect>
                        <a14:backgroundRemoval t="4815" b="97284" l="3850" r="93485">
                          <a14:foregroundMark x1="9773" y1="15062" x2="9773" y2="15062"/>
                          <a14:foregroundMark x1="3850" y1="15926" x2="3850" y2="15926"/>
                          <a14:foregroundMark x1="21323" y1="4815" x2="21323" y2="4815"/>
                          <a14:foregroundMark x1="70385" y1="57901" x2="70385" y2="57901"/>
                          <a14:foregroundMark x1="87364" y1="91605" x2="87364" y2="91605"/>
                          <a14:foregroundMark x1="87759" y1="97284" x2="87759" y2="97284"/>
                          <a14:foregroundMark x1="93485" y1="95062" x2="93485" y2="95062"/>
                          <a14:foregroundMark x1="71273" y1="54691" x2="71273" y2="54691"/>
                          <a14:foregroundMark x1="72359" y1="51358" x2="72261" y2="51605"/>
                          <a14:foregroundMark x1="69200" y1="49136" x2="69200" y2="49136"/>
                          <a14:foregroundMark x1="57947" y1="52469" x2="57947" y2="52469"/>
                          <a14:foregroundMark x1="57058" y1="41852" x2="57058" y2="41852"/>
                          <a14:foregroundMark x1="55874" y1="40741" x2="55874" y2="40741"/>
                          <a14:foregroundMark x1="57552" y1="44074" x2="57552" y2="44074"/>
                          <a14:foregroundMark x1="61698" y1="50617" x2="61698" y2="50617"/>
                          <a14:foregroundMark x1="86673" y1="68519" x2="86673" y2="68519"/>
                          <a14:foregroundMark x1="85884" y1="68889" x2="85884" y2="6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14588" y="3095479"/>
              <a:ext cx="671504" cy="536943"/>
            </a:xfrm>
            <a:prstGeom prst="rect">
              <a:avLst/>
            </a:prstGeom>
          </p:spPr>
        </p:pic>
        <p:pic>
          <p:nvPicPr>
            <p:cNvPr id="306" name="North Bouganville"/>
            <p:cNvPicPr>
              <a:picLocks noChangeAspect="1"/>
            </p:cNvPicPr>
            <p:nvPr/>
          </p:nvPicPr>
          <p:blipFill>
            <a:blip r:embed="rId189">
              <a:extLst>
                <a:ext uri="{BEBA8EAE-BF5A-486C-A8C5-ECC9F3942E4B}">
                  <a14:imgProps xmlns:a14="http://schemas.microsoft.com/office/drawing/2010/main">
                    <a14:imgLayer r:embed="rId190">
                      <a14:imgEffect>
                        <a14:backgroundRemoval t="9909" b="96480" l="286" r="98855">
                          <a14:foregroundMark x1="16750" y1="84355" x2="16750" y2="84355"/>
                          <a14:foregroundMark x1="10093" y1="71838" x2="10093" y2="71838"/>
                          <a14:foregroundMark x1="17108" y1="96610" x2="17108" y2="96610"/>
                          <a14:foregroundMark x1="98926" y1="49413" x2="98926" y2="49413"/>
                          <a14:foregroundMark x1="54760" y1="55020" x2="54760" y2="55020"/>
                          <a14:foregroundMark x1="54617" y1="53977" x2="54617" y2="53977"/>
                          <a14:foregroundMark x1="25913" y1="54368" x2="25913" y2="54368"/>
                          <a14:foregroundMark x1="25340" y1="53064" x2="25340" y2="53064"/>
                          <a14:foregroundMark x1="25268" y1="52151" x2="25268" y2="52151"/>
                          <a14:foregroundMark x1="23121" y1="52542" x2="23121" y2="52542"/>
                          <a14:foregroundMark x1="23193" y1="53585" x2="23193" y2="53585"/>
                          <a14:foregroundMark x1="23694" y1="51630" x2="23694" y2="51630"/>
                          <a14:foregroundMark x1="25770" y1="55150" x2="25770" y2="55150"/>
                          <a14:foregroundMark x1="3508" y1="46415" x2="3508" y2="46415"/>
                          <a14:foregroundMark x1="1646" y1="41721" x2="1646" y2="41721"/>
                          <a14:foregroundMark x1="286" y1="48240" x2="286" y2="48240"/>
                          <a14:foregroundMark x1="644" y1="47588" x2="644" y2="47588"/>
                          <a14:foregroundMark x1="3150" y1="45111" x2="3150" y2="45111"/>
                          <a14:foregroundMark x1="2577" y1="44589" x2="2577" y2="44589"/>
                          <a14:foregroundMark x1="9377" y1="47849" x2="9377" y2="47849"/>
                          <a14:foregroundMark x1="2577" y1="46806" x2="2577" y2="46806"/>
                          <a14:backgroundMark x1="143" y1="47718" x2="143" y2="47718"/>
                          <a14:backgroundMark x1="72" y1="48110" x2="72" y2="48110"/>
                          <a14:backgroundMark x1="2649" y1="45763" x2="2649" y2="45763"/>
                          <a14:backgroundMark x1="3078" y1="47066" x2="3078" y2="4706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59329" y="1426812"/>
              <a:ext cx="3514822" cy="1929758"/>
            </a:xfrm>
            <a:prstGeom prst="rect">
              <a:avLst/>
            </a:prstGeom>
          </p:spPr>
        </p:pic>
        <p:pic>
          <p:nvPicPr>
            <p:cNvPr id="307" name="South Bouganville"/>
            <p:cNvPicPr>
              <a:picLocks noChangeAspect="1"/>
            </p:cNvPicPr>
            <p:nvPr/>
          </p:nvPicPr>
          <p:blipFill>
            <a:blip r:embed="rId191">
              <a:extLst>
                <a:ext uri="{BEBA8EAE-BF5A-486C-A8C5-ECC9F3942E4B}">
                  <a14:imgProps xmlns:a14="http://schemas.microsoft.com/office/drawing/2010/main">
                    <a14:imgLayer r:embed="rId192">
                      <a14:imgEffect>
                        <a14:backgroundRemoval t="3704" b="94568" l="0" r="99109">
                          <a14:foregroundMark x1="4455" y1="12099" x2="4455" y2="12099"/>
                          <a14:foregroundMark x1="4752" y1="3704" x2="4752" y2="3704"/>
                          <a14:foregroundMark x1="693" y1="3704" x2="693" y2="3704"/>
                          <a14:foregroundMark x1="92079" y1="64321" x2="92079" y2="64321"/>
                          <a14:foregroundMark x1="96238" y1="72222" x2="96238" y2="72222"/>
                          <a14:foregroundMark x1="91188" y1="89877" x2="91188" y2="89877"/>
                          <a14:foregroundMark x1="85941" y1="92469" x2="85941" y2="92469"/>
                          <a14:foregroundMark x1="72772" y1="92593" x2="72772" y2="92593"/>
                          <a14:foregroundMark x1="65347" y1="93210" x2="65347" y2="93210"/>
                          <a14:foregroundMark x1="72871" y1="94691" x2="72871" y2="94691"/>
                          <a14:foregroundMark x1="84356" y1="86790" x2="84356" y2="86790"/>
                          <a14:foregroundMark x1="84752" y1="87160" x2="84752" y2="87160"/>
                          <a14:foregroundMark x1="85545" y1="92469" x2="85545" y2="92469"/>
                          <a14:foregroundMark x1="99109" y1="72222" x2="99109" y2="72222"/>
                          <a14:foregroundMark x1="85743" y1="92840" x2="85743" y2="92840"/>
                          <a14:backgroundMark x1="86139" y1="92346" x2="86139" y2="92346"/>
                          <a14:backgroundMark x1="86040" y1="92346" x2="86040" y2="92346"/>
                          <a14:backgroundMark x1="85941" y1="91975" x2="85941" y2="91975"/>
                          <a14:backgroundMark x1="85842" y1="92346" x2="85842" y2="9234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47738" y="3332309"/>
              <a:ext cx="637023" cy="510882"/>
            </a:xfrm>
            <a:prstGeom prst="rect">
              <a:avLst/>
            </a:prstGeom>
          </p:spPr>
        </p:pic>
        <p:pic>
          <p:nvPicPr>
            <p:cNvPr id="308" name="3G_All"/>
            <p:cNvPicPr>
              <a:picLocks noChangeAspect="1"/>
            </p:cNvPicPr>
            <p:nvPr/>
          </p:nvPicPr>
          <p:blipFill>
            <a:blip r:embed="rId1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4120" y="701461"/>
              <a:ext cx="9566147" cy="5643536"/>
            </a:xfrm>
            <a:prstGeom prst="rect">
              <a:avLst/>
            </a:prstGeom>
          </p:spPr>
        </p:pic>
        <p:sp>
          <p:nvSpPr>
            <p:cNvPr id="309" name="TextBox 308"/>
            <p:cNvSpPr txBox="1"/>
            <p:nvPr/>
          </p:nvSpPr>
          <p:spPr>
            <a:xfrm>
              <a:off x="8124343" y="877477"/>
              <a:ext cx="3228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E99D5F"/>
                  </a:solidFill>
                </a:rPr>
                <a:t>3G OVERALL COVERAGE</a:t>
              </a:r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8297243" y="4831736"/>
              <a:ext cx="330186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76% Population Covered</a:t>
              </a:r>
            </a:p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</a:rPr>
                <a:t>8,997,288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/>
          <p:cNvSpPr txBox="1"/>
          <p:nvPr/>
        </p:nvSpPr>
        <p:spPr>
          <a:xfrm>
            <a:off x="665671" y="7592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1333" y="997527"/>
            <a:ext cx="11184812" cy="5683811"/>
            <a:chOff x="231333" y="356615"/>
            <a:chExt cx="11742818" cy="6324723"/>
          </a:xfrm>
        </p:grpSpPr>
        <p:pic>
          <p:nvPicPr>
            <p:cNvPr id="3" name="Delta_Fly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963" b="96914" l="1335" r="96663">
                          <a14:foregroundMark x1="36819" y1="7160" x2="36819" y2="7160"/>
                          <a14:foregroundMark x1="37375" y1="2963" x2="37375" y2="2963"/>
                          <a14:foregroundMark x1="5673" y1="75185" x2="5673" y2="75185"/>
                          <a14:foregroundMark x1="1335" y1="71481" x2="1335" y2="71481"/>
                          <a14:foregroundMark x1="81869" y1="73704" x2="81869" y2="73704"/>
                          <a14:foregroundMark x1="84205" y1="78148" x2="84205" y2="78148"/>
                          <a14:foregroundMark x1="91546" y1="72099" x2="91546" y2="72099"/>
                          <a14:foregroundMark x1="96885" y1="68889" x2="96885" y2="68889"/>
                          <a14:foregroundMark x1="52058" y1="94074" x2="52058" y2="94074"/>
                          <a14:foregroundMark x1="43159" y1="96914" x2="43159" y2="96914"/>
                          <a14:foregroundMark x1="20912" y1="90494" x2="20912" y2="90494"/>
                          <a14:foregroundMark x1="26919" y1="91358" x2="26919" y2="91358"/>
                          <a14:foregroundMark x1="30812" y1="89259" x2="30812" y2="89259"/>
                          <a14:foregroundMark x1="32703" y1="89259" x2="32703" y2="89259"/>
                          <a14:foregroundMark x1="33593" y1="89259" x2="33593" y2="89259"/>
                          <a14:foregroundMark x1="22803" y1="92840" x2="22803" y2="92840"/>
                          <a14:foregroundMark x1="18687" y1="91358" x2="18687" y2="91358"/>
                          <a14:backgroundMark x1="47497" y1="73086" x2="47497" y2="73086"/>
                          <a14:backgroundMark x1="63515" y1="60247" x2="63515" y2="60247"/>
                          <a14:backgroundMark x1="63737" y1="59383" x2="63737" y2="59383"/>
                          <a14:backgroundMark x1="64627" y1="63827" x2="64627" y2="63827"/>
                          <a14:backgroundMark x1="66407" y1="63827" x2="66407" y2="63827"/>
                          <a14:backgroundMark x1="74416" y1="73210" x2="74416" y2="73210"/>
                          <a14:backgroundMark x1="75862" y1="75802" x2="75862" y2="75802"/>
                          <a14:backgroundMark x1="77864" y1="76296" x2="77864" y2="76296"/>
                          <a14:backgroundMark x1="70857" y1="70247" x2="70857" y2="70247"/>
                          <a14:backgroundMark x1="72859" y1="72099" x2="72859" y2="72099"/>
                          <a14:backgroundMark x1="94438" y1="68272" x2="94438" y2="68272"/>
                          <a14:backgroundMark x1="92214" y1="67531" x2="92214" y2="6753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9838" y="3788971"/>
              <a:ext cx="1160737" cy="1045824"/>
            </a:xfrm>
            <a:prstGeom prst="rect">
              <a:avLst/>
            </a:prstGeom>
          </p:spPr>
        </p:pic>
        <p:pic>
          <p:nvPicPr>
            <p:cNvPr id="4" name="Middle Fly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05" b="98272" l="2428" r="89985">
                          <a14:foregroundMark x1="65250" y1="5802" x2="65250" y2="5802"/>
                          <a14:foregroundMark x1="63278" y1="1605" x2="63278" y2="1605"/>
                          <a14:foregroundMark x1="7284" y1="46543" x2="7284" y2="46543"/>
                          <a14:foregroundMark x1="2428" y1="43704" x2="2428" y2="43704"/>
                          <a14:foregroundMark x1="33232" y1="84691" x2="33232" y2="84691"/>
                          <a14:foregroundMark x1="57360" y1="92222" x2="57360" y2="92222"/>
                          <a14:foregroundMark x1="55387" y1="98272" x2="55387" y2="982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1333" y="3004646"/>
              <a:ext cx="1344749" cy="1652883"/>
            </a:xfrm>
            <a:prstGeom prst="rect">
              <a:avLst/>
            </a:prstGeom>
          </p:spPr>
        </p:pic>
        <p:pic>
          <p:nvPicPr>
            <p:cNvPr id="5" name="North_Fly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210" b="96543" l="3231" r="98462">
                          <a14:foregroundMark x1="12923" y1="3210" x2="12923" y2="3210"/>
                          <a14:foregroundMark x1="91077" y1="24568" x2="91077" y2="24568"/>
                          <a14:foregroundMark x1="93846" y1="35679" x2="94308" y2="35802"/>
                          <a14:foregroundMark x1="98923" y1="33704" x2="98923" y2="33704"/>
                          <a14:foregroundMark x1="24615" y1="92963" x2="24615" y2="92963"/>
                          <a14:foregroundMark x1="9538" y1="80617" x2="9538" y2="80617"/>
                          <a14:foregroundMark x1="8462" y1="82716" x2="8462" y2="82716"/>
                          <a14:foregroundMark x1="6615" y1="86543" x2="6615" y2="86543"/>
                          <a14:foregroundMark x1="3231" y1="96543" x2="3231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4934" y="2657266"/>
              <a:ext cx="830931" cy="1035469"/>
            </a:xfrm>
            <a:prstGeom prst="rect">
              <a:avLst/>
            </a:prstGeom>
          </p:spPr>
        </p:pic>
        <p:pic>
          <p:nvPicPr>
            <p:cNvPr id="7" name="South_Fly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88" b="98395" l="4179" r="97141">
                          <a14:foregroundMark x1="76833" y1="41111" x2="76833" y2="41111"/>
                          <a14:foregroundMark x1="74120" y1="40247" x2="74120" y2="40247"/>
                          <a14:foregroundMark x1="64883" y1="38519" x2="64883" y2="38519"/>
                          <a14:foregroundMark x1="67229" y1="39383" x2="67229" y2="39383"/>
                          <a14:foregroundMark x1="67449" y1="40864" x2="67449" y2="40864"/>
                          <a14:foregroundMark x1="77419" y1="36420" x2="77419" y2="36420"/>
                          <a14:foregroundMark x1="77933" y1="38765" x2="77933" y2="38765"/>
                          <a14:foregroundMark x1="78446" y1="38889" x2="78446" y2="38889"/>
                          <a14:foregroundMark x1="77419" y1="39012" x2="77419" y2="39012"/>
                          <a14:foregroundMark x1="86070" y1="34691" x2="86070" y2="34691"/>
                          <a14:foregroundMark x1="91496" y1="32099" x2="91496" y2="32099"/>
                          <a14:foregroundMark x1="93768" y1="32593" x2="93768" y2="32593"/>
                          <a14:foregroundMark x1="87170" y1="34568" x2="87170" y2="34568"/>
                          <a14:foregroundMark x1="88123" y1="34444" x2="88123" y2="34444"/>
                          <a14:foregroundMark x1="86950" y1="34444" x2="86950" y2="34444"/>
                          <a14:foregroundMark x1="85337" y1="34321" x2="85337" y2="34321"/>
                          <a14:foregroundMark x1="84971" y1="34444" x2="84971" y2="34444"/>
                          <a14:foregroundMark x1="88930" y1="33827" x2="88930" y2="33827"/>
                          <a14:foregroundMark x1="78372" y1="36296" x2="78372" y2="36296"/>
                          <a14:foregroundMark x1="76906" y1="36173" x2="76906" y2="36173"/>
                          <a14:foregroundMark x1="79179" y1="36173" x2="79179" y2="36173"/>
                          <a14:foregroundMark x1="80279" y1="36173" x2="80279" y2="36173"/>
                          <a14:foregroundMark x1="81232" y1="40864" x2="81232" y2="40864"/>
                          <a14:foregroundMark x1="95088" y1="46543" x2="95088" y2="46543"/>
                          <a14:foregroundMark x1="97141" y1="47778" x2="97141" y2="47778"/>
                          <a14:foregroundMark x1="92962" y1="50864" x2="92962" y2="50864"/>
                          <a14:foregroundMark x1="88930" y1="55679" x2="88930" y2="55679"/>
                          <a14:foregroundMark x1="81012" y1="47284" x2="81012" y2="47284"/>
                          <a14:foregroundMark x1="81232" y1="45432" x2="81232" y2="45432"/>
                          <a14:foregroundMark x1="74487" y1="43210" x2="74487" y2="43210"/>
                          <a14:foregroundMark x1="72067" y1="41481" x2="72067" y2="41481"/>
                          <a14:foregroundMark x1="80572" y1="52963" x2="80572" y2="52963"/>
                          <a14:foregroundMark x1="75733" y1="48025" x2="75733" y2="48025"/>
                          <a14:foregroundMark x1="78592" y1="49506" x2="78592" y2="49506"/>
                          <a14:foregroundMark x1="84751" y1="60494" x2="84751" y2="60494"/>
                          <a14:foregroundMark x1="85997" y1="62963" x2="85997" y2="62963"/>
                          <a14:foregroundMark x1="84091" y1="61852" x2="84091" y2="61852"/>
                          <a14:foregroundMark x1="78079" y1="84074" x2="78079" y2="84074"/>
                          <a14:foregroundMark x1="41422" y1="33580" x2="41422" y2="33580"/>
                          <a14:foregroundMark x1="24194" y1="9630" x2="24194" y2="9630"/>
                          <a14:foregroundMark x1="17595" y1="7654" x2="17595" y2="7654"/>
                          <a14:foregroundMark x1="4179" y1="8889" x2="4179" y2="8889"/>
                          <a14:foregroundMark x1="5205" y1="1111" x2="5205" y2="1111"/>
                          <a14:foregroundMark x1="22434" y1="90494" x2="22434" y2="90494"/>
                          <a14:foregroundMark x1="53519" y1="92716" x2="53519" y2="92716"/>
                          <a14:foregroundMark x1="56672" y1="98395" x2="56672" y2="98395"/>
                          <a14:foregroundMark x1="85777" y1="42469" x2="85777" y2="42469"/>
                          <a14:foregroundMark x1="84897" y1="40617" x2="84897" y2="40617"/>
                          <a14:backgroundMark x1="19135" y1="8148" x2="19135" y2="8148"/>
                          <a14:backgroundMark x1="76613" y1="49630" x2="76613" y2="49630"/>
                          <a14:backgroundMark x1="75660" y1="49136" x2="75660" y2="49136"/>
                          <a14:backgroundMark x1="81818" y1="40617" x2="81818" y2="40617"/>
                          <a14:backgroundMark x1="83871" y1="60494" x2="83871" y2="60494"/>
                          <a14:backgroundMark x1="79839" y1="46914" x2="79839" y2="46914"/>
                          <a14:backgroundMark x1="84238" y1="41852" x2="84238" y2="41852"/>
                          <a14:backgroundMark x1="85411" y1="41728" x2="85411" y2="417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108" y="4308004"/>
              <a:ext cx="1778726" cy="1056282"/>
            </a:xfrm>
            <a:prstGeom prst="rect">
              <a:avLst/>
            </a:prstGeom>
          </p:spPr>
        </p:pic>
        <p:pic>
          <p:nvPicPr>
            <p:cNvPr id="8" name="Dei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47" b="99259" l="3621" r="98616">
                          <a14:foregroundMark x1="8839" y1="31481" x2="8839" y2="31481"/>
                          <a14:foregroundMark x1="3621" y1="33210" x2="3621" y2="33210"/>
                          <a14:foregroundMark x1="34611" y1="5432" x2="34611" y2="5432"/>
                          <a14:foregroundMark x1="44515" y1="864" x2="44515" y2="864"/>
                          <a14:foregroundMark x1="73376" y1="370" x2="73376" y2="370"/>
                          <a14:foregroundMark x1="94356" y1="62716" x2="94356" y2="62716"/>
                          <a14:foregroundMark x1="98722" y1="60123" x2="98722" y2="60123"/>
                          <a14:foregroundMark x1="45474" y1="90864" x2="45474" y2="90864"/>
                          <a14:foregroundMark x1="43876" y1="95432" x2="43876" y2="95432"/>
                          <a14:foregroundMark x1="45687" y1="99259" x2="45687" y2="9925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0499" y="2978195"/>
              <a:ext cx="202207" cy="174428"/>
            </a:xfrm>
            <a:prstGeom prst="rect">
              <a:avLst/>
            </a:prstGeom>
          </p:spPr>
        </p:pic>
        <p:pic>
          <p:nvPicPr>
            <p:cNvPr id="9" name="Mt Hagen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704" b="99630" l="448" r="98655">
                          <a14:foregroundMark x1="52691" y1="9136" x2="52691" y2="9136"/>
                          <a14:foregroundMark x1="90284" y1="19630" x2="90284" y2="19630"/>
                          <a14:foregroundMark x1="95067" y1="20617" x2="95067" y2="20617"/>
                          <a14:foregroundMark x1="95291" y1="3704" x2="95291" y2="3704"/>
                          <a14:foregroundMark x1="98804" y1="25926" x2="98804" y2="25926"/>
                          <a14:foregroundMark x1="60015" y1="93704" x2="60015" y2="93704"/>
                          <a14:foregroundMark x1="7549" y1="82593" x2="7549" y2="82593"/>
                          <a14:foregroundMark x1="2616" y1="86296" x2="2616" y2="86296"/>
                          <a14:foregroundMark x1="897" y1="85926" x2="897" y2="85926"/>
                          <a14:foregroundMark x1="523" y1="85802" x2="523" y2="85802"/>
                          <a14:foregroundMark x1="60239" y1="99630" x2="60239" y2="9963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64519" y="3125408"/>
              <a:ext cx="184128" cy="111470"/>
            </a:xfrm>
            <a:prstGeom prst="rect">
              <a:avLst/>
            </a:prstGeom>
          </p:spPr>
        </p:pic>
        <p:pic>
          <p:nvPicPr>
            <p:cNvPr id="10" name="Mul_Baiyer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2593" b="98642" l="420" r="97479">
                          <a14:foregroundMark x1="71639" y1="9506" x2="71639" y2="9506"/>
                          <a14:foregroundMark x1="69958" y1="5926" x2="69958" y2="5926"/>
                          <a14:foregroundMark x1="66176" y1="2716" x2="66176" y2="2716"/>
                          <a14:foregroundMark x1="90966" y1="16667" x2="90966" y2="16667"/>
                          <a14:foregroundMark x1="97689" y1="16790" x2="97689" y2="16790"/>
                          <a14:foregroundMark x1="7983" y1="41111" x2="7983" y2="41111"/>
                          <a14:foregroundMark x1="2101" y1="44198" x2="2101" y2="44198"/>
                          <a14:foregroundMark x1="1050" y1="51111" x2="1050" y2="51111"/>
                          <a14:foregroundMark x1="35924" y1="90617" x2="35924" y2="90617"/>
                          <a14:foregroundMark x1="39076" y1="94198" x2="39076" y2="94198"/>
                          <a14:foregroundMark x1="40126" y1="98642" x2="40126" y2="98642"/>
                          <a14:foregroundMark x1="39496" y1="96049" x2="39496" y2="96049"/>
                          <a14:foregroundMark x1="39496" y1="97531" x2="39496" y2="97531"/>
                          <a14:foregroundMark x1="54412" y1="62963" x2="54412" y2="62963"/>
                          <a14:foregroundMark x1="13866" y1="33086" x2="13866" y2="33086"/>
                          <a14:foregroundMark x1="13866" y1="32963" x2="13866" y2="32963"/>
                          <a14:foregroundMark x1="39076" y1="96173" x2="39076" y2="96173"/>
                          <a14:foregroundMark x1="38866" y1="95556" x2="38866" y2="95556"/>
                          <a14:foregroundMark x1="38655" y1="94815" x2="38655" y2="94815"/>
                          <a14:foregroundMark x1="37395" y1="93704" x2="37395" y2="93704"/>
                          <a14:foregroundMark x1="37605" y1="94444" x2="37605" y2="94444"/>
                          <a14:foregroundMark x1="35504" y1="93580" x2="35504" y2="93580"/>
                          <a14:foregroundMark x1="34034" y1="92716" x2="34034" y2="927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02100" y="2793888"/>
              <a:ext cx="240819" cy="409800"/>
            </a:xfrm>
            <a:prstGeom prst="rect">
              <a:avLst/>
            </a:prstGeom>
          </p:spPr>
        </p:pic>
        <p:pic>
          <p:nvPicPr>
            <p:cNvPr id="11" name="Tambul_Nebilyer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852" b="96914" l="2344" r="99566">
                          <a14:foregroundMark x1="5990" y1="19506" x2="5990" y2="19506"/>
                          <a14:foregroundMark x1="2344" y1="16667" x2="2344" y2="16667"/>
                          <a14:foregroundMark x1="17969" y1="8148" x2="17969" y2="8148"/>
                          <a14:foregroundMark x1="30990" y1="7407" x2="30990" y2="7407"/>
                          <a14:foregroundMark x1="37153" y1="1852" x2="37153" y2="1852"/>
                          <a14:foregroundMark x1="96094" y1="56296" x2="96094" y2="56296"/>
                          <a14:foregroundMark x1="85156" y1="96914" x2="85156" y2="96914"/>
                          <a14:foregroundMark x1="99566" y1="49259" x2="99566" y2="4925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76805" y="3122808"/>
              <a:ext cx="437417" cy="307562"/>
            </a:xfrm>
            <a:prstGeom prst="rect">
              <a:avLst/>
            </a:prstGeom>
          </p:spPr>
        </p:pic>
        <p:pic>
          <p:nvPicPr>
            <p:cNvPr id="12" name="Aitape_Lumi"/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6500" b="92750" l="793" r="99273">
                          <a14:foregroundMark x1="14201" y1="6500" x2="14201" y2="6500"/>
                          <a14:foregroundMark x1="4624" y1="18500" x2="4624" y2="18500"/>
                          <a14:foregroundMark x1="793" y1="23750" x2="793" y2="23750"/>
                          <a14:foregroundMark x1="11096" y1="92750" x2="11096" y2="92750"/>
                          <a14:foregroundMark x1="95509" y1="63500" x2="95509" y2="63500"/>
                          <a14:foregroundMark x1="99273" y1="60125" x2="99273" y2="601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2618" y="1386008"/>
              <a:ext cx="881522" cy="465797"/>
            </a:xfrm>
            <a:prstGeom prst="rect">
              <a:avLst/>
            </a:prstGeom>
          </p:spPr>
        </p:pic>
        <p:pic>
          <p:nvPicPr>
            <p:cNvPr id="13" name="Nuku"/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88" b="97037" l="1127" r="98732">
                          <a14:foregroundMark x1="33521" y1="20370" x2="33521" y2="20370"/>
                          <a14:foregroundMark x1="30986" y1="15802" x2="55070" y2="38025"/>
                          <a14:foregroundMark x1="55070" y1="38025" x2="55352" y2="38642"/>
                          <a14:foregroundMark x1="61831" y1="15062" x2="44085" y2="16790"/>
                          <a14:foregroundMark x1="44085" y1="16790" x2="27042" y2="24074"/>
                          <a14:foregroundMark x1="27042" y1="24074" x2="23239" y2="34815"/>
                          <a14:foregroundMark x1="23239" y1="34815" x2="46901" y2="48395"/>
                          <a14:foregroundMark x1="46901" y1="48395" x2="51831" y2="65432"/>
                          <a14:foregroundMark x1="51831" y1="65432" x2="49859" y2="85062"/>
                          <a14:foregroundMark x1="49859" y1="85062" x2="58592" y2="93086"/>
                          <a14:foregroundMark x1="58592" y1="93086" x2="69014" y2="84198"/>
                          <a14:foregroundMark x1="69014" y1="84198" x2="81831" y2="33086"/>
                          <a14:foregroundMark x1="81831" y1="33086" x2="87887" y2="23580"/>
                          <a14:foregroundMark x1="87887" y1="23580" x2="75915" y2="15062"/>
                          <a14:foregroundMark x1="75915" y1="15062" x2="60563" y2="13210"/>
                          <a14:foregroundMark x1="60563" y1="13210" x2="58732" y2="14074"/>
                          <a14:foregroundMark x1="5775" y1="34938" x2="5775" y2="34938"/>
                          <a14:foregroundMark x1="1127" y1="30370" x2="1127" y2="30370"/>
                          <a14:foregroundMark x1="24507" y1="6173" x2="24507" y2="6173"/>
                          <a14:foregroundMark x1="40282" y1="2099" x2="40282" y2="2099"/>
                          <a14:foregroundMark x1="54648" y1="2099" x2="54648" y2="2099"/>
                          <a14:foregroundMark x1="80423" y1="1111" x2="80423" y2="1111"/>
                          <a14:foregroundMark x1="91690" y1="10617" x2="91690" y2="10617"/>
                          <a14:foregroundMark x1="96056" y1="14074" x2="96056" y2="14074"/>
                          <a14:foregroundMark x1="97465" y1="63580" x2="98028" y2="63580"/>
                          <a14:foregroundMark x1="66479" y1="97160" x2="66479" y2="97160"/>
                          <a14:foregroundMark x1="98732" y1="19630" x2="98732" y2="1963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88015" y="1646720"/>
              <a:ext cx="375950" cy="428899"/>
            </a:xfrm>
            <a:prstGeom prst="rect">
              <a:avLst/>
            </a:prstGeom>
          </p:spPr>
        </p:pic>
        <p:pic>
          <p:nvPicPr>
            <p:cNvPr id="14" name="Telefomin"/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88" b="96914" l="4423" r="95735">
                          <a14:foregroundMark x1="9321" y1="30123" x2="4265" y2="39136"/>
                          <a14:foregroundMark x1="4265" y1="39136" x2="6319" y2="69259"/>
                          <a14:foregroundMark x1="6319" y1="69259" x2="13270" y2="77531"/>
                          <a14:foregroundMark x1="13270" y1="77531" x2="59242" y2="90247"/>
                          <a14:foregroundMark x1="59242" y1="90247" x2="76145" y2="91111"/>
                          <a14:foregroundMark x1="76145" y1="91111" x2="90995" y2="80123"/>
                          <a14:foregroundMark x1="90995" y1="80123" x2="92891" y2="70617"/>
                          <a14:foregroundMark x1="92891" y1="70617" x2="81043" y2="63580"/>
                          <a14:foregroundMark x1="81043" y1="63580" x2="31912" y2="61235"/>
                          <a14:foregroundMark x1="31912" y1="61235" x2="13744" y2="46420"/>
                          <a14:foregroundMark x1="13744" y1="46420" x2="6319" y2="37284"/>
                          <a14:foregroundMark x1="6319" y1="37284" x2="5213" y2="33827"/>
                          <a14:foregroundMark x1="95735" y1="63086" x2="95735" y2="63086"/>
                          <a14:foregroundMark x1="85782" y1="93704" x2="85782" y2="93704"/>
                          <a14:foregroundMark x1="81043" y1="96914" x2="81043" y2="96914"/>
                          <a14:foregroundMark x1="60032" y1="18765" x2="60032" y2="18765"/>
                          <a14:foregroundMark x1="56556" y1="4691" x2="56556" y2="4691"/>
                          <a14:foregroundMark x1="52923" y1="988" x2="52923" y2="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544" y="1816035"/>
              <a:ext cx="842052" cy="1077513"/>
            </a:xfrm>
            <a:prstGeom prst="rect">
              <a:avLst/>
            </a:prstGeom>
          </p:spPr>
        </p:pic>
        <p:pic>
          <p:nvPicPr>
            <p:cNvPr id="15" name="Vanimo_Green"/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988" b="98519" l="4695" r="98357">
                          <a14:foregroundMark x1="22535" y1="12469" x2="22535" y2="12469"/>
                          <a14:foregroundMark x1="14554" y1="8889" x2="14554" y2="8889"/>
                          <a14:foregroundMark x1="10563" y1="5802" x2="10563" y2="5802"/>
                          <a14:foregroundMark x1="5634" y1="4815" x2="5634" y2="4815"/>
                          <a14:foregroundMark x1="4695" y1="1111" x2="4695" y2="1111"/>
                          <a14:foregroundMark x1="91549" y1="20988" x2="91549" y2="20988"/>
                          <a14:foregroundMark x1="98357" y1="21481" x2="98357" y2="21481"/>
                          <a14:foregroundMark x1="37793" y1="93704" x2="37793" y2="93704"/>
                          <a14:foregroundMark x1="31455" y1="98519" x2="31455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3075" y="1160787"/>
              <a:ext cx="544578" cy="1035469"/>
            </a:xfrm>
            <a:prstGeom prst="rect">
              <a:avLst/>
            </a:prstGeom>
          </p:spPr>
        </p:pic>
        <p:pic>
          <p:nvPicPr>
            <p:cNvPr id="16" name="Kandrian_Glouchester"/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4796" b="96803" l="2246" r="96169">
                          <a14:foregroundMark x1="7067" y1="27531" x2="7067" y2="27531"/>
                          <a14:foregroundMark x1="2246" y1="19361" x2="2246" y2="19361"/>
                          <a14:foregroundMark x1="14993" y1="8348" x2="14993" y2="8348"/>
                          <a14:foregroundMark x1="25561" y1="7460" x2="25561" y2="7460"/>
                          <a14:foregroundMark x1="55020" y1="6039" x2="55020" y2="6039"/>
                          <a14:foregroundMark x1="26222" y1="78686" x2="26222" y2="78686"/>
                          <a14:foregroundMark x1="53501" y1="91829" x2="53501" y2="91829"/>
                          <a14:foregroundMark x1="50396" y1="92718" x2="50396" y2="92718"/>
                          <a14:foregroundMark x1="52708" y1="93428" x2="52708" y2="93428"/>
                          <a14:foregroundMark x1="68890" y1="95382" x2="68890" y2="95382"/>
                          <a14:foregroundMark x1="71532" y1="96980" x2="71532" y2="96980"/>
                          <a14:foregroundMark x1="66645" y1="95560" x2="66645" y2="95560"/>
                          <a14:foregroundMark x1="68626" y1="96803" x2="68626" y2="96803"/>
                          <a14:foregroundMark x1="4293" y1="4796" x2="4293" y2="4796"/>
                          <a14:foregroundMark x1="91149" y1="70693" x2="91149" y2="70693"/>
                          <a14:foregroundMark x1="96169" y1="70515" x2="96169" y2="70515"/>
                          <a14:foregroundMark x1="18362" y1="55773" x2="18362" y2="55773"/>
                          <a14:foregroundMark x1="23052" y1="64654" x2="23052" y2="64654"/>
                          <a14:foregroundMark x1="22523" y1="65009" x2="22523" y2="65009"/>
                          <a14:foregroundMark x1="22193" y1="64476" x2="22193" y2="64476"/>
                          <a14:foregroundMark x1="27345" y1="69449" x2="27345" y2="69449"/>
                          <a14:foregroundMark x1="27807" y1="70693" x2="27807" y2="70693"/>
                          <a14:foregroundMark x1="25958" y1="72114" x2="25958" y2="72114"/>
                          <a14:foregroundMark x1="25694" y1="70515" x2="25694" y2="70515"/>
                          <a14:foregroundMark x1="25958" y1="83126" x2="25958" y2="83126"/>
                          <a14:foregroundMark x1="29723" y1="82948" x2="29723" y2="82948"/>
                          <a14:foregroundMark x1="25892" y1="74245" x2="25892" y2="74245"/>
                          <a14:foregroundMark x1="26354" y1="74600" x2="26354" y2="74600"/>
                          <a14:foregroundMark x1="21863" y1="61634" x2="21863" y2="61634"/>
                          <a14:foregroundMark x1="27939" y1="77620" x2="27939" y2="77620"/>
                          <a14:foregroundMark x1="28666" y1="75666" x2="28666" y2="75666"/>
                          <a14:foregroundMark x1="27279" y1="71758" x2="27279" y2="71758"/>
                          <a14:foregroundMark x1="28336" y1="67851" x2="28336" y2="67851"/>
                          <a14:foregroundMark x1="27345" y1="73890" x2="27345" y2="73890"/>
                          <a14:foregroundMark x1="27411" y1="75844" x2="27411" y2="75844"/>
                          <a14:backgroundMark x1="22259" y1="63588" x2="22259" y2="63588"/>
                          <a14:backgroundMark x1="22457" y1="61634" x2="22457" y2="61634"/>
                          <a14:backgroundMark x1="28864" y1="66430" x2="28864" y2="66430"/>
                          <a14:backgroundMark x1="28666" y1="77620" x2="28666" y2="77620"/>
                          <a14:backgroundMark x1="27807" y1="75844" x2="27807" y2="75844"/>
                          <a14:backgroundMark x1="27807" y1="71581" x2="27807" y2="71581"/>
                          <a14:backgroundMark x1="28666" y1="73535" x2="28666" y2="735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90859" y="2911603"/>
              <a:ext cx="1554358" cy="578004"/>
            </a:xfrm>
            <a:prstGeom prst="rect">
              <a:avLst/>
            </a:prstGeom>
          </p:spPr>
        </p:pic>
        <p:pic>
          <p:nvPicPr>
            <p:cNvPr id="17" name="Nakanai"/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2346" b="98272" l="2381" r="98501">
                          <a14:foregroundMark x1="65697" y1="3704" x2="65697" y2="3704"/>
                          <a14:foregroundMark x1="95326" y1="8519" x2="95326" y2="8519"/>
                          <a14:foregroundMark x1="98765" y1="9012" x2="98765" y2="9012"/>
                          <a14:foregroundMark x1="77425" y1="3457" x2="77425" y2="3457"/>
                          <a14:foregroundMark x1="6702" y1="74444" x2="6702" y2="74444"/>
                          <a14:foregroundMark x1="2557" y1="78889" x2="2557" y2="78889"/>
                          <a14:foregroundMark x1="11023" y1="98395" x2="11023" y2="98395"/>
                          <a14:foregroundMark x1="78219" y1="2346" x2="78219" y2="234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37793" y="2585962"/>
              <a:ext cx="973665" cy="695476"/>
            </a:xfrm>
            <a:prstGeom prst="rect">
              <a:avLst/>
            </a:prstGeom>
          </p:spPr>
        </p:pic>
        <p:pic>
          <p:nvPicPr>
            <p:cNvPr id="18" name="Talasea"/>
            <p:cNvPicPr>
              <a:picLocks noChangeAspect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617" b="98025" l="291" r="96798">
                          <a14:foregroundMark x1="74090" y1="87407" x2="77438" y2="76173"/>
                          <a14:foregroundMark x1="77438" y1="76173" x2="76710" y2="64568"/>
                          <a14:foregroundMark x1="94032" y1="40247" x2="94032" y2="40247"/>
                          <a14:foregroundMark x1="85590" y1="57778" x2="85590" y2="57778"/>
                          <a14:foregroundMark x1="96798" y1="79630" x2="96798" y2="79630"/>
                          <a14:foregroundMark x1="81223" y1="94074" x2="81223" y2="94074"/>
                          <a14:foregroundMark x1="76128" y1="98148" x2="76128" y2="98148"/>
                          <a14:foregroundMark x1="4803" y1="25802" x2="4803" y2="25802"/>
                          <a14:foregroundMark x1="728" y1="26914" x2="728" y2="26914"/>
                          <a14:foregroundMark x1="37555" y1="10123" x2="37555" y2="10123"/>
                          <a14:foregroundMark x1="21252" y1="6667" x2="21252" y2="6667"/>
                          <a14:foregroundMark x1="24309" y1="6296" x2="24309" y2="6296"/>
                          <a14:foregroundMark x1="16594" y1="7654" x2="16594" y2="7654"/>
                          <a14:foregroundMark x1="291" y1="617" x2="291" y2="617"/>
                          <a14:foregroundMark x1="23290" y1="6173" x2="23290" y2="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88252" y="2358022"/>
              <a:ext cx="712623" cy="840211"/>
            </a:xfrm>
            <a:prstGeom prst="rect">
              <a:avLst/>
            </a:prstGeom>
          </p:spPr>
        </p:pic>
        <p:pic>
          <p:nvPicPr>
            <p:cNvPr id="19" name="Ialibu_pangia"/>
            <p:cNvPicPr>
              <a:picLocks noChangeAspect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2593" b="96667" l="1023" r="96784">
                          <a14:foregroundMark x1="11111" y1="12593" x2="10892" y2="12222"/>
                          <a14:foregroundMark x1="10746" y1="3580" x2="10746" y2="3580"/>
                          <a14:foregroundMark x1="5629" y1="19753" x2="5629" y2="19753"/>
                          <a14:foregroundMark x1="1754" y1="21481" x2="1754" y2="21481"/>
                          <a14:foregroundMark x1="60453" y1="2716" x2="60453" y2="2716"/>
                          <a14:foregroundMark x1="92617" y1="41235" x2="92617" y2="41235"/>
                          <a14:foregroundMark x1="96784" y1="49259" x2="96784" y2="49259"/>
                          <a14:foregroundMark x1="82018" y1="87901" x2="82018" y2="87901"/>
                          <a14:foregroundMark x1="95249" y1="96790" x2="95249" y2="96790"/>
                          <a14:foregroundMark x1="1023" y1="20617" x2="1023" y2="2061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3441" y="3391622"/>
              <a:ext cx="484488" cy="286869"/>
            </a:xfrm>
            <a:prstGeom prst="rect">
              <a:avLst/>
            </a:prstGeom>
          </p:spPr>
        </p:pic>
        <p:pic>
          <p:nvPicPr>
            <p:cNvPr id="20" name="Imbongu"/>
            <p:cNvPicPr>
              <a:picLocks noChangeAspect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9524" b="96223" l="0" r="97358">
                          <a14:foregroundMark x1="8917" y1="59770" x2="8917" y2="59770"/>
                          <a14:foregroundMark x1="3633" y1="62726" x2="3633" y2="62726"/>
                          <a14:foregroundMark x1="396" y1="57471" x2="396" y2="57471"/>
                          <a14:foregroundMark x1="19155" y1="90805" x2="19155" y2="90805"/>
                          <a14:foregroundMark x1="60304" y1="9852" x2="60304" y2="9852"/>
                          <a14:foregroundMark x1="90291" y1="58621" x2="90291" y2="58621"/>
                          <a14:foregroundMark x1="93857" y1="57964" x2="93857" y2="57964"/>
                          <a14:foregroundMark x1="97358" y1="58785" x2="97358" y2="58785"/>
                          <a14:foregroundMark x1="66050" y1="91626" x2="66050" y2="91626"/>
                          <a14:foregroundMark x1="20476" y1="93103" x2="20476" y2="93103"/>
                          <a14:foregroundMark x1="65390" y1="94089" x2="65390" y2="94089"/>
                          <a14:foregroundMark x1="20938" y1="95567" x2="20938" y2="95567"/>
                          <a14:foregroundMark x1="17503" y1="96223" x2="17503" y2="96223"/>
                          <a14:foregroundMark x1="19749" y1="40394" x2="19749" y2="40394"/>
                          <a14:foregroundMark x1="19881" y1="40558" x2="19881" y2="40558"/>
                          <a14:foregroundMark x1="19881" y1="40722" x2="19881" y2="40722"/>
                          <a14:backgroundMark x1="19617" y1="40066" x2="19617" y2="40066"/>
                          <a14:backgroundMark x1="19947" y1="40066" x2="19947" y2="40066"/>
                          <a14:backgroundMark x1="19617" y1="40722" x2="19617" y2="40722"/>
                          <a14:backgroundMark x1="19815" y1="41215" x2="19815" y2="412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05002" y="3276813"/>
              <a:ext cx="480430" cy="193250"/>
            </a:xfrm>
            <a:prstGeom prst="rect">
              <a:avLst/>
            </a:prstGeom>
          </p:spPr>
        </p:pic>
        <p:pic>
          <p:nvPicPr>
            <p:cNvPr id="22" name="Kagua_Erave"/>
            <p:cNvPicPr>
              <a:picLocks noChangeAspect="1"/>
            </p:cNvPicPr>
            <p:nvPr/>
          </p:nvPicPr>
          <p:blipFill>
            <a:blip r:embed="rId37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6420" b="98025" l="2400" r="98400">
                          <a14:foregroundMark x1="12667" y1="13580" x2="20400" y2="62593"/>
                          <a14:foregroundMark x1="20400" y1="62593" x2="58067" y2="82222"/>
                          <a14:foregroundMark x1="58067" y1="82222" x2="59533" y2="82099"/>
                          <a14:foregroundMark x1="6667" y1="26790" x2="6667" y2="26790"/>
                          <a14:foregroundMark x1="3400" y1="26049" x2="3400" y2="26049"/>
                          <a14:foregroundMark x1="2933" y1="12840" x2="2933" y2="12840"/>
                          <a14:foregroundMark x1="11067" y1="6543" x2="11067" y2="6543"/>
                          <a14:foregroundMark x1="2400" y1="25802" x2="2400" y2="25802"/>
                          <a14:foregroundMark x1="14133" y1="91852" x2="14133" y2="91852"/>
                          <a14:foregroundMark x1="16467" y1="98148" x2="16467" y2="98148"/>
                          <a14:foregroundMark x1="90867" y1="79753" x2="90867" y2="79753"/>
                          <a14:foregroundMark x1="94533" y1="78395" x2="94533" y2="78395"/>
                          <a14:foregroundMark x1="98400" y1="80988" x2="98400" y2="8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71421" y="3421498"/>
              <a:ext cx="686308" cy="370605"/>
            </a:xfrm>
            <a:prstGeom prst="rect">
              <a:avLst/>
            </a:prstGeom>
          </p:spPr>
        </p:pic>
        <p:pic>
          <p:nvPicPr>
            <p:cNvPr id="23" name="Mendi_Munihu"/>
            <p:cNvPicPr>
              <a:picLocks noChangeAspect="1"/>
            </p:cNvPicPr>
            <p:nvPr/>
          </p:nvPicPr>
          <p:blipFill>
            <a:blip r:embed="rId39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1975" b="97284" l="1345" r="95965">
                          <a14:foregroundMark x1="6859" y1="21111" x2="6859" y2="21111"/>
                          <a14:foregroundMark x1="2892" y1="13827" x2="2892" y2="13827"/>
                          <a14:foregroundMark x1="1345" y1="3333" x2="1345" y2="3333"/>
                          <a14:foregroundMark x1="27102" y1="89259" x2="27102" y2="89259"/>
                          <a14:foregroundMark x1="26900" y1="90494" x2="26900" y2="90494"/>
                          <a14:foregroundMark x1="26900" y1="97284" x2="26900" y2="97284"/>
                          <a14:foregroundMark x1="92065" y1="53210" x2="92065" y2="53210"/>
                          <a14:foregroundMark x1="96032" y1="45802" x2="96032" y2="45802"/>
                          <a14:foregroundMark x1="64694" y1="1975" x2="64694" y2="1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32791" y="3218448"/>
              <a:ext cx="310091" cy="168914"/>
            </a:xfrm>
            <a:prstGeom prst="rect">
              <a:avLst/>
            </a:prstGeom>
          </p:spPr>
        </p:pic>
        <p:pic>
          <p:nvPicPr>
            <p:cNvPr id="24" name="Nipa_Kutubu"/>
            <p:cNvPicPr>
              <a:picLocks noChangeAspect="1"/>
            </p:cNvPicPr>
            <p:nvPr/>
          </p:nvPicPr>
          <p:blipFill>
            <a:blip r:embed="rId41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235" b="94815" l="2491" r="98368">
                          <a14:foregroundMark x1="8763" y1="23951" x2="14347" y2="67901"/>
                          <a14:foregroundMark x1="14347" y1="67901" x2="29210" y2="80370"/>
                          <a14:foregroundMark x1="29210" y1="80370" x2="73625" y2="88519"/>
                          <a14:foregroundMark x1="73625" y1="88519" x2="92440" y2="85309"/>
                          <a14:foregroundMark x1="92440" y1="85309" x2="76976" y2="30617"/>
                          <a14:foregroundMark x1="76976" y1="30617" x2="32388" y2="57284"/>
                          <a14:foregroundMark x1="32388" y1="57284" x2="23969" y2="44444"/>
                          <a14:foregroundMark x1="23969" y1="44444" x2="24656" y2="48519"/>
                          <a14:foregroundMark x1="7646" y1="32840" x2="7646" y2="32840"/>
                          <a14:foregroundMark x1="4897" y1="25926" x2="4897" y2="25926"/>
                          <a14:foregroundMark x1="5069" y1="21728" x2="5069" y2="35802"/>
                          <a14:foregroundMark x1="3007" y1="21358" x2="2835" y2="31111"/>
                          <a14:foregroundMark x1="73711" y1="7778" x2="77234" y2="9136"/>
                          <a14:foregroundMark x1="73196" y1="1481" x2="74485" y2="3086"/>
                          <a14:foregroundMark x1="97165" y1="51728" x2="98368" y2="59136"/>
                          <a14:foregroundMark x1="96392" y1="90370" x2="96306" y2="948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4676" y="3333221"/>
              <a:ext cx="664620" cy="462495"/>
            </a:xfrm>
            <a:prstGeom prst="rect">
              <a:avLst/>
            </a:prstGeom>
          </p:spPr>
        </p:pic>
        <p:pic>
          <p:nvPicPr>
            <p:cNvPr id="25" name="Ijivitari"/>
            <p:cNvPicPr>
              <a:picLocks noChangeAspect="1"/>
            </p:cNvPicPr>
            <p:nvPr/>
          </p:nvPicPr>
          <p:blipFill>
            <a:blip r:embed="rId43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3457" b="96667" l="3351" r="99030">
                          <a14:foregroundMark x1="7319" y1="34568" x2="7319" y2="34568"/>
                          <a14:foregroundMark x1="3527" y1="34938" x2="3527" y2="34938"/>
                          <a14:foregroundMark x1="19400" y1="7654" x2="19400" y2="7654"/>
                          <a14:foregroundMark x1="15697" y1="3457" x2="15697" y2="3457"/>
                          <a14:foregroundMark x1="90564" y1="60123" x2="90564" y2="60123"/>
                          <a14:foregroundMark x1="95855" y1="62346" x2="95855" y2="62346"/>
                          <a14:foregroundMark x1="99118" y1="63086" x2="99118" y2="63086"/>
                          <a14:foregroundMark x1="59965" y1="91605" x2="59965" y2="91605"/>
                          <a14:foregroundMark x1="56878" y1="96667" x2="56878" y2="9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85940" y="5109965"/>
              <a:ext cx="908155" cy="648683"/>
            </a:xfrm>
            <a:prstGeom prst="rect">
              <a:avLst/>
            </a:prstGeom>
          </p:spPr>
        </p:pic>
        <p:pic>
          <p:nvPicPr>
            <p:cNvPr id="26" name="Popondetta"/>
            <p:cNvPicPr>
              <a:picLocks noChangeAspect="1"/>
            </p:cNvPicPr>
            <p:nvPr/>
          </p:nvPicPr>
          <p:blipFill>
            <a:blip r:embed="rId45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ackgroundRemoval t="494" b="96667" l="464" r="98144">
                          <a14:foregroundMark x1="8353" y1="24198" x2="8353" y2="24198"/>
                          <a14:foregroundMark x1="9745" y1="5432" x2="9745" y2="5432"/>
                          <a14:foregroundMark x1="9977" y1="1728" x2="9977" y2="1728"/>
                          <a14:foregroundMark x1="1392" y1="12469" x2="1392" y2="12469"/>
                          <a14:foregroundMark x1="9977" y1="617" x2="9977" y2="617"/>
                          <a14:foregroundMark x1="10673" y1="864" x2="10673" y2="864"/>
                          <a14:foregroundMark x1="14385" y1="26667" x2="14385" y2="26667"/>
                          <a14:foregroundMark x1="6729" y1="12963" x2="11369" y2="29136"/>
                          <a14:foregroundMark x1="11369" y1="29136" x2="13225" y2="30864"/>
                          <a14:foregroundMark x1="42459" y1="56049" x2="62181" y2="74444"/>
                          <a14:foregroundMark x1="62181" y1="74444" x2="62181" y2="74444"/>
                          <a14:foregroundMark x1="83063" y1="91358" x2="85383" y2="92469"/>
                          <a14:foregroundMark x1="91879" y1="96790" x2="91879" y2="96790"/>
                          <a14:foregroundMark x1="98144" y1="95802" x2="98144" y2="95802"/>
                          <a14:backgroundMark x1="10209" y1="123" x2="10209" y2="123"/>
                          <a14:backgroundMark x1="9745" y1="494" x2="9745" y2="49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45704" y="4573022"/>
              <a:ext cx="377498" cy="709455"/>
            </a:xfrm>
            <a:prstGeom prst="rect">
              <a:avLst/>
            </a:prstGeom>
          </p:spPr>
        </p:pic>
        <p:pic>
          <p:nvPicPr>
            <p:cNvPr id="27" name="Sohe"/>
            <p:cNvPicPr>
              <a:picLocks noChangeAspect="1"/>
            </p:cNvPicPr>
            <p:nvPr/>
          </p:nvPicPr>
          <p:blipFill>
            <a:blip r:embed="rId47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ackgroundRemoval t="247" b="95926" l="1279" r="96931">
                          <a14:foregroundMark x1="19949" y1="8025" x2="60486" y2="13951"/>
                          <a14:foregroundMark x1="60486" y1="13951" x2="67903" y2="33333"/>
                          <a14:foregroundMark x1="67903" y1="33333" x2="68414" y2="76420"/>
                          <a14:foregroundMark x1="68414" y1="76420" x2="71867" y2="86420"/>
                          <a14:foregroundMark x1="71867" y1="86420" x2="72251" y2="86543"/>
                          <a14:foregroundMark x1="8312" y1="4321" x2="10997" y2="6790"/>
                          <a14:foregroundMark x1="3069" y1="988" x2="3069" y2="988"/>
                          <a14:foregroundMark x1="26598" y1="247" x2="26598" y2="247"/>
                          <a14:foregroundMark x1="92967" y1="46914" x2="90153" y2="52593"/>
                          <a14:foregroundMark x1="96931" y1="51728" x2="96931" y2="51728"/>
                          <a14:foregroundMark x1="77366" y1="91728" x2="75192" y2="96049"/>
                          <a14:foregroundMark x1="1279" y1="864" x2="1279" y2="86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80425" y="4525180"/>
              <a:ext cx="787309" cy="815500"/>
            </a:xfrm>
            <a:prstGeom prst="rect">
              <a:avLst/>
            </a:prstGeom>
          </p:spPr>
        </p:pic>
        <p:pic>
          <p:nvPicPr>
            <p:cNvPr id="28" name="Kavieng"/>
            <p:cNvPicPr>
              <a:picLocks noChangeAspect="1"/>
            </p:cNvPicPr>
            <p:nvPr/>
          </p:nvPicPr>
          <p:blipFill>
            <a:blip r:embed="rId49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ackgroundRemoval t="247" b="98642" l="2153" r="97201">
                          <a14:foregroundMark x1="2260" y1="4321" x2="2260" y2="4321"/>
                          <a14:foregroundMark x1="22820" y1="19136" x2="22820" y2="19136"/>
                          <a14:foregroundMark x1="20667" y1="19630" x2="20667" y2="19630"/>
                          <a14:foregroundMark x1="22497" y1="18642" x2="23358" y2="20741"/>
                          <a14:foregroundMark x1="23574" y1="20617" x2="24865" y2="20741"/>
                          <a14:foregroundMark x1="20129" y1="20494" x2="20560" y2="20494"/>
                          <a14:foregroundMark x1="2583" y1="247" x2="2583" y2="247"/>
                          <a14:foregroundMark x1="6351" y1="14198" x2="7643" y2="15309"/>
                          <a14:foregroundMark x1="3337" y1="14568" x2="4090" y2="15062"/>
                          <a14:foregroundMark x1="21959" y1="65309" x2="21959" y2="65309"/>
                          <a14:foregroundMark x1="49839" y1="69136" x2="49839" y2="69136"/>
                          <a14:foregroundMark x1="53391" y1="73580" x2="53391" y2="73580"/>
                          <a14:foregroundMark x1="51884" y1="77037" x2="51884" y2="77037"/>
                          <a14:foregroundMark x1="68784" y1="78395" x2="68784" y2="78395"/>
                          <a14:foregroundMark x1="92250" y1="93704" x2="92250" y2="93704"/>
                          <a14:foregroundMark x1="96986" y1="94691" x2="96986" y2="94691"/>
                          <a14:foregroundMark x1="97201" y1="98642" x2="97201" y2="98642"/>
                          <a14:foregroundMark x1="67600" y1="90864" x2="67600" y2="90864"/>
                          <a14:foregroundMark x1="9903" y1="72593" x2="9903" y2="72593"/>
                          <a14:foregroundMark x1="46071" y1="68889" x2="46071" y2="68889"/>
                          <a14:foregroundMark x1="55221" y1="75185" x2="55221" y2="75185"/>
                          <a14:foregroundMark x1="59526" y1="74815" x2="59526" y2="74815"/>
                          <a14:foregroundMark x1="57374" y1="75309" x2="57374" y2="75309"/>
                          <a14:foregroundMark x1="59849" y1="76173" x2="59849" y2="76173"/>
                          <a14:backgroundMark x1="646" y1="2222" x2="646" y2="222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39273" y="356615"/>
              <a:ext cx="1285992" cy="1121265"/>
            </a:xfrm>
            <a:prstGeom prst="rect">
              <a:avLst/>
            </a:prstGeom>
          </p:spPr>
        </p:pic>
        <p:pic>
          <p:nvPicPr>
            <p:cNvPr id="29" name="Namatanai"/>
            <p:cNvPicPr>
              <a:picLocks noChangeAspect="1"/>
            </p:cNvPicPr>
            <p:nvPr/>
          </p:nvPicPr>
          <p:blipFill>
            <a:blip r:embed="rId51"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backgroundRemoval t="1852" b="98395" l="2295" r="98551">
                          <a14:foregroundMark x1="7246" y1="24074" x2="7246" y2="24074"/>
                          <a14:foregroundMark x1="2415" y1="22963" x2="2415" y2="22963"/>
                          <a14:foregroundMark x1="22705" y1="8272" x2="22705" y2="8272"/>
                          <a14:foregroundMark x1="24155" y1="1975" x2="24155" y2="1975"/>
                          <a14:foregroundMark x1="50362" y1="22593" x2="50362" y2="22593"/>
                          <a14:foregroundMark x1="52899" y1="16173" x2="52899" y2="16173"/>
                          <a14:foregroundMark x1="52778" y1="8519" x2="52778" y2="8519"/>
                          <a14:foregroundMark x1="76932" y1="39630" x2="76932" y2="39630"/>
                          <a14:foregroundMark x1="81643" y1="35185" x2="81643" y2="35185"/>
                          <a14:foregroundMark x1="94203" y1="65556" x2="94203" y2="65556"/>
                          <a14:foregroundMark x1="98551" y1="62963" x2="98551" y2="62963"/>
                          <a14:foregroundMark x1="62440" y1="90988" x2="62440" y2="90988"/>
                          <a14:foregroundMark x1="62681" y1="95679" x2="62681" y2="95679"/>
                          <a14:foregroundMark x1="62802" y1="97654" x2="62802" y2="97654"/>
                          <a14:foregroundMark x1="63043" y1="98395" x2="63043" y2="98395"/>
                          <a14:foregroundMark x1="61111" y1="97160" x2="61111" y2="97160"/>
                          <a14:foregroundMark x1="23671" y1="13086" x2="23671" y2="13086"/>
                          <a14:foregroundMark x1="24638" y1="10370" x2="24638" y2="10370"/>
                          <a14:foregroundMark x1="78623" y1="34938" x2="78623" y2="34938"/>
                          <a14:foregroundMark x1="75604" y1="40494" x2="75604" y2="40494"/>
                          <a14:foregroundMark x1="76449" y1="41975" x2="76449" y2="41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38351" y="1148695"/>
              <a:ext cx="1455348" cy="1423711"/>
            </a:xfrm>
            <a:prstGeom prst="rect">
              <a:avLst/>
            </a:prstGeom>
          </p:spPr>
        </p:pic>
        <p:pic>
          <p:nvPicPr>
            <p:cNvPr id="30" name="Moresby_NE"/>
            <p:cNvPicPr>
              <a:picLocks noChangeAspect="1"/>
            </p:cNvPicPr>
            <p:nvPr/>
          </p:nvPicPr>
          <p:blipFill>
            <a:blip r:embed="rId53"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backgroundRemoval t="988" b="99136" l="726" r="95646">
                          <a14:foregroundMark x1="17852" y1="7037" x2="17852" y2="7037"/>
                          <a14:foregroundMark x1="14078" y1="3580" x2="14078" y2="3580"/>
                          <a14:foregroundMark x1="20029" y1="2963" x2="20029" y2="2963"/>
                          <a14:foregroundMark x1="13062" y1="1111" x2="13062" y2="1111"/>
                          <a14:foregroundMark x1="90276" y1="44815" x2="90276" y2="44815"/>
                          <a14:foregroundMark x1="90711" y1="72099" x2="90711" y2="72099"/>
                          <a14:foregroundMark x1="95791" y1="77284" x2="95791" y2="77284"/>
                          <a14:foregroundMark x1="8273" y1="74815" x2="8273" y2="74815"/>
                          <a14:foregroundMark x1="3483" y1="73580" x2="3483" y2="73580"/>
                          <a14:foregroundMark x1="11321" y1="91728" x2="11321" y2="91728"/>
                          <a14:foregroundMark x1="11321" y1="95556" x2="11321" y2="95556"/>
                          <a14:foregroundMark x1="2322" y1="93210" x2="2322" y2="93210"/>
                          <a14:foregroundMark x1="1887" y1="70988" x2="1887" y2="70988"/>
                          <a14:foregroundMark x1="1306" y1="94074" x2="1306" y2="94074"/>
                          <a14:foregroundMark x1="13933" y1="99136" x2="13933" y2="99136"/>
                          <a14:foregroundMark x1="726" y1="70988" x2="726" y2="7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94546" y="5363125"/>
              <a:ext cx="82503" cy="96992"/>
            </a:xfrm>
            <a:prstGeom prst="rect">
              <a:avLst/>
            </a:prstGeom>
          </p:spPr>
        </p:pic>
        <p:pic>
          <p:nvPicPr>
            <p:cNvPr id="31" name="Moresby_NW"/>
            <p:cNvPicPr>
              <a:picLocks noChangeAspect="1"/>
            </p:cNvPicPr>
            <p:nvPr/>
          </p:nvPicPr>
          <p:blipFill>
            <a:blip r:embed="rId55">
              <a:extLst>
                <a:ext uri="{BEBA8EAE-BF5A-486C-A8C5-ECC9F3942E4B}">
                  <a14:imgProps xmlns:a14="http://schemas.microsoft.com/office/drawing/2010/main">
                    <a14:imgLayer r:embed="rId56">
                      <a14:imgEffect>
                        <a14:backgroundRemoval t="741" b="99383" l="2920" r="98436">
                          <a14:foregroundMark x1="63191" y1="9259" x2="63191" y2="9259"/>
                          <a14:foregroundMark x1="69239" y1="5062" x2="69239" y2="5062"/>
                          <a14:foregroundMark x1="78206" y1="864" x2="78206" y2="864"/>
                          <a14:foregroundMark x1="90615" y1="33704" x2="90615" y2="33704"/>
                          <a14:foregroundMark x1="94891" y1="48148" x2="94891" y2="48148"/>
                          <a14:foregroundMark x1="98436" y1="50247" x2="98436" y2="50247"/>
                          <a14:foregroundMark x1="8342" y1="55062" x2="8342" y2="55062"/>
                          <a14:foregroundMark x1="2920" y1="58148" x2="2920" y2="58148"/>
                          <a14:foregroundMark x1="23253" y1="90123" x2="23253" y2="90123"/>
                          <a14:foregroundMark x1="25547" y1="95062" x2="25547" y2="95062"/>
                          <a14:foregroundMark x1="27633" y1="99383" x2="27633" y2="99383"/>
                          <a14:foregroundMark x1="35662" y1="70741" x2="35662" y2="7074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13408" y="5362698"/>
              <a:ext cx="110352" cy="93207"/>
            </a:xfrm>
            <a:prstGeom prst="rect">
              <a:avLst/>
            </a:prstGeom>
          </p:spPr>
        </p:pic>
        <p:pic>
          <p:nvPicPr>
            <p:cNvPr id="32" name="Moresby_S"/>
            <p:cNvPicPr>
              <a:picLocks noChangeAspect="1"/>
            </p:cNvPicPr>
            <p:nvPr/>
          </p:nvPicPr>
          <p:blipFill>
            <a:blip r:embed="rId57">
              <a:extLst>
                <a:ext uri="{BEBA8EAE-BF5A-486C-A8C5-ECC9F3942E4B}">
                  <a14:imgProps xmlns:a14="http://schemas.microsoft.com/office/drawing/2010/main">
                    <a14:imgLayer r:embed="rId58">
                      <a14:imgEffect>
                        <a14:backgroundRemoval t="2072" b="91149" l="2576" r="98679">
                          <a14:foregroundMark x1="16050" y1="70433" x2="16050" y2="70433"/>
                          <a14:foregroundMark x1="6935" y1="72693" x2="6935" y2="72693"/>
                          <a14:foregroundMark x1="2972" y1="70433" x2="2972" y2="70433"/>
                          <a14:foregroundMark x1="20872" y1="71375" x2="20872" y2="71375"/>
                          <a14:foregroundMark x1="29987" y1="36723" x2="29987" y2="36723"/>
                          <a14:foregroundMark x1="30713" y1="51601" x2="30713" y2="51601"/>
                          <a14:foregroundMark x1="55086" y1="8098" x2="55086" y2="8098"/>
                          <a14:foregroundMark x1="54227" y1="69303" x2="54227" y2="69303"/>
                          <a14:foregroundMark x1="69419" y1="6968" x2="69419" y2="6968"/>
                          <a14:foregroundMark x1="56275" y1="5085" x2="56275" y2="5085"/>
                          <a14:foregroundMark x1="69089" y1="4331" x2="69089" y2="4331"/>
                          <a14:foregroundMark x1="56737" y1="2072" x2="56737" y2="2072"/>
                          <a14:foregroundMark x1="90819" y1="19021" x2="90819" y2="19021"/>
                          <a14:foregroundMark x1="95046" y1="29002" x2="95046" y2="29002"/>
                          <a14:foregroundMark x1="98679" y1="51224" x2="98679" y2="51224"/>
                          <a14:foregroundMark x1="78468" y1="91149" x2="78468" y2="9114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90790" y="5436597"/>
              <a:ext cx="188584" cy="66141"/>
            </a:xfrm>
            <a:prstGeom prst="rect">
              <a:avLst/>
            </a:prstGeom>
          </p:spPr>
        </p:pic>
        <p:pic>
          <p:nvPicPr>
            <p:cNvPr id="33" name="Bulolo"/>
            <p:cNvPicPr>
              <a:picLocks noChangeAspect="1"/>
            </p:cNvPicPr>
            <p:nvPr/>
          </p:nvPicPr>
          <p:blipFill>
            <a:blip r:embed="rId59">
              <a:extLst>
                <a:ext uri="{BEBA8EAE-BF5A-486C-A8C5-ECC9F3942E4B}">
                  <a14:imgProps xmlns:a14="http://schemas.microsoft.com/office/drawing/2010/main">
                    <a14:imgLayer r:embed="rId60">
                      <a14:imgEffect>
                        <a14:backgroundRemoval t="1235" b="96296" l="799" r="96326">
                          <a14:foregroundMark x1="9585" y1="37407" x2="9585" y2="37407"/>
                          <a14:foregroundMark x1="8466" y1="37284" x2="8466" y2="37284"/>
                          <a14:foregroundMark x1="4153" y1="37160" x2="4153" y2="37160"/>
                          <a14:foregroundMark x1="2396" y1="37901" x2="2396" y2="37901"/>
                          <a14:foregroundMark x1="1278" y1="63210" x2="1278" y2="63210"/>
                          <a14:foregroundMark x1="799" y1="38025" x2="799" y2="38025"/>
                          <a14:foregroundMark x1="48882" y1="9259" x2="48882" y2="9259"/>
                          <a14:foregroundMark x1="91693" y1="8642" x2="91693" y2="8642"/>
                          <a14:foregroundMark x1="89457" y1="5062" x2="89457" y2="5062"/>
                          <a14:foregroundMark x1="52077" y1="2963" x2="52077" y2="2963"/>
                          <a14:foregroundMark x1="96326" y1="19259" x2="96326" y2="19259"/>
                          <a14:foregroundMark x1="91853" y1="2222" x2="91853" y2="2222"/>
                          <a14:foregroundMark x1="54792" y1="1358" x2="54792" y2="1358"/>
                          <a14:foregroundMark x1="57987" y1="90864" x2="57987" y2="90864"/>
                          <a14:foregroundMark x1="60543" y1="96296" x2="60543" y2="96296"/>
                          <a14:foregroundMark x1="71725" y1="78148" x2="71725" y2="781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42224" y="3732339"/>
              <a:ext cx="370966" cy="480007"/>
            </a:xfrm>
            <a:prstGeom prst="rect">
              <a:avLst/>
            </a:prstGeom>
          </p:spPr>
        </p:pic>
        <p:pic>
          <p:nvPicPr>
            <p:cNvPr id="34" name="Finschafen"/>
            <p:cNvPicPr>
              <a:picLocks noChangeAspect="1"/>
            </p:cNvPicPr>
            <p:nvPr/>
          </p:nvPicPr>
          <p:blipFill>
            <a:blip r:embed="rId61">
              <a:extLst>
                <a:ext uri="{BEBA8EAE-BF5A-486C-A8C5-ECC9F3942E4B}">
                  <a14:imgProps xmlns:a14="http://schemas.microsoft.com/office/drawing/2010/main">
                    <a14:imgLayer r:embed="rId62">
                      <a14:imgEffect>
                        <a14:backgroundRemoval t="1605" b="90000" l="1406" r="93307">
                          <a14:foregroundMark x1="6693" y1="26914" x2="6693" y2="26914"/>
                          <a14:foregroundMark x1="1406" y1="18395" x2="1406" y2="18395"/>
                          <a14:foregroundMark x1="31258" y1="9012" x2="31258" y2="9012"/>
                          <a14:foregroundMark x1="42905" y1="1605" x2="42905" y2="1605"/>
                          <a14:foregroundMark x1="90027" y1="23457" x2="90027" y2="23457"/>
                          <a14:foregroundMark x1="90696" y1="63333" x2="90696" y2="63333"/>
                          <a14:foregroundMark x1="90897" y1="55679" x2="90897" y2="55679"/>
                          <a14:foregroundMark x1="91232" y1="24938" x2="91232" y2="24938"/>
                          <a14:foregroundMark x1="91834" y1="67160" x2="91834" y2="67160"/>
                          <a14:foregroundMark x1="92570" y1="74198" x2="92570" y2="74198"/>
                          <a14:foregroundMark x1="84070" y1="84074" x2="84070" y2="84074"/>
                          <a14:foregroundMark x1="90964" y1="50247" x2="90964" y2="50247"/>
                          <a14:foregroundMark x1="93307" y1="69259" x2="93307" y2="69259"/>
                          <a14:foregroundMark x1="92972" y1="72222" x2="92972" y2="72222"/>
                          <a14:backgroundMark x1="92637" y1="70000" x2="92637" y2="70000"/>
                          <a14:backgroundMark x1="87483" y1="58642" x2="87483" y2="58642"/>
                          <a14:backgroundMark x1="90361" y1="52593" x2="90361" y2="5259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59925" y="3486851"/>
              <a:ext cx="504936" cy="273762"/>
            </a:xfrm>
            <a:prstGeom prst="rect">
              <a:avLst/>
            </a:prstGeom>
          </p:spPr>
        </p:pic>
        <p:pic>
          <p:nvPicPr>
            <p:cNvPr id="35" name="Huon"/>
            <p:cNvPicPr>
              <a:picLocks noChangeAspect="1"/>
            </p:cNvPicPr>
            <p:nvPr/>
          </p:nvPicPr>
          <p:blipFill>
            <a:blip r:embed="rId63">
              <a:extLst>
                <a:ext uri="{BEBA8EAE-BF5A-486C-A8C5-ECC9F3942E4B}">
                  <a14:imgProps xmlns:a14="http://schemas.microsoft.com/office/drawing/2010/main">
                    <a14:imgLayer r:embed="rId64">
                      <a14:imgEffect>
                        <a14:backgroundRemoval t="3210" b="99753" l="920" r="98851">
                          <a14:foregroundMark x1="15862" y1="7531" x2="15862" y2="7531"/>
                          <a14:foregroundMark x1="18851" y1="3333" x2="18851" y2="3333"/>
                          <a14:foregroundMark x1="8851" y1="24568" x2="8851" y2="24568"/>
                          <a14:foregroundMark x1="5057" y1="31975" x2="5057" y2="31975"/>
                          <a14:foregroundMark x1="1264" y1="33086" x2="1264" y2="33086"/>
                          <a14:foregroundMark x1="75862" y1="90617" x2="75862" y2="90617"/>
                          <a14:foregroundMark x1="79885" y1="95556" x2="79885" y2="95556"/>
                          <a14:foregroundMark x1="90345" y1="99630" x2="90345" y2="99630"/>
                          <a14:foregroundMark x1="95287" y1="99383" x2="95287" y2="99383"/>
                          <a14:foregroundMark x1="98851" y1="99753" x2="98851" y2="99753"/>
                          <a14:foregroundMark x1="60805" y1="65185" x2="60805" y2="65185"/>
                          <a14:foregroundMark x1="65632" y1="66049" x2="65632" y2="66049"/>
                          <a14:foregroundMark x1="71149" y1="75679" x2="71149" y2="75679"/>
                          <a14:backgroundMark x1="61954" y1="69506" x2="61954" y2="69506"/>
                          <a14:backgroundMark x1="81264" y1="88272" x2="81264" y2="88272"/>
                          <a14:backgroundMark x1="56897" y1="67654" x2="56897" y2="67654"/>
                          <a14:backgroundMark x1="58851" y1="69136" x2="58851" y2="69136"/>
                          <a14:backgroundMark x1="68621" y1="73951" x2="68621" y2="73951"/>
                          <a14:backgroundMark x1="71149" y1="76667" x2="71149" y2="7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7398" y="3494242"/>
              <a:ext cx="1101155" cy="1025217"/>
            </a:xfrm>
            <a:prstGeom prst="rect">
              <a:avLst/>
            </a:prstGeom>
          </p:spPr>
        </p:pic>
        <p:pic>
          <p:nvPicPr>
            <p:cNvPr id="36" name="Kabwum"/>
            <p:cNvPicPr>
              <a:picLocks noChangeAspect="1"/>
            </p:cNvPicPr>
            <p:nvPr/>
          </p:nvPicPr>
          <p:blipFill>
            <a:blip r:embed="rId65">
              <a:extLst>
                <a:ext uri="{BEBA8EAE-BF5A-486C-A8C5-ECC9F3942E4B}">
                  <a14:imgProps xmlns:a14="http://schemas.microsoft.com/office/drawing/2010/main">
                    <a14:imgLayer r:embed="rId66">
                      <a14:imgEffect>
                        <a14:backgroundRemoval t="946" b="99189" l="2180" r="96433">
                          <a14:foregroundMark x1="7992" y1="21622" x2="7992" y2="21622"/>
                          <a14:foregroundMark x1="2180" y1="22703" x2="2180" y2="22703"/>
                          <a14:foregroundMark x1="15390" y1="8378" x2="15390" y2="8378"/>
                          <a14:foregroundMark x1="19287" y1="1351" x2="19287" y2="1351"/>
                          <a14:foregroundMark x1="92272" y1="71486" x2="92272" y2="71486"/>
                          <a14:foregroundMark x1="96565" y1="74054" x2="96565" y2="74054"/>
                          <a14:foregroundMark x1="67305" y1="92162" x2="67305" y2="92162"/>
                          <a14:foregroundMark x1="59181" y1="99189" x2="59181" y2="991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7997" y="3202245"/>
              <a:ext cx="676669" cy="330740"/>
            </a:xfrm>
            <a:prstGeom prst="rect">
              <a:avLst/>
            </a:prstGeom>
          </p:spPr>
        </p:pic>
        <p:pic>
          <p:nvPicPr>
            <p:cNvPr id="37" name="Lae"/>
            <p:cNvPicPr>
              <a:picLocks noChangeAspect="1"/>
            </p:cNvPicPr>
            <p:nvPr/>
          </p:nvPicPr>
          <p:blipFill>
            <a:blip r:embed="rId67">
              <a:extLst>
                <a:ext uri="{BEBA8EAE-BF5A-486C-A8C5-ECC9F3942E4B}">
                  <a14:imgProps xmlns:a14="http://schemas.microsoft.com/office/drawing/2010/main">
                    <a14:imgLayer r:embed="rId68">
                      <a14:imgEffect>
                        <a14:backgroundRemoval t="3210" b="95556" l="1512" r="99244">
                          <a14:foregroundMark x1="38229" y1="7160" x2="38229" y2="7160"/>
                          <a14:foregroundMark x1="35961" y1="3333" x2="35961" y2="3333"/>
                          <a14:foregroundMark x1="91469" y1="65062" x2="91469" y2="65062"/>
                          <a14:foregroundMark x1="96112" y1="69383" x2="96112" y2="69383"/>
                          <a14:foregroundMark x1="47948" y1="91235" x2="47948" y2="91235"/>
                          <a14:foregroundMark x1="5508" y1="82469" x2="5508" y2="82469"/>
                          <a14:foregroundMark x1="1512" y1="79877" x2="1512" y2="79877"/>
                          <a14:foregroundMark x1="8855" y1="71975" x2="8855" y2="71975"/>
                          <a14:foregroundMark x1="21058" y1="95679" x2="21058" y2="95679"/>
                          <a14:foregroundMark x1="8963" y1="71481" x2="8963" y2="71481"/>
                          <a14:foregroundMark x1="98812" y1="70494" x2="98812" y2="70494"/>
                          <a14:foregroundMark x1="99244" y1="70988" x2="99244" y2="70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41925" y="3656518"/>
              <a:ext cx="103400" cy="90450"/>
            </a:xfrm>
            <a:prstGeom prst="rect">
              <a:avLst/>
            </a:prstGeom>
          </p:spPr>
        </p:pic>
        <p:pic>
          <p:nvPicPr>
            <p:cNvPr id="38" name="Markham"/>
            <p:cNvPicPr>
              <a:picLocks noChangeAspect="1"/>
            </p:cNvPicPr>
            <p:nvPr/>
          </p:nvPicPr>
          <p:blipFill>
            <a:blip r:embed="rId69">
              <a:extLst>
                <a:ext uri="{BEBA8EAE-BF5A-486C-A8C5-ECC9F3942E4B}">
                  <a14:imgProps xmlns:a14="http://schemas.microsoft.com/office/drawing/2010/main">
                    <a14:imgLayer r:embed="rId70">
                      <a14:imgEffect>
                        <a14:backgroundRemoval t="741" b="96543" l="4786" r="96725">
                          <a14:foregroundMark x1="14861" y1="10123" x2="14861" y2="10123"/>
                          <a14:foregroundMark x1="12469" y1="7037" x2="12469" y2="7037"/>
                          <a14:foregroundMark x1="9068" y1="5185" x2="9068" y2="5185"/>
                          <a14:foregroundMark x1="4786" y1="864" x2="4786" y2="864"/>
                          <a14:foregroundMark x1="92821" y1="25926" x2="92821" y2="25926"/>
                          <a14:foregroundMark x1="96977" y1="28148" x2="96977" y2="28148"/>
                          <a14:foregroundMark x1="33123" y1="91728" x2="33123" y2="91728"/>
                          <a14:foregroundMark x1="32746" y1="96543" x2="32746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8653" y="3278708"/>
              <a:ext cx="581400" cy="593117"/>
            </a:xfrm>
            <a:prstGeom prst="rect">
              <a:avLst/>
            </a:prstGeom>
          </p:spPr>
        </p:pic>
        <p:pic>
          <p:nvPicPr>
            <p:cNvPr id="39" name="Menyamya"/>
            <p:cNvPicPr>
              <a:picLocks noChangeAspect="1"/>
            </p:cNvPicPr>
            <p:nvPr/>
          </p:nvPicPr>
          <p:blipFill>
            <a:blip r:embed="rId71">
              <a:extLst>
                <a:ext uri="{BEBA8EAE-BF5A-486C-A8C5-ECC9F3942E4B}">
                  <a14:imgProps xmlns:a14="http://schemas.microsoft.com/office/drawing/2010/main">
                    <a14:imgLayer r:embed="rId72">
                      <a14:imgEffect>
                        <a14:backgroundRemoval t="3210" b="98889" l="592" r="96095">
                          <a14:foregroundMark x1="42722" y1="6420" x2="42722" y2="6420"/>
                          <a14:foregroundMark x1="40118" y1="3333" x2="40118" y2="3333"/>
                          <a14:foregroundMark x1="9112" y1="35556" x2="9112" y2="35556"/>
                          <a14:foregroundMark x1="6154" y1="37654" x2="6154" y2="37654"/>
                          <a14:foregroundMark x1="2249" y1="37531" x2="2249" y2="37531"/>
                          <a14:foregroundMark x1="710" y1="36543" x2="710" y2="36543"/>
                          <a14:foregroundMark x1="91361" y1="75679" x2="91361" y2="75679"/>
                          <a14:foregroundMark x1="96095" y1="77284" x2="96095" y2="77284"/>
                          <a14:foregroundMark x1="90533" y1="95185" x2="90533" y2="95185"/>
                          <a14:foregroundMark x1="91716" y1="98889" x2="91716" y2="9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75774" y="3812761"/>
              <a:ext cx="527683" cy="505824"/>
            </a:xfrm>
            <a:prstGeom prst="rect">
              <a:avLst/>
            </a:prstGeom>
          </p:spPr>
        </p:pic>
        <p:pic>
          <p:nvPicPr>
            <p:cNvPr id="40" name="Nawae"/>
            <p:cNvPicPr>
              <a:picLocks noChangeAspect="1"/>
            </p:cNvPicPr>
            <p:nvPr/>
          </p:nvPicPr>
          <p:blipFill>
            <a:blip r:embed="rId73">
              <a:extLst>
                <a:ext uri="{BEBA8EAE-BF5A-486C-A8C5-ECC9F3942E4B}">
                  <a14:imgProps xmlns:a14="http://schemas.microsoft.com/office/drawing/2010/main">
                    <a14:imgLayer r:embed="rId74">
                      <a14:imgEffect>
                        <a14:backgroundRemoval t="5226" b="95904" l="991" r="97622">
                          <a14:foregroundMark x1="7992" y1="19633" x2="7992" y2="19633"/>
                          <a14:foregroundMark x1="4293" y1="19209" x2="4293" y2="19209"/>
                          <a14:foregroundMark x1="1783" y1="35734" x2="1783" y2="35734"/>
                          <a14:foregroundMark x1="15390" y1="31638" x2="24835" y2="31921"/>
                          <a14:foregroundMark x1="24835" y1="31921" x2="43857" y2="45763"/>
                          <a14:foregroundMark x1="43857" y1="45763" x2="62748" y2="82627"/>
                          <a14:foregroundMark x1="62748" y1="82627" x2="75627" y2="94350"/>
                          <a14:foregroundMark x1="75627" y1="94350" x2="81279" y2="95587"/>
                          <a14:foregroundMark x1="85341" y1="95339" x2="89762" y2="92514"/>
                          <a14:foregroundMark x1="93725" y1="91243" x2="93725" y2="91243"/>
                          <a14:foregroundMark x1="97754" y1="89831" x2="97754" y2="89831"/>
                          <a14:foregroundMark x1="21466" y1="5367" x2="21466" y2="5367"/>
                          <a14:foregroundMark x1="991" y1="34463" x2="991" y2="34463"/>
                          <a14:foregroundMark x1="64201" y1="95904" x2="64201" y2="95904"/>
                          <a14:backgroundMark x1="82563" y1="95904" x2="82563" y2="95904"/>
                          <a14:backgroundMark x1="84214" y1="95339" x2="84214" y2="95339"/>
                          <a14:backgroundMark x1="83554" y1="96045" x2="83554" y2="96045"/>
                          <a14:backgroundMark x1="82959" y1="96328" x2="82959" y2="96328"/>
                          <a14:backgroundMark x1="81968" y1="95198" x2="83091" y2="95763"/>
                          <a14:backgroundMark x1="84214" y1="96328" x2="84676" y2="96045"/>
                          <a14:backgroundMark x1="84676" y1="96045" x2="81506" y2="96328"/>
                          <a14:backgroundMark x1="81308" y1="95339" x2="81308" y2="95339"/>
                          <a14:backgroundMark x1="81110" y1="96045" x2="81110" y2="96045"/>
                          <a14:backgroundMark x1="84808" y1="95763" x2="84808" y2="95763"/>
                          <a14:backgroundMark x1="84742" y1="95621" x2="85271" y2="95904"/>
                          <a14:backgroundMark x1="99538" y1="97316" x2="99604" y2="95198"/>
                          <a14:backgroundMark x1="95443" y1="99718" x2="95443" y2="99718"/>
                          <a14:backgroundMark x1="98745" y1="99859" x2="98745" y2="99859"/>
                          <a14:backgroundMark x1="98415" y1="99859" x2="98877" y2="99859"/>
                          <a14:backgroundMark x1="81176" y1="95480" x2="81308" y2="961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91618" y="3443295"/>
              <a:ext cx="654021" cy="305845"/>
            </a:xfrm>
            <a:prstGeom prst="rect">
              <a:avLst/>
            </a:prstGeom>
          </p:spPr>
        </p:pic>
        <p:pic>
          <p:nvPicPr>
            <p:cNvPr id="41" name="Tewai_Siassi"/>
            <p:cNvPicPr>
              <a:picLocks noChangeAspect="1"/>
            </p:cNvPicPr>
            <p:nvPr/>
          </p:nvPicPr>
          <p:blipFill>
            <a:blip r:embed="rId75">
              <a:extLst>
                <a:ext uri="{BEBA8EAE-BF5A-486C-A8C5-ECC9F3942E4B}">
                  <a14:imgProps xmlns:a14="http://schemas.microsoft.com/office/drawing/2010/main">
                    <a14:imgLayer r:embed="rId76">
                      <a14:imgEffect>
                        <a14:backgroundRemoval t="4321" b="95309" l="2288" r="96854">
                          <a14:foregroundMark x1="8580" y1="54321" x2="8580" y2="54321"/>
                          <a14:foregroundMark x1="5815" y1="53580" x2="5815" y2="53580"/>
                          <a14:foregroundMark x1="2383" y1="53333" x2="2383" y2="53333"/>
                          <a14:foregroundMark x1="63298" y1="90617" x2="63298" y2="90617"/>
                          <a14:foregroundMark x1="66540" y1="95432" x2="66540" y2="95432"/>
                          <a14:foregroundMark x1="62536" y1="4321" x2="62536" y2="4321"/>
                          <a14:foregroundMark x1="85033" y1="33951" x2="85033" y2="33951"/>
                          <a14:foregroundMark x1="96854" y1="11728" x2="96854" y2="11728"/>
                          <a14:foregroundMark x1="93327" y1="61358" x2="93327" y2="61358"/>
                          <a14:foregroundMark x1="87417" y1="56296" x2="87417" y2="5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93468" y="2829881"/>
              <a:ext cx="882934" cy="681772"/>
            </a:xfrm>
            <a:prstGeom prst="rect">
              <a:avLst/>
            </a:prstGeom>
          </p:spPr>
        </p:pic>
        <p:pic>
          <p:nvPicPr>
            <p:cNvPr id="42" name="Wau_Waria"/>
            <p:cNvPicPr>
              <a:picLocks noChangeAspect="1"/>
            </p:cNvPicPr>
            <p:nvPr/>
          </p:nvPicPr>
          <p:blipFill>
            <a:blip r:embed="rId77">
              <a:extLst>
                <a:ext uri="{BEBA8EAE-BF5A-486C-A8C5-ECC9F3942E4B}">
                  <a14:imgProps xmlns:a14="http://schemas.microsoft.com/office/drawing/2010/main">
                    <a14:imgLayer r:embed="rId78">
                      <a14:imgEffect>
                        <a14:backgroundRemoval t="1235" b="98889" l="2799" r="99462">
                          <a14:foregroundMark x1="31862" y1="8765" x2="31862" y2="8765"/>
                          <a14:foregroundMark x1="40366" y1="5185" x2="40366" y2="5185"/>
                          <a14:foregroundMark x1="44241" y1="1481" x2="44241" y2="1481"/>
                          <a14:foregroundMark x1="9365" y1="40988" x2="9365" y2="40988"/>
                          <a14:foregroundMark x1="6243" y1="40617" x2="6243" y2="40617"/>
                          <a14:foregroundMark x1="2906" y1="55309" x2="2906" y2="55309"/>
                          <a14:foregroundMark x1="23897" y1="90123" x2="23897" y2="90123"/>
                          <a14:foregroundMark x1="30786" y1="90741" x2="30786" y2="90741"/>
                          <a14:foregroundMark x1="45748" y1="91358" x2="45748" y2="91358"/>
                          <a14:foregroundMark x1="50054" y1="94938" x2="50054" y2="94938"/>
                          <a14:foregroundMark x1="66200" y1="99012" x2="66200" y2="99012"/>
                          <a14:foregroundMark x1="91604" y1="91481" x2="91604" y2="91481"/>
                          <a14:foregroundMark x1="95587" y1="92963" x2="95587" y2="92963"/>
                          <a14:foregroundMark x1="99462" y1="95432" x2="99462" y2="95432"/>
                          <a14:backgroundMark x1="20883" y1="25432" x2="20883" y2="2543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4756" y="3966532"/>
              <a:ext cx="666848" cy="581431"/>
            </a:xfrm>
            <a:prstGeom prst="rect">
              <a:avLst/>
            </a:prstGeom>
          </p:spPr>
        </p:pic>
        <p:pic>
          <p:nvPicPr>
            <p:cNvPr id="43" name="Alotau"/>
            <p:cNvPicPr>
              <a:picLocks noChangeAspect="1"/>
            </p:cNvPicPr>
            <p:nvPr/>
          </p:nvPicPr>
          <p:blipFill>
            <a:blip r:embed="rId79">
              <a:extLst>
                <a:ext uri="{BEBA8EAE-BF5A-486C-A8C5-ECC9F3942E4B}">
                  <a14:imgProps xmlns:a14="http://schemas.microsoft.com/office/drawing/2010/main">
                    <a14:imgLayer r:embed="rId80">
                      <a14:imgEffect>
                        <a14:backgroundRemoval t="7582" b="96471" l="1933" r="91983">
                          <a14:foregroundMark x1="9950" y1="15294" x2="9950" y2="15294"/>
                          <a14:foregroundMark x1="4939" y1="14248" x2="4939" y2="14248"/>
                          <a14:foregroundMark x1="1933" y1="12810" x2="1933" y2="12810"/>
                          <a14:foregroundMark x1="19900" y1="7712" x2="19900" y2="7712"/>
                          <a14:foregroundMark x1="38296" y1="76340" x2="38296" y2="76340"/>
                          <a14:foregroundMark x1="54259" y1="90588" x2="54259" y2="90588"/>
                          <a14:foregroundMark x1="58840" y1="93595" x2="58840" y2="93595"/>
                          <a14:foregroundMark x1="57051" y1="92680" x2="57051" y2="92680"/>
                          <a14:foregroundMark x1="58482" y1="94248" x2="58482" y2="94248"/>
                          <a14:foregroundMark x1="63135" y1="96340" x2="63135" y2="96340"/>
                          <a14:foregroundMark x1="64209" y1="96732" x2="64209" y2="96732"/>
                          <a14:foregroundMark x1="90480" y1="59085" x2="90480" y2="59085"/>
                          <a14:foregroundMark x1="72011" y1="54510" x2="72011" y2="54510"/>
                          <a14:foregroundMark x1="48747" y1="73333" x2="48747" y2="73333"/>
                          <a14:foregroundMark x1="40515" y1="76863" x2="40515" y2="76863"/>
                          <a14:foregroundMark x1="91983" y1="58562" x2="91983" y2="58562"/>
                          <a14:foregroundMark x1="91983" y1="60523" x2="91983" y2="60523"/>
                          <a14:foregroundMark x1="86686" y1="58301" x2="86686" y2="58301"/>
                          <a14:foregroundMark x1="86328" y1="60131" x2="86328" y2="60131"/>
                          <a14:foregroundMark x1="47173" y1="56732" x2="47530" y2="57124"/>
                          <a14:backgroundMark x1="48819" y1="73595" x2="48819" y2="73595"/>
                          <a14:backgroundMark x1="41016" y1="77908" x2="41016" y2="77908"/>
                          <a14:backgroundMark x1="56550" y1="90196" x2="56550" y2="90196"/>
                          <a14:backgroundMark x1="58769" y1="93072" x2="58769" y2="93072"/>
                          <a14:backgroundMark x1="58769" y1="93333" x2="58769" y2="93333"/>
                          <a14:backgroundMark x1="58697" y1="93595" x2="58697" y2="93595"/>
                          <a14:backgroundMark x1="71081" y1="55425" x2="71081" y2="55425"/>
                          <a14:backgroundMark x1="91553" y1="59346" x2="91553" y2="59346"/>
                          <a14:backgroundMark x1="91696" y1="58301" x2="91696" y2="58301"/>
                          <a14:backgroundMark x1="45956" y1="83660" x2="45956" y2="8366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09880" y="5501175"/>
              <a:ext cx="1407141" cy="770551"/>
            </a:xfrm>
            <a:prstGeom prst="rect">
              <a:avLst/>
            </a:prstGeom>
          </p:spPr>
        </p:pic>
        <p:pic>
          <p:nvPicPr>
            <p:cNvPr id="44" name="Esa'ala"/>
            <p:cNvPicPr>
              <a:picLocks noChangeAspect="1"/>
            </p:cNvPicPr>
            <p:nvPr/>
          </p:nvPicPr>
          <p:blipFill>
            <a:blip r:embed="rId81">
              <a:extLst>
                <a:ext uri="{BEBA8EAE-BF5A-486C-A8C5-ECC9F3942E4B}">
                  <a14:imgProps xmlns:a14="http://schemas.microsoft.com/office/drawing/2010/main">
                    <a14:imgLayer r:embed="rId82">
                      <a14:imgEffect>
                        <a14:backgroundRemoval t="10000" b="94321" l="842" r="95791">
                          <a14:foregroundMark x1="5724" y1="30494" x2="5724" y2="30494"/>
                          <a14:foregroundMark x1="1178" y1="30123" x2="1178" y2="30123"/>
                          <a14:foregroundMark x1="43939" y1="60741" x2="43939" y2="60741"/>
                          <a14:foregroundMark x1="87037" y1="94321" x2="87037" y2="94321"/>
                          <a14:foregroundMark x1="95791" y1="81975" x2="95791" y2="81975"/>
                          <a14:foregroundMark x1="50337" y1="61975" x2="50337" y2="61975"/>
                          <a14:foregroundMark x1="65657" y1="49877" x2="65657" y2="49877"/>
                          <a14:foregroundMark x1="31987" y1="23457" x2="31987" y2="23457"/>
                          <a14:foregroundMark x1="37710" y1="21358" x2="37710" y2="21358"/>
                          <a14:foregroundMark x1="41751" y1="22963" x2="41751" y2="22963"/>
                          <a14:foregroundMark x1="55051" y1="19630" x2="55051" y2="19630"/>
                          <a14:foregroundMark x1="51515" y1="16543" x2="51515" y2="16543"/>
                          <a14:foregroundMark x1="61279" y1="36914" x2="61279" y2="36914"/>
                          <a14:foregroundMark x1="63300" y1="37778" x2="63300" y2="37778"/>
                          <a14:foregroundMark x1="54209" y1="59753" x2="54209" y2="59753"/>
                          <a14:foregroundMark x1="55387" y1="58642" x2="55387" y2="58642"/>
                          <a14:foregroundMark x1="45286" y1="16173" x2="45286" y2="16173"/>
                          <a14:foregroundMark x1="51684" y1="24815" x2="51684" y2="24815"/>
                          <a14:foregroundMark x1="52189" y1="26420" x2="52189" y2="26420"/>
                          <a14:foregroundMark x1="30640" y1="26420" x2="30640" y2="26420"/>
                          <a14:foregroundMark x1="33502" y1="26296" x2="33502" y2="26296"/>
                          <a14:backgroundMark x1="60269" y1="78889" x2="60269" y2="7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07528" y="5156688"/>
              <a:ext cx="557797" cy="760633"/>
            </a:xfrm>
            <a:prstGeom prst="rect">
              <a:avLst/>
            </a:prstGeom>
          </p:spPr>
        </p:pic>
        <p:pic>
          <p:nvPicPr>
            <p:cNvPr id="45" name="Kiriwina"/>
            <p:cNvPicPr>
              <a:picLocks noChangeAspect="1"/>
            </p:cNvPicPr>
            <p:nvPr/>
          </p:nvPicPr>
          <p:blipFill>
            <a:blip r:embed="rId83">
              <a:extLst>
                <a:ext uri="{BEBA8EAE-BF5A-486C-A8C5-ECC9F3942E4B}">
                  <a14:imgProps xmlns:a14="http://schemas.microsoft.com/office/drawing/2010/main">
                    <a14:imgLayer r:embed="rId84">
                      <a14:imgEffect>
                        <a14:backgroundRemoval t="3704" b="99383" l="9630" r="97884">
                          <a14:foregroundMark x1="26667" y1="90741" x2="26667" y2="90741"/>
                          <a14:foregroundMark x1="26667" y1="95802" x2="26667" y2="95802"/>
                          <a14:foregroundMark x1="70159" y1="20617" x2="70159" y2="20617"/>
                          <a14:foregroundMark x1="78413" y1="17037" x2="78413" y2="17037"/>
                          <a14:foregroundMark x1="80635" y1="32963" x2="80635" y2="32963"/>
                          <a14:foregroundMark x1="82116" y1="27407" x2="82116" y2="27407"/>
                          <a14:foregroundMark x1="81164" y1="23580" x2="81164" y2="23580"/>
                          <a14:foregroundMark x1="83175" y1="26543" x2="83175" y2="26543"/>
                          <a14:foregroundMark x1="97989" y1="28395" x2="97989" y2="28395"/>
                          <a14:foregroundMark x1="86349" y1="46296" x2="86349" y2="46296"/>
                          <a14:foregroundMark x1="85185" y1="42963" x2="85185" y2="42963"/>
                          <a14:foregroundMark x1="83492" y1="46543" x2="83492" y2="46543"/>
                          <a14:foregroundMark x1="75344" y1="36173" x2="75344" y2="36173"/>
                          <a14:foregroundMark x1="64339" y1="24691" x2="64339" y2="24691"/>
                          <a14:foregroundMark x1="64974" y1="5432" x2="64974" y2="5432"/>
                          <a14:foregroundMark x1="50159" y1="8272" x2="50159" y2="8272"/>
                          <a14:foregroundMark x1="45820" y1="3704" x2="45820" y2="3704"/>
                          <a14:foregroundMark x1="25926" y1="19012" x2="25926" y2="19012"/>
                          <a14:foregroundMark x1="24656" y1="22099" x2="24656" y2="22099"/>
                          <a14:foregroundMark x1="27513" y1="21235" x2="27513" y2="21235"/>
                          <a14:foregroundMark x1="35767" y1="10370" x2="35767" y2="10370"/>
                          <a14:foregroundMark x1="36508" y1="10247" x2="36508" y2="10247"/>
                          <a14:foregroundMark x1="63069" y1="22469" x2="63069" y2="22469"/>
                          <a14:foregroundMark x1="62011" y1="19877" x2="62011" y2="19877"/>
                          <a14:foregroundMark x1="28148" y1="99383" x2="28148" y2="99383"/>
                          <a14:foregroundMark x1="26349" y1="98395" x2="26349" y2="98395"/>
                          <a14:foregroundMark x1="26032" y1="98642" x2="26032" y2="98642"/>
                          <a14:foregroundMark x1="26772" y1="99136" x2="26772" y2="99136"/>
                          <a14:foregroundMark x1="22646" y1="96667" x2="22646" y2="96667"/>
                          <a14:foregroundMark x1="12063" y1="84321" x2="12063" y2="84321"/>
                          <a14:foregroundMark x1="12698" y1="86667" x2="12698" y2="86667"/>
                          <a14:backgroundMark x1="27090" y1="99753" x2="27090" y2="997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07052" y="4705644"/>
              <a:ext cx="896281" cy="768239"/>
            </a:xfrm>
            <a:prstGeom prst="rect">
              <a:avLst/>
            </a:prstGeom>
          </p:spPr>
        </p:pic>
        <p:pic>
          <p:nvPicPr>
            <p:cNvPr id="46" name="Bogia"/>
            <p:cNvPicPr>
              <a:picLocks noChangeAspect="1"/>
            </p:cNvPicPr>
            <p:nvPr/>
          </p:nvPicPr>
          <p:blipFill>
            <a:blip r:embed="rId85">
              <a:extLst>
                <a:ext uri="{BEBA8EAE-BF5A-486C-A8C5-ECC9F3942E4B}">
                  <a14:imgProps xmlns:a14="http://schemas.microsoft.com/office/drawing/2010/main">
                    <a14:imgLayer r:embed="rId86">
                      <a14:imgEffect>
                        <a14:backgroundRemoval t="741" b="95556" l="2160" r="96526">
                          <a14:foregroundMark x1="50516" y1="12593" x2="50610" y2="12222"/>
                          <a14:foregroundMark x1="42347" y1="864" x2="42347" y2="864"/>
                          <a14:foregroundMark x1="8920" y1="7037" x2="8920" y2="7037"/>
                          <a14:foregroundMark x1="2160" y1="7037" x2="2160" y2="7037"/>
                          <a14:foregroundMark x1="63850" y1="89630" x2="63850" y2="89630"/>
                          <a14:foregroundMark x1="76714" y1="95679" x2="76714" y2="95679"/>
                          <a14:foregroundMark x1="96526" y1="77284" x2="96526" y2="77284"/>
                          <a14:foregroundMark x1="32488" y1="26296" x2="32488" y2="2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71244" y="2027703"/>
              <a:ext cx="567176" cy="431378"/>
            </a:xfrm>
            <a:prstGeom prst="rect">
              <a:avLst/>
            </a:prstGeom>
          </p:spPr>
        </p:pic>
        <p:pic>
          <p:nvPicPr>
            <p:cNvPr id="47" name="Madang"/>
            <p:cNvPicPr>
              <a:picLocks noChangeAspect="1"/>
            </p:cNvPicPr>
            <p:nvPr/>
          </p:nvPicPr>
          <p:blipFill>
            <a:blip r:embed="rId87">
              <a:extLst>
                <a:ext uri="{BEBA8EAE-BF5A-486C-A8C5-ECC9F3942E4B}">
                  <a14:imgProps xmlns:a14="http://schemas.microsoft.com/office/drawing/2010/main">
                    <a14:imgLayer r:embed="rId88">
                      <a14:imgEffect>
                        <a14:backgroundRemoval t="2099" b="98272" l="971" r="99393">
                          <a14:foregroundMark x1="32767" y1="5556" x2="32767" y2="5556"/>
                          <a14:foregroundMark x1="31796" y1="2099" x2="31796" y2="2099"/>
                          <a14:foregroundMark x1="9102" y1="70617" x2="9102" y2="70617"/>
                          <a14:foregroundMark x1="4854" y1="74815" x2="4854" y2="74815"/>
                          <a14:foregroundMark x1="1092" y1="75556" x2="1092" y2="75556"/>
                          <a14:foregroundMark x1="33252" y1="90988" x2="33252" y2="90988"/>
                          <a14:foregroundMark x1="53398" y1="95432" x2="53398" y2="95432"/>
                          <a14:foregroundMark x1="81917" y1="95556" x2="81917" y2="95556"/>
                          <a14:foregroundMark x1="66505" y1="97654" x2="66505" y2="97654"/>
                          <a14:foregroundMark x1="58131" y1="98272" x2="58131" y2="98272"/>
                          <a14:foregroundMark x1="92112" y1="46049" x2="92112" y2="46049"/>
                          <a14:foregroundMark x1="92718" y1="51975" x2="92718" y2="51975"/>
                          <a14:foregroundMark x1="94539" y1="46543" x2="94539" y2="46543"/>
                          <a14:foregroundMark x1="95752" y1="48395" x2="95752" y2="48395"/>
                          <a14:foregroundMark x1="96359" y1="66914" x2="96359" y2="66914"/>
                          <a14:foregroundMark x1="96481" y1="50864" x2="96481" y2="50864"/>
                          <a14:foregroundMark x1="97573" y1="63951" x2="97573" y2="63951"/>
                          <a14:foregroundMark x1="99393" y1="62716" x2="99393" y2="62716"/>
                          <a14:foregroundMark x1="94053" y1="54815" x2="94053" y2="54815"/>
                          <a14:foregroundMark x1="95024" y1="56420" x2="95024" y2="56420"/>
                          <a14:foregroundMark x1="94417" y1="58395" x2="94417" y2="58395"/>
                          <a14:foregroundMark x1="90049" y1="82840" x2="90049" y2="82840"/>
                          <a14:foregroundMark x1="90898" y1="76173" x2="90898" y2="76173"/>
                          <a14:foregroundMark x1="91748" y1="74691" x2="91748" y2="74691"/>
                          <a14:foregroundMark x1="93932" y1="65309" x2="93932" y2="65309"/>
                          <a14:backgroundMark x1="93083" y1="68519" x2="93083" y2="68519"/>
                          <a14:backgroundMark x1="92718" y1="60617" x2="92718" y2="60617"/>
                          <a14:backgroundMark x1="89927" y1="47654" x2="89927" y2="47654"/>
                          <a14:backgroundMark x1="92354" y1="55679" x2="92354" y2="55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60778" y="2515579"/>
              <a:ext cx="405254" cy="398370"/>
            </a:xfrm>
            <a:prstGeom prst="rect">
              <a:avLst/>
            </a:prstGeom>
          </p:spPr>
        </p:pic>
        <p:pic>
          <p:nvPicPr>
            <p:cNvPr id="48" name="Middle Ramu"/>
            <p:cNvPicPr>
              <a:picLocks noChangeAspect="1"/>
            </p:cNvPicPr>
            <p:nvPr/>
          </p:nvPicPr>
          <p:blipFill>
            <a:blip r:embed="rId89">
              <a:extLst>
                <a:ext uri="{BEBA8EAE-BF5A-486C-A8C5-ECC9F3942E4B}">
                  <a14:imgProps xmlns:a14="http://schemas.microsoft.com/office/drawing/2010/main">
                    <a14:imgLayer r:embed="rId90">
                      <a14:imgEffect>
                        <a14:backgroundRemoval t="1852" b="97654" l="1689" r="99119">
                          <a14:foregroundMark x1="9912" y1="59383" x2="9912" y2="59383"/>
                          <a14:foregroundMark x1="6681" y1="60741" x2="6681" y2="60741"/>
                          <a14:foregroundMark x1="1762" y1="57160" x2="1762" y2="57160"/>
                          <a14:foregroundMark x1="49927" y1="7654" x2="49927" y2="7654"/>
                          <a14:foregroundMark x1="54846" y1="1975" x2="54846" y2="1975"/>
                          <a14:foregroundMark x1="89501" y1="30494" x2="89501" y2="30494"/>
                          <a14:foregroundMark x1="91189" y1="32716" x2="91189" y2="32716"/>
                          <a14:foregroundMark x1="95154" y1="35309" x2="95154" y2="35309"/>
                          <a14:foregroundMark x1="99192" y1="36296" x2="99192" y2="36296"/>
                          <a14:foregroundMark x1="45228" y1="90988" x2="45228" y2="90988"/>
                          <a14:foregroundMark x1="42805" y1="97654" x2="42805" y2="97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95045" y="2360320"/>
              <a:ext cx="893916" cy="531627"/>
            </a:xfrm>
            <a:prstGeom prst="rect">
              <a:avLst/>
            </a:prstGeom>
          </p:spPr>
        </p:pic>
        <p:pic>
          <p:nvPicPr>
            <p:cNvPr id="49" name="Rai Coast"/>
            <p:cNvPicPr>
              <a:picLocks noChangeAspect="1"/>
            </p:cNvPicPr>
            <p:nvPr/>
          </p:nvPicPr>
          <p:blipFill>
            <a:blip r:embed="rId91">
              <a:extLst>
                <a:ext uri="{BEBA8EAE-BF5A-486C-A8C5-ECC9F3942E4B}">
                  <a14:imgProps xmlns:a14="http://schemas.microsoft.com/office/drawing/2010/main">
                    <a14:imgLayer r:embed="rId92">
                      <a14:imgEffect>
                        <a14:backgroundRemoval t="2413" b="97319" l="2291" r="97996">
                          <a14:foregroundMark x1="8304" y1="43029" x2="17895" y2="59651"/>
                          <a14:foregroundMark x1="17895" y1="59651" x2="48533" y2="81903"/>
                          <a14:foregroundMark x1="3579" y1="41555" x2="3579" y2="41555"/>
                          <a14:foregroundMark x1="30208" y1="91957" x2="30208" y2="91957"/>
                          <a14:foregroundMark x1="48318" y1="98123" x2="48318" y2="98123"/>
                          <a14:foregroundMark x1="88618" y1="26542" x2="88618" y2="26542"/>
                          <a14:foregroundMark x1="94130" y1="26542" x2="94130" y2="26542"/>
                          <a14:foregroundMark x1="97996" y1="29893" x2="97996" y2="29893"/>
                          <a14:foregroundMark x1="84825" y1="3351" x2="84825" y2="3351"/>
                          <a14:foregroundMark x1="85612" y1="2413" x2="85612" y2="2413"/>
                          <a14:foregroundMark x1="2935" y1="34450" x2="2935" y2="34450"/>
                          <a14:foregroundMark x1="2291" y1="41019" x2="2291" y2="41019"/>
                          <a14:backgroundMark x1="99284" y1="30697" x2="99284" y2="3069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64600" y="2720509"/>
              <a:ext cx="1054430" cy="563070"/>
            </a:xfrm>
            <a:prstGeom prst="rect">
              <a:avLst/>
            </a:prstGeom>
          </p:spPr>
        </p:pic>
        <p:pic>
          <p:nvPicPr>
            <p:cNvPr id="50" name="Sumkar"/>
            <p:cNvPicPr>
              <a:picLocks noChangeAspect="1"/>
            </p:cNvPicPr>
            <p:nvPr/>
          </p:nvPicPr>
          <p:blipFill>
            <a:blip r:embed="rId93">
              <a:extLst>
                <a:ext uri="{BEBA8EAE-BF5A-486C-A8C5-ECC9F3942E4B}">
                  <a14:imgProps xmlns:a14="http://schemas.microsoft.com/office/drawing/2010/main">
                    <a14:imgLayer r:embed="rId94">
                      <a14:imgEffect>
                        <a14:backgroundRemoval t="5166" b="97616" l="358" r="96349">
                          <a14:foregroundMark x1="8160" y1="31921" x2="3651" y2="30728"/>
                          <a14:foregroundMark x1="21475" y1="7815" x2="22906" y2="5166"/>
                          <a14:foregroundMark x1="429" y1="30464" x2="429" y2="30464"/>
                          <a14:foregroundMark x1="34503" y1="90199" x2="34503" y2="90199"/>
                          <a14:foregroundMark x1="52183" y1="90861" x2="52183" y2="90861"/>
                          <a14:foregroundMark x1="54545" y1="97748" x2="54545" y2="97748"/>
                          <a14:foregroundMark x1="67072" y1="22252" x2="67072" y2="22252"/>
                          <a14:foregroundMark x1="96349" y1="49272" x2="96349" y2="492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86045" y="2355587"/>
              <a:ext cx="637455" cy="344505"/>
            </a:xfrm>
            <a:prstGeom prst="rect">
              <a:avLst/>
            </a:prstGeom>
          </p:spPr>
        </p:pic>
        <p:pic>
          <p:nvPicPr>
            <p:cNvPr id="51" name="Usino Bundi"/>
            <p:cNvPicPr>
              <a:picLocks noChangeAspect="1"/>
            </p:cNvPicPr>
            <p:nvPr/>
          </p:nvPicPr>
          <p:blipFill>
            <a:blip r:embed="rId95">
              <a:extLst>
                <a:ext uri="{BEBA8EAE-BF5A-486C-A8C5-ECC9F3942E4B}">
                  <a14:imgProps xmlns:a14="http://schemas.microsoft.com/office/drawing/2010/main">
                    <a14:imgLayer r:embed="rId96">
                      <a14:imgEffect>
                        <a14:backgroundRemoval t="2840" b="98889" l="3354" r="96911">
                          <a14:foregroundMark x1="23477" y1="9012" x2="23477" y2="9012"/>
                          <a14:foregroundMark x1="22860" y1="5185" x2="23036" y2="4444"/>
                          <a14:foregroundMark x1="30097" y1="4321" x2="30097" y2="4321"/>
                          <a14:foregroundMark x1="26478" y1="4074" x2="26478" y2="4074"/>
                          <a14:foregroundMark x1="30185" y1="2840" x2="30185" y2="2840"/>
                          <a14:foregroundMark x1="23036" y1="2840" x2="23036" y2="2840"/>
                          <a14:foregroundMark x1="25684" y1="3210" x2="25684" y2="3210"/>
                          <a14:foregroundMark x1="9003" y1="34691" x2="9003" y2="34691"/>
                          <a14:foregroundMark x1="3442" y1="40247" x2="3442" y2="40247"/>
                          <a14:foregroundMark x1="60724" y1="93210" x2="60724" y2="93210"/>
                          <a14:foregroundMark x1="82436" y1="95309" x2="82436" y2="95309"/>
                          <a14:foregroundMark x1="62842" y1="96914" x2="62842" y2="96914"/>
                          <a14:foregroundMark x1="89673" y1="96543" x2="89673" y2="96543"/>
                          <a14:foregroundMark x1="93204" y1="97407" x2="93204" y2="97407"/>
                          <a14:foregroundMark x1="63460" y1="97531" x2="63460" y2="97531"/>
                          <a14:foregroundMark x1="96911" y1="98889" x2="96911" y2="98889"/>
                          <a14:backgroundMark x1="25596" y1="3580" x2="25596" y2="35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5754" y="2612232"/>
              <a:ext cx="934846" cy="668339"/>
            </a:xfrm>
            <a:prstGeom prst="rect">
              <a:avLst/>
            </a:prstGeom>
          </p:spPr>
        </p:pic>
        <p:pic>
          <p:nvPicPr>
            <p:cNvPr id="52" name="Anglimp_South Waghi"/>
            <p:cNvPicPr>
              <a:picLocks noChangeAspect="1"/>
            </p:cNvPicPr>
            <p:nvPr/>
          </p:nvPicPr>
          <p:blipFill>
            <a:blip r:embed="rId97">
              <a:extLst>
                <a:ext uri="{BEBA8EAE-BF5A-486C-A8C5-ECC9F3942E4B}">
                  <a14:imgProps xmlns:a14="http://schemas.microsoft.com/office/drawing/2010/main">
                    <a14:imgLayer r:embed="rId98">
                      <a14:imgEffect>
                        <a14:backgroundRemoval t="247" b="98765" l="2266" r="97130">
                          <a14:foregroundMark x1="8610" y1="22840" x2="8610" y2="22840"/>
                          <a14:foregroundMark x1="3776" y1="23333" x2="3776" y2="23333"/>
                          <a14:foregroundMark x1="24320" y1="7531" x2="24320" y2="7531"/>
                          <a14:foregroundMark x1="22508" y1="4198" x2="22508" y2="4198"/>
                          <a14:foregroundMark x1="23263" y1="370" x2="23263" y2="370"/>
                          <a14:foregroundMark x1="2266" y1="25556" x2="2266" y2="25556"/>
                          <a14:foregroundMark x1="91994" y1="33086" x2="91994" y2="33086"/>
                          <a14:foregroundMark x1="97130" y1="31605" x2="97130" y2="31605"/>
                          <a14:foregroundMark x1="52417" y1="90617" x2="52417" y2="90617"/>
                          <a14:foregroundMark x1="56798" y1="95185" x2="56798" y2="95185"/>
                          <a14:foregroundMark x1="60121" y1="98765" x2="60121" y2="98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82929" y="3117854"/>
              <a:ext cx="332125" cy="406378"/>
            </a:xfrm>
            <a:prstGeom prst="rect">
              <a:avLst/>
            </a:prstGeom>
          </p:spPr>
        </p:pic>
        <p:pic>
          <p:nvPicPr>
            <p:cNvPr id="53" name="Jimi"/>
            <p:cNvPicPr>
              <a:picLocks noChangeAspect="1"/>
            </p:cNvPicPr>
            <p:nvPr/>
          </p:nvPicPr>
          <p:blipFill>
            <a:blip r:embed="rId99">
              <a:extLst>
                <a:ext uri="{BEBA8EAE-BF5A-486C-A8C5-ECC9F3942E4B}">
                  <a14:imgProps xmlns:a14="http://schemas.microsoft.com/office/drawing/2010/main">
                    <a14:imgLayer r:embed="rId100">
                      <a14:imgEffect>
                        <a14:backgroundRemoval t="494" b="95679" l="958" r="96648">
                          <a14:foregroundMark x1="8429" y1="32593" x2="8429" y2="32593"/>
                          <a14:foregroundMark x1="4310" y1="38642" x2="4310" y2="38642"/>
                          <a14:foregroundMark x1="10536" y1="7778" x2="10536" y2="7778"/>
                          <a14:foregroundMark x1="6226" y1="2469" x2="6226" y2="2469"/>
                          <a14:foregroundMark x1="958" y1="617" x2="958" y2="617"/>
                          <a14:foregroundMark x1="90038" y1="82346" x2="90038" y2="82346"/>
                          <a14:foregroundMark x1="93391" y1="86543" x2="93391" y2="86543"/>
                          <a14:foregroundMark x1="96648" y1="91481" x2="96648" y2="91481"/>
                          <a14:foregroundMark x1="86015" y1="95679" x2="86015" y2="95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84460" y="2804184"/>
              <a:ext cx="464819" cy="360640"/>
            </a:xfrm>
            <a:prstGeom prst="rect">
              <a:avLst/>
            </a:prstGeom>
          </p:spPr>
        </p:pic>
        <p:pic>
          <p:nvPicPr>
            <p:cNvPr id="54" name="North Waghi"/>
            <p:cNvPicPr>
              <a:picLocks noChangeAspect="1"/>
            </p:cNvPicPr>
            <p:nvPr/>
          </p:nvPicPr>
          <p:blipFill>
            <a:blip r:embed="rId101">
              <a:extLst>
                <a:ext uri="{BEBA8EAE-BF5A-486C-A8C5-ECC9F3942E4B}">
                  <a14:imgProps xmlns:a14="http://schemas.microsoft.com/office/drawing/2010/main">
                    <a14:imgLayer r:embed="rId102">
                      <a14:imgEffect>
                        <a14:backgroundRemoval t="1605" b="96173" l="3347" r="98986">
                          <a14:foregroundMark x1="17241" y1="6420" x2="13793" y2="6420"/>
                          <a14:foregroundMark x1="10345" y1="1728" x2="10345" y2="1728"/>
                          <a14:foregroundMark x1="6795" y1="23210" x2="6795" y2="23210"/>
                          <a14:foregroundMark x1="3347" y1="31605" x2="3347" y2="31605"/>
                          <a14:foregroundMark x1="91582" y1="44074" x2="91582" y2="44074"/>
                          <a14:foregroundMark x1="95233" y1="44074" x2="95233" y2="44074"/>
                          <a14:foregroundMark x1="98580" y1="37284" x2="98580" y2="37284"/>
                          <a14:foregroundMark x1="94118" y1="90988" x2="94118" y2="90988"/>
                          <a14:foregroundMark x1="95233" y1="96173" x2="95233" y2="96173"/>
                          <a14:foregroundMark x1="98986" y1="82346" x2="98986" y2="82346"/>
                          <a14:backgroundMark x1="10751" y1="12469" x2="10751" y2="12469"/>
                          <a14:backgroundMark x1="10852" y1="6543" x2="10852" y2="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18383" y="3080943"/>
              <a:ext cx="198042" cy="162692"/>
            </a:xfrm>
            <a:prstGeom prst="rect">
              <a:avLst/>
            </a:prstGeom>
          </p:spPr>
        </p:pic>
        <p:pic>
          <p:nvPicPr>
            <p:cNvPr id="55" name="Magarima"/>
            <p:cNvPicPr>
              <a:picLocks noChangeAspect="1"/>
            </p:cNvPicPr>
            <p:nvPr/>
          </p:nvPicPr>
          <p:blipFill>
            <a:blip r:embed="rId103">
              <a:extLst>
                <a:ext uri="{BEBA8EAE-BF5A-486C-A8C5-ECC9F3942E4B}">
                  <a14:imgProps xmlns:a14="http://schemas.microsoft.com/office/drawing/2010/main">
                    <a14:imgLayer r:embed="rId104">
                      <a14:imgEffect>
                        <a14:backgroundRemoval t="1235" b="96667" l="3097" r="97268">
                          <a14:foregroundMark x1="9107" y1="38025" x2="9107" y2="38025"/>
                          <a14:foregroundMark x1="3097" y1="43580" x2="3097" y2="43580"/>
                          <a14:foregroundMark x1="13115" y1="8519" x2="13115" y2="8519"/>
                          <a14:foregroundMark x1="14754" y1="4691" x2="14754" y2="4691"/>
                          <a14:foregroundMark x1="11840" y1="1358" x2="11840" y2="1358"/>
                          <a14:foregroundMark x1="92350" y1="81358" x2="92350" y2="81358"/>
                          <a14:foregroundMark x1="97268" y1="83951" x2="97268" y2="83951"/>
                          <a14:foregroundMark x1="60474" y1="92222" x2="60474" y2="92222"/>
                          <a14:foregroundMark x1="79053" y1="96667" x2="79053" y2="96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69620" y="3111552"/>
              <a:ext cx="184993" cy="272947"/>
            </a:xfrm>
            <a:prstGeom prst="rect">
              <a:avLst/>
            </a:prstGeom>
          </p:spPr>
        </p:pic>
        <p:pic>
          <p:nvPicPr>
            <p:cNvPr id="56" name="Komo Hulia"/>
            <p:cNvPicPr>
              <a:picLocks noChangeAspect="1"/>
            </p:cNvPicPr>
            <p:nvPr/>
          </p:nvPicPr>
          <p:blipFill>
            <a:blip r:embed="rId105">
              <a:extLst>
                <a:ext uri="{BEBA8EAE-BF5A-486C-A8C5-ECC9F3942E4B}">
                  <a14:imgProps xmlns:a14="http://schemas.microsoft.com/office/drawing/2010/main">
                    <a14:imgLayer r:embed="rId106">
                      <a14:imgEffect>
                        <a14:backgroundRemoval t="2963" b="98519" l="3604" r="96847">
                          <a14:foregroundMark x1="6194" y1="10864" x2="3716" y2="42963"/>
                          <a14:foregroundMark x1="3716" y1="42963" x2="3829" y2="43210"/>
                          <a14:foregroundMark x1="15203" y1="5309" x2="15203" y2="5309"/>
                          <a14:foregroundMark x1="64414" y1="2963" x2="64414" y2="2963"/>
                          <a14:foregroundMark x1="92568" y1="41111" x2="92568" y2="41111"/>
                          <a14:foregroundMark x1="96847" y1="43333" x2="96847" y2="43333"/>
                          <a14:foregroundMark x1="14077" y1="2963" x2="14077" y2="2963"/>
                          <a14:foregroundMark x1="78829" y1="90247" x2="78829" y2="90247"/>
                          <a14:foregroundMark x1="83446" y1="94815" x2="83446" y2="94815"/>
                          <a14:foregroundMark x1="85360" y1="98519" x2="85360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9182" y="3200542"/>
              <a:ext cx="333841" cy="304517"/>
            </a:xfrm>
            <a:prstGeom prst="rect">
              <a:avLst/>
            </a:prstGeom>
          </p:spPr>
        </p:pic>
        <p:pic>
          <p:nvPicPr>
            <p:cNvPr id="57" name="Koroba_Kopiago"/>
            <p:cNvPicPr>
              <a:picLocks noChangeAspect="1"/>
            </p:cNvPicPr>
            <p:nvPr/>
          </p:nvPicPr>
          <p:blipFill>
            <a:blip r:embed="rId107">
              <a:extLst>
                <a:ext uri="{BEBA8EAE-BF5A-486C-A8C5-ECC9F3942E4B}">
                  <a14:imgProps xmlns:a14="http://schemas.microsoft.com/office/drawing/2010/main">
                    <a14:imgLayer r:embed="rId108">
                      <a14:imgEffect>
                        <a14:backgroundRemoval t="741" b="99506" l="2151" r="98157">
                          <a14:foregroundMark x1="6912" y1="49259" x2="6912" y2="49259"/>
                          <a14:foregroundMark x1="2151" y1="50988" x2="2151" y2="50988"/>
                          <a14:foregroundMark x1="35637" y1="9630" x2="35637" y2="9630"/>
                          <a14:foregroundMark x1="38249" y1="4444" x2="38249" y2="4444"/>
                          <a14:foregroundMark x1="49616" y1="2716" x2="49616" y2="2716"/>
                          <a14:foregroundMark x1="34869" y1="2346" x2="34869" y2="2346"/>
                          <a14:foregroundMark x1="50384" y1="1605" x2="50384" y2="1605"/>
                          <a14:foregroundMark x1="34409" y1="988" x2="34409" y2="988"/>
                          <a14:foregroundMark x1="49309" y1="864" x2="49309" y2="864"/>
                          <a14:foregroundMark x1="92473" y1="71728" x2="92473" y2="71728"/>
                          <a14:foregroundMark x1="96928" y1="68642" x2="96928" y2="68642"/>
                          <a14:foregroundMark x1="98157" y1="83210" x2="98157" y2="83210"/>
                          <a14:foregroundMark x1="82642" y1="90494" x2="82642" y2="90494"/>
                          <a14:foregroundMark x1="78802" y1="95802" x2="78802" y2="95802"/>
                          <a14:foregroundMark x1="92012" y1="99506" x2="92012" y2="99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13386" y="2634176"/>
              <a:ext cx="481460" cy="599048"/>
            </a:xfrm>
            <a:prstGeom prst="rect">
              <a:avLst/>
            </a:prstGeom>
          </p:spPr>
        </p:pic>
        <p:pic>
          <p:nvPicPr>
            <p:cNvPr id="58" name="Tari_Pori"/>
            <p:cNvPicPr>
              <a:picLocks noChangeAspect="1"/>
            </p:cNvPicPr>
            <p:nvPr/>
          </p:nvPicPr>
          <p:blipFill>
            <a:blip r:embed="rId109">
              <a:extLst>
                <a:ext uri="{BEBA8EAE-BF5A-486C-A8C5-ECC9F3942E4B}">
                  <a14:imgProps xmlns:a14="http://schemas.microsoft.com/office/drawing/2010/main">
                    <a14:imgLayer r:embed="rId110">
                      <a14:imgEffect>
                        <a14:backgroundRemoval t="247" b="98642" l="1157" r="98678">
                          <a14:foregroundMark x1="8760" y1="62593" x2="8760" y2="62593"/>
                          <a14:foregroundMark x1="3471" y1="62346" x2="3471" y2="62346"/>
                          <a14:foregroundMark x1="30909" y1="91975" x2="30909" y2="91975"/>
                          <a14:foregroundMark x1="31570" y1="95802" x2="31570" y2="95802"/>
                          <a14:foregroundMark x1="32231" y1="98642" x2="32231" y2="98642"/>
                          <a14:foregroundMark x1="93388" y1="39630" x2="93388" y2="39630"/>
                          <a14:foregroundMark x1="98678" y1="26543" x2="98678" y2="26543"/>
                          <a14:foregroundMark x1="2314" y1="17531" x2="2314" y2="17531"/>
                          <a14:foregroundMark x1="16033" y1="8642" x2="16033" y2="8642"/>
                          <a14:foregroundMark x1="13719" y1="4074" x2="13719" y2="4074"/>
                          <a14:foregroundMark x1="13884" y1="370" x2="13884" y2="370"/>
                          <a14:foregroundMark x1="1157" y1="62099" x2="1157" y2="6209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5692" y="3043444"/>
              <a:ext cx="229719" cy="307562"/>
            </a:xfrm>
            <a:prstGeom prst="rect">
              <a:avLst/>
            </a:prstGeom>
          </p:spPr>
        </p:pic>
        <p:pic>
          <p:nvPicPr>
            <p:cNvPr id="59" name="Kerema"/>
            <p:cNvPicPr>
              <a:picLocks noChangeAspect="1"/>
            </p:cNvPicPr>
            <p:nvPr/>
          </p:nvPicPr>
          <p:blipFill>
            <a:blip r:embed="rId111">
              <a:extLst>
                <a:ext uri="{BEBA8EAE-BF5A-486C-A8C5-ECC9F3942E4B}">
                  <a14:imgProps xmlns:a14="http://schemas.microsoft.com/office/drawing/2010/main">
                    <a14:imgLayer r:embed="rId112">
                      <a14:imgEffect>
                        <a14:backgroundRemoval t="2099" b="98889" l="2369" r="96616">
                          <a14:foregroundMark x1="9475" y1="8519" x2="9475" y2="8519"/>
                          <a14:foregroundMark x1="8629" y1="3704" x2="8629" y2="3704"/>
                          <a14:foregroundMark x1="2369" y1="2222" x2="2369" y2="2222"/>
                          <a14:foregroundMark x1="89509" y1="42963" x2="89509" y2="42963"/>
                          <a14:foregroundMark x1="91709" y1="43333" x2="91709" y2="43333"/>
                          <a14:foregroundMark x1="96954" y1="43827" x2="96954" y2="43827"/>
                          <a14:foregroundMark x1="72081" y1="91235" x2="72081" y2="91235"/>
                          <a14:foregroundMark x1="73096" y1="94938" x2="73096" y2="94938"/>
                          <a14:foregroundMark x1="74112" y1="98889" x2="74112" y2="9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4415" y="3997180"/>
              <a:ext cx="650755" cy="891901"/>
            </a:xfrm>
            <a:prstGeom prst="rect">
              <a:avLst/>
            </a:prstGeom>
          </p:spPr>
        </p:pic>
        <p:pic>
          <p:nvPicPr>
            <p:cNvPr id="60" name="Kikori"/>
            <p:cNvPicPr>
              <a:picLocks noChangeAspect="1"/>
            </p:cNvPicPr>
            <p:nvPr/>
          </p:nvPicPr>
          <p:blipFill>
            <a:blip r:embed="rId113">
              <a:extLst>
                <a:ext uri="{BEBA8EAE-BF5A-486C-A8C5-ECC9F3942E4B}">
                  <a14:imgProps xmlns:a14="http://schemas.microsoft.com/office/drawing/2010/main">
                    <a14:imgLayer r:embed="rId114">
                      <a14:imgEffect>
                        <a14:backgroundRemoval t="2112" b="91554" l="1217" r="98855">
                          <a14:foregroundMark x1="8876" y1="21870" x2="8876" y2="21870"/>
                          <a14:foregroundMark x1="4009" y1="19005" x2="4009" y2="19005"/>
                          <a14:foregroundMark x1="1360" y1="17345" x2="1360" y2="17345"/>
                          <a14:foregroundMark x1="56836" y1="6938" x2="56836" y2="6938"/>
                          <a14:foregroundMark x1="59413" y1="3771" x2="59413" y2="3771"/>
                          <a14:foregroundMark x1="91482" y1="32881" x2="91482" y2="32881"/>
                          <a14:foregroundMark x1="95705" y1="38914" x2="95705" y2="38914"/>
                          <a14:foregroundMark x1="69864" y1="2715" x2="69864" y2="2715"/>
                          <a14:foregroundMark x1="64567" y1="2413" x2="64567" y2="2413"/>
                          <a14:foregroundMark x1="31568" y1="91403" x2="31568" y2="91403"/>
                          <a14:foregroundMark x1="34073" y1="83107" x2="34073" y2="83107"/>
                          <a14:foregroundMark x1="27631" y1="66968" x2="27631" y2="66968"/>
                          <a14:foregroundMark x1="96063" y1="33183" x2="96063" y2="33183"/>
                          <a14:foregroundMark x1="96564" y1="57919" x2="96564" y2="57919"/>
                          <a14:foregroundMark x1="98425" y1="34087" x2="98425" y2="34087"/>
                          <a14:foregroundMark x1="96206" y1="91704" x2="96206" y2="91704"/>
                          <a14:foregroundMark x1="98783" y1="82504" x2="98783" y2="82504"/>
                          <a14:foregroundMark x1="98855" y1="57014" x2="98855" y2="57014"/>
                          <a14:foregroundMark x1="31782" y1="86275" x2="31782" y2="86275"/>
                          <a14:foregroundMark x1="44667" y1="83258" x2="44667" y2="83258"/>
                          <a14:backgroundMark x1="95634" y1="35294" x2="95634" y2="35294"/>
                          <a14:backgroundMark x1="27774" y1="64253" x2="27774" y2="64253"/>
                          <a14:backgroundMark x1="28203" y1="69985" x2="28203" y2="69985"/>
                          <a14:backgroundMark x1="41374" y1="70287" x2="41374" y2="70287"/>
                          <a14:backgroundMark x1="67430" y1="68477" x2="67430" y2="68477"/>
                          <a14:backgroundMark x1="31210" y1="86727" x2="31210" y2="86727"/>
                          <a14:backgroundMark x1="30923" y1="84615" x2="30923" y2="84615"/>
                          <a14:backgroundMark x1="43951" y1="73756" x2="43951" y2="73756"/>
                          <a14:backgroundMark x1="23336" y1="58069" x2="23336" y2="58069"/>
                          <a14:backgroundMark x1="42806" y1="78130" x2="42806" y2="78130"/>
                          <a14:backgroundMark x1="43593" y1="80543" x2="43593" y2="80543"/>
                          <a14:backgroundMark x1="41518" y1="73906" x2="41518" y2="73906"/>
                          <a14:backgroundMark x1="44309" y1="80543" x2="44309" y2="80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90951" y="3721564"/>
              <a:ext cx="1699979" cy="806793"/>
            </a:xfrm>
            <a:prstGeom prst="rect">
              <a:avLst/>
            </a:prstGeom>
          </p:spPr>
        </p:pic>
        <p:pic>
          <p:nvPicPr>
            <p:cNvPr id="61" name="Kandep"/>
            <p:cNvPicPr>
              <a:picLocks noChangeAspect="1"/>
            </p:cNvPicPr>
            <p:nvPr/>
          </p:nvPicPr>
          <p:blipFill>
            <a:blip r:embed="rId115">
              <a:extLst>
                <a:ext uri="{BEBA8EAE-BF5A-486C-A8C5-ECC9F3942E4B}">
                  <a14:imgProps xmlns:a14="http://schemas.microsoft.com/office/drawing/2010/main">
                    <a14:imgLayer r:embed="rId116">
                      <a14:imgEffect>
                        <a14:backgroundRemoval t="2507" b="96834" l="1432" r="96994">
                          <a14:foregroundMark x1="4868" y1="10554" x2="4868" y2="10554"/>
                          <a14:foregroundMark x1="1432" y1="9763" x2="1432" y2="9763"/>
                          <a14:foregroundMark x1="9950" y1="2507" x2="9950" y2="2507"/>
                          <a14:foregroundMark x1="67215" y1="90237" x2="67215" y2="90237"/>
                          <a14:foregroundMark x1="65140" y1="96834" x2="65140" y2="96834"/>
                          <a14:foregroundMark x1="92126" y1="78496" x2="92126" y2="78496"/>
                          <a14:foregroundMark x1="96994" y1="82850" x2="96994" y2="828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57439" y="2970475"/>
              <a:ext cx="549066" cy="297921"/>
            </a:xfrm>
            <a:prstGeom prst="rect">
              <a:avLst/>
            </a:prstGeom>
          </p:spPr>
        </p:pic>
        <p:pic>
          <p:nvPicPr>
            <p:cNvPr id="62" name="Kompiam"/>
            <p:cNvPicPr>
              <a:picLocks noChangeAspect="1"/>
            </p:cNvPicPr>
            <p:nvPr/>
          </p:nvPicPr>
          <p:blipFill>
            <a:blip r:embed="rId117">
              <a:extLst>
                <a:ext uri="{BEBA8EAE-BF5A-486C-A8C5-ECC9F3942E4B}">
                  <a14:imgProps xmlns:a14="http://schemas.microsoft.com/office/drawing/2010/main">
                    <a14:imgLayer r:embed="rId118">
                      <a14:imgEffect>
                        <a14:backgroundRemoval t="3704" b="96543" l="2850" r="96546">
                          <a14:foregroundMark x1="8549" y1="45432" x2="8549" y2="45432"/>
                          <a14:foregroundMark x1="7686" y1="68519" x2="7686" y2="68519"/>
                          <a14:foregroundMark x1="2850" y1="71481" x2="2850" y2="71481"/>
                          <a14:foregroundMark x1="49223" y1="9259" x2="49223" y2="9259"/>
                          <a14:foregroundMark x1="58981" y1="3704" x2="58981" y2="3704"/>
                          <a14:foregroundMark x1="91105" y1="55185" x2="91105" y2="55185"/>
                          <a14:foregroundMark x1="96546" y1="55432" x2="96546" y2="55432"/>
                          <a14:foregroundMark x1="57772" y1="90741" x2="57772" y2="90741"/>
                          <a14:foregroundMark x1="50777" y1="96296" x2="50777" y2="96296"/>
                          <a14:foregroundMark x1="32383" y1="96543" x2="32383" y2="965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8425" y="2661573"/>
              <a:ext cx="450417" cy="315064"/>
            </a:xfrm>
            <a:prstGeom prst="rect">
              <a:avLst/>
            </a:prstGeom>
          </p:spPr>
        </p:pic>
        <p:pic>
          <p:nvPicPr>
            <p:cNvPr id="63" name="Laigaip"/>
            <p:cNvPicPr>
              <a:picLocks noChangeAspect="1"/>
            </p:cNvPicPr>
            <p:nvPr/>
          </p:nvPicPr>
          <p:blipFill>
            <a:blip r:embed="rId119">
              <a:extLst>
                <a:ext uri="{BEBA8EAE-BF5A-486C-A8C5-ECC9F3942E4B}">
                  <a14:imgProps xmlns:a14="http://schemas.microsoft.com/office/drawing/2010/main">
                    <a14:imgLayer r:embed="rId120">
                      <a14:imgEffect>
                        <a14:backgroundRemoval t="2099" b="97407" l="904" r="96185">
                          <a14:foregroundMark x1="8635" y1="43210" x2="8635" y2="43210"/>
                          <a14:foregroundMark x1="4819" y1="44444" x2="4819" y2="44444"/>
                          <a14:foregroundMark x1="904" y1="45432" x2="904" y2="45432"/>
                          <a14:foregroundMark x1="57229" y1="7778" x2="57229" y2="7778"/>
                          <a14:foregroundMark x1="60843" y1="2099" x2="60843" y2="2099"/>
                          <a14:foregroundMark x1="92169" y1="75432" x2="92169" y2="75432"/>
                          <a14:foregroundMark x1="96285" y1="66914" x2="96285" y2="66914"/>
                          <a14:foregroundMark x1="86044" y1="92099" x2="86044" y2="92099"/>
                          <a14:foregroundMark x1="88253" y1="97407" x2="88253" y2="9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2402" y="2856105"/>
              <a:ext cx="367065" cy="298517"/>
            </a:xfrm>
            <a:prstGeom prst="rect">
              <a:avLst/>
            </a:prstGeom>
          </p:spPr>
        </p:pic>
        <p:pic>
          <p:nvPicPr>
            <p:cNvPr id="64" name="Porgera Paiela"/>
            <p:cNvPicPr>
              <a:picLocks noChangeAspect="1"/>
            </p:cNvPicPr>
            <p:nvPr/>
          </p:nvPicPr>
          <p:blipFill>
            <a:blip r:embed="rId121">
              <a:extLst>
                <a:ext uri="{BEBA8EAE-BF5A-486C-A8C5-ECC9F3942E4B}">
                  <a14:imgProps xmlns:a14="http://schemas.microsoft.com/office/drawing/2010/main">
                    <a14:imgLayer r:embed="rId122">
                      <a14:imgEffect>
                        <a14:backgroundRemoval t="988" b="95926" l="3125" r="97433">
                          <a14:foregroundMark x1="3460" y1="13951" x2="3460" y2="13951"/>
                          <a14:foregroundMark x1="4688" y1="5062" x2="4688" y2="5062"/>
                          <a14:foregroundMark x1="3125" y1="1111" x2="3125" y2="1111"/>
                          <a14:foregroundMark x1="35938" y1="92099" x2="35938" y2="92099"/>
                          <a14:foregroundMark x1="36607" y1="95926" x2="36607" y2="95926"/>
                          <a14:foregroundMark x1="92746" y1="48519" x2="92746" y2="48519"/>
                          <a14:foregroundMark x1="97433" y1="43704" x2="97433" y2="4370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28405" y="2670759"/>
              <a:ext cx="449520" cy="406378"/>
            </a:xfrm>
            <a:prstGeom prst="rect">
              <a:avLst/>
            </a:prstGeom>
          </p:spPr>
        </p:pic>
        <p:pic>
          <p:nvPicPr>
            <p:cNvPr id="65" name="Wabag"/>
            <p:cNvPicPr>
              <a:picLocks noChangeAspect="1"/>
            </p:cNvPicPr>
            <p:nvPr/>
          </p:nvPicPr>
          <p:blipFill>
            <a:blip r:embed="rId123">
              <a:extLst>
                <a:ext uri="{BEBA8EAE-BF5A-486C-A8C5-ECC9F3942E4B}">
                  <a14:imgProps xmlns:a14="http://schemas.microsoft.com/office/drawing/2010/main">
                    <a14:imgLayer r:embed="rId124">
                      <a14:imgEffect>
                        <a14:backgroundRemoval t="2963" b="98025" l="3941" r="98030">
                          <a14:foregroundMark x1="7882" y1="16296" x2="7882" y2="16296"/>
                          <a14:foregroundMark x1="4433" y1="15926" x2="4433" y2="15926"/>
                          <a14:foregroundMark x1="40764" y1="8148" x2="40764" y2="8148"/>
                          <a14:foregroundMark x1="54557" y1="2963" x2="54557" y2="2963"/>
                          <a14:foregroundMark x1="4187" y1="15556" x2="4187" y2="15556"/>
                          <a14:foregroundMark x1="49507" y1="65926" x2="49507" y2="65926"/>
                          <a14:foregroundMark x1="94089" y1="77037" x2="94089" y2="77037"/>
                          <a14:foregroundMark x1="98030" y1="79259" x2="98030" y2="79259"/>
                          <a14:foregroundMark x1="67365" y1="94691" x2="67365" y2="94691"/>
                          <a14:foregroundMark x1="68966" y1="98025" x2="68966" y2="980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80036" y="2700822"/>
              <a:ext cx="347420" cy="346568"/>
            </a:xfrm>
            <a:prstGeom prst="rect">
              <a:avLst/>
            </a:prstGeom>
          </p:spPr>
        </p:pic>
        <p:pic>
          <p:nvPicPr>
            <p:cNvPr id="66" name="Wapenamanda"/>
            <p:cNvPicPr>
              <a:picLocks noChangeAspect="1"/>
            </p:cNvPicPr>
            <p:nvPr/>
          </p:nvPicPr>
          <p:blipFill>
            <a:blip r:embed="rId125">
              <a:extLst>
                <a:ext uri="{BEBA8EAE-BF5A-486C-A8C5-ECC9F3942E4B}">
                  <a14:imgProps xmlns:a14="http://schemas.microsoft.com/office/drawing/2010/main">
                    <a14:imgLayer r:embed="rId126">
                      <a14:imgEffect>
                        <a14:backgroundRemoval t="1101" b="95780" l="2386" r="96024">
                          <a14:foregroundMark x1="49503" y1="8624" x2="49503" y2="8624"/>
                          <a14:foregroundMark x1="73757" y1="8257" x2="73757" y2="8257"/>
                          <a14:foregroundMark x1="80119" y1="4954" x2="80119" y2="4954"/>
                          <a14:foregroundMark x1="83698" y1="1101" x2="83698" y2="1101"/>
                          <a14:foregroundMark x1="9543" y1="52110" x2="9543" y2="52110"/>
                          <a14:foregroundMark x1="3976" y1="51193" x2="3976" y2="51193"/>
                          <a14:foregroundMark x1="3181" y1="37615" x2="3181" y2="37615"/>
                          <a14:foregroundMark x1="3181" y1="52844" x2="2386" y2="52844"/>
                          <a14:foregroundMark x1="17694" y1="92477" x2="17694" y2="92477"/>
                          <a14:foregroundMark x1="22664" y1="95780" x2="22664" y2="95780"/>
                          <a14:foregroundMark x1="91252" y1="68807" x2="91252" y2="68807"/>
                          <a14:foregroundMark x1="96024" y1="70275" x2="96024" y2="702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1112" y="2954217"/>
              <a:ext cx="210662" cy="228252"/>
            </a:xfrm>
            <a:prstGeom prst="rect">
              <a:avLst/>
            </a:prstGeom>
          </p:spPr>
        </p:pic>
        <p:pic>
          <p:nvPicPr>
            <p:cNvPr id="67" name="Daulo"/>
            <p:cNvPicPr>
              <a:picLocks noChangeAspect="1"/>
            </p:cNvPicPr>
            <p:nvPr/>
          </p:nvPicPr>
          <p:blipFill>
            <a:blip r:embed="rId127">
              <a:extLst>
                <a:ext uri="{BEBA8EAE-BF5A-486C-A8C5-ECC9F3942E4B}">
                  <a14:imgProps xmlns:a14="http://schemas.microsoft.com/office/drawing/2010/main">
                    <a14:imgLayer r:embed="rId128">
                      <a14:imgEffect>
                        <a14:backgroundRemoval t="247" b="98025" l="3185" r="98217">
                          <a14:foregroundMark x1="44204" y1="8272" x2="44204" y2="8272"/>
                          <a14:foregroundMark x1="41529" y1="5556" x2="41529" y2="5556"/>
                          <a14:foregroundMark x1="41274" y1="2716" x2="41274" y2="2716"/>
                          <a14:foregroundMark x1="34777" y1="1852" x2="34777" y2="1852"/>
                          <a14:foregroundMark x1="40255" y1="1111" x2="40255" y2="1111"/>
                          <a14:foregroundMark x1="90701" y1="11358" x2="90701" y2="11358"/>
                          <a14:foregroundMark x1="94650" y1="12593" x2="94650" y2="12593"/>
                          <a14:foregroundMark x1="98217" y1="14444" x2="98217" y2="14444"/>
                          <a14:foregroundMark x1="8535" y1="49259" x2="8535" y2="49259"/>
                          <a14:foregroundMark x1="3185" y1="51481" x2="3185" y2="51481"/>
                          <a14:foregroundMark x1="23185" y1="92469" x2="23185" y2="92469"/>
                          <a14:foregroundMark x1="28025" y1="98025" x2="28025" y2="98025"/>
                          <a14:foregroundMark x1="51083" y1="741" x2="51083" y2="741"/>
                          <a14:foregroundMark x1="40000" y1="247" x2="40000" y2="2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07479" y="3186033"/>
              <a:ext cx="172441" cy="177934"/>
            </a:xfrm>
            <a:prstGeom prst="rect">
              <a:avLst/>
            </a:prstGeom>
          </p:spPr>
        </p:pic>
        <p:pic>
          <p:nvPicPr>
            <p:cNvPr id="68" name="Goroka"/>
            <p:cNvPicPr>
              <a:picLocks noChangeAspect="1"/>
            </p:cNvPicPr>
            <p:nvPr/>
          </p:nvPicPr>
          <p:blipFill>
            <a:blip r:embed="rId129">
              <a:extLst>
                <a:ext uri="{BEBA8EAE-BF5A-486C-A8C5-ECC9F3942E4B}">
                  <a14:imgProps xmlns:a14="http://schemas.microsoft.com/office/drawing/2010/main">
                    <a14:imgLayer r:embed="rId130">
                      <a14:imgEffect>
                        <a14:backgroundRemoval t="3210" b="96173" l="1490" r="96125">
                          <a14:foregroundMark x1="58122" y1="7778" x2="58122" y2="7778"/>
                          <a14:foregroundMark x1="59016" y1="3333" x2="59016" y2="3333"/>
                          <a14:foregroundMark x1="91654" y1="38395" x2="91654" y2="38395"/>
                          <a14:foregroundMark x1="96721" y1="32222" x2="96721" y2="32222"/>
                          <a14:foregroundMark x1="55142" y1="90988" x2="55142" y2="90988"/>
                          <a14:foregroundMark x1="64382" y1="96296" x2="64382" y2="96296"/>
                          <a14:foregroundMark x1="6408" y1="70370" x2="6408" y2="70370"/>
                          <a14:foregroundMark x1="1490" y1="71852" x2="1490" y2="7185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95695" y="3213268"/>
              <a:ext cx="138853" cy="167622"/>
            </a:xfrm>
            <a:prstGeom prst="rect">
              <a:avLst/>
            </a:prstGeom>
          </p:spPr>
        </p:pic>
        <p:pic>
          <p:nvPicPr>
            <p:cNvPr id="69" name="Henganofi"/>
            <p:cNvPicPr>
              <a:picLocks noChangeAspect="1"/>
            </p:cNvPicPr>
            <p:nvPr/>
          </p:nvPicPr>
          <p:blipFill>
            <a:blip r:embed="rId131">
              <a:extLst>
                <a:ext uri="{BEBA8EAE-BF5A-486C-A8C5-ECC9F3942E4B}">
                  <a14:imgProps xmlns:a14="http://schemas.microsoft.com/office/drawing/2010/main">
                    <a14:imgLayer r:embed="rId132">
                      <a14:imgEffect>
                        <a14:backgroundRemoval t="494" b="98519" l="4327" r="99359">
                          <a14:foregroundMark x1="76763" y1="7407" x2="76763" y2="7407"/>
                          <a14:foregroundMark x1="87500" y1="3580" x2="87500" y2="3580"/>
                          <a14:foregroundMark x1="95032" y1="2963" x2="95032" y2="2963"/>
                          <a14:foregroundMark x1="99359" y1="617" x2="99359" y2="617"/>
                          <a14:foregroundMark x1="8654" y1="63210" x2="8654" y2="63210"/>
                          <a14:foregroundMark x1="4327" y1="84444" x2="4327" y2="84444"/>
                          <a14:foregroundMark x1="8494" y1="95062" x2="8494" y2="95062"/>
                          <a14:foregroundMark x1="6090" y1="98519" x2="6090" y2="98519"/>
                          <a14:backgroundMark x1="61859" y1="5185" x2="61859" y2="518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31397" y="3270284"/>
              <a:ext cx="216639" cy="281217"/>
            </a:xfrm>
            <a:prstGeom prst="rect">
              <a:avLst/>
            </a:prstGeom>
          </p:spPr>
        </p:pic>
        <p:pic>
          <p:nvPicPr>
            <p:cNvPr id="70" name="Kainantu"/>
            <p:cNvPicPr>
              <a:picLocks noChangeAspect="1"/>
            </p:cNvPicPr>
            <p:nvPr/>
          </p:nvPicPr>
          <p:blipFill>
            <a:blip r:embed="rId133">
              <a:extLst>
                <a:ext uri="{BEBA8EAE-BF5A-486C-A8C5-ECC9F3942E4B}">
                  <a14:imgProps xmlns:a14="http://schemas.microsoft.com/office/drawing/2010/main">
                    <a14:imgLayer r:embed="rId134">
                      <a14:imgEffect>
                        <a14:backgroundRemoval t="3704" b="96420" l="2264" r="98994">
                          <a14:foregroundMark x1="45912" y1="8395" x2="45912" y2="8395"/>
                          <a14:foregroundMark x1="43396" y1="3704" x2="43396" y2="3704"/>
                          <a14:foregroundMark x1="90943" y1="45185" x2="90943" y2="45185"/>
                          <a14:foregroundMark x1="96101" y1="43704" x2="96101" y2="43704"/>
                          <a14:foregroundMark x1="99245" y1="42469" x2="99245" y2="42469"/>
                          <a14:foregroundMark x1="75849" y1="91481" x2="75849" y2="91481"/>
                          <a14:foregroundMark x1="75849" y1="96543" x2="75849" y2="96543"/>
                          <a14:foregroundMark x1="8302" y1="77654" x2="8302" y2="77654"/>
                          <a14:foregroundMark x1="2264" y1="75926" x2="2264" y2="7592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8020" y="3263957"/>
              <a:ext cx="334849" cy="341163"/>
            </a:xfrm>
            <a:prstGeom prst="rect">
              <a:avLst/>
            </a:prstGeom>
          </p:spPr>
        </p:pic>
        <p:pic>
          <p:nvPicPr>
            <p:cNvPr id="71" name="Lufa"/>
            <p:cNvPicPr>
              <a:picLocks noChangeAspect="1"/>
            </p:cNvPicPr>
            <p:nvPr/>
          </p:nvPicPr>
          <p:blipFill>
            <a:blip r:embed="rId135">
              <a:extLst>
                <a:ext uri="{BEBA8EAE-BF5A-486C-A8C5-ECC9F3942E4B}">
                  <a14:imgProps xmlns:a14="http://schemas.microsoft.com/office/drawing/2010/main">
                    <a14:imgLayer r:embed="rId136">
                      <a14:imgEffect>
                        <a14:backgroundRemoval t="988" b="99630" l="692" r="98270">
                          <a14:foregroundMark x1="88581" y1="9630" x2="88581" y2="9630"/>
                          <a14:foregroundMark x1="94810" y1="12099" x2="94810" y2="12099"/>
                          <a14:foregroundMark x1="88120" y1="4815" x2="88120" y2="4815"/>
                          <a14:foregroundMark x1="83045" y1="1111" x2="83045" y2="1111"/>
                          <a14:foregroundMark x1="98270" y1="11728" x2="98270" y2="11728"/>
                          <a14:foregroundMark x1="47982" y1="90988" x2="47982" y2="90988"/>
                          <a14:foregroundMark x1="52941" y1="95556" x2="52941" y2="95556"/>
                          <a14:foregroundMark x1="60208" y1="98025" x2="60208" y2="98025"/>
                          <a14:foregroundMark x1="64245" y1="99630" x2="64245" y2="99630"/>
                          <a14:foregroundMark x1="10265" y1="63333" x2="8651" y2="62469"/>
                          <a14:foregroundMark x1="4498" y1="62469" x2="4498" y2="62469"/>
                          <a14:foregroundMark x1="692" y1="66173" x2="692" y2="6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28246" y="3407628"/>
              <a:ext cx="316357" cy="295561"/>
            </a:xfrm>
            <a:prstGeom prst="rect">
              <a:avLst/>
            </a:prstGeom>
          </p:spPr>
        </p:pic>
        <p:pic>
          <p:nvPicPr>
            <p:cNvPr id="72" name="Obura Wonenara"/>
            <p:cNvPicPr>
              <a:picLocks noChangeAspect="1"/>
            </p:cNvPicPr>
            <p:nvPr/>
          </p:nvPicPr>
          <p:blipFill>
            <a:blip r:embed="rId137">
              <a:extLst>
                <a:ext uri="{BEBA8EAE-BF5A-486C-A8C5-ECC9F3942E4B}">
                  <a14:imgProps xmlns:a14="http://schemas.microsoft.com/office/drawing/2010/main">
                    <a14:imgLayer r:embed="rId138">
                      <a14:imgEffect>
                        <a14:backgroundRemoval t="2346" b="95926" l="2697" r="97079">
                          <a14:foregroundMark x1="8090" y1="62222" x2="8090" y2="62222"/>
                          <a14:foregroundMark x1="2697" y1="65185" x2="2697" y2="65185"/>
                          <a14:foregroundMark x1="77528" y1="5185" x2="77528" y2="5185"/>
                          <a14:foregroundMark x1="91461" y1="2469" x2="91461" y2="2469"/>
                          <a14:foregroundMark x1="97079" y1="5185" x2="97079" y2="5185"/>
                          <a14:foregroundMark x1="67528" y1="90247" x2="67528" y2="90247"/>
                          <a14:foregroundMark x1="48315" y1="91481" x2="48315" y2="91481"/>
                          <a14:foregroundMark x1="47191" y1="95926" x2="47191" y2="9592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68066" y="3600278"/>
              <a:ext cx="433378" cy="394426"/>
            </a:xfrm>
            <a:prstGeom prst="rect">
              <a:avLst/>
            </a:prstGeom>
          </p:spPr>
        </p:pic>
        <p:pic>
          <p:nvPicPr>
            <p:cNvPr id="73" name="Okapa"/>
            <p:cNvPicPr>
              <a:picLocks noChangeAspect="1"/>
            </p:cNvPicPr>
            <p:nvPr/>
          </p:nvPicPr>
          <p:blipFill>
            <a:blip r:embed="rId139">
              <a:extLst>
                <a:ext uri="{BEBA8EAE-BF5A-486C-A8C5-ECC9F3942E4B}">
                  <a14:imgProps xmlns:a14="http://schemas.microsoft.com/office/drawing/2010/main">
                    <a14:imgLayer r:embed="rId140">
                      <a14:imgEffect>
                        <a14:backgroundRemoval t="3704" b="96173" l="1309" r="98909">
                          <a14:foregroundMark x1="9597" y1="42840" x2="9597" y2="42840"/>
                          <a14:foregroundMark x1="6216" y1="43704" x2="6216" y2="43704"/>
                          <a14:foregroundMark x1="1309" y1="43704" x2="1309" y2="43704"/>
                          <a14:foregroundMark x1="54744" y1="9136" x2="54744" y2="9136"/>
                          <a14:foregroundMark x1="58561" y1="3704" x2="58561" y2="3704"/>
                          <a14:foregroundMark x1="91058" y1="32840" x2="91058" y2="32840"/>
                          <a14:foregroundMark x1="95856" y1="27407" x2="95856" y2="27407"/>
                          <a14:foregroundMark x1="25627" y1="90741" x2="25627" y2="90741"/>
                          <a14:foregroundMark x1="25518" y1="96173" x2="25518" y2="96173"/>
                          <a14:foregroundMark x1="98909" y1="26296" x2="98909" y2="2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73172" y="3513855"/>
              <a:ext cx="388460" cy="343137"/>
            </a:xfrm>
            <a:prstGeom prst="rect">
              <a:avLst/>
            </a:prstGeom>
          </p:spPr>
        </p:pic>
        <p:pic>
          <p:nvPicPr>
            <p:cNvPr id="74" name="Unggai Benna"/>
            <p:cNvPicPr>
              <a:picLocks noChangeAspect="1"/>
            </p:cNvPicPr>
            <p:nvPr/>
          </p:nvPicPr>
          <p:blipFill>
            <a:blip r:embed="rId141">
              <a:extLst>
                <a:ext uri="{BEBA8EAE-BF5A-486C-A8C5-ECC9F3942E4B}">
                  <a14:imgProps xmlns:a14="http://schemas.microsoft.com/office/drawing/2010/main">
                    <a14:imgLayer r:embed="rId142">
                      <a14:imgEffect>
                        <a14:backgroundRemoval t="247" b="98025" l="920" r="96092">
                          <a14:foregroundMark x1="6437" y1="59506" x2="6437" y2="59506"/>
                          <a14:foregroundMark x1="1724" y1="58395" x2="1724" y2="58395"/>
                          <a14:foregroundMark x1="14368" y1="93580" x2="14368" y2="93580"/>
                          <a14:foregroundMark x1="4713" y1="98148" x2="4713" y2="98148"/>
                          <a14:foregroundMark x1="1379" y1="59506" x2="1379" y2="59506"/>
                          <a14:foregroundMark x1="91379" y1="10988" x2="91379" y2="10988"/>
                          <a14:foregroundMark x1="96092" y1="4691" x2="96092" y2="4691"/>
                          <a14:foregroundMark x1="77816" y1="370" x2="77816" y2="370"/>
                          <a14:foregroundMark x1="920" y1="58148" x2="920" y2="581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89888" y="3221792"/>
              <a:ext cx="262767" cy="244649"/>
            </a:xfrm>
            <a:prstGeom prst="rect">
              <a:avLst/>
            </a:prstGeom>
          </p:spPr>
        </p:pic>
        <p:pic>
          <p:nvPicPr>
            <p:cNvPr id="75" name="Ambunti Drekikir"/>
            <p:cNvPicPr>
              <a:picLocks noChangeAspect="1"/>
            </p:cNvPicPr>
            <p:nvPr/>
          </p:nvPicPr>
          <p:blipFill>
            <a:blip r:embed="rId143">
              <a:extLst>
                <a:ext uri="{BEBA8EAE-BF5A-486C-A8C5-ECC9F3942E4B}">
                  <a14:imgProps xmlns:a14="http://schemas.microsoft.com/office/drawing/2010/main">
                    <a14:imgLayer r:embed="rId144">
                      <a14:imgEffect>
                        <a14:backgroundRemoval t="1235" b="98519" l="467" r="98250">
                          <a14:foregroundMark x1="75029" y1="19630" x2="75029" y2="19630"/>
                          <a14:foregroundMark x1="80980" y1="5185" x2="80980" y2="5185"/>
                          <a14:foregroundMark x1="81680" y1="1235" x2="81680" y2="1235"/>
                          <a14:foregroundMark x1="90198" y1="57284" x2="90198" y2="57284"/>
                          <a14:foregroundMark x1="94632" y1="63333" x2="94632" y2="63333"/>
                          <a14:foregroundMark x1="98250" y1="65802" x2="98250" y2="65802"/>
                          <a14:foregroundMark x1="8751" y1="51605" x2="8751" y2="51605"/>
                          <a14:foregroundMark x1="4317" y1="58395" x2="4317" y2="58395"/>
                          <a14:foregroundMark x1="700" y1="61975" x2="700" y2="61975"/>
                          <a14:foregroundMark x1="72345" y1="93704" x2="72345" y2="93704"/>
                          <a14:foregroundMark x1="80513" y1="98519" x2="80513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9304" y="1654034"/>
              <a:ext cx="1095552" cy="1035469"/>
            </a:xfrm>
            <a:prstGeom prst="rect">
              <a:avLst/>
            </a:prstGeom>
          </p:spPr>
        </p:pic>
        <p:pic>
          <p:nvPicPr>
            <p:cNvPr id="76" name="Angoram"/>
            <p:cNvPicPr>
              <a:picLocks noChangeAspect="1"/>
            </p:cNvPicPr>
            <p:nvPr/>
          </p:nvPicPr>
          <p:blipFill>
            <a:blip r:embed="rId145">
              <a:extLst>
                <a:ext uri="{BEBA8EAE-BF5A-486C-A8C5-ECC9F3942E4B}">
                  <a14:imgProps xmlns:a14="http://schemas.microsoft.com/office/drawing/2010/main">
                    <a14:imgLayer r:embed="rId146">
                      <a14:imgEffect>
                        <a14:backgroundRemoval t="864" b="95062" l="2933" r="98143">
                          <a14:foregroundMark x1="6549" y1="62469" x2="6549" y2="62469"/>
                          <a14:foregroundMark x1="2933" y1="75185" x2="2933" y2="75185"/>
                          <a14:foregroundMark x1="8798" y1="95062" x2="8798" y2="95062"/>
                          <a14:foregroundMark x1="93255" y1="53086" x2="93255" y2="53086"/>
                          <a14:foregroundMark x1="98240" y1="42222" x2="98240" y2="42222"/>
                          <a14:foregroundMark x1="93744" y1="8765" x2="93744" y2="8765"/>
                          <a14:foregroundMark x1="92864" y1="3704" x2="92864" y2="3704"/>
                          <a14:foregroundMark x1="89052" y1="2593" x2="89052" y2="2593"/>
                          <a14:foregroundMark x1="98045" y1="8025" x2="98045" y2="8025"/>
                          <a14:foregroundMark x1="66080" y1="2099" x2="66080" y2="2099"/>
                          <a14:foregroundMark x1="72630" y1="1975" x2="72630" y2="1975"/>
                          <a14:foregroundMark x1="74780" y1="1852" x2="74780" y2="1852"/>
                          <a14:foregroundMark x1="76540" y1="2716" x2="76540" y2="2716"/>
                          <a14:foregroundMark x1="79179" y1="1852" x2="79179" y2="1852"/>
                          <a14:foregroundMark x1="81329" y1="1605" x2="81329" y2="1605"/>
                          <a14:foregroundMark x1="83284" y1="864" x2="83284" y2="864"/>
                          <a14:foregroundMark x1="81525" y1="1111" x2="81525" y2="1111"/>
                          <a14:foregroundMark x1="77517" y1="1975" x2="77517" y2="1975"/>
                          <a14:foregroundMark x1="80156" y1="3704" x2="80156" y2="3704"/>
                          <a14:foregroundMark x1="80645" y1="2469" x2="80645" y2="2469"/>
                          <a14:foregroundMark x1="76540" y1="741" x2="76540" y2="741"/>
                          <a14:foregroundMark x1="68328" y1="1728" x2="68328" y2="1728"/>
                          <a14:backgroundMark x1="75171" y1="3457" x2="75171" y2="3457"/>
                          <a14:backgroundMark x1="79863" y1="5556" x2="79863" y2="5556"/>
                          <a14:backgroundMark x1="86413" y1="3580" x2="86413" y2="3580"/>
                          <a14:backgroundMark x1="84262" y1="2469" x2="84262" y2="2469"/>
                          <a14:backgroundMark x1="82307" y1="3333" x2="82307" y2="3333"/>
                          <a14:backgroundMark x1="81036" y1="4074" x2="81036" y2="4074"/>
                          <a14:backgroundMark x1="82502" y1="1728" x2="82502" y2="1728"/>
                          <a14:backgroundMark x1="80841" y1="1358" x2="80841" y2="1358"/>
                          <a14:backgroundMark x1="79961" y1="2840" x2="79961" y2="2840"/>
                          <a14:backgroundMark x1="77908" y1="2469" x2="77908" y2="246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8041" y="1891374"/>
              <a:ext cx="1093306" cy="865670"/>
            </a:xfrm>
            <a:prstGeom prst="rect">
              <a:avLst/>
            </a:prstGeom>
          </p:spPr>
        </p:pic>
        <p:pic>
          <p:nvPicPr>
            <p:cNvPr id="77" name="Maprik"/>
            <p:cNvPicPr>
              <a:picLocks noChangeAspect="1"/>
            </p:cNvPicPr>
            <p:nvPr/>
          </p:nvPicPr>
          <p:blipFill>
            <a:blip r:embed="rId147">
              <a:extLst>
                <a:ext uri="{BEBA8EAE-BF5A-486C-A8C5-ECC9F3942E4B}">
                  <a14:imgProps xmlns:a14="http://schemas.microsoft.com/office/drawing/2010/main">
                    <a14:imgLayer r:embed="rId148">
                      <a14:imgEffect>
                        <a14:backgroundRemoval t="494" b="98642" l="1054" r="96604">
                          <a14:foregroundMark x1="8080" y1="48395" x2="8080" y2="48395"/>
                          <a14:foregroundMark x1="4215" y1="45802" x2="4215" y2="45802"/>
                          <a14:foregroundMark x1="1054" y1="51728" x2="1054" y2="51728"/>
                          <a14:foregroundMark x1="18970" y1="7654" x2="18970" y2="7654"/>
                          <a14:foregroundMark x1="21194" y1="1358" x2="21194" y2="1358"/>
                          <a14:foregroundMark x1="18384" y1="741" x2="18384" y2="741"/>
                          <a14:foregroundMark x1="23185" y1="617" x2="23185" y2="617"/>
                          <a14:foregroundMark x1="91335" y1="32963" x2="90398" y2="33210"/>
                          <a14:foregroundMark x1="95316" y1="70000" x2="95316" y2="70000"/>
                          <a14:foregroundMark x1="92506" y1="94444" x2="92506" y2="94444"/>
                          <a14:foregroundMark x1="92389" y1="98765" x2="92389" y2="98765"/>
                          <a14:foregroundMark x1="96604" y1="56173" x2="96604" y2="561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83436" y="1711868"/>
              <a:ext cx="219973" cy="208642"/>
            </a:xfrm>
            <a:prstGeom prst="rect">
              <a:avLst/>
            </a:prstGeom>
          </p:spPr>
        </p:pic>
        <p:pic>
          <p:nvPicPr>
            <p:cNvPr id="78" name="Wewak"/>
            <p:cNvPicPr>
              <a:picLocks noChangeAspect="1"/>
            </p:cNvPicPr>
            <p:nvPr/>
          </p:nvPicPr>
          <p:blipFill>
            <a:blip r:embed="rId149">
              <a:extLst>
                <a:ext uri="{BEBA8EAE-BF5A-486C-A8C5-ECC9F3942E4B}">
                  <a14:imgProps xmlns:a14="http://schemas.microsoft.com/office/drawing/2010/main">
                    <a14:imgLayer r:embed="rId150">
                      <a14:imgEffect>
                        <a14:backgroundRemoval t="1411" b="98433" l="3436" r="99069">
                          <a14:foregroundMark x1="7731" y1="29310" x2="7731" y2="29310"/>
                          <a14:foregroundMark x1="3436" y1="31505" x2="3436" y2="31505"/>
                          <a14:foregroundMark x1="46743" y1="90752" x2="46743" y2="90752"/>
                          <a14:foregroundMark x1="46528" y1="98433" x2="46528" y2="98433"/>
                          <a14:foregroundMark x1="10021" y1="1567" x2="10021" y2="1567"/>
                          <a14:foregroundMark x1="26557" y1="21317" x2="26557" y2="21317"/>
                          <a14:foregroundMark x1="21117" y1="25862" x2="21117" y2="25862"/>
                          <a14:foregroundMark x1="23336" y1="27116" x2="23336" y2="27116"/>
                          <a14:foregroundMark x1="57480" y1="5016" x2="57480" y2="5016"/>
                          <a14:foregroundMark x1="64066" y1="21787" x2="64066" y2="21787"/>
                          <a14:foregroundMark x1="75304" y1="24922" x2="75304" y2="24922"/>
                          <a14:foregroundMark x1="87402" y1="40909" x2="87402" y2="40909"/>
                          <a14:foregroundMark x1="85397" y1="52038" x2="85397" y2="52038"/>
                          <a14:foregroundMark x1="99069" y1="53135" x2="99069" y2="53135"/>
                          <a14:foregroundMark x1="29277" y1="30094" x2="29277" y2="30094"/>
                          <a14:foregroundMark x1="35290" y1="46082" x2="35290" y2="46082"/>
                          <a14:foregroundMark x1="11954" y1="5799" x2="11954" y2="5799"/>
                          <a14:foregroundMark x1="13672" y1="6270" x2="13672" y2="6270"/>
                          <a14:backgroundMark x1="27631" y1="28056" x2="27631" y2="280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34834" y="1524535"/>
              <a:ext cx="1108216" cy="506112"/>
            </a:xfrm>
            <a:prstGeom prst="rect">
              <a:avLst/>
            </a:prstGeom>
          </p:spPr>
        </p:pic>
        <p:pic>
          <p:nvPicPr>
            <p:cNvPr id="79" name="Worsera Gawi"/>
            <p:cNvPicPr>
              <a:picLocks noChangeAspect="1"/>
            </p:cNvPicPr>
            <p:nvPr/>
          </p:nvPicPr>
          <p:blipFill>
            <a:blip r:embed="rId151">
              <a:extLst>
                <a:ext uri="{BEBA8EAE-BF5A-486C-A8C5-ECC9F3942E4B}">
                  <a14:imgProps xmlns:a14="http://schemas.microsoft.com/office/drawing/2010/main">
                    <a14:imgLayer r:embed="rId152">
                      <a14:imgEffect>
                        <a14:backgroundRemoval t="2346" b="99506" l="970" r="99169">
                          <a14:foregroundMark x1="8449" y1="20370" x2="8449" y2="20370"/>
                          <a14:foregroundMark x1="4294" y1="19506" x2="4294" y2="19506"/>
                          <a14:foregroundMark x1="970" y1="18765" x2="970" y2="18765"/>
                          <a14:foregroundMark x1="54848" y1="6296" x2="54848" y2="6296"/>
                          <a14:foregroundMark x1="57341" y1="2469" x2="57341" y2="2469"/>
                          <a14:foregroundMark x1="95152" y1="54321" x2="95152" y2="54321"/>
                          <a14:foregroundMark x1="99307" y1="47407" x2="99307" y2="47407"/>
                          <a14:foregroundMark x1="73684" y1="91852" x2="73684" y2="91852"/>
                          <a14:foregroundMark x1="70776" y1="95926" x2="70776" y2="95926"/>
                          <a14:foregroundMark x1="67729" y1="99506" x2="67729" y2="9950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4238" y="1837553"/>
              <a:ext cx="455379" cy="510882"/>
            </a:xfrm>
            <a:prstGeom prst="rect">
              <a:avLst/>
            </a:prstGeom>
          </p:spPr>
        </p:pic>
        <p:pic>
          <p:nvPicPr>
            <p:cNvPr id="80" name="Yangoru Saussia"/>
            <p:cNvPicPr>
              <a:picLocks noChangeAspect="1"/>
            </p:cNvPicPr>
            <p:nvPr/>
          </p:nvPicPr>
          <p:blipFill>
            <a:blip r:embed="rId153">
              <a:extLst>
                <a:ext uri="{BEBA8EAE-BF5A-486C-A8C5-ECC9F3942E4B}">
                  <a14:imgProps xmlns:a14="http://schemas.microsoft.com/office/drawing/2010/main">
                    <a14:imgLayer r:embed="rId154">
                      <a14:imgEffect>
                        <a14:backgroundRemoval t="2099" b="99383" l="1355" r="99069">
                          <a14:foregroundMark x1="5080" y1="8395" x2="13463" y2="58148"/>
                          <a14:foregroundMark x1="13463" y1="58148" x2="21338" y2="76049"/>
                          <a14:foregroundMark x1="21338" y1="76049" x2="66554" y2="86914"/>
                          <a14:foregroundMark x1="66554" y1="86914" x2="68078" y2="88025"/>
                          <a14:foregroundMark x1="91787" y1="83951" x2="91787" y2="83951"/>
                          <a14:foregroundMark x1="95766" y1="75432" x2="95766" y2="75432"/>
                          <a14:foregroundMark x1="93311" y1="94444" x2="93311" y2="94444"/>
                          <a14:foregroundMark x1="99069" y1="66173" x2="99069" y2="66173"/>
                          <a14:foregroundMark x1="33108" y1="99506" x2="33108" y2="99506"/>
                          <a14:foregroundMark x1="1355" y1="13951" x2="1355" y2="13951"/>
                          <a14:foregroundMark x1="6351" y1="2099" x2="6351" y2="209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6354" y="1741055"/>
              <a:ext cx="430934" cy="295561"/>
            </a:xfrm>
            <a:prstGeom prst="rect">
              <a:avLst/>
            </a:prstGeom>
          </p:spPr>
        </p:pic>
        <p:pic>
          <p:nvPicPr>
            <p:cNvPr id="81" name="Gazelle"/>
            <p:cNvPicPr>
              <a:picLocks noChangeAspect="1"/>
            </p:cNvPicPr>
            <p:nvPr/>
          </p:nvPicPr>
          <p:blipFill>
            <a:blip r:embed="rId155">
              <a:extLst>
                <a:ext uri="{BEBA8EAE-BF5A-486C-A8C5-ECC9F3942E4B}">
                  <a14:imgProps xmlns:a14="http://schemas.microsoft.com/office/drawing/2010/main">
                    <a14:imgLayer r:embed="rId156">
                      <a14:imgEffect>
                        <a14:backgroundRemoval t="4198" b="96296" l="3235" r="95781">
                          <a14:foregroundMark x1="7173" y1="16543" x2="7173" y2="16543"/>
                          <a14:foregroundMark x1="3235" y1="9259" x2="3235" y2="9259"/>
                          <a14:foregroundMark x1="6048" y1="5926" x2="6048" y2="5926"/>
                          <a14:foregroundMark x1="8017" y1="5926" x2="8017" y2="5926"/>
                          <a14:foregroundMark x1="20816" y1="5556" x2="20816" y2="5556"/>
                          <a14:foregroundMark x1="6329" y1="5556" x2="6329" y2="5556"/>
                          <a14:foregroundMark x1="8720" y1="5556" x2="8720" y2="5556"/>
                          <a14:foregroundMark x1="71167" y1="5062" x2="71167" y2="5062"/>
                          <a14:foregroundMark x1="90155" y1="24321" x2="90155" y2="24321"/>
                          <a14:foregroundMark x1="95781" y1="31235" x2="95921" y2="31728"/>
                          <a14:foregroundMark x1="62025" y1="4198" x2="62025" y2="4198"/>
                          <a14:foregroundMark x1="29114" y1="92593" x2="29114" y2="92593"/>
                          <a14:foregroundMark x1="30520" y1="96296" x2="30520" y2="9629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78435" y="2125242"/>
              <a:ext cx="463973" cy="528570"/>
            </a:xfrm>
            <a:prstGeom prst="rect">
              <a:avLst/>
            </a:prstGeom>
          </p:spPr>
        </p:pic>
        <p:pic>
          <p:nvPicPr>
            <p:cNvPr id="82" name="Kokopo"/>
            <p:cNvPicPr>
              <a:picLocks noChangeAspect="1"/>
            </p:cNvPicPr>
            <p:nvPr/>
          </p:nvPicPr>
          <p:blipFill>
            <a:blip r:embed="rId157">
              <a:extLst>
                <a:ext uri="{BEBA8EAE-BF5A-486C-A8C5-ECC9F3942E4B}">
                  <a14:imgProps xmlns:a14="http://schemas.microsoft.com/office/drawing/2010/main">
                    <a14:imgLayer r:embed="rId158">
                      <a14:imgEffect>
                        <a14:backgroundRemoval t="988" b="98025" l="1268" r="97324">
                          <a14:foregroundMark x1="8592" y1="52222" x2="8592" y2="52222"/>
                          <a14:foregroundMark x1="4789" y1="51728" x2="4789" y2="51728"/>
                          <a14:foregroundMark x1="1408" y1="50741" x2="1408" y2="50741"/>
                          <a14:foregroundMark x1="52817" y1="91852" x2="52817" y2="91852"/>
                          <a14:foregroundMark x1="50423" y1="95802" x2="50423" y2="95802"/>
                          <a14:foregroundMark x1="53239" y1="98148" x2="53239" y2="98148"/>
                          <a14:foregroundMark x1="75352" y1="25185" x2="75352" y2="25185"/>
                          <a14:foregroundMark x1="72254" y1="30617" x2="72254" y2="30617"/>
                          <a14:foregroundMark x1="76479" y1="32963" x2="76479" y2="32963"/>
                          <a14:foregroundMark x1="82817" y1="29506" x2="82817" y2="29506"/>
                          <a14:foregroundMark x1="90000" y1="29506" x2="90000" y2="29506"/>
                          <a14:foregroundMark x1="90563" y1="26543" x2="90563" y2="26543"/>
                          <a14:foregroundMark x1="93380" y1="21852" x2="93380" y2="21852"/>
                          <a14:foregroundMark x1="97324" y1="14815" x2="97324" y2="14815"/>
                          <a14:foregroundMark x1="89296" y1="5926" x2="89296" y2="5926"/>
                          <a14:foregroundMark x1="79155" y1="3580" x2="79155" y2="3580"/>
                          <a14:foregroundMark x1="78873" y1="22469" x2="78873" y2="22469"/>
                          <a14:foregroundMark x1="83239" y1="1852" x2="83239" y2="1852"/>
                          <a14:foregroundMark x1="82394" y1="988" x2="82394" y2="9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90144" y="2102736"/>
              <a:ext cx="227635" cy="259700"/>
            </a:xfrm>
            <a:prstGeom prst="rect">
              <a:avLst/>
            </a:prstGeom>
          </p:spPr>
        </p:pic>
        <p:pic>
          <p:nvPicPr>
            <p:cNvPr id="83" name="Pomio"/>
            <p:cNvPicPr>
              <a:picLocks noChangeAspect="1"/>
            </p:cNvPicPr>
            <p:nvPr/>
          </p:nvPicPr>
          <p:blipFill>
            <a:blip r:embed="rId159">
              <a:extLst>
                <a:ext uri="{BEBA8EAE-BF5A-486C-A8C5-ECC9F3942E4B}">
                  <a14:imgProps xmlns:a14="http://schemas.microsoft.com/office/drawing/2010/main">
                    <a14:imgLayer r:embed="rId160">
                      <a14:imgEffect>
                        <a14:backgroundRemoval t="1605" b="98519" l="2573" r="96197">
                          <a14:foregroundMark x1="10291" y1="81481" x2="10291" y2="81481"/>
                          <a14:foregroundMark x1="6711" y1="83580" x2="6711" y2="83580"/>
                          <a14:foregroundMark x1="2573" y1="84815" x2="2573" y2="84815"/>
                          <a14:foregroundMark x1="8613" y1="96173" x2="8613" y2="96173"/>
                          <a14:foregroundMark x1="22819" y1="96543" x2="22819" y2="96543"/>
                          <a14:foregroundMark x1="13087" y1="96543" x2="13087" y2="96543"/>
                          <a14:foregroundMark x1="91499" y1="21481" x2="91499" y2="21481"/>
                          <a14:foregroundMark x1="96197" y1="10988" x2="96197" y2="10988"/>
                          <a14:foregroundMark x1="92953" y1="6173" x2="92953" y2="6173"/>
                          <a14:foregroundMark x1="87919" y1="1728" x2="87919" y2="1728"/>
                          <a14:foregroundMark x1="19799" y1="96296" x2="19799" y2="96296"/>
                          <a14:foregroundMark x1="18121" y1="98148" x2="18121" y2="98148"/>
                          <a14:foregroundMark x1="9843" y1="98519" x2="9843" y2="98519"/>
                          <a14:backgroundMark x1="99217" y1="12346" x2="99217" y2="12346"/>
                          <a14:backgroundMark x1="99441" y1="13333" x2="99441" y2="13333"/>
                          <a14:backgroundMark x1="99329" y1="13580" x2="99329" y2="135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19692" y="2307446"/>
              <a:ext cx="1131536" cy="1025217"/>
            </a:xfrm>
            <a:prstGeom prst="rect">
              <a:avLst/>
            </a:prstGeom>
          </p:spPr>
        </p:pic>
        <p:pic>
          <p:nvPicPr>
            <p:cNvPr id="84" name="Rabaul"/>
            <p:cNvPicPr>
              <a:picLocks noChangeAspect="1"/>
            </p:cNvPicPr>
            <p:nvPr/>
          </p:nvPicPr>
          <p:blipFill>
            <a:blip r:embed="rId161">
              <a:extLst>
                <a:ext uri="{BEBA8EAE-BF5A-486C-A8C5-ECC9F3942E4B}">
                  <a14:imgProps xmlns:a14="http://schemas.microsoft.com/office/drawing/2010/main">
                    <a14:imgLayer r:embed="rId162">
                      <a14:imgEffect>
                        <a14:backgroundRemoval t="1235" b="99136" l="3634" r="96231">
                          <a14:foregroundMark x1="10633" y1="15926" x2="10633" y2="15926"/>
                          <a14:foregroundMark x1="5384" y1="9506" x2="5384" y2="9506"/>
                          <a14:foregroundMark x1="3634" y1="4691" x2="3634" y2="4691"/>
                          <a14:foregroundMark x1="9287" y1="1358" x2="9287" y2="1358"/>
                          <a14:foregroundMark x1="53432" y1="90741" x2="53432" y2="90741"/>
                          <a14:foregroundMark x1="54509" y1="95432" x2="54509" y2="95432"/>
                          <a14:foregroundMark x1="55720" y1="99136" x2="55720" y2="99136"/>
                          <a14:foregroundMark x1="72813" y1="78395" x2="72813" y2="78395"/>
                          <a14:foregroundMark x1="91790" y1="79136" x2="91790" y2="79136"/>
                          <a14:foregroundMark x1="96231" y1="79136" x2="96231" y2="7913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31477" y="2081387"/>
              <a:ext cx="117531" cy="128132"/>
            </a:xfrm>
            <a:prstGeom prst="rect">
              <a:avLst/>
            </a:prstGeom>
          </p:spPr>
        </p:pic>
        <p:pic>
          <p:nvPicPr>
            <p:cNvPr id="85" name="Chuave"/>
            <p:cNvPicPr>
              <a:picLocks noChangeAspect="1"/>
            </p:cNvPicPr>
            <p:nvPr/>
          </p:nvPicPr>
          <p:blipFill>
            <a:blip r:embed="rId163">
              <a:extLst>
                <a:ext uri="{BEBA8EAE-BF5A-486C-A8C5-ECC9F3942E4B}">
                  <a14:imgProps xmlns:a14="http://schemas.microsoft.com/office/drawing/2010/main">
                    <a14:imgLayer r:embed="rId164">
                      <a14:imgEffect>
                        <a14:backgroundRemoval t="3704" b="97284" l="1789" r="98012">
                          <a14:foregroundMark x1="29423" y1="7654" x2="29423" y2="7654"/>
                          <a14:foregroundMark x1="26839" y1="3704" x2="26839" y2="3704"/>
                          <a14:foregroundMark x1="92644" y1="65062" x2="92644" y2="65062"/>
                          <a14:foregroundMark x1="98012" y1="79259" x2="98012" y2="79259"/>
                          <a14:foregroundMark x1="73161" y1="92099" x2="73161" y2="92099"/>
                          <a14:foregroundMark x1="64215" y1="97037" x2="65209" y2="97284"/>
                          <a14:foregroundMark x1="6759" y1="69136" x2="6759" y2="69136"/>
                          <a14:foregroundMark x1="4970" y1="44444" x2="4970" y2="44444"/>
                          <a14:foregroundMark x1="3181" y1="60000" x2="3181" y2="60000"/>
                          <a14:foregroundMark x1="2584" y1="45556" x2="2584" y2="45556"/>
                          <a14:foregroundMark x1="1789" y1="62593" x2="1789" y2="62593"/>
                          <a14:foregroundMark x1="1789" y1="45432" x2="1789" y2="4543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59409" y="3277768"/>
              <a:ext cx="138909" cy="223692"/>
            </a:xfrm>
            <a:prstGeom prst="rect">
              <a:avLst/>
            </a:prstGeom>
          </p:spPr>
        </p:pic>
        <p:pic>
          <p:nvPicPr>
            <p:cNvPr id="86" name="Gumine"/>
            <p:cNvPicPr>
              <a:picLocks noChangeAspect="1"/>
            </p:cNvPicPr>
            <p:nvPr/>
          </p:nvPicPr>
          <p:blipFill>
            <a:blip r:embed="rId165">
              <a:extLst>
                <a:ext uri="{BEBA8EAE-BF5A-486C-A8C5-ECC9F3942E4B}">
                  <a14:imgProps xmlns:a14="http://schemas.microsoft.com/office/drawing/2010/main">
                    <a14:imgLayer r:embed="rId166">
                      <a14:imgEffect>
                        <a14:backgroundRemoval t="988" b="97654" l="3086" r="95933">
                          <a14:foregroundMark x1="86816" y1="9136" x2="86816" y2="9136"/>
                          <a14:foregroundMark x1="86816" y1="4321" x2="86816" y2="4321"/>
                          <a14:foregroundMark x1="95933" y1="5185" x2="95933" y2="5185"/>
                          <a14:foregroundMark x1="79243" y1="988" x2="79243" y2="988"/>
                          <a14:foregroundMark x1="84712" y1="988" x2="84712" y2="988"/>
                          <a14:foregroundMark x1="8135" y1="79136" x2="8135" y2="79136"/>
                          <a14:foregroundMark x1="3086" y1="77654" x2="3086" y2="77654"/>
                          <a14:foregroundMark x1="33801" y1="91111" x2="33801" y2="91111"/>
                          <a14:foregroundMark x1="44180" y1="94815" x2="44180" y2="94815"/>
                          <a14:foregroundMark x1="45863" y1="97654" x2="45863" y2="97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5195" y="3294694"/>
              <a:ext cx="187346" cy="212835"/>
            </a:xfrm>
            <a:prstGeom prst="rect">
              <a:avLst/>
            </a:prstGeom>
          </p:spPr>
        </p:pic>
        <p:pic>
          <p:nvPicPr>
            <p:cNvPr id="87" name="Karimui Nomane"/>
            <p:cNvPicPr>
              <a:picLocks noChangeAspect="1"/>
            </p:cNvPicPr>
            <p:nvPr/>
          </p:nvPicPr>
          <p:blipFill>
            <a:blip r:embed="rId167">
              <a:extLst>
                <a:ext uri="{BEBA8EAE-BF5A-486C-A8C5-ECC9F3942E4B}">
                  <a14:imgProps xmlns:a14="http://schemas.microsoft.com/office/drawing/2010/main">
                    <a14:imgLayer r:embed="rId168">
                      <a14:imgEffect>
                        <a14:backgroundRemoval t="3704" b="97284" l="1351" r="97928">
                          <a14:foregroundMark x1="7297" y1="45432" x2="7297" y2="45432"/>
                          <a14:foregroundMark x1="3423" y1="45556" x2="3423" y2="45556"/>
                          <a14:foregroundMark x1="57748" y1="9506" x2="57748" y2="9506"/>
                          <a14:foregroundMark x1="60000" y1="3704" x2="60000" y2="3704"/>
                          <a14:foregroundMark x1="2342" y1="53086" x2="2342" y2="53086"/>
                          <a14:foregroundMark x1="90270" y1="79877" x2="90270" y2="79877"/>
                          <a14:foregroundMark x1="94505" y1="80370" x2="94505" y2="80370"/>
                          <a14:foregroundMark x1="98108" y1="80000" x2="98108" y2="80000"/>
                          <a14:foregroundMark x1="92613" y1="92593" x2="92613" y2="92593"/>
                          <a14:foregroundMark x1="94054" y1="97407" x2="94054" y2="97407"/>
                          <a14:foregroundMark x1="1351" y1="52840" x2="1351" y2="5284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71733" y="3397491"/>
              <a:ext cx="585295" cy="427107"/>
            </a:xfrm>
            <a:prstGeom prst="rect">
              <a:avLst/>
            </a:prstGeom>
          </p:spPr>
        </p:pic>
        <p:pic>
          <p:nvPicPr>
            <p:cNvPr id="88" name="Kerowagi"/>
            <p:cNvPicPr>
              <a:picLocks noChangeAspect="1"/>
            </p:cNvPicPr>
            <p:nvPr/>
          </p:nvPicPr>
          <p:blipFill>
            <a:blip r:embed="rId169">
              <a:extLst>
                <a:ext uri="{BEBA8EAE-BF5A-486C-A8C5-ECC9F3942E4B}">
                  <a14:imgProps xmlns:a14="http://schemas.microsoft.com/office/drawing/2010/main">
                    <a14:imgLayer r:embed="rId170">
                      <a14:imgEffect>
                        <a14:backgroundRemoval t="741" b="97284" l="2128" r="96809">
                          <a14:foregroundMark x1="39243" y1="9136" x2="39243" y2="9136"/>
                          <a14:foregroundMark x1="41017" y1="4444" x2="41017" y2="4444"/>
                          <a14:foregroundMark x1="90426" y1="5432" x2="90426" y2="5432"/>
                          <a14:foregroundMark x1="96809" y1="4444" x2="96809" y2="4444"/>
                          <a14:foregroundMark x1="93144" y1="741" x2="93144" y2="741"/>
                          <a14:foregroundMark x1="48936" y1="89877" x2="48936" y2="89877"/>
                          <a14:foregroundMark x1="49882" y1="93704" x2="49882" y2="93704"/>
                          <a14:foregroundMark x1="52364" y1="97284" x2="52364" y2="97284"/>
                          <a14:foregroundMark x1="7683" y1="82469" x2="7683" y2="82469"/>
                          <a14:foregroundMark x1="2128" y1="84074" x2="2128" y2="840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9523" y="3138932"/>
              <a:ext cx="205283" cy="196550"/>
            </a:xfrm>
            <a:prstGeom prst="rect">
              <a:avLst/>
            </a:prstGeom>
          </p:spPr>
        </p:pic>
        <p:pic>
          <p:nvPicPr>
            <p:cNvPr id="89" name="Kundiawa"/>
            <p:cNvPicPr>
              <a:picLocks noChangeAspect="1"/>
            </p:cNvPicPr>
            <p:nvPr/>
          </p:nvPicPr>
          <p:blipFill>
            <a:blip r:embed="rId171">
              <a:extLst>
                <a:ext uri="{BEBA8EAE-BF5A-486C-A8C5-ECC9F3942E4B}">
                  <a14:imgProps xmlns:a14="http://schemas.microsoft.com/office/drawing/2010/main">
                    <a14:imgLayer r:embed="rId172">
                      <a14:imgEffect>
                        <a14:backgroundRemoval t="988" b="98519" l="3641" r="98294">
                          <a14:foregroundMark x1="61092" y1="8519" x2="61092" y2="8519"/>
                          <a14:foregroundMark x1="58703" y1="4444" x2="58703" y2="4444"/>
                          <a14:foregroundMark x1="60637" y1="988" x2="60637" y2="988"/>
                          <a14:foregroundMark x1="91126" y1="34321" x2="91126" y2="34321"/>
                          <a14:foregroundMark x1="95222" y1="34691" x2="95222" y2="34691"/>
                          <a14:foregroundMark x1="98521" y1="33333" x2="98521" y2="33333"/>
                          <a14:foregroundMark x1="8077" y1="79630" x2="8077" y2="79630"/>
                          <a14:foregroundMark x1="3754" y1="80370" x2="3754" y2="80370"/>
                          <a14:foregroundMark x1="12742" y1="90617" x2="12742" y2="90617"/>
                          <a14:foregroundMark x1="11263" y1="95062" x2="11263" y2="95062"/>
                          <a14:foregroundMark x1="10580" y1="98519" x2="10580" y2="9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34088" y="3130199"/>
              <a:ext cx="209086" cy="192677"/>
            </a:xfrm>
            <a:prstGeom prst="rect">
              <a:avLst/>
            </a:prstGeom>
          </p:spPr>
        </p:pic>
        <p:pic>
          <p:nvPicPr>
            <p:cNvPr id="90" name="Sina Sina"/>
            <p:cNvPicPr>
              <a:picLocks noChangeAspect="1"/>
            </p:cNvPicPr>
            <p:nvPr/>
          </p:nvPicPr>
          <p:blipFill>
            <a:blip r:embed="rId173">
              <a:extLst>
                <a:ext uri="{BEBA8EAE-BF5A-486C-A8C5-ECC9F3942E4B}">
                  <a14:imgProps xmlns:a14="http://schemas.microsoft.com/office/drawing/2010/main">
                    <a14:imgLayer r:embed="rId174">
                      <a14:imgEffect>
                        <a14:backgroundRemoval t="1852" b="97407" l="2837" r="97518">
                          <a14:foregroundMark x1="57801" y1="9630" x2="57801" y2="9630"/>
                          <a14:foregroundMark x1="59397" y1="5185" x2="59397" y2="5185"/>
                          <a14:foregroundMark x1="60993" y1="1852" x2="60993" y2="1852"/>
                          <a14:foregroundMark x1="90248" y1="11358" x2="90248" y2="11358"/>
                          <a14:foregroundMark x1="91844" y1="45185" x2="91844" y2="45185"/>
                          <a14:foregroundMark x1="97695" y1="46296" x2="97695" y2="46296"/>
                          <a14:foregroundMark x1="9574" y1="56420" x2="9574" y2="56420"/>
                          <a14:foregroundMark x1="3191" y1="53704" x2="3191" y2="53704"/>
                          <a14:foregroundMark x1="49823" y1="91358" x2="49823" y2="91358"/>
                          <a14:foregroundMark x1="56738" y1="94691" x2="56738" y2="94691"/>
                          <a14:foregroundMark x1="61525" y1="97407" x2="61525" y2="974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92139" y="3260514"/>
              <a:ext cx="111047" cy="159486"/>
            </a:xfrm>
            <a:prstGeom prst="rect">
              <a:avLst/>
            </a:prstGeom>
          </p:spPr>
        </p:pic>
        <p:pic>
          <p:nvPicPr>
            <p:cNvPr id="91" name="Abau"/>
            <p:cNvPicPr>
              <a:picLocks noChangeAspect="1"/>
            </p:cNvPicPr>
            <p:nvPr/>
          </p:nvPicPr>
          <p:blipFill>
            <a:blip r:embed="rId175">
              <a:extLst>
                <a:ext uri="{BEBA8EAE-BF5A-486C-A8C5-ECC9F3942E4B}">
                  <a14:imgProps xmlns:a14="http://schemas.microsoft.com/office/drawing/2010/main">
                    <a14:imgLayer r:embed="rId176">
                      <a14:imgEffect>
                        <a14:backgroundRemoval t="1975" b="96589" l="931" r="99571">
                          <a14:foregroundMark x1="7731" y1="48833" x2="7731" y2="48833"/>
                          <a14:foregroundMark x1="4295" y1="50808" x2="4295" y2="50808"/>
                          <a14:foregroundMark x1="931" y1="52962" x2="931" y2="52962"/>
                          <a14:foregroundMark x1="22047" y1="5206" x2="22047" y2="5206"/>
                          <a14:foregroundMark x1="26772" y1="4129" x2="26772" y2="4129"/>
                          <a14:foregroundMark x1="21832" y1="3232" x2="21832" y2="3232"/>
                          <a14:foregroundMark x1="26772" y1="2154" x2="26772" y2="2154"/>
                          <a14:foregroundMark x1="86829" y1="90664" x2="86829" y2="90664"/>
                          <a14:foregroundMark x1="82033" y1="96409" x2="82033" y2="96409"/>
                          <a14:foregroundMark x1="87688" y1="96589" x2="87688" y2="96589"/>
                          <a14:foregroundMark x1="55190" y1="85458" x2="55190" y2="85458"/>
                          <a14:foregroundMark x1="91553" y1="81508" x2="91553" y2="81508"/>
                          <a14:foregroundMark x1="96063" y1="79174" x2="96063" y2="79174"/>
                          <a14:foregroundMark x1="99571" y1="77917" x2="99571" y2="77917"/>
                          <a14:foregroundMark x1="79957" y1="87074" x2="79957" y2="87074"/>
                          <a14:foregroundMark x1="81246" y1="89408" x2="81246" y2="89408"/>
                          <a14:foregroundMark x1="95991" y1="92280" x2="95991" y2="92280"/>
                          <a14:backgroundMark x1="99857" y1="67504" x2="99857" y2="67504"/>
                          <a14:backgroundMark x1="48103" y1="62478" x2="48103" y2="62478"/>
                          <a14:backgroundMark x1="44596" y1="58887" x2="44596" y2="58887"/>
                          <a14:backgroundMark x1="47817" y1="61580" x2="47817" y2="61580"/>
                          <a14:backgroundMark x1="48890" y1="60323" x2="48890" y2="60323"/>
                          <a14:backgroundMark x1="49105" y1="61041" x2="49105" y2="61041"/>
                          <a14:backgroundMark x1="49392" y1="60682" x2="49392" y2="60682"/>
                          <a14:backgroundMark x1="45455" y1="58887" x2="45455" y2="5888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55518" y="5598676"/>
              <a:ext cx="1086380" cy="433150"/>
            </a:xfrm>
            <a:prstGeom prst="rect">
              <a:avLst/>
            </a:prstGeom>
          </p:spPr>
        </p:pic>
        <p:pic>
          <p:nvPicPr>
            <p:cNvPr id="92" name="Goilala"/>
            <p:cNvPicPr>
              <a:picLocks noChangeAspect="1"/>
            </p:cNvPicPr>
            <p:nvPr/>
          </p:nvPicPr>
          <p:blipFill>
            <a:blip r:embed="rId177">
              <a:extLst>
                <a:ext uri="{BEBA8EAE-BF5A-486C-A8C5-ECC9F3942E4B}">
                  <a14:imgProps xmlns:a14="http://schemas.microsoft.com/office/drawing/2010/main">
                    <a14:imgLayer r:embed="rId178">
                      <a14:imgEffect>
                        <a14:backgroundRemoval t="3951" b="96420" l="756" r="96328">
                          <a14:foregroundMark x1="6048" y1="22963" x2="6048" y2="22963"/>
                          <a14:foregroundMark x1="756" y1="17531" x2="756" y2="17531"/>
                          <a14:foregroundMark x1="17711" y1="3951" x2="17711" y2="3951"/>
                          <a14:foregroundMark x1="59611" y1="91975" x2="59611" y2="91975"/>
                          <a14:foregroundMark x1="66307" y1="95062" x2="66307" y2="96420"/>
                          <a14:foregroundMark x1="91901" y1="71728" x2="91901" y2="71728"/>
                          <a14:foregroundMark x1="96328" y1="70370" x2="96328" y2="703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93145" y="4379901"/>
              <a:ext cx="803026" cy="702431"/>
            </a:xfrm>
            <a:prstGeom prst="rect">
              <a:avLst/>
            </a:prstGeom>
          </p:spPr>
        </p:pic>
        <p:pic>
          <p:nvPicPr>
            <p:cNvPr id="93" name="Hiri Koiari"/>
            <p:cNvPicPr>
              <a:picLocks noChangeAspect="1"/>
            </p:cNvPicPr>
            <p:nvPr/>
          </p:nvPicPr>
          <p:blipFill>
            <a:blip r:embed="rId179">
              <a:extLst>
                <a:ext uri="{BEBA8EAE-BF5A-486C-A8C5-ECC9F3942E4B}">
                  <a14:imgProps xmlns:a14="http://schemas.microsoft.com/office/drawing/2010/main">
                    <a14:imgLayer r:embed="rId180">
                      <a14:imgEffect>
                        <a14:backgroundRemoval t="2963" b="96420" l="1573" r="96264">
                          <a14:foregroundMark x1="59390" y1="7654" x2="59390" y2="7654"/>
                          <a14:foregroundMark x1="60079" y1="3086" x2="60079" y2="3086"/>
                          <a14:foregroundMark x1="92134" y1="38889" x2="92134" y2="38889"/>
                          <a14:foregroundMark x1="96264" y1="40247" x2="96264" y2="40247"/>
                          <a14:foregroundMark x1="57129" y1="91605" x2="57129" y2="91605"/>
                          <a14:foregroundMark x1="56244" y1="96420" x2="56244" y2="96420"/>
                          <a14:foregroundMark x1="8358" y1="40617" x2="8358" y2="40617"/>
                          <a14:foregroundMark x1="6588" y1="26420" x2="6588" y2="26420"/>
                          <a14:foregroundMark x1="6293" y1="31728" x2="6293" y2="31728"/>
                          <a14:foregroundMark x1="1573" y1="27284" x2="1573" y2="2728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74294" y="5078857"/>
              <a:ext cx="647852" cy="515991"/>
            </a:xfrm>
            <a:prstGeom prst="rect">
              <a:avLst/>
            </a:prstGeom>
          </p:spPr>
        </p:pic>
        <p:pic>
          <p:nvPicPr>
            <p:cNvPr id="94" name="Kairiku Hiri"/>
            <p:cNvPicPr>
              <a:picLocks noChangeAspect="1"/>
            </p:cNvPicPr>
            <p:nvPr/>
          </p:nvPicPr>
          <p:blipFill>
            <a:blip r:embed="rId181">
              <a:extLst>
                <a:ext uri="{BEBA8EAE-BF5A-486C-A8C5-ECC9F3942E4B}">
                  <a14:imgProps xmlns:a14="http://schemas.microsoft.com/office/drawing/2010/main">
                    <a14:imgLayer r:embed="rId182">
                      <a14:imgEffect>
                        <a14:backgroundRemoval t="5062" b="96667" l="2742" r="96681">
                          <a14:foregroundMark x1="4185" y1="26667" x2="4185" y2="26667"/>
                          <a14:foregroundMark x1="2742" y1="5062" x2="2742" y2="5062"/>
                          <a14:foregroundMark x1="18038" y1="72963" x2="18038" y2="72963"/>
                          <a14:foregroundMark x1="49206" y1="93086" x2="49206" y2="93086"/>
                          <a14:foregroundMark x1="55844" y1="96790" x2="55844" y2="96790"/>
                          <a14:foregroundMark x1="90332" y1="81111" x2="90332" y2="81111"/>
                          <a14:foregroundMark x1="96681" y1="80000" x2="96681" y2="80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0338" y="4585940"/>
              <a:ext cx="535300" cy="625679"/>
            </a:xfrm>
            <a:prstGeom prst="rect">
              <a:avLst/>
            </a:prstGeom>
          </p:spPr>
        </p:pic>
        <p:pic>
          <p:nvPicPr>
            <p:cNvPr id="95" name="Rigo"/>
            <p:cNvPicPr>
              <a:picLocks noChangeAspect="1"/>
            </p:cNvPicPr>
            <p:nvPr/>
          </p:nvPicPr>
          <p:blipFill>
            <a:blip r:embed="rId183">
              <a:extLst>
                <a:ext uri="{BEBA8EAE-BF5A-486C-A8C5-ECC9F3942E4B}">
                  <a14:imgProps xmlns:a14="http://schemas.microsoft.com/office/drawing/2010/main">
                    <a14:imgLayer r:embed="rId184">
                      <a14:imgEffect>
                        <a14:backgroundRemoval t="3457" b="98272" l="892" r="97580">
                          <a14:foregroundMark x1="52229" y1="7654" x2="52229" y2="7654"/>
                          <a14:foregroundMark x1="50828" y1="3457" x2="50828" y2="3457"/>
                          <a14:foregroundMark x1="10064" y1="49383" x2="10064" y2="49383"/>
                          <a14:foregroundMark x1="5987" y1="51605" x2="5987" y2="51605"/>
                          <a14:foregroundMark x1="1019" y1="52222" x2="1019" y2="52222"/>
                          <a14:foregroundMark x1="40000" y1="90247" x2="40000" y2="90247"/>
                          <a14:foregroundMark x1="38726" y1="94198" x2="38726" y2="94198"/>
                          <a14:foregroundMark x1="37325" y1="98395" x2="37325" y2="98395"/>
                          <a14:foregroundMark x1="89682" y1="60370" x2="89682" y2="60370"/>
                          <a14:foregroundMark x1="94140" y1="59012" x2="94140" y2="59012"/>
                          <a14:foregroundMark x1="97580" y1="57284" x2="97580" y2="5728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37849" y="5301220"/>
              <a:ext cx="525572" cy="542312"/>
            </a:xfrm>
            <a:prstGeom prst="rect">
              <a:avLst/>
            </a:prstGeom>
          </p:spPr>
        </p:pic>
        <p:pic>
          <p:nvPicPr>
            <p:cNvPr id="96" name="Central Bouganville"/>
            <p:cNvPicPr>
              <a:picLocks noChangeAspect="1"/>
            </p:cNvPicPr>
            <p:nvPr/>
          </p:nvPicPr>
          <p:blipFill>
            <a:blip r:embed="rId185">
              <a:extLst>
                <a:ext uri="{BEBA8EAE-BF5A-486C-A8C5-ECC9F3942E4B}">
                  <a14:imgProps xmlns:a14="http://schemas.microsoft.com/office/drawing/2010/main">
                    <a14:imgLayer r:embed="rId186">
                      <a14:imgEffect>
                        <a14:backgroundRemoval t="4815" b="97284" l="3850" r="93485">
                          <a14:foregroundMark x1="9773" y1="15062" x2="9773" y2="15062"/>
                          <a14:foregroundMark x1="3850" y1="15926" x2="3850" y2="15926"/>
                          <a14:foregroundMark x1="21323" y1="4815" x2="21323" y2="4815"/>
                          <a14:foregroundMark x1="70385" y1="57901" x2="70385" y2="57901"/>
                          <a14:foregroundMark x1="87364" y1="91605" x2="87364" y2="91605"/>
                          <a14:foregroundMark x1="87759" y1="97284" x2="87759" y2="97284"/>
                          <a14:foregroundMark x1="93485" y1="95062" x2="93485" y2="95062"/>
                          <a14:foregroundMark x1="71273" y1="54691" x2="71273" y2="54691"/>
                          <a14:foregroundMark x1="72359" y1="51358" x2="72261" y2="51605"/>
                          <a14:foregroundMark x1="69200" y1="49136" x2="69200" y2="49136"/>
                          <a14:foregroundMark x1="57947" y1="52469" x2="57947" y2="52469"/>
                          <a14:foregroundMark x1="57058" y1="41852" x2="57058" y2="41852"/>
                          <a14:foregroundMark x1="55874" y1="40741" x2="55874" y2="40741"/>
                          <a14:foregroundMark x1="57552" y1="44074" x2="57552" y2="44074"/>
                          <a14:foregroundMark x1="61698" y1="50617" x2="61698" y2="50617"/>
                          <a14:foregroundMark x1="86673" y1="68519" x2="86673" y2="68519"/>
                          <a14:foregroundMark x1="85884" y1="68889" x2="85884" y2="68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14588" y="3095479"/>
              <a:ext cx="671504" cy="536943"/>
            </a:xfrm>
            <a:prstGeom prst="rect">
              <a:avLst/>
            </a:prstGeom>
          </p:spPr>
        </p:pic>
        <p:pic>
          <p:nvPicPr>
            <p:cNvPr id="97" name="North Bouganville"/>
            <p:cNvPicPr>
              <a:picLocks noChangeAspect="1"/>
            </p:cNvPicPr>
            <p:nvPr/>
          </p:nvPicPr>
          <p:blipFill>
            <a:blip r:embed="rId187">
              <a:extLst>
                <a:ext uri="{BEBA8EAE-BF5A-486C-A8C5-ECC9F3942E4B}">
                  <a14:imgProps xmlns:a14="http://schemas.microsoft.com/office/drawing/2010/main">
                    <a14:imgLayer r:embed="rId188">
                      <a14:imgEffect>
                        <a14:backgroundRemoval t="9909" b="96480" l="286" r="98855">
                          <a14:foregroundMark x1="16750" y1="84355" x2="16750" y2="84355"/>
                          <a14:foregroundMark x1="10093" y1="71838" x2="10093" y2="71838"/>
                          <a14:foregroundMark x1="17108" y1="96610" x2="17108" y2="96610"/>
                          <a14:foregroundMark x1="98926" y1="49413" x2="98926" y2="49413"/>
                          <a14:foregroundMark x1="54760" y1="55020" x2="54760" y2="55020"/>
                          <a14:foregroundMark x1="54617" y1="53977" x2="54617" y2="53977"/>
                          <a14:foregroundMark x1="25913" y1="54368" x2="25913" y2="54368"/>
                          <a14:foregroundMark x1="25340" y1="53064" x2="25340" y2="53064"/>
                          <a14:foregroundMark x1="25268" y1="52151" x2="25268" y2="52151"/>
                          <a14:foregroundMark x1="23121" y1="52542" x2="23121" y2="52542"/>
                          <a14:foregroundMark x1="23193" y1="53585" x2="23193" y2="53585"/>
                          <a14:foregroundMark x1="23694" y1="51630" x2="23694" y2="51630"/>
                          <a14:foregroundMark x1="25770" y1="55150" x2="25770" y2="55150"/>
                          <a14:foregroundMark x1="3508" y1="46415" x2="3508" y2="46415"/>
                          <a14:foregroundMark x1="1646" y1="41721" x2="1646" y2="41721"/>
                          <a14:foregroundMark x1="286" y1="48240" x2="286" y2="48240"/>
                          <a14:foregroundMark x1="644" y1="47588" x2="644" y2="47588"/>
                          <a14:foregroundMark x1="3150" y1="45111" x2="3150" y2="45111"/>
                          <a14:foregroundMark x1="2577" y1="44589" x2="2577" y2="44589"/>
                          <a14:foregroundMark x1="9377" y1="47849" x2="9377" y2="47849"/>
                          <a14:foregroundMark x1="2577" y1="46806" x2="2577" y2="46806"/>
                          <a14:backgroundMark x1="143" y1="47718" x2="143" y2="47718"/>
                          <a14:backgroundMark x1="72" y1="48110" x2="72" y2="48110"/>
                          <a14:backgroundMark x1="2649" y1="45763" x2="2649" y2="45763"/>
                          <a14:backgroundMark x1="3078" y1="47066" x2="3078" y2="4706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59329" y="1426812"/>
              <a:ext cx="3514822" cy="1929758"/>
            </a:xfrm>
            <a:prstGeom prst="rect">
              <a:avLst/>
            </a:prstGeom>
          </p:spPr>
        </p:pic>
        <p:pic>
          <p:nvPicPr>
            <p:cNvPr id="98" name="South Bouganville"/>
            <p:cNvPicPr>
              <a:picLocks noChangeAspect="1"/>
            </p:cNvPicPr>
            <p:nvPr/>
          </p:nvPicPr>
          <p:blipFill>
            <a:blip r:embed="rId189">
              <a:extLst>
                <a:ext uri="{BEBA8EAE-BF5A-486C-A8C5-ECC9F3942E4B}">
                  <a14:imgProps xmlns:a14="http://schemas.microsoft.com/office/drawing/2010/main">
                    <a14:imgLayer r:embed="rId190">
                      <a14:imgEffect>
                        <a14:backgroundRemoval t="3704" b="94568" l="0" r="99109">
                          <a14:foregroundMark x1="4455" y1="12099" x2="4455" y2="12099"/>
                          <a14:foregroundMark x1="4752" y1="3704" x2="4752" y2="3704"/>
                          <a14:foregroundMark x1="693" y1="3704" x2="693" y2="3704"/>
                          <a14:foregroundMark x1="92079" y1="64321" x2="92079" y2="64321"/>
                          <a14:foregroundMark x1="96238" y1="72222" x2="96238" y2="72222"/>
                          <a14:foregroundMark x1="91188" y1="89877" x2="91188" y2="89877"/>
                          <a14:foregroundMark x1="85941" y1="92469" x2="85941" y2="92469"/>
                          <a14:foregroundMark x1="72772" y1="92593" x2="72772" y2="92593"/>
                          <a14:foregroundMark x1="65347" y1="93210" x2="65347" y2="93210"/>
                          <a14:foregroundMark x1="72871" y1="94691" x2="72871" y2="94691"/>
                          <a14:foregroundMark x1="84356" y1="86790" x2="84356" y2="86790"/>
                          <a14:foregroundMark x1="84752" y1="87160" x2="84752" y2="87160"/>
                          <a14:foregroundMark x1="85545" y1="92469" x2="85545" y2="92469"/>
                          <a14:foregroundMark x1="99109" y1="72222" x2="99109" y2="72222"/>
                          <a14:foregroundMark x1="85743" y1="92840" x2="85743" y2="92840"/>
                          <a14:backgroundMark x1="86139" y1="92346" x2="86139" y2="92346"/>
                          <a14:backgroundMark x1="86040" y1="92346" x2="86040" y2="92346"/>
                          <a14:backgroundMark x1="85941" y1="91975" x2="85941" y2="91975"/>
                          <a14:backgroundMark x1="85842" y1="92346" x2="85842" y2="9234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47738" y="3332309"/>
              <a:ext cx="637023" cy="510882"/>
            </a:xfrm>
            <a:prstGeom prst="rect">
              <a:avLst/>
            </a:prstGeom>
          </p:spPr>
        </p:pic>
        <p:pic>
          <p:nvPicPr>
            <p:cNvPr id="99" name="4G_All"/>
            <p:cNvPicPr>
              <a:picLocks noChangeAspect="1"/>
            </p:cNvPicPr>
            <p:nvPr/>
          </p:nvPicPr>
          <p:blipFill>
            <a:blip r:embed="rId19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6921" y="717109"/>
              <a:ext cx="9388138" cy="5964229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8285611" y="932385"/>
              <a:ext cx="3228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E99D5F"/>
                  </a:solidFill>
                </a:rPr>
                <a:t>4G OVERALL COVERAGE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297243" y="4831736"/>
              <a:ext cx="330186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76% Population Covered</a:t>
              </a:r>
            </a:p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</a:rPr>
                <a:t>8,996,821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/>
          <p:cNvSpPr txBox="1"/>
          <p:nvPr/>
        </p:nvSpPr>
        <p:spPr>
          <a:xfrm>
            <a:off x="665671" y="7592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23191"/>
              </p:ext>
            </p:extLst>
          </p:nvPr>
        </p:nvGraphicFramePr>
        <p:xfrm>
          <a:off x="1187559" y="1989753"/>
          <a:ext cx="9898601" cy="2878493"/>
        </p:xfrm>
        <a:graphic>
          <a:graphicData uri="http://schemas.openxmlformats.org/drawingml/2006/table">
            <a:tbl>
              <a:tblPr/>
              <a:tblGrid>
                <a:gridCol w="165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5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5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16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6347">
                <a:tc rowSpan="2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 DEC 2023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2G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59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3G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4G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3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3175" marR="3175" marT="31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Population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Population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Population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382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Overall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        9,335,434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79%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       8,997,288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76%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        8,996,821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76%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382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833C0C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 fontAlgn="b"/>
                      <a:endParaRPr lang="en-US" sz="2000" b="0" i="0" u="none" strike="noStrike" dirty="0">
                        <a:solidFill>
                          <a:srgbClr val="833C0C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endParaRPr lang="en-US" sz="2000" b="0" i="0" u="none" strike="noStrike" dirty="0">
                        <a:solidFill>
                          <a:srgbClr val="833C0C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endParaRPr lang="en-US" sz="2000" b="0" i="0" u="none" strike="noStrike" dirty="0">
                        <a:solidFill>
                          <a:srgbClr val="833C0C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833C0C"/>
                          </a:solidFill>
                          <a:effectLst/>
                          <a:latin typeface="Bahnschrift" panose="020B0502040204020203" pitchFamily="34" charset="0"/>
                        </a:rPr>
                        <a:t>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endParaRPr lang="en-US" sz="2000" b="0" i="0" u="none" strike="noStrike" dirty="0">
                        <a:solidFill>
                          <a:srgbClr val="833C0C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graphicFrame>
        <p:nvGraphicFramePr>
          <p:cNvPr id="6" name="Chart 5"/>
          <p:cNvGraphicFramePr/>
          <p:nvPr/>
        </p:nvGraphicFramePr>
        <p:xfrm>
          <a:off x="389452" y="1997475"/>
          <a:ext cx="11231418" cy="325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64132" y="853126"/>
            <a:ext cx="6161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Mobile Subscribers in PNG for the years 2013-2023</a:t>
            </a:r>
            <a:endParaRPr lang="en-GB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060176654"/>
              </p:ext>
            </p:extLst>
          </p:nvPr>
        </p:nvGraphicFramePr>
        <p:xfrm>
          <a:off x="1146495" y="2939345"/>
          <a:ext cx="9899009" cy="3305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34"/>
            <a:ext cx="12227090" cy="6875733"/>
          </a:xfrm>
        </p:spPr>
      </p:pic>
      <p:sp>
        <p:nvSpPr>
          <p:cNvPr id="5" name="TextBox 4"/>
          <p:cNvSpPr txBox="1"/>
          <p:nvPr/>
        </p:nvSpPr>
        <p:spPr>
          <a:xfrm>
            <a:off x="290744" y="885093"/>
            <a:ext cx="61744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Connectivity Barriers - Challenges</a:t>
            </a:r>
            <a:endParaRPr lang="en-A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90744" y="1792289"/>
            <a:ext cx="777905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b="1" u="sng" dirty="0"/>
              <a:t>Closing the coverage gap</a:t>
            </a:r>
            <a:r>
              <a:rPr lang="en-US" sz="2000" dirty="0"/>
              <a:t>: even though 76 percent of the population (about 9 million) is now within the range of mobile broadband network, only less than 20 percent (2 million) people connect to the Internet 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b="1" u="sng" dirty="0"/>
              <a:t>Closing the usage gap</a:t>
            </a:r>
            <a:r>
              <a:rPr lang="en-US" sz="2000" dirty="0"/>
              <a:t>: </a:t>
            </a:r>
            <a:r>
              <a:rPr lang="en-US" sz="2000" dirty="0" err="1"/>
              <a:t>afforability</a:t>
            </a:r>
            <a:r>
              <a:rPr lang="en-US" sz="2000" dirty="0"/>
              <a:t>, lack of access to a device, and or lack of awareness, skills (literacy) or purpose. </a:t>
            </a:r>
          </a:p>
          <a:p>
            <a:pPr algn="just"/>
            <a:endParaRPr lang="en-US" sz="2000" dirty="0"/>
          </a:p>
          <a:p>
            <a:pPr algn="just"/>
            <a:endParaRPr lang="en-AU" sz="2000" dirty="0"/>
          </a:p>
        </p:txBody>
      </p:sp>
      <p:pic>
        <p:nvPicPr>
          <p:cNvPr id="10" name="Picture 9" descr="Allegheny Surveys Real Estate Survey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5" r="1732"/>
          <a:stretch>
            <a:fillRect/>
          </a:stretch>
        </p:blipFill>
        <p:spPr bwMode="auto">
          <a:xfrm>
            <a:off x="8409833" y="1054569"/>
            <a:ext cx="3817257" cy="509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074FB286-63A3-4793-3C8B-419D85640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59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7302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Radio Frequency Spectrum – </a:t>
            </a:r>
          </a:p>
          <a:p>
            <a:r>
              <a:rPr lang="en-US" sz="3200" b="1" spc="-10" dirty="0">
                <a:solidFill>
                  <a:srgbClr val="AF4B43"/>
                </a:solidFill>
                <a:latin typeface="Arial Black" panose="020B0A04020102020204" pitchFamily="34" charset="0"/>
              </a:rPr>
              <a:t>Enabler for Digital Transformation</a:t>
            </a: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024A10F-ADDC-3551-4436-EB5D175D5E7D}"/>
              </a:ext>
            </a:extLst>
          </p:cNvPr>
          <p:cNvSpPr>
            <a:spLocks noGrp="1"/>
          </p:cNvSpPr>
          <p:nvPr/>
        </p:nvSpPr>
        <p:spPr>
          <a:xfrm>
            <a:off x="603624" y="1973554"/>
            <a:ext cx="7530352" cy="4236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433" indent="-403433">
              <a:buFont typeface="Wingdings" panose="05000000000000000000" pitchFamily="2" charset="2"/>
              <a:buChar char="q"/>
            </a:pPr>
            <a:r>
              <a:rPr lang="en-GB" sz="2118" b="1" dirty="0">
                <a:solidFill>
                  <a:schemeClr val="accent2"/>
                </a:solidFill>
              </a:rPr>
              <a:t>Wireless Communication Technology is a key enabler for Digital Transformation</a:t>
            </a:r>
          </a:p>
          <a:p>
            <a:pPr marL="302575" indent="-302575">
              <a:buFont typeface="Wingdings" panose="05000000000000000000" pitchFamily="2" charset="2"/>
              <a:buChar char="q"/>
            </a:pPr>
            <a:endParaRPr lang="en-GB" sz="2118" dirty="0">
              <a:solidFill>
                <a:schemeClr val="accent2"/>
              </a:solidFill>
            </a:endParaRPr>
          </a:p>
          <a:p>
            <a:pPr marL="403433" indent="-403433">
              <a:buFont typeface="Wingdings" panose="05000000000000000000" pitchFamily="2" charset="2"/>
              <a:buChar char="q"/>
            </a:pPr>
            <a:r>
              <a:rPr lang="en-GB" sz="2118" b="1" dirty="0">
                <a:solidFill>
                  <a:schemeClr val="accent3">
                    <a:lumMod val="75000"/>
                  </a:schemeClr>
                </a:solidFill>
              </a:rPr>
              <a:t>Wireless Communications use Radio frequency Spectrum to carry information </a:t>
            </a:r>
          </a:p>
          <a:p>
            <a:pPr marL="302575" indent="-302575">
              <a:buFont typeface="Wingdings" panose="05000000000000000000" pitchFamily="2" charset="2"/>
              <a:buChar char="q"/>
            </a:pPr>
            <a:endParaRPr lang="en-GB" sz="2118" dirty="0">
              <a:solidFill>
                <a:schemeClr val="accent3">
                  <a:lumMod val="75000"/>
                </a:schemeClr>
              </a:solidFill>
            </a:endParaRPr>
          </a:p>
          <a:p>
            <a:pPr marL="403433" indent="-403433">
              <a:buFont typeface="Wingdings" panose="05000000000000000000" pitchFamily="2" charset="2"/>
              <a:buChar char="q"/>
            </a:pPr>
            <a:r>
              <a:rPr lang="en-GB" sz="2118" b="1" dirty="0">
                <a:solidFill>
                  <a:schemeClr val="accent5">
                    <a:lumMod val="75000"/>
                  </a:schemeClr>
                </a:solidFill>
              </a:rPr>
              <a:t>Radio Frequency Spectrum is vital for promoting safe, innovative and efficient communication systems between people, people and machines and machines to machines</a:t>
            </a:r>
          </a:p>
          <a:p>
            <a:pPr marL="302575" indent="-302575">
              <a:buFont typeface="Wingdings" panose="05000000000000000000" pitchFamily="2" charset="2"/>
              <a:buChar char="q"/>
            </a:pPr>
            <a:endParaRPr lang="en-GB" sz="2118" dirty="0">
              <a:solidFill>
                <a:schemeClr val="accent5">
                  <a:lumMod val="75000"/>
                </a:schemeClr>
              </a:solidFill>
            </a:endParaRPr>
          </a:p>
          <a:p>
            <a:pPr marL="403433" indent="-403433">
              <a:buFont typeface="Wingdings" panose="05000000000000000000" pitchFamily="2" charset="2"/>
              <a:buChar char="q"/>
            </a:pPr>
            <a:r>
              <a:rPr lang="en-GB" sz="2118" b="1" dirty="0"/>
              <a:t>NICTA ensures the PNG Spectrum plan is updated every 4 years consistent with the revisions of the ITU Radio Regulations</a:t>
            </a:r>
          </a:p>
          <a:p>
            <a:pPr marL="403433" indent="-403433">
              <a:buFont typeface="Wingdings" panose="05000000000000000000" pitchFamily="2" charset="2"/>
              <a:buChar char="q"/>
            </a:pPr>
            <a:endParaRPr lang="en-GB" sz="2118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3D0C9-E817-FF5E-99EF-CA6682B71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763" y="1171575"/>
            <a:ext cx="3794133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56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E7034965-F802-5F70-60CD-192DA98F2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0114F8EC-280F-5041-73FD-7B13828E1671}"/>
              </a:ext>
            </a:extLst>
          </p:cNvPr>
          <p:cNvSpPr txBox="1">
            <a:spLocks/>
          </p:cNvSpPr>
          <p:nvPr/>
        </p:nvSpPr>
        <p:spPr>
          <a:xfrm>
            <a:off x="665671" y="7592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Digital Transformation needs Radio Spectrum</a:t>
            </a:r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AA5EB-D463-61D9-DA57-48741DEEA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57" y="1991406"/>
            <a:ext cx="5539296" cy="38869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303B59-90F0-2829-7158-D70FD9BED002}"/>
              </a:ext>
            </a:extLst>
          </p:cNvPr>
          <p:cNvSpPr txBox="1"/>
          <p:nvPr/>
        </p:nvSpPr>
        <p:spPr>
          <a:xfrm>
            <a:off x="5911279" y="2270401"/>
            <a:ext cx="6229350" cy="3368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PNG Digital Transformation needs all of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Fixed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(e.g. fibre),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Satellite (LEOs/MEOs)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and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Wireless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Infrastructure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Spectrum is the oxygen of the wireless world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Wireless is by far the predominant digital connectivity approach in PNG –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making the role of radio spectrum ever more critical</a:t>
            </a:r>
            <a:endParaRPr kumimoji="0" lang="en-GB" b="0" i="0" u="sng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69169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29329" y="4269939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90" name="Group 5689"/>
          <p:cNvGrpSpPr/>
          <p:nvPr/>
        </p:nvGrpSpPr>
        <p:grpSpPr>
          <a:xfrm>
            <a:off x="6502037" y="4117715"/>
            <a:ext cx="369726" cy="249851"/>
            <a:chOff x="6502037" y="4117715"/>
            <a:chExt cx="369726" cy="249851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5378" y="4241288"/>
              <a:ext cx="35169" cy="1256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45378" y="4241288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5378" y="4242073"/>
              <a:ext cx="35169" cy="1235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745378" y="4242073"/>
              <a:ext cx="35566" cy="123655"/>
            </a:xfrm>
            <a:custGeom>
              <a:avLst/>
              <a:gdLst/>
              <a:ahLst/>
              <a:cxnLst/>
              <a:rect l="l" t="t" r="r" b="b"/>
              <a:pathLst>
                <a:path w="54609" h="189864">
                  <a:moveTo>
                    <a:pt x="0" y="189725"/>
                  </a:moveTo>
                  <a:lnTo>
                    <a:pt x="54000" y="1897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" name="object 8"/>
            <p:cNvSpPr/>
            <p:nvPr/>
          </p:nvSpPr>
          <p:spPr>
            <a:xfrm>
              <a:off x="6826271" y="4118004"/>
              <a:ext cx="45492" cy="123655"/>
            </a:xfrm>
            <a:custGeom>
              <a:avLst/>
              <a:gdLst/>
              <a:ahLst/>
              <a:cxnLst/>
              <a:rect l="l" t="t" r="r" b="b"/>
              <a:pathLst>
                <a:path w="69850" h="189864">
                  <a:moveTo>
                    <a:pt x="69626" y="0"/>
                  </a:moveTo>
                  <a:lnTo>
                    <a:pt x="0" y="0"/>
                  </a:lnTo>
                  <a:lnTo>
                    <a:pt x="0" y="189725"/>
                  </a:lnTo>
                  <a:lnTo>
                    <a:pt x="69626" y="189725"/>
                  </a:lnTo>
                  <a:lnTo>
                    <a:pt x="69626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" name="object 9"/>
            <p:cNvSpPr/>
            <p:nvPr/>
          </p:nvSpPr>
          <p:spPr>
            <a:xfrm>
              <a:off x="6826271" y="4118004"/>
              <a:ext cx="45492" cy="123655"/>
            </a:xfrm>
            <a:custGeom>
              <a:avLst/>
              <a:gdLst/>
              <a:ahLst/>
              <a:cxnLst/>
              <a:rect l="l" t="t" r="r" b="b"/>
              <a:pathLst>
                <a:path w="69850" h="189864">
                  <a:moveTo>
                    <a:pt x="0" y="189725"/>
                  </a:moveTo>
                  <a:lnTo>
                    <a:pt x="69626" y="189725"/>
                  </a:lnTo>
                  <a:lnTo>
                    <a:pt x="69626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6205" y="4117715"/>
              <a:ext cx="35169" cy="12567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46205" y="4117715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2037" y="4179808"/>
              <a:ext cx="35169" cy="1875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02037" y="417980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2037" y="4179808"/>
              <a:ext cx="35169" cy="18756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02037" y="417980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502946" y="4226163"/>
            <a:ext cx="34739" cy="81538"/>
          </a:xfrm>
          <a:prstGeom prst="rect">
            <a:avLst/>
          </a:prstGeom>
        </p:spPr>
        <p:txBody>
          <a:bodyPr vert="horz" wrap="square" lIns="0" tIns="4549" rIns="0" bIns="0" rtlCol="0">
            <a:spAutoFit/>
          </a:bodyPr>
          <a:lstStyle/>
          <a:p>
            <a:pPr indent="3175" defTabSz="595630">
              <a:lnSpc>
                <a:spcPts val="325"/>
              </a:lnSpc>
              <a:spcBef>
                <a:spcPts val="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9" name="Group 5688"/>
          <p:cNvGrpSpPr/>
          <p:nvPr/>
        </p:nvGrpSpPr>
        <p:grpSpPr>
          <a:xfrm>
            <a:off x="6502037" y="4117756"/>
            <a:ext cx="278906" cy="250066"/>
            <a:chOff x="6502037" y="4117756"/>
            <a:chExt cx="278906" cy="250066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2037" y="4179807"/>
              <a:ext cx="35169" cy="18756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502037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2037" y="4179807"/>
              <a:ext cx="35169" cy="18756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02037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  <a:path w="54609" h="288289">
                  <a:moveTo>
                    <a:pt x="26924" y="47459"/>
                  </a:moveTo>
                  <a:lnTo>
                    <a:pt x="26924" y="423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" name="object 22"/>
            <p:cNvSpPr/>
            <p:nvPr/>
          </p:nvSpPr>
          <p:spPr>
            <a:xfrm>
              <a:off x="6505677" y="4186399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2"/>
                  </a:lnTo>
                  <a:lnTo>
                    <a:pt x="10471" y="38885"/>
                  </a:lnTo>
                  <a:lnTo>
                    <a:pt x="21383" y="37623"/>
                  </a:lnTo>
                  <a:lnTo>
                    <a:pt x="32271" y="38885"/>
                  </a:lnTo>
                  <a:lnTo>
                    <a:pt x="42672" y="4267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" name="object 23"/>
            <p:cNvSpPr/>
            <p:nvPr/>
          </p:nvSpPr>
          <p:spPr>
            <a:xfrm>
              <a:off x="6747656" y="4117756"/>
              <a:ext cx="33085" cy="123656"/>
            </a:xfrm>
            <a:custGeom>
              <a:avLst/>
              <a:gdLst/>
              <a:ahLst/>
              <a:cxnLst/>
              <a:rect l="l" t="t" r="r" b="b"/>
              <a:pathLst>
                <a:path w="50800" h="189864">
                  <a:moveTo>
                    <a:pt x="0" y="189725"/>
                  </a:moveTo>
                  <a:lnTo>
                    <a:pt x="50501" y="189725"/>
                  </a:lnTo>
                  <a:lnTo>
                    <a:pt x="50501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" name="object 24"/>
            <p:cNvSpPr/>
            <p:nvPr/>
          </p:nvSpPr>
          <p:spPr>
            <a:xfrm>
              <a:off x="6745377" y="4117756"/>
              <a:ext cx="35566" cy="123656"/>
            </a:xfrm>
            <a:custGeom>
              <a:avLst/>
              <a:gdLst/>
              <a:ahLst/>
              <a:cxnLst/>
              <a:rect l="l" t="t" r="r" b="b"/>
              <a:pathLst>
                <a:path w="54609" h="189864">
                  <a:moveTo>
                    <a:pt x="0" y="189725"/>
                  </a:moveTo>
                  <a:lnTo>
                    <a:pt x="54000" y="1897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10142" y="4241685"/>
              <a:ext cx="35169" cy="12602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10142" y="4241685"/>
              <a:ext cx="35566" cy="126137"/>
            </a:xfrm>
            <a:custGeom>
              <a:avLst/>
              <a:gdLst/>
              <a:ahLst/>
              <a:cxnLst/>
              <a:rect l="l" t="t" r="r" b="b"/>
              <a:pathLst>
                <a:path w="54609" h="193675">
                  <a:moveTo>
                    <a:pt x="0" y="193497"/>
                  </a:moveTo>
                  <a:lnTo>
                    <a:pt x="54000" y="1934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34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706253" y="4325273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8" name="Group 5687"/>
          <p:cNvGrpSpPr/>
          <p:nvPr/>
        </p:nvGrpSpPr>
        <p:grpSpPr>
          <a:xfrm>
            <a:off x="6674988" y="4241684"/>
            <a:ext cx="35566" cy="126136"/>
            <a:chOff x="6674988" y="4241684"/>
            <a:chExt cx="35566" cy="126136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74988" y="4241684"/>
              <a:ext cx="35169" cy="12602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74988" y="4241684"/>
              <a:ext cx="35566" cy="126136"/>
            </a:xfrm>
            <a:custGeom>
              <a:avLst/>
              <a:gdLst/>
              <a:ahLst/>
              <a:cxnLst/>
              <a:rect l="l" t="t" r="r" b="b"/>
              <a:pathLst>
                <a:path w="54609" h="193675">
                  <a:moveTo>
                    <a:pt x="0" y="193497"/>
                  </a:moveTo>
                  <a:lnTo>
                    <a:pt x="54000" y="1934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34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654558" y="4259187"/>
            <a:ext cx="144747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2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-21000" dirty="0">
                <a:latin typeface="Arial" panose="020B0604020202020204"/>
                <a:cs typeface="Arial" panose="020B0604020202020204"/>
              </a:rPr>
              <a:t>S</a:t>
            </a:r>
            <a:endParaRPr sz="390" baseline="-2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54558" y="4292105"/>
            <a:ext cx="232422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M M </a:t>
            </a:r>
            <a:r>
              <a:rPr sz="390" b="1" baseline="-21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spc="234" baseline="-21000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spc="-49" baseline="-21000" dirty="0">
                <a:latin typeface="Arial" panose="020B0604020202020204"/>
                <a:cs typeface="Arial" panose="020B0604020202020204"/>
              </a:rPr>
              <a:t>M</a:t>
            </a:r>
            <a:endParaRPr sz="390" baseline="-2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7" name="Group 5686"/>
          <p:cNvGrpSpPr/>
          <p:nvPr/>
        </p:nvGrpSpPr>
        <p:grpSpPr>
          <a:xfrm>
            <a:off x="4597083" y="4895817"/>
            <a:ext cx="2384851" cy="1437878"/>
            <a:chOff x="4597083" y="4895817"/>
            <a:chExt cx="2384851" cy="1437878"/>
          </a:xfrm>
        </p:grpSpPr>
        <p:sp>
          <p:nvSpPr>
            <p:cNvPr id="34" name="object 34"/>
            <p:cNvSpPr/>
            <p:nvPr/>
          </p:nvSpPr>
          <p:spPr>
            <a:xfrm>
              <a:off x="4601301" y="6279518"/>
              <a:ext cx="64516" cy="54177"/>
            </a:xfrm>
            <a:custGeom>
              <a:avLst/>
              <a:gdLst/>
              <a:ahLst/>
              <a:cxnLst/>
              <a:rect l="l" t="t" r="r" b="b"/>
              <a:pathLst>
                <a:path w="99060" h="83184">
                  <a:moveTo>
                    <a:pt x="990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99000" y="82800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" name="object 35"/>
            <p:cNvSpPr/>
            <p:nvPr/>
          </p:nvSpPr>
          <p:spPr>
            <a:xfrm>
              <a:off x="4601301" y="6279518"/>
              <a:ext cx="64516" cy="54177"/>
            </a:xfrm>
            <a:custGeom>
              <a:avLst/>
              <a:gdLst/>
              <a:ahLst/>
              <a:cxnLst/>
              <a:rect l="l" t="t" r="r" b="b"/>
              <a:pathLst>
                <a:path w="99060" h="83184">
                  <a:moveTo>
                    <a:pt x="0" y="82800"/>
                  </a:moveTo>
                  <a:lnTo>
                    <a:pt x="99000" y="828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8985" y="6279518"/>
              <a:ext cx="70338" cy="5392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98985" y="6279518"/>
              <a:ext cx="70719" cy="54177"/>
            </a:xfrm>
            <a:custGeom>
              <a:avLst/>
              <a:gdLst/>
              <a:ahLst/>
              <a:cxnLst/>
              <a:rect l="l" t="t" r="r" b="b"/>
              <a:pathLst>
                <a:path w="108585" h="83184">
                  <a:moveTo>
                    <a:pt x="0" y="82800"/>
                  </a:moveTo>
                  <a:lnTo>
                    <a:pt x="107999" y="8280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" name="object 38"/>
            <p:cNvSpPr/>
            <p:nvPr/>
          </p:nvSpPr>
          <p:spPr>
            <a:xfrm>
              <a:off x="4597083" y="6224076"/>
              <a:ext cx="67824" cy="54177"/>
            </a:xfrm>
            <a:custGeom>
              <a:avLst/>
              <a:gdLst/>
              <a:ahLst/>
              <a:cxnLst/>
              <a:rect l="l" t="t" r="r" b="b"/>
              <a:pathLst>
                <a:path w="104139" h="83184">
                  <a:moveTo>
                    <a:pt x="103874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103874" y="82800"/>
                  </a:lnTo>
                  <a:lnTo>
                    <a:pt x="103874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7083" y="6224076"/>
              <a:ext cx="67824" cy="54177"/>
            </a:xfrm>
            <a:custGeom>
              <a:avLst/>
              <a:gdLst/>
              <a:ahLst/>
              <a:cxnLst/>
              <a:rect l="l" t="t" r="r" b="b"/>
              <a:pathLst>
                <a:path w="104139" h="83184">
                  <a:moveTo>
                    <a:pt x="0" y="82800"/>
                  </a:moveTo>
                  <a:lnTo>
                    <a:pt x="103874" y="82800"/>
                  </a:lnTo>
                  <a:lnTo>
                    <a:pt x="103874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40578" y="4895817"/>
              <a:ext cx="41030" cy="12895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940578" y="4895817"/>
              <a:ext cx="41356" cy="129032"/>
            </a:xfrm>
            <a:custGeom>
              <a:avLst/>
              <a:gdLst/>
              <a:ahLst/>
              <a:cxnLst/>
              <a:rect l="l" t="t" r="r" b="b"/>
              <a:pathLst>
                <a:path w="63500" h="198120">
                  <a:moveTo>
                    <a:pt x="0" y="198005"/>
                  </a:moveTo>
                  <a:lnTo>
                    <a:pt x="62999" y="19800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939668" y="4946445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6" name="Group 5685"/>
          <p:cNvGrpSpPr/>
          <p:nvPr/>
        </p:nvGrpSpPr>
        <p:grpSpPr>
          <a:xfrm>
            <a:off x="3738858" y="5958309"/>
            <a:ext cx="64515" cy="375300"/>
            <a:chOff x="3738858" y="5958309"/>
            <a:chExt cx="64515" cy="375300"/>
          </a:xfrm>
        </p:grpSpPr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38858" y="6082816"/>
              <a:ext cx="64476" cy="12567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738858" y="6082816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99060" h="193040">
                  <a:moveTo>
                    <a:pt x="51053" y="16484"/>
                  </a:moveTo>
                  <a:lnTo>
                    <a:pt x="51053" y="179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" name="object 46"/>
            <p:cNvSpPr/>
            <p:nvPr/>
          </p:nvSpPr>
          <p:spPr>
            <a:xfrm>
              <a:off x="3755235" y="608398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38858" y="6207770"/>
              <a:ext cx="64476" cy="12567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738858" y="6207770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38858" y="6207770"/>
              <a:ext cx="64476" cy="12567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738858" y="6207770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99060" h="193040">
                  <a:moveTo>
                    <a:pt x="51053" y="157734"/>
                  </a:moveTo>
                  <a:lnTo>
                    <a:pt x="51053" y="192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1" name="object 51"/>
            <p:cNvSpPr/>
            <p:nvPr/>
          </p:nvSpPr>
          <p:spPr>
            <a:xfrm>
              <a:off x="3755235" y="6299697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93"/>
                  </a:lnTo>
                  <a:lnTo>
                    <a:pt x="25955" y="6124"/>
                  </a:lnTo>
                  <a:lnTo>
                    <a:pt x="12721" y="459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38858" y="5958309"/>
              <a:ext cx="64476" cy="12567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738858" y="5958309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736707" y="5982254"/>
            <a:ext cx="6989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5" name="Group 5684"/>
          <p:cNvGrpSpPr/>
          <p:nvPr/>
        </p:nvGrpSpPr>
        <p:grpSpPr>
          <a:xfrm>
            <a:off x="3755234" y="5293697"/>
            <a:ext cx="107693" cy="704387"/>
            <a:chOff x="3755234" y="5293697"/>
            <a:chExt cx="107693" cy="704387"/>
          </a:xfrm>
        </p:grpSpPr>
        <p:sp>
          <p:nvSpPr>
            <p:cNvPr id="56" name="object 56"/>
            <p:cNvSpPr/>
            <p:nvPr/>
          </p:nvSpPr>
          <p:spPr>
            <a:xfrm>
              <a:off x="3772107" y="5964173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7" name="object 57"/>
            <p:cNvSpPr/>
            <p:nvPr/>
          </p:nvSpPr>
          <p:spPr>
            <a:xfrm>
              <a:off x="3755234" y="596417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8" name="object 58"/>
            <p:cNvSpPr/>
            <p:nvPr/>
          </p:nvSpPr>
          <p:spPr>
            <a:xfrm>
              <a:off x="3775581" y="5293722"/>
              <a:ext cx="52936" cy="124482"/>
            </a:xfrm>
            <a:custGeom>
              <a:avLst/>
              <a:gdLst/>
              <a:ahLst/>
              <a:cxnLst/>
              <a:rect l="l" t="t" r="r" b="b"/>
              <a:pathLst>
                <a:path w="81279" h="191134">
                  <a:moveTo>
                    <a:pt x="0" y="191008"/>
                  </a:moveTo>
                  <a:lnTo>
                    <a:pt x="80999" y="191008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9" name="object 59"/>
            <p:cNvSpPr/>
            <p:nvPr/>
          </p:nvSpPr>
          <p:spPr>
            <a:xfrm>
              <a:off x="3775581" y="5293722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60" name="object 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72603" y="5418122"/>
              <a:ext cx="58615" cy="125673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772603" y="5418122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2603" y="5543183"/>
              <a:ext cx="58615" cy="12567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772603" y="5543183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4" name="object 64"/>
            <p:cNvSpPr/>
            <p:nvPr/>
          </p:nvSpPr>
          <p:spPr>
            <a:xfrm>
              <a:off x="3827360" y="5293697"/>
              <a:ext cx="35567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5" name="object 65"/>
            <p:cNvSpPr/>
            <p:nvPr/>
          </p:nvSpPr>
          <p:spPr>
            <a:xfrm>
              <a:off x="3827360" y="5293697"/>
              <a:ext cx="35567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27360" y="5481289"/>
              <a:ext cx="35169" cy="18756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827360" y="5481289"/>
              <a:ext cx="35567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3824300" y="5536185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4" name="Group 5683"/>
          <p:cNvGrpSpPr/>
          <p:nvPr/>
        </p:nvGrpSpPr>
        <p:grpSpPr>
          <a:xfrm>
            <a:off x="3861686" y="5386310"/>
            <a:ext cx="47146" cy="190074"/>
            <a:chOff x="3861686" y="5386310"/>
            <a:chExt cx="47146" cy="190074"/>
          </a:xfrm>
        </p:grpSpPr>
        <p:pic>
          <p:nvPicPr>
            <p:cNvPr id="70" name="object 7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1686" y="5386310"/>
              <a:ext cx="46892" cy="9495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3861686" y="5386310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" name="object 7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61686" y="5481264"/>
              <a:ext cx="46892" cy="94954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3861686" y="5481264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6"/>
                  </a:moveTo>
                  <a:lnTo>
                    <a:pt x="72000" y="145796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859784" y="5489949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3" name="Group 5682"/>
          <p:cNvGrpSpPr/>
          <p:nvPr/>
        </p:nvGrpSpPr>
        <p:grpSpPr>
          <a:xfrm>
            <a:off x="3861686" y="5293673"/>
            <a:ext cx="94623" cy="375350"/>
            <a:chOff x="3861686" y="5293673"/>
            <a:chExt cx="94623" cy="375350"/>
          </a:xfrm>
        </p:grpSpPr>
        <p:sp>
          <p:nvSpPr>
            <p:cNvPr id="76" name="object 76"/>
            <p:cNvSpPr/>
            <p:nvPr/>
          </p:nvSpPr>
          <p:spPr>
            <a:xfrm>
              <a:off x="3861686" y="5293673"/>
              <a:ext cx="47146" cy="95119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72000" y="0"/>
                  </a:moveTo>
                  <a:lnTo>
                    <a:pt x="0" y="0"/>
                  </a:lnTo>
                  <a:lnTo>
                    <a:pt x="0" y="145795"/>
                  </a:lnTo>
                  <a:lnTo>
                    <a:pt x="72000" y="1457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" name="object 77"/>
            <p:cNvSpPr/>
            <p:nvPr/>
          </p:nvSpPr>
          <p:spPr>
            <a:xfrm>
              <a:off x="3861686" y="5293673"/>
              <a:ext cx="47146" cy="95119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8" name="object 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61686" y="5573904"/>
              <a:ext cx="46892" cy="94954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861686" y="5573904"/>
              <a:ext cx="47146" cy="95119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0" name="object 80"/>
            <p:cNvSpPr/>
            <p:nvPr/>
          </p:nvSpPr>
          <p:spPr>
            <a:xfrm>
              <a:off x="3909163" y="52937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1" name="object 81"/>
            <p:cNvSpPr/>
            <p:nvPr/>
          </p:nvSpPr>
          <p:spPr>
            <a:xfrm>
              <a:off x="3909163" y="52937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82" name="object 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09163" y="5418122"/>
              <a:ext cx="46892" cy="12567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909163" y="54181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3907426" y="54214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2" name="Group 5681"/>
          <p:cNvGrpSpPr/>
          <p:nvPr/>
        </p:nvGrpSpPr>
        <p:grpSpPr>
          <a:xfrm>
            <a:off x="3909162" y="5293723"/>
            <a:ext cx="152687" cy="375184"/>
            <a:chOff x="3909162" y="5293723"/>
            <a:chExt cx="152687" cy="375184"/>
          </a:xfrm>
        </p:grpSpPr>
        <p:pic>
          <p:nvPicPr>
            <p:cNvPr id="86" name="object 8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09162" y="5543184"/>
              <a:ext cx="46892" cy="125673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909162" y="5543184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88" name="object 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03123" y="5418122"/>
              <a:ext cx="58615" cy="125673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4003123" y="5418122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0" name="object 90"/>
            <p:cNvSpPr/>
            <p:nvPr/>
          </p:nvSpPr>
          <p:spPr>
            <a:xfrm>
              <a:off x="4003123" y="5293723"/>
              <a:ext cx="57899" cy="125723"/>
            </a:xfrm>
            <a:custGeom>
              <a:avLst/>
              <a:gdLst/>
              <a:ahLst/>
              <a:cxnLst/>
              <a:rect l="l" t="t" r="r" b="b"/>
              <a:pathLst>
                <a:path w="88900" h="193040">
                  <a:moveTo>
                    <a:pt x="0" y="192963"/>
                  </a:moveTo>
                  <a:lnTo>
                    <a:pt x="88391" y="192963"/>
                  </a:lnTo>
                  <a:lnTo>
                    <a:pt x="8839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1" name="object 91"/>
            <p:cNvSpPr/>
            <p:nvPr/>
          </p:nvSpPr>
          <p:spPr>
            <a:xfrm>
              <a:off x="4003123" y="5293723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3912057" y="5317659"/>
            <a:ext cx="14185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9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1" name="Group 5680"/>
          <p:cNvGrpSpPr/>
          <p:nvPr/>
        </p:nvGrpSpPr>
        <p:grpSpPr>
          <a:xfrm>
            <a:off x="4003123" y="5293723"/>
            <a:ext cx="110504" cy="375515"/>
            <a:chOff x="4003123" y="5293723"/>
            <a:chExt cx="110504" cy="375515"/>
          </a:xfrm>
        </p:grpSpPr>
        <p:sp>
          <p:nvSpPr>
            <p:cNvPr id="94" name="object 94"/>
            <p:cNvSpPr/>
            <p:nvPr/>
          </p:nvSpPr>
          <p:spPr>
            <a:xfrm>
              <a:off x="4003123" y="5543184"/>
              <a:ext cx="57899" cy="125723"/>
            </a:xfrm>
            <a:custGeom>
              <a:avLst/>
              <a:gdLst/>
              <a:ahLst/>
              <a:cxnLst/>
              <a:rect l="l" t="t" r="r" b="b"/>
              <a:pathLst>
                <a:path w="88900" h="193040">
                  <a:moveTo>
                    <a:pt x="0" y="192963"/>
                  </a:moveTo>
                  <a:lnTo>
                    <a:pt x="88391" y="192963"/>
                  </a:lnTo>
                  <a:lnTo>
                    <a:pt x="8839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5" name="object 95"/>
            <p:cNvSpPr/>
            <p:nvPr/>
          </p:nvSpPr>
          <p:spPr>
            <a:xfrm>
              <a:off x="4003123" y="5543184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6" name="object 96"/>
            <p:cNvSpPr/>
            <p:nvPr/>
          </p:nvSpPr>
          <p:spPr>
            <a:xfrm>
              <a:off x="4060691" y="5293723"/>
              <a:ext cx="52936" cy="375515"/>
            </a:xfrm>
            <a:custGeom>
              <a:avLst/>
              <a:gdLst/>
              <a:ahLst/>
              <a:cxnLst/>
              <a:rect l="l" t="t" r="r" b="b"/>
              <a:pathLst>
                <a:path w="81279" h="576579">
                  <a:moveTo>
                    <a:pt x="81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81000" y="575995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7" name="object 97"/>
            <p:cNvSpPr/>
            <p:nvPr/>
          </p:nvSpPr>
          <p:spPr>
            <a:xfrm>
              <a:off x="4060691" y="5293723"/>
              <a:ext cx="52936" cy="375515"/>
            </a:xfrm>
            <a:custGeom>
              <a:avLst/>
              <a:gdLst/>
              <a:ahLst/>
              <a:cxnLst/>
              <a:rect l="l" t="t" r="r" b="b"/>
              <a:pathLst>
                <a:path w="81279" h="576579">
                  <a:moveTo>
                    <a:pt x="0" y="575995"/>
                  </a:moveTo>
                  <a:lnTo>
                    <a:pt x="81000" y="575995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4064082" y="5401033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064082" y="5483828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80" name="Group 5679"/>
          <p:cNvGrpSpPr/>
          <p:nvPr/>
        </p:nvGrpSpPr>
        <p:grpSpPr>
          <a:xfrm>
            <a:off x="3775085" y="5418453"/>
            <a:ext cx="52936" cy="125723"/>
            <a:chOff x="3775085" y="5418453"/>
            <a:chExt cx="52936" cy="125723"/>
          </a:xfrm>
        </p:grpSpPr>
        <p:pic>
          <p:nvPicPr>
            <p:cNvPr id="101" name="object 10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75085" y="5418453"/>
              <a:ext cx="52754" cy="12567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775085" y="541845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3779635" y="5421628"/>
            <a:ext cx="44665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9" name="Group 5678"/>
          <p:cNvGrpSpPr/>
          <p:nvPr/>
        </p:nvGrpSpPr>
        <p:grpSpPr>
          <a:xfrm>
            <a:off x="3775085" y="5543183"/>
            <a:ext cx="52936" cy="125723"/>
            <a:chOff x="3775085" y="5543183"/>
            <a:chExt cx="52936" cy="125723"/>
          </a:xfrm>
        </p:grpSpPr>
        <p:pic>
          <p:nvPicPr>
            <p:cNvPr id="105" name="object 10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75085" y="5543183"/>
              <a:ext cx="52754" cy="125673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3775085" y="554318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3778394" y="5587799"/>
            <a:ext cx="2766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  <a:tabLst>
                <a:tab pos="141605" algn="l"/>
              </a:tabLst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dirty="0">
                <a:latin typeface="Arial" panose="020B0604020202020204"/>
                <a:cs typeface="Arial" panose="020B0604020202020204"/>
              </a:rPr>
              <a:t>	L</a:t>
            </a:r>
            <a:r>
              <a:rPr sz="325" b="1" spc="195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8" name="Group 5677"/>
          <p:cNvGrpSpPr/>
          <p:nvPr/>
        </p:nvGrpSpPr>
        <p:grpSpPr>
          <a:xfrm>
            <a:off x="3956722" y="5386310"/>
            <a:ext cx="47146" cy="95120"/>
            <a:chOff x="3956722" y="5386310"/>
            <a:chExt cx="47146" cy="95120"/>
          </a:xfrm>
        </p:grpSpPr>
        <p:pic>
          <p:nvPicPr>
            <p:cNvPr id="109" name="object 10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56722" y="5386310"/>
              <a:ext cx="46892" cy="94955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3956722" y="5386310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3864416" y="5394830"/>
            <a:ext cx="14516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46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7" name="Group 5676"/>
          <p:cNvGrpSpPr/>
          <p:nvPr/>
        </p:nvGrpSpPr>
        <p:grpSpPr>
          <a:xfrm>
            <a:off x="3956722" y="5481264"/>
            <a:ext cx="47146" cy="95120"/>
            <a:chOff x="3956722" y="5481264"/>
            <a:chExt cx="47146" cy="95120"/>
          </a:xfrm>
        </p:grpSpPr>
        <p:sp>
          <p:nvSpPr>
            <p:cNvPr id="113" name="object 113"/>
            <p:cNvSpPr/>
            <p:nvPr/>
          </p:nvSpPr>
          <p:spPr>
            <a:xfrm>
              <a:off x="3956722" y="5481264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72000" y="0"/>
                  </a:moveTo>
                  <a:lnTo>
                    <a:pt x="0" y="0"/>
                  </a:lnTo>
                  <a:lnTo>
                    <a:pt x="0" y="145796"/>
                  </a:lnTo>
                  <a:lnTo>
                    <a:pt x="72000" y="145796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956722" y="5481264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6"/>
                  </a:moveTo>
                  <a:lnTo>
                    <a:pt x="72000" y="145796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3910816" y="5469106"/>
            <a:ext cx="955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49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958293" y="5510628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6" name="Group 5675"/>
          <p:cNvGrpSpPr/>
          <p:nvPr/>
        </p:nvGrpSpPr>
        <p:grpSpPr>
          <a:xfrm>
            <a:off x="3956722" y="5293672"/>
            <a:ext cx="47146" cy="95120"/>
            <a:chOff x="3956722" y="5293672"/>
            <a:chExt cx="47146" cy="95120"/>
          </a:xfrm>
        </p:grpSpPr>
        <p:sp>
          <p:nvSpPr>
            <p:cNvPr id="118" name="object 118"/>
            <p:cNvSpPr/>
            <p:nvPr/>
          </p:nvSpPr>
          <p:spPr>
            <a:xfrm>
              <a:off x="3956722" y="5293672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72000" y="0"/>
                  </a:moveTo>
                  <a:lnTo>
                    <a:pt x="0" y="0"/>
                  </a:lnTo>
                  <a:lnTo>
                    <a:pt x="0" y="145795"/>
                  </a:lnTo>
                  <a:lnTo>
                    <a:pt x="72000" y="1457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956722" y="5293672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3754241" y="5302193"/>
            <a:ext cx="26385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185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8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5" name="Group 5674"/>
          <p:cNvGrpSpPr/>
          <p:nvPr/>
        </p:nvGrpSpPr>
        <p:grpSpPr>
          <a:xfrm>
            <a:off x="3956722" y="5573902"/>
            <a:ext cx="47146" cy="95120"/>
            <a:chOff x="3956722" y="5573902"/>
            <a:chExt cx="47146" cy="95120"/>
          </a:xfrm>
        </p:grpSpPr>
        <p:pic>
          <p:nvPicPr>
            <p:cNvPr id="122" name="object 1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56722" y="5573902"/>
              <a:ext cx="46892" cy="94955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3956722" y="5573902"/>
              <a:ext cx="47146" cy="95120"/>
            </a:xfrm>
            <a:custGeom>
              <a:avLst/>
              <a:gdLst/>
              <a:ahLst/>
              <a:cxnLst/>
              <a:rect l="l" t="t" r="r" b="b"/>
              <a:pathLst>
                <a:path w="72389" h="146050">
                  <a:moveTo>
                    <a:pt x="0" y="145795"/>
                  </a:moveTo>
                  <a:lnTo>
                    <a:pt x="72000" y="1457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457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3864415" y="5603100"/>
            <a:ext cx="13730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17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4" name="Group 5673"/>
          <p:cNvGrpSpPr/>
          <p:nvPr/>
        </p:nvGrpSpPr>
        <p:grpSpPr>
          <a:xfrm>
            <a:off x="3739933" y="5444539"/>
            <a:ext cx="307441" cy="224508"/>
            <a:chOff x="3739933" y="5444539"/>
            <a:chExt cx="307441" cy="224508"/>
          </a:xfrm>
        </p:grpSpPr>
        <p:sp>
          <p:nvSpPr>
            <p:cNvPr id="126" name="object 126"/>
            <p:cNvSpPr/>
            <p:nvPr/>
          </p:nvSpPr>
          <p:spPr>
            <a:xfrm>
              <a:off x="3980047" y="545959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963174" y="5444539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30336" y="552501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013463" y="5510047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72"/>
                  </a:lnTo>
                  <a:lnTo>
                    <a:pt x="25907" y="6096"/>
                  </a:lnTo>
                  <a:lnTo>
                    <a:pt x="12668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739933" y="5481289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739933" y="5481289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2" name="object 132"/>
          <p:cNvSpPr txBox="1"/>
          <p:nvPr/>
        </p:nvSpPr>
        <p:spPr>
          <a:xfrm>
            <a:off x="3734556" y="5515590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718014" y="5546525"/>
            <a:ext cx="35690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N</a:t>
            </a:r>
            <a:r>
              <a:rPr sz="490" b="1" spc="34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64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93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3" name="Group 5672"/>
          <p:cNvGrpSpPr/>
          <p:nvPr/>
        </p:nvGrpSpPr>
        <p:grpSpPr>
          <a:xfrm>
            <a:off x="3739932" y="5293698"/>
            <a:ext cx="35566" cy="187757"/>
            <a:chOff x="3739932" y="5293698"/>
            <a:chExt cx="35566" cy="187757"/>
          </a:xfrm>
        </p:grpSpPr>
        <p:sp>
          <p:nvSpPr>
            <p:cNvPr id="135" name="object 135"/>
            <p:cNvSpPr/>
            <p:nvPr/>
          </p:nvSpPr>
          <p:spPr>
            <a:xfrm>
              <a:off x="3739932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739932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3718014" y="5327999"/>
            <a:ext cx="16749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49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736707" y="5369272"/>
            <a:ext cx="12985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15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3792372" y="3340713"/>
            <a:ext cx="49628" cy="375515"/>
          </a:xfrm>
          <a:custGeom>
            <a:avLst/>
            <a:gdLst/>
            <a:ahLst/>
            <a:cxnLst/>
            <a:rect l="l" t="t" r="r" b="b"/>
            <a:pathLst>
              <a:path w="76200" h="576579">
                <a:moveTo>
                  <a:pt x="75600" y="0"/>
                </a:moveTo>
                <a:lnTo>
                  <a:pt x="0" y="0"/>
                </a:lnTo>
                <a:lnTo>
                  <a:pt x="0" y="575995"/>
                </a:lnTo>
                <a:lnTo>
                  <a:pt x="75600" y="575995"/>
                </a:lnTo>
                <a:lnTo>
                  <a:pt x="75600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140" name="object 140"/>
          <p:cNvSpPr txBox="1"/>
          <p:nvPr/>
        </p:nvSpPr>
        <p:spPr>
          <a:xfrm>
            <a:off x="3792095" y="3340713"/>
            <a:ext cx="43010" cy="241348"/>
          </a:xfrm>
          <a:prstGeom prst="rect">
            <a:avLst/>
          </a:prstGeom>
          <a:ln w="355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3742580" y="2700758"/>
            <a:ext cx="141851" cy="115735"/>
          </a:xfrm>
          <a:prstGeom prst="rect">
            <a:avLst/>
          </a:prstGeom>
          <a:solidFill>
            <a:srgbClr val="008000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365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3742580" y="2888321"/>
            <a:ext cx="141851" cy="115735"/>
          </a:xfrm>
          <a:prstGeom prst="rect">
            <a:avLst/>
          </a:prstGeom>
          <a:solidFill>
            <a:srgbClr val="99CC00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2" name="Group 5671"/>
          <p:cNvGrpSpPr/>
          <p:nvPr/>
        </p:nvGrpSpPr>
        <p:grpSpPr>
          <a:xfrm>
            <a:off x="3741339" y="2247973"/>
            <a:ext cx="707606" cy="187757"/>
            <a:chOff x="3741339" y="2247973"/>
            <a:chExt cx="707606" cy="187757"/>
          </a:xfrm>
        </p:grpSpPr>
        <p:sp>
          <p:nvSpPr>
            <p:cNvPr id="144" name="object 144"/>
            <p:cNvSpPr/>
            <p:nvPr/>
          </p:nvSpPr>
          <p:spPr>
            <a:xfrm>
              <a:off x="3741339" y="2247973"/>
              <a:ext cx="707606" cy="187757"/>
            </a:xfrm>
            <a:custGeom>
              <a:avLst/>
              <a:gdLst/>
              <a:ahLst/>
              <a:cxnLst/>
              <a:rect l="l" t="t" r="r" b="b"/>
              <a:pathLst>
                <a:path w="1086485" h="288289">
                  <a:moveTo>
                    <a:pt x="1086002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86002" y="287997"/>
                  </a:lnTo>
                  <a:lnTo>
                    <a:pt x="108600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741339" y="2247973"/>
              <a:ext cx="707606" cy="187757"/>
            </a:xfrm>
            <a:custGeom>
              <a:avLst/>
              <a:gdLst/>
              <a:ahLst/>
              <a:cxnLst/>
              <a:rect l="l" t="t" r="r" b="b"/>
              <a:pathLst>
                <a:path w="1086485" h="288289">
                  <a:moveTo>
                    <a:pt x="0" y="287997"/>
                  </a:moveTo>
                  <a:lnTo>
                    <a:pt x="1086002" y="287997"/>
                  </a:lnTo>
                  <a:lnTo>
                    <a:pt x="108600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4082694" y="2302455"/>
            <a:ext cx="3391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3741339" y="2060380"/>
            <a:ext cx="703470" cy="187758"/>
          </a:xfrm>
          <a:custGeom>
            <a:avLst/>
            <a:gdLst/>
            <a:ahLst/>
            <a:cxnLst/>
            <a:rect l="l" t="t" r="r" b="b"/>
            <a:pathLst>
              <a:path w="1080135" h="288289">
                <a:moveTo>
                  <a:pt x="0" y="287997"/>
                </a:moveTo>
                <a:lnTo>
                  <a:pt x="1079995" y="287997"/>
                </a:lnTo>
                <a:lnTo>
                  <a:pt x="1079995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148" name="object 148"/>
          <p:cNvSpPr txBox="1"/>
          <p:nvPr/>
        </p:nvSpPr>
        <p:spPr>
          <a:xfrm>
            <a:off x="3741339" y="2060380"/>
            <a:ext cx="703470" cy="115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1" name="Group 5670"/>
          <p:cNvGrpSpPr/>
          <p:nvPr/>
        </p:nvGrpSpPr>
        <p:grpSpPr>
          <a:xfrm>
            <a:off x="3881868" y="3340936"/>
            <a:ext cx="3864410" cy="2917360"/>
            <a:chOff x="3881868" y="3340936"/>
            <a:chExt cx="3864410" cy="2917360"/>
          </a:xfrm>
        </p:grpSpPr>
        <p:pic>
          <p:nvPicPr>
            <p:cNvPr id="150" name="object 1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81868" y="6182614"/>
              <a:ext cx="49237" cy="75321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3881868" y="6182614"/>
              <a:ext cx="49628" cy="75682"/>
            </a:xfrm>
            <a:custGeom>
              <a:avLst/>
              <a:gdLst/>
              <a:ahLst/>
              <a:cxnLst/>
              <a:rect l="l" t="t" r="r" b="b"/>
              <a:pathLst>
                <a:path w="76200" h="116204">
                  <a:moveTo>
                    <a:pt x="0" y="115650"/>
                  </a:moveTo>
                  <a:lnTo>
                    <a:pt x="75600" y="115650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157121" y="5419395"/>
              <a:ext cx="47146" cy="124482"/>
            </a:xfrm>
            <a:custGeom>
              <a:avLst/>
              <a:gdLst/>
              <a:ahLst/>
              <a:cxnLst/>
              <a:rect l="l" t="t" r="r" b="b"/>
              <a:pathLst>
                <a:path w="72390" h="191134">
                  <a:moveTo>
                    <a:pt x="0" y="191007"/>
                  </a:moveTo>
                  <a:lnTo>
                    <a:pt x="72000" y="191007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100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157121" y="5418121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4" name="object 1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678871" y="3340936"/>
              <a:ext cx="67407" cy="187567"/>
            </a:xfrm>
            <a:prstGeom prst="rect">
              <a:avLst/>
            </a:prstGeom>
          </p:spPr>
        </p:pic>
      </p:grpSp>
      <p:sp>
        <p:nvSpPr>
          <p:cNvPr id="155" name="object 155"/>
          <p:cNvSpPr txBox="1"/>
          <p:nvPr/>
        </p:nvSpPr>
        <p:spPr>
          <a:xfrm>
            <a:off x="7678889" y="3340713"/>
            <a:ext cx="66997" cy="116153"/>
          </a:xfrm>
          <a:prstGeom prst="rect">
            <a:avLst/>
          </a:prstGeom>
          <a:ln w="418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15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56" name="object 15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678871" y="3528529"/>
            <a:ext cx="67406" cy="187567"/>
          </a:xfrm>
          <a:prstGeom prst="rect">
            <a:avLst/>
          </a:prstGeom>
        </p:spPr>
      </p:pic>
      <p:sp>
        <p:nvSpPr>
          <p:cNvPr id="157" name="object 157"/>
          <p:cNvSpPr txBox="1"/>
          <p:nvPr/>
        </p:nvSpPr>
        <p:spPr>
          <a:xfrm>
            <a:off x="7678889" y="3528417"/>
            <a:ext cx="66997" cy="116153"/>
          </a:xfrm>
          <a:prstGeom prst="rect">
            <a:avLst/>
          </a:prstGeom>
          <a:ln w="418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SZ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70" name="Group 5669"/>
          <p:cNvGrpSpPr/>
          <p:nvPr/>
        </p:nvGrpSpPr>
        <p:grpSpPr>
          <a:xfrm>
            <a:off x="6980446" y="4241701"/>
            <a:ext cx="721253" cy="125723"/>
            <a:chOff x="6980446" y="4241701"/>
            <a:chExt cx="721253" cy="125723"/>
          </a:xfrm>
        </p:grpSpPr>
        <p:pic>
          <p:nvPicPr>
            <p:cNvPr id="159" name="object 15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980446" y="4241701"/>
              <a:ext cx="720963" cy="125673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6980446" y="4241701"/>
              <a:ext cx="721253" cy="125723"/>
            </a:xfrm>
            <a:custGeom>
              <a:avLst/>
              <a:gdLst/>
              <a:ahLst/>
              <a:cxnLst/>
              <a:rect l="l" t="t" r="r" b="b"/>
              <a:pathLst>
                <a:path w="1107440" h="193039">
                  <a:moveTo>
                    <a:pt x="0" y="192963"/>
                  </a:moveTo>
                  <a:lnTo>
                    <a:pt x="1106995" y="192963"/>
                  </a:lnTo>
                  <a:lnTo>
                    <a:pt x="110699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7316094" y="4265556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9" name="Group 5668"/>
          <p:cNvGrpSpPr/>
          <p:nvPr/>
        </p:nvGrpSpPr>
        <p:grpSpPr>
          <a:xfrm>
            <a:off x="1741047" y="1420544"/>
            <a:ext cx="7924495" cy="4123583"/>
            <a:chOff x="1741047" y="1420544"/>
            <a:chExt cx="7924495" cy="4123583"/>
          </a:xfrm>
        </p:grpSpPr>
        <p:pic>
          <p:nvPicPr>
            <p:cNvPr id="163" name="object 16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593515" y="5385740"/>
              <a:ext cx="52753" cy="94367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6593515" y="538574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5" name="object 16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267297" y="5418122"/>
              <a:ext cx="31150" cy="125673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6267297" y="5388627"/>
              <a:ext cx="351115" cy="155500"/>
            </a:xfrm>
            <a:custGeom>
              <a:avLst/>
              <a:gdLst/>
              <a:ahLst/>
              <a:cxnLst/>
              <a:rect l="l" t="t" r="r" b="b"/>
              <a:pathLst>
                <a:path w="539115" h="238759">
                  <a:moveTo>
                    <a:pt x="0" y="238251"/>
                  </a:moveTo>
                  <a:lnTo>
                    <a:pt x="47829" y="238251"/>
                  </a:lnTo>
                  <a:lnTo>
                    <a:pt x="47829" y="45288"/>
                  </a:lnTo>
                  <a:lnTo>
                    <a:pt x="0" y="45288"/>
                  </a:lnTo>
                  <a:lnTo>
                    <a:pt x="0" y="238251"/>
                  </a:lnTo>
                  <a:close/>
                </a:path>
                <a:path w="539115" h="238759">
                  <a:moveTo>
                    <a:pt x="539114" y="14731"/>
                  </a:moveTo>
                  <a:lnTo>
                    <a:pt x="5391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04516" y="5388627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1"/>
                  </a:lnTo>
                  <a:lnTo>
                    <a:pt x="10471" y="38885"/>
                  </a:lnTo>
                  <a:lnTo>
                    <a:pt x="21383" y="37623"/>
                  </a:lnTo>
                  <a:lnTo>
                    <a:pt x="32271" y="38885"/>
                  </a:lnTo>
                  <a:lnTo>
                    <a:pt x="42672" y="4267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8" name="object 1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53983" y="4929993"/>
              <a:ext cx="67994" cy="94367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5853983" y="4929993"/>
              <a:ext cx="68238" cy="94706"/>
            </a:xfrm>
            <a:custGeom>
              <a:avLst/>
              <a:gdLst/>
              <a:ahLst/>
              <a:cxnLst/>
              <a:rect l="l" t="t" r="r" b="b"/>
              <a:pathLst>
                <a:path w="104775" h="145415">
                  <a:moveTo>
                    <a:pt x="0" y="144894"/>
                  </a:moveTo>
                  <a:lnTo>
                    <a:pt x="104400" y="144894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0" name="object 17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255562" y="4836744"/>
              <a:ext cx="37513" cy="93904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4255562" y="4836744"/>
              <a:ext cx="37634" cy="94292"/>
            </a:xfrm>
            <a:custGeom>
              <a:avLst/>
              <a:gdLst/>
              <a:ahLst/>
              <a:cxnLst/>
              <a:rect l="l" t="t" r="r" b="b"/>
              <a:pathLst>
                <a:path w="57785" h="144779">
                  <a:moveTo>
                    <a:pt x="0" y="144183"/>
                  </a:moveTo>
                  <a:lnTo>
                    <a:pt x="57599" y="14418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2" name="object 17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55562" y="4742865"/>
              <a:ext cx="37513" cy="93904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4255562" y="4742865"/>
              <a:ext cx="37634" cy="94292"/>
            </a:xfrm>
            <a:custGeom>
              <a:avLst/>
              <a:gdLst/>
              <a:ahLst/>
              <a:cxnLst/>
              <a:rect l="l" t="t" r="r" b="b"/>
              <a:pathLst>
                <a:path w="57785" h="144779">
                  <a:moveTo>
                    <a:pt x="0" y="144183"/>
                  </a:moveTo>
                  <a:lnTo>
                    <a:pt x="57599" y="14418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9657272" y="1796999"/>
              <a:ext cx="4963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111" y="0"/>
                  </a:lnTo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" name="object 175"/>
            <p:cNvSpPr/>
            <p:nvPr/>
          </p:nvSpPr>
          <p:spPr>
            <a:xfrm>
              <a:off x="9657272" y="1420544"/>
              <a:ext cx="4963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1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9660166" y="2064160"/>
              <a:ext cx="5376" cy="371793"/>
            </a:xfrm>
            <a:custGeom>
              <a:avLst/>
              <a:gdLst/>
              <a:ahLst/>
              <a:cxnLst/>
              <a:rect l="l" t="t" r="r" b="b"/>
              <a:pathLst>
                <a:path w="8254" h="570864">
                  <a:moveTo>
                    <a:pt x="7747" y="0"/>
                  </a:moveTo>
                  <a:lnTo>
                    <a:pt x="0" y="5707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7" name="object 17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41047" y="4497801"/>
              <a:ext cx="187567" cy="82061"/>
            </a:xfrm>
            <a:prstGeom prst="rect">
              <a:avLst/>
            </a:prstGeom>
          </p:spPr>
        </p:pic>
      </p:grpSp>
      <p:sp>
        <p:nvSpPr>
          <p:cNvPr id="178" name="object 178"/>
          <p:cNvSpPr txBox="1">
            <a:spLocks noGrp="1"/>
          </p:cNvSpPr>
          <p:nvPr>
            <p:ph type="title"/>
          </p:nvPr>
        </p:nvSpPr>
        <p:spPr>
          <a:xfrm>
            <a:off x="2040624" y="56125"/>
            <a:ext cx="10058400" cy="950148"/>
          </a:xfrm>
          <a:prstGeom prst="rect">
            <a:avLst/>
          </a:prstGeom>
        </p:spPr>
        <p:txBody>
          <a:bodyPr vert="horz" wrap="square" lIns="0" tIns="8271" rIns="0" bIns="0" rtlCol="0" anchor="ctr">
            <a:spAutoFit/>
          </a:bodyPr>
          <a:lstStyle/>
          <a:p>
            <a:pPr marL="8255">
              <a:spcBef>
                <a:spcPts val="65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Papua</a:t>
            </a:r>
            <a:r>
              <a:rPr lang="en-US" sz="2400" b="1" spc="-46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New</a:t>
            </a:r>
            <a:r>
              <a:rPr lang="en-US" sz="2400" b="1" spc="-39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Guinea</a:t>
            </a:r>
            <a:r>
              <a:rPr lang="en-US" sz="2400" b="1" spc="-42" dirty="0">
                <a:solidFill>
                  <a:schemeClr val="accent2"/>
                </a:solidFill>
              </a:rPr>
              <a:t> </a:t>
            </a:r>
            <a:r>
              <a:rPr lang="en-US" sz="2400" b="1" spc="-6" dirty="0">
                <a:solidFill>
                  <a:schemeClr val="accent2"/>
                </a:solidFill>
              </a:rPr>
              <a:t>Radiofrequency</a:t>
            </a:r>
            <a:r>
              <a:rPr lang="en-US" sz="2400" b="1" spc="-42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Spectrum</a:t>
            </a:r>
            <a:r>
              <a:rPr lang="en-US" sz="2400" b="1" spc="-42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Allocation</a:t>
            </a:r>
            <a:r>
              <a:rPr lang="en-US" sz="2400" b="1" spc="-42" dirty="0">
                <a:solidFill>
                  <a:schemeClr val="accent2"/>
                </a:solidFill>
              </a:rPr>
              <a:t> </a:t>
            </a:r>
            <a:r>
              <a:rPr lang="en-US" sz="2400" b="1" spc="-6" dirty="0">
                <a:solidFill>
                  <a:schemeClr val="accent2"/>
                </a:solidFill>
              </a:rPr>
              <a:t>Chart</a:t>
            </a:r>
            <a:br>
              <a:rPr lang="en-US" b="1" spc="-6" dirty="0">
                <a:solidFill>
                  <a:schemeClr val="accent2"/>
                </a:solidFill>
              </a:rPr>
            </a:br>
            <a:endParaRPr spc="-6" dirty="0"/>
          </a:p>
        </p:txBody>
      </p:sp>
      <p:sp>
        <p:nvSpPr>
          <p:cNvPr id="179" name="object 179"/>
          <p:cNvSpPr txBox="1"/>
          <p:nvPr/>
        </p:nvSpPr>
        <p:spPr>
          <a:xfrm>
            <a:off x="3515202" y="1393857"/>
            <a:ext cx="15756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VLF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3515201" y="2667962"/>
            <a:ext cx="123242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MF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3515202" y="3311879"/>
            <a:ext cx="11579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3515202" y="3961256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VHF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515202" y="4619895"/>
            <a:ext cx="16914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UHF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3515202" y="5263813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SHF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3515202" y="5928855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EHF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736154" y="1394684"/>
            <a:ext cx="32671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6" dirty="0">
                <a:latin typeface="Arial" panose="020B0604020202020204"/>
                <a:cs typeface="Arial" panose="020B0604020202020204"/>
              </a:rPr>
              <a:t>LEGEND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187" name="object 187"/>
          <p:cNvGraphicFramePr>
            <a:graphicFrameLocks noGrp="1"/>
          </p:cNvGraphicFramePr>
          <p:nvPr/>
        </p:nvGraphicFramePr>
        <p:xfrm>
          <a:off x="1738069" y="4415584"/>
          <a:ext cx="187758" cy="30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8" name="object 188"/>
          <p:cNvSpPr txBox="1"/>
          <p:nvPr/>
        </p:nvSpPr>
        <p:spPr>
          <a:xfrm>
            <a:off x="3515202" y="2033721"/>
            <a:ext cx="107940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LF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9753219" y="1394684"/>
            <a:ext cx="15756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VLF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9747429" y="2705266"/>
            <a:ext cx="123242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MF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9747429" y="3311466"/>
            <a:ext cx="11579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9748835" y="4619317"/>
            <a:ext cx="16914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UHF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9747429" y="5932230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EHF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9747430" y="2033721"/>
            <a:ext cx="107940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LF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3729758" y="1788728"/>
            <a:ext cx="210917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9425264" y="1795510"/>
            <a:ext cx="252686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3729759" y="2429089"/>
            <a:ext cx="252686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9378779" y="2432066"/>
            <a:ext cx="294042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3729758" y="3073088"/>
            <a:ext cx="294042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9338498" y="3069532"/>
            <a:ext cx="335399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3729758" y="3710141"/>
            <a:ext cx="335399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9274976" y="3710471"/>
            <a:ext cx="397434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dirty="0">
                <a:latin typeface="Arial" panose="020B0604020202020204"/>
                <a:cs typeface="Arial" panose="020B0604020202020204"/>
              </a:rPr>
              <a:t>000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kHz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3729759" y="4364232"/>
            <a:ext cx="273364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MHz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729759" y="5022293"/>
            <a:ext cx="314720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MHz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3729758" y="5662653"/>
            <a:ext cx="227460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GHz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9405412" y="5663646"/>
            <a:ext cx="269229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GHz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3729758" y="6332427"/>
            <a:ext cx="269229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GHz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8" name="Group 5667"/>
          <p:cNvGrpSpPr/>
          <p:nvPr/>
        </p:nvGrpSpPr>
        <p:grpSpPr>
          <a:xfrm>
            <a:off x="7235863" y="5293723"/>
            <a:ext cx="99668" cy="375515"/>
            <a:chOff x="7235863" y="5293723"/>
            <a:chExt cx="99668" cy="375515"/>
          </a:xfrm>
        </p:grpSpPr>
        <p:sp>
          <p:nvSpPr>
            <p:cNvPr id="209" name="object 209"/>
            <p:cNvSpPr/>
            <p:nvPr/>
          </p:nvSpPr>
          <p:spPr>
            <a:xfrm>
              <a:off x="7235863" y="5293723"/>
              <a:ext cx="99668" cy="375515"/>
            </a:xfrm>
            <a:custGeom>
              <a:avLst/>
              <a:gdLst/>
              <a:ahLst/>
              <a:cxnLst/>
              <a:rect l="l" t="t" r="r" b="b"/>
              <a:pathLst>
                <a:path w="153034" h="576579">
                  <a:moveTo>
                    <a:pt x="152996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52996" y="575995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235863" y="5293723"/>
              <a:ext cx="99668" cy="375515"/>
            </a:xfrm>
            <a:custGeom>
              <a:avLst/>
              <a:gdLst/>
              <a:ahLst/>
              <a:cxnLst/>
              <a:rect l="l" t="t" r="r" b="b"/>
              <a:pathLst>
                <a:path w="153034" h="576579">
                  <a:moveTo>
                    <a:pt x="0" y="575995"/>
                  </a:moveTo>
                  <a:lnTo>
                    <a:pt x="152996" y="575995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1" name="object 211"/>
          <p:cNvSpPr txBox="1"/>
          <p:nvPr/>
        </p:nvSpPr>
        <p:spPr>
          <a:xfrm>
            <a:off x="7250586" y="5442308"/>
            <a:ext cx="715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7" name="Group 5666"/>
          <p:cNvGrpSpPr/>
          <p:nvPr/>
        </p:nvGrpSpPr>
        <p:grpSpPr>
          <a:xfrm>
            <a:off x="4408085" y="1418920"/>
            <a:ext cx="2771037" cy="3605491"/>
            <a:chOff x="4408085" y="1418920"/>
            <a:chExt cx="2771037" cy="3605491"/>
          </a:xfrm>
        </p:grpSpPr>
        <p:pic>
          <p:nvPicPr>
            <p:cNvPr id="213" name="object 21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08085" y="4898688"/>
              <a:ext cx="38803" cy="125673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4408085" y="4898688"/>
              <a:ext cx="38875" cy="125723"/>
            </a:xfrm>
            <a:custGeom>
              <a:avLst/>
              <a:gdLst/>
              <a:ahLst/>
              <a:cxnLst/>
              <a:rect l="l" t="t" r="r" b="b"/>
              <a:pathLst>
                <a:path w="59689" h="193040">
                  <a:moveTo>
                    <a:pt x="0" y="192963"/>
                  </a:moveTo>
                  <a:lnTo>
                    <a:pt x="59579" y="192963"/>
                  </a:lnTo>
                  <a:lnTo>
                    <a:pt x="5957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906092" y="1418920"/>
              <a:ext cx="0" cy="189412"/>
            </a:xfrm>
            <a:custGeom>
              <a:avLst/>
              <a:gdLst/>
              <a:ahLst/>
              <a:cxnLst/>
              <a:rect l="l" t="t" r="r" b="b"/>
              <a:pathLst>
                <a:path h="290830">
                  <a:moveTo>
                    <a:pt x="0" y="0"/>
                  </a:moveTo>
                  <a:lnTo>
                    <a:pt x="0" y="2906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6" name="object 216"/>
            <p:cNvSpPr/>
            <p:nvPr/>
          </p:nvSpPr>
          <p:spPr>
            <a:xfrm>
              <a:off x="7179122" y="1795759"/>
              <a:ext cx="0" cy="4136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107668" y="1420624"/>
              <a:ext cx="798590" cy="375515"/>
            </a:xfrm>
            <a:custGeom>
              <a:avLst/>
              <a:gdLst/>
              <a:ahLst/>
              <a:cxnLst/>
              <a:rect l="l" t="t" r="r" b="b"/>
              <a:pathLst>
                <a:path w="1226184" h="576580">
                  <a:moveTo>
                    <a:pt x="1225803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225803" y="575995"/>
                  </a:lnTo>
                  <a:lnTo>
                    <a:pt x="122580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107668" y="1420624"/>
              <a:ext cx="798590" cy="375515"/>
            </a:xfrm>
            <a:custGeom>
              <a:avLst/>
              <a:gdLst/>
              <a:ahLst/>
              <a:cxnLst/>
              <a:rect l="l" t="t" r="r" b="b"/>
              <a:pathLst>
                <a:path w="1226184" h="576580">
                  <a:moveTo>
                    <a:pt x="0" y="575995"/>
                  </a:moveTo>
                  <a:lnTo>
                    <a:pt x="1225803" y="575995"/>
                  </a:lnTo>
                  <a:lnTo>
                    <a:pt x="1225803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grpSp>
        <p:nvGrpSpPr>
          <p:cNvPr id="5666" name="Group 5665"/>
          <p:cNvGrpSpPr/>
          <p:nvPr/>
        </p:nvGrpSpPr>
        <p:grpSpPr>
          <a:xfrm>
            <a:off x="1744334" y="3155542"/>
            <a:ext cx="187567" cy="1209350"/>
            <a:chOff x="1744334" y="3155542"/>
            <a:chExt cx="187567" cy="1209350"/>
          </a:xfrm>
        </p:grpSpPr>
        <p:pic>
          <p:nvPicPr>
            <p:cNvPr id="220" name="object 22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44334" y="3963726"/>
              <a:ext cx="187567" cy="82061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44334" y="4042799"/>
              <a:ext cx="187567" cy="82061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44334" y="3640817"/>
              <a:ext cx="187567" cy="82061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44334" y="3316087"/>
              <a:ext cx="187567" cy="82061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44334" y="3558600"/>
              <a:ext cx="187567" cy="82061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44334" y="3885067"/>
              <a:ext cx="187567" cy="82061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44334" y="4200284"/>
              <a:ext cx="187567" cy="82061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44334" y="4123419"/>
              <a:ext cx="187567" cy="77371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44334" y="3155542"/>
              <a:ext cx="187567" cy="82061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44334" y="3481678"/>
              <a:ext cx="187567" cy="8206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744334" y="3803181"/>
              <a:ext cx="187567" cy="82061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744334" y="3721958"/>
              <a:ext cx="187567" cy="8206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744334" y="3233253"/>
              <a:ext cx="187567" cy="85574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744334" y="3397807"/>
              <a:ext cx="187567" cy="82061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744334" y="4282831"/>
              <a:ext cx="187567" cy="82061"/>
            </a:xfrm>
            <a:prstGeom prst="rect">
              <a:avLst/>
            </a:prstGeom>
          </p:spPr>
        </p:pic>
      </p:grpSp>
      <p:sp>
        <p:nvSpPr>
          <p:cNvPr id="235" name="object 235"/>
          <p:cNvSpPr txBox="1"/>
          <p:nvPr/>
        </p:nvSpPr>
        <p:spPr>
          <a:xfrm>
            <a:off x="4790756" y="1329012"/>
            <a:ext cx="40011" cy="62861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8.3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875779" y="1337696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004971" y="1292741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19.95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7152448" y="1292328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20.05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477392" y="1568795"/>
            <a:ext cx="6782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5" name="Group 5664"/>
          <p:cNvGrpSpPr/>
          <p:nvPr/>
        </p:nvGrpSpPr>
        <p:grpSpPr>
          <a:xfrm>
            <a:off x="5906588" y="1420599"/>
            <a:ext cx="1129440" cy="187757"/>
            <a:chOff x="5906588" y="1420599"/>
            <a:chExt cx="1129440" cy="187757"/>
          </a:xfrm>
        </p:grpSpPr>
        <p:sp>
          <p:nvSpPr>
            <p:cNvPr id="241" name="object 241"/>
            <p:cNvSpPr/>
            <p:nvPr/>
          </p:nvSpPr>
          <p:spPr>
            <a:xfrm>
              <a:off x="5906588" y="1420599"/>
              <a:ext cx="1129440" cy="187757"/>
            </a:xfrm>
            <a:custGeom>
              <a:avLst/>
              <a:gdLst/>
              <a:ahLst/>
              <a:cxnLst/>
              <a:rect l="l" t="t" r="r" b="b"/>
              <a:pathLst>
                <a:path w="1734184" h="288289">
                  <a:moveTo>
                    <a:pt x="1734185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734185" y="287997"/>
                  </a:lnTo>
                  <a:lnTo>
                    <a:pt x="173418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906588" y="1420599"/>
              <a:ext cx="1129440" cy="187757"/>
            </a:xfrm>
            <a:custGeom>
              <a:avLst/>
              <a:gdLst/>
              <a:ahLst/>
              <a:cxnLst/>
              <a:rect l="l" t="t" r="r" b="b"/>
              <a:pathLst>
                <a:path w="1734184" h="288289">
                  <a:moveTo>
                    <a:pt x="0" y="287997"/>
                  </a:moveTo>
                  <a:lnTo>
                    <a:pt x="1734185" y="287997"/>
                  </a:lnTo>
                  <a:lnTo>
                    <a:pt x="1734185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3" name="object 243"/>
          <p:cNvSpPr txBox="1"/>
          <p:nvPr/>
        </p:nvSpPr>
        <p:spPr>
          <a:xfrm>
            <a:off x="6437438" y="1474916"/>
            <a:ext cx="777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4" name="Group 5663"/>
          <p:cNvGrpSpPr/>
          <p:nvPr/>
        </p:nvGrpSpPr>
        <p:grpSpPr>
          <a:xfrm>
            <a:off x="5905679" y="1608191"/>
            <a:ext cx="1131508" cy="187757"/>
            <a:chOff x="5905679" y="1608191"/>
            <a:chExt cx="1131508" cy="187757"/>
          </a:xfrm>
        </p:grpSpPr>
        <p:sp>
          <p:nvSpPr>
            <p:cNvPr id="245" name="object 245"/>
            <p:cNvSpPr/>
            <p:nvPr/>
          </p:nvSpPr>
          <p:spPr>
            <a:xfrm>
              <a:off x="5905679" y="1608191"/>
              <a:ext cx="1131508" cy="187757"/>
            </a:xfrm>
            <a:custGeom>
              <a:avLst/>
              <a:gdLst/>
              <a:ahLst/>
              <a:cxnLst/>
              <a:rect l="l" t="t" r="r" b="b"/>
              <a:pathLst>
                <a:path w="1737359" h="288289">
                  <a:moveTo>
                    <a:pt x="173697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736978" y="287997"/>
                  </a:lnTo>
                  <a:lnTo>
                    <a:pt x="1736978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905679" y="1608191"/>
              <a:ext cx="1131508" cy="187757"/>
            </a:xfrm>
            <a:custGeom>
              <a:avLst/>
              <a:gdLst/>
              <a:ahLst/>
              <a:cxnLst/>
              <a:rect l="l" t="t" r="r" b="b"/>
              <a:pathLst>
                <a:path w="1737359" h="288289">
                  <a:moveTo>
                    <a:pt x="0" y="287997"/>
                  </a:moveTo>
                  <a:lnTo>
                    <a:pt x="1736978" y="287997"/>
                  </a:lnTo>
                  <a:lnTo>
                    <a:pt x="173697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7" name="object 247"/>
          <p:cNvSpPr txBox="1"/>
          <p:nvPr/>
        </p:nvSpPr>
        <p:spPr>
          <a:xfrm>
            <a:off x="6459274" y="1662508"/>
            <a:ext cx="3391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7036110" y="1420610"/>
            <a:ext cx="147229" cy="213392"/>
          </a:xfrm>
          <a:prstGeom prst="rect">
            <a:avLst/>
          </a:prstGeom>
          <a:solidFill>
            <a:srgbClr val="3366FF"/>
          </a:solidFill>
          <a:ln w="340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3" name="Group 5662"/>
          <p:cNvGrpSpPr/>
          <p:nvPr/>
        </p:nvGrpSpPr>
        <p:grpSpPr>
          <a:xfrm>
            <a:off x="7183506" y="1420599"/>
            <a:ext cx="2478896" cy="187757"/>
            <a:chOff x="7183506" y="1420599"/>
            <a:chExt cx="2478896" cy="187757"/>
          </a:xfrm>
        </p:grpSpPr>
        <p:sp>
          <p:nvSpPr>
            <p:cNvPr id="250" name="object 250"/>
            <p:cNvSpPr/>
            <p:nvPr/>
          </p:nvSpPr>
          <p:spPr>
            <a:xfrm>
              <a:off x="7183506" y="1420599"/>
              <a:ext cx="2478896" cy="187757"/>
            </a:xfrm>
            <a:custGeom>
              <a:avLst/>
              <a:gdLst/>
              <a:ahLst/>
              <a:cxnLst/>
              <a:rect l="l" t="t" r="r" b="b"/>
              <a:pathLst>
                <a:path w="3806190" h="288289">
                  <a:moveTo>
                    <a:pt x="3805682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805682" y="287997"/>
                  </a:lnTo>
                  <a:lnTo>
                    <a:pt x="380568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183506" y="1420599"/>
              <a:ext cx="2478896" cy="187757"/>
            </a:xfrm>
            <a:custGeom>
              <a:avLst/>
              <a:gdLst/>
              <a:ahLst/>
              <a:cxnLst/>
              <a:rect l="l" t="t" r="r" b="b"/>
              <a:pathLst>
                <a:path w="3806190" h="288289">
                  <a:moveTo>
                    <a:pt x="0" y="287997"/>
                  </a:moveTo>
                  <a:lnTo>
                    <a:pt x="3805682" y="287997"/>
                  </a:lnTo>
                  <a:lnTo>
                    <a:pt x="380568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2" name="object 252"/>
          <p:cNvSpPr txBox="1"/>
          <p:nvPr/>
        </p:nvSpPr>
        <p:spPr>
          <a:xfrm>
            <a:off x="8389123" y="1474916"/>
            <a:ext cx="777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2" name="Group 5661"/>
          <p:cNvGrpSpPr/>
          <p:nvPr/>
        </p:nvGrpSpPr>
        <p:grpSpPr>
          <a:xfrm>
            <a:off x="7183506" y="1608191"/>
            <a:ext cx="2478896" cy="187757"/>
            <a:chOff x="7183506" y="1608191"/>
            <a:chExt cx="2478896" cy="187757"/>
          </a:xfrm>
        </p:grpSpPr>
        <p:sp>
          <p:nvSpPr>
            <p:cNvPr id="254" name="object 254"/>
            <p:cNvSpPr/>
            <p:nvPr/>
          </p:nvSpPr>
          <p:spPr>
            <a:xfrm>
              <a:off x="7183506" y="1608191"/>
              <a:ext cx="2478896" cy="187757"/>
            </a:xfrm>
            <a:custGeom>
              <a:avLst/>
              <a:gdLst/>
              <a:ahLst/>
              <a:cxnLst/>
              <a:rect l="l" t="t" r="r" b="b"/>
              <a:pathLst>
                <a:path w="3806190" h="288289">
                  <a:moveTo>
                    <a:pt x="3805682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805682" y="287997"/>
                  </a:lnTo>
                  <a:lnTo>
                    <a:pt x="380568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5" name="object 255"/>
            <p:cNvSpPr/>
            <p:nvPr/>
          </p:nvSpPr>
          <p:spPr>
            <a:xfrm>
              <a:off x="7183506" y="1608191"/>
              <a:ext cx="2478896" cy="187757"/>
            </a:xfrm>
            <a:custGeom>
              <a:avLst/>
              <a:gdLst/>
              <a:ahLst/>
              <a:cxnLst/>
              <a:rect l="l" t="t" r="r" b="b"/>
              <a:pathLst>
                <a:path w="3806190" h="288289">
                  <a:moveTo>
                    <a:pt x="0" y="287997"/>
                  </a:moveTo>
                  <a:lnTo>
                    <a:pt x="3805682" y="287997"/>
                  </a:lnTo>
                  <a:lnTo>
                    <a:pt x="380568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6" name="object 256"/>
          <p:cNvSpPr txBox="1"/>
          <p:nvPr/>
        </p:nvSpPr>
        <p:spPr>
          <a:xfrm>
            <a:off x="8410960" y="1662508"/>
            <a:ext cx="3391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4437861" y="2060396"/>
            <a:ext cx="96360" cy="125723"/>
          </a:xfrm>
          <a:custGeom>
            <a:avLst/>
            <a:gdLst/>
            <a:ahLst/>
            <a:cxnLst/>
            <a:rect l="l" t="t" r="r" b="b"/>
            <a:pathLst>
              <a:path w="147954" h="193039">
                <a:moveTo>
                  <a:pt x="0" y="192595"/>
                </a:moveTo>
                <a:lnTo>
                  <a:pt x="147599" y="192595"/>
                </a:lnTo>
                <a:lnTo>
                  <a:pt x="147599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58" name="object 258"/>
          <p:cNvSpPr txBox="1"/>
          <p:nvPr/>
        </p:nvSpPr>
        <p:spPr>
          <a:xfrm>
            <a:off x="4444238" y="2061373"/>
            <a:ext cx="87675" cy="81045"/>
          </a:xfrm>
          <a:prstGeom prst="rect">
            <a:avLst/>
          </a:prstGeom>
          <a:solidFill>
            <a:srgbClr val="FF6600"/>
          </a:solidFill>
        </p:spPr>
        <p:txBody>
          <a:bodyPr vert="horz" wrap="square" lIns="0" tIns="30604" rIns="0" bIns="0" rtlCol="0">
            <a:spAutoFit/>
          </a:bodyPr>
          <a:lstStyle/>
          <a:p>
            <a:pPr marL="12065" defTabSz="595630">
              <a:spcBef>
                <a:spcPts val="24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4405646" y="1971937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70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4501344" y="1971937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72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61" name="object 26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437861" y="2185623"/>
            <a:ext cx="96086" cy="125434"/>
          </a:xfrm>
          <a:prstGeom prst="rect">
            <a:avLst/>
          </a:prstGeom>
        </p:spPr>
      </p:pic>
      <p:sp>
        <p:nvSpPr>
          <p:cNvPr id="262" name="object 262"/>
          <p:cNvSpPr txBox="1"/>
          <p:nvPr/>
        </p:nvSpPr>
        <p:spPr>
          <a:xfrm>
            <a:off x="4443245" y="2185727"/>
            <a:ext cx="90157" cy="82297"/>
          </a:xfrm>
          <a:prstGeom prst="rect">
            <a:avLst/>
          </a:prstGeom>
          <a:ln w="5041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63" name="object 26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741047" y="4418563"/>
            <a:ext cx="187567" cy="82061"/>
          </a:xfrm>
          <a:prstGeom prst="rect">
            <a:avLst/>
          </a:prstGeom>
        </p:spPr>
      </p:pic>
      <p:sp>
        <p:nvSpPr>
          <p:cNvPr id="264" name="object 264"/>
          <p:cNvSpPr txBox="1"/>
          <p:nvPr/>
        </p:nvSpPr>
        <p:spPr>
          <a:xfrm>
            <a:off x="1962059" y="4391046"/>
            <a:ext cx="534737" cy="17391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defTabSz="595630">
              <a:lnSpc>
                <a:spcPct val="124000"/>
              </a:lnSpc>
              <a:spcBef>
                <a:spcPts val="6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Secondary</a:t>
            </a:r>
            <a:r>
              <a:rPr sz="455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Service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Not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 Allocated</a:t>
            </a:r>
            <a:endParaRPr sz="45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1" name="Group 5660"/>
          <p:cNvGrpSpPr/>
          <p:nvPr/>
        </p:nvGrpSpPr>
        <p:grpSpPr>
          <a:xfrm>
            <a:off x="4437861" y="2310106"/>
            <a:ext cx="94292" cy="125723"/>
            <a:chOff x="4437861" y="2310106"/>
            <a:chExt cx="94292" cy="125723"/>
          </a:xfrm>
        </p:grpSpPr>
        <p:pic>
          <p:nvPicPr>
            <p:cNvPr id="266" name="object 2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437861" y="2310106"/>
              <a:ext cx="94176" cy="125433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4437861" y="2310106"/>
              <a:ext cx="94292" cy="125723"/>
            </a:xfrm>
            <a:custGeom>
              <a:avLst/>
              <a:gdLst/>
              <a:ahLst/>
              <a:cxnLst/>
              <a:rect l="l" t="t" r="r" b="b"/>
              <a:pathLst>
                <a:path w="144779" h="193039">
                  <a:moveTo>
                    <a:pt x="0" y="192595"/>
                  </a:moveTo>
                  <a:lnTo>
                    <a:pt x="144602" y="192595"/>
                  </a:lnTo>
                  <a:lnTo>
                    <a:pt x="144602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8" name="object 268"/>
          <p:cNvSpPr txBox="1"/>
          <p:nvPr/>
        </p:nvSpPr>
        <p:spPr>
          <a:xfrm>
            <a:off x="4444238" y="2333473"/>
            <a:ext cx="8767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6350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4533320" y="2185727"/>
            <a:ext cx="212985" cy="82297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4533320" y="2060380"/>
            <a:ext cx="212985" cy="82297"/>
          </a:xfrm>
          <a:prstGeom prst="rect">
            <a:avLst/>
          </a:prstGeom>
          <a:solidFill>
            <a:srgbClr val="FFFF00"/>
          </a:solidFill>
          <a:ln w="3365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635"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4533320" y="2310581"/>
            <a:ext cx="212985" cy="81880"/>
          </a:xfrm>
          <a:prstGeom prst="rect">
            <a:avLst/>
          </a:prstGeom>
          <a:solidFill>
            <a:srgbClr val="FF6600"/>
          </a:solidFill>
          <a:ln w="3365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635" algn="ctr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4713337" y="1971937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4789597" y="1971937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86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4745903" y="2060380"/>
            <a:ext cx="80231" cy="82297"/>
          </a:xfrm>
          <a:prstGeom prst="rect">
            <a:avLst/>
          </a:prstGeom>
          <a:solidFill>
            <a:srgbClr val="FF6600"/>
          </a:solidFill>
          <a:ln w="3746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0160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75" name="object 27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746048" y="2185623"/>
            <a:ext cx="79717" cy="125434"/>
          </a:xfrm>
          <a:prstGeom prst="rect">
            <a:avLst/>
          </a:prstGeom>
        </p:spPr>
      </p:pic>
      <p:sp>
        <p:nvSpPr>
          <p:cNvPr id="276" name="object 276"/>
          <p:cNvSpPr txBox="1"/>
          <p:nvPr/>
        </p:nvSpPr>
        <p:spPr>
          <a:xfrm>
            <a:off x="4745903" y="2185727"/>
            <a:ext cx="80231" cy="82297"/>
          </a:xfrm>
          <a:prstGeom prst="rect">
            <a:avLst/>
          </a:prstGeom>
          <a:ln w="3964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635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77" name="object 277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746048" y="2310106"/>
            <a:ext cx="79717" cy="125434"/>
          </a:xfrm>
          <a:prstGeom prst="rect">
            <a:avLst/>
          </a:prstGeom>
        </p:spPr>
      </p:pic>
      <p:sp>
        <p:nvSpPr>
          <p:cNvPr id="278" name="object 278"/>
          <p:cNvSpPr txBox="1"/>
          <p:nvPr/>
        </p:nvSpPr>
        <p:spPr>
          <a:xfrm>
            <a:off x="4745903" y="2310581"/>
            <a:ext cx="80231" cy="81880"/>
          </a:xfrm>
          <a:prstGeom prst="rect">
            <a:avLst/>
          </a:prstGeom>
          <a:ln w="3964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5715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4826064" y="2060380"/>
            <a:ext cx="106286" cy="82297"/>
          </a:xfrm>
          <a:prstGeom prst="rect">
            <a:avLst/>
          </a:prstGeom>
          <a:solidFill>
            <a:srgbClr val="FFFF00"/>
          </a:solidFill>
          <a:ln w="3606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9050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4826064" y="2310581"/>
            <a:ext cx="106286" cy="81880"/>
          </a:xfrm>
          <a:prstGeom prst="rect">
            <a:avLst/>
          </a:prstGeom>
          <a:solidFill>
            <a:srgbClr val="FF6600"/>
          </a:solidFill>
          <a:ln w="3225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23495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4890177" y="1971937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5172723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4932052" y="2060380"/>
            <a:ext cx="267575" cy="115735"/>
          </a:xfrm>
          <a:prstGeom prst="rect">
            <a:avLst/>
          </a:prstGeom>
          <a:solidFill>
            <a:srgbClr val="FF6600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4826064" y="2185727"/>
            <a:ext cx="106286" cy="82297"/>
          </a:xfrm>
          <a:prstGeom prst="rect">
            <a:avLst/>
          </a:prstGeom>
          <a:solidFill>
            <a:srgbClr val="00CCFF"/>
          </a:solidFill>
          <a:ln w="3606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635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85" name="object 28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931985" y="2247972"/>
            <a:ext cx="267517" cy="187567"/>
          </a:xfrm>
          <a:prstGeom prst="rect">
            <a:avLst/>
          </a:prstGeom>
        </p:spPr>
      </p:pic>
      <p:sp>
        <p:nvSpPr>
          <p:cNvPr id="286" name="object 286"/>
          <p:cNvSpPr txBox="1"/>
          <p:nvPr/>
        </p:nvSpPr>
        <p:spPr>
          <a:xfrm>
            <a:off x="4932052" y="2247960"/>
            <a:ext cx="267575" cy="115735"/>
          </a:xfrm>
          <a:prstGeom prst="rect">
            <a:avLst/>
          </a:prstGeom>
          <a:ln w="3390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5271978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112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5199627" y="2060380"/>
            <a:ext cx="91811" cy="82297"/>
          </a:xfrm>
          <a:prstGeom prst="rect">
            <a:avLst/>
          </a:prstGeom>
          <a:solidFill>
            <a:srgbClr val="00CCFF"/>
          </a:solidFill>
          <a:ln w="3949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270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5199627" y="2185727"/>
            <a:ext cx="91811" cy="82297"/>
          </a:xfrm>
          <a:prstGeom prst="rect">
            <a:avLst/>
          </a:prstGeom>
          <a:solidFill>
            <a:srgbClr val="FFFF00"/>
          </a:solidFill>
          <a:ln w="3949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2065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5199627" y="2310581"/>
            <a:ext cx="91811" cy="81880"/>
          </a:xfrm>
          <a:prstGeom prst="rect">
            <a:avLst/>
          </a:prstGeom>
          <a:solidFill>
            <a:srgbClr val="FF6600"/>
          </a:solidFill>
          <a:ln w="3949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16510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5472224" y="1926982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117.6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5291418" y="2060380"/>
            <a:ext cx="208022" cy="82297"/>
          </a:xfrm>
          <a:prstGeom prst="rect">
            <a:avLst/>
          </a:prstGeom>
          <a:solidFill>
            <a:srgbClr val="FF6600"/>
          </a:solidFill>
          <a:ln w="4457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93" name="object 293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5291124" y="2185623"/>
            <a:ext cx="207766" cy="125434"/>
          </a:xfrm>
          <a:prstGeom prst="rect">
            <a:avLst/>
          </a:prstGeom>
        </p:spPr>
      </p:pic>
      <p:sp>
        <p:nvSpPr>
          <p:cNvPr id="294" name="object 294"/>
          <p:cNvSpPr txBox="1"/>
          <p:nvPr/>
        </p:nvSpPr>
        <p:spPr>
          <a:xfrm>
            <a:off x="5291418" y="2185727"/>
            <a:ext cx="208022" cy="82297"/>
          </a:xfrm>
          <a:prstGeom prst="rect">
            <a:avLst/>
          </a:prstGeom>
          <a:ln w="3416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635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95" name="object 295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5291124" y="2310106"/>
            <a:ext cx="207774" cy="125434"/>
          </a:xfrm>
          <a:prstGeom prst="rect">
            <a:avLst/>
          </a:prstGeom>
        </p:spPr>
      </p:pic>
      <p:sp>
        <p:nvSpPr>
          <p:cNvPr id="296" name="object 296"/>
          <p:cNvSpPr txBox="1"/>
          <p:nvPr/>
        </p:nvSpPr>
        <p:spPr>
          <a:xfrm>
            <a:off x="5291418" y="2310581"/>
            <a:ext cx="208022" cy="81880"/>
          </a:xfrm>
          <a:prstGeom prst="rect">
            <a:avLst/>
          </a:prstGeom>
          <a:ln w="3429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69215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5859154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126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5499348" y="2060380"/>
            <a:ext cx="388336" cy="82297"/>
          </a:xfrm>
          <a:prstGeom prst="rect">
            <a:avLst/>
          </a:prstGeom>
          <a:solidFill>
            <a:srgbClr val="FFFF00"/>
          </a:solidFill>
          <a:ln w="3683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905"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" name="object 299"/>
          <p:cNvSpPr/>
          <p:nvPr/>
        </p:nvSpPr>
        <p:spPr>
          <a:xfrm>
            <a:off x="5498650" y="2185623"/>
            <a:ext cx="389163" cy="125723"/>
          </a:xfrm>
          <a:custGeom>
            <a:avLst/>
            <a:gdLst/>
            <a:ahLst/>
            <a:cxnLst/>
            <a:rect l="l" t="t" r="r" b="b"/>
            <a:pathLst>
              <a:path w="597535" h="193039">
                <a:moveTo>
                  <a:pt x="597293" y="0"/>
                </a:moveTo>
                <a:lnTo>
                  <a:pt x="0" y="0"/>
                </a:lnTo>
                <a:lnTo>
                  <a:pt x="0" y="192595"/>
                </a:lnTo>
                <a:lnTo>
                  <a:pt x="597293" y="192595"/>
                </a:lnTo>
                <a:lnTo>
                  <a:pt x="597293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0" name="object 300"/>
          <p:cNvSpPr txBox="1"/>
          <p:nvPr/>
        </p:nvSpPr>
        <p:spPr>
          <a:xfrm>
            <a:off x="5499348" y="2185727"/>
            <a:ext cx="388336" cy="82297"/>
          </a:xfrm>
          <a:prstGeom prst="rect">
            <a:avLst/>
          </a:prstGeom>
          <a:ln w="3695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5499348" y="2310581"/>
            <a:ext cx="388336" cy="81880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635" algn="ctr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6061387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129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5887444" y="2060380"/>
            <a:ext cx="206781" cy="82297"/>
          </a:xfrm>
          <a:prstGeom prst="rect">
            <a:avLst/>
          </a:prstGeom>
          <a:solidFill>
            <a:srgbClr val="FF6600"/>
          </a:solidFill>
          <a:ln w="5499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4" name="object 304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5887234" y="2185623"/>
            <a:ext cx="206186" cy="125434"/>
          </a:xfrm>
          <a:prstGeom prst="rect">
            <a:avLst/>
          </a:prstGeom>
        </p:spPr>
      </p:pic>
      <p:sp>
        <p:nvSpPr>
          <p:cNvPr id="305" name="object 305"/>
          <p:cNvSpPr txBox="1"/>
          <p:nvPr/>
        </p:nvSpPr>
        <p:spPr>
          <a:xfrm>
            <a:off x="5887444" y="2185727"/>
            <a:ext cx="206781" cy="82297"/>
          </a:xfrm>
          <a:prstGeom prst="rect">
            <a:avLst/>
          </a:prstGeom>
          <a:ln w="5486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60" name="Group 5659"/>
          <p:cNvGrpSpPr/>
          <p:nvPr/>
        </p:nvGrpSpPr>
        <p:grpSpPr>
          <a:xfrm>
            <a:off x="5887646" y="2310106"/>
            <a:ext cx="205541" cy="125723"/>
            <a:chOff x="5887646" y="2310106"/>
            <a:chExt cx="205541" cy="125723"/>
          </a:xfrm>
        </p:grpSpPr>
        <p:pic>
          <p:nvPicPr>
            <p:cNvPr id="307" name="object 307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887646" y="2310106"/>
              <a:ext cx="205466" cy="125433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5887646" y="2310106"/>
              <a:ext cx="205541" cy="125723"/>
            </a:xfrm>
            <a:custGeom>
              <a:avLst/>
              <a:gdLst/>
              <a:ahLst/>
              <a:cxnLst/>
              <a:rect l="l" t="t" r="r" b="b"/>
              <a:pathLst>
                <a:path w="315595" h="193039">
                  <a:moveTo>
                    <a:pt x="0" y="192595"/>
                  </a:moveTo>
                  <a:lnTo>
                    <a:pt x="315480" y="192595"/>
                  </a:lnTo>
                  <a:lnTo>
                    <a:pt x="315480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9" name="object 309"/>
          <p:cNvSpPr txBox="1"/>
          <p:nvPr/>
        </p:nvSpPr>
        <p:spPr>
          <a:xfrm>
            <a:off x="5888442" y="2333473"/>
            <a:ext cx="20388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6794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6163040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130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6094209" y="2060380"/>
            <a:ext cx="91398" cy="82297"/>
          </a:xfrm>
          <a:prstGeom prst="rect">
            <a:avLst/>
          </a:prstGeom>
          <a:solidFill>
            <a:srgbClr val="00CCFF"/>
          </a:solidFill>
          <a:ln w="3644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905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6094209" y="2185727"/>
            <a:ext cx="91398" cy="82297"/>
          </a:xfrm>
          <a:prstGeom prst="rect">
            <a:avLst/>
          </a:prstGeom>
          <a:solidFill>
            <a:srgbClr val="FFFF00"/>
          </a:solidFill>
          <a:ln w="3644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2065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6094209" y="2310581"/>
            <a:ext cx="91398" cy="81880"/>
          </a:xfrm>
          <a:prstGeom prst="rect">
            <a:avLst/>
          </a:prstGeom>
          <a:solidFill>
            <a:srgbClr val="FF6600"/>
          </a:solidFill>
          <a:ln w="3644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16510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9" name="Group 5658"/>
          <p:cNvGrpSpPr/>
          <p:nvPr/>
        </p:nvGrpSpPr>
        <p:grpSpPr>
          <a:xfrm>
            <a:off x="6185661" y="2059217"/>
            <a:ext cx="619517" cy="126902"/>
            <a:chOff x="6185661" y="2059217"/>
            <a:chExt cx="619517" cy="126902"/>
          </a:xfrm>
        </p:grpSpPr>
        <p:sp>
          <p:nvSpPr>
            <p:cNvPr id="315" name="object 315"/>
            <p:cNvSpPr/>
            <p:nvPr/>
          </p:nvSpPr>
          <p:spPr>
            <a:xfrm>
              <a:off x="6186323" y="2059217"/>
              <a:ext cx="4549" cy="0"/>
            </a:xfrm>
            <a:custGeom>
              <a:avLst/>
              <a:gdLst/>
              <a:ahLst/>
              <a:cxnLst/>
              <a:rect l="l" t="t" r="r" b="b"/>
              <a:pathLst>
                <a:path w="6984">
                  <a:moveTo>
                    <a:pt x="0" y="0"/>
                  </a:moveTo>
                  <a:lnTo>
                    <a:pt x="6731" y="0"/>
                  </a:lnTo>
                </a:path>
              </a:pathLst>
            </a:custGeom>
            <a:ln w="3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185661" y="2060396"/>
              <a:ext cx="619517" cy="125723"/>
            </a:xfrm>
            <a:custGeom>
              <a:avLst/>
              <a:gdLst/>
              <a:ahLst/>
              <a:cxnLst/>
              <a:rect l="l" t="t" r="r" b="b"/>
              <a:pathLst>
                <a:path w="951229" h="193039">
                  <a:moveTo>
                    <a:pt x="950633" y="0"/>
                  </a:moveTo>
                  <a:lnTo>
                    <a:pt x="0" y="0"/>
                  </a:lnTo>
                  <a:lnTo>
                    <a:pt x="0" y="192595"/>
                  </a:lnTo>
                  <a:lnTo>
                    <a:pt x="950633" y="192595"/>
                  </a:lnTo>
                  <a:lnTo>
                    <a:pt x="95063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185661" y="2060396"/>
              <a:ext cx="619517" cy="125723"/>
            </a:xfrm>
            <a:custGeom>
              <a:avLst/>
              <a:gdLst/>
              <a:ahLst/>
              <a:cxnLst/>
              <a:rect l="l" t="t" r="r" b="b"/>
              <a:pathLst>
                <a:path w="951229" h="193039">
                  <a:moveTo>
                    <a:pt x="0" y="192595"/>
                  </a:moveTo>
                  <a:lnTo>
                    <a:pt x="950633" y="192595"/>
                  </a:lnTo>
                  <a:lnTo>
                    <a:pt x="950633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8" name="object 318"/>
          <p:cNvSpPr txBox="1"/>
          <p:nvPr/>
        </p:nvSpPr>
        <p:spPr>
          <a:xfrm>
            <a:off x="6776684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160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6483095" y="2083681"/>
            <a:ext cx="3391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6185466" y="2185727"/>
            <a:ext cx="619931" cy="82297"/>
          </a:xfrm>
          <a:prstGeom prst="rect">
            <a:avLst/>
          </a:prstGeom>
          <a:solidFill>
            <a:srgbClr val="FFFF00"/>
          </a:solidFill>
          <a:ln w="3898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1270" algn="ctr" defTabSz="595630">
              <a:spcBef>
                <a:spcPts val="2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6185466" y="2310581"/>
            <a:ext cx="619931" cy="81880"/>
          </a:xfrm>
          <a:prstGeom prst="rect">
            <a:avLst/>
          </a:prstGeom>
          <a:solidFill>
            <a:srgbClr val="FF6600"/>
          </a:solidFill>
          <a:ln w="3886">
            <a:solidFill>
              <a:srgbClr val="000000"/>
            </a:solidFill>
          </a:ln>
        </p:spPr>
        <p:txBody>
          <a:bodyPr vert="horz" wrap="square" lIns="0" tIns="31431" rIns="0" bIns="0" rtlCol="0">
            <a:spAutoFit/>
          </a:bodyPr>
          <a:lstStyle/>
          <a:p>
            <a:pPr marL="635" algn="ctr" defTabSz="595630">
              <a:spcBef>
                <a:spcPts val="24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22" name="object 322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6805343" y="2247972"/>
            <a:ext cx="598293" cy="187567"/>
          </a:xfrm>
          <a:prstGeom prst="rect">
            <a:avLst/>
          </a:prstGeom>
        </p:spPr>
      </p:pic>
      <p:sp>
        <p:nvSpPr>
          <p:cNvPr id="323" name="object 323"/>
          <p:cNvSpPr txBox="1"/>
          <p:nvPr/>
        </p:nvSpPr>
        <p:spPr>
          <a:xfrm>
            <a:off x="6805066" y="2247960"/>
            <a:ext cx="600079" cy="115735"/>
          </a:xfrm>
          <a:prstGeom prst="rect">
            <a:avLst/>
          </a:prstGeom>
          <a:ln w="5283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8" name="Group 5657"/>
          <p:cNvGrpSpPr/>
          <p:nvPr/>
        </p:nvGrpSpPr>
        <p:grpSpPr>
          <a:xfrm>
            <a:off x="6805343" y="2060381"/>
            <a:ext cx="598424" cy="187757"/>
            <a:chOff x="6805343" y="2060381"/>
            <a:chExt cx="598424" cy="187757"/>
          </a:xfrm>
        </p:grpSpPr>
        <p:sp>
          <p:nvSpPr>
            <p:cNvPr id="325" name="object 325"/>
            <p:cNvSpPr/>
            <p:nvPr/>
          </p:nvSpPr>
          <p:spPr>
            <a:xfrm>
              <a:off x="6805343" y="2060381"/>
              <a:ext cx="598424" cy="187757"/>
            </a:xfrm>
            <a:custGeom>
              <a:avLst/>
              <a:gdLst/>
              <a:ahLst/>
              <a:cxnLst/>
              <a:rect l="l" t="t" r="r" b="b"/>
              <a:pathLst>
                <a:path w="918845" h="288289">
                  <a:moveTo>
                    <a:pt x="91864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18641" y="287997"/>
                  </a:lnTo>
                  <a:lnTo>
                    <a:pt x="918641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805343" y="2060381"/>
              <a:ext cx="598424" cy="187757"/>
            </a:xfrm>
            <a:custGeom>
              <a:avLst/>
              <a:gdLst/>
              <a:ahLst/>
              <a:cxnLst/>
              <a:rect l="l" t="t" r="r" b="b"/>
              <a:pathLst>
                <a:path w="918845" h="288289">
                  <a:moveTo>
                    <a:pt x="0" y="287997"/>
                  </a:moveTo>
                  <a:lnTo>
                    <a:pt x="918641" y="287997"/>
                  </a:lnTo>
                  <a:lnTo>
                    <a:pt x="91864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7" name="object 327"/>
          <p:cNvSpPr txBox="1"/>
          <p:nvPr/>
        </p:nvSpPr>
        <p:spPr>
          <a:xfrm>
            <a:off x="7092521" y="2114863"/>
            <a:ext cx="3391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7362289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190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7485531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9109345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285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7" name="Group 5656"/>
          <p:cNvGrpSpPr/>
          <p:nvPr/>
        </p:nvGrpSpPr>
        <p:grpSpPr>
          <a:xfrm>
            <a:off x="7526763" y="2060381"/>
            <a:ext cx="1610413" cy="187757"/>
            <a:chOff x="7526763" y="2060381"/>
            <a:chExt cx="1610413" cy="187757"/>
          </a:xfrm>
        </p:grpSpPr>
        <p:sp>
          <p:nvSpPr>
            <p:cNvPr id="332" name="object 332"/>
            <p:cNvSpPr/>
            <p:nvPr/>
          </p:nvSpPr>
          <p:spPr>
            <a:xfrm>
              <a:off x="7526763" y="2060381"/>
              <a:ext cx="1610413" cy="187757"/>
            </a:xfrm>
            <a:custGeom>
              <a:avLst/>
              <a:gdLst/>
              <a:ahLst/>
              <a:cxnLst/>
              <a:rect l="l" t="t" r="r" b="b"/>
              <a:pathLst>
                <a:path w="2472690" h="288289">
                  <a:moveTo>
                    <a:pt x="247218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472181" y="287997"/>
                  </a:lnTo>
                  <a:lnTo>
                    <a:pt x="247218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526763" y="2060381"/>
              <a:ext cx="1610413" cy="187757"/>
            </a:xfrm>
            <a:custGeom>
              <a:avLst/>
              <a:gdLst/>
              <a:ahLst/>
              <a:cxnLst/>
              <a:rect l="l" t="t" r="r" b="b"/>
              <a:pathLst>
                <a:path w="2472690" h="288289">
                  <a:moveTo>
                    <a:pt x="0" y="287997"/>
                  </a:moveTo>
                  <a:lnTo>
                    <a:pt x="2472181" y="287997"/>
                  </a:lnTo>
                  <a:lnTo>
                    <a:pt x="247218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4" name="object 334"/>
          <p:cNvSpPr txBox="1"/>
          <p:nvPr/>
        </p:nvSpPr>
        <p:spPr>
          <a:xfrm>
            <a:off x="8287717" y="2114863"/>
            <a:ext cx="9760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9137506" y="2060380"/>
            <a:ext cx="525225" cy="187758"/>
          </a:xfrm>
          <a:custGeom>
            <a:avLst/>
            <a:gdLst/>
            <a:ahLst/>
            <a:cxnLst/>
            <a:rect l="l" t="t" r="r" b="b"/>
            <a:pathLst>
              <a:path w="806450" h="288289">
                <a:moveTo>
                  <a:pt x="0" y="287997"/>
                </a:moveTo>
                <a:lnTo>
                  <a:pt x="806399" y="287997"/>
                </a:lnTo>
                <a:lnTo>
                  <a:pt x="806399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36" name="object 336"/>
          <p:cNvSpPr txBox="1"/>
          <p:nvPr/>
        </p:nvSpPr>
        <p:spPr>
          <a:xfrm>
            <a:off x="9138251" y="2061374"/>
            <a:ext cx="521089" cy="114900"/>
          </a:xfrm>
          <a:prstGeom prst="rect">
            <a:avLst/>
          </a:prstGeom>
          <a:solidFill>
            <a:srgbClr val="008000"/>
          </a:solidFill>
        </p:spPr>
        <p:txBody>
          <a:bodyPr vert="horz" wrap="square" lIns="0" tIns="14475" rIns="0" bIns="0" rtlCol="0">
            <a:spAutoFit/>
          </a:bodyPr>
          <a:lstStyle/>
          <a:p>
            <a:pPr defTabSz="595630">
              <a:spcBef>
                <a:spcPts val="1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810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9136349" y="2247971"/>
            <a:ext cx="526466" cy="187758"/>
          </a:xfrm>
          <a:custGeom>
            <a:avLst/>
            <a:gdLst/>
            <a:ahLst/>
            <a:cxnLst/>
            <a:rect l="l" t="t" r="r" b="b"/>
            <a:pathLst>
              <a:path w="808354" h="288289">
                <a:moveTo>
                  <a:pt x="0" y="287997"/>
                </a:moveTo>
                <a:lnTo>
                  <a:pt x="808202" y="287997"/>
                </a:lnTo>
                <a:lnTo>
                  <a:pt x="808202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38" name="object 338"/>
          <p:cNvSpPr txBox="1"/>
          <p:nvPr/>
        </p:nvSpPr>
        <p:spPr>
          <a:xfrm>
            <a:off x="9136349" y="2247973"/>
            <a:ext cx="526466" cy="11573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3857758" y="2602727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325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3884348" y="2700758"/>
            <a:ext cx="198924" cy="115735"/>
          </a:xfrm>
          <a:prstGeom prst="rect">
            <a:avLst/>
          </a:prstGeom>
          <a:solidFill>
            <a:srgbClr val="008000"/>
          </a:solidFill>
          <a:ln w="4749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524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4054696" y="2602727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405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4083081" y="2700758"/>
            <a:ext cx="82713" cy="115735"/>
          </a:xfrm>
          <a:prstGeom prst="rect">
            <a:avLst/>
          </a:prstGeom>
          <a:solidFill>
            <a:srgbClr val="FF6600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143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4143613" y="2602727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415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4165617" y="2700758"/>
            <a:ext cx="114143" cy="115735"/>
          </a:xfrm>
          <a:prstGeom prst="rect">
            <a:avLst/>
          </a:prstGeom>
          <a:solidFill>
            <a:srgbClr val="FFFF00"/>
          </a:solidFill>
          <a:ln w="3683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286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4165617" y="2888321"/>
            <a:ext cx="114143" cy="115735"/>
          </a:xfrm>
          <a:prstGeom prst="rect">
            <a:avLst/>
          </a:prstGeom>
          <a:solidFill>
            <a:srgbClr val="008000"/>
          </a:solidFill>
          <a:ln w="3708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06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4327522" y="2700740"/>
            <a:ext cx="49628" cy="187758"/>
          </a:xfrm>
          <a:custGeom>
            <a:avLst/>
            <a:gdLst/>
            <a:ahLst/>
            <a:cxnLst/>
            <a:rect l="l" t="t" r="r" b="b"/>
            <a:pathLst>
              <a:path w="76200" h="288289">
                <a:moveTo>
                  <a:pt x="0" y="287997"/>
                </a:moveTo>
                <a:lnTo>
                  <a:pt x="75600" y="287997"/>
                </a:lnTo>
                <a:lnTo>
                  <a:pt x="75600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47" name="object 347"/>
          <p:cNvSpPr txBox="1"/>
          <p:nvPr/>
        </p:nvSpPr>
        <p:spPr>
          <a:xfrm>
            <a:off x="4330305" y="2701751"/>
            <a:ext cx="45492" cy="12917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068" rIns="0" bIns="0" rtlCol="0">
            <a:spAutoFit/>
          </a:bodyPr>
          <a:lstStyle/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marR="63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8" name="object 348"/>
          <p:cNvSpPr/>
          <p:nvPr/>
        </p:nvSpPr>
        <p:spPr>
          <a:xfrm>
            <a:off x="4409573" y="2793776"/>
            <a:ext cx="53764" cy="93879"/>
          </a:xfrm>
          <a:custGeom>
            <a:avLst/>
            <a:gdLst/>
            <a:ahLst/>
            <a:cxnLst/>
            <a:rect l="l" t="t" r="r" b="b"/>
            <a:pathLst>
              <a:path w="82550" h="144145">
                <a:moveTo>
                  <a:pt x="82543" y="0"/>
                </a:moveTo>
                <a:lnTo>
                  <a:pt x="0" y="0"/>
                </a:lnTo>
                <a:lnTo>
                  <a:pt x="0" y="144005"/>
                </a:lnTo>
                <a:lnTo>
                  <a:pt x="82543" y="144005"/>
                </a:lnTo>
                <a:lnTo>
                  <a:pt x="82543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49" name="object 349"/>
          <p:cNvSpPr txBox="1"/>
          <p:nvPr/>
        </p:nvSpPr>
        <p:spPr>
          <a:xfrm>
            <a:off x="4409561" y="2793648"/>
            <a:ext cx="54176" cy="89472"/>
          </a:xfrm>
          <a:prstGeom prst="rect">
            <a:avLst/>
          </a:prstGeom>
          <a:ln w="3308">
            <a:solidFill>
              <a:srgbClr val="000000"/>
            </a:solidFill>
          </a:ln>
        </p:spPr>
        <p:txBody>
          <a:bodyPr vert="horz" wrap="square" lIns="0" tIns="12407" rIns="0" bIns="0" rtlCol="0">
            <a:spAutoFit/>
          </a:bodyPr>
          <a:lstStyle/>
          <a:p>
            <a:pPr marL="15240" indent="-12700" defTabSz="595630">
              <a:lnSpc>
                <a:spcPts val="260"/>
              </a:lnSpc>
              <a:spcBef>
                <a:spcPts val="10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DN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4409561" y="2700758"/>
            <a:ext cx="54176" cy="80702"/>
          </a:xfrm>
          <a:prstGeom prst="rect">
            <a:avLst/>
          </a:prstGeom>
          <a:solidFill>
            <a:srgbClr val="FFFF00"/>
          </a:solidFill>
          <a:ln w="3387">
            <a:solidFill>
              <a:srgbClr val="000000"/>
            </a:solidFill>
          </a:ln>
        </p:spPr>
        <p:txBody>
          <a:bodyPr vert="horz" wrap="square" lIns="0" tIns="3722" rIns="0" bIns="0" rtlCol="0">
            <a:spAutoFit/>
          </a:bodyPr>
          <a:lstStyle/>
          <a:p>
            <a:pPr marL="10160" marR="3810" defTabSz="595630">
              <a:lnSpc>
                <a:spcPts val="325"/>
              </a:lnSpc>
              <a:spcBef>
                <a:spcPts val="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4463503" y="2700765"/>
            <a:ext cx="51695" cy="375515"/>
          </a:xfrm>
          <a:custGeom>
            <a:avLst/>
            <a:gdLst/>
            <a:ahLst/>
            <a:cxnLst/>
            <a:rect l="l" t="t" r="r" b="b"/>
            <a:pathLst>
              <a:path w="79375" h="576579">
                <a:moveTo>
                  <a:pt x="0" y="575995"/>
                </a:moveTo>
                <a:lnTo>
                  <a:pt x="79199" y="575995"/>
                </a:lnTo>
                <a:lnTo>
                  <a:pt x="79199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52" name="object 352"/>
          <p:cNvSpPr txBox="1"/>
          <p:nvPr/>
        </p:nvSpPr>
        <p:spPr>
          <a:xfrm>
            <a:off x="4464872" y="2701750"/>
            <a:ext cx="42597" cy="213392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0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952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6" name="Group 5655"/>
          <p:cNvGrpSpPr/>
          <p:nvPr/>
        </p:nvGrpSpPr>
        <p:grpSpPr>
          <a:xfrm>
            <a:off x="4508084" y="2700766"/>
            <a:ext cx="1828775" cy="375515"/>
            <a:chOff x="4508084" y="2700766"/>
            <a:chExt cx="1828775" cy="375515"/>
          </a:xfrm>
        </p:grpSpPr>
        <p:sp>
          <p:nvSpPr>
            <p:cNvPr id="354" name="object 354"/>
            <p:cNvSpPr/>
            <p:nvPr/>
          </p:nvSpPr>
          <p:spPr>
            <a:xfrm>
              <a:off x="4508084" y="2700766"/>
              <a:ext cx="1828775" cy="375515"/>
            </a:xfrm>
            <a:custGeom>
              <a:avLst/>
              <a:gdLst/>
              <a:ahLst/>
              <a:cxnLst/>
              <a:rect l="l" t="t" r="r" b="b"/>
              <a:pathLst>
                <a:path w="2807970" h="576579">
                  <a:moveTo>
                    <a:pt x="280797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2807970" y="575995"/>
                  </a:lnTo>
                  <a:lnTo>
                    <a:pt x="28079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508084" y="2700766"/>
              <a:ext cx="1828775" cy="375515"/>
            </a:xfrm>
            <a:custGeom>
              <a:avLst/>
              <a:gdLst/>
              <a:ahLst/>
              <a:cxnLst/>
              <a:rect l="l" t="t" r="r" b="b"/>
              <a:pathLst>
                <a:path w="2807970" h="576579">
                  <a:moveTo>
                    <a:pt x="0" y="575995"/>
                  </a:moveTo>
                  <a:lnTo>
                    <a:pt x="2807970" y="575995"/>
                  </a:lnTo>
                  <a:lnTo>
                    <a:pt x="280797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6" name="object 356"/>
          <p:cNvSpPr txBox="1"/>
          <p:nvPr/>
        </p:nvSpPr>
        <p:spPr>
          <a:xfrm>
            <a:off x="5407914" y="2849184"/>
            <a:ext cx="3846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6304230" y="255709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1606.5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8" name="object 358"/>
          <p:cNvSpPr/>
          <p:nvPr/>
        </p:nvSpPr>
        <p:spPr>
          <a:xfrm>
            <a:off x="6335122" y="2700723"/>
            <a:ext cx="429278" cy="93879"/>
          </a:xfrm>
          <a:custGeom>
            <a:avLst/>
            <a:gdLst/>
            <a:ahLst/>
            <a:cxnLst/>
            <a:rect l="l" t="t" r="r" b="b"/>
            <a:pathLst>
              <a:path w="659129" h="144145">
                <a:moveTo>
                  <a:pt x="0" y="144005"/>
                </a:moveTo>
                <a:lnTo>
                  <a:pt x="658799" y="144005"/>
                </a:lnTo>
                <a:lnTo>
                  <a:pt x="658799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59" name="object 359"/>
          <p:cNvSpPr txBox="1"/>
          <p:nvPr/>
        </p:nvSpPr>
        <p:spPr>
          <a:xfrm>
            <a:off x="6335122" y="2700724"/>
            <a:ext cx="429278" cy="66428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6129" rIns="0" bIns="0" rtlCol="0">
            <a:spAutoFit/>
          </a:bodyPr>
          <a:lstStyle/>
          <a:p>
            <a:pPr marL="635" algn="ctr" defTabSz="595630">
              <a:spcBef>
                <a:spcPts val="12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0" name="object 360"/>
          <p:cNvSpPr/>
          <p:nvPr/>
        </p:nvSpPr>
        <p:spPr>
          <a:xfrm>
            <a:off x="6335122" y="2888316"/>
            <a:ext cx="429278" cy="93879"/>
          </a:xfrm>
          <a:custGeom>
            <a:avLst/>
            <a:gdLst/>
            <a:ahLst/>
            <a:cxnLst/>
            <a:rect l="l" t="t" r="r" b="b"/>
            <a:pathLst>
              <a:path w="659129" h="144145">
                <a:moveTo>
                  <a:pt x="0" y="144005"/>
                </a:moveTo>
                <a:lnTo>
                  <a:pt x="658799" y="144005"/>
                </a:lnTo>
                <a:lnTo>
                  <a:pt x="658799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61" name="object 361"/>
          <p:cNvSpPr txBox="1"/>
          <p:nvPr/>
        </p:nvSpPr>
        <p:spPr>
          <a:xfrm>
            <a:off x="6335122" y="2888316"/>
            <a:ext cx="429278" cy="66428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16129" rIns="0" bIns="0" rtlCol="0">
            <a:spAutoFit/>
          </a:bodyPr>
          <a:lstStyle/>
          <a:p>
            <a:pPr marL="635" algn="ctr" defTabSz="595630">
              <a:spcBef>
                <a:spcPts val="12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2" name="object 362"/>
          <p:cNvSpPr/>
          <p:nvPr/>
        </p:nvSpPr>
        <p:spPr>
          <a:xfrm>
            <a:off x="6335122" y="2982112"/>
            <a:ext cx="429278" cy="93879"/>
          </a:xfrm>
          <a:custGeom>
            <a:avLst/>
            <a:gdLst/>
            <a:ahLst/>
            <a:cxnLst/>
            <a:rect l="l" t="t" r="r" b="b"/>
            <a:pathLst>
              <a:path w="659129" h="144145">
                <a:moveTo>
                  <a:pt x="0" y="144005"/>
                </a:moveTo>
                <a:lnTo>
                  <a:pt x="658799" y="144005"/>
                </a:lnTo>
                <a:lnTo>
                  <a:pt x="658799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63" name="object 363"/>
          <p:cNvSpPr txBox="1"/>
          <p:nvPr/>
        </p:nvSpPr>
        <p:spPr>
          <a:xfrm>
            <a:off x="6335122" y="2982112"/>
            <a:ext cx="429278" cy="66428"/>
          </a:xfrm>
          <a:prstGeom prst="rect">
            <a:avLst/>
          </a:prstGeom>
          <a:solidFill>
            <a:srgbClr val="FF6600"/>
          </a:solidFill>
        </p:spPr>
        <p:txBody>
          <a:bodyPr vert="horz" wrap="square" lIns="0" tIns="16129" rIns="0" bIns="0" rtlCol="0">
            <a:spAutoFit/>
          </a:bodyPr>
          <a:lstStyle/>
          <a:p>
            <a:pPr marL="635" algn="ctr" defTabSz="595630">
              <a:spcBef>
                <a:spcPts val="12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4" name="object 364"/>
          <p:cNvSpPr/>
          <p:nvPr/>
        </p:nvSpPr>
        <p:spPr>
          <a:xfrm>
            <a:off x="6335122" y="2792784"/>
            <a:ext cx="429278" cy="93879"/>
          </a:xfrm>
          <a:custGeom>
            <a:avLst/>
            <a:gdLst/>
            <a:ahLst/>
            <a:cxnLst/>
            <a:rect l="l" t="t" r="r" b="b"/>
            <a:pathLst>
              <a:path w="659129" h="144145">
                <a:moveTo>
                  <a:pt x="0" y="144005"/>
                </a:moveTo>
                <a:lnTo>
                  <a:pt x="658799" y="144005"/>
                </a:lnTo>
                <a:lnTo>
                  <a:pt x="658799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65" name="object 365"/>
          <p:cNvSpPr txBox="1"/>
          <p:nvPr/>
        </p:nvSpPr>
        <p:spPr>
          <a:xfrm>
            <a:off x="6335122" y="2792784"/>
            <a:ext cx="429278" cy="66428"/>
          </a:xfrm>
          <a:prstGeom prst="rect">
            <a:avLst/>
          </a:prstGeom>
          <a:solidFill>
            <a:srgbClr val="0033CC"/>
          </a:solidFill>
        </p:spPr>
        <p:txBody>
          <a:bodyPr vert="horz" wrap="square" lIns="0" tIns="16129" rIns="0" bIns="0" rtlCol="0">
            <a:spAutoFit/>
          </a:bodyPr>
          <a:lstStyle/>
          <a:p>
            <a:pPr marL="635" algn="ctr" defTabSz="595630">
              <a:spcBef>
                <a:spcPts val="12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6718124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7105799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5" name="Group 5654"/>
          <p:cNvGrpSpPr/>
          <p:nvPr/>
        </p:nvGrpSpPr>
        <p:grpSpPr>
          <a:xfrm>
            <a:off x="6761257" y="2700792"/>
            <a:ext cx="368484" cy="75268"/>
            <a:chOff x="6761257" y="2700792"/>
            <a:chExt cx="368484" cy="75268"/>
          </a:xfrm>
        </p:grpSpPr>
        <p:pic>
          <p:nvPicPr>
            <p:cNvPr id="369" name="object 36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761257" y="2700792"/>
              <a:ext cx="368103" cy="75027"/>
            </a:xfrm>
            <a:prstGeom prst="rect">
              <a:avLst/>
            </a:prstGeom>
          </p:spPr>
        </p:pic>
        <p:sp>
          <p:nvSpPr>
            <p:cNvPr id="370" name="object 370"/>
            <p:cNvSpPr/>
            <p:nvPr/>
          </p:nvSpPr>
          <p:spPr>
            <a:xfrm>
              <a:off x="6761257" y="2700792"/>
              <a:ext cx="368484" cy="75268"/>
            </a:xfrm>
            <a:custGeom>
              <a:avLst/>
              <a:gdLst/>
              <a:ahLst/>
              <a:cxnLst/>
              <a:rect l="l" t="t" r="r" b="b"/>
              <a:pathLst>
                <a:path w="565784" h="115570">
                  <a:moveTo>
                    <a:pt x="0" y="115200"/>
                  </a:moveTo>
                  <a:lnTo>
                    <a:pt x="565200" y="115200"/>
                  </a:lnTo>
                  <a:lnTo>
                    <a:pt x="565200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1" name="object 371"/>
          <p:cNvSpPr txBox="1"/>
          <p:nvPr/>
        </p:nvSpPr>
        <p:spPr>
          <a:xfrm>
            <a:off x="6763714" y="2699061"/>
            <a:ext cx="36476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algn="ctr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6762721" y="2925896"/>
            <a:ext cx="366830" cy="56407"/>
          </a:xfrm>
          <a:prstGeom prst="rect">
            <a:avLst/>
          </a:prstGeom>
          <a:solidFill>
            <a:srgbClr val="006699"/>
          </a:solidFill>
          <a:ln w="3175">
            <a:solidFill>
              <a:srgbClr val="000000"/>
            </a:solidFill>
          </a:ln>
        </p:spPr>
        <p:txBody>
          <a:bodyPr vert="horz" wrap="square" lIns="0" tIns="6204" rIns="0" bIns="0" rtlCol="0">
            <a:spAutoFit/>
          </a:bodyPr>
          <a:lstStyle/>
          <a:p>
            <a:pPr algn="ctr" defTabSz="595630">
              <a:spcBef>
                <a:spcPts val="5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4256059" y="848368"/>
            <a:ext cx="2053753" cy="421056"/>
          </a:xfrm>
          <a:prstGeom prst="rect">
            <a:avLst/>
          </a:prstGeom>
        </p:spPr>
        <p:txBody>
          <a:bodyPr vert="horz" wrap="square" lIns="0" tIns="21506" rIns="0" bIns="0" rtlCol="0">
            <a:spAutoFit/>
          </a:bodyPr>
          <a:lstStyle/>
          <a:p>
            <a:pPr marL="8255" marR="3175" defTabSz="595630">
              <a:lnSpc>
                <a:spcPct val="83000"/>
              </a:lnSpc>
              <a:spcBef>
                <a:spcPts val="170"/>
              </a:spcBef>
            </a:pP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chart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illustrates</a:t>
            </a:r>
            <a:r>
              <a:rPr sz="52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how</a:t>
            </a:r>
            <a:r>
              <a:rPr sz="52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12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radio-</a:t>
            </a:r>
            <a:r>
              <a:rPr sz="520" b="1" dirty="0">
                <a:latin typeface="Arial" panose="020B0604020202020204"/>
                <a:cs typeface="Arial" panose="020B0604020202020204"/>
              </a:rPr>
              <a:t>frequency</a:t>
            </a:r>
            <a:r>
              <a:rPr sz="52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spectrum</a:t>
            </a:r>
            <a:r>
              <a:rPr sz="520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is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allocated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among</a:t>
            </a:r>
            <a:r>
              <a:rPr sz="520" b="1" spc="12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radio-</a:t>
            </a:r>
            <a:r>
              <a:rPr sz="520" b="1" dirty="0">
                <a:latin typeface="Arial" panose="020B0604020202020204"/>
                <a:cs typeface="Arial" panose="020B0604020202020204"/>
              </a:rPr>
              <a:t>communications</a:t>
            </a:r>
            <a:r>
              <a:rPr sz="520" b="1" spc="11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services</a:t>
            </a:r>
            <a:r>
              <a:rPr sz="520" b="1" spc="12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in</a:t>
            </a:r>
            <a:r>
              <a:rPr sz="520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Papua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New</a:t>
            </a:r>
            <a:r>
              <a:rPr sz="520" b="1" dirty="0">
                <a:latin typeface="Arial" panose="020B0604020202020204"/>
                <a:cs typeface="Arial" panose="020B0604020202020204"/>
              </a:rPr>
              <a:t> Guinea.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It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is</a:t>
            </a:r>
            <a:r>
              <a:rPr sz="520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derived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from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Papua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New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Guinea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Spectrum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Plan </a:t>
            </a:r>
            <a:r>
              <a:rPr sz="520" b="1" dirty="0">
                <a:latin typeface="Arial" panose="020B0604020202020204"/>
                <a:cs typeface="Arial" panose="020B0604020202020204"/>
              </a:rPr>
              <a:t>or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52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Allocation</a:t>
            </a:r>
            <a:r>
              <a:rPr sz="520" b="1" dirty="0">
                <a:latin typeface="Arial" panose="020B0604020202020204"/>
                <a:cs typeface="Arial" panose="020B0604020202020204"/>
              </a:rPr>
              <a:t> Table</a:t>
            </a:r>
            <a:r>
              <a:rPr sz="520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(</a:t>
            </a:r>
            <a:r>
              <a:rPr sz="52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2021</a:t>
            </a:r>
            <a:r>
              <a:rPr sz="52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),</a:t>
            </a:r>
            <a:r>
              <a:rPr sz="520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which</a:t>
            </a:r>
            <a:r>
              <a:rPr sz="520" b="1" spc="282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in</a:t>
            </a:r>
            <a:r>
              <a:rPr sz="520" b="1" spc="282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turn</a:t>
            </a:r>
            <a:r>
              <a:rPr sz="520" b="1" spc="282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is</a:t>
            </a:r>
            <a:r>
              <a:rPr sz="520" b="1" dirty="0">
                <a:latin typeface="Arial" panose="020B0604020202020204"/>
                <a:cs typeface="Arial" panose="020B0604020202020204"/>
              </a:rPr>
              <a:t> based</a:t>
            </a:r>
            <a:r>
              <a:rPr sz="520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on</a:t>
            </a:r>
            <a:r>
              <a:rPr sz="520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International</a:t>
            </a:r>
            <a:r>
              <a:rPr sz="52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Telecommunication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Union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(ITU) </a:t>
            </a:r>
            <a:r>
              <a:rPr sz="520" b="1" dirty="0">
                <a:latin typeface="Arial" panose="020B0604020202020204"/>
                <a:cs typeface="Arial" panose="020B0604020202020204"/>
              </a:rPr>
              <a:t>Radio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Regulations</a:t>
            </a:r>
            <a:r>
              <a:rPr sz="52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(WRC-2019).</a:t>
            </a:r>
            <a:endParaRPr sz="52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1727618" y="4856305"/>
            <a:ext cx="980144" cy="67571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165735" algn="just" defTabSz="595630">
              <a:lnSpc>
                <a:spcPct val="119000"/>
              </a:lnSpc>
              <a:spcBef>
                <a:spcPts val="6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VLF</a:t>
            </a:r>
            <a:r>
              <a:rPr sz="455" b="1" spc="206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dirty="0">
                <a:latin typeface="Arial" panose="020B0604020202020204"/>
                <a:cs typeface="Arial" panose="020B0604020202020204"/>
              </a:rPr>
              <a:t>Very Low</a:t>
            </a:r>
            <a:r>
              <a:rPr sz="45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LF</a:t>
            </a:r>
            <a:r>
              <a:rPr sz="455" b="1" spc="312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dirty="0">
                <a:latin typeface="Arial" panose="020B0604020202020204"/>
                <a:cs typeface="Arial" panose="020B0604020202020204"/>
              </a:rPr>
              <a:t>Low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endParaRPr sz="455">
              <a:latin typeface="Arial" panose="020B0604020202020204"/>
              <a:cs typeface="Arial" panose="020B0604020202020204"/>
            </a:endParaRPr>
          </a:p>
          <a:p>
            <a:pPr marL="8255" marR="204470" algn="just" defTabSz="595630">
              <a:lnSpc>
                <a:spcPct val="119000"/>
              </a:lnSpc>
            </a:pPr>
            <a:r>
              <a:rPr sz="455" b="1" dirty="0">
                <a:latin typeface="Arial" panose="020B0604020202020204"/>
                <a:cs typeface="Arial" panose="020B0604020202020204"/>
              </a:rPr>
              <a:t>MF</a:t>
            </a:r>
            <a:r>
              <a:rPr sz="455" b="1" spc="270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dirty="0">
                <a:latin typeface="Arial" panose="020B0604020202020204"/>
                <a:cs typeface="Arial" panose="020B0604020202020204"/>
              </a:rPr>
              <a:t>Medium</a:t>
            </a:r>
            <a:r>
              <a:rPr sz="45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HF</a:t>
            </a:r>
            <a:r>
              <a:rPr sz="455" b="1" spc="289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dirty="0">
                <a:latin typeface="Arial" panose="020B0604020202020204"/>
                <a:cs typeface="Arial" panose="020B0604020202020204"/>
              </a:rPr>
              <a:t>High</a:t>
            </a:r>
            <a:r>
              <a:rPr sz="45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endParaRPr sz="455">
              <a:latin typeface="Arial" panose="020B0604020202020204"/>
              <a:cs typeface="Arial" panose="020B0604020202020204"/>
            </a:endParaRPr>
          </a:p>
          <a:p>
            <a:pPr marL="8255" marR="113030" algn="just" defTabSz="595630">
              <a:lnSpc>
                <a:spcPct val="119000"/>
              </a:lnSpc>
            </a:pPr>
            <a:r>
              <a:rPr sz="455" b="1" dirty="0">
                <a:latin typeface="Arial" panose="020B0604020202020204"/>
                <a:cs typeface="Arial" panose="020B0604020202020204"/>
              </a:rPr>
              <a:t>VHF</a:t>
            </a:r>
            <a:r>
              <a:rPr sz="455" b="1" spc="189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dirty="0">
                <a:latin typeface="Arial" panose="020B0604020202020204"/>
                <a:cs typeface="Arial" panose="020B0604020202020204"/>
              </a:rPr>
              <a:t>Very High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UHF</a:t>
            </a:r>
            <a:r>
              <a:rPr sz="455" b="1" spc="176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Ultra-</a:t>
            </a:r>
            <a:r>
              <a:rPr sz="455" b="1" dirty="0">
                <a:latin typeface="Arial" panose="020B0604020202020204"/>
                <a:cs typeface="Arial" panose="020B0604020202020204"/>
              </a:rPr>
              <a:t>High</a:t>
            </a:r>
            <a:r>
              <a:rPr sz="45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SHF</a:t>
            </a:r>
            <a:r>
              <a:rPr sz="455" b="1" spc="192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Super-</a:t>
            </a:r>
            <a:r>
              <a:rPr sz="455" b="1" dirty="0">
                <a:latin typeface="Arial" panose="020B0604020202020204"/>
                <a:cs typeface="Arial" panose="020B0604020202020204"/>
              </a:rPr>
              <a:t>High</a:t>
            </a:r>
            <a:r>
              <a:rPr sz="45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endParaRPr sz="455">
              <a:latin typeface="Arial" panose="020B0604020202020204"/>
              <a:cs typeface="Arial" panose="020B0604020202020204"/>
            </a:endParaRPr>
          </a:p>
          <a:p>
            <a:pPr marL="8255" algn="just" defTabSz="595630">
              <a:spcBef>
                <a:spcPts val="11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EHF</a:t>
            </a:r>
            <a:r>
              <a:rPr sz="455" b="1" spc="185" dirty="0">
                <a:latin typeface="Arial" panose="020B0604020202020204"/>
                <a:cs typeface="Arial" panose="020B0604020202020204"/>
              </a:rPr>
              <a:t>  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Extremely-</a:t>
            </a:r>
            <a:r>
              <a:rPr sz="455" b="1" dirty="0">
                <a:latin typeface="Arial" panose="020B0604020202020204"/>
                <a:cs typeface="Arial" panose="020B0604020202020204"/>
              </a:rPr>
              <a:t>High</a:t>
            </a:r>
            <a:r>
              <a:rPr sz="45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Frequency</a:t>
            </a:r>
            <a:endParaRPr sz="45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6761257" y="2774653"/>
            <a:ext cx="368485" cy="75268"/>
          </a:xfrm>
          <a:custGeom>
            <a:avLst/>
            <a:gdLst/>
            <a:ahLst/>
            <a:cxnLst/>
            <a:rect l="l" t="t" r="r" b="b"/>
            <a:pathLst>
              <a:path w="565784" h="115570">
                <a:moveTo>
                  <a:pt x="0" y="115200"/>
                </a:moveTo>
                <a:lnTo>
                  <a:pt x="565200" y="115200"/>
                </a:lnTo>
                <a:lnTo>
                  <a:pt x="565200" y="0"/>
                </a:lnTo>
                <a:lnTo>
                  <a:pt x="0" y="0"/>
                </a:lnTo>
                <a:lnTo>
                  <a:pt x="0" y="11520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76" name="object 376"/>
          <p:cNvSpPr txBox="1"/>
          <p:nvPr/>
        </p:nvSpPr>
        <p:spPr>
          <a:xfrm>
            <a:off x="6761257" y="2774653"/>
            <a:ext cx="368485" cy="56824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6617" rIns="0" bIns="0" rtlCol="0">
            <a:spAutoFit/>
          </a:bodyPr>
          <a:lstStyle/>
          <a:p>
            <a:pPr marL="1270" algn="ctr" defTabSz="595630">
              <a:spcBef>
                <a:spcPts val="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4" name="Group 5653"/>
          <p:cNvGrpSpPr/>
          <p:nvPr/>
        </p:nvGrpSpPr>
        <p:grpSpPr>
          <a:xfrm>
            <a:off x="6761257" y="3000873"/>
            <a:ext cx="368484" cy="75268"/>
            <a:chOff x="6761257" y="3000873"/>
            <a:chExt cx="368484" cy="75268"/>
          </a:xfrm>
        </p:grpSpPr>
        <p:pic>
          <p:nvPicPr>
            <p:cNvPr id="378" name="object 37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761257" y="3000873"/>
              <a:ext cx="368103" cy="75027"/>
            </a:xfrm>
            <a:prstGeom prst="rect">
              <a:avLst/>
            </a:prstGeom>
          </p:spPr>
        </p:pic>
        <p:sp>
          <p:nvSpPr>
            <p:cNvPr id="379" name="object 379"/>
            <p:cNvSpPr/>
            <p:nvPr/>
          </p:nvSpPr>
          <p:spPr>
            <a:xfrm>
              <a:off x="6761257" y="3000873"/>
              <a:ext cx="368484" cy="75268"/>
            </a:xfrm>
            <a:custGeom>
              <a:avLst/>
              <a:gdLst/>
              <a:ahLst/>
              <a:cxnLst/>
              <a:rect l="l" t="t" r="r" b="b"/>
              <a:pathLst>
                <a:path w="565784" h="115570">
                  <a:moveTo>
                    <a:pt x="0" y="115200"/>
                  </a:moveTo>
                  <a:lnTo>
                    <a:pt x="565200" y="115200"/>
                  </a:lnTo>
                  <a:lnTo>
                    <a:pt x="565200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0" name="object 380"/>
          <p:cNvSpPr txBox="1"/>
          <p:nvPr/>
        </p:nvSpPr>
        <p:spPr>
          <a:xfrm>
            <a:off x="6763714" y="2999226"/>
            <a:ext cx="36476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algn="ctr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1" name="object 381"/>
          <p:cNvSpPr/>
          <p:nvPr/>
        </p:nvSpPr>
        <p:spPr>
          <a:xfrm>
            <a:off x="6761257" y="2851410"/>
            <a:ext cx="368485" cy="75268"/>
          </a:xfrm>
          <a:custGeom>
            <a:avLst/>
            <a:gdLst/>
            <a:ahLst/>
            <a:cxnLst/>
            <a:rect l="l" t="t" r="r" b="b"/>
            <a:pathLst>
              <a:path w="565784" h="115570">
                <a:moveTo>
                  <a:pt x="0" y="115200"/>
                </a:moveTo>
                <a:lnTo>
                  <a:pt x="565200" y="115200"/>
                </a:lnTo>
                <a:lnTo>
                  <a:pt x="565200" y="0"/>
                </a:lnTo>
                <a:lnTo>
                  <a:pt x="0" y="0"/>
                </a:lnTo>
                <a:lnTo>
                  <a:pt x="0" y="11520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82" name="object 382"/>
          <p:cNvSpPr txBox="1"/>
          <p:nvPr/>
        </p:nvSpPr>
        <p:spPr>
          <a:xfrm>
            <a:off x="6761257" y="2851411"/>
            <a:ext cx="368485" cy="57242"/>
          </a:xfrm>
          <a:prstGeom prst="rect">
            <a:avLst/>
          </a:prstGeom>
          <a:solidFill>
            <a:srgbClr val="FF6600"/>
          </a:solidFill>
        </p:spPr>
        <p:txBody>
          <a:bodyPr vert="horz" wrap="square" lIns="0" tIns="7031" rIns="0" bIns="0" rtlCol="0">
            <a:spAutoFit/>
          </a:bodyPr>
          <a:lstStyle/>
          <a:p>
            <a:pPr marL="635" algn="ctr" defTabSz="595630">
              <a:spcBef>
                <a:spcPts val="5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3" name="Group 5652"/>
          <p:cNvGrpSpPr/>
          <p:nvPr/>
        </p:nvGrpSpPr>
        <p:grpSpPr>
          <a:xfrm>
            <a:off x="7526762" y="2247973"/>
            <a:ext cx="1609587" cy="187757"/>
            <a:chOff x="7526762" y="2247973"/>
            <a:chExt cx="1609587" cy="187757"/>
          </a:xfrm>
        </p:grpSpPr>
        <p:pic>
          <p:nvPicPr>
            <p:cNvPr id="384" name="object 38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526762" y="2247973"/>
              <a:ext cx="1609587" cy="187566"/>
            </a:xfrm>
            <a:prstGeom prst="rect">
              <a:avLst/>
            </a:prstGeom>
          </p:spPr>
        </p:pic>
        <p:sp>
          <p:nvSpPr>
            <p:cNvPr id="385" name="object 385"/>
            <p:cNvSpPr/>
            <p:nvPr/>
          </p:nvSpPr>
          <p:spPr>
            <a:xfrm>
              <a:off x="7526762" y="2247973"/>
              <a:ext cx="1609587" cy="187757"/>
            </a:xfrm>
            <a:custGeom>
              <a:avLst/>
              <a:gdLst/>
              <a:ahLst/>
              <a:cxnLst/>
              <a:rect l="l" t="t" r="r" b="b"/>
              <a:pathLst>
                <a:path w="2471420" h="288289">
                  <a:moveTo>
                    <a:pt x="0" y="287997"/>
                  </a:moveTo>
                  <a:lnTo>
                    <a:pt x="2471420" y="287997"/>
                  </a:lnTo>
                  <a:lnTo>
                    <a:pt x="247142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6" name="object 386"/>
          <p:cNvSpPr txBox="1"/>
          <p:nvPr/>
        </p:nvSpPr>
        <p:spPr>
          <a:xfrm>
            <a:off x="8300042" y="2302455"/>
            <a:ext cx="7320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87" name="object 387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3884349" y="2888333"/>
            <a:ext cx="199287" cy="187567"/>
          </a:xfrm>
          <a:prstGeom prst="rect">
            <a:avLst/>
          </a:prstGeom>
        </p:spPr>
      </p:pic>
      <p:sp>
        <p:nvSpPr>
          <p:cNvPr id="388" name="object 388"/>
          <p:cNvSpPr txBox="1"/>
          <p:nvPr/>
        </p:nvSpPr>
        <p:spPr>
          <a:xfrm>
            <a:off x="3900842" y="2888321"/>
            <a:ext cx="182381" cy="115735"/>
          </a:xfrm>
          <a:prstGeom prst="rect">
            <a:avLst/>
          </a:prstGeom>
          <a:ln w="3733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89" name="object 389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409573" y="2887324"/>
            <a:ext cx="54512" cy="93788"/>
          </a:xfrm>
          <a:prstGeom prst="rect">
            <a:avLst/>
          </a:prstGeom>
        </p:spPr>
      </p:pic>
      <p:sp>
        <p:nvSpPr>
          <p:cNvPr id="390" name="object 390"/>
          <p:cNvSpPr txBox="1"/>
          <p:nvPr/>
        </p:nvSpPr>
        <p:spPr>
          <a:xfrm>
            <a:off x="4409561" y="2887444"/>
            <a:ext cx="54176" cy="80702"/>
          </a:xfrm>
          <a:prstGeom prst="rect">
            <a:avLst/>
          </a:prstGeom>
          <a:ln w="3943">
            <a:solidFill>
              <a:srgbClr val="000000"/>
            </a:solidFill>
          </a:ln>
        </p:spPr>
        <p:txBody>
          <a:bodyPr vert="horz" wrap="square" lIns="0" tIns="3722" rIns="0" bIns="0" rtlCol="0">
            <a:spAutoFit/>
          </a:bodyPr>
          <a:lstStyle/>
          <a:p>
            <a:pPr marL="12700" marR="3810" indent="-2540" defTabSz="595630">
              <a:lnSpc>
                <a:spcPts val="325"/>
              </a:lnSpc>
              <a:spcBef>
                <a:spcPts val="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91" name="object 391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4409573" y="2982112"/>
            <a:ext cx="54512" cy="93788"/>
          </a:xfrm>
          <a:prstGeom prst="rect">
            <a:avLst/>
          </a:prstGeom>
        </p:spPr>
      </p:pic>
      <p:sp>
        <p:nvSpPr>
          <p:cNvPr id="392" name="object 392"/>
          <p:cNvSpPr txBox="1"/>
          <p:nvPr/>
        </p:nvSpPr>
        <p:spPr>
          <a:xfrm>
            <a:off x="4409561" y="2982108"/>
            <a:ext cx="54176" cy="80702"/>
          </a:xfrm>
          <a:prstGeom prst="rect">
            <a:avLst/>
          </a:prstGeom>
          <a:ln w="3943">
            <a:solidFill>
              <a:srgbClr val="000000"/>
            </a:solidFill>
          </a:ln>
        </p:spPr>
        <p:txBody>
          <a:bodyPr vert="horz" wrap="square" lIns="0" tIns="3722" rIns="0" bIns="0" rtlCol="0">
            <a:spAutoFit/>
          </a:bodyPr>
          <a:lstStyle/>
          <a:p>
            <a:pPr marL="14605" marR="3810" indent="-5080" defTabSz="595630">
              <a:lnSpc>
                <a:spcPts val="325"/>
              </a:lnSpc>
              <a:spcBef>
                <a:spcPts val="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2" name="Group 5651"/>
          <p:cNvGrpSpPr/>
          <p:nvPr/>
        </p:nvGrpSpPr>
        <p:grpSpPr>
          <a:xfrm>
            <a:off x="7129328" y="2700742"/>
            <a:ext cx="351942" cy="187757"/>
            <a:chOff x="7129328" y="2700742"/>
            <a:chExt cx="351942" cy="187757"/>
          </a:xfrm>
        </p:grpSpPr>
        <p:sp>
          <p:nvSpPr>
            <p:cNvPr id="394" name="object 394"/>
            <p:cNvSpPr/>
            <p:nvPr/>
          </p:nvSpPr>
          <p:spPr>
            <a:xfrm>
              <a:off x="7129328" y="2700742"/>
              <a:ext cx="351942" cy="187757"/>
            </a:xfrm>
            <a:custGeom>
              <a:avLst/>
              <a:gdLst/>
              <a:ahLst/>
              <a:cxnLst/>
              <a:rect l="l" t="t" r="r" b="b"/>
              <a:pathLst>
                <a:path w="540384" h="288289">
                  <a:moveTo>
                    <a:pt x="54000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3" y="287997"/>
                  </a:lnTo>
                  <a:lnTo>
                    <a:pt x="54000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129328" y="2700742"/>
              <a:ext cx="351942" cy="187757"/>
            </a:xfrm>
            <a:custGeom>
              <a:avLst/>
              <a:gdLst/>
              <a:ahLst/>
              <a:cxnLst/>
              <a:rect l="l" t="t" r="r" b="b"/>
              <a:pathLst>
                <a:path w="540384" h="288289">
                  <a:moveTo>
                    <a:pt x="0" y="287997"/>
                  </a:moveTo>
                  <a:lnTo>
                    <a:pt x="540003" y="287997"/>
                  </a:lnTo>
                  <a:lnTo>
                    <a:pt x="54000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6" name="object 396"/>
          <p:cNvSpPr txBox="1"/>
          <p:nvPr/>
        </p:nvSpPr>
        <p:spPr>
          <a:xfrm>
            <a:off x="7293182" y="2755306"/>
            <a:ext cx="3391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7479863" y="2700757"/>
            <a:ext cx="187758" cy="213392"/>
          </a:xfrm>
          <a:prstGeom prst="rect">
            <a:avLst/>
          </a:prstGeom>
          <a:solidFill>
            <a:srgbClr val="FFFF00"/>
          </a:solidFill>
          <a:ln w="491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969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7453604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2065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7644173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2107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7129328" y="2888101"/>
            <a:ext cx="350701" cy="116153"/>
          </a:xfrm>
          <a:prstGeom prst="rect">
            <a:avLst/>
          </a:prstGeom>
          <a:solidFill>
            <a:srgbClr val="0033CC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1" name="object 401"/>
          <p:cNvSpPr/>
          <p:nvPr/>
        </p:nvSpPr>
        <p:spPr>
          <a:xfrm>
            <a:off x="7666216" y="2700740"/>
            <a:ext cx="155086" cy="187758"/>
          </a:xfrm>
          <a:custGeom>
            <a:avLst/>
            <a:gdLst/>
            <a:ahLst/>
            <a:cxnLst/>
            <a:rect l="l" t="t" r="r" b="b"/>
            <a:pathLst>
              <a:path w="238125" h="288289">
                <a:moveTo>
                  <a:pt x="0" y="287997"/>
                </a:moveTo>
                <a:lnTo>
                  <a:pt x="237604" y="287997"/>
                </a:lnTo>
                <a:lnTo>
                  <a:pt x="237604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02" name="object 402"/>
          <p:cNvSpPr txBox="1"/>
          <p:nvPr/>
        </p:nvSpPr>
        <p:spPr>
          <a:xfrm>
            <a:off x="7666216" y="2700742"/>
            <a:ext cx="155086" cy="115735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3" name="object 403"/>
          <p:cNvSpPr/>
          <p:nvPr/>
        </p:nvSpPr>
        <p:spPr>
          <a:xfrm>
            <a:off x="7666216" y="2888333"/>
            <a:ext cx="155086" cy="187758"/>
          </a:xfrm>
          <a:custGeom>
            <a:avLst/>
            <a:gdLst/>
            <a:ahLst/>
            <a:cxnLst/>
            <a:rect l="l" t="t" r="r" b="b"/>
            <a:pathLst>
              <a:path w="238125" h="288289">
                <a:moveTo>
                  <a:pt x="0" y="287997"/>
                </a:moveTo>
                <a:lnTo>
                  <a:pt x="237604" y="287997"/>
                </a:lnTo>
                <a:lnTo>
                  <a:pt x="237604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04" name="object 404"/>
          <p:cNvSpPr txBox="1"/>
          <p:nvPr/>
        </p:nvSpPr>
        <p:spPr>
          <a:xfrm>
            <a:off x="7666216" y="2888333"/>
            <a:ext cx="155086" cy="115735"/>
          </a:xfrm>
          <a:prstGeom prst="rect">
            <a:avLst/>
          </a:prstGeom>
          <a:solidFill>
            <a:srgbClr val="0033CC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7799591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2170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7821835" y="2700757"/>
            <a:ext cx="80231" cy="213392"/>
          </a:xfrm>
          <a:prstGeom prst="rect">
            <a:avLst/>
          </a:prstGeom>
          <a:solidFill>
            <a:srgbClr val="FFFF00"/>
          </a:solidFill>
          <a:ln w="372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7869814" y="255709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2173.5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8" name="object 408"/>
          <p:cNvSpPr txBox="1"/>
          <p:nvPr/>
        </p:nvSpPr>
        <p:spPr>
          <a:xfrm>
            <a:off x="7902058" y="2700757"/>
            <a:ext cx="110835" cy="213392"/>
          </a:xfrm>
          <a:prstGeom prst="rect">
            <a:avLst/>
          </a:prstGeom>
          <a:solidFill>
            <a:srgbClr val="0033CC"/>
          </a:solidFill>
          <a:ln w="548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9" name="object 409"/>
          <p:cNvSpPr txBox="1"/>
          <p:nvPr/>
        </p:nvSpPr>
        <p:spPr>
          <a:xfrm>
            <a:off x="7995869" y="255709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2190.5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8012484" y="2700757"/>
            <a:ext cx="86021" cy="213392"/>
          </a:xfrm>
          <a:prstGeom prst="rect">
            <a:avLst/>
          </a:prstGeom>
          <a:solidFill>
            <a:srgbClr val="FFFF00"/>
          </a:solidFill>
          <a:ln w="449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1" name="object 411"/>
          <p:cNvSpPr txBox="1"/>
          <p:nvPr/>
        </p:nvSpPr>
        <p:spPr>
          <a:xfrm>
            <a:off x="8074114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2194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2" name="object 412"/>
          <p:cNvSpPr/>
          <p:nvPr/>
        </p:nvSpPr>
        <p:spPr>
          <a:xfrm>
            <a:off x="8099216" y="2700740"/>
            <a:ext cx="149710" cy="187758"/>
          </a:xfrm>
          <a:custGeom>
            <a:avLst/>
            <a:gdLst/>
            <a:ahLst/>
            <a:cxnLst/>
            <a:rect l="l" t="t" r="r" b="b"/>
            <a:pathLst>
              <a:path w="229870" h="288289">
                <a:moveTo>
                  <a:pt x="0" y="287997"/>
                </a:moveTo>
                <a:lnTo>
                  <a:pt x="229501" y="287997"/>
                </a:lnTo>
                <a:lnTo>
                  <a:pt x="229501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13" name="object 413"/>
          <p:cNvSpPr txBox="1"/>
          <p:nvPr/>
        </p:nvSpPr>
        <p:spPr>
          <a:xfrm>
            <a:off x="8099216" y="2700742"/>
            <a:ext cx="149710" cy="115735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4" name="object 414"/>
          <p:cNvSpPr/>
          <p:nvPr/>
        </p:nvSpPr>
        <p:spPr>
          <a:xfrm>
            <a:off x="8099216" y="2888333"/>
            <a:ext cx="149710" cy="187758"/>
          </a:xfrm>
          <a:custGeom>
            <a:avLst/>
            <a:gdLst/>
            <a:ahLst/>
            <a:cxnLst/>
            <a:rect l="l" t="t" r="r" b="b"/>
            <a:pathLst>
              <a:path w="229870" h="288289">
                <a:moveTo>
                  <a:pt x="0" y="287997"/>
                </a:moveTo>
                <a:lnTo>
                  <a:pt x="229501" y="287997"/>
                </a:lnTo>
                <a:lnTo>
                  <a:pt x="229501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15" name="object 415"/>
          <p:cNvSpPr txBox="1"/>
          <p:nvPr/>
        </p:nvSpPr>
        <p:spPr>
          <a:xfrm>
            <a:off x="8099216" y="2888333"/>
            <a:ext cx="149710" cy="115735"/>
          </a:xfrm>
          <a:prstGeom prst="rect">
            <a:avLst/>
          </a:prstGeom>
          <a:solidFill>
            <a:srgbClr val="006699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8219192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8249674" y="2826546"/>
            <a:ext cx="389576" cy="82715"/>
          </a:xfrm>
          <a:prstGeom prst="rect">
            <a:avLst/>
          </a:prstGeom>
          <a:solidFill>
            <a:srgbClr val="006699"/>
          </a:solidFill>
          <a:ln w="5308">
            <a:solidFill>
              <a:srgbClr val="000000"/>
            </a:solidFill>
          </a:ln>
        </p:spPr>
        <p:txBody>
          <a:bodyPr vert="horz" wrap="square" lIns="0" tIns="32258" rIns="0" bIns="0" rtlCol="0">
            <a:spAutoFit/>
          </a:bodyPr>
          <a:lstStyle/>
          <a:p>
            <a:pPr marL="635" algn="ctr" defTabSz="595630">
              <a:spcBef>
                <a:spcPts val="25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8" name="object 418"/>
          <p:cNvSpPr txBox="1"/>
          <p:nvPr/>
        </p:nvSpPr>
        <p:spPr>
          <a:xfrm>
            <a:off x="8249674" y="2700758"/>
            <a:ext cx="389576" cy="82297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31844" rIns="0" bIns="0" rtlCol="0">
            <a:spAutoFit/>
          </a:bodyPr>
          <a:lstStyle/>
          <a:p>
            <a:pPr marL="3175" algn="ctr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9" name="object 419"/>
          <p:cNvSpPr/>
          <p:nvPr/>
        </p:nvSpPr>
        <p:spPr>
          <a:xfrm>
            <a:off x="8249257" y="2950226"/>
            <a:ext cx="387922" cy="125723"/>
          </a:xfrm>
          <a:custGeom>
            <a:avLst/>
            <a:gdLst/>
            <a:ahLst/>
            <a:cxnLst/>
            <a:rect l="l" t="t" r="r" b="b"/>
            <a:pathLst>
              <a:path w="595629" h="193039">
                <a:moveTo>
                  <a:pt x="0" y="192963"/>
                </a:moveTo>
                <a:lnTo>
                  <a:pt x="595198" y="192963"/>
                </a:lnTo>
                <a:lnTo>
                  <a:pt x="595198" y="0"/>
                </a:lnTo>
                <a:lnTo>
                  <a:pt x="0" y="0"/>
                </a:lnTo>
                <a:lnTo>
                  <a:pt x="0" y="1929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20" name="object 420"/>
          <p:cNvSpPr txBox="1"/>
          <p:nvPr/>
        </p:nvSpPr>
        <p:spPr>
          <a:xfrm>
            <a:off x="8249257" y="2950226"/>
            <a:ext cx="387922" cy="8271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2258" rIns="0" bIns="0" rtlCol="0">
            <a:spAutoFit/>
          </a:bodyPr>
          <a:lstStyle/>
          <a:p>
            <a:pPr marL="1270" algn="ctr" defTabSz="595630">
              <a:spcBef>
                <a:spcPts val="2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8607113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2495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8638998" y="2700757"/>
            <a:ext cx="143093" cy="213392"/>
          </a:xfrm>
          <a:prstGeom prst="rect">
            <a:avLst/>
          </a:prstGeom>
          <a:solidFill>
            <a:srgbClr val="3366FF"/>
          </a:solidFill>
          <a:ln w="328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3" name="object 423"/>
          <p:cNvSpPr/>
          <p:nvPr/>
        </p:nvSpPr>
        <p:spPr>
          <a:xfrm>
            <a:off x="8782174" y="2700740"/>
            <a:ext cx="49628" cy="187758"/>
          </a:xfrm>
          <a:custGeom>
            <a:avLst/>
            <a:gdLst/>
            <a:ahLst/>
            <a:cxnLst/>
            <a:rect l="l" t="t" r="r" b="b"/>
            <a:pathLst>
              <a:path w="76200" h="288289">
                <a:moveTo>
                  <a:pt x="75600" y="0"/>
                </a:moveTo>
                <a:lnTo>
                  <a:pt x="0" y="0"/>
                </a:lnTo>
                <a:lnTo>
                  <a:pt x="0" y="287997"/>
                </a:lnTo>
                <a:lnTo>
                  <a:pt x="75600" y="287997"/>
                </a:lnTo>
                <a:lnTo>
                  <a:pt x="7560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24" name="object 424"/>
          <p:cNvSpPr txBox="1"/>
          <p:nvPr/>
        </p:nvSpPr>
        <p:spPr>
          <a:xfrm>
            <a:off x="8782017" y="2700758"/>
            <a:ext cx="45079" cy="11573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8752605" y="2583893"/>
            <a:ext cx="92846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2501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6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2502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1" name="Group 5650"/>
          <p:cNvGrpSpPr/>
          <p:nvPr/>
        </p:nvGrpSpPr>
        <p:grpSpPr>
          <a:xfrm>
            <a:off x="8782174" y="2700741"/>
            <a:ext cx="509261" cy="375159"/>
            <a:chOff x="8782174" y="2700741"/>
            <a:chExt cx="509261" cy="375159"/>
          </a:xfrm>
        </p:grpSpPr>
        <p:pic>
          <p:nvPicPr>
            <p:cNvPr id="427" name="object 42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782174" y="2888333"/>
              <a:ext cx="49237" cy="187567"/>
            </a:xfrm>
            <a:prstGeom prst="rect">
              <a:avLst/>
            </a:prstGeom>
          </p:spPr>
        </p:pic>
        <p:sp>
          <p:nvSpPr>
            <p:cNvPr id="428" name="object 428"/>
            <p:cNvSpPr/>
            <p:nvPr/>
          </p:nvSpPr>
          <p:spPr>
            <a:xfrm>
              <a:off x="8951073" y="2700741"/>
              <a:ext cx="334986" cy="187757"/>
            </a:xfrm>
            <a:custGeom>
              <a:avLst/>
              <a:gdLst/>
              <a:ahLst/>
              <a:cxnLst/>
              <a:rect l="l" t="t" r="r" b="b"/>
              <a:pathLst>
                <a:path w="514350" h="288289">
                  <a:moveTo>
                    <a:pt x="0" y="287997"/>
                  </a:moveTo>
                  <a:lnTo>
                    <a:pt x="514350" y="287997"/>
                  </a:lnTo>
                  <a:lnTo>
                    <a:pt x="51435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9" name="object 429"/>
            <p:cNvSpPr/>
            <p:nvPr/>
          </p:nvSpPr>
          <p:spPr>
            <a:xfrm>
              <a:off x="8951073" y="2700741"/>
              <a:ext cx="340362" cy="187757"/>
            </a:xfrm>
            <a:custGeom>
              <a:avLst/>
              <a:gdLst/>
              <a:ahLst/>
              <a:cxnLst/>
              <a:rect l="l" t="t" r="r" b="b"/>
              <a:pathLst>
                <a:path w="522604" h="288289">
                  <a:moveTo>
                    <a:pt x="0" y="287997"/>
                  </a:moveTo>
                  <a:lnTo>
                    <a:pt x="521995" y="287997"/>
                  </a:lnTo>
                  <a:lnTo>
                    <a:pt x="521995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0" name="object 430"/>
          <p:cNvSpPr txBox="1"/>
          <p:nvPr/>
        </p:nvSpPr>
        <p:spPr>
          <a:xfrm>
            <a:off x="8921587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2505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9109385" y="2755306"/>
            <a:ext cx="3391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8950097" y="2888321"/>
            <a:ext cx="336227" cy="115735"/>
          </a:xfrm>
          <a:prstGeom prst="rect">
            <a:avLst/>
          </a:prstGeom>
          <a:solidFill>
            <a:srgbClr val="0033CC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9256822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2850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9286058" y="2700757"/>
            <a:ext cx="375515" cy="213392"/>
          </a:xfrm>
          <a:prstGeom prst="rect">
            <a:avLst/>
          </a:prstGeom>
          <a:solidFill>
            <a:srgbClr val="97D0DE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MAR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5" name="object 435"/>
          <p:cNvSpPr/>
          <p:nvPr/>
        </p:nvSpPr>
        <p:spPr>
          <a:xfrm>
            <a:off x="3835135" y="3340936"/>
            <a:ext cx="53350" cy="187758"/>
          </a:xfrm>
          <a:custGeom>
            <a:avLst/>
            <a:gdLst/>
            <a:ahLst/>
            <a:cxnLst/>
            <a:rect l="l" t="t" r="r" b="b"/>
            <a:pathLst>
              <a:path w="81914" h="288289">
                <a:moveTo>
                  <a:pt x="81768" y="0"/>
                </a:moveTo>
                <a:lnTo>
                  <a:pt x="0" y="0"/>
                </a:lnTo>
                <a:lnTo>
                  <a:pt x="0" y="287997"/>
                </a:lnTo>
                <a:lnTo>
                  <a:pt x="81768" y="287997"/>
                </a:lnTo>
                <a:lnTo>
                  <a:pt x="81768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36" name="object 436"/>
          <p:cNvSpPr txBox="1"/>
          <p:nvPr/>
        </p:nvSpPr>
        <p:spPr>
          <a:xfrm>
            <a:off x="3834970" y="3340713"/>
            <a:ext cx="53350" cy="116153"/>
          </a:xfrm>
          <a:prstGeom prst="rect">
            <a:avLst/>
          </a:prstGeom>
          <a:ln w="319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460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7" name="object 437"/>
          <p:cNvSpPr/>
          <p:nvPr/>
        </p:nvSpPr>
        <p:spPr>
          <a:xfrm>
            <a:off x="3834803" y="3528527"/>
            <a:ext cx="53350" cy="187758"/>
          </a:xfrm>
          <a:custGeom>
            <a:avLst/>
            <a:gdLst/>
            <a:ahLst/>
            <a:cxnLst/>
            <a:rect l="l" t="t" r="r" b="b"/>
            <a:pathLst>
              <a:path w="81914" h="288289">
                <a:moveTo>
                  <a:pt x="81899" y="0"/>
                </a:moveTo>
                <a:lnTo>
                  <a:pt x="0" y="0"/>
                </a:lnTo>
                <a:lnTo>
                  <a:pt x="0" y="287997"/>
                </a:lnTo>
                <a:lnTo>
                  <a:pt x="81899" y="287997"/>
                </a:lnTo>
                <a:lnTo>
                  <a:pt x="81899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38" name="object 438"/>
          <p:cNvSpPr txBox="1"/>
          <p:nvPr/>
        </p:nvSpPr>
        <p:spPr>
          <a:xfrm>
            <a:off x="3834970" y="3528516"/>
            <a:ext cx="53350" cy="145484"/>
          </a:xfrm>
          <a:prstGeom prst="rect">
            <a:avLst/>
          </a:prstGeom>
          <a:ln w="3571">
            <a:solidFill>
              <a:srgbClr val="000000"/>
            </a:solidFill>
          </a:ln>
        </p:spPr>
        <p:txBody>
          <a:bodyPr vert="horz" wrap="square" lIns="0" tIns="29777" rIns="0" bIns="0" rtlCol="0">
            <a:spAutoFit/>
          </a:bodyPr>
          <a:lstStyle/>
          <a:p>
            <a:pPr marL="11430" marR="4445" indent="-2540" algn="just" defTabSz="595630">
              <a:lnSpc>
                <a:spcPts val="325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9" name="object 439"/>
          <p:cNvSpPr/>
          <p:nvPr/>
        </p:nvSpPr>
        <p:spPr>
          <a:xfrm>
            <a:off x="3888484" y="3340944"/>
            <a:ext cx="47560" cy="126137"/>
          </a:xfrm>
          <a:custGeom>
            <a:avLst/>
            <a:gdLst/>
            <a:ahLst/>
            <a:cxnLst/>
            <a:rect l="l" t="t" r="r" b="b"/>
            <a:pathLst>
              <a:path w="73025" h="193675">
                <a:moveTo>
                  <a:pt x="0" y="193497"/>
                </a:moveTo>
                <a:lnTo>
                  <a:pt x="72914" y="193497"/>
                </a:lnTo>
                <a:lnTo>
                  <a:pt x="72914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40" name="object 440"/>
          <p:cNvSpPr txBox="1"/>
          <p:nvPr/>
        </p:nvSpPr>
        <p:spPr>
          <a:xfrm>
            <a:off x="3889355" y="3341705"/>
            <a:ext cx="42183" cy="8188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31431" rIns="0" bIns="0" rtlCol="0">
            <a:spAutoFit/>
          </a:bodyPr>
          <a:lstStyle/>
          <a:p>
            <a:pPr marL="1016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1" name="object 441"/>
          <p:cNvSpPr/>
          <p:nvPr/>
        </p:nvSpPr>
        <p:spPr>
          <a:xfrm>
            <a:off x="3888484" y="3590661"/>
            <a:ext cx="47560" cy="125723"/>
          </a:xfrm>
          <a:custGeom>
            <a:avLst/>
            <a:gdLst/>
            <a:ahLst/>
            <a:cxnLst/>
            <a:rect l="l" t="t" r="r" b="b"/>
            <a:pathLst>
              <a:path w="73025" h="193039">
                <a:moveTo>
                  <a:pt x="0" y="192595"/>
                </a:moveTo>
                <a:lnTo>
                  <a:pt x="72914" y="192595"/>
                </a:lnTo>
                <a:lnTo>
                  <a:pt x="72914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42" name="object 442"/>
          <p:cNvSpPr txBox="1"/>
          <p:nvPr/>
        </p:nvSpPr>
        <p:spPr>
          <a:xfrm>
            <a:off x="3889477" y="3593060"/>
            <a:ext cx="42183" cy="115416"/>
          </a:xfrm>
          <a:prstGeom prst="rect">
            <a:avLst/>
          </a:prstGeom>
          <a:solidFill>
            <a:srgbClr val="006699"/>
          </a:solidFill>
        </p:spPr>
        <p:txBody>
          <a:bodyPr vert="horz" wrap="square" lIns="0" tIns="0" rIns="0" bIns="0" rtlCol="0">
            <a:spAutoFit/>
          </a:bodyPr>
          <a:lstStyle/>
          <a:p>
            <a:pPr marL="5080" defTabSz="595630">
              <a:lnSpc>
                <a:spcPts val="26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7620" indent="635" defTabSz="595630">
              <a:lnSpc>
                <a:spcPts val="325"/>
              </a:lnSpc>
              <a:spcBef>
                <a:spcPts val="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3" name="object 443"/>
          <p:cNvSpPr/>
          <p:nvPr/>
        </p:nvSpPr>
        <p:spPr>
          <a:xfrm>
            <a:off x="3888485" y="3466924"/>
            <a:ext cx="50041" cy="125723"/>
          </a:xfrm>
          <a:custGeom>
            <a:avLst/>
            <a:gdLst/>
            <a:ahLst/>
            <a:cxnLst/>
            <a:rect l="l" t="t" r="r" b="b"/>
            <a:pathLst>
              <a:path w="76835" h="193039">
                <a:moveTo>
                  <a:pt x="0" y="192595"/>
                </a:moveTo>
                <a:lnTo>
                  <a:pt x="76499" y="192595"/>
                </a:lnTo>
                <a:lnTo>
                  <a:pt x="76499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44" name="object 444"/>
          <p:cNvSpPr txBox="1"/>
          <p:nvPr/>
        </p:nvSpPr>
        <p:spPr>
          <a:xfrm>
            <a:off x="3889477" y="3467668"/>
            <a:ext cx="42183" cy="8188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1431" rIns="0" bIns="0" rtlCol="0">
            <a:spAutoFit/>
          </a:bodyPr>
          <a:lstStyle/>
          <a:p>
            <a:pPr marL="889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50" name="Group 5649"/>
          <p:cNvGrpSpPr/>
          <p:nvPr/>
        </p:nvGrpSpPr>
        <p:grpSpPr>
          <a:xfrm>
            <a:off x="3979965" y="3340713"/>
            <a:ext cx="82547" cy="375515"/>
            <a:chOff x="3979965" y="3340713"/>
            <a:chExt cx="82547" cy="375515"/>
          </a:xfrm>
        </p:grpSpPr>
        <p:sp>
          <p:nvSpPr>
            <p:cNvPr id="446" name="object 446"/>
            <p:cNvSpPr/>
            <p:nvPr/>
          </p:nvSpPr>
          <p:spPr>
            <a:xfrm>
              <a:off x="3979965" y="3340713"/>
              <a:ext cx="41770" cy="375515"/>
            </a:xfrm>
            <a:custGeom>
              <a:avLst/>
              <a:gdLst/>
              <a:ahLst/>
              <a:cxnLst/>
              <a:rect l="l" t="t" r="r" b="b"/>
              <a:pathLst>
                <a:path w="64135" h="576579">
                  <a:moveTo>
                    <a:pt x="639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63900" y="575995"/>
                  </a:lnTo>
                  <a:lnTo>
                    <a:pt x="63900" y="0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979965" y="3340713"/>
              <a:ext cx="41770" cy="375515"/>
            </a:xfrm>
            <a:custGeom>
              <a:avLst/>
              <a:gdLst/>
              <a:ahLst/>
              <a:cxnLst/>
              <a:rect l="l" t="t" r="r" b="b"/>
              <a:pathLst>
                <a:path w="64135" h="576579">
                  <a:moveTo>
                    <a:pt x="0" y="575995"/>
                  </a:moveTo>
                  <a:lnTo>
                    <a:pt x="63900" y="575995"/>
                  </a:lnTo>
                  <a:lnTo>
                    <a:pt x="639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" name="object 448"/>
            <p:cNvSpPr/>
            <p:nvPr/>
          </p:nvSpPr>
          <p:spPr>
            <a:xfrm>
              <a:off x="4021569" y="3465766"/>
              <a:ext cx="40943" cy="125723"/>
            </a:xfrm>
            <a:custGeom>
              <a:avLst/>
              <a:gdLst/>
              <a:ahLst/>
              <a:cxnLst/>
              <a:rect l="l" t="t" r="r" b="b"/>
              <a:pathLst>
                <a:path w="62864" h="193039">
                  <a:moveTo>
                    <a:pt x="62823" y="0"/>
                  </a:moveTo>
                  <a:lnTo>
                    <a:pt x="0" y="0"/>
                  </a:lnTo>
                  <a:lnTo>
                    <a:pt x="0" y="192595"/>
                  </a:lnTo>
                  <a:lnTo>
                    <a:pt x="62823" y="192595"/>
                  </a:lnTo>
                  <a:lnTo>
                    <a:pt x="6282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" name="object 449"/>
            <p:cNvSpPr/>
            <p:nvPr/>
          </p:nvSpPr>
          <p:spPr>
            <a:xfrm>
              <a:off x="4021569" y="3465766"/>
              <a:ext cx="40943" cy="125723"/>
            </a:xfrm>
            <a:custGeom>
              <a:avLst/>
              <a:gdLst/>
              <a:ahLst/>
              <a:cxnLst/>
              <a:rect l="l" t="t" r="r" b="b"/>
              <a:pathLst>
                <a:path w="62864" h="193039">
                  <a:moveTo>
                    <a:pt x="0" y="192595"/>
                  </a:moveTo>
                  <a:lnTo>
                    <a:pt x="62823" y="192595"/>
                  </a:lnTo>
                  <a:lnTo>
                    <a:pt x="62823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0" name="object 450"/>
          <p:cNvSpPr txBox="1"/>
          <p:nvPr/>
        </p:nvSpPr>
        <p:spPr>
          <a:xfrm>
            <a:off x="3980967" y="3447694"/>
            <a:ext cx="80644" cy="141546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5080" marR="1270" indent="-2540" defTabSz="595630">
              <a:lnSpc>
                <a:spcPct val="83000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9" name="Group 5648"/>
          <p:cNvGrpSpPr/>
          <p:nvPr/>
        </p:nvGrpSpPr>
        <p:grpSpPr>
          <a:xfrm>
            <a:off x="4021569" y="3590662"/>
            <a:ext cx="40942" cy="125723"/>
            <a:chOff x="4021569" y="3590662"/>
            <a:chExt cx="40942" cy="125723"/>
          </a:xfrm>
        </p:grpSpPr>
        <p:sp>
          <p:nvSpPr>
            <p:cNvPr id="452" name="object 452"/>
            <p:cNvSpPr/>
            <p:nvPr/>
          </p:nvSpPr>
          <p:spPr>
            <a:xfrm>
              <a:off x="4021569" y="3590662"/>
              <a:ext cx="40942" cy="125723"/>
            </a:xfrm>
            <a:custGeom>
              <a:avLst/>
              <a:gdLst/>
              <a:ahLst/>
              <a:cxnLst/>
              <a:rect l="l" t="t" r="r" b="b"/>
              <a:pathLst>
                <a:path w="62864" h="193039">
                  <a:moveTo>
                    <a:pt x="62823" y="0"/>
                  </a:moveTo>
                  <a:lnTo>
                    <a:pt x="0" y="0"/>
                  </a:lnTo>
                  <a:lnTo>
                    <a:pt x="0" y="192595"/>
                  </a:lnTo>
                  <a:lnTo>
                    <a:pt x="62823" y="192595"/>
                  </a:lnTo>
                  <a:lnTo>
                    <a:pt x="6282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3" name="object 453"/>
            <p:cNvSpPr/>
            <p:nvPr/>
          </p:nvSpPr>
          <p:spPr>
            <a:xfrm>
              <a:off x="4021569" y="3590662"/>
              <a:ext cx="40942" cy="125723"/>
            </a:xfrm>
            <a:custGeom>
              <a:avLst/>
              <a:gdLst/>
              <a:ahLst/>
              <a:cxnLst/>
              <a:rect l="l" t="t" r="r" b="b"/>
              <a:pathLst>
                <a:path w="62864" h="193039">
                  <a:moveTo>
                    <a:pt x="0" y="192595"/>
                  </a:moveTo>
                  <a:lnTo>
                    <a:pt x="62823" y="192595"/>
                  </a:lnTo>
                  <a:lnTo>
                    <a:pt x="62823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4" name="object 454"/>
          <p:cNvSpPr txBox="1"/>
          <p:nvPr/>
        </p:nvSpPr>
        <p:spPr>
          <a:xfrm>
            <a:off x="4022580" y="3614194"/>
            <a:ext cx="3928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54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55" name="object 455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021569" y="3340944"/>
            <a:ext cx="41030" cy="126021"/>
          </a:xfrm>
          <a:prstGeom prst="rect">
            <a:avLst/>
          </a:prstGeom>
        </p:spPr>
      </p:pic>
      <p:sp>
        <p:nvSpPr>
          <p:cNvPr id="456" name="object 456"/>
          <p:cNvSpPr txBox="1"/>
          <p:nvPr/>
        </p:nvSpPr>
        <p:spPr>
          <a:xfrm>
            <a:off x="4021581" y="3340713"/>
            <a:ext cx="41356" cy="8313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762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8" name="Group 5647"/>
          <p:cNvGrpSpPr/>
          <p:nvPr/>
        </p:nvGrpSpPr>
        <p:grpSpPr>
          <a:xfrm>
            <a:off x="4062595" y="3340936"/>
            <a:ext cx="47973" cy="187757"/>
            <a:chOff x="4062595" y="3340936"/>
            <a:chExt cx="47973" cy="187757"/>
          </a:xfrm>
        </p:grpSpPr>
        <p:sp>
          <p:nvSpPr>
            <p:cNvPr id="458" name="object 458"/>
            <p:cNvSpPr/>
            <p:nvPr/>
          </p:nvSpPr>
          <p:spPr>
            <a:xfrm>
              <a:off x="4062595" y="3340936"/>
              <a:ext cx="47973" cy="187757"/>
            </a:xfrm>
            <a:custGeom>
              <a:avLst/>
              <a:gdLst/>
              <a:ahLst/>
              <a:cxnLst/>
              <a:rect l="l" t="t" r="r" b="b"/>
              <a:pathLst>
                <a:path w="73660" h="288289">
                  <a:moveTo>
                    <a:pt x="73417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3417" y="287997"/>
                  </a:lnTo>
                  <a:lnTo>
                    <a:pt x="73417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9" name="object 459"/>
            <p:cNvSpPr/>
            <p:nvPr/>
          </p:nvSpPr>
          <p:spPr>
            <a:xfrm>
              <a:off x="4062595" y="3340936"/>
              <a:ext cx="47973" cy="187757"/>
            </a:xfrm>
            <a:custGeom>
              <a:avLst/>
              <a:gdLst/>
              <a:ahLst/>
              <a:cxnLst/>
              <a:rect l="l" t="t" r="r" b="b"/>
              <a:pathLst>
                <a:path w="73660" h="288289">
                  <a:moveTo>
                    <a:pt x="0" y="287997"/>
                  </a:moveTo>
                  <a:lnTo>
                    <a:pt x="73417" y="287997"/>
                  </a:lnTo>
                  <a:lnTo>
                    <a:pt x="73417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0" name="object 460"/>
          <p:cNvSpPr txBox="1"/>
          <p:nvPr/>
        </p:nvSpPr>
        <p:spPr>
          <a:xfrm>
            <a:off x="4063592" y="3374823"/>
            <a:ext cx="45905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7620" indent="-254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4062542" y="3528517"/>
            <a:ext cx="48386" cy="115735"/>
          </a:xfrm>
          <a:prstGeom prst="rect">
            <a:avLst/>
          </a:prstGeom>
          <a:solidFill>
            <a:srgbClr val="FF0000"/>
          </a:solidFill>
          <a:ln w="3175">
            <a:solidFill>
              <a:srgbClr val="333333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2" name="object 462"/>
          <p:cNvSpPr/>
          <p:nvPr/>
        </p:nvSpPr>
        <p:spPr>
          <a:xfrm>
            <a:off x="4110650" y="3340936"/>
            <a:ext cx="45492" cy="187758"/>
          </a:xfrm>
          <a:custGeom>
            <a:avLst/>
            <a:gdLst/>
            <a:ahLst/>
            <a:cxnLst/>
            <a:rect l="l" t="t" r="r" b="b"/>
            <a:pathLst>
              <a:path w="69850" h="288289">
                <a:moveTo>
                  <a:pt x="0" y="287997"/>
                </a:moveTo>
                <a:lnTo>
                  <a:pt x="69300" y="287997"/>
                </a:lnTo>
                <a:lnTo>
                  <a:pt x="69300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63" name="object 463"/>
          <p:cNvSpPr txBox="1"/>
          <p:nvPr/>
        </p:nvSpPr>
        <p:spPr>
          <a:xfrm>
            <a:off x="4111647" y="3341706"/>
            <a:ext cx="43424" cy="11490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4475" rIns="0" bIns="0" rtlCol="0">
            <a:spAutoFit/>
          </a:bodyPr>
          <a:lstStyle/>
          <a:p>
            <a:pPr defTabSz="595630">
              <a:spcBef>
                <a:spcPts val="1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7" name="Group 5646"/>
          <p:cNvGrpSpPr/>
          <p:nvPr/>
        </p:nvGrpSpPr>
        <p:grpSpPr>
          <a:xfrm>
            <a:off x="4156225" y="3528529"/>
            <a:ext cx="45492" cy="187757"/>
            <a:chOff x="4156225" y="3528529"/>
            <a:chExt cx="45492" cy="187757"/>
          </a:xfrm>
        </p:grpSpPr>
        <p:sp>
          <p:nvSpPr>
            <p:cNvPr id="465" name="object 465"/>
            <p:cNvSpPr/>
            <p:nvPr/>
          </p:nvSpPr>
          <p:spPr>
            <a:xfrm>
              <a:off x="4156225" y="3528529"/>
              <a:ext cx="45492" cy="187757"/>
            </a:xfrm>
            <a:custGeom>
              <a:avLst/>
              <a:gdLst/>
              <a:ahLst/>
              <a:cxnLst/>
              <a:rect l="l" t="t" r="r" b="b"/>
              <a:pathLst>
                <a:path w="69850" h="288289">
                  <a:moveTo>
                    <a:pt x="6978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9783" y="287997"/>
                  </a:lnTo>
                  <a:lnTo>
                    <a:pt x="6978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6" name="object 466"/>
            <p:cNvSpPr/>
            <p:nvPr/>
          </p:nvSpPr>
          <p:spPr>
            <a:xfrm>
              <a:off x="4156225" y="3528529"/>
              <a:ext cx="45492" cy="187757"/>
            </a:xfrm>
            <a:custGeom>
              <a:avLst/>
              <a:gdLst/>
              <a:ahLst/>
              <a:cxnLst/>
              <a:rect l="l" t="t" r="r" b="b"/>
              <a:pathLst>
                <a:path w="69850" h="288289">
                  <a:moveTo>
                    <a:pt x="0" y="287997"/>
                  </a:moveTo>
                  <a:lnTo>
                    <a:pt x="69783" y="287997"/>
                  </a:lnTo>
                  <a:lnTo>
                    <a:pt x="6978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7" name="object 467"/>
          <p:cNvSpPr txBox="1"/>
          <p:nvPr/>
        </p:nvSpPr>
        <p:spPr>
          <a:xfrm>
            <a:off x="4157383" y="3562415"/>
            <a:ext cx="42183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444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4110534" y="3528517"/>
            <a:ext cx="45905" cy="115735"/>
          </a:xfrm>
          <a:prstGeom prst="rect">
            <a:avLst/>
          </a:prstGeom>
          <a:solidFill>
            <a:srgbClr val="FF0000"/>
          </a:solidFill>
          <a:ln w="3994">
            <a:solidFill>
              <a:srgbClr val="333333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4156082" y="3340713"/>
            <a:ext cx="45079" cy="116153"/>
          </a:xfrm>
          <a:prstGeom prst="rect">
            <a:avLst/>
          </a:prstGeom>
          <a:solidFill>
            <a:srgbClr val="00CCFF"/>
          </a:solidFill>
          <a:ln w="395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0" name="object 470"/>
          <p:cNvSpPr/>
          <p:nvPr/>
        </p:nvSpPr>
        <p:spPr>
          <a:xfrm>
            <a:off x="4200890" y="3341292"/>
            <a:ext cx="43010" cy="375515"/>
          </a:xfrm>
          <a:custGeom>
            <a:avLst/>
            <a:gdLst/>
            <a:ahLst/>
            <a:cxnLst/>
            <a:rect l="l" t="t" r="r" b="b"/>
            <a:pathLst>
              <a:path w="66039" h="576579">
                <a:moveTo>
                  <a:pt x="65999" y="0"/>
                </a:moveTo>
                <a:lnTo>
                  <a:pt x="0" y="0"/>
                </a:lnTo>
                <a:lnTo>
                  <a:pt x="0" y="575995"/>
                </a:lnTo>
                <a:lnTo>
                  <a:pt x="65999" y="575995"/>
                </a:lnTo>
                <a:lnTo>
                  <a:pt x="659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71" name="object 471"/>
          <p:cNvSpPr txBox="1"/>
          <p:nvPr/>
        </p:nvSpPr>
        <p:spPr>
          <a:xfrm>
            <a:off x="4200890" y="3340712"/>
            <a:ext cx="43010" cy="227370"/>
          </a:xfrm>
          <a:prstGeom prst="rect">
            <a:avLst/>
          </a:prstGeom>
          <a:ln w="486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2" name="object 472"/>
          <p:cNvSpPr/>
          <p:nvPr/>
        </p:nvSpPr>
        <p:spPr>
          <a:xfrm>
            <a:off x="4245058" y="3466254"/>
            <a:ext cx="45492" cy="126137"/>
          </a:xfrm>
          <a:custGeom>
            <a:avLst/>
            <a:gdLst/>
            <a:ahLst/>
            <a:cxnLst/>
            <a:rect l="l" t="t" r="r" b="b"/>
            <a:pathLst>
              <a:path w="69850" h="193675">
                <a:moveTo>
                  <a:pt x="69359" y="0"/>
                </a:moveTo>
                <a:lnTo>
                  <a:pt x="0" y="0"/>
                </a:lnTo>
                <a:lnTo>
                  <a:pt x="0" y="193497"/>
                </a:lnTo>
                <a:lnTo>
                  <a:pt x="69359" y="193497"/>
                </a:lnTo>
                <a:lnTo>
                  <a:pt x="69359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73" name="object 473"/>
          <p:cNvSpPr txBox="1"/>
          <p:nvPr/>
        </p:nvSpPr>
        <p:spPr>
          <a:xfrm>
            <a:off x="4243873" y="3466644"/>
            <a:ext cx="46733" cy="96571"/>
          </a:xfrm>
          <a:prstGeom prst="rect">
            <a:avLst/>
          </a:prstGeom>
          <a:ln w="4064">
            <a:solidFill>
              <a:srgbClr val="000000"/>
            </a:solidFill>
          </a:ln>
        </p:spPr>
        <p:txBody>
          <a:bodyPr vert="horz" wrap="square" lIns="0" tIns="19437" rIns="0" bIns="0" rtlCol="0">
            <a:spAutoFit/>
          </a:bodyPr>
          <a:lstStyle/>
          <a:p>
            <a:pPr marL="10160" indent="-3175" defTabSz="595630">
              <a:lnSpc>
                <a:spcPts val="325"/>
              </a:lnSpc>
              <a:spcBef>
                <a:spcPts val="1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4" name="object 474"/>
          <p:cNvSpPr/>
          <p:nvPr/>
        </p:nvSpPr>
        <p:spPr>
          <a:xfrm>
            <a:off x="4328680" y="3340713"/>
            <a:ext cx="38875" cy="375515"/>
          </a:xfrm>
          <a:custGeom>
            <a:avLst/>
            <a:gdLst/>
            <a:ahLst/>
            <a:cxnLst/>
            <a:rect l="l" t="t" r="r" b="b"/>
            <a:pathLst>
              <a:path w="59689" h="576579">
                <a:moveTo>
                  <a:pt x="59400" y="0"/>
                </a:moveTo>
                <a:lnTo>
                  <a:pt x="0" y="0"/>
                </a:lnTo>
                <a:lnTo>
                  <a:pt x="0" y="575995"/>
                </a:lnTo>
                <a:lnTo>
                  <a:pt x="59400" y="575995"/>
                </a:lnTo>
                <a:lnTo>
                  <a:pt x="59400" y="0"/>
                </a:lnTo>
                <a:close/>
              </a:path>
            </a:pathLst>
          </a:custGeom>
          <a:solidFill>
            <a:srgbClr val="97D0DE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75" name="object 475"/>
          <p:cNvSpPr txBox="1"/>
          <p:nvPr/>
        </p:nvSpPr>
        <p:spPr>
          <a:xfrm>
            <a:off x="4328680" y="3340713"/>
            <a:ext cx="38875" cy="241348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6" name="object 476"/>
          <p:cNvSpPr/>
          <p:nvPr/>
        </p:nvSpPr>
        <p:spPr>
          <a:xfrm>
            <a:off x="4407257" y="3340944"/>
            <a:ext cx="43010" cy="126137"/>
          </a:xfrm>
          <a:custGeom>
            <a:avLst/>
            <a:gdLst/>
            <a:ahLst/>
            <a:cxnLst/>
            <a:rect l="l" t="t" r="r" b="b"/>
            <a:pathLst>
              <a:path w="66039" h="193675">
                <a:moveTo>
                  <a:pt x="0" y="193497"/>
                </a:moveTo>
                <a:lnTo>
                  <a:pt x="65699" y="193497"/>
                </a:lnTo>
                <a:lnTo>
                  <a:pt x="65699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77" name="object 477"/>
          <p:cNvSpPr txBox="1"/>
          <p:nvPr/>
        </p:nvSpPr>
        <p:spPr>
          <a:xfrm>
            <a:off x="4409994" y="3341705"/>
            <a:ext cx="38875" cy="8188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31431" rIns="0" bIns="0" rtlCol="0">
            <a:spAutoFit/>
          </a:bodyPr>
          <a:lstStyle/>
          <a:p>
            <a:pPr marL="635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8" name="object 478"/>
          <p:cNvSpPr/>
          <p:nvPr/>
        </p:nvSpPr>
        <p:spPr>
          <a:xfrm>
            <a:off x="4408416" y="3466345"/>
            <a:ext cx="41770" cy="125723"/>
          </a:xfrm>
          <a:custGeom>
            <a:avLst/>
            <a:gdLst/>
            <a:ahLst/>
            <a:cxnLst/>
            <a:rect l="l" t="t" r="r" b="b"/>
            <a:pathLst>
              <a:path w="64135" h="193039">
                <a:moveTo>
                  <a:pt x="0" y="192595"/>
                </a:moveTo>
                <a:lnTo>
                  <a:pt x="63900" y="192595"/>
                </a:lnTo>
                <a:lnTo>
                  <a:pt x="63900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79" name="object 479"/>
          <p:cNvSpPr txBox="1"/>
          <p:nvPr/>
        </p:nvSpPr>
        <p:spPr>
          <a:xfrm>
            <a:off x="4409415" y="3466473"/>
            <a:ext cx="39702" cy="8229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1844" rIns="0" bIns="0" rtlCol="0">
            <a:spAutoFit/>
          </a:bodyPr>
          <a:lstStyle/>
          <a:p>
            <a:pPr marL="5080" defTabSz="595630">
              <a:spcBef>
                <a:spcPts val="2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80" name="object 480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4408415" y="3590661"/>
            <a:ext cx="42203" cy="125434"/>
          </a:xfrm>
          <a:prstGeom prst="rect">
            <a:avLst/>
          </a:prstGeom>
        </p:spPr>
      </p:pic>
      <p:sp>
        <p:nvSpPr>
          <p:cNvPr id="481" name="object 481"/>
          <p:cNvSpPr txBox="1"/>
          <p:nvPr/>
        </p:nvSpPr>
        <p:spPr>
          <a:xfrm>
            <a:off x="4408421" y="3590604"/>
            <a:ext cx="41770" cy="96989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9851" rIns="0" bIns="0" rtlCol="0">
            <a:spAutoFit/>
          </a:bodyPr>
          <a:lstStyle/>
          <a:p>
            <a:pPr marL="8890" indent="-4445" defTabSz="595630">
              <a:lnSpc>
                <a:spcPts val="325"/>
              </a:lnSpc>
              <a:spcBef>
                <a:spcPts val="1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2" name="object 482"/>
          <p:cNvSpPr/>
          <p:nvPr/>
        </p:nvSpPr>
        <p:spPr>
          <a:xfrm>
            <a:off x="4568630" y="3340936"/>
            <a:ext cx="42597" cy="187758"/>
          </a:xfrm>
          <a:custGeom>
            <a:avLst/>
            <a:gdLst/>
            <a:ahLst/>
            <a:cxnLst/>
            <a:rect l="l" t="t" r="r" b="b"/>
            <a:pathLst>
              <a:path w="65404" h="288289">
                <a:moveTo>
                  <a:pt x="0" y="287997"/>
                </a:moveTo>
                <a:lnTo>
                  <a:pt x="64800" y="287997"/>
                </a:lnTo>
                <a:lnTo>
                  <a:pt x="64800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83" name="object 483"/>
          <p:cNvSpPr txBox="1"/>
          <p:nvPr/>
        </p:nvSpPr>
        <p:spPr>
          <a:xfrm>
            <a:off x="4571199" y="3341706"/>
            <a:ext cx="37634" cy="11490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4475" rIns="0" bIns="0" rtlCol="0">
            <a:spAutoFit/>
          </a:bodyPr>
          <a:lstStyle/>
          <a:p>
            <a:pPr defTabSz="595630">
              <a:spcBef>
                <a:spcPts val="1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defTabSz="595630"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6" name="Group 5645"/>
          <p:cNvGrpSpPr/>
          <p:nvPr/>
        </p:nvGrpSpPr>
        <p:grpSpPr>
          <a:xfrm>
            <a:off x="4568629" y="3528281"/>
            <a:ext cx="42597" cy="187757"/>
            <a:chOff x="4568629" y="3528281"/>
            <a:chExt cx="42597" cy="187757"/>
          </a:xfrm>
        </p:grpSpPr>
        <p:sp>
          <p:nvSpPr>
            <p:cNvPr id="485" name="object 485"/>
            <p:cNvSpPr/>
            <p:nvPr/>
          </p:nvSpPr>
          <p:spPr>
            <a:xfrm>
              <a:off x="4571370" y="3528281"/>
              <a:ext cx="39702" cy="187757"/>
            </a:xfrm>
            <a:custGeom>
              <a:avLst/>
              <a:gdLst/>
              <a:ahLst/>
              <a:cxnLst/>
              <a:rect l="l" t="t" r="r" b="b"/>
              <a:pathLst>
                <a:path w="60960" h="288289">
                  <a:moveTo>
                    <a:pt x="0" y="287997"/>
                  </a:moveTo>
                  <a:lnTo>
                    <a:pt x="60591" y="287997"/>
                  </a:lnTo>
                  <a:lnTo>
                    <a:pt x="6059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6" name="object 486"/>
            <p:cNvSpPr/>
            <p:nvPr/>
          </p:nvSpPr>
          <p:spPr>
            <a:xfrm>
              <a:off x="4568629" y="3528281"/>
              <a:ext cx="42597" cy="187757"/>
            </a:xfrm>
            <a:custGeom>
              <a:avLst/>
              <a:gdLst/>
              <a:ahLst/>
              <a:cxnLst/>
              <a:rect l="l" t="t" r="r" b="b"/>
              <a:pathLst>
                <a:path w="65404" h="288289">
                  <a:moveTo>
                    <a:pt x="0" y="287997"/>
                  </a:moveTo>
                  <a:lnTo>
                    <a:pt x="64800" y="287997"/>
                  </a:lnTo>
                  <a:lnTo>
                    <a:pt x="648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7" name="object 487"/>
          <p:cNvSpPr txBox="1"/>
          <p:nvPr/>
        </p:nvSpPr>
        <p:spPr>
          <a:xfrm>
            <a:off x="4571781" y="3582846"/>
            <a:ext cx="3763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17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5" name="Group 5644"/>
          <p:cNvGrpSpPr/>
          <p:nvPr/>
        </p:nvGrpSpPr>
        <p:grpSpPr>
          <a:xfrm>
            <a:off x="4701466" y="3340936"/>
            <a:ext cx="35566" cy="187757"/>
            <a:chOff x="4701466" y="3340936"/>
            <a:chExt cx="35566" cy="187757"/>
          </a:xfrm>
        </p:grpSpPr>
        <p:sp>
          <p:nvSpPr>
            <p:cNvPr id="489" name="object 489"/>
            <p:cNvSpPr/>
            <p:nvPr/>
          </p:nvSpPr>
          <p:spPr>
            <a:xfrm>
              <a:off x="4701466" y="3340936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701466" y="3340936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1" name="object 491"/>
          <p:cNvSpPr txBox="1"/>
          <p:nvPr/>
        </p:nvSpPr>
        <p:spPr>
          <a:xfrm>
            <a:off x="4702459" y="3395502"/>
            <a:ext cx="3349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444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4" name="Group 5643"/>
          <p:cNvGrpSpPr/>
          <p:nvPr/>
        </p:nvGrpSpPr>
        <p:grpSpPr>
          <a:xfrm>
            <a:off x="4701466" y="3617957"/>
            <a:ext cx="35566" cy="98015"/>
            <a:chOff x="4701466" y="3617957"/>
            <a:chExt cx="35566" cy="98015"/>
          </a:xfrm>
        </p:grpSpPr>
        <p:sp>
          <p:nvSpPr>
            <p:cNvPr id="493" name="object 493"/>
            <p:cNvSpPr/>
            <p:nvPr/>
          </p:nvSpPr>
          <p:spPr>
            <a:xfrm>
              <a:off x="4701466" y="3617957"/>
              <a:ext cx="35566" cy="98015"/>
            </a:xfrm>
            <a:custGeom>
              <a:avLst/>
              <a:gdLst/>
              <a:ahLst/>
              <a:cxnLst/>
              <a:rect l="l" t="t" r="r" b="b"/>
              <a:pathLst>
                <a:path w="54610" h="150495">
                  <a:moveTo>
                    <a:pt x="54000" y="0"/>
                  </a:moveTo>
                  <a:lnTo>
                    <a:pt x="0" y="0"/>
                  </a:lnTo>
                  <a:lnTo>
                    <a:pt x="0" y="150304"/>
                  </a:lnTo>
                  <a:lnTo>
                    <a:pt x="54000" y="150304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701466" y="3617957"/>
              <a:ext cx="35566" cy="98015"/>
            </a:xfrm>
            <a:custGeom>
              <a:avLst/>
              <a:gdLst/>
              <a:ahLst/>
              <a:cxnLst/>
              <a:rect l="l" t="t" r="r" b="b"/>
              <a:pathLst>
                <a:path w="54610" h="150495">
                  <a:moveTo>
                    <a:pt x="0" y="150304"/>
                  </a:moveTo>
                  <a:lnTo>
                    <a:pt x="54000" y="15030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503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5" name="object 495"/>
          <p:cNvSpPr txBox="1"/>
          <p:nvPr/>
        </p:nvSpPr>
        <p:spPr>
          <a:xfrm>
            <a:off x="4702210" y="3607079"/>
            <a:ext cx="34739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3175" indent="-381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6" name="object 496"/>
          <p:cNvSpPr/>
          <p:nvPr/>
        </p:nvSpPr>
        <p:spPr>
          <a:xfrm>
            <a:off x="4816353" y="3340713"/>
            <a:ext cx="38875" cy="375515"/>
          </a:xfrm>
          <a:custGeom>
            <a:avLst/>
            <a:gdLst/>
            <a:ahLst/>
            <a:cxnLst/>
            <a:rect l="l" t="t" r="r" b="b"/>
            <a:pathLst>
              <a:path w="59689" h="576579">
                <a:moveTo>
                  <a:pt x="59400" y="0"/>
                </a:moveTo>
                <a:lnTo>
                  <a:pt x="0" y="0"/>
                </a:lnTo>
                <a:lnTo>
                  <a:pt x="0" y="575995"/>
                </a:lnTo>
                <a:lnTo>
                  <a:pt x="59400" y="575995"/>
                </a:lnTo>
                <a:lnTo>
                  <a:pt x="59400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97" name="object 497"/>
          <p:cNvSpPr txBox="1"/>
          <p:nvPr/>
        </p:nvSpPr>
        <p:spPr>
          <a:xfrm>
            <a:off x="4816300" y="3340713"/>
            <a:ext cx="38875" cy="241348"/>
          </a:xfrm>
          <a:prstGeom prst="rect">
            <a:avLst/>
          </a:prstGeom>
          <a:ln w="511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4610161" y="3340713"/>
            <a:ext cx="45492" cy="116153"/>
          </a:xfrm>
          <a:prstGeom prst="rect">
            <a:avLst/>
          </a:prstGeom>
          <a:solidFill>
            <a:srgbClr val="00CCFF"/>
          </a:solidFill>
          <a:ln w="4297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99" name="object 499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610813" y="3528280"/>
            <a:ext cx="44938" cy="187567"/>
          </a:xfrm>
          <a:prstGeom prst="rect">
            <a:avLst/>
          </a:prstGeom>
        </p:spPr>
      </p:pic>
      <p:sp>
        <p:nvSpPr>
          <p:cNvPr id="500" name="object 500"/>
          <p:cNvSpPr txBox="1"/>
          <p:nvPr/>
        </p:nvSpPr>
        <p:spPr>
          <a:xfrm>
            <a:off x="4610161" y="3527338"/>
            <a:ext cx="45492" cy="131262"/>
          </a:xfrm>
          <a:prstGeom prst="rect">
            <a:avLst/>
          </a:prstGeom>
          <a:ln w="4230">
            <a:solidFill>
              <a:srgbClr val="000000"/>
            </a:solidFill>
          </a:ln>
        </p:spPr>
        <p:txBody>
          <a:bodyPr vert="horz" wrap="square" lIns="0" tIns="4136" rIns="0" bIns="0" rtlCol="0">
            <a:spAutoFit/>
          </a:bodyPr>
          <a:lstStyle/>
          <a:p>
            <a:pPr defTabSz="595630">
              <a:spcBef>
                <a:spcPts val="3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9525" indent="-381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3" name="Group 5642"/>
          <p:cNvGrpSpPr/>
          <p:nvPr/>
        </p:nvGrpSpPr>
        <p:grpSpPr>
          <a:xfrm>
            <a:off x="4896089" y="3340713"/>
            <a:ext cx="47146" cy="375515"/>
            <a:chOff x="4896089" y="3340713"/>
            <a:chExt cx="47146" cy="375515"/>
          </a:xfrm>
        </p:grpSpPr>
        <p:sp>
          <p:nvSpPr>
            <p:cNvPr id="502" name="object 502"/>
            <p:cNvSpPr/>
            <p:nvPr/>
          </p:nvSpPr>
          <p:spPr>
            <a:xfrm>
              <a:off x="4896089" y="3340713"/>
              <a:ext cx="45492" cy="375515"/>
            </a:xfrm>
            <a:custGeom>
              <a:avLst/>
              <a:gdLst/>
              <a:ahLst/>
              <a:cxnLst/>
              <a:rect l="l" t="t" r="r" b="b"/>
              <a:pathLst>
                <a:path w="69850" h="576579">
                  <a:moveTo>
                    <a:pt x="0" y="575995"/>
                  </a:moveTo>
                  <a:lnTo>
                    <a:pt x="69341" y="575995"/>
                  </a:lnTo>
                  <a:lnTo>
                    <a:pt x="69341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3" name="object 503"/>
            <p:cNvSpPr/>
            <p:nvPr/>
          </p:nvSpPr>
          <p:spPr>
            <a:xfrm>
              <a:off x="4896089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04" name="object 504"/>
          <p:cNvSpPr txBox="1"/>
          <p:nvPr/>
        </p:nvSpPr>
        <p:spPr>
          <a:xfrm>
            <a:off x="4899743" y="3489132"/>
            <a:ext cx="4052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508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2" name="Group 5641"/>
          <p:cNvGrpSpPr/>
          <p:nvPr/>
        </p:nvGrpSpPr>
        <p:grpSpPr>
          <a:xfrm>
            <a:off x="4980374" y="3340713"/>
            <a:ext cx="91232" cy="375515"/>
            <a:chOff x="4980374" y="3340713"/>
            <a:chExt cx="91232" cy="375515"/>
          </a:xfrm>
        </p:grpSpPr>
        <p:sp>
          <p:nvSpPr>
            <p:cNvPr id="506" name="object 506"/>
            <p:cNvSpPr/>
            <p:nvPr/>
          </p:nvSpPr>
          <p:spPr>
            <a:xfrm>
              <a:off x="4980374" y="3340713"/>
              <a:ext cx="44251" cy="375515"/>
            </a:xfrm>
            <a:custGeom>
              <a:avLst/>
              <a:gdLst/>
              <a:ahLst/>
              <a:cxnLst/>
              <a:rect l="l" t="t" r="r" b="b"/>
              <a:pathLst>
                <a:path w="67945" h="576579">
                  <a:moveTo>
                    <a:pt x="0" y="575995"/>
                  </a:moveTo>
                  <a:lnTo>
                    <a:pt x="67690" y="575995"/>
                  </a:lnTo>
                  <a:lnTo>
                    <a:pt x="6769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7" name="object 507"/>
            <p:cNvSpPr/>
            <p:nvPr/>
          </p:nvSpPr>
          <p:spPr>
            <a:xfrm>
              <a:off x="4980374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8" name="object 508"/>
            <p:cNvSpPr/>
            <p:nvPr/>
          </p:nvSpPr>
          <p:spPr>
            <a:xfrm>
              <a:off x="5024460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72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2000" y="5759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D1EBF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9" name="object 509"/>
            <p:cNvSpPr/>
            <p:nvPr/>
          </p:nvSpPr>
          <p:spPr>
            <a:xfrm>
              <a:off x="5024460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10" name="object 510"/>
          <p:cNvSpPr txBox="1"/>
          <p:nvPr/>
        </p:nvSpPr>
        <p:spPr>
          <a:xfrm>
            <a:off x="4981365" y="3447693"/>
            <a:ext cx="89329" cy="132537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7620" indent="-2540" algn="just" defTabSz="595630">
              <a:lnSpc>
                <a:spcPts val="325"/>
              </a:lnSpc>
              <a:spcBef>
                <a:spcPts val="13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1" name="object 511"/>
          <p:cNvSpPr/>
          <p:nvPr/>
        </p:nvSpPr>
        <p:spPr>
          <a:xfrm>
            <a:off x="5071356" y="3340936"/>
            <a:ext cx="50869" cy="187758"/>
          </a:xfrm>
          <a:custGeom>
            <a:avLst/>
            <a:gdLst/>
            <a:ahLst/>
            <a:cxnLst/>
            <a:rect l="l" t="t" r="r" b="b"/>
            <a:pathLst>
              <a:path w="78104" h="288289">
                <a:moveTo>
                  <a:pt x="77999" y="0"/>
                </a:moveTo>
                <a:lnTo>
                  <a:pt x="0" y="0"/>
                </a:lnTo>
                <a:lnTo>
                  <a:pt x="0" y="287997"/>
                </a:lnTo>
                <a:lnTo>
                  <a:pt x="77999" y="287997"/>
                </a:lnTo>
                <a:lnTo>
                  <a:pt x="77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12" name="object 512"/>
          <p:cNvSpPr txBox="1"/>
          <p:nvPr/>
        </p:nvSpPr>
        <p:spPr>
          <a:xfrm>
            <a:off x="5071351" y="3340713"/>
            <a:ext cx="50041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33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3" name="object 513"/>
          <p:cNvSpPr/>
          <p:nvPr/>
        </p:nvSpPr>
        <p:spPr>
          <a:xfrm>
            <a:off x="5071357" y="3528280"/>
            <a:ext cx="49628" cy="187758"/>
          </a:xfrm>
          <a:custGeom>
            <a:avLst/>
            <a:gdLst/>
            <a:ahLst/>
            <a:cxnLst/>
            <a:rect l="l" t="t" r="r" b="b"/>
            <a:pathLst>
              <a:path w="76200" h="288289">
                <a:moveTo>
                  <a:pt x="75600" y="0"/>
                </a:moveTo>
                <a:lnTo>
                  <a:pt x="0" y="0"/>
                </a:lnTo>
                <a:lnTo>
                  <a:pt x="0" y="287997"/>
                </a:lnTo>
                <a:lnTo>
                  <a:pt x="75600" y="287997"/>
                </a:lnTo>
                <a:lnTo>
                  <a:pt x="75600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14" name="object 514"/>
          <p:cNvSpPr txBox="1"/>
          <p:nvPr/>
        </p:nvSpPr>
        <p:spPr>
          <a:xfrm>
            <a:off x="5071351" y="3528259"/>
            <a:ext cx="50041" cy="155327"/>
          </a:xfrm>
          <a:prstGeom prst="rect">
            <a:avLst/>
          </a:prstGeom>
          <a:ln w="5425">
            <a:solidFill>
              <a:srgbClr val="000000"/>
            </a:solidFill>
          </a:ln>
        </p:spPr>
        <p:txBody>
          <a:bodyPr vert="horz" wrap="square" lIns="0" tIns="30190" rIns="0" bIns="0" rtlCol="0">
            <a:spAutoFit/>
          </a:bodyPr>
          <a:lstStyle/>
          <a:p>
            <a:pPr marL="10160" marR="1905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15" name="object 515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5122143" y="3340936"/>
            <a:ext cx="35169" cy="187567"/>
          </a:xfrm>
          <a:prstGeom prst="rect">
            <a:avLst/>
          </a:prstGeom>
        </p:spPr>
      </p:pic>
      <p:sp>
        <p:nvSpPr>
          <p:cNvPr id="516" name="object 516"/>
          <p:cNvSpPr txBox="1"/>
          <p:nvPr/>
        </p:nvSpPr>
        <p:spPr>
          <a:xfrm>
            <a:off x="5121374" y="3340713"/>
            <a:ext cx="36394" cy="116153"/>
          </a:xfrm>
          <a:prstGeom prst="rect">
            <a:avLst/>
          </a:prstGeom>
          <a:ln w="3403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1" name="Group 5640"/>
          <p:cNvGrpSpPr/>
          <p:nvPr/>
        </p:nvGrpSpPr>
        <p:grpSpPr>
          <a:xfrm>
            <a:off x="5192697" y="3340713"/>
            <a:ext cx="49627" cy="375515"/>
            <a:chOff x="5192697" y="3340713"/>
            <a:chExt cx="49627" cy="375515"/>
          </a:xfrm>
        </p:grpSpPr>
        <p:sp>
          <p:nvSpPr>
            <p:cNvPr id="518" name="object 518"/>
            <p:cNvSpPr/>
            <p:nvPr/>
          </p:nvSpPr>
          <p:spPr>
            <a:xfrm>
              <a:off x="5192697" y="3340713"/>
              <a:ext cx="49627" cy="375515"/>
            </a:xfrm>
            <a:custGeom>
              <a:avLst/>
              <a:gdLst/>
              <a:ahLst/>
              <a:cxnLst/>
              <a:rect l="l" t="t" r="r" b="b"/>
              <a:pathLst>
                <a:path w="76200" h="576579">
                  <a:moveTo>
                    <a:pt x="756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5600" y="575995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19" name="object 519"/>
            <p:cNvSpPr/>
            <p:nvPr/>
          </p:nvSpPr>
          <p:spPr>
            <a:xfrm>
              <a:off x="5192697" y="3340713"/>
              <a:ext cx="49627" cy="375515"/>
            </a:xfrm>
            <a:custGeom>
              <a:avLst/>
              <a:gdLst/>
              <a:ahLst/>
              <a:cxnLst/>
              <a:rect l="l" t="t" r="r" b="b"/>
              <a:pathLst>
                <a:path w="76200" h="576579">
                  <a:moveTo>
                    <a:pt x="0" y="575995"/>
                  </a:moveTo>
                  <a:lnTo>
                    <a:pt x="75600" y="575995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20" name="object 520"/>
          <p:cNvSpPr txBox="1"/>
          <p:nvPr/>
        </p:nvSpPr>
        <p:spPr>
          <a:xfrm>
            <a:off x="5193705" y="3489132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89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1" name="object 521"/>
          <p:cNvSpPr txBox="1"/>
          <p:nvPr/>
        </p:nvSpPr>
        <p:spPr>
          <a:xfrm>
            <a:off x="5241674" y="3340713"/>
            <a:ext cx="55831" cy="116153"/>
          </a:xfrm>
          <a:prstGeom prst="rect">
            <a:avLst/>
          </a:prstGeom>
          <a:solidFill>
            <a:srgbClr val="00CCFF"/>
          </a:solidFill>
          <a:ln w="394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524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2" name="object 522"/>
          <p:cNvSpPr/>
          <p:nvPr/>
        </p:nvSpPr>
        <p:spPr>
          <a:xfrm>
            <a:off x="5241413" y="3528280"/>
            <a:ext cx="55417" cy="187758"/>
          </a:xfrm>
          <a:custGeom>
            <a:avLst/>
            <a:gdLst/>
            <a:ahLst/>
            <a:cxnLst/>
            <a:rect l="l" t="t" r="r" b="b"/>
            <a:pathLst>
              <a:path w="85089" h="288289">
                <a:moveTo>
                  <a:pt x="84684" y="0"/>
                </a:moveTo>
                <a:lnTo>
                  <a:pt x="0" y="0"/>
                </a:lnTo>
                <a:lnTo>
                  <a:pt x="0" y="287997"/>
                </a:lnTo>
                <a:lnTo>
                  <a:pt x="84684" y="287997"/>
                </a:lnTo>
                <a:lnTo>
                  <a:pt x="84684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23" name="object 523"/>
          <p:cNvSpPr txBox="1"/>
          <p:nvPr/>
        </p:nvSpPr>
        <p:spPr>
          <a:xfrm>
            <a:off x="5241674" y="3528326"/>
            <a:ext cx="55831" cy="154910"/>
          </a:xfrm>
          <a:prstGeom prst="rect">
            <a:avLst/>
          </a:prstGeom>
          <a:ln w="4850">
            <a:solidFill>
              <a:srgbClr val="000000"/>
            </a:solidFill>
          </a:ln>
        </p:spPr>
        <p:txBody>
          <a:bodyPr vert="horz" wrap="square" lIns="0" tIns="29777" rIns="0" bIns="0" rtlCol="0">
            <a:spAutoFit/>
          </a:bodyPr>
          <a:lstStyle/>
          <a:p>
            <a:pPr marL="12700" marR="5080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4" name="object 524"/>
          <p:cNvSpPr txBox="1"/>
          <p:nvPr/>
        </p:nvSpPr>
        <p:spPr>
          <a:xfrm>
            <a:off x="5297279" y="3340713"/>
            <a:ext cx="52109" cy="116153"/>
          </a:xfrm>
          <a:prstGeom prst="rect">
            <a:avLst/>
          </a:prstGeom>
          <a:solidFill>
            <a:srgbClr val="00CCFF"/>
          </a:solidFill>
          <a:ln w="3728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33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5" name="object 525"/>
          <p:cNvSpPr/>
          <p:nvPr/>
        </p:nvSpPr>
        <p:spPr>
          <a:xfrm>
            <a:off x="5297741" y="3528280"/>
            <a:ext cx="51695" cy="187758"/>
          </a:xfrm>
          <a:custGeom>
            <a:avLst/>
            <a:gdLst/>
            <a:ahLst/>
            <a:cxnLst/>
            <a:rect l="l" t="t" r="r" b="b"/>
            <a:pathLst>
              <a:path w="79375" h="288289">
                <a:moveTo>
                  <a:pt x="78750" y="0"/>
                </a:moveTo>
                <a:lnTo>
                  <a:pt x="0" y="0"/>
                </a:lnTo>
                <a:lnTo>
                  <a:pt x="0" y="287997"/>
                </a:lnTo>
                <a:lnTo>
                  <a:pt x="78750" y="287997"/>
                </a:lnTo>
                <a:lnTo>
                  <a:pt x="787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26" name="object 526"/>
          <p:cNvSpPr txBox="1"/>
          <p:nvPr/>
        </p:nvSpPr>
        <p:spPr>
          <a:xfrm>
            <a:off x="5297279" y="3528326"/>
            <a:ext cx="52109" cy="130009"/>
          </a:xfrm>
          <a:prstGeom prst="rect">
            <a:avLst/>
          </a:prstGeom>
          <a:ln w="3291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marR="3175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40" name="Group 5639"/>
          <p:cNvGrpSpPr/>
          <p:nvPr/>
        </p:nvGrpSpPr>
        <p:grpSpPr>
          <a:xfrm>
            <a:off x="5349188" y="3340713"/>
            <a:ext cx="50041" cy="375515"/>
            <a:chOff x="5349188" y="3340713"/>
            <a:chExt cx="50041" cy="375515"/>
          </a:xfrm>
        </p:grpSpPr>
        <p:sp>
          <p:nvSpPr>
            <p:cNvPr id="528" name="object 528"/>
            <p:cNvSpPr/>
            <p:nvPr/>
          </p:nvSpPr>
          <p:spPr>
            <a:xfrm>
              <a:off x="5349188" y="3340713"/>
              <a:ext cx="48387" cy="375515"/>
            </a:xfrm>
            <a:custGeom>
              <a:avLst/>
              <a:gdLst/>
              <a:ahLst/>
              <a:cxnLst/>
              <a:rect l="l" t="t" r="r" b="b"/>
              <a:pathLst>
                <a:path w="74295" h="576579">
                  <a:moveTo>
                    <a:pt x="0" y="575995"/>
                  </a:moveTo>
                  <a:lnTo>
                    <a:pt x="73787" y="575995"/>
                  </a:lnTo>
                  <a:lnTo>
                    <a:pt x="73787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29" name="object 529"/>
            <p:cNvSpPr/>
            <p:nvPr/>
          </p:nvSpPr>
          <p:spPr>
            <a:xfrm>
              <a:off x="5349188" y="3340713"/>
              <a:ext cx="50041" cy="375515"/>
            </a:xfrm>
            <a:custGeom>
              <a:avLst/>
              <a:gdLst/>
              <a:ahLst/>
              <a:cxnLst/>
              <a:rect l="l" t="t" r="r" b="b"/>
              <a:pathLst>
                <a:path w="76835" h="576579">
                  <a:moveTo>
                    <a:pt x="0" y="575995"/>
                  </a:moveTo>
                  <a:lnTo>
                    <a:pt x="76499" y="575995"/>
                  </a:lnTo>
                  <a:lnTo>
                    <a:pt x="764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30" name="object 530"/>
          <p:cNvSpPr txBox="1"/>
          <p:nvPr/>
        </p:nvSpPr>
        <p:spPr>
          <a:xfrm>
            <a:off x="5350403" y="3468536"/>
            <a:ext cx="45905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635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9" name="Group 5638"/>
          <p:cNvGrpSpPr/>
          <p:nvPr/>
        </p:nvGrpSpPr>
        <p:grpSpPr>
          <a:xfrm>
            <a:off x="5397244" y="3340713"/>
            <a:ext cx="231843" cy="375515"/>
            <a:chOff x="5397244" y="3340713"/>
            <a:chExt cx="231843" cy="375515"/>
          </a:xfrm>
        </p:grpSpPr>
        <p:sp>
          <p:nvSpPr>
            <p:cNvPr id="532" name="object 532"/>
            <p:cNvSpPr/>
            <p:nvPr/>
          </p:nvSpPr>
          <p:spPr>
            <a:xfrm>
              <a:off x="5397244" y="3340713"/>
              <a:ext cx="38047" cy="375515"/>
            </a:xfrm>
            <a:custGeom>
              <a:avLst/>
              <a:gdLst/>
              <a:ahLst/>
              <a:cxnLst/>
              <a:rect l="l" t="t" r="r" b="b"/>
              <a:pathLst>
                <a:path w="58420" h="576579">
                  <a:moveTo>
                    <a:pt x="0" y="575995"/>
                  </a:moveTo>
                  <a:lnTo>
                    <a:pt x="58166" y="575995"/>
                  </a:lnTo>
                  <a:lnTo>
                    <a:pt x="58166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33" name="object 533"/>
            <p:cNvSpPr/>
            <p:nvPr/>
          </p:nvSpPr>
          <p:spPr>
            <a:xfrm>
              <a:off x="5397244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0" y="575995"/>
                  </a:moveTo>
                  <a:lnTo>
                    <a:pt x="62999" y="57599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34" name="object 534"/>
            <p:cNvSpPr/>
            <p:nvPr/>
          </p:nvSpPr>
          <p:spPr>
            <a:xfrm>
              <a:off x="5476157" y="3340713"/>
              <a:ext cx="43011" cy="375515"/>
            </a:xfrm>
            <a:custGeom>
              <a:avLst/>
              <a:gdLst/>
              <a:ahLst/>
              <a:cxnLst/>
              <a:rect l="l" t="t" r="r" b="b"/>
              <a:pathLst>
                <a:path w="66039" h="576579">
                  <a:moveTo>
                    <a:pt x="0" y="575995"/>
                  </a:moveTo>
                  <a:lnTo>
                    <a:pt x="65436" y="575995"/>
                  </a:lnTo>
                  <a:lnTo>
                    <a:pt x="65436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35" name="object 535"/>
            <p:cNvSpPr/>
            <p:nvPr/>
          </p:nvSpPr>
          <p:spPr>
            <a:xfrm>
              <a:off x="5473835" y="3340713"/>
              <a:ext cx="45078" cy="375515"/>
            </a:xfrm>
            <a:custGeom>
              <a:avLst/>
              <a:gdLst/>
              <a:ahLst/>
              <a:cxnLst/>
              <a:rect l="l" t="t" r="r" b="b"/>
              <a:pathLst>
                <a:path w="69214" h="576579">
                  <a:moveTo>
                    <a:pt x="0" y="575995"/>
                  </a:moveTo>
                  <a:lnTo>
                    <a:pt x="69000" y="575995"/>
                  </a:lnTo>
                  <a:lnTo>
                    <a:pt x="69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36" name="object 536"/>
            <p:cNvSpPr/>
            <p:nvPr/>
          </p:nvSpPr>
          <p:spPr>
            <a:xfrm>
              <a:off x="5588355" y="3340713"/>
              <a:ext cx="40115" cy="375515"/>
            </a:xfrm>
            <a:custGeom>
              <a:avLst/>
              <a:gdLst/>
              <a:ahLst/>
              <a:cxnLst/>
              <a:rect l="l" t="t" r="r" b="b"/>
              <a:pathLst>
                <a:path w="61595" h="576579">
                  <a:moveTo>
                    <a:pt x="0" y="575995"/>
                  </a:moveTo>
                  <a:lnTo>
                    <a:pt x="61145" y="575995"/>
                  </a:lnTo>
                  <a:lnTo>
                    <a:pt x="61145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37" name="object 537"/>
            <p:cNvSpPr/>
            <p:nvPr/>
          </p:nvSpPr>
          <p:spPr>
            <a:xfrm>
              <a:off x="5587731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0" y="575995"/>
                  </a:moveTo>
                  <a:lnTo>
                    <a:pt x="62999" y="57599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38" name="object 538"/>
          <p:cNvSpPr txBox="1"/>
          <p:nvPr/>
        </p:nvSpPr>
        <p:spPr>
          <a:xfrm>
            <a:off x="5589348" y="3489132"/>
            <a:ext cx="3804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444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9" name="object 539"/>
          <p:cNvSpPr/>
          <p:nvPr/>
        </p:nvSpPr>
        <p:spPr>
          <a:xfrm>
            <a:off x="5628178" y="3340713"/>
            <a:ext cx="37634" cy="375515"/>
          </a:xfrm>
          <a:custGeom>
            <a:avLst/>
            <a:gdLst/>
            <a:ahLst/>
            <a:cxnLst/>
            <a:rect l="l" t="t" r="r" b="b"/>
            <a:pathLst>
              <a:path w="57785" h="576579">
                <a:moveTo>
                  <a:pt x="0" y="575995"/>
                </a:moveTo>
                <a:lnTo>
                  <a:pt x="57658" y="575995"/>
                </a:lnTo>
                <a:lnTo>
                  <a:pt x="57658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40" name="object 540"/>
          <p:cNvSpPr txBox="1"/>
          <p:nvPr/>
        </p:nvSpPr>
        <p:spPr>
          <a:xfrm>
            <a:off x="5628469" y="3340713"/>
            <a:ext cx="37634" cy="213392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1" name="object 541"/>
          <p:cNvSpPr/>
          <p:nvPr/>
        </p:nvSpPr>
        <p:spPr>
          <a:xfrm>
            <a:off x="5665730" y="3340713"/>
            <a:ext cx="40529" cy="375515"/>
          </a:xfrm>
          <a:custGeom>
            <a:avLst/>
            <a:gdLst/>
            <a:ahLst/>
            <a:cxnLst/>
            <a:rect l="l" t="t" r="r" b="b"/>
            <a:pathLst>
              <a:path w="62229" h="576579">
                <a:moveTo>
                  <a:pt x="62100" y="0"/>
                </a:moveTo>
                <a:lnTo>
                  <a:pt x="0" y="0"/>
                </a:lnTo>
                <a:lnTo>
                  <a:pt x="0" y="575995"/>
                </a:lnTo>
                <a:lnTo>
                  <a:pt x="62100" y="575995"/>
                </a:lnTo>
                <a:lnTo>
                  <a:pt x="6210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42" name="object 542"/>
          <p:cNvSpPr txBox="1"/>
          <p:nvPr/>
        </p:nvSpPr>
        <p:spPr>
          <a:xfrm>
            <a:off x="5665730" y="3340713"/>
            <a:ext cx="40529" cy="213392"/>
          </a:xfrm>
          <a:prstGeom prst="rect">
            <a:avLst/>
          </a:prstGeom>
          <a:ln w="36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3" name="object 543"/>
          <p:cNvSpPr/>
          <p:nvPr/>
        </p:nvSpPr>
        <p:spPr>
          <a:xfrm>
            <a:off x="5705762" y="3340936"/>
            <a:ext cx="40529" cy="187758"/>
          </a:xfrm>
          <a:custGeom>
            <a:avLst/>
            <a:gdLst/>
            <a:ahLst/>
            <a:cxnLst/>
            <a:rect l="l" t="t" r="r" b="b"/>
            <a:pathLst>
              <a:path w="62229" h="288289">
                <a:moveTo>
                  <a:pt x="62100" y="0"/>
                </a:moveTo>
                <a:lnTo>
                  <a:pt x="0" y="0"/>
                </a:lnTo>
                <a:lnTo>
                  <a:pt x="0" y="287997"/>
                </a:lnTo>
                <a:lnTo>
                  <a:pt x="62100" y="287997"/>
                </a:lnTo>
                <a:lnTo>
                  <a:pt x="6210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44" name="object 544"/>
          <p:cNvSpPr txBox="1"/>
          <p:nvPr/>
        </p:nvSpPr>
        <p:spPr>
          <a:xfrm>
            <a:off x="5706174" y="3340713"/>
            <a:ext cx="40529" cy="116153"/>
          </a:xfrm>
          <a:prstGeom prst="rect">
            <a:avLst/>
          </a:prstGeom>
          <a:ln w="368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5" name="object 545"/>
          <p:cNvSpPr txBox="1"/>
          <p:nvPr/>
        </p:nvSpPr>
        <p:spPr>
          <a:xfrm>
            <a:off x="5784136" y="3340713"/>
            <a:ext cx="42597" cy="116153"/>
          </a:xfrm>
          <a:prstGeom prst="rect">
            <a:avLst/>
          </a:prstGeom>
          <a:solidFill>
            <a:srgbClr val="00CCFF"/>
          </a:solidFill>
          <a:ln w="4437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46" name="object 546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5785249" y="3528280"/>
            <a:ext cx="41030" cy="187567"/>
          </a:xfrm>
          <a:prstGeom prst="rect">
            <a:avLst/>
          </a:prstGeom>
        </p:spPr>
      </p:pic>
      <p:sp>
        <p:nvSpPr>
          <p:cNvPr id="547" name="object 547"/>
          <p:cNvSpPr txBox="1"/>
          <p:nvPr/>
        </p:nvSpPr>
        <p:spPr>
          <a:xfrm>
            <a:off x="5784136" y="3528370"/>
            <a:ext cx="42597" cy="115735"/>
          </a:xfrm>
          <a:prstGeom prst="rect">
            <a:avLst/>
          </a:prstGeom>
          <a:ln w="4437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8" name="object 548"/>
          <p:cNvSpPr/>
          <p:nvPr/>
        </p:nvSpPr>
        <p:spPr>
          <a:xfrm>
            <a:off x="5874992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62999" y="0"/>
                </a:moveTo>
                <a:lnTo>
                  <a:pt x="0" y="0"/>
                </a:lnTo>
                <a:lnTo>
                  <a:pt x="0" y="575995"/>
                </a:lnTo>
                <a:lnTo>
                  <a:pt x="62999" y="575995"/>
                </a:lnTo>
                <a:lnTo>
                  <a:pt x="62999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49" name="object 549"/>
          <p:cNvSpPr txBox="1"/>
          <p:nvPr/>
        </p:nvSpPr>
        <p:spPr>
          <a:xfrm>
            <a:off x="5874241" y="3340713"/>
            <a:ext cx="42183" cy="241348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8" name="Group 5637"/>
          <p:cNvGrpSpPr/>
          <p:nvPr/>
        </p:nvGrpSpPr>
        <p:grpSpPr>
          <a:xfrm>
            <a:off x="5957373" y="3340713"/>
            <a:ext cx="39288" cy="375515"/>
            <a:chOff x="5957373" y="3340713"/>
            <a:chExt cx="39288" cy="375515"/>
          </a:xfrm>
        </p:grpSpPr>
        <p:sp>
          <p:nvSpPr>
            <p:cNvPr id="551" name="object 551"/>
            <p:cNvSpPr/>
            <p:nvPr/>
          </p:nvSpPr>
          <p:spPr>
            <a:xfrm>
              <a:off x="5957373" y="3340713"/>
              <a:ext cx="39288" cy="375515"/>
            </a:xfrm>
            <a:custGeom>
              <a:avLst/>
              <a:gdLst/>
              <a:ahLst/>
              <a:cxnLst/>
              <a:rect l="l" t="t" r="r" b="b"/>
              <a:pathLst>
                <a:path w="60325" h="576579">
                  <a:moveTo>
                    <a:pt x="59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9999" y="575995"/>
                  </a:lnTo>
                  <a:lnTo>
                    <a:pt x="5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52" name="object 552"/>
            <p:cNvSpPr/>
            <p:nvPr/>
          </p:nvSpPr>
          <p:spPr>
            <a:xfrm>
              <a:off x="5957373" y="3340713"/>
              <a:ext cx="39288" cy="375515"/>
            </a:xfrm>
            <a:custGeom>
              <a:avLst/>
              <a:gdLst/>
              <a:ahLst/>
              <a:cxnLst/>
              <a:rect l="l" t="t" r="r" b="b"/>
              <a:pathLst>
                <a:path w="60325" h="576579">
                  <a:moveTo>
                    <a:pt x="0" y="575995"/>
                  </a:moveTo>
                  <a:lnTo>
                    <a:pt x="59999" y="575995"/>
                  </a:lnTo>
                  <a:lnTo>
                    <a:pt x="59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53" name="object 553"/>
          <p:cNvSpPr txBox="1"/>
          <p:nvPr/>
        </p:nvSpPr>
        <p:spPr>
          <a:xfrm>
            <a:off x="5958367" y="3489132"/>
            <a:ext cx="3722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635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4" name="object 554"/>
          <p:cNvSpPr/>
          <p:nvPr/>
        </p:nvSpPr>
        <p:spPr>
          <a:xfrm>
            <a:off x="5996496" y="3340713"/>
            <a:ext cx="58726" cy="375515"/>
          </a:xfrm>
          <a:custGeom>
            <a:avLst/>
            <a:gdLst/>
            <a:ahLst/>
            <a:cxnLst/>
            <a:rect l="l" t="t" r="r" b="b"/>
            <a:pathLst>
              <a:path w="90170" h="576579">
                <a:moveTo>
                  <a:pt x="0" y="575995"/>
                </a:moveTo>
                <a:lnTo>
                  <a:pt x="89999" y="575995"/>
                </a:lnTo>
                <a:lnTo>
                  <a:pt x="89999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55" name="object 555"/>
          <p:cNvSpPr txBox="1"/>
          <p:nvPr/>
        </p:nvSpPr>
        <p:spPr>
          <a:xfrm>
            <a:off x="5996496" y="3340713"/>
            <a:ext cx="58726" cy="213392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460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6" name="object 556"/>
          <p:cNvSpPr/>
          <p:nvPr/>
        </p:nvSpPr>
        <p:spPr>
          <a:xfrm>
            <a:off x="6055470" y="3340713"/>
            <a:ext cx="40943" cy="375515"/>
          </a:xfrm>
          <a:custGeom>
            <a:avLst/>
            <a:gdLst/>
            <a:ahLst/>
            <a:cxnLst/>
            <a:rect l="l" t="t" r="r" b="b"/>
            <a:pathLst>
              <a:path w="62865" h="576579">
                <a:moveTo>
                  <a:pt x="62400" y="0"/>
                </a:moveTo>
                <a:lnTo>
                  <a:pt x="0" y="0"/>
                </a:lnTo>
                <a:lnTo>
                  <a:pt x="0" y="575995"/>
                </a:lnTo>
                <a:lnTo>
                  <a:pt x="62400" y="575995"/>
                </a:lnTo>
                <a:lnTo>
                  <a:pt x="624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57" name="object 557"/>
          <p:cNvSpPr txBox="1"/>
          <p:nvPr/>
        </p:nvSpPr>
        <p:spPr>
          <a:xfrm>
            <a:off x="6055291" y="3340713"/>
            <a:ext cx="41356" cy="213392"/>
          </a:xfrm>
          <a:prstGeom prst="rect">
            <a:avLst/>
          </a:prstGeom>
          <a:ln w="465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25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8" name="object 558"/>
          <p:cNvSpPr/>
          <p:nvPr/>
        </p:nvSpPr>
        <p:spPr>
          <a:xfrm>
            <a:off x="6097159" y="3340713"/>
            <a:ext cx="43010" cy="375515"/>
          </a:xfrm>
          <a:custGeom>
            <a:avLst/>
            <a:gdLst/>
            <a:ahLst/>
            <a:cxnLst/>
            <a:rect l="l" t="t" r="r" b="b"/>
            <a:pathLst>
              <a:path w="66040" h="576579">
                <a:moveTo>
                  <a:pt x="65999" y="0"/>
                </a:moveTo>
                <a:lnTo>
                  <a:pt x="0" y="0"/>
                </a:lnTo>
                <a:lnTo>
                  <a:pt x="0" y="575995"/>
                </a:lnTo>
                <a:lnTo>
                  <a:pt x="65999" y="575995"/>
                </a:lnTo>
                <a:lnTo>
                  <a:pt x="659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59" name="object 559"/>
          <p:cNvSpPr txBox="1"/>
          <p:nvPr/>
        </p:nvSpPr>
        <p:spPr>
          <a:xfrm>
            <a:off x="6096635" y="3340712"/>
            <a:ext cx="43838" cy="22737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0" name="object 560"/>
          <p:cNvSpPr/>
          <p:nvPr/>
        </p:nvSpPr>
        <p:spPr>
          <a:xfrm>
            <a:off x="6223543" y="3341019"/>
            <a:ext cx="45905" cy="187758"/>
          </a:xfrm>
          <a:custGeom>
            <a:avLst/>
            <a:gdLst/>
            <a:ahLst/>
            <a:cxnLst/>
            <a:rect l="l" t="t" r="r" b="b"/>
            <a:pathLst>
              <a:path w="70484" h="288289">
                <a:moveTo>
                  <a:pt x="0" y="287997"/>
                </a:moveTo>
                <a:lnTo>
                  <a:pt x="70091" y="287997"/>
                </a:lnTo>
                <a:lnTo>
                  <a:pt x="70091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61" name="object 561"/>
          <p:cNvSpPr txBox="1"/>
          <p:nvPr/>
        </p:nvSpPr>
        <p:spPr>
          <a:xfrm>
            <a:off x="6230700" y="3341705"/>
            <a:ext cx="37634" cy="115317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4888" rIns="0" bIns="0" rtlCol="0">
            <a:spAutoFit/>
          </a:bodyPr>
          <a:lstStyle/>
          <a:p>
            <a:pPr defTabSz="595630">
              <a:spcBef>
                <a:spcPts val="1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62" name="object 562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6223542" y="3528280"/>
            <a:ext cx="45353" cy="187567"/>
          </a:xfrm>
          <a:prstGeom prst="rect">
            <a:avLst/>
          </a:prstGeom>
        </p:spPr>
      </p:pic>
      <p:sp>
        <p:nvSpPr>
          <p:cNvPr id="563" name="object 563"/>
          <p:cNvSpPr txBox="1"/>
          <p:nvPr/>
        </p:nvSpPr>
        <p:spPr>
          <a:xfrm>
            <a:off x="6230700" y="3528464"/>
            <a:ext cx="38875" cy="130009"/>
          </a:xfrm>
          <a:prstGeom prst="rect">
            <a:avLst/>
          </a:prstGeom>
          <a:ln w="4785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marR="2540" indent="127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4" name="object 564"/>
          <p:cNvSpPr txBox="1"/>
          <p:nvPr/>
        </p:nvSpPr>
        <p:spPr>
          <a:xfrm>
            <a:off x="6269462" y="3340713"/>
            <a:ext cx="42597" cy="116570"/>
          </a:xfrm>
          <a:prstGeom prst="rect">
            <a:avLst/>
          </a:prstGeom>
          <a:solidFill>
            <a:srgbClr val="00CCFF"/>
          </a:solidFill>
          <a:ln w="5326">
            <a:solidFill>
              <a:srgbClr val="000000"/>
            </a:solidFill>
          </a:ln>
        </p:spPr>
        <p:txBody>
          <a:bodyPr vert="horz" wrap="square" lIns="0" tIns="16129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65" name="object 565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6270027" y="3528280"/>
            <a:ext cx="41030" cy="187567"/>
          </a:xfrm>
          <a:prstGeom prst="rect">
            <a:avLst/>
          </a:prstGeom>
        </p:spPr>
      </p:pic>
      <p:sp>
        <p:nvSpPr>
          <p:cNvPr id="566" name="object 566"/>
          <p:cNvSpPr txBox="1"/>
          <p:nvPr/>
        </p:nvSpPr>
        <p:spPr>
          <a:xfrm>
            <a:off x="6269462" y="3528464"/>
            <a:ext cx="42597" cy="154910"/>
          </a:xfrm>
          <a:prstGeom prst="rect">
            <a:avLst/>
          </a:prstGeom>
          <a:ln w="5326">
            <a:solidFill>
              <a:srgbClr val="000000"/>
            </a:solidFill>
          </a:ln>
        </p:spPr>
        <p:txBody>
          <a:bodyPr vert="horz" wrap="square" lIns="0" tIns="29777" rIns="0" bIns="0" rtlCol="0">
            <a:spAutoFit/>
          </a:bodyPr>
          <a:lstStyle/>
          <a:p>
            <a:pPr marL="6350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7" name="object 567"/>
          <p:cNvSpPr/>
          <p:nvPr/>
        </p:nvSpPr>
        <p:spPr>
          <a:xfrm>
            <a:off x="6383756" y="3340713"/>
            <a:ext cx="58726" cy="375515"/>
          </a:xfrm>
          <a:custGeom>
            <a:avLst/>
            <a:gdLst/>
            <a:ahLst/>
            <a:cxnLst/>
            <a:rect l="l" t="t" r="r" b="b"/>
            <a:pathLst>
              <a:path w="90170" h="576579">
                <a:moveTo>
                  <a:pt x="0" y="575995"/>
                </a:moveTo>
                <a:lnTo>
                  <a:pt x="89999" y="575995"/>
                </a:lnTo>
                <a:lnTo>
                  <a:pt x="89999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68" name="object 568"/>
          <p:cNvSpPr txBox="1"/>
          <p:nvPr/>
        </p:nvSpPr>
        <p:spPr>
          <a:xfrm>
            <a:off x="6383756" y="3340713"/>
            <a:ext cx="58726" cy="213392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460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9" name="object 569"/>
          <p:cNvSpPr/>
          <p:nvPr/>
        </p:nvSpPr>
        <p:spPr>
          <a:xfrm>
            <a:off x="6443723" y="3340936"/>
            <a:ext cx="41356" cy="187758"/>
          </a:xfrm>
          <a:custGeom>
            <a:avLst/>
            <a:gdLst/>
            <a:ahLst/>
            <a:cxnLst/>
            <a:rect l="l" t="t" r="r" b="b"/>
            <a:pathLst>
              <a:path w="63500" h="288289">
                <a:moveTo>
                  <a:pt x="62999" y="0"/>
                </a:moveTo>
                <a:lnTo>
                  <a:pt x="0" y="0"/>
                </a:lnTo>
                <a:lnTo>
                  <a:pt x="0" y="287997"/>
                </a:lnTo>
                <a:lnTo>
                  <a:pt x="62999" y="287997"/>
                </a:lnTo>
                <a:lnTo>
                  <a:pt x="62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70" name="object 570"/>
          <p:cNvSpPr txBox="1"/>
          <p:nvPr/>
        </p:nvSpPr>
        <p:spPr>
          <a:xfrm>
            <a:off x="6443049" y="3340713"/>
            <a:ext cx="42597" cy="116153"/>
          </a:xfrm>
          <a:prstGeom prst="rect">
            <a:avLst/>
          </a:prstGeom>
          <a:ln w="5453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71" name="object 571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6443724" y="3528280"/>
            <a:ext cx="41030" cy="187567"/>
          </a:xfrm>
          <a:prstGeom prst="rect">
            <a:avLst/>
          </a:prstGeom>
        </p:spPr>
      </p:pic>
      <p:sp>
        <p:nvSpPr>
          <p:cNvPr id="572" name="object 572"/>
          <p:cNvSpPr txBox="1"/>
          <p:nvPr/>
        </p:nvSpPr>
        <p:spPr>
          <a:xfrm>
            <a:off x="6443049" y="3528410"/>
            <a:ext cx="42597" cy="154910"/>
          </a:xfrm>
          <a:prstGeom prst="rect">
            <a:avLst/>
          </a:prstGeom>
          <a:ln w="5453">
            <a:solidFill>
              <a:srgbClr val="000000"/>
            </a:solidFill>
          </a:ln>
        </p:spPr>
        <p:txBody>
          <a:bodyPr vert="horz" wrap="square" lIns="0" tIns="29777" rIns="0" bIns="0" rtlCol="0">
            <a:spAutoFit/>
          </a:bodyPr>
          <a:lstStyle/>
          <a:p>
            <a:pPr marL="6350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73" name="object 573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7169195" y="3340936"/>
            <a:ext cx="37514" cy="187567"/>
          </a:xfrm>
          <a:prstGeom prst="rect">
            <a:avLst/>
          </a:prstGeom>
        </p:spPr>
      </p:pic>
      <p:sp>
        <p:nvSpPr>
          <p:cNvPr id="574" name="object 574"/>
          <p:cNvSpPr txBox="1"/>
          <p:nvPr/>
        </p:nvSpPr>
        <p:spPr>
          <a:xfrm>
            <a:off x="7168581" y="3340713"/>
            <a:ext cx="38462" cy="116153"/>
          </a:xfrm>
          <a:prstGeom prst="rect">
            <a:avLst/>
          </a:prstGeom>
          <a:ln w="3740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98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5" name="object 575"/>
          <p:cNvSpPr/>
          <p:nvPr/>
        </p:nvSpPr>
        <p:spPr>
          <a:xfrm>
            <a:off x="6560596" y="3340936"/>
            <a:ext cx="42183" cy="187758"/>
          </a:xfrm>
          <a:custGeom>
            <a:avLst/>
            <a:gdLst/>
            <a:ahLst/>
            <a:cxnLst/>
            <a:rect l="l" t="t" r="r" b="b"/>
            <a:pathLst>
              <a:path w="64770" h="288289">
                <a:moveTo>
                  <a:pt x="64206" y="0"/>
                </a:moveTo>
                <a:lnTo>
                  <a:pt x="0" y="0"/>
                </a:lnTo>
                <a:lnTo>
                  <a:pt x="0" y="287997"/>
                </a:lnTo>
                <a:lnTo>
                  <a:pt x="64206" y="287997"/>
                </a:lnTo>
                <a:lnTo>
                  <a:pt x="64206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76" name="object 576"/>
          <p:cNvSpPr txBox="1"/>
          <p:nvPr/>
        </p:nvSpPr>
        <p:spPr>
          <a:xfrm>
            <a:off x="6561680" y="3340713"/>
            <a:ext cx="41356" cy="116153"/>
          </a:xfrm>
          <a:prstGeom prst="rect">
            <a:avLst/>
          </a:prstGeom>
          <a:ln w="386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77" name="object 577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6560597" y="3528280"/>
            <a:ext cx="41811" cy="187567"/>
          </a:xfrm>
          <a:prstGeom prst="rect">
            <a:avLst/>
          </a:prstGeom>
        </p:spPr>
      </p:pic>
      <p:sp>
        <p:nvSpPr>
          <p:cNvPr id="578" name="object 578"/>
          <p:cNvSpPr txBox="1"/>
          <p:nvPr/>
        </p:nvSpPr>
        <p:spPr>
          <a:xfrm>
            <a:off x="6561680" y="3528262"/>
            <a:ext cx="41356" cy="155327"/>
          </a:xfrm>
          <a:prstGeom prst="rect">
            <a:avLst/>
          </a:prstGeom>
          <a:ln w="3872">
            <a:solidFill>
              <a:srgbClr val="000000"/>
            </a:solidFill>
          </a:ln>
        </p:spPr>
        <p:txBody>
          <a:bodyPr vert="horz" wrap="square" lIns="0" tIns="30190" rIns="0" bIns="0" rtlCol="0">
            <a:spAutoFit/>
          </a:bodyPr>
          <a:lstStyle/>
          <a:p>
            <a:pPr marL="5080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9" name="object 579"/>
          <p:cNvSpPr/>
          <p:nvPr/>
        </p:nvSpPr>
        <p:spPr>
          <a:xfrm>
            <a:off x="6602945" y="3340713"/>
            <a:ext cx="35567" cy="375515"/>
          </a:xfrm>
          <a:custGeom>
            <a:avLst/>
            <a:gdLst/>
            <a:ahLst/>
            <a:cxnLst/>
            <a:rect l="l" t="t" r="r" b="b"/>
            <a:pathLst>
              <a:path w="54609" h="576579">
                <a:moveTo>
                  <a:pt x="54000" y="0"/>
                </a:moveTo>
                <a:lnTo>
                  <a:pt x="0" y="0"/>
                </a:lnTo>
                <a:lnTo>
                  <a:pt x="0" y="575995"/>
                </a:lnTo>
                <a:lnTo>
                  <a:pt x="54000" y="575995"/>
                </a:lnTo>
                <a:lnTo>
                  <a:pt x="5400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80" name="object 580"/>
          <p:cNvSpPr txBox="1"/>
          <p:nvPr/>
        </p:nvSpPr>
        <p:spPr>
          <a:xfrm>
            <a:off x="6602945" y="3340713"/>
            <a:ext cx="35567" cy="213392"/>
          </a:xfrm>
          <a:prstGeom prst="rect">
            <a:avLst/>
          </a:prstGeom>
          <a:ln w="533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1" name="object 581"/>
          <p:cNvSpPr/>
          <p:nvPr/>
        </p:nvSpPr>
        <p:spPr>
          <a:xfrm>
            <a:off x="6636691" y="3340936"/>
            <a:ext cx="40115" cy="187758"/>
          </a:xfrm>
          <a:custGeom>
            <a:avLst/>
            <a:gdLst/>
            <a:ahLst/>
            <a:cxnLst/>
            <a:rect l="l" t="t" r="r" b="b"/>
            <a:pathLst>
              <a:path w="61595" h="288289">
                <a:moveTo>
                  <a:pt x="0" y="287997"/>
                </a:moveTo>
                <a:lnTo>
                  <a:pt x="61595" y="287997"/>
                </a:lnTo>
                <a:lnTo>
                  <a:pt x="61595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82" name="object 582"/>
          <p:cNvSpPr txBox="1"/>
          <p:nvPr/>
        </p:nvSpPr>
        <p:spPr>
          <a:xfrm>
            <a:off x="6638115" y="3340713"/>
            <a:ext cx="38875" cy="116153"/>
          </a:xfrm>
          <a:prstGeom prst="rect">
            <a:avLst/>
          </a:prstGeom>
          <a:ln w="5226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7" name="Group 5636"/>
          <p:cNvGrpSpPr/>
          <p:nvPr/>
        </p:nvGrpSpPr>
        <p:grpSpPr>
          <a:xfrm>
            <a:off x="6714938" y="3340713"/>
            <a:ext cx="47146" cy="375515"/>
            <a:chOff x="6714938" y="3340713"/>
            <a:chExt cx="47146" cy="375515"/>
          </a:xfrm>
        </p:grpSpPr>
        <p:sp>
          <p:nvSpPr>
            <p:cNvPr id="584" name="object 584"/>
            <p:cNvSpPr/>
            <p:nvPr/>
          </p:nvSpPr>
          <p:spPr>
            <a:xfrm>
              <a:off x="6714938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90" h="576579">
                  <a:moveTo>
                    <a:pt x="72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2000" y="5759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85" name="object 585"/>
            <p:cNvSpPr/>
            <p:nvPr/>
          </p:nvSpPr>
          <p:spPr>
            <a:xfrm>
              <a:off x="6714938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90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86" name="object 586"/>
          <p:cNvSpPr txBox="1"/>
          <p:nvPr/>
        </p:nvSpPr>
        <p:spPr>
          <a:xfrm>
            <a:off x="6715930" y="3489132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762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7" name="object 587"/>
          <p:cNvSpPr/>
          <p:nvPr/>
        </p:nvSpPr>
        <p:spPr>
          <a:xfrm>
            <a:off x="6835119" y="3340713"/>
            <a:ext cx="39289" cy="375515"/>
          </a:xfrm>
          <a:custGeom>
            <a:avLst/>
            <a:gdLst/>
            <a:ahLst/>
            <a:cxnLst/>
            <a:rect l="l" t="t" r="r" b="b"/>
            <a:pathLst>
              <a:path w="60325" h="576579">
                <a:moveTo>
                  <a:pt x="59999" y="0"/>
                </a:moveTo>
                <a:lnTo>
                  <a:pt x="0" y="0"/>
                </a:lnTo>
                <a:lnTo>
                  <a:pt x="0" y="575995"/>
                </a:lnTo>
                <a:lnTo>
                  <a:pt x="59999" y="575995"/>
                </a:lnTo>
                <a:lnTo>
                  <a:pt x="59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88" name="object 588"/>
          <p:cNvSpPr txBox="1"/>
          <p:nvPr/>
        </p:nvSpPr>
        <p:spPr>
          <a:xfrm>
            <a:off x="6835119" y="3340713"/>
            <a:ext cx="39289" cy="213392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98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9" name="object 589"/>
          <p:cNvSpPr/>
          <p:nvPr/>
        </p:nvSpPr>
        <p:spPr>
          <a:xfrm>
            <a:off x="6874161" y="3340713"/>
            <a:ext cx="42597" cy="375515"/>
          </a:xfrm>
          <a:custGeom>
            <a:avLst/>
            <a:gdLst/>
            <a:ahLst/>
            <a:cxnLst/>
            <a:rect l="l" t="t" r="r" b="b"/>
            <a:pathLst>
              <a:path w="65404" h="576579">
                <a:moveTo>
                  <a:pt x="0" y="575995"/>
                </a:moveTo>
                <a:lnTo>
                  <a:pt x="64897" y="575995"/>
                </a:lnTo>
                <a:lnTo>
                  <a:pt x="64897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90" name="object 590"/>
          <p:cNvSpPr txBox="1"/>
          <p:nvPr/>
        </p:nvSpPr>
        <p:spPr>
          <a:xfrm>
            <a:off x="6874179" y="3340712"/>
            <a:ext cx="43010" cy="227370"/>
          </a:xfrm>
          <a:prstGeom prst="rect">
            <a:avLst/>
          </a:prstGeom>
          <a:ln w="41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6" name="Group 5635"/>
          <p:cNvGrpSpPr/>
          <p:nvPr/>
        </p:nvGrpSpPr>
        <p:grpSpPr>
          <a:xfrm>
            <a:off x="6916426" y="3340713"/>
            <a:ext cx="87593" cy="375515"/>
            <a:chOff x="6916426" y="3340713"/>
            <a:chExt cx="87593" cy="375515"/>
          </a:xfrm>
        </p:grpSpPr>
        <p:sp>
          <p:nvSpPr>
            <p:cNvPr id="592" name="object 592"/>
            <p:cNvSpPr/>
            <p:nvPr/>
          </p:nvSpPr>
          <p:spPr>
            <a:xfrm>
              <a:off x="6916426" y="3340713"/>
              <a:ext cx="39288" cy="375515"/>
            </a:xfrm>
            <a:custGeom>
              <a:avLst/>
              <a:gdLst/>
              <a:ahLst/>
              <a:cxnLst/>
              <a:rect l="l" t="t" r="r" b="b"/>
              <a:pathLst>
                <a:path w="60325" h="576579">
                  <a:moveTo>
                    <a:pt x="59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9999" y="575995"/>
                  </a:lnTo>
                  <a:lnTo>
                    <a:pt x="5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93" name="object 593"/>
            <p:cNvSpPr/>
            <p:nvPr/>
          </p:nvSpPr>
          <p:spPr>
            <a:xfrm>
              <a:off x="6916426" y="3340713"/>
              <a:ext cx="39288" cy="375515"/>
            </a:xfrm>
            <a:custGeom>
              <a:avLst/>
              <a:gdLst/>
              <a:ahLst/>
              <a:cxnLst/>
              <a:rect l="l" t="t" r="r" b="b"/>
              <a:pathLst>
                <a:path w="60325" h="576579">
                  <a:moveTo>
                    <a:pt x="0" y="575995"/>
                  </a:moveTo>
                  <a:lnTo>
                    <a:pt x="59999" y="575995"/>
                  </a:lnTo>
                  <a:lnTo>
                    <a:pt x="59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94" name="object 594"/>
            <p:cNvSpPr/>
            <p:nvPr/>
          </p:nvSpPr>
          <p:spPr>
            <a:xfrm>
              <a:off x="6956873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90" h="576579">
                  <a:moveTo>
                    <a:pt x="72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2000" y="5759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95" name="object 595"/>
            <p:cNvSpPr/>
            <p:nvPr/>
          </p:nvSpPr>
          <p:spPr>
            <a:xfrm>
              <a:off x="6956873" y="3340713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90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96" name="object 596"/>
          <p:cNvSpPr txBox="1"/>
          <p:nvPr/>
        </p:nvSpPr>
        <p:spPr>
          <a:xfrm>
            <a:off x="6918137" y="3489132"/>
            <a:ext cx="8478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571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4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7" name="object 597"/>
          <p:cNvSpPr/>
          <p:nvPr/>
        </p:nvSpPr>
        <p:spPr>
          <a:xfrm>
            <a:off x="7087310" y="3340713"/>
            <a:ext cx="39289" cy="375515"/>
          </a:xfrm>
          <a:custGeom>
            <a:avLst/>
            <a:gdLst/>
            <a:ahLst/>
            <a:cxnLst/>
            <a:rect l="l" t="t" r="r" b="b"/>
            <a:pathLst>
              <a:path w="60325" h="576579">
                <a:moveTo>
                  <a:pt x="59999" y="0"/>
                </a:moveTo>
                <a:lnTo>
                  <a:pt x="0" y="0"/>
                </a:lnTo>
                <a:lnTo>
                  <a:pt x="0" y="575995"/>
                </a:lnTo>
                <a:lnTo>
                  <a:pt x="59999" y="575995"/>
                </a:lnTo>
                <a:lnTo>
                  <a:pt x="59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598" name="object 598"/>
          <p:cNvSpPr txBox="1"/>
          <p:nvPr/>
        </p:nvSpPr>
        <p:spPr>
          <a:xfrm>
            <a:off x="7086940" y="3340713"/>
            <a:ext cx="39702" cy="213392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762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9" name="object 599"/>
          <p:cNvSpPr/>
          <p:nvPr/>
        </p:nvSpPr>
        <p:spPr>
          <a:xfrm>
            <a:off x="7126434" y="3340936"/>
            <a:ext cx="41770" cy="187758"/>
          </a:xfrm>
          <a:custGeom>
            <a:avLst/>
            <a:gdLst/>
            <a:ahLst/>
            <a:cxnLst/>
            <a:rect l="l" t="t" r="r" b="b"/>
            <a:pathLst>
              <a:path w="64134" h="288289">
                <a:moveTo>
                  <a:pt x="63773" y="0"/>
                </a:moveTo>
                <a:lnTo>
                  <a:pt x="0" y="0"/>
                </a:lnTo>
                <a:lnTo>
                  <a:pt x="0" y="287997"/>
                </a:lnTo>
                <a:lnTo>
                  <a:pt x="63773" y="287997"/>
                </a:lnTo>
                <a:lnTo>
                  <a:pt x="63773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00" name="object 600"/>
          <p:cNvSpPr txBox="1"/>
          <p:nvPr/>
        </p:nvSpPr>
        <p:spPr>
          <a:xfrm>
            <a:off x="7126387" y="3340713"/>
            <a:ext cx="42597" cy="116153"/>
          </a:xfrm>
          <a:prstGeom prst="rect">
            <a:avLst/>
          </a:prstGeom>
          <a:ln w="4933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1" name="object 601"/>
          <p:cNvSpPr/>
          <p:nvPr/>
        </p:nvSpPr>
        <p:spPr>
          <a:xfrm>
            <a:off x="7207161" y="3340936"/>
            <a:ext cx="40943" cy="187758"/>
          </a:xfrm>
          <a:custGeom>
            <a:avLst/>
            <a:gdLst/>
            <a:ahLst/>
            <a:cxnLst/>
            <a:rect l="l" t="t" r="r" b="b"/>
            <a:pathLst>
              <a:path w="62865" h="288289">
                <a:moveTo>
                  <a:pt x="0" y="287997"/>
                </a:moveTo>
                <a:lnTo>
                  <a:pt x="62610" y="287997"/>
                </a:lnTo>
                <a:lnTo>
                  <a:pt x="62610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02" name="object 602"/>
          <p:cNvSpPr txBox="1"/>
          <p:nvPr/>
        </p:nvSpPr>
        <p:spPr>
          <a:xfrm>
            <a:off x="7206935" y="3340713"/>
            <a:ext cx="41356" cy="116153"/>
          </a:xfrm>
          <a:prstGeom prst="rect">
            <a:avLst/>
          </a:prstGeom>
          <a:ln w="4643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03" name="object 603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7205755" y="3528529"/>
            <a:ext cx="41811" cy="187567"/>
          </a:xfrm>
          <a:prstGeom prst="rect">
            <a:avLst/>
          </a:prstGeom>
        </p:spPr>
      </p:pic>
      <p:sp>
        <p:nvSpPr>
          <p:cNvPr id="604" name="object 604"/>
          <p:cNvSpPr txBox="1"/>
          <p:nvPr/>
        </p:nvSpPr>
        <p:spPr>
          <a:xfrm>
            <a:off x="7206935" y="3528121"/>
            <a:ext cx="41356" cy="145901"/>
          </a:xfrm>
          <a:prstGeom prst="rect">
            <a:avLst/>
          </a:prstGeom>
          <a:ln w="3618">
            <a:solidFill>
              <a:srgbClr val="000000"/>
            </a:solidFill>
          </a:ln>
        </p:spPr>
        <p:txBody>
          <a:bodyPr vert="horz" wrap="square" lIns="0" tIns="30190" rIns="0" bIns="0" rtlCol="0">
            <a:spAutoFit/>
          </a:bodyPr>
          <a:lstStyle/>
          <a:p>
            <a:pPr marL="5080" indent="-2540" algn="just" defTabSz="595630">
              <a:lnSpc>
                <a:spcPts val="325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5" name="object 605"/>
          <p:cNvSpPr/>
          <p:nvPr/>
        </p:nvSpPr>
        <p:spPr>
          <a:xfrm>
            <a:off x="7247939" y="3340713"/>
            <a:ext cx="43010" cy="375515"/>
          </a:xfrm>
          <a:custGeom>
            <a:avLst/>
            <a:gdLst/>
            <a:ahLst/>
            <a:cxnLst/>
            <a:rect l="l" t="t" r="r" b="b"/>
            <a:pathLst>
              <a:path w="66040" h="576579">
                <a:moveTo>
                  <a:pt x="65999" y="0"/>
                </a:moveTo>
                <a:lnTo>
                  <a:pt x="0" y="0"/>
                </a:lnTo>
                <a:lnTo>
                  <a:pt x="0" y="575995"/>
                </a:lnTo>
                <a:lnTo>
                  <a:pt x="65999" y="575995"/>
                </a:lnTo>
                <a:lnTo>
                  <a:pt x="659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06" name="object 606"/>
          <p:cNvSpPr txBox="1"/>
          <p:nvPr/>
        </p:nvSpPr>
        <p:spPr>
          <a:xfrm>
            <a:off x="7247939" y="3340712"/>
            <a:ext cx="43010" cy="227370"/>
          </a:xfrm>
          <a:prstGeom prst="rect">
            <a:avLst/>
          </a:prstGeom>
          <a:ln w="326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7" name="object 607"/>
          <p:cNvSpPr/>
          <p:nvPr/>
        </p:nvSpPr>
        <p:spPr>
          <a:xfrm>
            <a:off x="7290784" y="3340713"/>
            <a:ext cx="40529" cy="375515"/>
          </a:xfrm>
          <a:custGeom>
            <a:avLst/>
            <a:gdLst/>
            <a:ahLst/>
            <a:cxnLst/>
            <a:rect l="l" t="t" r="r" b="b"/>
            <a:pathLst>
              <a:path w="62229" h="576579">
                <a:moveTo>
                  <a:pt x="0" y="575995"/>
                </a:moveTo>
                <a:lnTo>
                  <a:pt x="62102" y="575995"/>
                </a:lnTo>
                <a:lnTo>
                  <a:pt x="62102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08" name="object 608"/>
          <p:cNvSpPr txBox="1"/>
          <p:nvPr/>
        </p:nvSpPr>
        <p:spPr>
          <a:xfrm>
            <a:off x="7290852" y="3340713"/>
            <a:ext cx="41356" cy="213392"/>
          </a:xfrm>
          <a:prstGeom prst="rect">
            <a:avLst/>
          </a:prstGeom>
          <a:ln w="529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9" name="object 609"/>
          <p:cNvSpPr/>
          <p:nvPr/>
        </p:nvSpPr>
        <p:spPr>
          <a:xfrm>
            <a:off x="7331230" y="3340713"/>
            <a:ext cx="38462" cy="375515"/>
          </a:xfrm>
          <a:custGeom>
            <a:avLst/>
            <a:gdLst/>
            <a:ahLst/>
            <a:cxnLst/>
            <a:rect l="l" t="t" r="r" b="b"/>
            <a:pathLst>
              <a:path w="59054" h="576579">
                <a:moveTo>
                  <a:pt x="0" y="575995"/>
                </a:moveTo>
                <a:lnTo>
                  <a:pt x="58927" y="575995"/>
                </a:lnTo>
                <a:lnTo>
                  <a:pt x="58927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10" name="object 610"/>
          <p:cNvSpPr txBox="1"/>
          <p:nvPr/>
        </p:nvSpPr>
        <p:spPr>
          <a:xfrm>
            <a:off x="7331962" y="3340713"/>
            <a:ext cx="38047" cy="213392"/>
          </a:xfrm>
          <a:prstGeom prst="rect">
            <a:avLst/>
          </a:prstGeom>
          <a:ln w="411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1" name="object 611"/>
          <p:cNvSpPr txBox="1"/>
          <p:nvPr/>
        </p:nvSpPr>
        <p:spPr>
          <a:xfrm>
            <a:off x="7369957" y="3340713"/>
            <a:ext cx="79404" cy="213392"/>
          </a:xfrm>
          <a:prstGeom prst="rect">
            <a:avLst/>
          </a:prstGeom>
          <a:solidFill>
            <a:srgbClr val="FFFF00"/>
          </a:solidFill>
          <a:ln w="340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2" name="object 612"/>
          <p:cNvSpPr/>
          <p:nvPr/>
        </p:nvSpPr>
        <p:spPr>
          <a:xfrm>
            <a:off x="7449095" y="3340713"/>
            <a:ext cx="52109" cy="375515"/>
          </a:xfrm>
          <a:custGeom>
            <a:avLst/>
            <a:gdLst/>
            <a:ahLst/>
            <a:cxnLst/>
            <a:rect l="l" t="t" r="r" b="b"/>
            <a:pathLst>
              <a:path w="80009" h="576579">
                <a:moveTo>
                  <a:pt x="79499" y="0"/>
                </a:moveTo>
                <a:lnTo>
                  <a:pt x="0" y="0"/>
                </a:lnTo>
                <a:lnTo>
                  <a:pt x="0" y="575995"/>
                </a:lnTo>
                <a:lnTo>
                  <a:pt x="79499" y="575995"/>
                </a:lnTo>
                <a:lnTo>
                  <a:pt x="794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13" name="object 613"/>
          <p:cNvSpPr txBox="1"/>
          <p:nvPr/>
        </p:nvSpPr>
        <p:spPr>
          <a:xfrm>
            <a:off x="7449210" y="3340713"/>
            <a:ext cx="51695" cy="213392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33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4" name="object 614"/>
          <p:cNvSpPr txBox="1"/>
          <p:nvPr/>
        </p:nvSpPr>
        <p:spPr>
          <a:xfrm>
            <a:off x="7553976" y="3340713"/>
            <a:ext cx="59966" cy="213392"/>
          </a:xfrm>
          <a:prstGeom prst="rect">
            <a:avLst/>
          </a:prstGeom>
          <a:solidFill>
            <a:srgbClr val="3366FF"/>
          </a:solidFill>
          <a:ln w="39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524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5" name="object 615"/>
          <p:cNvSpPr txBox="1"/>
          <p:nvPr/>
        </p:nvSpPr>
        <p:spPr>
          <a:xfrm>
            <a:off x="7422008" y="3202837"/>
            <a:ext cx="211340" cy="11910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7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5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2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6" name="object 616"/>
          <p:cNvSpPr txBox="1"/>
          <p:nvPr/>
        </p:nvSpPr>
        <p:spPr>
          <a:xfrm>
            <a:off x="7613566" y="3340713"/>
            <a:ext cx="65343" cy="11615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032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17" name="object 617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7612948" y="3528529"/>
            <a:ext cx="65959" cy="187567"/>
          </a:xfrm>
          <a:prstGeom prst="rect">
            <a:avLst/>
          </a:prstGeom>
        </p:spPr>
      </p:pic>
      <p:sp>
        <p:nvSpPr>
          <p:cNvPr id="618" name="object 618"/>
          <p:cNvSpPr txBox="1"/>
          <p:nvPr/>
        </p:nvSpPr>
        <p:spPr>
          <a:xfrm>
            <a:off x="7613566" y="3528417"/>
            <a:ext cx="65343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524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19" name="object 619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6486321" y="3340936"/>
            <a:ext cx="40644" cy="187567"/>
          </a:xfrm>
          <a:prstGeom prst="rect">
            <a:avLst/>
          </a:prstGeom>
        </p:spPr>
      </p:pic>
      <p:sp>
        <p:nvSpPr>
          <p:cNvPr id="620" name="object 620"/>
          <p:cNvSpPr txBox="1"/>
          <p:nvPr/>
        </p:nvSpPr>
        <p:spPr>
          <a:xfrm>
            <a:off x="6485538" y="3340713"/>
            <a:ext cx="42183" cy="116153"/>
          </a:xfrm>
          <a:prstGeom prst="rect">
            <a:avLst/>
          </a:prstGeom>
          <a:ln w="401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1" name="object 621"/>
          <p:cNvSpPr txBox="1"/>
          <p:nvPr/>
        </p:nvSpPr>
        <p:spPr>
          <a:xfrm>
            <a:off x="7653107" y="3204656"/>
            <a:ext cx="105670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9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2" name="object 622"/>
          <p:cNvSpPr txBox="1"/>
          <p:nvPr/>
        </p:nvSpPr>
        <p:spPr>
          <a:xfrm>
            <a:off x="7745536" y="3340713"/>
            <a:ext cx="71133" cy="213392"/>
          </a:xfrm>
          <a:prstGeom prst="rect">
            <a:avLst/>
          </a:prstGeom>
          <a:solidFill>
            <a:srgbClr val="FF0000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095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3" name="object 623"/>
          <p:cNvSpPr txBox="1"/>
          <p:nvPr/>
        </p:nvSpPr>
        <p:spPr>
          <a:xfrm>
            <a:off x="7790245" y="320564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4" name="object 624"/>
          <p:cNvSpPr txBox="1"/>
          <p:nvPr/>
        </p:nvSpPr>
        <p:spPr>
          <a:xfrm>
            <a:off x="7816573" y="3340713"/>
            <a:ext cx="70719" cy="213392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286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5" name="object 625"/>
          <p:cNvSpPr txBox="1"/>
          <p:nvPr/>
        </p:nvSpPr>
        <p:spPr>
          <a:xfrm>
            <a:off x="7886910" y="3340713"/>
            <a:ext cx="64102" cy="241348"/>
          </a:xfrm>
          <a:prstGeom prst="rect">
            <a:avLst/>
          </a:prstGeom>
          <a:solidFill>
            <a:srgbClr val="97D0DE"/>
          </a:solidFill>
          <a:ln w="391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7780" marR="825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6" name="object 626"/>
          <p:cNvSpPr txBox="1"/>
          <p:nvPr/>
        </p:nvSpPr>
        <p:spPr>
          <a:xfrm>
            <a:off x="7862865" y="3203829"/>
            <a:ext cx="92846" cy="118279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924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3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22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7" name="object 627"/>
          <p:cNvSpPr txBox="1"/>
          <p:nvPr/>
        </p:nvSpPr>
        <p:spPr>
          <a:xfrm>
            <a:off x="7950697" y="3340712"/>
            <a:ext cx="62861" cy="227370"/>
          </a:xfrm>
          <a:prstGeom prst="rect">
            <a:avLst/>
          </a:prstGeom>
          <a:solidFill>
            <a:srgbClr val="FFFF00"/>
          </a:solidFill>
          <a:ln w="398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4605" marR="762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8" name="object 628"/>
          <p:cNvSpPr txBox="1"/>
          <p:nvPr/>
        </p:nvSpPr>
        <p:spPr>
          <a:xfrm>
            <a:off x="7988589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22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855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9" name="object 629"/>
          <p:cNvSpPr txBox="1"/>
          <p:nvPr/>
        </p:nvSpPr>
        <p:spPr>
          <a:xfrm>
            <a:off x="8013417" y="3340713"/>
            <a:ext cx="72373" cy="213392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413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0" name="object 630"/>
          <p:cNvSpPr txBox="1"/>
          <p:nvPr/>
        </p:nvSpPr>
        <p:spPr>
          <a:xfrm>
            <a:off x="8059392" y="320283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1" name="object 631"/>
          <p:cNvSpPr txBox="1"/>
          <p:nvPr/>
        </p:nvSpPr>
        <p:spPr>
          <a:xfrm>
            <a:off x="8085404" y="3340713"/>
            <a:ext cx="90570" cy="116153"/>
          </a:xfrm>
          <a:prstGeom prst="rect">
            <a:avLst/>
          </a:prstGeom>
          <a:solidFill>
            <a:srgbClr val="00CCFF"/>
          </a:solidFill>
          <a:ln w="3517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32" name="object 632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8085404" y="3528529"/>
            <a:ext cx="90264" cy="187567"/>
          </a:xfrm>
          <a:prstGeom prst="rect">
            <a:avLst/>
          </a:prstGeom>
        </p:spPr>
      </p:pic>
      <p:sp>
        <p:nvSpPr>
          <p:cNvPr id="633" name="object 633"/>
          <p:cNvSpPr txBox="1"/>
          <p:nvPr/>
        </p:nvSpPr>
        <p:spPr>
          <a:xfrm>
            <a:off x="8085404" y="3528466"/>
            <a:ext cx="90570" cy="145901"/>
          </a:xfrm>
          <a:prstGeom prst="rect">
            <a:avLst/>
          </a:prstGeom>
          <a:ln w="3517">
            <a:solidFill>
              <a:srgbClr val="000000"/>
            </a:solidFill>
          </a:ln>
        </p:spPr>
        <p:txBody>
          <a:bodyPr vert="horz" wrap="square" lIns="0" tIns="30190" rIns="0" bIns="0" rtlCol="0">
            <a:spAutoFit/>
          </a:bodyPr>
          <a:lstStyle/>
          <a:p>
            <a:pPr marL="30480" marR="22225" indent="-2540" algn="just" defTabSz="595630">
              <a:lnSpc>
                <a:spcPts val="325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4" name="object 634"/>
          <p:cNvSpPr txBox="1"/>
          <p:nvPr/>
        </p:nvSpPr>
        <p:spPr>
          <a:xfrm>
            <a:off x="8175820" y="3340713"/>
            <a:ext cx="72787" cy="116153"/>
          </a:xfrm>
          <a:prstGeom prst="rect">
            <a:avLst/>
          </a:prstGeom>
          <a:solidFill>
            <a:srgbClr val="00CCFF"/>
          </a:solidFill>
          <a:ln w="3776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413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5" name="object 635"/>
          <p:cNvSpPr txBox="1"/>
          <p:nvPr/>
        </p:nvSpPr>
        <p:spPr>
          <a:xfrm>
            <a:off x="8175820" y="3528466"/>
            <a:ext cx="72787" cy="145901"/>
          </a:xfrm>
          <a:prstGeom prst="rect">
            <a:avLst/>
          </a:prstGeom>
          <a:solidFill>
            <a:srgbClr val="D1EBF0"/>
          </a:solidFill>
          <a:ln w="3435">
            <a:solidFill>
              <a:srgbClr val="000000"/>
            </a:solidFill>
          </a:ln>
        </p:spPr>
        <p:txBody>
          <a:bodyPr vert="horz" wrap="square" lIns="0" tIns="30190" rIns="0" bIns="0" rtlCol="0">
            <a:spAutoFit/>
          </a:bodyPr>
          <a:lstStyle/>
          <a:p>
            <a:pPr marL="20955" marR="12700" indent="-1270" algn="just" defTabSz="595630">
              <a:lnSpc>
                <a:spcPts val="325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6" name="object 636"/>
          <p:cNvSpPr txBox="1"/>
          <p:nvPr/>
        </p:nvSpPr>
        <p:spPr>
          <a:xfrm>
            <a:off x="8149712" y="3201844"/>
            <a:ext cx="118494" cy="11993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79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5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350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7" name="object 637"/>
          <p:cNvSpPr txBox="1"/>
          <p:nvPr/>
        </p:nvSpPr>
        <p:spPr>
          <a:xfrm>
            <a:off x="8248292" y="3340713"/>
            <a:ext cx="89329" cy="11615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8" name="object 638"/>
          <p:cNvSpPr txBox="1"/>
          <p:nvPr/>
        </p:nvSpPr>
        <p:spPr>
          <a:xfrm>
            <a:off x="8248292" y="3528467"/>
            <a:ext cx="89329" cy="130009"/>
          </a:xfrm>
          <a:prstGeom prst="rect">
            <a:avLst/>
          </a:prstGeom>
          <a:solidFill>
            <a:srgbClr val="006699"/>
          </a:solidFill>
          <a:ln w="3175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115" marR="20955" indent="-381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9" name="object 639"/>
          <p:cNvSpPr txBox="1"/>
          <p:nvPr/>
        </p:nvSpPr>
        <p:spPr>
          <a:xfrm>
            <a:off x="8312161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0" name="object 640"/>
          <p:cNvSpPr/>
          <p:nvPr/>
        </p:nvSpPr>
        <p:spPr>
          <a:xfrm>
            <a:off x="8337262" y="3528527"/>
            <a:ext cx="41356" cy="187758"/>
          </a:xfrm>
          <a:custGeom>
            <a:avLst/>
            <a:gdLst/>
            <a:ahLst/>
            <a:cxnLst/>
            <a:rect l="l" t="t" r="r" b="b"/>
            <a:pathLst>
              <a:path w="63500" h="288289">
                <a:moveTo>
                  <a:pt x="62999" y="0"/>
                </a:moveTo>
                <a:lnTo>
                  <a:pt x="0" y="0"/>
                </a:lnTo>
                <a:lnTo>
                  <a:pt x="0" y="287997"/>
                </a:lnTo>
                <a:lnTo>
                  <a:pt x="62999" y="287997"/>
                </a:lnTo>
                <a:lnTo>
                  <a:pt x="62999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41" name="object 641"/>
          <p:cNvSpPr txBox="1"/>
          <p:nvPr/>
        </p:nvSpPr>
        <p:spPr>
          <a:xfrm>
            <a:off x="8337312" y="3528467"/>
            <a:ext cx="40943" cy="130009"/>
          </a:xfrm>
          <a:prstGeom prst="rect">
            <a:avLst/>
          </a:prstGeom>
          <a:ln w="4071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255" indent="-4445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2" name="object 642"/>
          <p:cNvSpPr txBox="1"/>
          <p:nvPr/>
        </p:nvSpPr>
        <p:spPr>
          <a:xfrm>
            <a:off x="8337312" y="3340713"/>
            <a:ext cx="40943" cy="116153"/>
          </a:xfrm>
          <a:prstGeom prst="rect">
            <a:avLst/>
          </a:prstGeom>
          <a:solidFill>
            <a:srgbClr val="00CCFF"/>
          </a:solidFill>
          <a:ln w="4198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43" name="object 643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8454550" y="3340936"/>
            <a:ext cx="82061" cy="187567"/>
          </a:xfrm>
          <a:prstGeom prst="rect">
            <a:avLst/>
          </a:prstGeom>
        </p:spPr>
      </p:pic>
      <p:sp>
        <p:nvSpPr>
          <p:cNvPr id="644" name="object 644"/>
          <p:cNvSpPr txBox="1"/>
          <p:nvPr/>
        </p:nvSpPr>
        <p:spPr>
          <a:xfrm>
            <a:off x="8454179" y="3340713"/>
            <a:ext cx="81058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921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5" name="object 645"/>
          <p:cNvSpPr txBox="1"/>
          <p:nvPr/>
        </p:nvSpPr>
        <p:spPr>
          <a:xfrm>
            <a:off x="8504467" y="320465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990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6" name="object 646"/>
          <p:cNvSpPr txBox="1"/>
          <p:nvPr/>
        </p:nvSpPr>
        <p:spPr>
          <a:xfrm>
            <a:off x="8608411" y="3340713"/>
            <a:ext cx="83953" cy="116153"/>
          </a:xfrm>
          <a:prstGeom prst="rect">
            <a:avLst/>
          </a:prstGeom>
          <a:solidFill>
            <a:srgbClr val="3366FF"/>
          </a:solidFill>
          <a:ln w="3213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794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7" name="object 647"/>
          <p:cNvSpPr txBox="1"/>
          <p:nvPr/>
        </p:nvSpPr>
        <p:spPr>
          <a:xfrm>
            <a:off x="8579736" y="320564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8" name="object 648"/>
          <p:cNvSpPr txBox="1"/>
          <p:nvPr/>
        </p:nvSpPr>
        <p:spPr>
          <a:xfrm>
            <a:off x="8664682" y="320283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9" name="object 649"/>
          <p:cNvSpPr txBox="1"/>
          <p:nvPr/>
        </p:nvSpPr>
        <p:spPr>
          <a:xfrm>
            <a:off x="8753184" y="320465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070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0" name="object 650"/>
          <p:cNvSpPr txBox="1"/>
          <p:nvPr/>
        </p:nvSpPr>
        <p:spPr>
          <a:xfrm>
            <a:off x="8852273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1" name="object 651"/>
          <p:cNvSpPr txBox="1"/>
          <p:nvPr/>
        </p:nvSpPr>
        <p:spPr>
          <a:xfrm>
            <a:off x="8876069" y="3340713"/>
            <a:ext cx="91398" cy="11615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54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2" name="object 652"/>
          <p:cNvSpPr txBox="1"/>
          <p:nvPr/>
        </p:nvSpPr>
        <p:spPr>
          <a:xfrm>
            <a:off x="8876069" y="3528459"/>
            <a:ext cx="91398" cy="115735"/>
          </a:xfrm>
          <a:prstGeom prst="rect">
            <a:avLst/>
          </a:prstGeom>
          <a:solidFill>
            <a:srgbClr val="006699"/>
          </a:solidFill>
          <a:ln w="3175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5240" defTabSz="595630">
              <a:spcBef>
                <a:spcPts val="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3" name="object 653"/>
          <p:cNvSpPr txBox="1"/>
          <p:nvPr/>
        </p:nvSpPr>
        <p:spPr>
          <a:xfrm>
            <a:off x="8938792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550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54" name="object 654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8967202" y="3340713"/>
            <a:ext cx="82061" cy="375134"/>
          </a:xfrm>
          <a:prstGeom prst="rect">
            <a:avLst/>
          </a:prstGeom>
        </p:spPr>
      </p:pic>
      <p:sp>
        <p:nvSpPr>
          <p:cNvPr id="655" name="object 655"/>
          <p:cNvSpPr txBox="1"/>
          <p:nvPr/>
        </p:nvSpPr>
        <p:spPr>
          <a:xfrm>
            <a:off x="8967201" y="3340713"/>
            <a:ext cx="82713" cy="213392"/>
          </a:xfrm>
          <a:prstGeom prst="rect">
            <a:avLst/>
          </a:prstGeom>
          <a:ln w="4047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6" name="object 656"/>
          <p:cNvSpPr txBox="1"/>
          <p:nvPr/>
        </p:nvSpPr>
        <p:spPr>
          <a:xfrm>
            <a:off x="9024398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670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7" name="object 657"/>
          <p:cNvSpPr txBox="1"/>
          <p:nvPr/>
        </p:nvSpPr>
        <p:spPr>
          <a:xfrm>
            <a:off x="9049589" y="3340713"/>
            <a:ext cx="82713" cy="213392"/>
          </a:xfrm>
          <a:prstGeom prst="rect">
            <a:avLst/>
          </a:prstGeom>
          <a:solidFill>
            <a:srgbClr val="FF0000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667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8" name="object 658"/>
          <p:cNvSpPr txBox="1"/>
          <p:nvPr/>
        </p:nvSpPr>
        <p:spPr>
          <a:xfrm>
            <a:off x="9104961" y="320283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9" name="object 659"/>
          <p:cNvSpPr/>
          <p:nvPr/>
        </p:nvSpPr>
        <p:spPr>
          <a:xfrm>
            <a:off x="9214016" y="3340936"/>
            <a:ext cx="47146" cy="187758"/>
          </a:xfrm>
          <a:custGeom>
            <a:avLst/>
            <a:gdLst/>
            <a:ahLst/>
            <a:cxnLst/>
            <a:rect l="l" t="t" r="r" b="b"/>
            <a:pathLst>
              <a:path w="72390" h="288289">
                <a:moveTo>
                  <a:pt x="72000" y="0"/>
                </a:moveTo>
                <a:lnTo>
                  <a:pt x="0" y="0"/>
                </a:lnTo>
                <a:lnTo>
                  <a:pt x="0" y="287997"/>
                </a:lnTo>
                <a:lnTo>
                  <a:pt x="72000" y="287997"/>
                </a:lnTo>
                <a:lnTo>
                  <a:pt x="720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60" name="object 660"/>
          <p:cNvSpPr txBox="1"/>
          <p:nvPr/>
        </p:nvSpPr>
        <p:spPr>
          <a:xfrm>
            <a:off x="9214026" y="3340713"/>
            <a:ext cx="46733" cy="116153"/>
          </a:xfrm>
          <a:prstGeom prst="rect">
            <a:avLst/>
          </a:prstGeom>
          <a:ln w="367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143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1" name="object 661"/>
          <p:cNvSpPr/>
          <p:nvPr/>
        </p:nvSpPr>
        <p:spPr>
          <a:xfrm>
            <a:off x="9214016" y="3528527"/>
            <a:ext cx="47146" cy="187758"/>
          </a:xfrm>
          <a:custGeom>
            <a:avLst/>
            <a:gdLst/>
            <a:ahLst/>
            <a:cxnLst/>
            <a:rect l="l" t="t" r="r" b="b"/>
            <a:pathLst>
              <a:path w="72390" h="288289">
                <a:moveTo>
                  <a:pt x="72000" y="0"/>
                </a:moveTo>
                <a:lnTo>
                  <a:pt x="0" y="0"/>
                </a:lnTo>
                <a:lnTo>
                  <a:pt x="0" y="287997"/>
                </a:lnTo>
                <a:lnTo>
                  <a:pt x="72000" y="287997"/>
                </a:lnTo>
                <a:lnTo>
                  <a:pt x="72000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62" name="object 662"/>
          <p:cNvSpPr txBox="1"/>
          <p:nvPr/>
        </p:nvSpPr>
        <p:spPr>
          <a:xfrm>
            <a:off x="9214026" y="3528487"/>
            <a:ext cx="46733" cy="130009"/>
          </a:xfrm>
          <a:prstGeom prst="rect">
            <a:avLst/>
          </a:prstGeom>
          <a:ln w="3674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indent="-381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3" name="object 663"/>
          <p:cNvSpPr txBox="1"/>
          <p:nvPr/>
        </p:nvSpPr>
        <p:spPr>
          <a:xfrm>
            <a:off x="9131970" y="3340713"/>
            <a:ext cx="82298" cy="213392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98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4" name="object 664"/>
          <p:cNvSpPr txBox="1"/>
          <p:nvPr/>
        </p:nvSpPr>
        <p:spPr>
          <a:xfrm>
            <a:off x="9438706" y="3202836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5" name="object 665"/>
          <p:cNvSpPr txBox="1"/>
          <p:nvPr/>
        </p:nvSpPr>
        <p:spPr>
          <a:xfrm>
            <a:off x="9523817" y="3201844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700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6" name="object 666"/>
          <p:cNvSpPr txBox="1"/>
          <p:nvPr/>
        </p:nvSpPr>
        <p:spPr>
          <a:xfrm>
            <a:off x="9555134" y="3340713"/>
            <a:ext cx="105872" cy="11615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54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7" name="object 667"/>
          <p:cNvSpPr/>
          <p:nvPr/>
        </p:nvSpPr>
        <p:spPr>
          <a:xfrm>
            <a:off x="9556033" y="3528527"/>
            <a:ext cx="105045" cy="187758"/>
          </a:xfrm>
          <a:custGeom>
            <a:avLst/>
            <a:gdLst/>
            <a:ahLst/>
            <a:cxnLst/>
            <a:rect l="l" t="t" r="r" b="b"/>
            <a:pathLst>
              <a:path w="161290" h="288289">
                <a:moveTo>
                  <a:pt x="0" y="287997"/>
                </a:moveTo>
                <a:lnTo>
                  <a:pt x="161099" y="287997"/>
                </a:lnTo>
                <a:lnTo>
                  <a:pt x="161099" y="0"/>
                </a:lnTo>
                <a:lnTo>
                  <a:pt x="0" y="0"/>
                </a:lnTo>
                <a:lnTo>
                  <a:pt x="0" y="2879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68" name="object 668"/>
          <p:cNvSpPr txBox="1"/>
          <p:nvPr/>
        </p:nvSpPr>
        <p:spPr>
          <a:xfrm>
            <a:off x="9556033" y="3528529"/>
            <a:ext cx="105045" cy="115735"/>
          </a:xfrm>
          <a:prstGeom prst="rect">
            <a:avLst/>
          </a:prstGeom>
          <a:solidFill>
            <a:srgbClr val="0033CC"/>
          </a:solidFill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619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69" name="object 669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9463973" y="3340936"/>
            <a:ext cx="90851" cy="187567"/>
          </a:xfrm>
          <a:prstGeom prst="rect">
            <a:avLst/>
          </a:prstGeom>
        </p:spPr>
      </p:pic>
      <p:sp>
        <p:nvSpPr>
          <p:cNvPr id="670" name="object 670"/>
          <p:cNvSpPr txBox="1"/>
          <p:nvPr/>
        </p:nvSpPr>
        <p:spPr>
          <a:xfrm>
            <a:off x="9463382" y="3340713"/>
            <a:ext cx="91811" cy="116153"/>
          </a:xfrm>
          <a:prstGeom prst="rect">
            <a:avLst/>
          </a:prstGeom>
          <a:ln w="4902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1" name="object 671"/>
          <p:cNvSpPr txBox="1"/>
          <p:nvPr/>
        </p:nvSpPr>
        <p:spPr>
          <a:xfrm>
            <a:off x="8779940" y="3340713"/>
            <a:ext cx="96360" cy="213392"/>
          </a:xfrm>
          <a:prstGeom prst="rect">
            <a:avLst/>
          </a:prstGeom>
          <a:solidFill>
            <a:srgbClr val="FFFF00"/>
          </a:solidFill>
          <a:ln w="441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97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2" name="object 672"/>
          <p:cNvSpPr/>
          <p:nvPr/>
        </p:nvSpPr>
        <p:spPr>
          <a:xfrm>
            <a:off x="7500873" y="3340936"/>
            <a:ext cx="53350" cy="187758"/>
          </a:xfrm>
          <a:custGeom>
            <a:avLst/>
            <a:gdLst/>
            <a:ahLst/>
            <a:cxnLst/>
            <a:rect l="l" t="t" r="r" b="b"/>
            <a:pathLst>
              <a:path w="81915" h="288289">
                <a:moveTo>
                  <a:pt x="81600" y="0"/>
                </a:moveTo>
                <a:lnTo>
                  <a:pt x="0" y="0"/>
                </a:lnTo>
                <a:lnTo>
                  <a:pt x="0" y="287997"/>
                </a:lnTo>
                <a:lnTo>
                  <a:pt x="81600" y="287997"/>
                </a:lnTo>
                <a:lnTo>
                  <a:pt x="8160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73" name="object 673"/>
          <p:cNvSpPr txBox="1"/>
          <p:nvPr/>
        </p:nvSpPr>
        <p:spPr>
          <a:xfrm>
            <a:off x="7500872" y="3340713"/>
            <a:ext cx="53350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06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4" name="object 674"/>
          <p:cNvSpPr txBox="1"/>
          <p:nvPr/>
        </p:nvSpPr>
        <p:spPr>
          <a:xfrm>
            <a:off x="4268838" y="3913945"/>
            <a:ext cx="80022" cy="5624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54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5" name="object 675"/>
          <p:cNvSpPr/>
          <p:nvPr/>
        </p:nvSpPr>
        <p:spPr>
          <a:xfrm>
            <a:off x="4052370" y="3925523"/>
            <a:ext cx="210090" cy="36394"/>
          </a:xfrm>
          <a:custGeom>
            <a:avLst/>
            <a:gdLst/>
            <a:ahLst/>
            <a:cxnLst/>
            <a:rect l="l" t="t" r="r" b="b"/>
            <a:pathLst>
              <a:path w="322579" h="55879">
                <a:moveTo>
                  <a:pt x="37160" y="8001"/>
                </a:moveTo>
                <a:lnTo>
                  <a:pt x="27635" y="8001"/>
                </a:lnTo>
                <a:lnTo>
                  <a:pt x="29032" y="8255"/>
                </a:lnTo>
                <a:lnTo>
                  <a:pt x="30048" y="8763"/>
                </a:lnTo>
                <a:lnTo>
                  <a:pt x="30683" y="9525"/>
                </a:lnTo>
                <a:lnTo>
                  <a:pt x="31191" y="10033"/>
                </a:lnTo>
                <a:lnTo>
                  <a:pt x="31267" y="10287"/>
                </a:lnTo>
                <a:lnTo>
                  <a:pt x="31343" y="12700"/>
                </a:lnTo>
                <a:lnTo>
                  <a:pt x="31216" y="13335"/>
                </a:lnTo>
                <a:lnTo>
                  <a:pt x="30810" y="13843"/>
                </a:lnTo>
                <a:lnTo>
                  <a:pt x="30302" y="14605"/>
                </a:lnTo>
                <a:lnTo>
                  <a:pt x="29159" y="15113"/>
                </a:lnTo>
                <a:lnTo>
                  <a:pt x="27635" y="15621"/>
                </a:lnTo>
                <a:lnTo>
                  <a:pt x="26809" y="15875"/>
                </a:lnTo>
                <a:lnTo>
                  <a:pt x="28905" y="15875"/>
                </a:lnTo>
                <a:lnTo>
                  <a:pt x="18681" y="16764"/>
                </a:lnTo>
                <a:lnTo>
                  <a:pt x="11938" y="16764"/>
                </a:lnTo>
                <a:lnTo>
                  <a:pt x="8826" y="15875"/>
                </a:lnTo>
                <a:lnTo>
                  <a:pt x="8331" y="15875"/>
                </a:lnTo>
                <a:lnTo>
                  <a:pt x="7315" y="15367"/>
                </a:lnTo>
                <a:lnTo>
                  <a:pt x="6299" y="14097"/>
                </a:lnTo>
                <a:lnTo>
                  <a:pt x="5918" y="13335"/>
                </a:lnTo>
                <a:lnTo>
                  <a:pt x="5994" y="11430"/>
                </a:lnTo>
                <a:lnTo>
                  <a:pt x="6172" y="10922"/>
                </a:lnTo>
                <a:lnTo>
                  <a:pt x="6680" y="10287"/>
                </a:lnTo>
                <a:lnTo>
                  <a:pt x="7188" y="9525"/>
                </a:lnTo>
                <a:lnTo>
                  <a:pt x="7950" y="9144"/>
                </a:lnTo>
                <a:lnTo>
                  <a:pt x="8966" y="8763"/>
                </a:lnTo>
                <a:lnTo>
                  <a:pt x="9728" y="8509"/>
                </a:lnTo>
                <a:lnTo>
                  <a:pt x="11379" y="8001"/>
                </a:lnTo>
                <a:lnTo>
                  <a:pt x="27635" y="8001"/>
                </a:lnTo>
                <a:lnTo>
                  <a:pt x="25857" y="7493"/>
                </a:lnTo>
                <a:lnTo>
                  <a:pt x="36957" y="7493"/>
                </a:lnTo>
                <a:lnTo>
                  <a:pt x="35763" y="5207"/>
                </a:lnTo>
                <a:lnTo>
                  <a:pt x="30175" y="1016"/>
                </a:lnTo>
                <a:lnTo>
                  <a:pt x="25222" y="0"/>
                </a:lnTo>
                <a:lnTo>
                  <a:pt x="18491" y="254"/>
                </a:lnTo>
                <a:lnTo>
                  <a:pt x="18491" y="7493"/>
                </a:lnTo>
                <a:lnTo>
                  <a:pt x="14300" y="7747"/>
                </a:lnTo>
                <a:lnTo>
                  <a:pt x="17221" y="7493"/>
                </a:lnTo>
                <a:lnTo>
                  <a:pt x="18491" y="7493"/>
                </a:lnTo>
                <a:lnTo>
                  <a:pt x="18491" y="254"/>
                </a:lnTo>
                <a:lnTo>
                  <a:pt x="431" y="8255"/>
                </a:lnTo>
                <a:lnTo>
                  <a:pt x="330" y="8509"/>
                </a:lnTo>
                <a:lnTo>
                  <a:pt x="228" y="8763"/>
                </a:lnTo>
                <a:lnTo>
                  <a:pt x="177" y="15875"/>
                </a:lnTo>
                <a:lnTo>
                  <a:pt x="0" y="15875"/>
                </a:lnTo>
                <a:lnTo>
                  <a:pt x="1600" y="18923"/>
                </a:lnTo>
                <a:lnTo>
                  <a:pt x="7188" y="23114"/>
                </a:lnTo>
                <a:lnTo>
                  <a:pt x="12141" y="24130"/>
                </a:lnTo>
                <a:lnTo>
                  <a:pt x="25984" y="23622"/>
                </a:lnTo>
                <a:lnTo>
                  <a:pt x="30810" y="22352"/>
                </a:lnTo>
                <a:lnTo>
                  <a:pt x="36144" y="17780"/>
                </a:lnTo>
                <a:lnTo>
                  <a:pt x="36601" y="16764"/>
                </a:lnTo>
                <a:lnTo>
                  <a:pt x="37007" y="15875"/>
                </a:lnTo>
                <a:lnTo>
                  <a:pt x="37122" y="15621"/>
                </a:lnTo>
                <a:lnTo>
                  <a:pt x="37160" y="8001"/>
                </a:lnTo>
                <a:close/>
              </a:path>
              <a:path w="322579" h="55879">
                <a:moveTo>
                  <a:pt x="37541" y="38481"/>
                </a:moveTo>
                <a:lnTo>
                  <a:pt x="37325" y="33020"/>
                </a:lnTo>
                <a:lnTo>
                  <a:pt x="37287" y="32004"/>
                </a:lnTo>
                <a:lnTo>
                  <a:pt x="37287" y="31750"/>
                </a:lnTo>
                <a:lnTo>
                  <a:pt x="30048" y="32004"/>
                </a:lnTo>
                <a:lnTo>
                  <a:pt x="29921" y="27686"/>
                </a:lnTo>
                <a:lnTo>
                  <a:pt x="29921" y="27432"/>
                </a:lnTo>
                <a:lnTo>
                  <a:pt x="24460" y="27660"/>
                </a:lnTo>
                <a:lnTo>
                  <a:pt x="24460" y="47244"/>
                </a:lnTo>
                <a:lnTo>
                  <a:pt x="11760" y="39370"/>
                </a:lnTo>
                <a:lnTo>
                  <a:pt x="24079" y="38989"/>
                </a:lnTo>
                <a:lnTo>
                  <a:pt x="24460" y="47244"/>
                </a:lnTo>
                <a:lnTo>
                  <a:pt x="24460" y="27660"/>
                </a:lnTo>
                <a:lnTo>
                  <a:pt x="23698" y="27686"/>
                </a:lnTo>
                <a:lnTo>
                  <a:pt x="23914" y="31750"/>
                </a:lnTo>
                <a:lnTo>
                  <a:pt x="23952" y="32258"/>
                </a:lnTo>
                <a:lnTo>
                  <a:pt x="838" y="33020"/>
                </a:lnTo>
                <a:lnTo>
                  <a:pt x="1066" y="38481"/>
                </a:lnTo>
                <a:lnTo>
                  <a:pt x="1092" y="38989"/>
                </a:lnTo>
                <a:lnTo>
                  <a:pt x="1282" y="38989"/>
                </a:lnTo>
                <a:lnTo>
                  <a:pt x="24714" y="53848"/>
                </a:lnTo>
                <a:lnTo>
                  <a:pt x="30810" y="53594"/>
                </a:lnTo>
                <a:lnTo>
                  <a:pt x="30581" y="47244"/>
                </a:lnTo>
                <a:lnTo>
                  <a:pt x="30314" y="39370"/>
                </a:lnTo>
                <a:lnTo>
                  <a:pt x="30289" y="38481"/>
                </a:lnTo>
                <a:lnTo>
                  <a:pt x="37541" y="38481"/>
                </a:lnTo>
                <a:close/>
              </a:path>
              <a:path w="322579" h="55879">
                <a:moveTo>
                  <a:pt x="321767" y="19939"/>
                </a:moveTo>
                <a:lnTo>
                  <a:pt x="321602" y="15494"/>
                </a:lnTo>
                <a:lnTo>
                  <a:pt x="321513" y="13208"/>
                </a:lnTo>
                <a:lnTo>
                  <a:pt x="318338" y="13208"/>
                </a:lnTo>
                <a:lnTo>
                  <a:pt x="314655" y="12827"/>
                </a:lnTo>
                <a:lnTo>
                  <a:pt x="290271" y="1905"/>
                </a:lnTo>
                <a:lnTo>
                  <a:pt x="285191" y="2159"/>
                </a:lnTo>
                <a:lnTo>
                  <a:pt x="286080" y="25908"/>
                </a:lnTo>
                <a:lnTo>
                  <a:pt x="292557" y="25908"/>
                </a:lnTo>
                <a:lnTo>
                  <a:pt x="292366" y="19939"/>
                </a:lnTo>
                <a:lnTo>
                  <a:pt x="292341" y="19050"/>
                </a:lnTo>
                <a:lnTo>
                  <a:pt x="292227" y="15494"/>
                </a:lnTo>
                <a:lnTo>
                  <a:pt x="292112" y="11938"/>
                </a:lnTo>
                <a:lnTo>
                  <a:pt x="292049" y="9906"/>
                </a:lnTo>
                <a:lnTo>
                  <a:pt x="294830" y="11938"/>
                </a:lnTo>
                <a:lnTo>
                  <a:pt x="295998" y="12827"/>
                </a:lnTo>
                <a:lnTo>
                  <a:pt x="300939" y="15494"/>
                </a:lnTo>
                <a:lnTo>
                  <a:pt x="311607" y="19050"/>
                </a:lnTo>
                <a:lnTo>
                  <a:pt x="316687" y="19939"/>
                </a:lnTo>
                <a:lnTo>
                  <a:pt x="321767" y="19939"/>
                </a:lnTo>
                <a:close/>
              </a:path>
              <a:path w="322579" h="55879">
                <a:moveTo>
                  <a:pt x="322402" y="40005"/>
                </a:moveTo>
                <a:lnTo>
                  <a:pt x="322275" y="33655"/>
                </a:lnTo>
                <a:lnTo>
                  <a:pt x="322275" y="33274"/>
                </a:lnTo>
                <a:lnTo>
                  <a:pt x="314896" y="33540"/>
                </a:lnTo>
                <a:lnTo>
                  <a:pt x="314782" y="29210"/>
                </a:lnTo>
                <a:lnTo>
                  <a:pt x="314782" y="28956"/>
                </a:lnTo>
                <a:lnTo>
                  <a:pt x="309321" y="29184"/>
                </a:lnTo>
                <a:lnTo>
                  <a:pt x="309321" y="48768"/>
                </a:lnTo>
                <a:lnTo>
                  <a:pt x="296621" y="40894"/>
                </a:lnTo>
                <a:lnTo>
                  <a:pt x="309067" y="40386"/>
                </a:lnTo>
                <a:lnTo>
                  <a:pt x="309321" y="48768"/>
                </a:lnTo>
                <a:lnTo>
                  <a:pt x="309321" y="29184"/>
                </a:lnTo>
                <a:lnTo>
                  <a:pt x="308686" y="29210"/>
                </a:lnTo>
                <a:lnTo>
                  <a:pt x="308813" y="33655"/>
                </a:lnTo>
                <a:lnTo>
                  <a:pt x="285699" y="34544"/>
                </a:lnTo>
                <a:lnTo>
                  <a:pt x="285927" y="40005"/>
                </a:lnTo>
                <a:lnTo>
                  <a:pt x="285953" y="40386"/>
                </a:lnTo>
                <a:lnTo>
                  <a:pt x="309575" y="55372"/>
                </a:lnTo>
                <a:lnTo>
                  <a:pt x="315671" y="55118"/>
                </a:lnTo>
                <a:lnTo>
                  <a:pt x="315442" y="48768"/>
                </a:lnTo>
                <a:lnTo>
                  <a:pt x="315175" y="40894"/>
                </a:lnTo>
                <a:lnTo>
                  <a:pt x="315163" y="40386"/>
                </a:lnTo>
                <a:lnTo>
                  <a:pt x="311543" y="40386"/>
                </a:lnTo>
                <a:lnTo>
                  <a:pt x="322402" y="40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676" name="object 676"/>
          <p:cNvSpPr txBox="1"/>
          <p:nvPr/>
        </p:nvSpPr>
        <p:spPr>
          <a:xfrm>
            <a:off x="9360170" y="4359848"/>
            <a:ext cx="314720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MHz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7" name="object 677"/>
          <p:cNvSpPr txBox="1"/>
          <p:nvPr/>
        </p:nvSpPr>
        <p:spPr>
          <a:xfrm>
            <a:off x="4408789" y="3916179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68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8" name="object 678"/>
          <p:cNvSpPr txBox="1"/>
          <p:nvPr/>
        </p:nvSpPr>
        <p:spPr>
          <a:xfrm>
            <a:off x="4157922" y="3855935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41.015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5" name="Group 5634"/>
          <p:cNvGrpSpPr/>
          <p:nvPr/>
        </p:nvGrpSpPr>
        <p:grpSpPr>
          <a:xfrm>
            <a:off x="4576901" y="3992240"/>
            <a:ext cx="55831" cy="375515"/>
            <a:chOff x="4576901" y="3992240"/>
            <a:chExt cx="55831" cy="375515"/>
          </a:xfrm>
        </p:grpSpPr>
        <p:sp>
          <p:nvSpPr>
            <p:cNvPr id="680" name="object 680"/>
            <p:cNvSpPr/>
            <p:nvPr/>
          </p:nvSpPr>
          <p:spPr>
            <a:xfrm>
              <a:off x="4576901" y="3992240"/>
              <a:ext cx="55831" cy="375515"/>
            </a:xfrm>
            <a:custGeom>
              <a:avLst/>
              <a:gdLst/>
              <a:ahLst/>
              <a:cxnLst/>
              <a:rect l="l" t="t" r="r" b="b"/>
              <a:pathLst>
                <a:path w="85725" h="576579">
                  <a:moveTo>
                    <a:pt x="855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85500" y="575995"/>
                  </a:lnTo>
                  <a:lnTo>
                    <a:pt x="855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576901" y="3992240"/>
              <a:ext cx="55831" cy="375515"/>
            </a:xfrm>
            <a:custGeom>
              <a:avLst/>
              <a:gdLst/>
              <a:ahLst/>
              <a:cxnLst/>
              <a:rect l="l" t="t" r="r" b="b"/>
              <a:pathLst>
                <a:path w="85725" h="576579">
                  <a:moveTo>
                    <a:pt x="0" y="575995"/>
                  </a:moveTo>
                  <a:lnTo>
                    <a:pt x="85500" y="575995"/>
                  </a:lnTo>
                  <a:lnTo>
                    <a:pt x="855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682" name="object 682"/>
          <p:cNvSpPr txBox="1"/>
          <p:nvPr/>
        </p:nvSpPr>
        <p:spPr>
          <a:xfrm>
            <a:off x="4582029" y="4099386"/>
            <a:ext cx="46733" cy="141546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algn="just" defTabSz="595630">
              <a:lnSpc>
                <a:spcPct val="83000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83" name="object 683"/>
          <p:cNvSpPr txBox="1"/>
          <p:nvPr/>
        </p:nvSpPr>
        <p:spPr>
          <a:xfrm>
            <a:off x="4558497" y="3889229"/>
            <a:ext cx="92846" cy="8147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74.8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75.2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4" name="Group 5633"/>
          <p:cNvGrpSpPr/>
          <p:nvPr/>
        </p:nvGrpSpPr>
        <p:grpSpPr>
          <a:xfrm>
            <a:off x="4631574" y="3992215"/>
            <a:ext cx="190239" cy="187757"/>
            <a:chOff x="4631574" y="3992215"/>
            <a:chExt cx="190239" cy="187757"/>
          </a:xfrm>
        </p:grpSpPr>
        <p:sp>
          <p:nvSpPr>
            <p:cNvPr id="685" name="object 685"/>
            <p:cNvSpPr/>
            <p:nvPr/>
          </p:nvSpPr>
          <p:spPr>
            <a:xfrm>
              <a:off x="4631574" y="3992215"/>
              <a:ext cx="190239" cy="187757"/>
            </a:xfrm>
            <a:custGeom>
              <a:avLst/>
              <a:gdLst/>
              <a:ahLst/>
              <a:cxnLst/>
              <a:rect l="l" t="t" r="r" b="b"/>
              <a:pathLst>
                <a:path w="292100" h="288289">
                  <a:moveTo>
                    <a:pt x="291604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91604" y="287997"/>
                  </a:lnTo>
                  <a:lnTo>
                    <a:pt x="291604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86" name="object 686"/>
            <p:cNvSpPr/>
            <p:nvPr/>
          </p:nvSpPr>
          <p:spPr>
            <a:xfrm>
              <a:off x="4631574" y="3992215"/>
              <a:ext cx="190239" cy="187757"/>
            </a:xfrm>
            <a:custGeom>
              <a:avLst/>
              <a:gdLst/>
              <a:ahLst/>
              <a:cxnLst/>
              <a:rect l="l" t="t" r="r" b="b"/>
              <a:pathLst>
                <a:path w="292100" h="288289">
                  <a:moveTo>
                    <a:pt x="0" y="287997"/>
                  </a:moveTo>
                  <a:lnTo>
                    <a:pt x="291604" y="287997"/>
                  </a:lnTo>
                  <a:lnTo>
                    <a:pt x="29160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687" name="object 687"/>
          <p:cNvSpPr txBox="1"/>
          <p:nvPr/>
        </p:nvSpPr>
        <p:spPr>
          <a:xfrm>
            <a:off x="4706098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3" name="Group 5632"/>
          <p:cNvGrpSpPr/>
          <p:nvPr/>
        </p:nvGrpSpPr>
        <p:grpSpPr>
          <a:xfrm>
            <a:off x="4631574" y="4179808"/>
            <a:ext cx="190239" cy="187757"/>
            <a:chOff x="4631574" y="4179808"/>
            <a:chExt cx="190239" cy="187757"/>
          </a:xfrm>
        </p:grpSpPr>
        <p:sp>
          <p:nvSpPr>
            <p:cNvPr id="689" name="object 689"/>
            <p:cNvSpPr/>
            <p:nvPr/>
          </p:nvSpPr>
          <p:spPr>
            <a:xfrm>
              <a:off x="4631574" y="4179808"/>
              <a:ext cx="190239" cy="187757"/>
            </a:xfrm>
            <a:custGeom>
              <a:avLst/>
              <a:gdLst/>
              <a:ahLst/>
              <a:cxnLst/>
              <a:rect l="l" t="t" r="r" b="b"/>
              <a:pathLst>
                <a:path w="292100" h="288289">
                  <a:moveTo>
                    <a:pt x="291604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91604" y="287997"/>
                  </a:lnTo>
                  <a:lnTo>
                    <a:pt x="29160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90" name="object 690"/>
            <p:cNvSpPr/>
            <p:nvPr/>
          </p:nvSpPr>
          <p:spPr>
            <a:xfrm>
              <a:off x="4631574" y="4179808"/>
              <a:ext cx="190239" cy="187757"/>
            </a:xfrm>
            <a:custGeom>
              <a:avLst/>
              <a:gdLst/>
              <a:ahLst/>
              <a:cxnLst/>
              <a:rect l="l" t="t" r="r" b="b"/>
              <a:pathLst>
                <a:path w="292100" h="288289">
                  <a:moveTo>
                    <a:pt x="0" y="287997"/>
                  </a:moveTo>
                  <a:lnTo>
                    <a:pt x="291604" y="287997"/>
                  </a:lnTo>
                  <a:lnTo>
                    <a:pt x="29160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691" name="object 691"/>
          <p:cNvSpPr txBox="1"/>
          <p:nvPr/>
        </p:nvSpPr>
        <p:spPr>
          <a:xfrm>
            <a:off x="4701302" y="4234538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692" name="object 692"/>
          <p:cNvSpPr txBox="1"/>
          <p:nvPr/>
        </p:nvSpPr>
        <p:spPr>
          <a:xfrm>
            <a:off x="4798696" y="3915351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88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2" name="Group 5631"/>
          <p:cNvGrpSpPr/>
          <p:nvPr/>
        </p:nvGrpSpPr>
        <p:grpSpPr>
          <a:xfrm>
            <a:off x="4823136" y="3992240"/>
            <a:ext cx="91811" cy="375515"/>
            <a:chOff x="4823136" y="3992240"/>
            <a:chExt cx="91811" cy="375515"/>
          </a:xfrm>
        </p:grpSpPr>
        <p:sp>
          <p:nvSpPr>
            <p:cNvPr id="694" name="object 694"/>
            <p:cNvSpPr/>
            <p:nvPr/>
          </p:nvSpPr>
          <p:spPr>
            <a:xfrm>
              <a:off x="4823136" y="3992240"/>
              <a:ext cx="91811" cy="375515"/>
            </a:xfrm>
            <a:custGeom>
              <a:avLst/>
              <a:gdLst/>
              <a:ahLst/>
              <a:cxnLst/>
              <a:rect l="l" t="t" r="r" b="b"/>
              <a:pathLst>
                <a:path w="140970" h="576579">
                  <a:moveTo>
                    <a:pt x="140398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40398" y="575995"/>
                  </a:lnTo>
                  <a:lnTo>
                    <a:pt x="1403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95" name="object 695"/>
            <p:cNvSpPr/>
            <p:nvPr/>
          </p:nvSpPr>
          <p:spPr>
            <a:xfrm>
              <a:off x="4823136" y="3992240"/>
              <a:ext cx="91811" cy="375515"/>
            </a:xfrm>
            <a:custGeom>
              <a:avLst/>
              <a:gdLst/>
              <a:ahLst/>
              <a:cxnLst/>
              <a:rect l="l" t="t" r="r" b="b"/>
              <a:pathLst>
                <a:path w="140970" h="576579">
                  <a:moveTo>
                    <a:pt x="0" y="575995"/>
                  </a:moveTo>
                  <a:lnTo>
                    <a:pt x="140398" y="575995"/>
                  </a:lnTo>
                  <a:lnTo>
                    <a:pt x="140398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696" name="object 696"/>
          <p:cNvSpPr txBox="1"/>
          <p:nvPr/>
        </p:nvSpPr>
        <p:spPr>
          <a:xfrm>
            <a:off x="4890590" y="3899743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1" name="Group 5630"/>
          <p:cNvGrpSpPr/>
          <p:nvPr/>
        </p:nvGrpSpPr>
        <p:grpSpPr>
          <a:xfrm>
            <a:off x="4915443" y="3992240"/>
            <a:ext cx="91811" cy="375515"/>
            <a:chOff x="4915443" y="3992240"/>
            <a:chExt cx="91811" cy="375515"/>
          </a:xfrm>
        </p:grpSpPr>
        <p:sp>
          <p:nvSpPr>
            <p:cNvPr id="698" name="object 698"/>
            <p:cNvSpPr/>
            <p:nvPr/>
          </p:nvSpPr>
          <p:spPr>
            <a:xfrm>
              <a:off x="4915443" y="3992240"/>
              <a:ext cx="91811" cy="375515"/>
            </a:xfrm>
            <a:custGeom>
              <a:avLst/>
              <a:gdLst/>
              <a:ahLst/>
              <a:cxnLst/>
              <a:rect l="l" t="t" r="r" b="b"/>
              <a:pathLst>
                <a:path w="140970" h="576579">
                  <a:moveTo>
                    <a:pt x="140398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40398" y="575995"/>
                  </a:lnTo>
                  <a:lnTo>
                    <a:pt x="1403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699" name="object 699"/>
            <p:cNvSpPr/>
            <p:nvPr/>
          </p:nvSpPr>
          <p:spPr>
            <a:xfrm>
              <a:off x="4915443" y="3992240"/>
              <a:ext cx="91811" cy="375515"/>
            </a:xfrm>
            <a:custGeom>
              <a:avLst/>
              <a:gdLst/>
              <a:ahLst/>
              <a:cxnLst/>
              <a:rect l="l" t="t" r="r" b="b"/>
              <a:pathLst>
                <a:path w="140970" h="576579">
                  <a:moveTo>
                    <a:pt x="0" y="575995"/>
                  </a:moveTo>
                  <a:lnTo>
                    <a:pt x="140398" y="575995"/>
                  </a:lnTo>
                  <a:lnTo>
                    <a:pt x="140398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00" name="object 700"/>
          <p:cNvSpPr txBox="1"/>
          <p:nvPr/>
        </p:nvSpPr>
        <p:spPr>
          <a:xfrm>
            <a:off x="4846048" y="4140659"/>
            <a:ext cx="13895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B</a:t>
            </a:r>
            <a:r>
              <a:rPr sz="325" b="1" spc="14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701" name="object 701"/>
          <p:cNvSpPr txBox="1"/>
          <p:nvPr/>
        </p:nvSpPr>
        <p:spPr>
          <a:xfrm>
            <a:off x="4981492" y="3899412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108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30" name="Group 5629"/>
          <p:cNvGrpSpPr/>
          <p:nvPr/>
        </p:nvGrpSpPr>
        <p:grpSpPr>
          <a:xfrm>
            <a:off x="5007254" y="3992240"/>
            <a:ext cx="293216" cy="375515"/>
            <a:chOff x="5007254" y="3992240"/>
            <a:chExt cx="293216" cy="375515"/>
          </a:xfrm>
        </p:grpSpPr>
        <p:sp>
          <p:nvSpPr>
            <p:cNvPr id="703" name="object 703"/>
            <p:cNvSpPr/>
            <p:nvPr/>
          </p:nvSpPr>
          <p:spPr>
            <a:xfrm>
              <a:off x="5007254" y="3992240"/>
              <a:ext cx="293216" cy="375515"/>
            </a:xfrm>
            <a:custGeom>
              <a:avLst/>
              <a:gdLst/>
              <a:ahLst/>
              <a:cxnLst/>
              <a:rect l="l" t="t" r="r" b="b"/>
              <a:pathLst>
                <a:path w="450214" h="576579">
                  <a:moveTo>
                    <a:pt x="449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449999" y="575995"/>
                  </a:lnTo>
                  <a:lnTo>
                    <a:pt x="44999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04" name="object 704"/>
            <p:cNvSpPr/>
            <p:nvPr/>
          </p:nvSpPr>
          <p:spPr>
            <a:xfrm>
              <a:off x="5007254" y="3992240"/>
              <a:ext cx="293216" cy="375515"/>
            </a:xfrm>
            <a:custGeom>
              <a:avLst/>
              <a:gdLst/>
              <a:ahLst/>
              <a:cxnLst/>
              <a:rect l="l" t="t" r="r" b="b"/>
              <a:pathLst>
                <a:path w="450214" h="576579">
                  <a:moveTo>
                    <a:pt x="0" y="575995"/>
                  </a:moveTo>
                  <a:lnTo>
                    <a:pt x="449999" y="575995"/>
                  </a:lnTo>
                  <a:lnTo>
                    <a:pt x="449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05" name="object 705"/>
          <p:cNvSpPr txBox="1"/>
          <p:nvPr/>
        </p:nvSpPr>
        <p:spPr>
          <a:xfrm>
            <a:off x="5101133" y="4140659"/>
            <a:ext cx="10587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706" name="object 706"/>
          <p:cNvSpPr txBox="1"/>
          <p:nvPr/>
        </p:nvSpPr>
        <p:spPr>
          <a:xfrm>
            <a:off x="5274542" y="3857119"/>
            <a:ext cx="40011" cy="13606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117.975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9" name="Group 5628"/>
          <p:cNvGrpSpPr/>
          <p:nvPr/>
        </p:nvGrpSpPr>
        <p:grpSpPr>
          <a:xfrm>
            <a:off x="5300802" y="3992240"/>
            <a:ext cx="451611" cy="375515"/>
            <a:chOff x="5300802" y="3992240"/>
            <a:chExt cx="451611" cy="375515"/>
          </a:xfrm>
        </p:grpSpPr>
        <p:sp>
          <p:nvSpPr>
            <p:cNvPr id="708" name="object 708"/>
            <p:cNvSpPr/>
            <p:nvPr/>
          </p:nvSpPr>
          <p:spPr>
            <a:xfrm>
              <a:off x="5300802" y="3992240"/>
              <a:ext cx="451611" cy="375515"/>
            </a:xfrm>
            <a:custGeom>
              <a:avLst/>
              <a:gdLst/>
              <a:ahLst/>
              <a:cxnLst/>
              <a:rect l="l" t="t" r="r" b="b"/>
              <a:pathLst>
                <a:path w="693420" h="576579">
                  <a:moveTo>
                    <a:pt x="693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693000" y="575995"/>
                  </a:lnTo>
                  <a:lnTo>
                    <a:pt x="693000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09" name="object 709"/>
            <p:cNvSpPr/>
            <p:nvPr/>
          </p:nvSpPr>
          <p:spPr>
            <a:xfrm>
              <a:off x="5300802" y="3992240"/>
              <a:ext cx="451611" cy="375515"/>
            </a:xfrm>
            <a:custGeom>
              <a:avLst/>
              <a:gdLst/>
              <a:ahLst/>
              <a:cxnLst/>
              <a:rect l="l" t="t" r="r" b="b"/>
              <a:pathLst>
                <a:path w="693420" h="576579">
                  <a:moveTo>
                    <a:pt x="0" y="575995"/>
                  </a:moveTo>
                  <a:lnTo>
                    <a:pt x="693000" y="575995"/>
                  </a:lnTo>
                  <a:lnTo>
                    <a:pt x="693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10" name="object 710"/>
          <p:cNvSpPr txBox="1"/>
          <p:nvPr/>
        </p:nvSpPr>
        <p:spPr>
          <a:xfrm>
            <a:off x="5486408" y="4140659"/>
            <a:ext cx="8147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711" name="object 711"/>
          <p:cNvSpPr txBox="1"/>
          <p:nvPr/>
        </p:nvSpPr>
        <p:spPr>
          <a:xfrm>
            <a:off x="1962059" y="4574172"/>
            <a:ext cx="444580" cy="235140"/>
          </a:xfrm>
          <a:prstGeom prst="rect">
            <a:avLst/>
          </a:prstGeom>
        </p:spPr>
        <p:txBody>
          <a:bodyPr vert="horz" wrap="square" lIns="0" tIns="5790" rIns="0" bIns="0" rtlCol="0">
            <a:spAutoFit/>
          </a:bodyPr>
          <a:lstStyle/>
          <a:p>
            <a:pPr marL="8255" marR="3175" algn="just" defTabSz="595630">
              <a:lnSpc>
                <a:spcPct val="112000"/>
              </a:lnSpc>
              <a:spcBef>
                <a:spcPts val="4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Earth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to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Space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Space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to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 Earth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Space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to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 Space</a:t>
            </a:r>
            <a:endParaRPr sz="45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8" name="Group 5627"/>
          <p:cNvGrpSpPr/>
          <p:nvPr/>
        </p:nvGrpSpPr>
        <p:grpSpPr>
          <a:xfrm>
            <a:off x="1802954" y="3992245"/>
            <a:ext cx="4181468" cy="733358"/>
            <a:chOff x="1802954" y="3992245"/>
            <a:chExt cx="4181468" cy="733358"/>
          </a:xfrm>
        </p:grpSpPr>
        <p:sp>
          <p:nvSpPr>
            <p:cNvPr id="713" name="object 713"/>
            <p:cNvSpPr/>
            <p:nvPr/>
          </p:nvSpPr>
          <p:spPr>
            <a:xfrm>
              <a:off x="1832681" y="4596820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14" name="object 714"/>
            <p:cNvSpPr/>
            <p:nvPr/>
          </p:nvSpPr>
          <p:spPr>
            <a:xfrm>
              <a:off x="1805882" y="4596820"/>
              <a:ext cx="53763" cy="53763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41148" y="0"/>
                  </a:moveTo>
                  <a:lnTo>
                    <a:pt x="0" y="82295"/>
                  </a:lnTo>
                  <a:lnTo>
                    <a:pt x="20147" y="75009"/>
                  </a:lnTo>
                  <a:lnTo>
                    <a:pt x="41152" y="72580"/>
                  </a:lnTo>
                  <a:lnTo>
                    <a:pt x="62155" y="75009"/>
                  </a:lnTo>
                  <a:lnTo>
                    <a:pt x="82296" y="82295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15" name="object 715"/>
            <p:cNvSpPr/>
            <p:nvPr/>
          </p:nvSpPr>
          <p:spPr>
            <a:xfrm>
              <a:off x="1829753" y="471716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16" name="object 716"/>
            <p:cNvSpPr/>
            <p:nvPr/>
          </p:nvSpPr>
          <p:spPr>
            <a:xfrm>
              <a:off x="1802954" y="4671840"/>
              <a:ext cx="53763" cy="53763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82296" y="0"/>
                  </a:moveTo>
                  <a:lnTo>
                    <a:pt x="62150" y="7286"/>
                  </a:lnTo>
                  <a:lnTo>
                    <a:pt x="41147" y="9715"/>
                  </a:lnTo>
                  <a:lnTo>
                    <a:pt x="20145" y="7286"/>
                  </a:lnTo>
                  <a:lnTo>
                    <a:pt x="0" y="0"/>
                  </a:lnTo>
                  <a:lnTo>
                    <a:pt x="41147" y="8229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17" name="object 71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753653" y="4240299"/>
              <a:ext cx="57443" cy="63304"/>
            </a:xfrm>
            <a:prstGeom prst="rect">
              <a:avLst/>
            </a:prstGeom>
          </p:spPr>
        </p:pic>
        <p:sp>
          <p:nvSpPr>
            <p:cNvPr id="718" name="object 718"/>
            <p:cNvSpPr/>
            <p:nvPr/>
          </p:nvSpPr>
          <p:spPr>
            <a:xfrm>
              <a:off x="5753653" y="4240299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4" h="97789">
                  <a:moveTo>
                    <a:pt x="0" y="97199"/>
                  </a:moveTo>
                  <a:lnTo>
                    <a:pt x="88200" y="97199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19" name="object 71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753074" y="4304071"/>
              <a:ext cx="58028" cy="63304"/>
            </a:xfrm>
            <a:prstGeom prst="rect">
              <a:avLst/>
            </a:prstGeom>
          </p:spPr>
        </p:pic>
        <p:sp>
          <p:nvSpPr>
            <p:cNvPr id="720" name="object 720"/>
            <p:cNvSpPr/>
            <p:nvPr/>
          </p:nvSpPr>
          <p:spPr>
            <a:xfrm>
              <a:off x="5753074" y="4304071"/>
              <a:ext cx="58312" cy="63689"/>
            </a:xfrm>
            <a:custGeom>
              <a:avLst/>
              <a:gdLst/>
              <a:ahLst/>
              <a:cxnLst/>
              <a:rect l="l" t="t" r="r" b="b"/>
              <a:pathLst>
                <a:path w="89535" h="97789">
                  <a:moveTo>
                    <a:pt x="0" y="97199"/>
                  </a:moveTo>
                  <a:lnTo>
                    <a:pt x="89099" y="97199"/>
                  </a:lnTo>
                  <a:lnTo>
                    <a:pt x="890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1" name="object 72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752661" y="4179588"/>
              <a:ext cx="58420" cy="63304"/>
            </a:xfrm>
            <a:prstGeom prst="rect">
              <a:avLst/>
            </a:prstGeom>
          </p:spPr>
        </p:pic>
        <p:sp>
          <p:nvSpPr>
            <p:cNvPr id="722" name="object 722"/>
            <p:cNvSpPr/>
            <p:nvPr/>
          </p:nvSpPr>
          <p:spPr>
            <a:xfrm>
              <a:off x="5752661" y="4179588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700" y="97199"/>
                  </a:lnTo>
                  <a:lnTo>
                    <a:pt x="897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3" name="object 72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5752661" y="4056016"/>
              <a:ext cx="58615" cy="63304"/>
            </a:xfrm>
            <a:prstGeom prst="rect">
              <a:avLst/>
            </a:prstGeom>
          </p:spPr>
        </p:pic>
        <p:sp>
          <p:nvSpPr>
            <p:cNvPr id="724" name="object 724"/>
            <p:cNvSpPr/>
            <p:nvPr/>
          </p:nvSpPr>
          <p:spPr>
            <a:xfrm>
              <a:off x="5752661" y="4056016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999" y="9719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5" name="object 72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753653" y="3992245"/>
              <a:ext cx="57833" cy="63304"/>
            </a:xfrm>
            <a:prstGeom prst="rect">
              <a:avLst/>
            </a:prstGeom>
          </p:spPr>
        </p:pic>
        <p:sp>
          <p:nvSpPr>
            <p:cNvPr id="726" name="object 726"/>
            <p:cNvSpPr/>
            <p:nvPr/>
          </p:nvSpPr>
          <p:spPr>
            <a:xfrm>
              <a:off x="5753653" y="3992245"/>
              <a:ext cx="57899" cy="63689"/>
            </a:xfrm>
            <a:custGeom>
              <a:avLst/>
              <a:gdLst/>
              <a:ahLst/>
              <a:cxnLst/>
              <a:rect l="l" t="t" r="r" b="b"/>
              <a:pathLst>
                <a:path w="88900" h="97789">
                  <a:moveTo>
                    <a:pt x="0" y="97199"/>
                  </a:moveTo>
                  <a:lnTo>
                    <a:pt x="88799" y="97199"/>
                  </a:lnTo>
                  <a:lnTo>
                    <a:pt x="887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7" name="object 72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753653" y="4118795"/>
              <a:ext cx="57443" cy="63304"/>
            </a:xfrm>
            <a:prstGeom prst="rect">
              <a:avLst/>
            </a:prstGeom>
          </p:spPr>
        </p:pic>
        <p:sp>
          <p:nvSpPr>
            <p:cNvPr id="728" name="object 728"/>
            <p:cNvSpPr/>
            <p:nvPr/>
          </p:nvSpPr>
          <p:spPr>
            <a:xfrm>
              <a:off x="5753653" y="4118795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4" h="97789">
                  <a:moveTo>
                    <a:pt x="0" y="97199"/>
                  </a:moveTo>
                  <a:lnTo>
                    <a:pt x="88200" y="97199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29" name="object 72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811304" y="4240299"/>
              <a:ext cx="56661" cy="63304"/>
            </a:xfrm>
            <a:prstGeom prst="rect">
              <a:avLst/>
            </a:prstGeom>
          </p:spPr>
        </p:pic>
        <p:sp>
          <p:nvSpPr>
            <p:cNvPr id="730" name="object 730"/>
            <p:cNvSpPr/>
            <p:nvPr/>
          </p:nvSpPr>
          <p:spPr>
            <a:xfrm>
              <a:off x="5811304" y="4240299"/>
              <a:ext cx="56658" cy="63689"/>
            </a:xfrm>
            <a:custGeom>
              <a:avLst/>
              <a:gdLst/>
              <a:ahLst/>
              <a:cxnLst/>
              <a:rect l="l" t="t" r="r" b="b"/>
              <a:pathLst>
                <a:path w="86995" h="97789">
                  <a:moveTo>
                    <a:pt x="0" y="97199"/>
                  </a:moveTo>
                  <a:lnTo>
                    <a:pt x="87000" y="97199"/>
                  </a:lnTo>
                  <a:lnTo>
                    <a:pt x="870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31" name="object 73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810643" y="4304071"/>
              <a:ext cx="57248" cy="63304"/>
            </a:xfrm>
            <a:prstGeom prst="rect">
              <a:avLst/>
            </a:prstGeom>
          </p:spPr>
        </p:pic>
        <p:sp>
          <p:nvSpPr>
            <p:cNvPr id="732" name="object 732"/>
            <p:cNvSpPr/>
            <p:nvPr/>
          </p:nvSpPr>
          <p:spPr>
            <a:xfrm>
              <a:off x="5810643" y="4304071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4" h="97789">
                  <a:moveTo>
                    <a:pt x="0" y="97199"/>
                  </a:moveTo>
                  <a:lnTo>
                    <a:pt x="87900" y="97199"/>
                  </a:lnTo>
                  <a:lnTo>
                    <a:pt x="879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33" name="object 73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810312" y="4055520"/>
              <a:ext cx="57638" cy="63304"/>
            </a:xfrm>
            <a:prstGeom prst="rect">
              <a:avLst/>
            </a:prstGeom>
          </p:spPr>
        </p:pic>
        <p:sp>
          <p:nvSpPr>
            <p:cNvPr id="734" name="object 734"/>
            <p:cNvSpPr/>
            <p:nvPr/>
          </p:nvSpPr>
          <p:spPr>
            <a:xfrm>
              <a:off x="5810312" y="4055520"/>
              <a:ext cx="57899" cy="63689"/>
            </a:xfrm>
            <a:custGeom>
              <a:avLst/>
              <a:gdLst/>
              <a:ahLst/>
              <a:cxnLst/>
              <a:rect l="l" t="t" r="r" b="b"/>
              <a:pathLst>
                <a:path w="88900" h="97789">
                  <a:moveTo>
                    <a:pt x="0" y="97199"/>
                  </a:moveTo>
                  <a:lnTo>
                    <a:pt x="88499" y="97199"/>
                  </a:lnTo>
                  <a:lnTo>
                    <a:pt x="884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35" name="object 73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811304" y="3992245"/>
              <a:ext cx="56661" cy="63304"/>
            </a:xfrm>
            <a:prstGeom prst="rect">
              <a:avLst/>
            </a:prstGeom>
          </p:spPr>
        </p:pic>
        <p:sp>
          <p:nvSpPr>
            <p:cNvPr id="736" name="object 736"/>
            <p:cNvSpPr/>
            <p:nvPr/>
          </p:nvSpPr>
          <p:spPr>
            <a:xfrm>
              <a:off x="5811304" y="3992245"/>
              <a:ext cx="56658" cy="63689"/>
            </a:xfrm>
            <a:custGeom>
              <a:avLst/>
              <a:gdLst/>
              <a:ahLst/>
              <a:cxnLst/>
              <a:rect l="l" t="t" r="r" b="b"/>
              <a:pathLst>
                <a:path w="86995" h="97789">
                  <a:moveTo>
                    <a:pt x="0" y="97199"/>
                  </a:moveTo>
                  <a:lnTo>
                    <a:pt x="87000" y="97199"/>
                  </a:lnTo>
                  <a:lnTo>
                    <a:pt x="870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37" name="object 737"/>
            <p:cNvSpPr/>
            <p:nvPr/>
          </p:nvSpPr>
          <p:spPr>
            <a:xfrm>
              <a:off x="5816019" y="4190701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70104" y="0"/>
                  </a:moveTo>
                  <a:lnTo>
                    <a:pt x="52917" y="6215"/>
                  </a:lnTo>
                  <a:lnTo>
                    <a:pt x="35004" y="8286"/>
                  </a:lnTo>
                  <a:lnTo>
                    <a:pt x="17115" y="6215"/>
                  </a:lnTo>
                  <a:lnTo>
                    <a:pt x="0" y="0"/>
                  </a:lnTo>
                  <a:lnTo>
                    <a:pt x="35052" y="7010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38" name="object 73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812214" y="4179588"/>
              <a:ext cx="55684" cy="63304"/>
            </a:xfrm>
            <a:prstGeom prst="rect">
              <a:avLst/>
            </a:prstGeom>
          </p:spPr>
        </p:pic>
        <p:sp>
          <p:nvSpPr>
            <p:cNvPr id="739" name="object 739"/>
            <p:cNvSpPr/>
            <p:nvPr/>
          </p:nvSpPr>
          <p:spPr>
            <a:xfrm>
              <a:off x="5785250" y="4179588"/>
              <a:ext cx="82713" cy="63689"/>
            </a:xfrm>
            <a:custGeom>
              <a:avLst/>
              <a:gdLst/>
              <a:ahLst/>
              <a:cxnLst/>
              <a:rect l="l" t="t" r="r" b="b"/>
              <a:pathLst>
                <a:path w="127000" h="97789">
                  <a:moveTo>
                    <a:pt x="41401" y="97199"/>
                  </a:moveTo>
                  <a:lnTo>
                    <a:pt x="126902" y="97199"/>
                  </a:lnTo>
                  <a:lnTo>
                    <a:pt x="126902" y="0"/>
                  </a:lnTo>
                  <a:lnTo>
                    <a:pt x="41401" y="0"/>
                  </a:lnTo>
                  <a:lnTo>
                    <a:pt x="41401" y="97199"/>
                  </a:lnTo>
                  <a:close/>
                </a:path>
                <a:path w="127000" h="97789">
                  <a:moveTo>
                    <a:pt x="0" y="76879"/>
                  </a:moveTo>
                  <a:lnTo>
                    <a:pt x="0" y="89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40" name="object 740"/>
            <p:cNvSpPr/>
            <p:nvPr/>
          </p:nvSpPr>
          <p:spPr>
            <a:xfrm>
              <a:off x="5771355" y="4210056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71" y="3786"/>
                  </a:lnTo>
                  <a:lnTo>
                    <a:pt x="21383" y="5048"/>
                  </a:lnTo>
                  <a:lnTo>
                    <a:pt x="10471" y="3786"/>
                  </a:lnTo>
                  <a:lnTo>
                    <a:pt x="0" y="0"/>
                  </a:lnTo>
                  <a:lnTo>
                    <a:pt x="21336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41" name="object 74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869699" y="4240299"/>
              <a:ext cx="57443" cy="63304"/>
            </a:xfrm>
            <a:prstGeom prst="rect">
              <a:avLst/>
            </a:prstGeom>
          </p:spPr>
        </p:pic>
        <p:sp>
          <p:nvSpPr>
            <p:cNvPr id="742" name="object 742"/>
            <p:cNvSpPr/>
            <p:nvPr/>
          </p:nvSpPr>
          <p:spPr>
            <a:xfrm>
              <a:off x="5869699" y="4240299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5" h="97789">
                  <a:moveTo>
                    <a:pt x="0" y="97199"/>
                  </a:moveTo>
                  <a:lnTo>
                    <a:pt x="88200" y="97199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43" name="object 74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869120" y="4304071"/>
              <a:ext cx="58028" cy="63304"/>
            </a:xfrm>
            <a:prstGeom prst="rect">
              <a:avLst/>
            </a:prstGeom>
          </p:spPr>
        </p:pic>
        <p:sp>
          <p:nvSpPr>
            <p:cNvPr id="744" name="object 744"/>
            <p:cNvSpPr/>
            <p:nvPr/>
          </p:nvSpPr>
          <p:spPr>
            <a:xfrm>
              <a:off x="5869120" y="4304071"/>
              <a:ext cx="58312" cy="63689"/>
            </a:xfrm>
            <a:custGeom>
              <a:avLst/>
              <a:gdLst/>
              <a:ahLst/>
              <a:cxnLst/>
              <a:rect l="l" t="t" r="r" b="b"/>
              <a:pathLst>
                <a:path w="89534" h="97789">
                  <a:moveTo>
                    <a:pt x="0" y="97199"/>
                  </a:moveTo>
                  <a:lnTo>
                    <a:pt x="89099" y="97199"/>
                  </a:lnTo>
                  <a:lnTo>
                    <a:pt x="890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45" name="object 745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868707" y="4179588"/>
              <a:ext cx="58420" cy="63304"/>
            </a:xfrm>
            <a:prstGeom prst="rect">
              <a:avLst/>
            </a:prstGeom>
          </p:spPr>
        </p:pic>
        <p:sp>
          <p:nvSpPr>
            <p:cNvPr id="746" name="object 746"/>
            <p:cNvSpPr/>
            <p:nvPr/>
          </p:nvSpPr>
          <p:spPr>
            <a:xfrm>
              <a:off x="5868707" y="4179588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700" y="97199"/>
                  </a:lnTo>
                  <a:lnTo>
                    <a:pt x="897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47" name="object 74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5868707" y="4056678"/>
              <a:ext cx="58615" cy="63304"/>
            </a:xfrm>
            <a:prstGeom prst="rect">
              <a:avLst/>
            </a:prstGeom>
          </p:spPr>
        </p:pic>
        <p:sp>
          <p:nvSpPr>
            <p:cNvPr id="748" name="object 748"/>
            <p:cNvSpPr/>
            <p:nvPr/>
          </p:nvSpPr>
          <p:spPr>
            <a:xfrm>
              <a:off x="5868707" y="4056678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999" y="9719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49" name="object 749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869699" y="3992245"/>
              <a:ext cx="57833" cy="63304"/>
            </a:xfrm>
            <a:prstGeom prst="rect">
              <a:avLst/>
            </a:prstGeom>
          </p:spPr>
        </p:pic>
        <p:sp>
          <p:nvSpPr>
            <p:cNvPr id="750" name="object 750"/>
            <p:cNvSpPr/>
            <p:nvPr/>
          </p:nvSpPr>
          <p:spPr>
            <a:xfrm>
              <a:off x="5869699" y="3992245"/>
              <a:ext cx="57899" cy="63689"/>
            </a:xfrm>
            <a:custGeom>
              <a:avLst/>
              <a:gdLst/>
              <a:ahLst/>
              <a:cxnLst/>
              <a:rect l="l" t="t" r="r" b="b"/>
              <a:pathLst>
                <a:path w="88900" h="97789">
                  <a:moveTo>
                    <a:pt x="0" y="97199"/>
                  </a:moveTo>
                  <a:lnTo>
                    <a:pt x="88799" y="97199"/>
                  </a:lnTo>
                  <a:lnTo>
                    <a:pt x="887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51" name="object 751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869699" y="4118795"/>
              <a:ext cx="57443" cy="63304"/>
            </a:xfrm>
            <a:prstGeom prst="rect">
              <a:avLst/>
            </a:prstGeom>
          </p:spPr>
        </p:pic>
        <p:sp>
          <p:nvSpPr>
            <p:cNvPr id="752" name="object 752"/>
            <p:cNvSpPr/>
            <p:nvPr/>
          </p:nvSpPr>
          <p:spPr>
            <a:xfrm>
              <a:off x="5869699" y="4118795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5" h="97789">
                  <a:moveTo>
                    <a:pt x="0" y="97199"/>
                  </a:moveTo>
                  <a:lnTo>
                    <a:pt x="88200" y="97199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53" name="object 75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927515" y="4240299"/>
              <a:ext cx="56661" cy="63304"/>
            </a:xfrm>
            <a:prstGeom prst="rect">
              <a:avLst/>
            </a:prstGeom>
          </p:spPr>
        </p:pic>
        <p:sp>
          <p:nvSpPr>
            <p:cNvPr id="754" name="object 754"/>
            <p:cNvSpPr/>
            <p:nvPr/>
          </p:nvSpPr>
          <p:spPr>
            <a:xfrm>
              <a:off x="5927515" y="4240299"/>
              <a:ext cx="56658" cy="63689"/>
            </a:xfrm>
            <a:custGeom>
              <a:avLst/>
              <a:gdLst/>
              <a:ahLst/>
              <a:cxnLst/>
              <a:rect l="l" t="t" r="r" b="b"/>
              <a:pathLst>
                <a:path w="86995" h="97789">
                  <a:moveTo>
                    <a:pt x="0" y="97199"/>
                  </a:moveTo>
                  <a:lnTo>
                    <a:pt x="87000" y="97199"/>
                  </a:lnTo>
                  <a:lnTo>
                    <a:pt x="870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55" name="object 75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926937" y="4304071"/>
              <a:ext cx="57248" cy="63304"/>
            </a:xfrm>
            <a:prstGeom prst="rect">
              <a:avLst/>
            </a:prstGeom>
          </p:spPr>
        </p:pic>
        <p:sp>
          <p:nvSpPr>
            <p:cNvPr id="756" name="object 756"/>
            <p:cNvSpPr/>
            <p:nvPr/>
          </p:nvSpPr>
          <p:spPr>
            <a:xfrm>
              <a:off x="5926937" y="4304071"/>
              <a:ext cx="57485" cy="63689"/>
            </a:xfrm>
            <a:custGeom>
              <a:avLst/>
              <a:gdLst/>
              <a:ahLst/>
              <a:cxnLst/>
              <a:rect l="l" t="t" r="r" b="b"/>
              <a:pathLst>
                <a:path w="88265" h="97789">
                  <a:moveTo>
                    <a:pt x="0" y="97199"/>
                  </a:moveTo>
                  <a:lnTo>
                    <a:pt x="87900" y="97199"/>
                  </a:lnTo>
                  <a:lnTo>
                    <a:pt x="879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57" name="object 757"/>
          <p:cNvSpPr txBox="1"/>
          <p:nvPr/>
        </p:nvSpPr>
        <p:spPr>
          <a:xfrm>
            <a:off x="5746622" y="4309392"/>
            <a:ext cx="245657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6" dirty="0">
                <a:latin typeface="Arial" panose="020B0604020202020204"/>
                <a:cs typeface="Arial" panose="020B0604020202020204"/>
              </a:rPr>
              <a:t>MXRMXRMXRMXR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7" name="Group 5626"/>
          <p:cNvGrpSpPr/>
          <p:nvPr/>
        </p:nvGrpSpPr>
        <p:grpSpPr>
          <a:xfrm>
            <a:off x="5926522" y="3992244"/>
            <a:ext cx="57898" cy="128122"/>
            <a:chOff x="5926522" y="3992244"/>
            <a:chExt cx="57898" cy="128122"/>
          </a:xfrm>
        </p:grpSpPr>
        <p:pic>
          <p:nvPicPr>
            <p:cNvPr id="759" name="object 75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926522" y="4056677"/>
              <a:ext cx="57637" cy="63304"/>
            </a:xfrm>
            <a:prstGeom prst="rect">
              <a:avLst/>
            </a:prstGeom>
          </p:spPr>
        </p:pic>
        <p:sp>
          <p:nvSpPr>
            <p:cNvPr id="760" name="object 760"/>
            <p:cNvSpPr/>
            <p:nvPr/>
          </p:nvSpPr>
          <p:spPr>
            <a:xfrm>
              <a:off x="5926522" y="4056677"/>
              <a:ext cx="57898" cy="63689"/>
            </a:xfrm>
            <a:custGeom>
              <a:avLst/>
              <a:gdLst/>
              <a:ahLst/>
              <a:cxnLst/>
              <a:rect l="l" t="t" r="r" b="b"/>
              <a:pathLst>
                <a:path w="88900" h="97789">
                  <a:moveTo>
                    <a:pt x="0" y="97199"/>
                  </a:moveTo>
                  <a:lnTo>
                    <a:pt x="88499" y="97199"/>
                  </a:lnTo>
                  <a:lnTo>
                    <a:pt x="88499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61" name="object 76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927515" y="3992244"/>
              <a:ext cx="56661" cy="63304"/>
            </a:xfrm>
            <a:prstGeom prst="rect">
              <a:avLst/>
            </a:prstGeom>
          </p:spPr>
        </p:pic>
        <p:sp>
          <p:nvSpPr>
            <p:cNvPr id="762" name="object 762"/>
            <p:cNvSpPr/>
            <p:nvPr/>
          </p:nvSpPr>
          <p:spPr>
            <a:xfrm>
              <a:off x="5927515" y="3992244"/>
              <a:ext cx="56658" cy="63689"/>
            </a:xfrm>
            <a:custGeom>
              <a:avLst/>
              <a:gdLst/>
              <a:ahLst/>
              <a:cxnLst/>
              <a:rect l="l" t="t" r="r" b="b"/>
              <a:pathLst>
                <a:path w="86995" h="97789">
                  <a:moveTo>
                    <a:pt x="0" y="97199"/>
                  </a:moveTo>
                  <a:lnTo>
                    <a:pt x="87000" y="97199"/>
                  </a:lnTo>
                  <a:lnTo>
                    <a:pt x="870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63" name="object 763"/>
          <p:cNvSpPr txBox="1"/>
          <p:nvPr/>
        </p:nvSpPr>
        <p:spPr>
          <a:xfrm>
            <a:off x="5756795" y="3985076"/>
            <a:ext cx="226632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SO</a:t>
            </a:r>
            <a:r>
              <a:rPr sz="195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SO</a:t>
            </a:r>
            <a:r>
              <a:rPr sz="195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SO</a:t>
            </a:r>
            <a:r>
              <a:rPr sz="195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16" dirty="0">
                <a:latin typeface="Arial" panose="020B0604020202020204"/>
                <a:cs typeface="Arial" panose="020B0604020202020204"/>
              </a:rPr>
              <a:t>SO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6" name="Group 5625"/>
          <p:cNvGrpSpPr/>
          <p:nvPr/>
        </p:nvGrpSpPr>
        <p:grpSpPr>
          <a:xfrm>
            <a:off x="5884422" y="3992190"/>
            <a:ext cx="355913" cy="375234"/>
            <a:chOff x="5884422" y="3992190"/>
            <a:chExt cx="355913" cy="375234"/>
          </a:xfrm>
        </p:grpSpPr>
        <p:pic>
          <p:nvPicPr>
            <p:cNvPr id="765" name="object 765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928508" y="4179588"/>
              <a:ext cx="55685" cy="63304"/>
            </a:xfrm>
            <a:prstGeom prst="rect">
              <a:avLst/>
            </a:prstGeom>
          </p:spPr>
        </p:pic>
        <p:sp>
          <p:nvSpPr>
            <p:cNvPr id="766" name="object 766"/>
            <p:cNvSpPr/>
            <p:nvPr/>
          </p:nvSpPr>
          <p:spPr>
            <a:xfrm>
              <a:off x="5898318" y="4179588"/>
              <a:ext cx="86021" cy="63689"/>
            </a:xfrm>
            <a:custGeom>
              <a:avLst/>
              <a:gdLst/>
              <a:ahLst/>
              <a:cxnLst/>
              <a:rect l="l" t="t" r="r" b="b"/>
              <a:pathLst>
                <a:path w="132079" h="97789">
                  <a:moveTo>
                    <a:pt x="46354" y="97199"/>
                  </a:moveTo>
                  <a:lnTo>
                    <a:pt x="131855" y="97199"/>
                  </a:lnTo>
                  <a:lnTo>
                    <a:pt x="131855" y="0"/>
                  </a:lnTo>
                  <a:lnTo>
                    <a:pt x="46354" y="0"/>
                  </a:lnTo>
                  <a:lnTo>
                    <a:pt x="46354" y="97199"/>
                  </a:lnTo>
                  <a:close/>
                </a:path>
                <a:path w="132079" h="97789">
                  <a:moveTo>
                    <a:pt x="0" y="78657"/>
                  </a:moveTo>
                  <a:lnTo>
                    <a:pt x="0" y="91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67" name="object 767"/>
            <p:cNvSpPr/>
            <p:nvPr/>
          </p:nvSpPr>
          <p:spPr>
            <a:xfrm>
              <a:off x="5884422" y="421121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00" y="3786"/>
                  </a:lnTo>
                  <a:lnTo>
                    <a:pt x="21288" y="5048"/>
                  </a:lnTo>
                  <a:lnTo>
                    <a:pt x="10400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68" name="object 768"/>
            <p:cNvSpPr/>
            <p:nvPr/>
          </p:nvSpPr>
          <p:spPr>
            <a:xfrm>
              <a:off x="6043809" y="411821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69" name="object 769"/>
            <p:cNvSpPr/>
            <p:nvPr/>
          </p:nvSpPr>
          <p:spPr>
            <a:xfrm>
              <a:off x="6043809" y="411821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0" name="object 770"/>
            <p:cNvSpPr/>
            <p:nvPr/>
          </p:nvSpPr>
          <p:spPr>
            <a:xfrm>
              <a:off x="6044306" y="399219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786"/>
                  </a:lnTo>
                  <a:lnTo>
                    <a:pt x="54000" y="192786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1" name="object 771"/>
            <p:cNvSpPr/>
            <p:nvPr/>
          </p:nvSpPr>
          <p:spPr>
            <a:xfrm>
              <a:off x="6044306" y="399219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786"/>
                  </a:moveTo>
                  <a:lnTo>
                    <a:pt x="54000" y="192786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7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72" name="object 77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152494" y="3992240"/>
              <a:ext cx="41171" cy="125673"/>
            </a:xfrm>
            <a:prstGeom prst="rect">
              <a:avLst/>
            </a:prstGeom>
          </p:spPr>
        </p:pic>
        <p:sp>
          <p:nvSpPr>
            <p:cNvPr id="773" name="object 773"/>
            <p:cNvSpPr/>
            <p:nvPr/>
          </p:nvSpPr>
          <p:spPr>
            <a:xfrm>
              <a:off x="6152494" y="3992240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3216" y="192963"/>
                  </a:lnTo>
                  <a:lnTo>
                    <a:pt x="6321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4" name="object 774"/>
            <p:cNvSpPr/>
            <p:nvPr/>
          </p:nvSpPr>
          <p:spPr>
            <a:xfrm>
              <a:off x="6153900" y="4118128"/>
              <a:ext cx="40115" cy="123655"/>
            </a:xfrm>
            <a:custGeom>
              <a:avLst/>
              <a:gdLst/>
              <a:ahLst/>
              <a:cxnLst/>
              <a:rect l="l" t="t" r="r" b="b"/>
              <a:pathLst>
                <a:path w="61595" h="189864">
                  <a:moveTo>
                    <a:pt x="0" y="189737"/>
                  </a:moveTo>
                  <a:lnTo>
                    <a:pt x="61595" y="189737"/>
                  </a:lnTo>
                  <a:lnTo>
                    <a:pt x="61595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5" name="object 775"/>
            <p:cNvSpPr/>
            <p:nvPr/>
          </p:nvSpPr>
          <p:spPr>
            <a:xfrm>
              <a:off x="6153900" y="4118128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3210" y="192963"/>
                  </a:lnTo>
                  <a:lnTo>
                    <a:pt x="6321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6" name="object 776"/>
            <p:cNvSpPr/>
            <p:nvPr/>
          </p:nvSpPr>
          <p:spPr>
            <a:xfrm>
              <a:off x="6153817" y="4241701"/>
              <a:ext cx="40529" cy="125723"/>
            </a:xfrm>
            <a:custGeom>
              <a:avLst/>
              <a:gdLst/>
              <a:ahLst/>
              <a:cxnLst/>
              <a:rect l="l" t="t" r="r" b="b"/>
              <a:pathLst>
                <a:path w="62229" h="193039">
                  <a:moveTo>
                    <a:pt x="0" y="192963"/>
                  </a:moveTo>
                  <a:lnTo>
                    <a:pt x="61722" y="192963"/>
                  </a:lnTo>
                  <a:lnTo>
                    <a:pt x="6172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7" name="object 777"/>
            <p:cNvSpPr/>
            <p:nvPr/>
          </p:nvSpPr>
          <p:spPr>
            <a:xfrm>
              <a:off x="6153817" y="4241701"/>
              <a:ext cx="41770" cy="125723"/>
            </a:xfrm>
            <a:custGeom>
              <a:avLst/>
              <a:gdLst/>
              <a:ahLst/>
              <a:cxnLst/>
              <a:rect l="l" t="t" r="r" b="b"/>
              <a:pathLst>
                <a:path w="64134" h="193039">
                  <a:moveTo>
                    <a:pt x="0" y="192963"/>
                  </a:moveTo>
                  <a:lnTo>
                    <a:pt x="63600" y="192963"/>
                  </a:lnTo>
                  <a:lnTo>
                    <a:pt x="6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8" name="object 778"/>
            <p:cNvSpPr/>
            <p:nvPr/>
          </p:nvSpPr>
          <p:spPr>
            <a:xfrm>
              <a:off x="6194016" y="4118128"/>
              <a:ext cx="46319" cy="123655"/>
            </a:xfrm>
            <a:custGeom>
              <a:avLst/>
              <a:gdLst/>
              <a:ahLst/>
              <a:cxnLst/>
              <a:rect l="l" t="t" r="r" b="b"/>
              <a:pathLst>
                <a:path w="71120" h="189864">
                  <a:moveTo>
                    <a:pt x="0" y="189737"/>
                  </a:moveTo>
                  <a:lnTo>
                    <a:pt x="71099" y="189737"/>
                  </a:lnTo>
                  <a:lnTo>
                    <a:pt x="71099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79" name="object 779"/>
            <p:cNvSpPr/>
            <p:nvPr/>
          </p:nvSpPr>
          <p:spPr>
            <a:xfrm>
              <a:off x="6194016" y="4118128"/>
              <a:ext cx="46319" cy="125723"/>
            </a:xfrm>
            <a:custGeom>
              <a:avLst/>
              <a:gdLst/>
              <a:ahLst/>
              <a:cxnLst/>
              <a:rect l="l" t="t" r="r" b="b"/>
              <a:pathLst>
                <a:path w="71120" h="193039">
                  <a:moveTo>
                    <a:pt x="0" y="192963"/>
                  </a:moveTo>
                  <a:lnTo>
                    <a:pt x="71099" y="192963"/>
                  </a:lnTo>
                  <a:lnTo>
                    <a:pt x="710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80" name="object 780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194016" y="4241701"/>
              <a:ext cx="46305" cy="125673"/>
            </a:xfrm>
            <a:prstGeom prst="rect">
              <a:avLst/>
            </a:prstGeom>
          </p:spPr>
        </p:pic>
        <p:sp>
          <p:nvSpPr>
            <p:cNvPr id="781" name="object 781"/>
            <p:cNvSpPr/>
            <p:nvPr/>
          </p:nvSpPr>
          <p:spPr>
            <a:xfrm>
              <a:off x="6194016" y="4241701"/>
              <a:ext cx="46319" cy="125723"/>
            </a:xfrm>
            <a:custGeom>
              <a:avLst/>
              <a:gdLst/>
              <a:ahLst/>
              <a:cxnLst/>
              <a:rect l="l" t="t" r="r" b="b"/>
              <a:pathLst>
                <a:path w="71120" h="193039">
                  <a:moveTo>
                    <a:pt x="0" y="192963"/>
                  </a:moveTo>
                  <a:lnTo>
                    <a:pt x="71099" y="192963"/>
                  </a:lnTo>
                  <a:lnTo>
                    <a:pt x="710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82" name="object 782"/>
          <p:cNvSpPr txBox="1"/>
          <p:nvPr/>
        </p:nvSpPr>
        <p:spPr>
          <a:xfrm>
            <a:off x="6195668" y="4305423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5" name="Group 5624"/>
          <p:cNvGrpSpPr/>
          <p:nvPr/>
        </p:nvGrpSpPr>
        <p:grpSpPr>
          <a:xfrm>
            <a:off x="6193022" y="3992240"/>
            <a:ext cx="105872" cy="375515"/>
            <a:chOff x="6193022" y="3992240"/>
            <a:chExt cx="105872" cy="375515"/>
          </a:xfrm>
        </p:grpSpPr>
        <p:sp>
          <p:nvSpPr>
            <p:cNvPr id="784" name="object 784"/>
            <p:cNvSpPr/>
            <p:nvPr/>
          </p:nvSpPr>
          <p:spPr>
            <a:xfrm>
              <a:off x="6193022" y="3992240"/>
              <a:ext cx="47560" cy="125723"/>
            </a:xfrm>
            <a:custGeom>
              <a:avLst/>
              <a:gdLst/>
              <a:ahLst/>
              <a:cxnLst/>
              <a:rect l="l" t="t" r="r" b="b"/>
              <a:pathLst>
                <a:path w="73025" h="193039">
                  <a:moveTo>
                    <a:pt x="72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600" y="192963"/>
                  </a:lnTo>
                  <a:lnTo>
                    <a:pt x="72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85" name="object 785"/>
            <p:cNvSpPr/>
            <p:nvPr/>
          </p:nvSpPr>
          <p:spPr>
            <a:xfrm>
              <a:off x="6193022" y="3992240"/>
              <a:ext cx="47560" cy="272538"/>
            </a:xfrm>
            <a:custGeom>
              <a:avLst/>
              <a:gdLst/>
              <a:ahLst/>
              <a:cxnLst/>
              <a:rect l="l" t="t" r="r" b="b"/>
              <a:pathLst>
                <a:path w="73025" h="418464">
                  <a:moveTo>
                    <a:pt x="0" y="192963"/>
                  </a:moveTo>
                  <a:lnTo>
                    <a:pt x="72600" y="192963"/>
                  </a:lnTo>
                  <a:lnTo>
                    <a:pt x="72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73025" h="418464">
                  <a:moveTo>
                    <a:pt x="37083" y="418261"/>
                  </a:moveTo>
                  <a:lnTo>
                    <a:pt x="37083" y="3895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86" name="object 786"/>
            <p:cNvSpPr/>
            <p:nvPr/>
          </p:nvSpPr>
          <p:spPr>
            <a:xfrm>
              <a:off x="6194345" y="4245953"/>
              <a:ext cx="45906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35051" y="0"/>
                  </a:moveTo>
                  <a:lnTo>
                    <a:pt x="0" y="70103"/>
                  </a:lnTo>
                  <a:lnTo>
                    <a:pt x="17168" y="63888"/>
                  </a:lnTo>
                  <a:lnTo>
                    <a:pt x="35051" y="61817"/>
                  </a:lnTo>
                  <a:lnTo>
                    <a:pt x="52935" y="63888"/>
                  </a:lnTo>
                  <a:lnTo>
                    <a:pt x="70103" y="70103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787" name="object 78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240168" y="3992240"/>
              <a:ext cx="58615" cy="375134"/>
            </a:xfrm>
            <a:prstGeom prst="rect">
              <a:avLst/>
            </a:prstGeom>
          </p:spPr>
        </p:pic>
        <p:sp>
          <p:nvSpPr>
            <p:cNvPr id="788" name="object 788"/>
            <p:cNvSpPr/>
            <p:nvPr/>
          </p:nvSpPr>
          <p:spPr>
            <a:xfrm>
              <a:off x="6240168" y="3992240"/>
              <a:ext cx="58726" cy="375515"/>
            </a:xfrm>
            <a:custGeom>
              <a:avLst/>
              <a:gdLst/>
              <a:ahLst/>
              <a:cxnLst/>
              <a:rect l="l" t="t" r="r" b="b"/>
              <a:pathLst>
                <a:path w="90170" h="576579">
                  <a:moveTo>
                    <a:pt x="0" y="575995"/>
                  </a:moveTo>
                  <a:lnTo>
                    <a:pt x="89999" y="575995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789" name="object 789"/>
          <p:cNvSpPr txBox="1"/>
          <p:nvPr/>
        </p:nvSpPr>
        <p:spPr>
          <a:xfrm>
            <a:off x="6244553" y="4182180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4" name="Group 5623"/>
          <p:cNvGrpSpPr/>
          <p:nvPr/>
        </p:nvGrpSpPr>
        <p:grpSpPr>
          <a:xfrm>
            <a:off x="6248770" y="3992215"/>
            <a:ext cx="184283" cy="375540"/>
            <a:chOff x="6248770" y="3992215"/>
            <a:chExt cx="184283" cy="375540"/>
          </a:xfrm>
        </p:grpSpPr>
        <p:sp>
          <p:nvSpPr>
            <p:cNvPr id="791" name="object 791"/>
            <p:cNvSpPr/>
            <p:nvPr/>
          </p:nvSpPr>
          <p:spPr>
            <a:xfrm>
              <a:off x="6271599" y="4044217"/>
              <a:ext cx="0" cy="3722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55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2" name="object 792"/>
            <p:cNvSpPr/>
            <p:nvPr/>
          </p:nvSpPr>
          <p:spPr>
            <a:xfrm>
              <a:off x="6248770" y="4009643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35051" y="0"/>
                  </a:moveTo>
                  <a:lnTo>
                    <a:pt x="0" y="70103"/>
                  </a:lnTo>
                  <a:lnTo>
                    <a:pt x="17168" y="63888"/>
                  </a:lnTo>
                  <a:lnTo>
                    <a:pt x="35051" y="61817"/>
                  </a:lnTo>
                  <a:lnTo>
                    <a:pt x="52935" y="63888"/>
                  </a:lnTo>
                  <a:lnTo>
                    <a:pt x="70103" y="70103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3" name="object 793"/>
            <p:cNvSpPr/>
            <p:nvPr/>
          </p:nvSpPr>
          <p:spPr>
            <a:xfrm>
              <a:off x="6298067" y="3992215"/>
              <a:ext cx="59139" cy="187758"/>
            </a:xfrm>
            <a:custGeom>
              <a:avLst/>
              <a:gdLst/>
              <a:ahLst/>
              <a:cxnLst/>
              <a:rect l="l" t="t" r="r" b="b"/>
              <a:pathLst>
                <a:path w="90804" h="288289">
                  <a:moveTo>
                    <a:pt x="9022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0228" y="287997"/>
                  </a:lnTo>
                  <a:lnTo>
                    <a:pt x="90228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4" name="object 794"/>
            <p:cNvSpPr/>
            <p:nvPr/>
          </p:nvSpPr>
          <p:spPr>
            <a:xfrm>
              <a:off x="6298067" y="3992215"/>
              <a:ext cx="59139" cy="187758"/>
            </a:xfrm>
            <a:custGeom>
              <a:avLst/>
              <a:gdLst/>
              <a:ahLst/>
              <a:cxnLst/>
              <a:rect l="l" t="t" r="r" b="b"/>
              <a:pathLst>
                <a:path w="90804" h="288289">
                  <a:moveTo>
                    <a:pt x="0" y="287997"/>
                  </a:moveTo>
                  <a:lnTo>
                    <a:pt x="90228" y="287997"/>
                  </a:lnTo>
                  <a:lnTo>
                    <a:pt x="9022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5" name="object 795"/>
            <p:cNvSpPr/>
            <p:nvPr/>
          </p:nvSpPr>
          <p:spPr>
            <a:xfrm>
              <a:off x="6298067" y="4179807"/>
              <a:ext cx="59139" cy="187758"/>
            </a:xfrm>
            <a:custGeom>
              <a:avLst/>
              <a:gdLst/>
              <a:ahLst/>
              <a:cxnLst/>
              <a:rect l="l" t="t" r="r" b="b"/>
              <a:pathLst>
                <a:path w="90804" h="288289">
                  <a:moveTo>
                    <a:pt x="9023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0233" y="287997"/>
                  </a:lnTo>
                  <a:lnTo>
                    <a:pt x="902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6" name="object 796"/>
            <p:cNvSpPr/>
            <p:nvPr/>
          </p:nvSpPr>
          <p:spPr>
            <a:xfrm>
              <a:off x="6298067" y="4179807"/>
              <a:ext cx="59139" cy="187758"/>
            </a:xfrm>
            <a:custGeom>
              <a:avLst/>
              <a:gdLst/>
              <a:ahLst/>
              <a:cxnLst/>
              <a:rect l="l" t="t" r="r" b="b"/>
              <a:pathLst>
                <a:path w="90804" h="288289">
                  <a:moveTo>
                    <a:pt x="0" y="287997"/>
                  </a:moveTo>
                  <a:lnTo>
                    <a:pt x="90233" y="287997"/>
                  </a:lnTo>
                  <a:lnTo>
                    <a:pt x="9023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7" name="object 797"/>
            <p:cNvSpPr/>
            <p:nvPr/>
          </p:nvSpPr>
          <p:spPr>
            <a:xfrm>
              <a:off x="6356544" y="3992240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54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4000" y="5759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8" name="object 798"/>
            <p:cNvSpPr/>
            <p:nvPr/>
          </p:nvSpPr>
          <p:spPr>
            <a:xfrm>
              <a:off x="6356544" y="3992240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799" name="object 799"/>
            <p:cNvSpPr/>
            <p:nvPr/>
          </p:nvSpPr>
          <p:spPr>
            <a:xfrm>
              <a:off x="6391697" y="3992215"/>
              <a:ext cx="41356" cy="187758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62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2999" y="287997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00" name="object 800"/>
            <p:cNvSpPr/>
            <p:nvPr/>
          </p:nvSpPr>
          <p:spPr>
            <a:xfrm>
              <a:off x="6391697" y="3992215"/>
              <a:ext cx="41356" cy="187758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01" name="object 801"/>
            <p:cNvSpPr/>
            <p:nvPr/>
          </p:nvSpPr>
          <p:spPr>
            <a:xfrm>
              <a:off x="6391697" y="4179807"/>
              <a:ext cx="41356" cy="187758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62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2999" y="287997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02" name="object 802"/>
            <p:cNvSpPr/>
            <p:nvPr/>
          </p:nvSpPr>
          <p:spPr>
            <a:xfrm>
              <a:off x="6391697" y="4179807"/>
              <a:ext cx="41356" cy="187758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03" name="object 803"/>
          <p:cNvSpPr txBox="1"/>
          <p:nvPr/>
        </p:nvSpPr>
        <p:spPr>
          <a:xfrm>
            <a:off x="6302451" y="4234538"/>
            <a:ext cx="13606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9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04" name="object 804"/>
          <p:cNvSpPr txBox="1"/>
          <p:nvPr/>
        </p:nvSpPr>
        <p:spPr>
          <a:xfrm>
            <a:off x="6959645" y="3908510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174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3" name="Group 5622"/>
          <p:cNvGrpSpPr/>
          <p:nvPr/>
        </p:nvGrpSpPr>
        <p:grpSpPr>
          <a:xfrm>
            <a:off x="6980446" y="4118096"/>
            <a:ext cx="721253" cy="125723"/>
            <a:chOff x="6980446" y="4118096"/>
            <a:chExt cx="721253" cy="125723"/>
          </a:xfrm>
        </p:grpSpPr>
        <p:pic>
          <p:nvPicPr>
            <p:cNvPr id="806" name="object 80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980446" y="4118096"/>
              <a:ext cx="720963" cy="125706"/>
            </a:xfrm>
            <a:prstGeom prst="rect">
              <a:avLst/>
            </a:prstGeom>
          </p:spPr>
        </p:pic>
        <p:sp>
          <p:nvSpPr>
            <p:cNvPr id="807" name="object 807"/>
            <p:cNvSpPr/>
            <p:nvPr/>
          </p:nvSpPr>
          <p:spPr>
            <a:xfrm>
              <a:off x="6980446" y="4118096"/>
              <a:ext cx="721253" cy="125723"/>
            </a:xfrm>
            <a:custGeom>
              <a:avLst/>
              <a:gdLst/>
              <a:ahLst/>
              <a:cxnLst/>
              <a:rect l="l" t="t" r="r" b="b"/>
              <a:pathLst>
                <a:path w="1107440" h="193039">
                  <a:moveTo>
                    <a:pt x="0" y="193014"/>
                  </a:moveTo>
                  <a:lnTo>
                    <a:pt x="1106995" y="193014"/>
                  </a:lnTo>
                  <a:lnTo>
                    <a:pt x="1106995" y="0"/>
                  </a:lnTo>
                  <a:lnTo>
                    <a:pt x="0" y="0"/>
                  </a:lnTo>
                  <a:lnTo>
                    <a:pt x="0" y="193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08" name="object 808"/>
          <p:cNvSpPr txBox="1"/>
          <p:nvPr/>
        </p:nvSpPr>
        <p:spPr>
          <a:xfrm>
            <a:off x="7320643" y="4141900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2" name="Group 5621"/>
          <p:cNvGrpSpPr/>
          <p:nvPr/>
        </p:nvGrpSpPr>
        <p:grpSpPr>
          <a:xfrm>
            <a:off x="6980446" y="3992239"/>
            <a:ext cx="721253" cy="125723"/>
            <a:chOff x="6980446" y="3992239"/>
            <a:chExt cx="721253" cy="125723"/>
          </a:xfrm>
        </p:grpSpPr>
        <p:sp>
          <p:nvSpPr>
            <p:cNvPr id="810" name="object 810"/>
            <p:cNvSpPr/>
            <p:nvPr/>
          </p:nvSpPr>
          <p:spPr>
            <a:xfrm>
              <a:off x="6980446" y="3992239"/>
              <a:ext cx="721253" cy="125723"/>
            </a:xfrm>
            <a:custGeom>
              <a:avLst/>
              <a:gdLst/>
              <a:ahLst/>
              <a:cxnLst/>
              <a:rect l="l" t="t" r="r" b="b"/>
              <a:pathLst>
                <a:path w="1107440" h="193039">
                  <a:moveTo>
                    <a:pt x="110699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106995" y="192963"/>
                  </a:lnTo>
                  <a:lnTo>
                    <a:pt x="11069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11" name="object 811"/>
            <p:cNvSpPr/>
            <p:nvPr/>
          </p:nvSpPr>
          <p:spPr>
            <a:xfrm>
              <a:off x="6980446" y="3992239"/>
              <a:ext cx="721253" cy="125723"/>
            </a:xfrm>
            <a:custGeom>
              <a:avLst/>
              <a:gdLst/>
              <a:ahLst/>
              <a:cxnLst/>
              <a:rect l="l" t="t" r="r" b="b"/>
              <a:pathLst>
                <a:path w="1107440" h="193039">
                  <a:moveTo>
                    <a:pt x="0" y="192963"/>
                  </a:moveTo>
                  <a:lnTo>
                    <a:pt x="1106995" y="192963"/>
                  </a:lnTo>
                  <a:lnTo>
                    <a:pt x="110699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12" name="object 812"/>
          <p:cNvSpPr txBox="1"/>
          <p:nvPr/>
        </p:nvSpPr>
        <p:spPr>
          <a:xfrm>
            <a:off x="7318491" y="4016011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13" name="object 813"/>
          <p:cNvSpPr txBox="1"/>
          <p:nvPr/>
        </p:nvSpPr>
        <p:spPr>
          <a:xfrm>
            <a:off x="7676680" y="3902555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223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1" name="Group 5620"/>
          <p:cNvGrpSpPr/>
          <p:nvPr/>
        </p:nvGrpSpPr>
        <p:grpSpPr>
          <a:xfrm>
            <a:off x="7701203" y="3992199"/>
            <a:ext cx="164184" cy="93878"/>
            <a:chOff x="7701203" y="3992199"/>
            <a:chExt cx="164184" cy="93878"/>
          </a:xfrm>
        </p:grpSpPr>
        <p:sp>
          <p:nvSpPr>
            <p:cNvPr id="815" name="object 815"/>
            <p:cNvSpPr/>
            <p:nvPr/>
          </p:nvSpPr>
          <p:spPr>
            <a:xfrm>
              <a:off x="7701203" y="3992199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252006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52006" y="144005"/>
                  </a:lnTo>
                  <a:lnTo>
                    <a:pt x="2520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16" name="object 816"/>
            <p:cNvSpPr/>
            <p:nvPr/>
          </p:nvSpPr>
          <p:spPr>
            <a:xfrm>
              <a:off x="7701203" y="3992199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0" y="144005"/>
                  </a:moveTo>
                  <a:lnTo>
                    <a:pt x="252006" y="144005"/>
                  </a:lnTo>
                  <a:lnTo>
                    <a:pt x="252006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17" name="object 817"/>
          <p:cNvSpPr txBox="1"/>
          <p:nvPr/>
        </p:nvSpPr>
        <p:spPr>
          <a:xfrm>
            <a:off x="7760756" y="4000131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20" name="Group 5619"/>
          <p:cNvGrpSpPr/>
          <p:nvPr/>
        </p:nvGrpSpPr>
        <p:grpSpPr>
          <a:xfrm>
            <a:off x="7701203" y="4085995"/>
            <a:ext cx="164184" cy="93878"/>
            <a:chOff x="7701203" y="4085995"/>
            <a:chExt cx="164184" cy="93878"/>
          </a:xfrm>
        </p:grpSpPr>
        <p:sp>
          <p:nvSpPr>
            <p:cNvPr id="819" name="object 819"/>
            <p:cNvSpPr/>
            <p:nvPr/>
          </p:nvSpPr>
          <p:spPr>
            <a:xfrm>
              <a:off x="7701203" y="4085995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252006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52006" y="144005"/>
                  </a:lnTo>
                  <a:lnTo>
                    <a:pt x="252006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20" name="object 820"/>
            <p:cNvSpPr/>
            <p:nvPr/>
          </p:nvSpPr>
          <p:spPr>
            <a:xfrm>
              <a:off x="7701203" y="4085995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0" y="144005"/>
                  </a:moveTo>
                  <a:lnTo>
                    <a:pt x="252006" y="144005"/>
                  </a:lnTo>
                  <a:lnTo>
                    <a:pt x="252006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21" name="object 821"/>
          <p:cNvSpPr txBox="1"/>
          <p:nvPr/>
        </p:nvSpPr>
        <p:spPr>
          <a:xfrm>
            <a:off x="7763155" y="4093844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9" name="Group 5618"/>
          <p:cNvGrpSpPr/>
          <p:nvPr/>
        </p:nvGrpSpPr>
        <p:grpSpPr>
          <a:xfrm>
            <a:off x="7701203" y="4273587"/>
            <a:ext cx="164184" cy="93878"/>
            <a:chOff x="7701203" y="4273587"/>
            <a:chExt cx="164184" cy="93878"/>
          </a:xfrm>
        </p:grpSpPr>
        <p:pic>
          <p:nvPicPr>
            <p:cNvPr id="823" name="object 823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7701203" y="4273587"/>
              <a:ext cx="164126" cy="93787"/>
            </a:xfrm>
            <a:prstGeom prst="rect">
              <a:avLst/>
            </a:prstGeom>
          </p:spPr>
        </p:pic>
        <p:sp>
          <p:nvSpPr>
            <p:cNvPr id="824" name="object 824"/>
            <p:cNvSpPr/>
            <p:nvPr/>
          </p:nvSpPr>
          <p:spPr>
            <a:xfrm>
              <a:off x="7701203" y="4273587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0" y="144005"/>
                  </a:moveTo>
                  <a:lnTo>
                    <a:pt x="252006" y="144005"/>
                  </a:lnTo>
                  <a:lnTo>
                    <a:pt x="252006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25" name="object 825"/>
          <p:cNvSpPr txBox="1"/>
          <p:nvPr/>
        </p:nvSpPr>
        <p:spPr>
          <a:xfrm>
            <a:off x="7748018" y="4281435"/>
            <a:ext cx="7154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8" name="Group 5617"/>
          <p:cNvGrpSpPr/>
          <p:nvPr/>
        </p:nvGrpSpPr>
        <p:grpSpPr>
          <a:xfrm>
            <a:off x="7701203" y="4179791"/>
            <a:ext cx="164184" cy="93878"/>
            <a:chOff x="7701203" y="4179791"/>
            <a:chExt cx="164184" cy="93878"/>
          </a:xfrm>
        </p:grpSpPr>
        <p:pic>
          <p:nvPicPr>
            <p:cNvPr id="827" name="object 82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701203" y="4179791"/>
              <a:ext cx="164126" cy="93787"/>
            </a:xfrm>
            <a:prstGeom prst="rect">
              <a:avLst/>
            </a:prstGeom>
          </p:spPr>
        </p:pic>
        <p:sp>
          <p:nvSpPr>
            <p:cNvPr id="828" name="object 828"/>
            <p:cNvSpPr/>
            <p:nvPr/>
          </p:nvSpPr>
          <p:spPr>
            <a:xfrm>
              <a:off x="7701203" y="4179791"/>
              <a:ext cx="164184" cy="93878"/>
            </a:xfrm>
            <a:custGeom>
              <a:avLst/>
              <a:gdLst/>
              <a:ahLst/>
              <a:cxnLst/>
              <a:rect l="l" t="t" r="r" b="b"/>
              <a:pathLst>
                <a:path w="252095" h="144145">
                  <a:moveTo>
                    <a:pt x="0" y="144005"/>
                  </a:moveTo>
                  <a:lnTo>
                    <a:pt x="252006" y="144005"/>
                  </a:lnTo>
                  <a:lnTo>
                    <a:pt x="252006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29" name="object 829"/>
          <p:cNvSpPr txBox="1"/>
          <p:nvPr/>
        </p:nvSpPr>
        <p:spPr>
          <a:xfrm>
            <a:off x="7758524" y="4187722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30" name="object 830"/>
          <p:cNvSpPr txBox="1"/>
          <p:nvPr/>
        </p:nvSpPr>
        <p:spPr>
          <a:xfrm>
            <a:off x="7837059" y="3902555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230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7" name="Group 5616"/>
          <p:cNvGrpSpPr/>
          <p:nvPr/>
        </p:nvGrpSpPr>
        <p:grpSpPr>
          <a:xfrm>
            <a:off x="7865387" y="3992239"/>
            <a:ext cx="141025" cy="125723"/>
            <a:chOff x="7865387" y="3992239"/>
            <a:chExt cx="141025" cy="125723"/>
          </a:xfrm>
        </p:grpSpPr>
        <p:sp>
          <p:nvSpPr>
            <p:cNvPr id="832" name="object 832"/>
            <p:cNvSpPr/>
            <p:nvPr/>
          </p:nvSpPr>
          <p:spPr>
            <a:xfrm>
              <a:off x="7865387" y="3992239"/>
              <a:ext cx="141025" cy="125723"/>
            </a:xfrm>
            <a:custGeom>
              <a:avLst/>
              <a:gdLst/>
              <a:ahLst/>
              <a:cxnLst/>
              <a:rect l="l" t="t" r="r" b="b"/>
              <a:pathLst>
                <a:path w="216534" h="193039">
                  <a:moveTo>
                    <a:pt x="216001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216001" y="192963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33" name="object 833"/>
            <p:cNvSpPr/>
            <p:nvPr/>
          </p:nvSpPr>
          <p:spPr>
            <a:xfrm>
              <a:off x="7865387" y="3992239"/>
              <a:ext cx="141025" cy="125723"/>
            </a:xfrm>
            <a:custGeom>
              <a:avLst/>
              <a:gdLst/>
              <a:ahLst/>
              <a:cxnLst/>
              <a:rect l="l" t="t" r="r" b="b"/>
              <a:pathLst>
                <a:path w="216534" h="193039">
                  <a:moveTo>
                    <a:pt x="0" y="192963"/>
                  </a:moveTo>
                  <a:lnTo>
                    <a:pt x="216001" y="192963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34" name="object 834"/>
          <p:cNvSpPr txBox="1"/>
          <p:nvPr/>
        </p:nvSpPr>
        <p:spPr>
          <a:xfrm>
            <a:off x="7915594" y="401601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6" name="Group 5615"/>
          <p:cNvGrpSpPr/>
          <p:nvPr/>
        </p:nvGrpSpPr>
        <p:grpSpPr>
          <a:xfrm>
            <a:off x="7865387" y="4118128"/>
            <a:ext cx="141025" cy="125723"/>
            <a:chOff x="7865387" y="4118128"/>
            <a:chExt cx="141025" cy="125723"/>
          </a:xfrm>
        </p:grpSpPr>
        <p:sp>
          <p:nvSpPr>
            <p:cNvPr id="836" name="object 836"/>
            <p:cNvSpPr/>
            <p:nvPr/>
          </p:nvSpPr>
          <p:spPr>
            <a:xfrm>
              <a:off x="7865387" y="4118128"/>
              <a:ext cx="141025" cy="123655"/>
            </a:xfrm>
            <a:custGeom>
              <a:avLst/>
              <a:gdLst/>
              <a:ahLst/>
              <a:cxnLst/>
              <a:rect l="l" t="t" r="r" b="b"/>
              <a:pathLst>
                <a:path w="216534" h="189864">
                  <a:moveTo>
                    <a:pt x="0" y="189737"/>
                  </a:moveTo>
                  <a:lnTo>
                    <a:pt x="216001" y="189737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37" name="object 837"/>
            <p:cNvSpPr/>
            <p:nvPr/>
          </p:nvSpPr>
          <p:spPr>
            <a:xfrm>
              <a:off x="7865387" y="4118128"/>
              <a:ext cx="141025" cy="125723"/>
            </a:xfrm>
            <a:custGeom>
              <a:avLst/>
              <a:gdLst/>
              <a:ahLst/>
              <a:cxnLst/>
              <a:rect l="l" t="t" r="r" b="b"/>
              <a:pathLst>
                <a:path w="216534" h="193039">
                  <a:moveTo>
                    <a:pt x="0" y="192963"/>
                  </a:moveTo>
                  <a:lnTo>
                    <a:pt x="216001" y="192963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38" name="object 838"/>
          <p:cNvSpPr txBox="1"/>
          <p:nvPr/>
        </p:nvSpPr>
        <p:spPr>
          <a:xfrm>
            <a:off x="7911046" y="4141900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5" name="Group 5614"/>
          <p:cNvGrpSpPr/>
          <p:nvPr/>
        </p:nvGrpSpPr>
        <p:grpSpPr>
          <a:xfrm>
            <a:off x="7865387" y="4241701"/>
            <a:ext cx="141025" cy="125723"/>
            <a:chOff x="7865387" y="4241701"/>
            <a:chExt cx="141025" cy="125723"/>
          </a:xfrm>
        </p:grpSpPr>
        <p:sp>
          <p:nvSpPr>
            <p:cNvPr id="840" name="object 840"/>
            <p:cNvSpPr/>
            <p:nvPr/>
          </p:nvSpPr>
          <p:spPr>
            <a:xfrm>
              <a:off x="7865387" y="4241701"/>
              <a:ext cx="141025" cy="125723"/>
            </a:xfrm>
            <a:custGeom>
              <a:avLst/>
              <a:gdLst/>
              <a:ahLst/>
              <a:cxnLst/>
              <a:rect l="l" t="t" r="r" b="b"/>
              <a:pathLst>
                <a:path w="216534" h="193039">
                  <a:moveTo>
                    <a:pt x="216001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216001" y="192963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41" name="object 841"/>
            <p:cNvSpPr/>
            <p:nvPr/>
          </p:nvSpPr>
          <p:spPr>
            <a:xfrm>
              <a:off x="7865387" y="4241701"/>
              <a:ext cx="141025" cy="125723"/>
            </a:xfrm>
            <a:custGeom>
              <a:avLst/>
              <a:gdLst/>
              <a:ahLst/>
              <a:cxnLst/>
              <a:rect l="l" t="t" r="r" b="b"/>
              <a:pathLst>
                <a:path w="216534" h="193039">
                  <a:moveTo>
                    <a:pt x="0" y="192963"/>
                  </a:moveTo>
                  <a:lnTo>
                    <a:pt x="216001" y="192963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42" name="object 842"/>
          <p:cNvSpPr txBox="1"/>
          <p:nvPr/>
        </p:nvSpPr>
        <p:spPr>
          <a:xfrm>
            <a:off x="7883418" y="4265556"/>
            <a:ext cx="10587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43" name="object 843"/>
          <p:cNvSpPr txBox="1"/>
          <p:nvPr/>
        </p:nvSpPr>
        <p:spPr>
          <a:xfrm>
            <a:off x="7985197" y="3898750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235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4" name="Group 5613"/>
          <p:cNvGrpSpPr/>
          <p:nvPr/>
        </p:nvGrpSpPr>
        <p:grpSpPr>
          <a:xfrm>
            <a:off x="8006165" y="3992215"/>
            <a:ext cx="562858" cy="187757"/>
            <a:chOff x="8006165" y="3992215"/>
            <a:chExt cx="562858" cy="187757"/>
          </a:xfrm>
        </p:grpSpPr>
        <p:sp>
          <p:nvSpPr>
            <p:cNvPr id="845" name="object 845"/>
            <p:cNvSpPr/>
            <p:nvPr/>
          </p:nvSpPr>
          <p:spPr>
            <a:xfrm>
              <a:off x="8006165" y="3992215"/>
              <a:ext cx="562858" cy="187757"/>
            </a:xfrm>
            <a:custGeom>
              <a:avLst/>
              <a:gdLst/>
              <a:ahLst/>
              <a:cxnLst/>
              <a:rect l="l" t="t" r="r" b="b"/>
              <a:pathLst>
                <a:path w="864234" h="288289">
                  <a:moveTo>
                    <a:pt x="86399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63993" y="287997"/>
                  </a:lnTo>
                  <a:lnTo>
                    <a:pt x="86399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46" name="object 846"/>
            <p:cNvSpPr/>
            <p:nvPr/>
          </p:nvSpPr>
          <p:spPr>
            <a:xfrm>
              <a:off x="8006165" y="3992215"/>
              <a:ext cx="562858" cy="187757"/>
            </a:xfrm>
            <a:custGeom>
              <a:avLst/>
              <a:gdLst/>
              <a:ahLst/>
              <a:cxnLst/>
              <a:rect l="l" t="t" r="r" b="b"/>
              <a:pathLst>
                <a:path w="864234" h="288289">
                  <a:moveTo>
                    <a:pt x="0" y="287997"/>
                  </a:moveTo>
                  <a:lnTo>
                    <a:pt x="863993" y="287997"/>
                  </a:lnTo>
                  <a:lnTo>
                    <a:pt x="86399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47" name="object 847"/>
          <p:cNvSpPr txBox="1"/>
          <p:nvPr/>
        </p:nvSpPr>
        <p:spPr>
          <a:xfrm>
            <a:off x="8267371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3" name="Group 5612"/>
          <p:cNvGrpSpPr/>
          <p:nvPr/>
        </p:nvGrpSpPr>
        <p:grpSpPr>
          <a:xfrm>
            <a:off x="8006165" y="4179808"/>
            <a:ext cx="562858" cy="187757"/>
            <a:chOff x="8006165" y="4179808"/>
            <a:chExt cx="562858" cy="187757"/>
          </a:xfrm>
        </p:grpSpPr>
        <p:sp>
          <p:nvSpPr>
            <p:cNvPr id="849" name="object 849"/>
            <p:cNvSpPr/>
            <p:nvPr/>
          </p:nvSpPr>
          <p:spPr>
            <a:xfrm>
              <a:off x="8006165" y="4179808"/>
              <a:ext cx="562858" cy="187757"/>
            </a:xfrm>
            <a:custGeom>
              <a:avLst/>
              <a:gdLst/>
              <a:ahLst/>
              <a:cxnLst/>
              <a:rect l="l" t="t" r="r" b="b"/>
              <a:pathLst>
                <a:path w="864234" h="288289">
                  <a:moveTo>
                    <a:pt x="86399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63993" y="287997"/>
                  </a:lnTo>
                  <a:lnTo>
                    <a:pt x="86399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50" name="object 850"/>
            <p:cNvSpPr/>
            <p:nvPr/>
          </p:nvSpPr>
          <p:spPr>
            <a:xfrm>
              <a:off x="8006165" y="4179808"/>
              <a:ext cx="562858" cy="187757"/>
            </a:xfrm>
            <a:custGeom>
              <a:avLst/>
              <a:gdLst/>
              <a:ahLst/>
              <a:cxnLst/>
              <a:rect l="l" t="t" r="r" b="b"/>
              <a:pathLst>
                <a:path w="864234" h="288289">
                  <a:moveTo>
                    <a:pt x="0" y="287997"/>
                  </a:moveTo>
                  <a:lnTo>
                    <a:pt x="863993" y="287997"/>
                  </a:lnTo>
                  <a:lnTo>
                    <a:pt x="86399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51" name="object 851"/>
          <p:cNvSpPr txBox="1"/>
          <p:nvPr/>
        </p:nvSpPr>
        <p:spPr>
          <a:xfrm>
            <a:off x="8262739" y="4234538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52" name="object 852"/>
          <p:cNvSpPr txBox="1"/>
          <p:nvPr/>
        </p:nvSpPr>
        <p:spPr>
          <a:xfrm>
            <a:off x="8544004" y="3901148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267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2" name="Group 5611"/>
          <p:cNvGrpSpPr/>
          <p:nvPr/>
        </p:nvGrpSpPr>
        <p:grpSpPr>
          <a:xfrm>
            <a:off x="8567783" y="3992239"/>
            <a:ext cx="645158" cy="125723"/>
            <a:chOff x="8567783" y="3992239"/>
            <a:chExt cx="645158" cy="125723"/>
          </a:xfrm>
        </p:grpSpPr>
        <p:sp>
          <p:nvSpPr>
            <p:cNvPr id="854" name="object 854"/>
            <p:cNvSpPr/>
            <p:nvPr/>
          </p:nvSpPr>
          <p:spPr>
            <a:xfrm>
              <a:off x="8567783" y="3992239"/>
              <a:ext cx="645158" cy="125723"/>
            </a:xfrm>
            <a:custGeom>
              <a:avLst/>
              <a:gdLst/>
              <a:ahLst/>
              <a:cxnLst/>
              <a:rect l="l" t="t" r="r" b="b"/>
              <a:pathLst>
                <a:path w="990600" h="193039">
                  <a:moveTo>
                    <a:pt x="990003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3" y="192963"/>
                  </a:lnTo>
                  <a:lnTo>
                    <a:pt x="99000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55" name="object 855"/>
            <p:cNvSpPr/>
            <p:nvPr/>
          </p:nvSpPr>
          <p:spPr>
            <a:xfrm>
              <a:off x="8567783" y="3992239"/>
              <a:ext cx="645158" cy="125723"/>
            </a:xfrm>
            <a:custGeom>
              <a:avLst/>
              <a:gdLst/>
              <a:ahLst/>
              <a:cxnLst/>
              <a:rect l="l" t="t" r="r" b="b"/>
              <a:pathLst>
                <a:path w="990600" h="193039">
                  <a:moveTo>
                    <a:pt x="0" y="192963"/>
                  </a:moveTo>
                  <a:lnTo>
                    <a:pt x="990003" y="192963"/>
                  </a:lnTo>
                  <a:lnTo>
                    <a:pt x="99000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56" name="object 856"/>
          <p:cNvSpPr txBox="1"/>
          <p:nvPr/>
        </p:nvSpPr>
        <p:spPr>
          <a:xfrm>
            <a:off x="8870015" y="401601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1" name="Group 5610"/>
          <p:cNvGrpSpPr/>
          <p:nvPr/>
        </p:nvGrpSpPr>
        <p:grpSpPr>
          <a:xfrm>
            <a:off x="8567783" y="4118128"/>
            <a:ext cx="645158" cy="125723"/>
            <a:chOff x="8567783" y="4118128"/>
            <a:chExt cx="645158" cy="125723"/>
          </a:xfrm>
        </p:grpSpPr>
        <p:sp>
          <p:nvSpPr>
            <p:cNvPr id="858" name="object 858"/>
            <p:cNvSpPr/>
            <p:nvPr/>
          </p:nvSpPr>
          <p:spPr>
            <a:xfrm>
              <a:off x="8567783" y="4118128"/>
              <a:ext cx="645158" cy="123655"/>
            </a:xfrm>
            <a:custGeom>
              <a:avLst/>
              <a:gdLst/>
              <a:ahLst/>
              <a:cxnLst/>
              <a:rect l="l" t="t" r="r" b="b"/>
              <a:pathLst>
                <a:path w="990600" h="189864">
                  <a:moveTo>
                    <a:pt x="0" y="189737"/>
                  </a:moveTo>
                  <a:lnTo>
                    <a:pt x="990003" y="189737"/>
                  </a:lnTo>
                  <a:lnTo>
                    <a:pt x="990003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59" name="object 859"/>
            <p:cNvSpPr/>
            <p:nvPr/>
          </p:nvSpPr>
          <p:spPr>
            <a:xfrm>
              <a:off x="8567783" y="4118128"/>
              <a:ext cx="645158" cy="125723"/>
            </a:xfrm>
            <a:custGeom>
              <a:avLst/>
              <a:gdLst/>
              <a:ahLst/>
              <a:cxnLst/>
              <a:rect l="l" t="t" r="r" b="b"/>
              <a:pathLst>
                <a:path w="990600" h="193039">
                  <a:moveTo>
                    <a:pt x="0" y="192963"/>
                  </a:moveTo>
                  <a:lnTo>
                    <a:pt x="990003" y="192963"/>
                  </a:lnTo>
                  <a:lnTo>
                    <a:pt x="99000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60" name="object 860"/>
          <p:cNvSpPr txBox="1"/>
          <p:nvPr/>
        </p:nvSpPr>
        <p:spPr>
          <a:xfrm>
            <a:off x="8865466" y="4141900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861" name="object 861"/>
          <p:cNvSpPr txBox="1"/>
          <p:nvPr/>
        </p:nvSpPr>
        <p:spPr>
          <a:xfrm>
            <a:off x="9184364" y="3898171"/>
            <a:ext cx="92846" cy="7609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2700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272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3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273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10" name="Group 5609"/>
          <p:cNvGrpSpPr/>
          <p:nvPr/>
        </p:nvGrpSpPr>
        <p:grpSpPr>
          <a:xfrm>
            <a:off x="9263975" y="3992215"/>
            <a:ext cx="398675" cy="187757"/>
            <a:chOff x="9263975" y="3992215"/>
            <a:chExt cx="398675" cy="187757"/>
          </a:xfrm>
        </p:grpSpPr>
        <p:sp>
          <p:nvSpPr>
            <p:cNvPr id="863" name="object 863"/>
            <p:cNvSpPr/>
            <p:nvPr/>
          </p:nvSpPr>
          <p:spPr>
            <a:xfrm>
              <a:off x="9263975" y="3992215"/>
              <a:ext cx="398675" cy="187757"/>
            </a:xfrm>
            <a:custGeom>
              <a:avLst/>
              <a:gdLst/>
              <a:ahLst/>
              <a:cxnLst/>
              <a:rect l="l" t="t" r="r" b="b"/>
              <a:pathLst>
                <a:path w="612140" h="288289">
                  <a:moveTo>
                    <a:pt x="612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12000" y="287997"/>
                  </a:lnTo>
                  <a:lnTo>
                    <a:pt x="61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64" name="object 864"/>
            <p:cNvSpPr/>
            <p:nvPr/>
          </p:nvSpPr>
          <p:spPr>
            <a:xfrm>
              <a:off x="9263975" y="3992215"/>
              <a:ext cx="398675" cy="187757"/>
            </a:xfrm>
            <a:custGeom>
              <a:avLst/>
              <a:gdLst/>
              <a:ahLst/>
              <a:cxnLst/>
              <a:rect l="l" t="t" r="r" b="b"/>
              <a:pathLst>
                <a:path w="612140" h="288289">
                  <a:moveTo>
                    <a:pt x="0" y="287997"/>
                  </a:moveTo>
                  <a:lnTo>
                    <a:pt x="612000" y="287997"/>
                  </a:lnTo>
                  <a:lnTo>
                    <a:pt x="612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65" name="object 865"/>
          <p:cNvSpPr txBox="1"/>
          <p:nvPr/>
        </p:nvSpPr>
        <p:spPr>
          <a:xfrm>
            <a:off x="9443295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9" name="Group 5608"/>
          <p:cNvGrpSpPr/>
          <p:nvPr/>
        </p:nvGrpSpPr>
        <p:grpSpPr>
          <a:xfrm>
            <a:off x="9263975" y="4179808"/>
            <a:ext cx="398675" cy="187757"/>
            <a:chOff x="9263975" y="4179808"/>
            <a:chExt cx="398675" cy="187757"/>
          </a:xfrm>
        </p:grpSpPr>
        <p:sp>
          <p:nvSpPr>
            <p:cNvPr id="867" name="object 867"/>
            <p:cNvSpPr/>
            <p:nvPr/>
          </p:nvSpPr>
          <p:spPr>
            <a:xfrm>
              <a:off x="9263975" y="4179808"/>
              <a:ext cx="398675" cy="187757"/>
            </a:xfrm>
            <a:custGeom>
              <a:avLst/>
              <a:gdLst/>
              <a:ahLst/>
              <a:cxnLst/>
              <a:rect l="l" t="t" r="r" b="b"/>
              <a:pathLst>
                <a:path w="612140" h="288289">
                  <a:moveTo>
                    <a:pt x="612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12000" y="287997"/>
                  </a:lnTo>
                  <a:lnTo>
                    <a:pt x="612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68" name="object 868"/>
            <p:cNvSpPr/>
            <p:nvPr/>
          </p:nvSpPr>
          <p:spPr>
            <a:xfrm>
              <a:off x="9263975" y="4179808"/>
              <a:ext cx="398675" cy="187757"/>
            </a:xfrm>
            <a:custGeom>
              <a:avLst/>
              <a:gdLst/>
              <a:ahLst/>
              <a:cxnLst/>
              <a:rect l="l" t="t" r="r" b="b"/>
              <a:pathLst>
                <a:path w="612140" h="288289">
                  <a:moveTo>
                    <a:pt x="0" y="287997"/>
                  </a:moveTo>
                  <a:lnTo>
                    <a:pt x="612000" y="287997"/>
                  </a:lnTo>
                  <a:lnTo>
                    <a:pt x="612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69" name="object 869"/>
          <p:cNvSpPr txBox="1"/>
          <p:nvPr/>
        </p:nvSpPr>
        <p:spPr>
          <a:xfrm>
            <a:off x="9438580" y="4234538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8" name="Group 5607"/>
          <p:cNvGrpSpPr/>
          <p:nvPr/>
        </p:nvGrpSpPr>
        <p:grpSpPr>
          <a:xfrm>
            <a:off x="3977814" y="4649201"/>
            <a:ext cx="124152" cy="375350"/>
            <a:chOff x="3977814" y="4649201"/>
            <a:chExt cx="124152" cy="375350"/>
          </a:xfrm>
        </p:grpSpPr>
        <p:sp>
          <p:nvSpPr>
            <p:cNvPr id="871" name="object 871"/>
            <p:cNvSpPr/>
            <p:nvPr/>
          </p:nvSpPr>
          <p:spPr>
            <a:xfrm>
              <a:off x="3979663" y="4649201"/>
              <a:ext cx="86435" cy="187758"/>
            </a:xfrm>
            <a:custGeom>
              <a:avLst/>
              <a:gdLst/>
              <a:ahLst/>
              <a:cxnLst/>
              <a:rect l="l" t="t" r="r" b="b"/>
              <a:pathLst>
                <a:path w="132714" h="288290">
                  <a:moveTo>
                    <a:pt x="0" y="287997"/>
                  </a:moveTo>
                  <a:lnTo>
                    <a:pt x="132162" y="287997"/>
                  </a:lnTo>
                  <a:lnTo>
                    <a:pt x="13216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977814" y="4649201"/>
              <a:ext cx="88089" cy="187758"/>
            </a:xfrm>
            <a:custGeom>
              <a:avLst/>
              <a:gdLst/>
              <a:ahLst/>
              <a:cxnLst/>
              <a:rect l="l" t="t" r="r" b="b"/>
              <a:pathLst>
                <a:path w="135254" h="288290">
                  <a:moveTo>
                    <a:pt x="0" y="287997"/>
                  </a:moveTo>
                  <a:lnTo>
                    <a:pt x="135000" y="287997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979663" y="4836793"/>
              <a:ext cx="86435" cy="187758"/>
            </a:xfrm>
            <a:custGeom>
              <a:avLst/>
              <a:gdLst/>
              <a:ahLst/>
              <a:cxnLst/>
              <a:rect l="l" t="t" r="r" b="b"/>
              <a:pathLst>
                <a:path w="132714" h="288290">
                  <a:moveTo>
                    <a:pt x="0" y="287997"/>
                  </a:moveTo>
                  <a:lnTo>
                    <a:pt x="132162" y="287997"/>
                  </a:lnTo>
                  <a:lnTo>
                    <a:pt x="13216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977814" y="4836793"/>
              <a:ext cx="88089" cy="187758"/>
            </a:xfrm>
            <a:custGeom>
              <a:avLst/>
              <a:gdLst/>
              <a:ahLst/>
              <a:cxnLst/>
              <a:rect l="l" t="t" r="r" b="b"/>
              <a:pathLst>
                <a:path w="135254" h="288290">
                  <a:moveTo>
                    <a:pt x="0" y="287997"/>
                  </a:moveTo>
                  <a:lnTo>
                    <a:pt x="135000" y="287997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75" name="object 875"/>
            <p:cNvSpPr/>
            <p:nvPr/>
          </p:nvSpPr>
          <p:spPr>
            <a:xfrm>
              <a:off x="4066400" y="4649226"/>
              <a:ext cx="35566" cy="124069"/>
            </a:xfrm>
            <a:custGeom>
              <a:avLst/>
              <a:gdLst/>
              <a:ahLst/>
              <a:cxnLst/>
              <a:rect l="l" t="t" r="r" b="b"/>
              <a:pathLst>
                <a:path w="54610" h="190500">
                  <a:moveTo>
                    <a:pt x="0" y="190119"/>
                  </a:moveTo>
                  <a:lnTo>
                    <a:pt x="54000" y="19011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76" name="object 876"/>
            <p:cNvSpPr/>
            <p:nvPr/>
          </p:nvSpPr>
          <p:spPr>
            <a:xfrm>
              <a:off x="4066400" y="464922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77" name="object 877"/>
          <p:cNvSpPr txBox="1"/>
          <p:nvPr/>
        </p:nvSpPr>
        <p:spPr>
          <a:xfrm>
            <a:off x="4063256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7" name="Group 5606"/>
          <p:cNvGrpSpPr/>
          <p:nvPr/>
        </p:nvGrpSpPr>
        <p:grpSpPr>
          <a:xfrm>
            <a:off x="4066399" y="4649250"/>
            <a:ext cx="120098" cy="375928"/>
            <a:chOff x="4066399" y="4649250"/>
            <a:chExt cx="120098" cy="375928"/>
          </a:xfrm>
        </p:grpSpPr>
        <p:pic>
          <p:nvPicPr>
            <p:cNvPr id="879" name="object 879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066399" y="4898686"/>
              <a:ext cx="35169" cy="125673"/>
            </a:xfrm>
            <a:prstGeom prst="rect">
              <a:avLst/>
            </a:prstGeom>
          </p:spPr>
        </p:pic>
        <p:sp>
          <p:nvSpPr>
            <p:cNvPr id="880" name="object 880"/>
            <p:cNvSpPr/>
            <p:nvPr/>
          </p:nvSpPr>
          <p:spPr>
            <a:xfrm>
              <a:off x="4066399" y="489868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81" name="object 881"/>
            <p:cNvSpPr/>
            <p:nvPr/>
          </p:nvSpPr>
          <p:spPr>
            <a:xfrm>
              <a:off x="4066399" y="477304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82" name="object 882"/>
            <p:cNvSpPr/>
            <p:nvPr/>
          </p:nvSpPr>
          <p:spPr>
            <a:xfrm>
              <a:off x="4066399" y="477304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883" name="object 88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150931" y="4649250"/>
              <a:ext cx="35169" cy="375522"/>
            </a:xfrm>
            <a:prstGeom prst="rect">
              <a:avLst/>
            </a:prstGeom>
          </p:spPr>
        </p:pic>
        <p:sp>
          <p:nvSpPr>
            <p:cNvPr id="884" name="object 884"/>
            <p:cNvSpPr/>
            <p:nvPr/>
          </p:nvSpPr>
          <p:spPr>
            <a:xfrm>
              <a:off x="4150931" y="4649250"/>
              <a:ext cx="35566" cy="375928"/>
            </a:xfrm>
            <a:custGeom>
              <a:avLst/>
              <a:gdLst/>
              <a:ahLst/>
              <a:cxnLst/>
              <a:rect l="l" t="t" r="r" b="b"/>
              <a:pathLst>
                <a:path w="54610" h="577215">
                  <a:moveTo>
                    <a:pt x="0" y="576592"/>
                  </a:moveTo>
                  <a:lnTo>
                    <a:pt x="54000" y="576592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65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85" name="object 885"/>
          <p:cNvSpPr txBox="1"/>
          <p:nvPr/>
        </p:nvSpPr>
        <p:spPr>
          <a:xfrm>
            <a:off x="4058707" y="4797977"/>
            <a:ext cx="13234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6" name="Group 5605"/>
          <p:cNvGrpSpPr/>
          <p:nvPr/>
        </p:nvGrpSpPr>
        <p:grpSpPr>
          <a:xfrm>
            <a:off x="4185340" y="4649225"/>
            <a:ext cx="33085" cy="375515"/>
            <a:chOff x="4185340" y="4649225"/>
            <a:chExt cx="33085" cy="375515"/>
          </a:xfrm>
        </p:grpSpPr>
        <p:pic>
          <p:nvPicPr>
            <p:cNvPr id="887" name="object 88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185340" y="4649225"/>
              <a:ext cx="32824" cy="375134"/>
            </a:xfrm>
            <a:prstGeom prst="rect">
              <a:avLst/>
            </a:prstGeom>
          </p:spPr>
        </p:pic>
        <p:sp>
          <p:nvSpPr>
            <p:cNvPr id="888" name="object 888"/>
            <p:cNvSpPr/>
            <p:nvPr/>
          </p:nvSpPr>
          <p:spPr>
            <a:xfrm>
              <a:off x="4185340" y="4649225"/>
              <a:ext cx="33085" cy="375515"/>
            </a:xfrm>
            <a:custGeom>
              <a:avLst/>
              <a:gdLst/>
              <a:ahLst/>
              <a:cxnLst/>
              <a:rect l="l" t="t" r="r" b="b"/>
              <a:pathLst>
                <a:path w="50800" h="576579">
                  <a:moveTo>
                    <a:pt x="0" y="575995"/>
                  </a:moveTo>
                  <a:lnTo>
                    <a:pt x="50399" y="575995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89" name="object 889"/>
          <p:cNvSpPr txBox="1"/>
          <p:nvPr/>
        </p:nvSpPr>
        <p:spPr>
          <a:xfrm>
            <a:off x="4126779" y="4818407"/>
            <a:ext cx="11538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spc="-24" baseline="-28000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5" name="Group 5604"/>
          <p:cNvGrpSpPr/>
          <p:nvPr/>
        </p:nvGrpSpPr>
        <p:grpSpPr>
          <a:xfrm>
            <a:off x="4217515" y="4649218"/>
            <a:ext cx="37634" cy="149462"/>
            <a:chOff x="4217515" y="4649218"/>
            <a:chExt cx="37634" cy="149462"/>
          </a:xfrm>
        </p:grpSpPr>
        <p:sp>
          <p:nvSpPr>
            <p:cNvPr id="891" name="object 891"/>
            <p:cNvSpPr/>
            <p:nvPr/>
          </p:nvSpPr>
          <p:spPr>
            <a:xfrm>
              <a:off x="4217515" y="4649218"/>
              <a:ext cx="37634" cy="74442"/>
            </a:xfrm>
            <a:custGeom>
              <a:avLst/>
              <a:gdLst/>
              <a:ahLst/>
              <a:cxnLst/>
              <a:rect l="l" t="t" r="r" b="b"/>
              <a:pathLst>
                <a:path w="57785" h="114300">
                  <a:moveTo>
                    <a:pt x="0" y="113918"/>
                  </a:moveTo>
                  <a:lnTo>
                    <a:pt x="57599" y="113918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3918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892" name="object 892"/>
            <p:cNvSpPr/>
            <p:nvPr/>
          </p:nvSpPr>
          <p:spPr>
            <a:xfrm>
              <a:off x="4217515" y="4649218"/>
              <a:ext cx="37634" cy="75269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893" name="object 89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217515" y="4723411"/>
              <a:ext cx="37513" cy="75144"/>
            </a:xfrm>
            <a:prstGeom prst="rect">
              <a:avLst/>
            </a:prstGeom>
          </p:spPr>
        </p:pic>
        <p:sp>
          <p:nvSpPr>
            <p:cNvPr id="894" name="object 894"/>
            <p:cNvSpPr/>
            <p:nvPr/>
          </p:nvSpPr>
          <p:spPr>
            <a:xfrm>
              <a:off x="4217515" y="4723411"/>
              <a:ext cx="37634" cy="75269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95" name="object 895"/>
          <p:cNvSpPr txBox="1"/>
          <p:nvPr/>
        </p:nvSpPr>
        <p:spPr>
          <a:xfrm>
            <a:off x="4220079" y="4709803"/>
            <a:ext cx="33499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S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4" name="Group 5603"/>
          <p:cNvGrpSpPr/>
          <p:nvPr/>
        </p:nvGrpSpPr>
        <p:grpSpPr>
          <a:xfrm>
            <a:off x="4217515" y="4799507"/>
            <a:ext cx="37634" cy="75268"/>
            <a:chOff x="4217515" y="4799507"/>
            <a:chExt cx="37634" cy="75268"/>
          </a:xfrm>
        </p:grpSpPr>
        <p:pic>
          <p:nvPicPr>
            <p:cNvPr id="897" name="object 89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217515" y="4799507"/>
              <a:ext cx="37513" cy="75144"/>
            </a:xfrm>
            <a:prstGeom prst="rect">
              <a:avLst/>
            </a:prstGeom>
          </p:spPr>
        </p:pic>
        <p:sp>
          <p:nvSpPr>
            <p:cNvPr id="898" name="object 898"/>
            <p:cNvSpPr/>
            <p:nvPr/>
          </p:nvSpPr>
          <p:spPr>
            <a:xfrm>
              <a:off x="4217515" y="4799507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899" name="object 899"/>
          <p:cNvSpPr txBox="1"/>
          <p:nvPr/>
        </p:nvSpPr>
        <p:spPr>
          <a:xfrm>
            <a:off x="4163502" y="4781434"/>
            <a:ext cx="1488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42000" dirty="0">
                <a:latin typeface="Arial" panose="020B0604020202020204"/>
                <a:cs typeface="Arial" panose="020B0604020202020204"/>
              </a:rPr>
              <a:t>O</a:t>
            </a:r>
            <a:endParaRPr sz="390" baseline="4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3" name="Group 5602"/>
          <p:cNvGrpSpPr/>
          <p:nvPr/>
        </p:nvGrpSpPr>
        <p:grpSpPr>
          <a:xfrm>
            <a:off x="4217515" y="3528281"/>
            <a:ext cx="939797" cy="1496203"/>
            <a:chOff x="4217515" y="3528281"/>
            <a:chExt cx="939797" cy="1496203"/>
          </a:xfrm>
        </p:grpSpPr>
        <p:pic>
          <p:nvPicPr>
            <p:cNvPr id="901" name="object 90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217515" y="4874692"/>
              <a:ext cx="37513" cy="75144"/>
            </a:xfrm>
            <a:prstGeom prst="rect">
              <a:avLst/>
            </a:prstGeom>
          </p:spPr>
        </p:pic>
        <p:sp>
          <p:nvSpPr>
            <p:cNvPr id="902" name="object 902"/>
            <p:cNvSpPr/>
            <p:nvPr/>
          </p:nvSpPr>
          <p:spPr>
            <a:xfrm>
              <a:off x="4217515" y="4874692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903" name="object 90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217515" y="4949216"/>
              <a:ext cx="37513" cy="75144"/>
            </a:xfrm>
            <a:prstGeom prst="rect">
              <a:avLst/>
            </a:prstGeom>
          </p:spPr>
        </p:pic>
        <p:sp>
          <p:nvSpPr>
            <p:cNvPr id="904" name="object 904"/>
            <p:cNvSpPr/>
            <p:nvPr/>
          </p:nvSpPr>
          <p:spPr>
            <a:xfrm>
              <a:off x="4217515" y="4949216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05" name="object 905"/>
            <p:cNvSpPr/>
            <p:nvPr/>
          </p:nvSpPr>
          <p:spPr>
            <a:xfrm>
              <a:off x="4255563" y="4649235"/>
              <a:ext cx="37634" cy="94292"/>
            </a:xfrm>
            <a:custGeom>
              <a:avLst/>
              <a:gdLst/>
              <a:ahLst/>
              <a:cxnLst/>
              <a:rect l="l" t="t" r="r" b="b"/>
              <a:pathLst>
                <a:path w="57785" h="144779">
                  <a:moveTo>
                    <a:pt x="575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57599" y="144183"/>
                  </a:lnTo>
                  <a:lnTo>
                    <a:pt x="57599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06" name="object 906"/>
            <p:cNvSpPr/>
            <p:nvPr/>
          </p:nvSpPr>
          <p:spPr>
            <a:xfrm>
              <a:off x="4255563" y="4649235"/>
              <a:ext cx="37634" cy="94292"/>
            </a:xfrm>
            <a:custGeom>
              <a:avLst/>
              <a:gdLst/>
              <a:ahLst/>
              <a:cxnLst/>
              <a:rect l="l" t="t" r="r" b="b"/>
              <a:pathLst>
                <a:path w="57785" h="144779">
                  <a:moveTo>
                    <a:pt x="0" y="144183"/>
                  </a:moveTo>
                  <a:lnTo>
                    <a:pt x="57599" y="14418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907" name="object 907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5122143" y="3528281"/>
              <a:ext cx="35169" cy="187567"/>
            </a:xfrm>
            <a:prstGeom prst="rect">
              <a:avLst/>
            </a:prstGeom>
          </p:spPr>
        </p:pic>
      </p:grpSp>
      <p:sp>
        <p:nvSpPr>
          <p:cNvPr id="908" name="object 908"/>
          <p:cNvSpPr txBox="1"/>
          <p:nvPr/>
        </p:nvSpPr>
        <p:spPr>
          <a:xfrm>
            <a:off x="5121374" y="3528260"/>
            <a:ext cx="36394" cy="130427"/>
          </a:xfrm>
          <a:prstGeom prst="rect">
            <a:avLst/>
          </a:prstGeom>
          <a:ln w="3403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indent="-127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09" name="object 909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6486321" y="3528280"/>
            <a:ext cx="40644" cy="187567"/>
          </a:xfrm>
          <a:prstGeom prst="rect">
            <a:avLst/>
          </a:prstGeom>
        </p:spPr>
      </p:pic>
      <p:sp>
        <p:nvSpPr>
          <p:cNvPr id="910" name="object 910"/>
          <p:cNvSpPr txBox="1"/>
          <p:nvPr/>
        </p:nvSpPr>
        <p:spPr>
          <a:xfrm>
            <a:off x="6485538" y="3528410"/>
            <a:ext cx="42183" cy="130009"/>
          </a:xfrm>
          <a:prstGeom prst="rect">
            <a:avLst/>
          </a:prstGeom>
          <a:ln w="4014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marR="1270" indent="-127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11" name="object 911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7169195" y="3528529"/>
            <a:ext cx="37514" cy="187567"/>
          </a:xfrm>
          <a:prstGeom prst="rect">
            <a:avLst/>
          </a:prstGeom>
        </p:spPr>
      </p:pic>
      <p:sp>
        <p:nvSpPr>
          <p:cNvPr id="912" name="object 912"/>
          <p:cNvSpPr txBox="1"/>
          <p:nvPr/>
        </p:nvSpPr>
        <p:spPr>
          <a:xfrm>
            <a:off x="7168581" y="3528121"/>
            <a:ext cx="38462" cy="130427"/>
          </a:xfrm>
          <a:prstGeom prst="rect">
            <a:avLst/>
          </a:prstGeom>
          <a:ln w="4514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985" indent="-127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13" name="object 913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8454550" y="3528529"/>
            <a:ext cx="82061" cy="187567"/>
          </a:xfrm>
          <a:prstGeom prst="rect">
            <a:avLst/>
          </a:prstGeom>
        </p:spPr>
      </p:pic>
      <p:sp>
        <p:nvSpPr>
          <p:cNvPr id="914" name="object 914"/>
          <p:cNvSpPr txBox="1"/>
          <p:nvPr/>
        </p:nvSpPr>
        <p:spPr>
          <a:xfrm>
            <a:off x="8454179" y="3528291"/>
            <a:ext cx="81058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587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SZ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2" name="Group 5601"/>
          <p:cNvGrpSpPr/>
          <p:nvPr/>
        </p:nvGrpSpPr>
        <p:grpSpPr>
          <a:xfrm>
            <a:off x="9463973" y="3528529"/>
            <a:ext cx="90570" cy="187757"/>
            <a:chOff x="9463973" y="3528529"/>
            <a:chExt cx="90570" cy="187757"/>
          </a:xfrm>
        </p:grpSpPr>
        <p:pic>
          <p:nvPicPr>
            <p:cNvPr id="916" name="object 91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463973" y="3528529"/>
              <a:ext cx="90264" cy="187566"/>
            </a:xfrm>
            <a:prstGeom prst="rect">
              <a:avLst/>
            </a:prstGeom>
          </p:spPr>
        </p:pic>
        <p:sp>
          <p:nvSpPr>
            <p:cNvPr id="917" name="object 917"/>
            <p:cNvSpPr/>
            <p:nvPr/>
          </p:nvSpPr>
          <p:spPr>
            <a:xfrm>
              <a:off x="9463973" y="3528529"/>
              <a:ext cx="90570" cy="187757"/>
            </a:xfrm>
            <a:custGeom>
              <a:avLst/>
              <a:gdLst/>
              <a:ahLst/>
              <a:cxnLst/>
              <a:rect l="l" t="t" r="r" b="b"/>
              <a:pathLst>
                <a:path w="139065" h="288289">
                  <a:moveTo>
                    <a:pt x="0" y="287997"/>
                  </a:moveTo>
                  <a:lnTo>
                    <a:pt x="138595" y="287997"/>
                  </a:lnTo>
                  <a:lnTo>
                    <a:pt x="138595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18" name="object 918"/>
          <p:cNvSpPr txBox="1"/>
          <p:nvPr/>
        </p:nvSpPr>
        <p:spPr>
          <a:xfrm>
            <a:off x="9464965" y="3583094"/>
            <a:ext cx="8850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1841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919" name="object 919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4083190" y="2888333"/>
            <a:ext cx="82061" cy="187567"/>
          </a:xfrm>
          <a:prstGeom prst="rect">
            <a:avLst/>
          </a:prstGeom>
        </p:spPr>
      </p:pic>
      <p:sp>
        <p:nvSpPr>
          <p:cNvPr id="920" name="object 920"/>
          <p:cNvSpPr txBox="1"/>
          <p:nvPr/>
        </p:nvSpPr>
        <p:spPr>
          <a:xfrm>
            <a:off x="4083081" y="2888321"/>
            <a:ext cx="82713" cy="115735"/>
          </a:xfrm>
          <a:prstGeom prst="rect">
            <a:avLst/>
          </a:prstGeom>
          <a:ln w="3539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1" name="Group 5600"/>
          <p:cNvGrpSpPr/>
          <p:nvPr/>
        </p:nvGrpSpPr>
        <p:grpSpPr>
          <a:xfrm>
            <a:off x="4255563" y="4930457"/>
            <a:ext cx="37634" cy="94292"/>
            <a:chOff x="4255563" y="4930457"/>
            <a:chExt cx="37634" cy="94292"/>
          </a:xfrm>
        </p:grpSpPr>
        <p:pic>
          <p:nvPicPr>
            <p:cNvPr id="922" name="object 922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4255563" y="4930457"/>
              <a:ext cx="37513" cy="93903"/>
            </a:xfrm>
            <a:prstGeom prst="rect">
              <a:avLst/>
            </a:prstGeom>
          </p:spPr>
        </p:pic>
        <p:sp>
          <p:nvSpPr>
            <p:cNvPr id="923" name="object 923"/>
            <p:cNvSpPr/>
            <p:nvPr/>
          </p:nvSpPr>
          <p:spPr>
            <a:xfrm>
              <a:off x="4255563" y="4930457"/>
              <a:ext cx="37634" cy="94292"/>
            </a:xfrm>
            <a:custGeom>
              <a:avLst/>
              <a:gdLst/>
              <a:ahLst/>
              <a:cxnLst/>
              <a:rect l="l" t="t" r="r" b="b"/>
              <a:pathLst>
                <a:path w="57785" h="144779">
                  <a:moveTo>
                    <a:pt x="0" y="144183"/>
                  </a:moveTo>
                  <a:lnTo>
                    <a:pt x="57599" y="14418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24" name="object 924"/>
          <p:cNvSpPr txBox="1"/>
          <p:nvPr/>
        </p:nvSpPr>
        <p:spPr>
          <a:xfrm>
            <a:off x="4250683" y="4982590"/>
            <a:ext cx="4756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W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600" name="Group 5599"/>
          <p:cNvGrpSpPr/>
          <p:nvPr/>
        </p:nvGrpSpPr>
        <p:grpSpPr>
          <a:xfrm>
            <a:off x="4330748" y="4649225"/>
            <a:ext cx="44665" cy="375184"/>
            <a:chOff x="4330748" y="4649225"/>
            <a:chExt cx="44665" cy="375184"/>
          </a:xfrm>
        </p:grpSpPr>
        <p:sp>
          <p:nvSpPr>
            <p:cNvPr id="926" name="object 926"/>
            <p:cNvSpPr/>
            <p:nvPr/>
          </p:nvSpPr>
          <p:spPr>
            <a:xfrm>
              <a:off x="4330748" y="4649225"/>
              <a:ext cx="44252" cy="124069"/>
            </a:xfrm>
            <a:custGeom>
              <a:avLst/>
              <a:gdLst/>
              <a:ahLst/>
              <a:cxnLst/>
              <a:rect l="l" t="t" r="r" b="b"/>
              <a:pathLst>
                <a:path w="67945" h="190500">
                  <a:moveTo>
                    <a:pt x="0" y="190119"/>
                  </a:moveTo>
                  <a:lnTo>
                    <a:pt x="67691" y="190119"/>
                  </a:lnTo>
                  <a:lnTo>
                    <a:pt x="67691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27" name="object 927"/>
            <p:cNvSpPr/>
            <p:nvPr/>
          </p:nvSpPr>
          <p:spPr>
            <a:xfrm>
              <a:off x="4330748" y="4649225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28" name="object 928"/>
            <p:cNvSpPr/>
            <p:nvPr/>
          </p:nvSpPr>
          <p:spPr>
            <a:xfrm>
              <a:off x="4330748" y="4773046"/>
              <a:ext cx="44252" cy="125723"/>
            </a:xfrm>
            <a:custGeom>
              <a:avLst/>
              <a:gdLst/>
              <a:ahLst/>
              <a:cxnLst/>
              <a:rect l="l" t="t" r="r" b="b"/>
              <a:pathLst>
                <a:path w="67945" h="193040">
                  <a:moveTo>
                    <a:pt x="0" y="192963"/>
                  </a:moveTo>
                  <a:lnTo>
                    <a:pt x="67691" y="192963"/>
                  </a:lnTo>
                  <a:lnTo>
                    <a:pt x="6769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29" name="object 929"/>
            <p:cNvSpPr/>
            <p:nvPr/>
          </p:nvSpPr>
          <p:spPr>
            <a:xfrm>
              <a:off x="4330748" y="477304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0" name="object 930"/>
            <p:cNvSpPr/>
            <p:nvPr/>
          </p:nvSpPr>
          <p:spPr>
            <a:xfrm>
              <a:off x="4330748" y="4898686"/>
              <a:ext cx="44252" cy="125723"/>
            </a:xfrm>
            <a:custGeom>
              <a:avLst/>
              <a:gdLst/>
              <a:ahLst/>
              <a:cxnLst/>
              <a:rect l="l" t="t" r="r" b="b"/>
              <a:pathLst>
                <a:path w="67945" h="193040">
                  <a:moveTo>
                    <a:pt x="0" y="192963"/>
                  </a:moveTo>
                  <a:lnTo>
                    <a:pt x="67691" y="192963"/>
                  </a:lnTo>
                  <a:lnTo>
                    <a:pt x="6769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1" name="object 931"/>
            <p:cNvSpPr/>
            <p:nvPr/>
          </p:nvSpPr>
          <p:spPr>
            <a:xfrm>
              <a:off x="4330748" y="489868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32" name="object 932"/>
          <p:cNvSpPr txBox="1"/>
          <p:nvPr/>
        </p:nvSpPr>
        <p:spPr>
          <a:xfrm>
            <a:off x="4255232" y="4901946"/>
            <a:ext cx="19520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90" b="1" baseline="35000" dirty="0">
                <a:latin typeface="Arial" panose="020B0604020202020204"/>
                <a:cs typeface="Arial" panose="020B0604020202020204"/>
              </a:rPr>
              <a:t>X</a:t>
            </a:r>
            <a:r>
              <a:rPr sz="390" b="1" spc="191" baseline="35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4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9" name="Group 5598"/>
          <p:cNvGrpSpPr/>
          <p:nvPr/>
        </p:nvGrpSpPr>
        <p:grpSpPr>
          <a:xfrm>
            <a:off x="4374834" y="4649225"/>
            <a:ext cx="135815" cy="375515"/>
            <a:chOff x="4374834" y="4649225"/>
            <a:chExt cx="135815" cy="375515"/>
          </a:xfrm>
        </p:grpSpPr>
        <p:pic>
          <p:nvPicPr>
            <p:cNvPr id="934" name="object 93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4374834" y="4649225"/>
              <a:ext cx="32824" cy="375134"/>
            </a:xfrm>
            <a:prstGeom prst="rect">
              <a:avLst/>
            </a:prstGeom>
          </p:spPr>
        </p:pic>
        <p:sp>
          <p:nvSpPr>
            <p:cNvPr id="935" name="object 935"/>
            <p:cNvSpPr/>
            <p:nvPr/>
          </p:nvSpPr>
          <p:spPr>
            <a:xfrm>
              <a:off x="4374834" y="4649225"/>
              <a:ext cx="33085" cy="375515"/>
            </a:xfrm>
            <a:custGeom>
              <a:avLst/>
              <a:gdLst/>
              <a:ahLst/>
              <a:cxnLst/>
              <a:rect l="l" t="t" r="r" b="b"/>
              <a:pathLst>
                <a:path w="50800" h="576579">
                  <a:moveTo>
                    <a:pt x="0" y="575995"/>
                  </a:moveTo>
                  <a:lnTo>
                    <a:pt x="50399" y="575995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6" name="object 936"/>
            <p:cNvSpPr/>
            <p:nvPr/>
          </p:nvSpPr>
          <p:spPr>
            <a:xfrm>
              <a:off x="4408085" y="4649225"/>
              <a:ext cx="38875" cy="124069"/>
            </a:xfrm>
            <a:custGeom>
              <a:avLst/>
              <a:gdLst/>
              <a:ahLst/>
              <a:cxnLst/>
              <a:rect l="l" t="t" r="r" b="b"/>
              <a:pathLst>
                <a:path w="59689" h="190500">
                  <a:moveTo>
                    <a:pt x="0" y="190119"/>
                  </a:moveTo>
                  <a:lnTo>
                    <a:pt x="59579" y="190119"/>
                  </a:lnTo>
                  <a:lnTo>
                    <a:pt x="59579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7" name="object 937"/>
            <p:cNvSpPr/>
            <p:nvPr/>
          </p:nvSpPr>
          <p:spPr>
            <a:xfrm>
              <a:off x="4408085" y="4649225"/>
              <a:ext cx="38875" cy="125723"/>
            </a:xfrm>
            <a:custGeom>
              <a:avLst/>
              <a:gdLst/>
              <a:ahLst/>
              <a:cxnLst/>
              <a:rect l="l" t="t" r="r" b="b"/>
              <a:pathLst>
                <a:path w="59689" h="193040">
                  <a:moveTo>
                    <a:pt x="0" y="192963"/>
                  </a:moveTo>
                  <a:lnTo>
                    <a:pt x="59579" y="192963"/>
                  </a:lnTo>
                  <a:lnTo>
                    <a:pt x="5957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8" name="object 938"/>
            <p:cNvSpPr/>
            <p:nvPr/>
          </p:nvSpPr>
          <p:spPr>
            <a:xfrm>
              <a:off x="4408085" y="4773046"/>
              <a:ext cx="38875" cy="125723"/>
            </a:xfrm>
            <a:custGeom>
              <a:avLst/>
              <a:gdLst/>
              <a:ahLst/>
              <a:cxnLst/>
              <a:rect l="l" t="t" r="r" b="b"/>
              <a:pathLst>
                <a:path w="59689" h="193040">
                  <a:moveTo>
                    <a:pt x="5957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9579" y="192963"/>
                  </a:lnTo>
                  <a:lnTo>
                    <a:pt x="5957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39" name="object 939"/>
            <p:cNvSpPr/>
            <p:nvPr/>
          </p:nvSpPr>
          <p:spPr>
            <a:xfrm>
              <a:off x="4408085" y="4773046"/>
              <a:ext cx="38875" cy="125723"/>
            </a:xfrm>
            <a:custGeom>
              <a:avLst/>
              <a:gdLst/>
              <a:ahLst/>
              <a:cxnLst/>
              <a:rect l="l" t="t" r="r" b="b"/>
              <a:pathLst>
                <a:path w="59689" h="193040">
                  <a:moveTo>
                    <a:pt x="0" y="192963"/>
                  </a:moveTo>
                  <a:lnTo>
                    <a:pt x="59579" y="192963"/>
                  </a:lnTo>
                  <a:lnTo>
                    <a:pt x="5957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40" name="object 940"/>
            <p:cNvSpPr/>
            <p:nvPr/>
          </p:nvSpPr>
          <p:spPr>
            <a:xfrm>
              <a:off x="4446960" y="4649225"/>
              <a:ext cx="63689" cy="124069"/>
            </a:xfrm>
            <a:custGeom>
              <a:avLst/>
              <a:gdLst/>
              <a:ahLst/>
              <a:cxnLst/>
              <a:rect l="l" t="t" r="r" b="b"/>
              <a:pathLst>
                <a:path w="97789" h="190500">
                  <a:moveTo>
                    <a:pt x="0" y="190119"/>
                  </a:moveTo>
                  <a:lnTo>
                    <a:pt x="97199" y="190119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41" name="object 941"/>
            <p:cNvSpPr/>
            <p:nvPr/>
          </p:nvSpPr>
          <p:spPr>
            <a:xfrm>
              <a:off x="4446960" y="4649225"/>
              <a:ext cx="63689" cy="125723"/>
            </a:xfrm>
            <a:custGeom>
              <a:avLst/>
              <a:gdLst/>
              <a:ahLst/>
              <a:cxnLst/>
              <a:rect l="l" t="t" r="r" b="b"/>
              <a:pathLst>
                <a:path w="97789" h="193040">
                  <a:moveTo>
                    <a:pt x="0" y="192963"/>
                  </a:moveTo>
                  <a:lnTo>
                    <a:pt x="97199" y="192963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42" name="object 942"/>
            <p:cNvSpPr/>
            <p:nvPr/>
          </p:nvSpPr>
          <p:spPr>
            <a:xfrm>
              <a:off x="4446960" y="4773046"/>
              <a:ext cx="63689" cy="125723"/>
            </a:xfrm>
            <a:custGeom>
              <a:avLst/>
              <a:gdLst/>
              <a:ahLst/>
              <a:cxnLst/>
              <a:rect l="l" t="t" r="r" b="b"/>
              <a:pathLst>
                <a:path w="97789" h="193040">
                  <a:moveTo>
                    <a:pt x="971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7199" y="192963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43" name="object 943"/>
            <p:cNvSpPr/>
            <p:nvPr/>
          </p:nvSpPr>
          <p:spPr>
            <a:xfrm>
              <a:off x="4446960" y="4773046"/>
              <a:ext cx="63689" cy="125723"/>
            </a:xfrm>
            <a:custGeom>
              <a:avLst/>
              <a:gdLst/>
              <a:ahLst/>
              <a:cxnLst/>
              <a:rect l="l" t="t" r="r" b="b"/>
              <a:pathLst>
                <a:path w="97789" h="193040">
                  <a:moveTo>
                    <a:pt x="0" y="192963"/>
                  </a:moveTo>
                  <a:lnTo>
                    <a:pt x="97199" y="192963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944" name="object 94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446960" y="4898686"/>
              <a:ext cx="63304" cy="125673"/>
            </a:xfrm>
            <a:prstGeom prst="rect">
              <a:avLst/>
            </a:prstGeom>
          </p:spPr>
        </p:pic>
        <p:sp>
          <p:nvSpPr>
            <p:cNvPr id="945" name="object 945"/>
            <p:cNvSpPr/>
            <p:nvPr/>
          </p:nvSpPr>
          <p:spPr>
            <a:xfrm>
              <a:off x="4446960" y="4898686"/>
              <a:ext cx="63689" cy="125723"/>
            </a:xfrm>
            <a:custGeom>
              <a:avLst/>
              <a:gdLst/>
              <a:ahLst/>
              <a:cxnLst/>
              <a:rect l="l" t="t" r="r" b="b"/>
              <a:pathLst>
                <a:path w="97789" h="193040">
                  <a:moveTo>
                    <a:pt x="0" y="192963"/>
                  </a:moveTo>
                  <a:lnTo>
                    <a:pt x="97199" y="192963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46" name="object 946"/>
          <p:cNvSpPr txBox="1"/>
          <p:nvPr/>
        </p:nvSpPr>
        <p:spPr>
          <a:xfrm>
            <a:off x="4441832" y="4922624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8" name="Group 5597"/>
          <p:cNvGrpSpPr/>
          <p:nvPr/>
        </p:nvGrpSpPr>
        <p:grpSpPr>
          <a:xfrm>
            <a:off x="4510731" y="4649225"/>
            <a:ext cx="52936" cy="249544"/>
            <a:chOff x="4510731" y="4649225"/>
            <a:chExt cx="52936" cy="249544"/>
          </a:xfrm>
        </p:grpSpPr>
        <p:sp>
          <p:nvSpPr>
            <p:cNvPr id="948" name="object 948"/>
            <p:cNvSpPr/>
            <p:nvPr/>
          </p:nvSpPr>
          <p:spPr>
            <a:xfrm>
              <a:off x="4510731" y="4649225"/>
              <a:ext cx="52936" cy="124069"/>
            </a:xfrm>
            <a:custGeom>
              <a:avLst/>
              <a:gdLst/>
              <a:ahLst/>
              <a:cxnLst/>
              <a:rect l="l" t="t" r="r" b="b"/>
              <a:pathLst>
                <a:path w="81279" h="190500">
                  <a:moveTo>
                    <a:pt x="0" y="190119"/>
                  </a:moveTo>
                  <a:lnTo>
                    <a:pt x="81000" y="190119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49" name="object 949"/>
            <p:cNvSpPr/>
            <p:nvPr/>
          </p:nvSpPr>
          <p:spPr>
            <a:xfrm>
              <a:off x="4510731" y="4649225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50" name="object 950"/>
            <p:cNvSpPr/>
            <p:nvPr/>
          </p:nvSpPr>
          <p:spPr>
            <a:xfrm>
              <a:off x="4510731" y="4773046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1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1000" y="192963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51" name="object 951"/>
            <p:cNvSpPr/>
            <p:nvPr/>
          </p:nvSpPr>
          <p:spPr>
            <a:xfrm>
              <a:off x="4510731" y="4773046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52" name="object 952"/>
          <p:cNvSpPr txBox="1"/>
          <p:nvPr/>
        </p:nvSpPr>
        <p:spPr>
          <a:xfrm>
            <a:off x="4370781" y="4778124"/>
            <a:ext cx="192720" cy="99071"/>
          </a:xfrm>
          <a:prstGeom prst="rect">
            <a:avLst/>
          </a:prstGeom>
        </p:spPr>
        <p:txBody>
          <a:bodyPr vert="horz" wrap="square" lIns="0" tIns="18611" rIns="0" bIns="0" rtlCol="0">
            <a:spAutoFit/>
          </a:bodyPr>
          <a:lstStyle/>
          <a:p>
            <a:pPr marL="153035" marR="3175" indent="-144780" algn="r" defTabSz="595630">
              <a:lnSpc>
                <a:spcPct val="80000"/>
              </a:lnSpc>
              <a:spcBef>
                <a:spcPts val="145"/>
              </a:spcBef>
            </a:pPr>
            <a:r>
              <a:rPr sz="295" b="1" dirty="0">
                <a:latin typeface="Arial" panose="020B0604020202020204"/>
                <a:cs typeface="Arial" panose="020B0604020202020204"/>
              </a:rPr>
              <a:t>S</a:t>
            </a:r>
            <a:r>
              <a:rPr sz="295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02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7" name="Group 5596"/>
          <p:cNvGrpSpPr/>
          <p:nvPr/>
        </p:nvGrpSpPr>
        <p:grpSpPr>
          <a:xfrm>
            <a:off x="4510731" y="4649201"/>
            <a:ext cx="132257" cy="375350"/>
            <a:chOff x="4510731" y="4649201"/>
            <a:chExt cx="132257" cy="375350"/>
          </a:xfrm>
        </p:grpSpPr>
        <p:pic>
          <p:nvPicPr>
            <p:cNvPr id="954" name="object 954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510731" y="4898687"/>
              <a:ext cx="52754" cy="125673"/>
            </a:xfrm>
            <a:prstGeom prst="rect">
              <a:avLst/>
            </a:prstGeom>
          </p:spPr>
        </p:pic>
        <p:sp>
          <p:nvSpPr>
            <p:cNvPr id="955" name="object 955"/>
            <p:cNvSpPr/>
            <p:nvPr/>
          </p:nvSpPr>
          <p:spPr>
            <a:xfrm>
              <a:off x="4510731" y="489868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956" name="object 956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4564163" y="4836793"/>
              <a:ext cx="35169" cy="187567"/>
            </a:xfrm>
            <a:prstGeom prst="rect">
              <a:avLst/>
            </a:prstGeom>
          </p:spPr>
        </p:pic>
        <p:sp>
          <p:nvSpPr>
            <p:cNvPr id="957" name="object 957"/>
            <p:cNvSpPr/>
            <p:nvPr/>
          </p:nvSpPr>
          <p:spPr>
            <a:xfrm>
              <a:off x="4564163" y="4836793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58" name="object 958"/>
            <p:cNvSpPr/>
            <p:nvPr/>
          </p:nvSpPr>
          <p:spPr>
            <a:xfrm>
              <a:off x="4564163" y="4649201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59" name="object 959"/>
            <p:cNvSpPr/>
            <p:nvPr/>
          </p:nvSpPr>
          <p:spPr>
            <a:xfrm>
              <a:off x="4564163" y="4649201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60" name="object 960"/>
            <p:cNvSpPr/>
            <p:nvPr/>
          </p:nvSpPr>
          <p:spPr>
            <a:xfrm>
              <a:off x="4598323" y="464922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68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8399" y="192963"/>
                  </a:lnTo>
                  <a:lnTo>
                    <a:pt x="68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61" name="object 961"/>
            <p:cNvSpPr/>
            <p:nvPr/>
          </p:nvSpPr>
          <p:spPr>
            <a:xfrm>
              <a:off x="4598323" y="464922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62" name="object 962"/>
          <p:cNvSpPr txBox="1"/>
          <p:nvPr/>
        </p:nvSpPr>
        <p:spPr>
          <a:xfrm>
            <a:off x="4597662" y="4652402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963" name="object 963"/>
          <p:cNvSpPr txBox="1"/>
          <p:nvPr/>
        </p:nvSpPr>
        <p:spPr>
          <a:xfrm>
            <a:off x="4600061" y="4693758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6" name="Group 5595"/>
          <p:cNvGrpSpPr/>
          <p:nvPr/>
        </p:nvGrpSpPr>
        <p:grpSpPr>
          <a:xfrm>
            <a:off x="4598323" y="4773047"/>
            <a:ext cx="44665" cy="125723"/>
            <a:chOff x="4598323" y="4773047"/>
            <a:chExt cx="44665" cy="125723"/>
          </a:xfrm>
        </p:grpSpPr>
        <p:pic>
          <p:nvPicPr>
            <p:cNvPr id="965" name="object 96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4598323" y="4773047"/>
              <a:ext cx="44547" cy="125673"/>
            </a:xfrm>
            <a:prstGeom prst="rect">
              <a:avLst/>
            </a:prstGeom>
          </p:spPr>
        </p:pic>
        <p:sp>
          <p:nvSpPr>
            <p:cNvPr id="966" name="object 966"/>
            <p:cNvSpPr/>
            <p:nvPr/>
          </p:nvSpPr>
          <p:spPr>
            <a:xfrm>
              <a:off x="4598323" y="4773047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67" name="object 967"/>
          <p:cNvSpPr txBox="1"/>
          <p:nvPr/>
        </p:nvSpPr>
        <p:spPr>
          <a:xfrm>
            <a:off x="4600061" y="479698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5" name="Group 5594"/>
          <p:cNvGrpSpPr/>
          <p:nvPr/>
        </p:nvGrpSpPr>
        <p:grpSpPr>
          <a:xfrm>
            <a:off x="4642161" y="4649201"/>
            <a:ext cx="35566" cy="187757"/>
            <a:chOff x="4642161" y="4649201"/>
            <a:chExt cx="35566" cy="187757"/>
          </a:xfrm>
        </p:grpSpPr>
        <p:sp>
          <p:nvSpPr>
            <p:cNvPr id="969" name="object 969"/>
            <p:cNvSpPr/>
            <p:nvPr/>
          </p:nvSpPr>
          <p:spPr>
            <a:xfrm>
              <a:off x="4642161" y="4649201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70" name="object 970"/>
            <p:cNvSpPr/>
            <p:nvPr/>
          </p:nvSpPr>
          <p:spPr>
            <a:xfrm>
              <a:off x="4642161" y="4649201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71" name="object 971"/>
          <p:cNvSpPr txBox="1"/>
          <p:nvPr/>
        </p:nvSpPr>
        <p:spPr>
          <a:xfrm>
            <a:off x="4561186" y="4724693"/>
            <a:ext cx="12034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32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4" name="Group 5593"/>
          <p:cNvGrpSpPr/>
          <p:nvPr/>
        </p:nvGrpSpPr>
        <p:grpSpPr>
          <a:xfrm>
            <a:off x="4642161" y="4649225"/>
            <a:ext cx="87427" cy="375326"/>
            <a:chOff x="4642161" y="4649225"/>
            <a:chExt cx="87427" cy="375326"/>
          </a:xfrm>
        </p:grpSpPr>
        <p:pic>
          <p:nvPicPr>
            <p:cNvPr id="973" name="object 97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642161" y="4836793"/>
              <a:ext cx="35169" cy="187567"/>
            </a:xfrm>
            <a:prstGeom prst="rect">
              <a:avLst/>
            </a:prstGeom>
          </p:spPr>
        </p:pic>
        <p:sp>
          <p:nvSpPr>
            <p:cNvPr id="974" name="object 974"/>
            <p:cNvSpPr/>
            <p:nvPr/>
          </p:nvSpPr>
          <p:spPr>
            <a:xfrm>
              <a:off x="4642161" y="4836793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75" name="object 975"/>
            <p:cNvSpPr/>
            <p:nvPr/>
          </p:nvSpPr>
          <p:spPr>
            <a:xfrm>
              <a:off x="4676652" y="4649225"/>
              <a:ext cx="52936" cy="124069"/>
            </a:xfrm>
            <a:custGeom>
              <a:avLst/>
              <a:gdLst/>
              <a:ahLst/>
              <a:cxnLst/>
              <a:rect l="l" t="t" r="r" b="b"/>
              <a:pathLst>
                <a:path w="81279" h="190500">
                  <a:moveTo>
                    <a:pt x="0" y="190119"/>
                  </a:moveTo>
                  <a:lnTo>
                    <a:pt x="81000" y="190119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76" name="object 976"/>
            <p:cNvSpPr/>
            <p:nvPr/>
          </p:nvSpPr>
          <p:spPr>
            <a:xfrm>
              <a:off x="4676652" y="4649225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77" name="object 977"/>
          <p:cNvSpPr txBox="1"/>
          <p:nvPr/>
        </p:nvSpPr>
        <p:spPr>
          <a:xfrm>
            <a:off x="4308995" y="4673080"/>
            <a:ext cx="4321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W</a:t>
            </a:r>
            <a:r>
              <a:rPr sz="325" b="1" spc="235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430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43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3" name="Group 5592"/>
          <p:cNvGrpSpPr/>
          <p:nvPr/>
        </p:nvGrpSpPr>
        <p:grpSpPr>
          <a:xfrm>
            <a:off x="4676652" y="4773047"/>
            <a:ext cx="52936" cy="125723"/>
            <a:chOff x="4676652" y="4773047"/>
            <a:chExt cx="52936" cy="125723"/>
          </a:xfrm>
        </p:grpSpPr>
        <p:sp>
          <p:nvSpPr>
            <p:cNvPr id="979" name="object 979"/>
            <p:cNvSpPr/>
            <p:nvPr/>
          </p:nvSpPr>
          <p:spPr>
            <a:xfrm>
              <a:off x="4676652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1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1000" y="192963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80" name="object 980"/>
            <p:cNvSpPr/>
            <p:nvPr/>
          </p:nvSpPr>
          <p:spPr>
            <a:xfrm>
              <a:off x="4676652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81" name="object 981"/>
          <p:cNvSpPr txBox="1"/>
          <p:nvPr/>
        </p:nvSpPr>
        <p:spPr>
          <a:xfrm>
            <a:off x="4677893" y="4776306"/>
            <a:ext cx="51281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11430" marR="3175" indent="-3810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2" name="Group 5591"/>
          <p:cNvGrpSpPr/>
          <p:nvPr/>
        </p:nvGrpSpPr>
        <p:grpSpPr>
          <a:xfrm>
            <a:off x="4676653" y="4649201"/>
            <a:ext cx="105375" cy="375209"/>
            <a:chOff x="4676653" y="4649201"/>
            <a:chExt cx="105375" cy="375209"/>
          </a:xfrm>
        </p:grpSpPr>
        <p:pic>
          <p:nvPicPr>
            <p:cNvPr id="983" name="object 983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4676653" y="4898687"/>
              <a:ext cx="52754" cy="125673"/>
            </a:xfrm>
            <a:prstGeom prst="rect">
              <a:avLst/>
            </a:prstGeom>
          </p:spPr>
        </p:pic>
        <p:sp>
          <p:nvSpPr>
            <p:cNvPr id="984" name="object 984"/>
            <p:cNvSpPr/>
            <p:nvPr/>
          </p:nvSpPr>
          <p:spPr>
            <a:xfrm>
              <a:off x="4676653" y="489868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85" name="object 985"/>
            <p:cNvSpPr/>
            <p:nvPr/>
          </p:nvSpPr>
          <p:spPr>
            <a:xfrm>
              <a:off x="4729092" y="4649201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1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1000" y="287997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86" name="object 986"/>
            <p:cNvSpPr/>
            <p:nvPr/>
          </p:nvSpPr>
          <p:spPr>
            <a:xfrm>
              <a:off x="4729092" y="4649201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1000" y="287997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87" name="object 987"/>
          <p:cNvSpPr txBox="1"/>
          <p:nvPr/>
        </p:nvSpPr>
        <p:spPr>
          <a:xfrm>
            <a:off x="4735048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1" name="Group 5590"/>
          <p:cNvGrpSpPr/>
          <p:nvPr/>
        </p:nvGrpSpPr>
        <p:grpSpPr>
          <a:xfrm>
            <a:off x="4729093" y="4649225"/>
            <a:ext cx="105458" cy="375326"/>
            <a:chOff x="4729093" y="4649225"/>
            <a:chExt cx="105458" cy="375326"/>
          </a:xfrm>
        </p:grpSpPr>
        <p:sp>
          <p:nvSpPr>
            <p:cNvPr id="989" name="object 989"/>
            <p:cNvSpPr/>
            <p:nvPr/>
          </p:nvSpPr>
          <p:spPr>
            <a:xfrm>
              <a:off x="4729093" y="4836793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1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1000" y="287997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90" name="object 990"/>
            <p:cNvSpPr/>
            <p:nvPr/>
          </p:nvSpPr>
          <p:spPr>
            <a:xfrm>
              <a:off x="4729093" y="4836793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1000" y="287997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91" name="object 991"/>
            <p:cNvSpPr/>
            <p:nvPr/>
          </p:nvSpPr>
          <p:spPr>
            <a:xfrm>
              <a:off x="4781615" y="4649225"/>
              <a:ext cx="52936" cy="124069"/>
            </a:xfrm>
            <a:custGeom>
              <a:avLst/>
              <a:gdLst/>
              <a:ahLst/>
              <a:cxnLst/>
              <a:rect l="l" t="t" r="r" b="b"/>
              <a:pathLst>
                <a:path w="81279" h="190500">
                  <a:moveTo>
                    <a:pt x="0" y="190119"/>
                  </a:moveTo>
                  <a:lnTo>
                    <a:pt x="81000" y="190119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92" name="object 992"/>
            <p:cNvSpPr/>
            <p:nvPr/>
          </p:nvSpPr>
          <p:spPr>
            <a:xfrm>
              <a:off x="4781615" y="4649225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93" name="object 993"/>
          <p:cNvSpPr txBox="1"/>
          <p:nvPr/>
        </p:nvSpPr>
        <p:spPr>
          <a:xfrm>
            <a:off x="4787487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90" name="Group 5589"/>
          <p:cNvGrpSpPr/>
          <p:nvPr/>
        </p:nvGrpSpPr>
        <p:grpSpPr>
          <a:xfrm>
            <a:off x="4781614" y="4773047"/>
            <a:ext cx="52936" cy="125723"/>
            <a:chOff x="4781614" y="4773047"/>
            <a:chExt cx="52936" cy="125723"/>
          </a:xfrm>
        </p:grpSpPr>
        <p:sp>
          <p:nvSpPr>
            <p:cNvPr id="995" name="object 995"/>
            <p:cNvSpPr/>
            <p:nvPr/>
          </p:nvSpPr>
          <p:spPr>
            <a:xfrm>
              <a:off x="4781614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1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1000" y="192963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996" name="object 996"/>
            <p:cNvSpPr/>
            <p:nvPr/>
          </p:nvSpPr>
          <p:spPr>
            <a:xfrm>
              <a:off x="4781614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997" name="object 997"/>
          <p:cNvSpPr txBox="1"/>
          <p:nvPr/>
        </p:nvSpPr>
        <p:spPr>
          <a:xfrm>
            <a:off x="4782856" y="479698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9" name="Group 5588"/>
          <p:cNvGrpSpPr/>
          <p:nvPr/>
        </p:nvGrpSpPr>
        <p:grpSpPr>
          <a:xfrm>
            <a:off x="4781614" y="4898687"/>
            <a:ext cx="52936" cy="125723"/>
            <a:chOff x="4781614" y="4898687"/>
            <a:chExt cx="52936" cy="125723"/>
          </a:xfrm>
        </p:grpSpPr>
        <p:pic>
          <p:nvPicPr>
            <p:cNvPr id="999" name="object 99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781614" y="4898687"/>
              <a:ext cx="52754" cy="125673"/>
            </a:xfrm>
            <a:prstGeom prst="rect">
              <a:avLst/>
            </a:prstGeom>
          </p:spPr>
        </p:pic>
        <p:sp>
          <p:nvSpPr>
            <p:cNvPr id="1000" name="object 1000"/>
            <p:cNvSpPr/>
            <p:nvPr/>
          </p:nvSpPr>
          <p:spPr>
            <a:xfrm>
              <a:off x="4781614" y="489868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01" name="object 1001"/>
          <p:cNvSpPr txBox="1"/>
          <p:nvPr/>
        </p:nvSpPr>
        <p:spPr>
          <a:xfrm>
            <a:off x="4039808" y="4502913"/>
            <a:ext cx="839717" cy="11993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295"/>
              </a:lnSpc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387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9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80"/>
              </a:lnSpc>
              <a:spcBef>
                <a:spcPts val="7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399.9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6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400.05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6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400.15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8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401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95"/>
              </a:lnSpc>
              <a:spcBef>
                <a:spcPts val="2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402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403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5"/>
              </a:lnSpc>
              <a:spcBef>
                <a:spcPts val="5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406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6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406.1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9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410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420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5"/>
              </a:lnSpc>
              <a:spcBef>
                <a:spcPts val="21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8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432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  <a:spcBef>
                <a:spcPts val="5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438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0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440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12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9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spcBef>
                <a:spcPts val="12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470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8" name="Group 5587"/>
          <p:cNvGrpSpPr/>
          <p:nvPr/>
        </p:nvGrpSpPr>
        <p:grpSpPr>
          <a:xfrm>
            <a:off x="4835461" y="4649201"/>
            <a:ext cx="105872" cy="187757"/>
            <a:chOff x="4835461" y="4649201"/>
            <a:chExt cx="105872" cy="187757"/>
          </a:xfrm>
        </p:grpSpPr>
        <p:sp>
          <p:nvSpPr>
            <p:cNvPr id="1003" name="object 1003"/>
            <p:cNvSpPr/>
            <p:nvPr/>
          </p:nvSpPr>
          <p:spPr>
            <a:xfrm>
              <a:off x="4835461" y="4649201"/>
              <a:ext cx="105872" cy="187757"/>
            </a:xfrm>
            <a:custGeom>
              <a:avLst/>
              <a:gdLst/>
              <a:ahLst/>
              <a:cxnLst/>
              <a:rect l="l" t="t" r="r" b="b"/>
              <a:pathLst>
                <a:path w="162560" h="288290">
                  <a:moveTo>
                    <a:pt x="16200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62001" y="287997"/>
                  </a:lnTo>
                  <a:lnTo>
                    <a:pt x="162001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4835461" y="4649201"/>
              <a:ext cx="105872" cy="187757"/>
            </a:xfrm>
            <a:custGeom>
              <a:avLst/>
              <a:gdLst/>
              <a:ahLst/>
              <a:cxnLst/>
              <a:rect l="l" t="t" r="r" b="b"/>
              <a:pathLst>
                <a:path w="162560" h="288290">
                  <a:moveTo>
                    <a:pt x="0" y="287997"/>
                  </a:moveTo>
                  <a:lnTo>
                    <a:pt x="162001" y="287997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05" name="object 1005"/>
          <p:cNvSpPr txBox="1"/>
          <p:nvPr/>
        </p:nvSpPr>
        <p:spPr>
          <a:xfrm>
            <a:off x="4867635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7" name="Group 5586"/>
          <p:cNvGrpSpPr/>
          <p:nvPr/>
        </p:nvGrpSpPr>
        <p:grpSpPr>
          <a:xfrm>
            <a:off x="4835461" y="4836794"/>
            <a:ext cx="105872" cy="187757"/>
            <a:chOff x="4835461" y="4836794"/>
            <a:chExt cx="105872" cy="187757"/>
          </a:xfrm>
        </p:grpSpPr>
        <p:sp>
          <p:nvSpPr>
            <p:cNvPr id="1007" name="object 1007"/>
            <p:cNvSpPr/>
            <p:nvPr/>
          </p:nvSpPr>
          <p:spPr>
            <a:xfrm>
              <a:off x="4835461" y="4836794"/>
              <a:ext cx="105872" cy="187757"/>
            </a:xfrm>
            <a:custGeom>
              <a:avLst/>
              <a:gdLst/>
              <a:ahLst/>
              <a:cxnLst/>
              <a:rect l="l" t="t" r="r" b="b"/>
              <a:pathLst>
                <a:path w="162560" h="288290">
                  <a:moveTo>
                    <a:pt x="16200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62001" y="287997"/>
                  </a:lnTo>
                  <a:lnTo>
                    <a:pt x="162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4835461" y="4836794"/>
              <a:ext cx="105872" cy="187757"/>
            </a:xfrm>
            <a:custGeom>
              <a:avLst/>
              <a:gdLst/>
              <a:ahLst/>
              <a:cxnLst/>
              <a:rect l="l" t="t" r="r" b="b"/>
              <a:pathLst>
                <a:path w="162560" h="288290">
                  <a:moveTo>
                    <a:pt x="0" y="287997"/>
                  </a:moveTo>
                  <a:lnTo>
                    <a:pt x="162001" y="287997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09" name="object 1009"/>
          <p:cNvSpPr txBox="1"/>
          <p:nvPr/>
        </p:nvSpPr>
        <p:spPr>
          <a:xfrm>
            <a:off x="4909034" y="4549284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526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6" name="Group 5585"/>
          <p:cNvGrpSpPr/>
          <p:nvPr/>
        </p:nvGrpSpPr>
        <p:grpSpPr>
          <a:xfrm>
            <a:off x="4941002" y="4649225"/>
            <a:ext cx="205541" cy="375515"/>
            <a:chOff x="4941002" y="4649225"/>
            <a:chExt cx="205541" cy="375515"/>
          </a:xfrm>
        </p:grpSpPr>
        <p:sp>
          <p:nvSpPr>
            <p:cNvPr id="1011" name="object 1011"/>
            <p:cNvSpPr/>
            <p:nvPr/>
          </p:nvSpPr>
          <p:spPr>
            <a:xfrm>
              <a:off x="4941002" y="4649225"/>
              <a:ext cx="205541" cy="375515"/>
            </a:xfrm>
            <a:custGeom>
              <a:avLst/>
              <a:gdLst/>
              <a:ahLst/>
              <a:cxnLst/>
              <a:rect l="l" t="t" r="r" b="b"/>
              <a:pathLst>
                <a:path w="315595" h="576579">
                  <a:moveTo>
                    <a:pt x="314998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314998" y="575995"/>
                  </a:lnTo>
                  <a:lnTo>
                    <a:pt x="3149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4941002" y="4649225"/>
              <a:ext cx="205541" cy="375515"/>
            </a:xfrm>
            <a:custGeom>
              <a:avLst/>
              <a:gdLst/>
              <a:ahLst/>
              <a:cxnLst/>
              <a:rect l="l" t="t" r="r" b="b"/>
              <a:pathLst>
                <a:path w="315595" h="576579">
                  <a:moveTo>
                    <a:pt x="0" y="575995"/>
                  </a:moveTo>
                  <a:lnTo>
                    <a:pt x="314998" y="575995"/>
                  </a:lnTo>
                  <a:lnTo>
                    <a:pt x="314998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13" name="object 1013"/>
          <p:cNvSpPr txBox="1"/>
          <p:nvPr/>
        </p:nvSpPr>
        <p:spPr>
          <a:xfrm>
            <a:off x="5020736" y="4797729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14" name="object 1014"/>
          <p:cNvSpPr txBox="1"/>
          <p:nvPr/>
        </p:nvSpPr>
        <p:spPr>
          <a:xfrm>
            <a:off x="5113500" y="4549533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694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15" name="object 1015"/>
          <p:cNvSpPr txBox="1"/>
          <p:nvPr/>
        </p:nvSpPr>
        <p:spPr>
          <a:xfrm>
            <a:off x="5326568" y="4550525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880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5" name="Group 5584"/>
          <p:cNvGrpSpPr/>
          <p:nvPr/>
        </p:nvGrpSpPr>
        <p:grpSpPr>
          <a:xfrm>
            <a:off x="5145053" y="4836794"/>
            <a:ext cx="211331" cy="187757"/>
            <a:chOff x="5145053" y="4836794"/>
            <a:chExt cx="211331" cy="187757"/>
          </a:xfrm>
        </p:grpSpPr>
        <p:sp>
          <p:nvSpPr>
            <p:cNvPr id="1017" name="object 1017"/>
            <p:cNvSpPr/>
            <p:nvPr/>
          </p:nvSpPr>
          <p:spPr>
            <a:xfrm>
              <a:off x="5145053" y="4836794"/>
              <a:ext cx="211331" cy="187757"/>
            </a:xfrm>
            <a:custGeom>
              <a:avLst/>
              <a:gdLst/>
              <a:ahLst/>
              <a:cxnLst/>
              <a:rect l="l" t="t" r="r" b="b"/>
              <a:pathLst>
                <a:path w="324485" h="288290">
                  <a:moveTo>
                    <a:pt x="324002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24002" y="287997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5145053" y="4836794"/>
              <a:ext cx="211331" cy="187757"/>
            </a:xfrm>
            <a:custGeom>
              <a:avLst/>
              <a:gdLst/>
              <a:ahLst/>
              <a:cxnLst/>
              <a:rect l="l" t="t" r="r" b="b"/>
              <a:pathLst>
                <a:path w="324485" h="288290">
                  <a:moveTo>
                    <a:pt x="0" y="287997"/>
                  </a:moveTo>
                  <a:lnTo>
                    <a:pt x="324002" y="287997"/>
                  </a:lnTo>
                  <a:lnTo>
                    <a:pt x="32400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19" name="object 1019"/>
          <p:cNvSpPr txBox="1"/>
          <p:nvPr/>
        </p:nvSpPr>
        <p:spPr>
          <a:xfrm>
            <a:off x="5225534" y="4891607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4" name="Group 5583"/>
          <p:cNvGrpSpPr/>
          <p:nvPr/>
        </p:nvGrpSpPr>
        <p:grpSpPr>
          <a:xfrm>
            <a:off x="5145053" y="4649201"/>
            <a:ext cx="211331" cy="187757"/>
            <a:chOff x="5145053" y="4649201"/>
            <a:chExt cx="211331" cy="187757"/>
          </a:xfrm>
        </p:grpSpPr>
        <p:sp>
          <p:nvSpPr>
            <p:cNvPr id="1021" name="object 1021"/>
            <p:cNvSpPr/>
            <p:nvPr/>
          </p:nvSpPr>
          <p:spPr>
            <a:xfrm>
              <a:off x="5145053" y="4649201"/>
              <a:ext cx="211331" cy="187757"/>
            </a:xfrm>
            <a:custGeom>
              <a:avLst/>
              <a:gdLst/>
              <a:ahLst/>
              <a:cxnLst/>
              <a:rect l="l" t="t" r="r" b="b"/>
              <a:pathLst>
                <a:path w="324485" h="288290">
                  <a:moveTo>
                    <a:pt x="324002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24002" y="287997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5145053" y="4649201"/>
              <a:ext cx="211331" cy="187757"/>
            </a:xfrm>
            <a:custGeom>
              <a:avLst/>
              <a:gdLst/>
              <a:ahLst/>
              <a:cxnLst/>
              <a:rect l="l" t="t" r="r" b="b"/>
              <a:pathLst>
                <a:path w="324485" h="288290">
                  <a:moveTo>
                    <a:pt x="0" y="287997"/>
                  </a:moveTo>
                  <a:lnTo>
                    <a:pt x="324002" y="287997"/>
                  </a:lnTo>
                  <a:lnTo>
                    <a:pt x="324002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23" name="object 1023"/>
          <p:cNvSpPr txBox="1"/>
          <p:nvPr/>
        </p:nvSpPr>
        <p:spPr>
          <a:xfrm>
            <a:off x="5230166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3" name="Group 5582"/>
          <p:cNvGrpSpPr/>
          <p:nvPr/>
        </p:nvGrpSpPr>
        <p:grpSpPr>
          <a:xfrm>
            <a:off x="5356137" y="4649225"/>
            <a:ext cx="70305" cy="375515"/>
            <a:chOff x="5356137" y="4649225"/>
            <a:chExt cx="70305" cy="375515"/>
          </a:xfrm>
        </p:grpSpPr>
        <p:sp>
          <p:nvSpPr>
            <p:cNvPr id="1025" name="object 1025"/>
            <p:cNvSpPr/>
            <p:nvPr/>
          </p:nvSpPr>
          <p:spPr>
            <a:xfrm>
              <a:off x="5356137" y="4649225"/>
              <a:ext cx="70305" cy="375515"/>
            </a:xfrm>
            <a:custGeom>
              <a:avLst/>
              <a:gdLst/>
              <a:ahLst/>
              <a:cxnLst/>
              <a:rect l="l" t="t" r="r" b="b"/>
              <a:pathLst>
                <a:path w="107950" h="576579">
                  <a:moveTo>
                    <a:pt x="107674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07674" y="575995"/>
                  </a:lnTo>
                  <a:lnTo>
                    <a:pt x="10767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5356137" y="4649225"/>
              <a:ext cx="70305" cy="375515"/>
            </a:xfrm>
            <a:custGeom>
              <a:avLst/>
              <a:gdLst/>
              <a:ahLst/>
              <a:cxnLst/>
              <a:rect l="l" t="t" r="r" b="b"/>
              <a:pathLst>
                <a:path w="107950" h="576579">
                  <a:moveTo>
                    <a:pt x="0" y="575995"/>
                  </a:moveTo>
                  <a:lnTo>
                    <a:pt x="107674" y="575995"/>
                  </a:lnTo>
                  <a:lnTo>
                    <a:pt x="107674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27" name="object 1027"/>
          <p:cNvSpPr txBox="1"/>
          <p:nvPr/>
        </p:nvSpPr>
        <p:spPr>
          <a:xfrm>
            <a:off x="5366145" y="479772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28" name="object 1028"/>
          <p:cNvSpPr txBox="1"/>
          <p:nvPr/>
        </p:nvSpPr>
        <p:spPr>
          <a:xfrm>
            <a:off x="5522844" y="4551848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960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2" name="Group 5581"/>
          <p:cNvGrpSpPr/>
          <p:nvPr/>
        </p:nvGrpSpPr>
        <p:grpSpPr>
          <a:xfrm>
            <a:off x="5550593" y="4649201"/>
            <a:ext cx="222910" cy="187757"/>
            <a:chOff x="5550593" y="4649201"/>
            <a:chExt cx="222910" cy="187757"/>
          </a:xfrm>
        </p:grpSpPr>
        <p:sp>
          <p:nvSpPr>
            <p:cNvPr id="1030" name="object 1030"/>
            <p:cNvSpPr/>
            <p:nvPr/>
          </p:nvSpPr>
          <p:spPr>
            <a:xfrm>
              <a:off x="5550593" y="4649201"/>
              <a:ext cx="222910" cy="187757"/>
            </a:xfrm>
            <a:custGeom>
              <a:avLst/>
              <a:gdLst/>
              <a:ahLst/>
              <a:cxnLst/>
              <a:rect l="l" t="t" r="r" b="b"/>
              <a:pathLst>
                <a:path w="342264" h="288290">
                  <a:moveTo>
                    <a:pt x="34199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41998" y="287997"/>
                  </a:lnTo>
                  <a:lnTo>
                    <a:pt x="341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5550593" y="4649201"/>
              <a:ext cx="222910" cy="187757"/>
            </a:xfrm>
            <a:custGeom>
              <a:avLst/>
              <a:gdLst/>
              <a:ahLst/>
              <a:cxnLst/>
              <a:rect l="l" t="t" r="r" b="b"/>
              <a:pathLst>
                <a:path w="342264" h="288290">
                  <a:moveTo>
                    <a:pt x="0" y="287997"/>
                  </a:moveTo>
                  <a:lnTo>
                    <a:pt x="341998" y="287997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32" name="object 1032"/>
          <p:cNvSpPr txBox="1"/>
          <p:nvPr/>
        </p:nvSpPr>
        <p:spPr>
          <a:xfrm>
            <a:off x="5609320" y="4704015"/>
            <a:ext cx="10587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33" name="object 1033"/>
          <p:cNvSpPr txBox="1"/>
          <p:nvPr/>
        </p:nvSpPr>
        <p:spPr>
          <a:xfrm>
            <a:off x="5750552" y="4539797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1164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1" name="Group 5580"/>
          <p:cNvGrpSpPr/>
          <p:nvPr/>
        </p:nvGrpSpPr>
        <p:grpSpPr>
          <a:xfrm>
            <a:off x="5772263" y="4649201"/>
            <a:ext cx="82298" cy="187757"/>
            <a:chOff x="5772263" y="4649201"/>
            <a:chExt cx="82298" cy="187757"/>
          </a:xfrm>
        </p:grpSpPr>
        <p:sp>
          <p:nvSpPr>
            <p:cNvPr id="1035" name="object 1035"/>
            <p:cNvSpPr/>
            <p:nvPr/>
          </p:nvSpPr>
          <p:spPr>
            <a:xfrm>
              <a:off x="5772263" y="4649201"/>
              <a:ext cx="82298" cy="187757"/>
            </a:xfrm>
            <a:custGeom>
              <a:avLst/>
              <a:gdLst/>
              <a:ahLst/>
              <a:cxnLst/>
              <a:rect l="l" t="t" r="r" b="b"/>
              <a:pathLst>
                <a:path w="126364" h="288290">
                  <a:moveTo>
                    <a:pt x="126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26000" y="287997"/>
                  </a:lnTo>
                  <a:lnTo>
                    <a:pt x="126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5772263" y="4649201"/>
              <a:ext cx="82298" cy="187757"/>
            </a:xfrm>
            <a:custGeom>
              <a:avLst/>
              <a:gdLst/>
              <a:ahLst/>
              <a:cxnLst/>
              <a:rect l="l" t="t" r="r" b="b"/>
              <a:pathLst>
                <a:path w="126364" h="288290">
                  <a:moveTo>
                    <a:pt x="0" y="287997"/>
                  </a:moveTo>
                  <a:lnTo>
                    <a:pt x="126000" y="287997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37" name="object 1037"/>
          <p:cNvSpPr txBox="1"/>
          <p:nvPr/>
        </p:nvSpPr>
        <p:spPr>
          <a:xfrm>
            <a:off x="5790543" y="4704015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80" name="Group 5579"/>
          <p:cNvGrpSpPr/>
          <p:nvPr/>
        </p:nvGrpSpPr>
        <p:grpSpPr>
          <a:xfrm>
            <a:off x="5771850" y="4836794"/>
            <a:ext cx="82298" cy="187757"/>
            <a:chOff x="5771850" y="4836794"/>
            <a:chExt cx="82298" cy="187757"/>
          </a:xfrm>
        </p:grpSpPr>
        <p:pic>
          <p:nvPicPr>
            <p:cNvPr id="1039" name="object 103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5771850" y="4836794"/>
              <a:ext cx="82061" cy="187566"/>
            </a:xfrm>
            <a:prstGeom prst="rect">
              <a:avLst/>
            </a:prstGeom>
          </p:spPr>
        </p:pic>
        <p:sp>
          <p:nvSpPr>
            <p:cNvPr id="1040" name="object 1040"/>
            <p:cNvSpPr/>
            <p:nvPr/>
          </p:nvSpPr>
          <p:spPr>
            <a:xfrm>
              <a:off x="5771850" y="4836794"/>
              <a:ext cx="82298" cy="187757"/>
            </a:xfrm>
            <a:custGeom>
              <a:avLst/>
              <a:gdLst/>
              <a:ahLst/>
              <a:cxnLst/>
              <a:rect l="l" t="t" r="r" b="b"/>
              <a:pathLst>
                <a:path w="126364" h="288290">
                  <a:moveTo>
                    <a:pt x="0" y="287997"/>
                  </a:moveTo>
                  <a:lnTo>
                    <a:pt x="126000" y="287997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41" name="object 1041"/>
          <p:cNvSpPr txBox="1"/>
          <p:nvPr/>
        </p:nvSpPr>
        <p:spPr>
          <a:xfrm>
            <a:off x="5790129" y="4825354"/>
            <a:ext cx="46733" cy="132120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indent="635" algn="just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9" name="Group 5578"/>
          <p:cNvGrpSpPr/>
          <p:nvPr/>
        </p:nvGrpSpPr>
        <p:grpSpPr>
          <a:xfrm>
            <a:off x="4598323" y="4898687"/>
            <a:ext cx="44665" cy="125723"/>
            <a:chOff x="4598323" y="4898687"/>
            <a:chExt cx="44665" cy="125723"/>
          </a:xfrm>
        </p:grpSpPr>
        <p:pic>
          <p:nvPicPr>
            <p:cNvPr id="1043" name="object 1043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4598323" y="4898687"/>
              <a:ext cx="44547" cy="125673"/>
            </a:xfrm>
            <a:prstGeom prst="rect">
              <a:avLst/>
            </a:prstGeom>
          </p:spPr>
        </p:pic>
        <p:sp>
          <p:nvSpPr>
            <p:cNvPr id="1044" name="object 1044"/>
            <p:cNvSpPr/>
            <p:nvPr/>
          </p:nvSpPr>
          <p:spPr>
            <a:xfrm>
              <a:off x="4598323" y="4898687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45" name="object 1045"/>
          <p:cNvSpPr txBox="1"/>
          <p:nvPr/>
        </p:nvSpPr>
        <p:spPr>
          <a:xfrm>
            <a:off x="5827557" y="4540376"/>
            <a:ext cx="105670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1215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1240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8" name="Group 5577"/>
          <p:cNvGrpSpPr/>
          <p:nvPr/>
        </p:nvGrpSpPr>
        <p:grpSpPr>
          <a:xfrm>
            <a:off x="5853983" y="4649184"/>
            <a:ext cx="68238" cy="282298"/>
            <a:chOff x="5853983" y="4649184"/>
            <a:chExt cx="68238" cy="282298"/>
          </a:xfrm>
        </p:grpSpPr>
        <p:pic>
          <p:nvPicPr>
            <p:cNvPr id="1047" name="object 1047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5853983" y="4649184"/>
              <a:ext cx="67994" cy="94367"/>
            </a:xfrm>
            <a:prstGeom prst="rect">
              <a:avLst/>
            </a:prstGeom>
          </p:spPr>
        </p:pic>
        <p:sp>
          <p:nvSpPr>
            <p:cNvPr id="1048" name="object 1048"/>
            <p:cNvSpPr/>
            <p:nvPr/>
          </p:nvSpPr>
          <p:spPr>
            <a:xfrm>
              <a:off x="5853983" y="4649184"/>
              <a:ext cx="68238" cy="94706"/>
            </a:xfrm>
            <a:custGeom>
              <a:avLst/>
              <a:gdLst/>
              <a:ahLst/>
              <a:cxnLst/>
              <a:rect l="l" t="t" r="r" b="b"/>
              <a:pathLst>
                <a:path w="104775" h="145415">
                  <a:moveTo>
                    <a:pt x="0" y="144894"/>
                  </a:moveTo>
                  <a:lnTo>
                    <a:pt x="104400" y="144894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5853983" y="4742401"/>
              <a:ext cx="68238" cy="94706"/>
            </a:xfrm>
            <a:custGeom>
              <a:avLst/>
              <a:gdLst/>
              <a:ahLst/>
              <a:cxnLst/>
              <a:rect l="l" t="t" r="r" b="b"/>
              <a:pathLst>
                <a:path w="104775" h="145415">
                  <a:moveTo>
                    <a:pt x="1044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04400" y="144894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5853983" y="4742401"/>
              <a:ext cx="68238" cy="94706"/>
            </a:xfrm>
            <a:custGeom>
              <a:avLst/>
              <a:gdLst/>
              <a:ahLst/>
              <a:cxnLst/>
              <a:rect l="l" t="t" r="r" b="b"/>
              <a:pathLst>
                <a:path w="104775" h="145415">
                  <a:moveTo>
                    <a:pt x="0" y="144894"/>
                  </a:moveTo>
                  <a:lnTo>
                    <a:pt x="104400" y="144894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051" name="object 105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5853983" y="4836776"/>
              <a:ext cx="67994" cy="94367"/>
            </a:xfrm>
            <a:prstGeom prst="rect">
              <a:avLst/>
            </a:prstGeom>
          </p:spPr>
        </p:pic>
        <p:sp>
          <p:nvSpPr>
            <p:cNvPr id="1052" name="object 1052"/>
            <p:cNvSpPr/>
            <p:nvPr/>
          </p:nvSpPr>
          <p:spPr>
            <a:xfrm>
              <a:off x="5853983" y="4836776"/>
              <a:ext cx="68238" cy="94706"/>
            </a:xfrm>
            <a:custGeom>
              <a:avLst/>
              <a:gdLst/>
              <a:ahLst/>
              <a:cxnLst/>
              <a:rect l="l" t="t" r="r" b="b"/>
              <a:pathLst>
                <a:path w="104775" h="145415">
                  <a:moveTo>
                    <a:pt x="0" y="144894"/>
                  </a:moveTo>
                  <a:lnTo>
                    <a:pt x="104400" y="144894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53" name="object 1053"/>
          <p:cNvSpPr txBox="1"/>
          <p:nvPr/>
        </p:nvSpPr>
        <p:spPr>
          <a:xfrm>
            <a:off x="5849683" y="4825932"/>
            <a:ext cx="78162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16" dirty="0">
                <a:latin typeface="Arial" panose="020B0604020202020204"/>
                <a:cs typeface="Arial" panose="020B0604020202020204"/>
              </a:rPr>
              <a:t>SDN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7" name="Group 5576"/>
          <p:cNvGrpSpPr/>
          <p:nvPr/>
        </p:nvGrpSpPr>
        <p:grpSpPr>
          <a:xfrm>
            <a:off x="5922221" y="4649218"/>
            <a:ext cx="88089" cy="224977"/>
            <a:chOff x="5922221" y="4649218"/>
            <a:chExt cx="88089" cy="224977"/>
          </a:xfrm>
        </p:grpSpPr>
        <p:pic>
          <p:nvPicPr>
            <p:cNvPr id="1055" name="object 1055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5922221" y="4649218"/>
              <a:ext cx="87923" cy="75144"/>
            </a:xfrm>
            <a:prstGeom prst="rect">
              <a:avLst/>
            </a:prstGeom>
          </p:spPr>
        </p:pic>
        <p:sp>
          <p:nvSpPr>
            <p:cNvPr id="1056" name="object 1056"/>
            <p:cNvSpPr/>
            <p:nvPr/>
          </p:nvSpPr>
          <p:spPr>
            <a:xfrm>
              <a:off x="5922221" y="4649218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0" y="115379"/>
                  </a:moveTo>
                  <a:lnTo>
                    <a:pt x="135000" y="115379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057" name="object 105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922221" y="4798927"/>
              <a:ext cx="87923" cy="75144"/>
            </a:xfrm>
            <a:prstGeom prst="rect">
              <a:avLst/>
            </a:prstGeom>
          </p:spPr>
        </p:pic>
        <p:sp>
          <p:nvSpPr>
            <p:cNvPr id="1058" name="object 1058"/>
            <p:cNvSpPr/>
            <p:nvPr/>
          </p:nvSpPr>
          <p:spPr>
            <a:xfrm>
              <a:off x="5922221" y="4798927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0" y="115379"/>
                  </a:moveTo>
                  <a:lnTo>
                    <a:pt x="135000" y="115379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59" name="object 1059"/>
          <p:cNvSpPr txBox="1"/>
          <p:nvPr/>
        </p:nvSpPr>
        <p:spPr>
          <a:xfrm>
            <a:off x="5932229" y="4785402"/>
            <a:ext cx="69478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SDN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6" name="Group 5575"/>
          <p:cNvGrpSpPr/>
          <p:nvPr/>
        </p:nvGrpSpPr>
        <p:grpSpPr>
          <a:xfrm>
            <a:off x="5922221" y="4873535"/>
            <a:ext cx="88089" cy="75268"/>
            <a:chOff x="5922221" y="4873535"/>
            <a:chExt cx="88089" cy="75268"/>
          </a:xfrm>
        </p:grpSpPr>
        <p:pic>
          <p:nvPicPr>
            <p:cNvPr id="1061" name="object 1061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922221" y="4873535"/>
              <a:ext cx="87923" cy="75144"/>
            </a:xfrm>
            <a:prstGeom prst="rect">
              <a:avLst/>
            </a:prstGeom>
          </p:spPr>
        </p:pic>
        <p:sp>
          <p:nvSpPr>
            <p:cNvPr id="1062" name="object 1062"/>
            <p:cNvSpPr/>
            <p:nvPr/>
          </p:nvSpPr>
          <p:spPr>
            <a:xfrm>
              <a:off x="5922221" y="4873535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0" y="115379"/>
                  </a:moveTo>
                  <a:lnTo>
                    <a:pt x="135000" y="115379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63" name="object 1063"/>
          <p:cNvSpPr txBox="1"/>
          <p:nvPr/>
        </p:nvSpPr>
        <p:spPr>
          <a:xfrm>
            <a:off x="5929666" y="4872169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5" name="Group 5574"/>
          <p:cNvGrpSpPr/>
          <p:nvPr/>
        </p:nvGrpSpPr>
        <p:grpSpPr>
          <a:xfrm>
            <a:off x="5922221" y="4949216"/>
            <a:ext cx="88089" cy="75268"/>
            <a:chOff x="5922221" y="4949216"/>
            <a:chExt cx="88089" cy="75268"/>
          </a:xfrm>
        </p:grpSpPr>
        <p:pic>
          <p:nvPicPr>
            <p:cNvPr id="1065" name="object 1065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5922221" y="4949216"/>
              <a:ext cx="87923" cy="75144"/>
            </a:xfrm>
            <a:prstGeom prst="rect">
              <a:avLst/>
            </a:prstGeom>
          </p:spPr>
        </p:pic>
        <p:sp>
          <p:nvSpPr>
            <p:cNvPr id="1066" name="object 1066"/>
            <p:cNvSpPr/>
            <p:nvPr/>
          </p:nvSpPr>
          <p:spPr>
            <a:xfrm>
              <a:off x="5922221" y="4949216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0" y="115379"/>
                  </a:moveTo>
                  <a:lnTo>
                    <a:pt x="135000" y="115379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67" name="object 1067"/>
          <p:cNvSpPr txBox="1"/>
          <p:nvPr/>
        </p:nvSpPr>
        <p:spPr>
          <a:xfrm>
            <a:off x="5834960" y="4938257"/>
            <a:ext cx="16956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spc="18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58" baseline="-11000" dirty="0">
                <a:latin typeface="Arial" panose="020B0604020202020204"/>
                <a:cs typeface="Arial" panose="020B0604020202020204"/>
              </a:rPr>
              <a:t>Z</a:t>
            </a:r>
            <a:endParaRPr sz="490" baseline="-1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68" name="object 1068"/>
          <p:cNvSpPr txBox="1"/>
          <p:nvPr/>
        </p:nvSpPr>
        <p:spPr>
          <a:xfrm>
            <a:off x="5977846" y="4539384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4" name="Group 5573"/>
          <p:cNvGrpSpPr/>
          <p:nvPr/>
        </p:nvGrpSpPr>
        <p:grpSpPr>
          <a:xfrm>
            <a:off x="5922221" y="4722005"/>
            <a:ext cx="88089" cy="75268"/>
            <a:chOff x="5922221" y="4722005"/>
            <a:chExt cx="88089" cy="75268"/>
          </a:xfrm>
        </p:grpSpPr>
        <p:sp>
          <p:nvSpPr>
            <p:cNvPr id="1070" name="object 1070"/>
            <p:cNvSpPr/>
            <p:nvPr/>
          </p:nvSpPr>
          <p:spPr>
            <a:xfrm>
              <a:off x="5922221" y="4722005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135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135000" y="115379"/>
                  </a:lnTo>
                  <a:lnTo>
                    <a:pt x="135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5922221" y="4722005"/>
              <a:ext cx="88089" cy="75268"/>
            </a:xfrm>
            <a:custGeom>
              <a:avLst/>
              <a:gdLst/>
              <a:ahLst/>
              <a:cxnLst/>
              <a:rect l="l" t="t" r="r" b="b"/>
              <a:pathLst>
                <a:path w="135254" h="115570">
                  <a:moveTo>
                    <a:pt x="0" y="115379"/>
                  </a:moveTo>
                  <a:lnTo>
                    <a:pt x="135000" y="115379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72" name="object 1072"/>
          <p:cNvSpPr txBox="1"/>
          <p:nvPr/>
        </p:nvSpPr>
        <p:spPr>
          <a:xfrm>
            <a:off x="5774000" y="4750665"/>
            <a:ext cx="24524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A</a:t>
            </a:r>
            <a:r>
              <a:rPr sz="490" b="1" spc="23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88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39000" dirty="0">
                <a:latin typeface="Arial" panose="020B0604020202020204"/>
                <a:cs typeface="Arial" panose="020B0604020202020204"/>
              </a:rPr>
              <a:t>DL</a:t>
            </a:r>
            <a:endParaRPr sz="490" baseline="39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3" name="Group 5572"/>
          <p:cNvGrpSpPr/>
          <p:nvPr/>
        </p:nvGrpSpPr>
        <p:grpSpPr>
          <a:xfrm>
            <a:off x="6010226" y="4898687"/>
            <a:ext cx="76509" cy="125723"/>
            <a:chOff x="6010226" y="4898687"/>
            <a:chExt cx="76509" cy="125723"/>
          </a:xfrm>
        </p:grpSpPr>
        <p:pic>
          <p:nvPicPr>
            <p:cNvPr id="1074" name="object 1074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6010226" y="4898687"/>
              <a:ext cx="76200" cy="125673"/>
            </a:xfrm>
            <a:prstGeom prst="rect">
              <a:avLst/>
            </a:prstGeom>
          </p:spPr>
        </p:pic>
        <p:sp>
          <p:nvSpPr>
            <p:cNvPr id="1075" name="object 1075"/>
            <p:cNvSpPr/>
            <p:nvPr/>
          </p:nvSpPr>
          <p:spPr>
            <a:xfrm>
              <a:off x="6010226" y="4898687"/>
              <a:ext cx="76509" cy="125723"/>
            </a:xfrm>
            <a:custGeom>
              <a:avLst/>
              <a:gdLst/>
              <a:ahLst/>
              <a:cxnLst/>
              <a:rect l="l" t="t" r="r" b="b"/>
              <a:pathLst>
                <a:path w="117475" h="193040">
                  <a:moveTo>
                    <a:pt x="0" y="192963"/>
                  </a:moveTo>
                  <a:lnTo>
                    <a:pt x="117000" y="192963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76" name="object 1076"/>
          <p:cNvSpPr txBox="1"/>
          <p:nvPr/>
        </p:nvSpPr>
        <p:spPr>
          <a:xfrm>
            <a:off x="6005512" y="4946032"/>
            <a:ext cx="8602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SDN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2" name="Group 5571"/>
          <p:cNvGrpSpPr/>
          <p:nvPr/>
        </p:nvGrpSpPr>
        <p:grpSpPr>
          <a:xfrm>
            <a:off x="6010226" y="4649225"/>
            <a:ext cx="76509" cy="249743"/>
            <a:chOff x="6010226" y="4649225"/>
            <a:chExt cx="76509" cy="249743"/>
          </a:xfrm>
        </p:grpSpPr>
        <p:sp>
          <p:nvSpPr>
            <p:cNvPr id="1078" name="object 1078"/>
            <p:cNvSpPr/>
            <p:nvPr/>
          </p:nvSpPr>
          <p:spPr>
            <a:xfrm>
              <a:off x="6010226" y="4774899"/>
              <a:ext cx="76509" cy="124069"/>
            </a:xfrm>
            <a:custGeom>
              <a:avLst/>
              <a:gdLst/>
              <a:ahLst/>
              <a:cxnLst/>
              <a:rect l="l" t="t" r="r" b="b"/>
              <a:pathLst>
                <a:path w="117475" h="190500">
                  <a:moveTo>
                    <a:pt x="0" y="190119"/>
                  </a:moveTo>
                  <a:lnTo>
                    <a:pt x="117000" y="19011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6010226" y="4773046"/>
              <a:ext cx="76509" cy="125723"/>
            </a:xfrm>
            <a:custGeom>
              <a:avLst/>
              <a:gdLst/>
              <a:ahLst/>
              <a:cxnLst/>
              <a:rect l="l" t="t" r="r" b="b"/>
              <a:pathLst>
                <a:path w="117475" h="193040">
                  <a:moveTo>
                    <a:pt x="0" y="192963"/>
                  </a:moveTo>
                  <a:lnTo>
                    <a:pt x="117000" y="192963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6010226" y="4649225"/>
              <a:ext cx="76509" cy="125723"/>
            </a:xfrm>
            <a:custGeom>
              <a:avLst/>
              <a:gdLst/>
              <a:ahLst/>
              <a:cxnLst/>
              <a:rect l="l" t="t" r="r" b="b"/>
              <a:pathLst>
                <a:path w="117475" h="193040">
                  <a:moveTo>
                    <a:pt x="117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17000" y="192963"/>
                  </a:lnTo>
                  <a:lnTo>
                    <a:pt x="117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6010226" y="4649225"/>
              <a:ext cx="76509" cy="125723"/>
            </a:xfrm>
            <a:custGeom>
              <a:avLst/>
              <a:gdLst/>
              <a:ahLst/>
              <a:cxnLst/>
              <a:rect l="l" t="t" r="r" b="b"/>
              <a:pathLst>
                <a:path w="117475" h="193040">
                  <a:moveTo>
                    <a:pt x="0" y="192963"/>
                  </a:moveTo>
                  <a:lnTo>
                    <a:pt x="117000" y="192963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82" name="object 1082"/>
          <p:cNvSpPr txBox="1"/>
          <p:nvPr/>
        </p:nvSpPr>
        <p:spPr>
          <a:xfrm>
            <a:off x="5774001" y="4662576"/>
            <a:ext cx="31472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SX</a:t>
            </a:r>
            <a:r>
              <a:rPr sz="490" b="1" spc="122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SX</a:t>
            </a:r>
            <a:r>
              <a:rPr sz="490" b="1" spc="312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39000" dirty="0">
                <a:latin typeface="Arial" panose="020B0604020202020204"/>
                <a:cs typeface="Arial" panose="020B0604020202020204"/>
              </a:rPr>
              <a:t>D</a:t>
            </a:r>
            <a:endParaRPr sz="490" baseline="39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83" name="object 1083"/>
          <p:cNvSpPr txBox="1"/>
          <p:nvPr/>
        </p:nvSpPr>
        <p:spPr>
          <a:xfrm>
            <a:off x="6025528" y="4673080"/>
            <a:ext cx="46733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84" name="object 1084"/>
          <p:cNvSpPr txBox="1"/>
          <p:nvPr/>
        </p:nvSpPr>
        <p:spPr>
          <a:xfrm>
            <a:off x="6050716" y="4539797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1350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1" name="Group 5570"/>
          <p:cNvGrpSpPr/>
          <p:nvPr/>
        </p:nvGrpSpPr>
        <p:grpSpPr>
          <a:xfrm>
            <a:off x="6086239" y="4649225"/>
            <a:ext cx="76509" cy="375515"/>
            <a:chOff x="6086239" y="4649225"/>
            <a:chExt cx="76509" cy="375515"/>
          </a:xfrm>
        </p:grpSpPr>
        <p:sp>
          <p:nvSpPr>
            <p:cNvPr id="1086" name="object 1086"/>
            <p:cNvSpPr/>
            <p:nvPr/>
          </p:nvSpPr>
          <p:spPr>
            <a:xfrm>
              <a:off x="6086239" y="4649225"/>
              <a:ext cx="76509" cy="375515"/>
            </a:xfrm>
            <a:custGeom>
              <a:avLst/>
              <a:gdLst/>
              <a:ahLst/>
              <a:cxnLst/>
              <a:rect l="l" t="t" r="r" b="b"/>
              <a:pathLst>
                <a:path w="117475" h="576579">
                  <a:moveTo>
                    <a:pt x="117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17000" y="575995"/>
                  </a:lnTo>
                  <a:lnTo>
                    <a:pt x="117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6086239" y="4649225"/>
              <a:ext cx="76509" cy="375515"/>
            </a:xfrm>
            <a:custGeom>
              <a:avLst/>
              <a:gdLst/>
              <a:ahLst/>
              <a:cxnLst/>
              <a:rect l="l" t="t" r="r" b="b"/>
              <a:pathLst>
                <a:path w="117475" h="576579">
                  <a:moveTo>
                    <a:pt x="0" y="575995"/>
                  </a:moveTo>
                  <a:lnTo>
                    <a:pt x="117000" y="575995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88" name="object 1088"/>
          <p:cNvSpPr txBox="1"/>
          <p:nvPr/>
        </p:nvSpPr>
        <p:spPr>
          <a:xfrm>
            <a:off x="6013039" y="4797729"/>
            <a:ext cx="14764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6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70" name="Group 5569"/>
          <p:cNvGrpSpPr/>
          <p:nvPr/>
        </p:nvGrpSpPr>
        <p:grpSpPr>
          <a:xfrm>
            <a:off x="6162749" y="4649225"/>
            <a:ext cx="52936" cy="125723"/>
            <a:chOff x="6162749" y="4649225"/>
            <a:chExt cx="52936" cy="125723"/>
          </a:xfrm>
        </p:grpSpPr>
        <p:pic>
          <p:nvPicPr>
            <p:cNvPr id="1090" name="object 109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162749" y="4649225"/>
              <a:ext cx="52753" cy="125673"/>
            </a:xfrm>
            <a:prstGeom prst="rect">
              <a:avLst/>
            </a:prstGeom>
          </p:spPr>
        </p:pic>
        <p:sp>
          <p:nvSpPr>
            <p:cNvPr id="1091" name="object 1091"/>
            <p:cNvSpPr/>
            <p:nvPr/>
          </p:nvSpPr>
          <p:spPr>
            <a:xfrm>
              <a:off x="6162749" y="4649225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92" name="object 1092"/>
          <p:cNvSpPr txBox="1"/>
          <p:nvPr/>
        </p:nvSpPr>
        <p:spPr>
          <a:xfrm>
            <a:off x="6167463" y="4652402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9" name="Group 5568"/>
          <p:cNvGrpSpPr/>
          <p:nvPr/>
        </p:nvGrpSpPr>
        <p:grpSpPr>
          <a:xfrm>
            <a:off x="6162749" y="4773047"/>
            <a:ext cx="52936" cy="125723"/>
            <a:chOff x="6162749" y="4773047"/>
            <a:chExt cx="52936" cy="125723"/>
          </a:xfrm>
        </p:grpSpPr>
        <p:pic>
          <p:nvPicPr>
            <p:cNvPr id="1094" name="object 1094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6162749" y="4773047"/>
              <a:ext cx="52753" cy="125673"/>
            </a:xfrm>
            <a:prstGeom prst="rect">
              <a:avLst/>
            </a:prstGeom>
          </p:spPr>
        </p:pic>
        <p:sp>
          <p:nvSpPr>
            <p:cNvPr id="1095" name="object 1095"/>
            <p:cNvSpPr/>
            <p:nvPr/>
          </p:nvSpPr>
          <p:spPr>
            <a:xfrm>
              <a:off x="6162749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096" name="object 1096"/>
          <p:cNvSpPr txBox="1"/>
          <p:nvPr/>
        </p:nvSpPr>
        <p:spPr>
          <a:xfrm>
            <a:off x="6166471" y="4776306"/>
            <a:ext cx="46733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indent="63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8" name="Group 5567"/>
          <p:cNvGrpSpPr/>
          <p:nvPr/>
        </p:nvGrpSpPr>
        <p:grpSpPr>
          <a:xfrm>
            <a:off x="6162749" y="4649225"/>
            <a:ext cx="87427" cy="375184"/>
            <a:chOff x="6162749" y="4649225"/>
            <a:chExt cx="87427" cy="375184"/>
          </a:xfrm>
        </p:grpSpPr>
        <p:pic>
          <p:nvPicPr>
            <p:cNvPr id="1098" name="object 109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6162749" y="4898686"/>
              <a:ext cx="52753" cy="125673"/>
            </a:xfrm>
            <a:prstGeom prst="rect">
              <a:avLst/>
            </a:prstGeom>
          </p:spPr>
        </p:pic>
        <p:sp>
          <p:nvSpPr>
            <p:cNvPr id="1099" name="object 1099"/>
            <p:cNvSpPr/>
            <p:nvPr/>
          </p:nvSpPr>
          <p:spPr>
            <a:xfrm>
              <a:off x="6162749" y="4898686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100" name="object 1100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6214610" y="4649225"/>
              <a:ext cx="35169" cy="125673"/>
            </a:xfrm>
            <a:prstGeom prst="rect">
              <a:avLst/>
            </a:prstGeom>
          </p:spPr>
        </p:pic>
        <p:sp>
          <p:nvSpPr>
            <p:cNvPr id="1101" name="object 1101"/>
            <p:cNvSpPr/>
            <p:nvPr/>
          </p:nvSpPr>
          <p:spPr>
            <a:xfrm>
              <a:off x="6214610" y="4649225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02" name="object 1102"/>
          <p:cNvSpPr txBox="1"/>
          <p:nvPr/>
        </p:nvSpPr>
        <p:spPr>
          <a:xfrm>
            <a:off x="6210805" y="4673080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7" name="Group 5566"/>
          <p:cNvGrpSpPr/>
          <p:nvPr/>
        </p:nvGrpSpPr>
        <p:grpSpPr>
          <a:xfrm>
            <a:off x="6214610" y="4773047"/>
            <a:ext cx="35566" cy="125723"/>
            <a:chOff x="6214610" y="4773047"/>
            <a:chExt cx="35566" cy="125723"/>
          </a:xfrm>
        </p:grpSpPr>
        <p:sp>
          <p:nvSpPr>
            <p:cNvPr id="1104" name="object 1104"/>
            <p:cNvSpPr/>
            <p:nvPr/>
          </p:nvSpPr>
          <p:spPr>
            <a:xfrm>
              <a:off x="6214610" y="477304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6214610" y="477304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06" name="object 1106"/>
          <p:cNvSpPr txBox="1"/>
          <p:nvPr/>
        </p:nvSpPr>
        <p:spPr>
          <a:xfrm>
            <a:off x="6211799" y="479698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6" name="Group 5565"/>
          <p:cNvGrpSpPr/>
          <p:nvPr/>
        </p:nvGrpSpPr>
        <p:grpSpPr>
          <a:xfrm>
            <a:off x="6214610" y="4898687"/>
            <a:ext cx="35566" cy="125723"/>
            <a:chOff x="6214610" y="4898687"/>
            <a:chExt cx="35566" cy="125723"/>
          </a:xfrm>
        </p:grpSpPr>
        <p:sp>
          <p:nvSpPr>
            <p:cNvPr id="1108" name="object 1108"/>
            <p:cNvSpPr/>
            <p:nvPr/>
          </p:nvSpPr>
          <p:spPr>
            <a:xfrm>
              <a:off x="6214610" y="489868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6214610" y="489868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10" name="object 1110"/>
          <p:cNvSpPr txBox="1"/>
          <p:nvPr/>
        </p:nvSpPr>
        <p:spPr>
          <a:xfrm>
            <a:off x="6166472" y="4943220"/>
            <a:ext cx="8891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5" name="Group 5564"/>
          <p:cNvGrpSpPr/>
          <p:nvPr/>
        </p:nvGrpSpPr>
        <p:grpSpPr>
          <a:xfrm>
            <a:off x="6249514" y="4649201"/>
            <a:ext cx="70719" cy="187757"/>
            <a:chOff x="6249514" y="4649201"/>
            <a:chExt cx="70719" cy="187757"/>
          </a:xfrm>
        </p:grpSpPr>
        <p:sp>
          <p:nvSpPr>
            <p:cNvPr id="1112" name="object 1112"/>
            <p:cNvSpPr/>
            <p:nvPr/>
          </p:nvSpPr>
          <p:spPr>
            <a:xfrm>
              <a:off x="6249514" y="4649201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107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7999" y="287997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6249514" y="4649201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14" name="object 1114"/>
          <p:cNvSpPr txBox="1"/>
          <p:nvPr/>
        </p:nvSpPr>
        <p:spPr>
          <a:xfrm>
            <a:off x="6150922" y="4693759"/>
            <a:ext cx="17204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8000" dirty="0">
                <a:latin typeface="Arial" panose="020B0604020202020204"/>
                <a:cs typeface="Arial" panose="020B0604020202020204"/>
              </a:rPr>
              <a:t>O</a:t>
            </a:r>
            <a:r>
              <a:rPr sz="490" b="1" spc="136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1000" dirty="0">
                <a:latin typeface="Arial" panose="020B0604020202020204"/>
                <a:cs typeface="Arial" panose="020B0604020202020204"/>
              </a:rPr>
              <a:t>F</a:t>
            </a:r>
            <a:endParaRPr sz="490" baseline="-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4" name="Group 5563"/>
          <p:cNvGrpSpPr/>
          <p:nvPr/>
        </p:nvGrpSpPr>
        <p:grpSpPr>
          <a:xfrm>
            <a:off x="6249514" y="4836794"/>
            <a:ext cx="70719" cy="187757"/>
            <a:chOff x="6249514" y="4836794"/>
            <a:chExt cx="70719" cy="187757"/>
          </a:xfrm>
        </p:grpSpPr>
        <p:sp>
          <p:nvSpPr>
            <p:cNvPr id="1116" name="object 1116"/>
            <p:cNvSpPr/>
            <p:nvPr/>
          </p:nvSpPr>
          <p:spPr>
            <a:xfrm>
              <a:off x="6249514" y="4836794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107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7999" y="287997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6249514" y="4836794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18" name="object 1118"/>
          <p:cNvSpPr txBox="1"/>
          <p:nvPr/>
        </p:nvSpPr>
        <p:spPr>
          <a:xfrm>
            <a:off x="6150922" y="4901947"/>
            <a:ext cx="1765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 M</a:t>
            </a:r>
            <a:r>
              <a:rPr sz="325" b="1" spc="4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M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19" name="object 1119"/>
          <p:cNvSpPr txBox="1"/>
          <p:nvPr/>
        </p:nvSpPr>
        <p:spPr>
          <a:xfrm>
            <a:off x="6127142" y="4537977"/>
            <a:ext cx="208262" cy="91811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1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1427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1429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1452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3" name="Group 5562"/>
          <p:cNvGrpSpPr/>
          <p:nvPr/>
        </p:nvGrpSpPr>
        <p:grpSpPr>
          <a:xfrm>
            <a:off x="6319904" y="4649184"/>
            <a:ext cx="85607" cy="94706"/>
            <a:chOff x="6319904" y="4649184"/>
            <a:chExt cx="85607" cy="94706"/>
          </a:xfrm>
        </p:grpSpPr>
        <p:sp>
          <p:nvSpPr>
            <p:cNvPr id="1121" name="object 1121"/>
            <p:cNvSpPr/>
            <p:nvPr/>
          </p:nvSpPr>
          <p:spPr>
            <a:xfrm>
              <a:off x="6319904" y="4649184"/>
              <a:ext cx="85607" cy="93465"/>
            </a:xfrm>
            <a:custGeom>
              <a:avLst/>
              <a:gdLst/>
              <a:ahLst/>
              <a:cxnLst/>
              <a:rect l="l" t="t" r="r" b="b"/>
              <a:pathLst>
                <a:path w="131445" h="143509">
                  <a:moveTo>
                    <a:pt x="0" y="143128"/>
                  </a:moveTo>
                  <a:lnTo>
                    <a:pt x="131394" y="143128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312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6319904" y="4649184"/>
              <a:ext cx="85607" cy="94706"/>
            </a:xfrm>
            <a:custGeom>
              <a:avLst/>
              <a:gdLst/>
              <a:ahLst/>
              <a:cxnLst/>
              <a:rect l="l" t="t" r="r" b="b"/>
              <a:pathLst>
                <a:path w="131445" h="145415">
                  <a:moveTo>
                    <a:pt x="0" y="144894"/>
                  </a:moveTo>
                  <a:lnTo>
                    <a:pt x="131394" y="144894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23" name="object 1123"/>
          <p:cNvSpPr txBox="1"/>
          <p:nvPr/>
        </p:nvSpPr>
        <p:spPr>
          <a:xfrm>
            <a:off x="6342401" y="465736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2" name="Group 5561"/>
          <p:cNvGrpSpPr/>
          <p:nvPr/>
        </p:nvGrpSpPr>
        <p:grpSpPr>
          <a:xfrm>
            <a:off x="6319904" y="4742401"/>
            <a:ext cx="85607" cy="94706"/>
            <a:chOff x="6319904" y="4742401"/>
            <a:chExt cx="85607" cy="94706"/>
          </a:xfrm>
        </p:grpSpPr>
        <p:sp>
          <p:nvSpPr>
            <p:cNvPr id="1125" name="object 1125"/>
            <p:cNvSpPr/>
            <p:nvPr/>
          </p:nvSpPr>
          <p:spPr>
            <a:xfrm>
              <a:off x="6319904" y="4742401"/>
              <a:ext cx="85607" cy="94706"/>
            </a:xfrm>
            <a:custGeom>
              <a:avLst/>
              <a:gdLst/>
              <a:ahLst/>
              <a:cxnLst/>
              <a:rect l="l" t="t" r="r" b="b"/>
              <a:pathLst>
                <a:path w="131445" h="145415">
                  <a:moveTo>
                    <a:pt x="131394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31394" y="144894"/>
                  </a:lnTo>
                  <a:lnTo>
                    <a:pt x="13139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6319904" y="4742401"/>
              <a:ext cx="85607" cy="94706"/>
            </a:xfrm>
            <a:custGeom>
              <a:avLst/>
              <a:gdLst/>
              <a:ahLst/>
              <a:cxnLst/>
              <a:rect l="l" t="t" r="r" b="b"/>
              <a:pathLst>
                <a:path w="131445" h="145415">
                  <a:moveTo>
                    <a:pt x="0" y="144894"/>
                  </a:moveTo>
                  <a:lnTo>
                    <a:pt x="131394" y="144894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27" name="object 1127"/>
          <p:cNvSpPr txBox="1"/>
          <p:nvPr/>
        </p:nvSpPr>
        <p:spPr>
          <a:xfrm>
            <a:off x="6337604" y="4750665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1" name="Group 5560"/>
          <p:cNvGrpSpPr/>
          <p:nvPr/>
        </p:nvGrpSpPr>
        <p:grpSpPr>
          <a:xfrm>
            <a:off x="6319904" y="4836777"/>
            <a:ext cx="85607" cy="94706"/>
            <a:chOff x="6319904" y="4836777"/>
            <a:chExt cx="85607" cy="94706"/>
          </a:xfrm>
        </p:grpSpPr>
        <p:sp>
          <p:nvSpPr>
            <p:cNvPr id="1129" name="object 1129"/>
            <p:cNvSpPr/>
            <p:nvPr/>
          </p:nvSpPr>
          <p:spPr>
            <a:xfrm>
              <a:off x="6319904" y="4836777"/>
              <a:ext cx="85607" cy="93465"/>
            </a:xfrm>
            <a:custGeom>
              <a:avLst/>
              <a:gdLst/>
              <a:ahLst/>
              <a:cxnLst/>
              <a:rect l="l" t="t" r="r" b="b"/>
              <a:pathLst>
                <a:path w="131445" h="143509">
                  <a:moveTo>
                    <a:pt x="0" y="143129"/>
                  </a:moveTo>
                  <a:lnTo>
                    <a:pt x="131394" y="143129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312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6319904" y="4836777"/>
              <a:ext cx="85607" cy="94706"/>
            </a:xfrm>
            <a:custGeom>
              <a:avLst/>
              <a:gdLst/>
              <a:ahLst/>
              <a:cxnLst/>
              <a:rect l="l" t="t" r="r" b="b"/>
              <a:pathLst>
                <a:path w="131445" h="145415">
                  <a:moveTo>
                    <a:pt x="0" y="144894"/>
                  </a:moveTo>
                  <a:lnTo>
                    <a:pt x="131394" y="144894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31" name="object 1131"/>
          <p:cNvSpPr txBox="1"/>
          <p:nvPr/>
        </p:nvSpPr>
        <p:spPr>
          <a:xfrm>
            <a:off x="6340002" y="4844957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60" name="Group 5559"/>
          <p:cNvGrpSpPr/>
          <p:nvPr/>
        </p:nvGrpSpPr>
        <p:grpSpPr>
          <a:xfrm>
            <a:off x="6319904" y="4929994"/>
            <a:ext cx="85607" cy="94706"/>
            <a:chOff x="6319904" y="4929994"/>
            <a:chExt cx="85607" cy="94706"/>
          </a:xfrm>
        </p:grpSpPr>
        <p:pic>
          <p:nvPicPr>
            <p:cNvPr id="1133" name="object 113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6319904" y="4929994"/>
              <a:ext cx="85574" cy="94367"/>
            </a:xfrm>
            <a:prstGeom prst="rect">
              <a:avLst/>
            </a:prstGeom>
          </p:spPr>
        </p:pic>
        <p:sp>
          <p:nvSpPr>
            <p:cNvPr id="1134" name="object 1134"/>
            <p:cNvSpPr/>
            <p:nvPr/>
          </p:nvSpPr>
          <p:spPr>
            <a:xfrm>
              <a:off x="6319904" y="4929994"/>
              <a:ext cx="85607" cy="94706"/>
            </a:xfrm>
            <a:custGeom>
              <a:avLst/>
              <a:gdLst/>
              <a:ahLst/>
              <a:cxnLst/>
              <a:rect l="l" t="t" r="r" b="b"/>
              <a:pathLst>
                <a:path w="131445" h="145415">
                  <a:moveTo>
                    <a:pt x="0" y="144894"/>
                  </a:moveTo>
                  <a:lnTo>
                    <a:pt x="131394" y="144894"/>
                  </a:lnTo>
                  <a:lnTo>
                    <a:pt x="131394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35" name="object 1135"/>
          <p:cNvSpPr txBox="1"/>
          <p:nvPr/>
        </p:nvSpPr>
        <p:spPr>
          <a:xfrm>
            <a:off x="6326107" y="4938257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9" name="Group 5558"/>
          <p:cNvGrpSpPr/>
          <p:nvPr/>
        </p:nvGrpSpPr>
        <p:grpSpPr>
          <a:xfrm>
            <a:off x="6404931" y="4649201"/>
            <a:ext cx="52936" cy="187757"/>
            <a:chOff x="6404931" y="4649201"/>
            <a:chExt cx="52936" cy="187757"/>
          </a:xfrm>
        </p:grpSpPr>
        <p:sp>
          <p:nvSpPr>
            <p:cNvPr id="1137" name="object 1137"/>
            <p:cNvSpPr/>
            <p:nvPr/>
          </p:nvSpPr>
          <p:spPr>
            <a:xfrm>
              <a:off x="6404931" y="4649201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6404931" y="4649201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39" name="object 1139"/>
          <p:cNvSpPr txBox="1"/>
          <p:nvPr/>
        </p:nvSpPr>
        <p:spPr>
          <a:xfrm>
            <a:off x="6410887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8" name="Group 5557"/>
          <p:cNvGrpSpPr/>
          <p:nvPr/>
        </p:nvGrpSpPr>
        <p:grpSpPr>
          <a:xfrm>
            <a:off x="6404932" y="4649225"/>
            <a:ext cx="105292" cy="375326"/>
            <a:chOff x="6404932" y="4649225"/>
            <a:chExt cx="105292" cy="375326"/>
          </a:xfrm>
        </p:grpSpPr>
        <p:sp>
          <p:nvSpPr>
            <p:cNvPr id="1141" name="object 1141"/>
            <p:cNvSpPr/>
            <p:nvPr/>
          </p:nvSpPr>
          <p:spPr>
            <a:xfrm>
              <a:off x="6404932" y="4836793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6404932" y="4836793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6457288" y="4649225"/>
              <a:ext cx="52936" cy="124069"/>
            </a:xfrm>
            <a:custGeom>
              <a:avLst/>
              <a:gdLst/>
              <a:ahLst/>
              <a:cxnLst/>
              <a:rect l="l" t="t" r="r" b="b"/>
              <a:pathLst>
                <a:path w="81279" h="190500">
                  <a:moveTo>
                    <a:pt x="0" y="190119"/>
                  </a:moveTo>
                  <a:lnTo>
                    <a:pt x="80999" y="19011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457288" y="4649225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45" name="object 1145"/>
          <p:cNvSpPr txBox="1"/>
          <p:nvPr/>
        </p:nvSpPr>
        <p:spPr>
          <a:xfrm>
            <a:off x="6463244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7" name="Group 5556"/>
          <p:cNvGrpSpPr/>
          <p:nvPr/>
        </p:nvGrpSpPr>
        <p:grpSpPr>
          <a:xfrm>
            <a:off x="6457288" y="4773047"/>
            <a:ext cx="52936" cy="125723"/>
            <a:chOff x="6457288" y="4773047"/>
            <a:chExt cx="52936" cy="125723"/>
          </a:xfrm>
        </p:grpSpPr>
        <p:sp>
          <p:nvSpPr>
            <p:cNvPr id="1147" name="object 1147"/>
            <p:cNvSpPr/>
            <p:nvPr/>
          </p:nvSpPr>
          <p:spPr>
            <a:xfrm>
              <a:off x="6457288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0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0999" y="192963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6457288" y="477304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49" name="object 1149"/>
          <p:cNvSpPr txBox="1"/>
          <p:nvPr/>
        </p:nvSpPr>
        <p:spPr>
          <a:xfrm>
            <a:off x="6458695" y="479698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6" name="Group 5555"/>
          <p:cNvGrpSpPr/>
          <p:nvPr/>
        </p:nvGrpSpPr>
        <p:grpSpPr>
          <a:xfrm>
            <a:off x="6457288" y="4898687"/>
            <a:ext cx="52936" cy="125723"/>
            <a:chOff x="6457288" y="4898687"/>
            <a:chExt cx="52936" cy="125723"/>
          </a:xfrm>
        </p:grpSpPr>
        <p:pic>
          <p:nvPicPr>
            <p:cNvPr id="1151" name="object 1151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6457288" y="4898687"/>
              <a:ext cx="52753" cy="125673"/>
            </a:xfrm>
            <a:prstGeom prst="rect">
              <a:avLst/>
            </a:prstGeom>
          </p:spPr>
        </p:pic>
        <p:sp>
          <p:nvSpPr>
            <p:cNvPr id="1152" name="object 1152"/>
            <p:cNvSpPr/>
            <p:nvPr/>
          </p:nvSpPr>
          <p:spPr>
            <a:xfrm>
              <a:off x="6457288" y="489868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53" name="object 1153"/>
          <p:cNvSpPr txBox="1"/>
          <p:nvPr/>
        </p:nvSpPr>
        <p:spPr>
          <a:xfrm>
            <a:off x="6389796" y="4891607"/>
            <a:ext cx="13358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S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54" name="object 1154"/>
          <p:cNvSpPr txBox="1"/>
          <p:nvPr/>
        </p:nvSpPr>
        <p:spPr>
          <a:xfrm>
            <a:off x="6458695" y="492675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5" name="Group 5554"/>
          <p:cNvGrpSpPr/>
          <p:nvPr/>
        </p:nvGrpSpPr>
        <p:grpSpPr>
          <a:xfrm>
            <a:off x="6510307" y="4649217"/>
            <a:ext cx="55417" cy="150289"/>
            <a:chOff x="6510307" y="4649217"/>
            <a:chExt cx="55417" cy="150289"/>
          </a:xfrm>
        </p:grpSpPr>
        <p:pic>
          <p:nvPicPr>
            <p:cNvPr id="1156" name="object 1156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510307" y="4649217"/>
              <a:ext cx="55097" cy="75144"/>
            </a:xfrm>
            <a:prstGeom prst="rect">
              <a:avLst/>
            </a:prstGeom>
          </p:spPr>
        </p:pic>
        <p:sp>
          <p:nvSpPr>
            <p:cNvPr id="1157" name="object 1157"/>
            <p:cNvSpPr/>
            <p:nvPr/>
          </p:nvSpPr>
          <p:spPr>
            <a:xfrm>
              <a:off x="6510307" y="4649217"/>
              <a:ext cx="55417" cy="75269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6510307" y="4724237"/>
              <a:ext cx="55417" cy="74441"/>
            </a:xfrm>
            <a:custGeom>
              <a:avLst/>
              <a:gdLst/>
              <a:ahLst/>
              <a:cxnLst/>
              <a:rect l="l" t="t" r="r" b="b"/>
              <a:pathLst>
                <a:path w="85090" h="114300">
                  <a:moveTo>
                    <a:pt x="0" y="114173"/>
                  </a:moveTo>
                  <a:lnTo>
                    <a:pt x="84599" y="114173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417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6510307" y="4724237"/>
              <a:ext cx="55417" cy="75269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60" name="object 1160"/>
          <p:cNvSpPr txBox="1"/>
          <p:nvPr/>
        </p:nvSpPr>
        <p:spPr>
          <a:xfrm>
            <a:off x="6520068" y="4729656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4" name="Group 5553"/>
          <p:cNvGrpSpPr/>
          <p:nvPr/>
        </p:nvGrpSpPr>
        <p:grpSpPr>
          <a:xfrm>
            <a:off x="6510307" y="4649218"/>
            <a:ext cx="113895" cy="375266"/>
            <a:chOff x="6510307" y="4649218"/>
            <a:chExt cx="113895" cy="375266"/>
          </a:xfrm>
        </p:grpSpPr>
        <p:pic>
          <p:nvPicPr>
            <p:cNvPr id="1162" name="object 1162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6510307" y="4798597"/>
              <a:ext cx="55098" cy="75144"/>
            </a:xfrm>
            <a:prstGeom prst="rect">
              <a:avLst/>
            </a:prstGeom>
          </p:spPr>
        </p:pic>
        <p:sp>
          <p:nvSpPr>
            <p:cNvPr id="1163" name="object 1163"/>
            <p:cNvSpPr/>
            <p:nvPr/>
          </p:nvSpPr>
          <p:spPr>
            <a:xfrm>
              <a:off x="6510307" y="4798597"/>
              <a:ext cx="55417" cy="75268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164" name="object 1164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6510307" y="4874858"/>
              <a:ext cx="55098" cy="75144"/>
            </a:xfrm>
            <a:prstGeom prst="rect">
              <a:avLst/>
            </a:prstGeom>
          </p:spPr>
        </p:pic>
        <p:sp>
          <p:nvSpPr>
            <p:cNvPr id="1165" name="object 1165"/>
            <p:cNvSpPr/>
            <p:nvPr/>
          </p:nvSpPr>
          <p:spPr>
            <a:xfrm>
              <a:off x="6510307" y="4874858"/>
              <a:ext cx="55417" cy="75268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166" name="object 1166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6510307" y="4949216"/>
              <a:ext cx="55098" cy="75144"/>
            </a:xfrm>
            <a:prstGeom prst="rect">
              <a:avLst/>
            </a:prstGeom>
          </p:spPr>
        </p:pic>
        <p:sp>
          <p:nvSpPr>
            <p:cNvPr id="1167" name="object 1167"/>
            <p:cNvSpPr/>
            <p:nvPr/>
          </p:nvSpPr>
          <p:spPr>
            <a:xfrm>
              <a:off x="6510307" y="4949216"/>
              <a:ext cx="55417" cy="75268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168" name="object 1168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6565476" y="4649218"/>
              <a:ext cx="58614" cy="75144"/>
            </a:xfrm>
            <a:prstGeom prst="rect">
              <a:avLst/>
            </a:prstGeom>
          </p:spPr>
        </p:pic>
        <p:sp>
          <p:nvSpPr>
            <p:cNvPr id="1169" name="object 1169"/>
            <p:cNvSpPr/>
            <p:nvPr/>
          </p:nvSpPr>
          <p:spPr>
            <a:xfrm>
              <a:off x="6565476" y="4649218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70" name="object 1170"/>
          <p:cNvSpPr txBox="1"/>
          <p:nvPr/>
        </p:nvSpPr>
        <p:spPr>
          <a:xfrm>
            <a:off x="6506336" y="4638175"/>
            <a:ext cx="12076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SO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SO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3" name="Group 5552"/>
          <p:cNvGrpSpPr/>
          <p:nvPr/>
        </p:nvGrpSpPr>
        <p:grpSpPr>
          <a:xfrm>
            <a:off x="6565476" y="4720599"/>
            <a:ext cx="58726" cy="75268"/>
            <a:chOff x="6565476" y="4720599"/>
            <a:chExt cx="58726" cy="75268"/>
          </a:xfrm>
        </p:grpSpPr>
        <p:pic>
          <p:nvPicPr>
            <p:cNvPr id="1172" name="object 1172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6565476" y="4720599"/>
              <a:ext cx="58615" cy="75144"/>
            </a:xfrm>
            <a:prstGeom prst="rect">
              <a:avLst/>
            </a:prstGeom>
          </p:spPr>
        </p:pic>
        <p:sp>
          <p:nvSpPr>
            <p:cNvPr id="1173" name="object 1173"/>
            <p:cNvSpPr/>
            <p:nvPr/>
          </p:nvSpPr>
          <p:spPr>
            <a:xfrm>
              <a:off x="6565476" y="4720599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74" name="object 1174"/>
          <p:cNvSpPr txBox="1"/>
          <p:nvPr/>
        </p:nvSpPr>
        <p:spPr>
          <a:xfrm>
            <a:off x="6562168" y="4709391"/>
            <a:ext cx="65756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2" name="Group 5551"/>
          <p:cNvGrpSpPr/>
          <p:nvPr/>
        </p:nvGrpSpPr>
        <p:grpSpPr>
          <a:xfrm>
            <a:off x="6565476" y="4872955"/>
            <a:ext cx="58726" cy="151528"/>
            <a:chOff x="6565476" y="4872955"/>
            <a:chExt cx="58726" cy="151528"/>
          </a:xfrm>
        </p:grpSpPr>
        <p:pic>
          <p:nvPicPr>
            <p:cNvPr id="1176" name="object 1176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6565476" y="4872955"/>
              <a:ext cx="58615" cy="75144"/>
            </a:xfrm>
            <a:prstGeom prst="rect">
              <a:avLst/>
            </a:prstGeom>
          </p:spPr>
        </p:pic>
        <p:sp>
          <p:nvSpPr>
            <p:cNvPr id="1177" name="object 1177"/>
            <p:cNvSpPr/>
            <p:nvPr/>
          </p:nvSpPr>
          <p:spPr>
            <a:xfrm>
              <a:off x="6565476" y="4872955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178" name="object 117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6565476" y="4949215"/>
              <a:ext cx="58615" cy="75144"/>
            </a:xfrm>
            <a:prstGeom prst="rect">
              <a:avLst/>
            </a:prstGeom>
          </p:spPr>
        </p:pic>
        <p:sp>
          <p:nvSpPr>
            <p:cNvPr id="1179" name="object 1179"/>
            <p:cNvSpPr/>
            <p:nvPr/>
          </p:nvSpPr>
          <p:spPr>
            <a:xfrm>
              <a:off x="6565476" y="4949215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80" name="object 1180"/>
          <p:cNvSpPr txBox="1"/>
          <p:nvPr/>
        </p:nvSpPr>
        <p:spPr>
          <a:xfrm>
            <a:off x="6512872" y="4947851"/>
            <a:ext cx="10835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8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81" name="object 1181"/>
          <p:cNvSpPr txBox="1"/>
          <p:nvPr/>
        </p:nvSpPr>
        <p:spPr>
          <a:xfrm>
            <a:off x="6381401" y="4540376"/>
            <a:ext cx="251351" cy="9263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1492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1518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9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1535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82" name="object 1182"/>
          <p:cNvSpPr txBox="1"/>
          <p:nvPr/>
        </p:nvSpPr>
        <p:spPr>
          <a:xfrm>
            <a:off x="6668827" y="4542940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1559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1" name="Group 5550"/>
          <p:cNvGrpSpPr/>
          <p:nvPr/>
        </p:nvGrpSpPr>
        <p:grpSpPr>
          <a:xfrm>
            <a:off x="6694757" y="4649201"/>
            <a:ext cx="99668" cy="187757"/>
            <a:chOff x="6694757" y="4649201"/>
            <a:chExt cx="99668" cy="187757"/>
          </a:xfrm>
        </p:grpSpPr>
        <p:sp>
          <p:nvSpPr>
            <p:cNvPr id="1184" name="object 1184"/>
            <p:cNvSpPr/>
            <p:nvPr/>
          </p:nvSpPr>
          <p:spPr>
            <a:xfrm>
              <a:off x="6694757" y="4649201"/>
              <a:ext cx="99668" cy="187757"/>
            </a:xfrm>
            <a:custGeom>
              <a:avLst/>
              <a:gdLst/>
              <a:ahLst/>
              <a:cxnLst/>
              <a:rect l="l" t="t" r="r" b="b"/>
              <a:pathLst>
                <a:path w="153034" h="288290">
                  <a:moveTo>
                    <a:pt x="152996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52996" y="287997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6694757" y="4649201"/>
              <a:ext cx="99668" cy="187757"/>
            </a:xfrm>
            <a:custGeom>
              <a:avLst/>
              <a:gdLst/>
              <a:ahLst/>
              <a:cxnLst/>
              <a:rect l="l" t="t" r="r" b="b"/>
              <a:pathLst>
                <a:path w="153034" h="288290">
                  <a:moveTo>
                    <a:pt x="0" y="287997"/>
                  </a:moveTo>
                  <a:lnTo>
                    <a:pt x="152996" y="287997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86" name="object 1186"/>
          <p:cNvSpPr txBox="1"/>
          <p:nvPr/>
        </p:nvSpPr>
        <p:spPr>
          <a:xfrm>
            <a:off x="6721969" y="4662576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87" name="object 1187"/>
          <p:cNvSpPr txBox="1"/>
          <p:nvPr/>
        </p:nvSpPr>
        <p:spPr>
          <a:xfrm>
            <a:off x="6721969" y="4745372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50" name="Group 5549"/>
          <p:cNvGrpSpPr/>
          <p:nvPr/>
        </p:nvGrpSpPr>
        <p:grpSpPr>
          <a:xfrm>
            <a:off x="3870287" y="3861505"/>
            <a:ext cx="2924138" cy="1163045"/>
            <a:chOff x="3870287" y="3861505"/>
            <a:chExt cx="2924138" cy="1163045"/>
          </a:xfrm>
        </p:grpSpPr>
        <p:pic>
          <p:nvPicPr>
            <p:cNvPr id="1189" name="object 118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6694756" y="4836793"/>
              <a:ext cx="99643" cy="187567"/>
            </a:xfrm>
            <a:prstGeom prst="rect">
              <a:avLst/>
            </a:prstGeom>
          </p:spPr>
        </p:pic>
        <p:pic>
          <p:nvPicPr>
            <p:cNvPr id="1190" name="object 119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3870287" y="3861505"/>
              <a:ext cx="165838" cy="98428"/>
            </a:xfrm>
            <a:prstGeom prst="rect">
              <a:avLst/>
            </a:prstGeom>
          </p:spPr>
        </p:pic>
        <p:sp>
          <p:nvSpPr>
            <p:cNvPr id="1191" name="object 1191"/>
            <p:cNvSpPr/>
            <p:nvPr/>
          </p:nvSpPr>
          <p:spPr>
            <a:xfrm>
              <a:off x="6694756" y="4836793"/>
              <a:ext cx="99669" cy="187757"/>
            </a:xfrm>
            <a:custGeom>
              <a:avLst/>
              <a:gdLst/>
              <a:ahLst/>
              <a:cxnLst/>
              <a:rect l="l" t="t" r="r" b="b"/>
              <a:pathLst>
                <a:path w="153034" h="288290">
                  <a:moveTo>
                    <a:pt x="0" y="287997"/>
                  </a:moveTo>
                  <a:lnTo>
                    <a:pt x="152996" y="287997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92" name="object 1192"/>
          <p:cNvSpPr txBox="1"/>
          <p:nvPr/>
        </p:nvSpPr>
        <p:spPr>
          <a:xfrm>
            <a:off x="6721969" y="4871012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9" name="Group 5548"/>
          <p:cNvGrpSpPr/>
          <p:nvPr/>
        </p:nvGrpSpPr>
        <p:grpSpPr>
          <a:xfrm>
            <a:off x="6794838" y="4649225"/>
            <a:ext cx="35566" cy="125723"/>
            <a:chOff x="6794838" y="4649225"/>
            <a:chExt cx="35566" cy="125723"/>
          </a:xfrm>
        </p:grpSpPr>
        <p:pic>
          <p:nvPicPr>
            <p:cNvPr id="1194" name="object 1194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794838" y="4649225"/>
              <a:ext cx="35169" cy="125673"/>
            </a:xfrm>
            <a:prstGeom prst="rect">
              <a:avLst/>
            </a:prstGeom>
          </p:spPr>
        </p:pic>
        <p:sp>
          <p:nvSpPr>
            <p:cNvPr id="1195" name="object 1195"/>
            <p:cNvSpPr/>
            <p:nvPr/>
          </p:nvSpPr>
          <p:spPr>
            <a:xfrm>
              <a:off x="6794838" y="4649225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196" name="object 1196"/>
          <p:cNvSpPr txBox="1"/>
          <p:nvPr/>
        </p:nvSpPr>
        <p:spPr>
          <a:xfrm>
            <a:off x="6721969" y="4704015"/>
            <a:ext cx="11290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212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8" name="Group 5547"/>
          <p:cNvGrpSpPr/>
          <p:nvPr/>
        </p:nvGrpSpPr>
        <p:grpSpPr>
          <a:xfrm>
            <a:off x="6794095" y="4773047"/>
            <a:ext cx="35566" cy="125723"/>
            <a:chOff x="6794095" y="4773047"/>
            <a:chExt cx="35566" cy="125723"/>
          </a:xfrm>
        </p:grpSpPr>
        <p:sp>
          <p:nvSpPr>
            <p:cNvPr id="1198" name="object 1198"/>
            <p:cNvSpPr/>
            <p:nvPr/>
          </p:nvSpPr>
          <p:spPr>
            <a:xfrm>
              <a:off x="6794095" y="477304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6794095" y="4773047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00" name="object 1200"/>
          <p:cNvSpPr txBox="1"/>
          <p:nvPr/>
        </p:nvSpPr>
        <p:spPr>
          <a:xfrm>
            <a:off x="6792027" y="4770764"/>
            <a:ext cx="4052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01" name="object 1201"/>
          <p:cNvSpPr txBox="1"/>
          <p:nvPr/>
        </p:nvSpPr>
        <p:spPr>
          <a:xfrm>
            <a:off x="6792027" y="4803683"/>
            <a:ext cx="4052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N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02" name="object 1202"/>
          <p:cNvSpPr txBox="1"/>
          <p:nvPr/>
        </p:nvSpPr>
        <p:spPr>
          <a:xfrm>
            <a:off x="6723127" y="4829490"/>
            <a:ext cx="1091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225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7" name="Group 5546"/>
          <p:cNvGrpSpPr/>
          <p:nvPr/>
        </p:nvGrpSpPr>
        <p:grpSpPr>
          <a:xfrm>
            <a:off x="6793846" y="4649185"/>
            <a:ext cx="94623" cy="375225"/>
            <a:chOff x="6793846" y="4649185"/>
            <a:chExt cx="94623" cy="375225"/>
          </a:xfrm>
        </p:grpSpPr>
        <p:pic>
          <p:nvPicPr>
            <p:cNvPr id="1204" name="object 1204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793846" y="4898687"/>
              <a:ext cx="35169" cy="125673"/>
            </a:xfrm>
            <a:prstGeom prst="rect">
              <a:avLst/>
            </a:prstGeom>
          </p:spPr>
        </p:pic>
        <p:sp>
          <p:nvSpPr>
            <p:cNvPr id="1205" name="object 1205"/>
            <p:cNvSpPr/>
            <p:nvPr/>
          </p:nvSpPr>
          <p:spPr>
            <a:xfrm>
              <a:off x="6793846" y="4898687"/>
              <a:ext cx="35567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06" name="object 1206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829743" y="4649185"/>
              <a:ext cx="58615" cy="94367"/>
            </a:xfrm>
            <a:prstGeom prst="rect">
              <a:avLst/>
            </a:prstGeom>
          </p:spPr>
        </p:pic>
        <p:sp>
          <p:nvSpPr>
            <p:cNvPr id="1207" name="object 1207"/>
            <p:cNvSpPr/>
            <p:nvPr/>
          </p:nvSpPr>
          <p:spPr>
            <a:xfrm>
              <a:off x="6829743" y="4649185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08" name="object 1208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829743" y="4742402"/>
              <a:ext cx="58615" cy="94367"/>
            </a:xfrm>
            <a:prstGeom prst="rect">
              <a:avLst/>
            </a:prstGeom>
          </p:spPr>
        </p:pic>
        <p:sp>
          <p:nvSpPr>
            <p:cNvPr id="1209" name="object 1209"/>
            <p:cNvSpPr/>
            <p:nvPr/>
          </p:nvSpPr>
          <p:spPr>
            <a:xfrm>
              <a:off x="6829743" y="4742402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10" name="object 1210"/>
          <p:cNvSpPr txBox="1"/>
          <p:nvPr/>
        </p:nvSpPr>
        <p:spPr>
          <a:xfrm>
            <a:off x="6828336" y="4757446"/>
            <a:ext cx="6203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6" name="Group 5545"/>
          <p:cNvGrpSpPr/>
          <p:nvPr/>
        </p:nvGrpSpPr>
        <p:grpSpPr>
          <a:xfrm>
            <a:off x="6829743" y="4836777"/>
            <a:ext cx="58726" cy="187922"/>
            <a:chOff x="6829743" y="4836777"/>
            <a:chExt cx="58726" cy="187922"/>
          </a:xfrm>
        </p:grpSpPr>
        <p:sp>
          <p:nvSpPr>
            <p:cNvPr id="1212" name="object 1212"/>
            <p:cNvSpPr/>
            <p:nvPr/>
          </p:nvSpPr>
          <p:spPr>
            <a:xfrm>
              <a:off x="6829743" y="4836777"/>
              <a:ext cx="58726" cy="93465"/>
            </a:xfrm>
            <a:custGeom>
              <a:avLst/>
              <a:gdLst/>
              <a:ahLst/>
              <a:cxnLst/>
              <a:rect l="l" t="t" r="r" b="b"/>
              <a:pathLst>
                <a:path w="90170" h="143509">
                  <a:moveTo>
                    <a:pt x="0" y="143129"/>
                  </a:moveTo>
                  <a:lnTo>
                    <a:pt x="89999" y="14312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312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6829743" y="4836777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14" name="object 121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6829743" y="4929993"/>
              <a:ext cx="58615" cy="94366"/>
            </a:xfrm>
            <a:prstGeom prst="rect">
              <a:avLst/>
            </a:prstGeom>
          </p:spPr>
        </p:pic>
        <p:sp>
          <p:nvSpPr>
            <p:cNvPr id="1215" name="object 1215"/>
            <p:cNvSpPr/>
            <p:nvPr/>
          </p:nvSpPr>
          <p:spPr>
            <a:xfrm>
              <a:off x="6829743" y="4929993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16" name="object 1216"/>
          <p:cNvSpPr txBox="1"/>
          <p:nvPr/>
        </p:nvSpPr>
        <p:spPr>
          <a:xfrm>
            <a:off x="6791778" y="4962491"/>
            <a:ext cx="9884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5" name="Group 5544"/>
          <p:cNvGrpSpPr/>
          <p:nvPr/>
        </p:nvGrpSpPr>
        <p:grpSpPr>
          <a:xfrm>
            <a:off x="6888469" y="4649184"/>
            <a:ext cx="52936" cy="94706"/>
            <a:chOff x="6888469" y="4649184"/>
            <a:chExt cx="52936" cy="94706"/>
          </a:xfrm>
        </p:grpSpPr>
        <p:pic>
          <p:nvPicPr>
            <p:cNvPr id="1218" name="object 121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6888469" y="4649184"/>
              <a:ext cx="52753" cy="94367"/>
            </a:xfrm>
            <a:prstGeom prst="rect">
              <a:avLst/>
            </a:prstGeom>
          </p:spPr>
        </p:pic>
        <p:sp>
          <p:nvSpPr>
            <p:cNvPr id="1219" name="object 1219"/>
            <p:cNvSpPr/>
            <p:nvPr/>
          </p:nvSpPr>
          <p:spPr>
            <a:xfrm>
              <a:off x="6888469" y="4649184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20" name="object 1220"/>
          <p:cNvSpPr txBox="1"/>
          <p:nvPr/>
        </p:nvSpPr>
        <p:spPr>
          <a:xfrm>
            <a:off x="6793598" y="4680855"/>
            <a:ext cx="154673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SM</a:t>
            </a:r>
            <a:r>
              <a:rPr sz="260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4" name="Group 5543"/>
          <p:cNvGrpSpPr/>
          <p:nvPr/>
        </p:nvGrpSpPr>
        <p:grpSpPr>
          <a:xfrm>
            <a:off x="6888469" y="4836777"/>
            <a:ext cx="52936" cy="94706"/>
            <a:chOff x="6888469" y="4836777"/>
            <a:chExt cx="52936" cy="94706"/>
          </a:xfrm>
        </p:grpSpPr>
        <p:sp>
          <p:nvSpPr>
            <p:cNvPr id="1222" name="object 1222"/>
            <p:cNvSpPr/>
            <p:nvPr/>
          </p:nvSpPr>
          <p:spPr>
            <a:xfrm>
              <a:off x="6888469" y="4836777"/>
              <a:ext cx="52936" cy="93465"/>
            </a:xfrm>
            <a:custGeom>
              <a:avLst/>
              <a:gdLst/>
              <a:ahLst/>
              <a:cxnLst/>
              <a:rect l="l" t="t" r="r" b="b"/>
              <a:pathLst>
                <a:path w="81279" h="143509">
                  <a:moveTo>
                    <a:pt x="0" y="143129"/>
                  </a:moveTo>
                  <a:lnTo>
                    <a:pt x="80999" y="14312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312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6888469" y="4836777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24" name="object 1224"/>
          <p:cNvSpPr txBox="1"/>
          <p:nvPr/>
        </p:nvSpPr>
        <p:spPr>
          <a:xfrm>
            <a:off x="6840084" y="4820970"/>
            <a:ext cx="95533" cy="46349"/>
          </a:xfrm>
          <a:prstGeom prst="rect">
            <a:avLst/>
          </a:prstGeom>
        </p:spPr>
        <p:txBody>
          <a:bodyPr vert="horz" wrap="square" lIns="0" tIns="11166" rIns="0" bIns="0" rtlCol="0">
            <a:spAutoFit/>
          </a:bodyPr>
          <a:lstStyle/>
          <a:p>
            <a:pPr marL="8255" defTabSz="595630">
              <a:spcBef>
                <a:spcPts val="9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D</a:t>
            </a:r>
            <a:r>
              <a:rPr sz="230" b="1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D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25" name="object 1225"/>
          <p:cNvSpPr txBox="1"/>
          <p:nvPr/>
        </p:nvSpPr>
        <p:spPr>
          <a:xfrm>
            <a:off x="6840083" y="4882922"/>
            <a:ext cx="141025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A</a:t>
            </a:r>
            <a:r>
              <a:rPr sz="230" b="1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A</a:t>
            </a:r>
            <a:r>
              <a:rPr sz="230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S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3" name="Group 5542"/>
          <p:cNvGrpSpPr/>
          <p:nvPr/>
        </p:nvGrpSpPr>
        <p:grpSpPr>
          <a:xfrm>
            <a:off x="6888470" y="4649225"/>
            <a:ext cx="156905" cy="375515"/>
            <a:chOff x="6888470" y="4649225"/>
            <a:chExt cx="156905" cy="375515"/>
          </a:xfrm>
        </p:grpSpPr>
        <p:pic>
          <p:nvPicPr>
            <p:cNvPr id="1227" name="object 1227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6888470" y="4929993"/>
              <a:ext cx="52753" cy="94367"/>
            </a:xfrm>
            <a:prstGeom prst="rect">
              <a:avLst/>
            </a:prstGeom>
          </p:spPr>
        </p:pic>
        <p:sp>
          <p:nvSpPr>
            <p:cNvPr id="1228" name="object 1228"/>
            <p:cNvSpPr/>
            <p:nvPr/>
          </p:nvSpPr>
          <p:spPr>
            <a:xfrm>
              <a:off x="6888470" y="4929993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29" name="object 1229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980859" y="4649225"/>
              <a:ext cx="64476" cy="375134"/>
            </a:xfrm>
            <a:prstGeom prst="rect">
              <a:avLst/>
            </a:prstGeom>
          </p:spPr>
        </p:pic>
        <p:sp>
          <p:nvSpPr>
            <p:cNvPr id="1230" name="object 1230"/>
            <p:cNvSpPr/>
            <p:nvPr/>
          </p:nvSpPr>
          <p:spPr>
            <a:xfrm>
              <a:off x="6980859" y="4649225"/>
              <a:ext cx="64516" cy="375515"/>
            </a:xfrm>
            <a:custGeom>
              <a:avLst/>
              <a:gdLst/>
              <a:ahLst/>
              <a:cxnLst/>
              <a:rect l="l" t="t" r="r" b="b"/>
              <a:pathLst>
                <a:path w="99059" h="576579">
                  <a:moveTo>
                    <a:pt x="0" y="575995"/>
                  </a:moveTo>
                  <a:lnTo>
                    <a:pt x="99000" y="575995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31" name="object 1231"/>
          <p:cNvSpPr txBox="1"/>
          <p:nvPr/>
        </p:nvSpPr>
        <p:spPr>
          <a:xfrm>
            <a:off x="6974408" y="4797729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2" name="Group 5541"/>
          <p:cNvGrpSpPr/>
          <p:nvPr/>
        </p:nvGrpSpPr>
        <p:grpSpPr>
          <a:xfrm>
            <a:off x="7045375" y="4649201"/>
            <a:ext cx="35566" cy="187757"/>
            <a:chOff x="7045375" y="4649201"/>
            <a:chExt cx="35566" cy="187757"/>
          </a:xfrm>
        </p:grpSpPr>
        <p:pic>
          <p:nvPicPr>
            <p:cNvPr id="1233" name="object 1233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7045375" y="4649201"/>
              <a:ext cx="35169" cy="187566"/>
            </a:xfrm>
            <a:prstGeom prst="rect">
              <a:avLst/>
            </a:prstGeom>
          </p:spPr>
        </p:pic>
        <p:sp>
          <p:nvSpPr>
            <p:cNvPr id="1234" name="object 1234"/>
            <p:cNvSpPr/>
            <p:nvPr/>
          </p:nvSpPr>
          <p:spPr>
            <a:xfrm>
              <a:off x="7045375" y="4649201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35" name="object 1235"/>
          <p:cNvSpPr txBox="1"/>
          <p:nvPr/>
        </p:nvSpPr>
        <p:spPr>
          <a:xfrm>
            <a:off x="7044300" y="4694337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1" name="Group 5540"/>
          <p:cNvGrpSpPr/>
          <p:nvPr/>
        </p:nvGrpSpPr>
        <p:grpSpPr>
          <a:xfrm>
            <a:off x="7045375" y="4836794"/>
            <a:ext cx="35566" cy="187757"/>
            <a:chOff x="7045375" y="4836794"/>
            <a:chExt cx="35566" cy="187757"/>
          </a:xfrm>
        </p:grpSpPr>
        <p:pic>
          <p:nvPicPr>
            <p:cNvPr id="1237" name="object 1237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045375" y="4836794"/>
              <a:ext cx="35169" cy="187566"/>
            </a:xfrm>
            <a:prstGeom prst="rect">
              <a:avLst/>
            </a:prstGeom>
          </p:spPr>
        </p:pic>
        <p:sp>
          <p:nvSpPr>
            <p:cNvPr id="1238" name="object 1238"/>
            <p:cNvSpPr/>
            <p:nvPr/>
          </p:nvSpPr>
          <p:spPr>
            <a:xfrm>
              <a:off x="7045375" y="4836794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39" name="object 1239"/>
          <p:cNvSpPr txBox="1"/>
          <p:nvPr/>
        </p:nvSpPr>
        <p:spPr>
          <a:xfrm>
            <a:off x="7043308" y="4915096"/>
            <a:ext cx="4052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40" name="Group 5539"/>
          <p:cNvGrpSpPr/>
          <p:nvPr/>
        </p:nvGrpSpPr>
        <p:grpSpPr>
          <a:xfrm>
            <a:off x="7080942" y="4649184"/>
            <a:ext cx="64515" cy="282298"/>
            <a:chOff x="7080942" y="4649184"/>
            <a:chExt cx="64515" cy="282298"/>
          </a:xfrm>
        </p:grpSpPr>
        <p:pic>
          <p:nvPicPr>
            <p:cNvPr id="1241" name="object 1241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080942" y="4649184"/>
              <a:ext cx="64476" cy="94367"/>
            </a:xfrm>
            <a:prstGeom prst="rect">
              <a:avLst/>
            </a:prstGeom>
          </p:spPr>
        </p:pic>
        <p:sp>
          <p:nvSpPr>
            <p:cNvPr id="1242" name="object 1242"/>
            <p:cNvSpPr/>
            <p:nvPr/>
          </p:nvSpPr>
          <p:spPr>
            <a:xfrm>
              <a:off x="7080942" y="4649184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43" name="object 1243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080942" y="4742401"/>
              <a:ext cx="64476" cy="94367"/>
            </a:xfrm>
            <a:prstGeom prst="rect">
              <a:avLst/>
            </a:prstGeom>
          </p:spPr>
        </p:pic>
        <p:sp>
          <p:nvSpPr>
            <p:cNvPr id="1244" name="object 1244"/>
            <p:cNvSpPr/>
            <p:nvPr/>
          </p:nvSpPr>
          <p:spPr>
            <a:xfrm>
              <a:off x="7080942" y="4742401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45" name="object 1245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7080942" y="4836776"/>
              <a:ext cx="64476" cy="94367"/>
            </a:xfrm>
            <a:prstGeom prst="rect">
              <a:avLst/>
            </a:prstGeom>
          </p:spPr>
        </p:pic>
        <p:sp>
          <p:nvSpPr>
            <p:cNvPr id="1246" name="object 1246"/>
            <p:cNvSpPr/>
            <p:nvPr/>
          </p:nvSpPr>
          <p:spPr>
            <a:xfrm>
              <a:off x="7080942" y="4836776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47" name="object 1247"/>
          <p:cNvSpPr txBox="1"/>
          <p:nvPr/>
        </p:nvSpPr>
        <p:spPr>
          <a:xfrm>
            <a:off x="7044300" y="4844957"/>
            <a:ext cx="90984" cy="85296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56515" defTabSz="595630">
              <a:lnSpc>
                <a:spcPts val="340"/>
              </a:lnSpc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60"/>
              </a:lnSpc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9" name="Group 5538"/>
          <p:cNvGrpSpPr/>
          <p:nvPr/>
        </p:nvGrpSpPr>
        <p:grpSpPr>
          <a:xfrm>
            <a:off x="7080941" y="4649218"/>
            <a:ext cx="117370" cy="375482"/>
            <a:chOff x="7080941" y="4649218"/>
            <a:chExt cx="117370" cy="375482"/>
          </a:xfrm>
        </p:grpSpPr>
        <p:pic>
          <p:nvPicPr>
            <p:cNvPr id="1249" name="object 124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080941" y="4929994"/>
              <a:ext cx="64477" cy="94367"/>
            </a:xfrm>
            <a:prstGeom prst="rect">
              <a:avLst/>
            </a:prstGeom>
          </p:spPr>
        </p:pic>
        <p:sp>
          <p:nvSpPr>
            <p:cNvPr id="1250" name="object 1250"/>
            <p:cNvSpPr/>
            <p:nvPr/>
          </p:nvSpPr>
          <p:spPr>
            <a:xfrm>
              <a:off x="7080941" y="4929994"/>
              <a:ext cx="64516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7145375" y="4724238"/>
              <a:ext cx="52936" cy="73201"/>
            </a:xfrm>
            <a:custGeom>
              <a:avLst/>
              <a:gdLst/>
              <a:ahLst/>
              <a:cxnLst/>
              <a:rect l="l" t="t" r="r" b="b"/>
              <a:pathLst>
                <a:path w="81279" h="112395">
                  <a:moveTo>
                    <a:pt x="0" y="112014"/>
                  </a:moveTo>
                  <a:lnTo>
                    <a:pt x="80999" y="11201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2014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7145375" y="4724238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7145375" y="4649218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80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0999" y="115379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7145375" y="4649218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7145375" y="4797190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80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0999" y="115379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7145375" y="4797190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57" name="object 1257"/>
          <p:cNvSpPr txBox="1"/>
          <p:nvPr/>
        </p:nvSpPr>
        <p:spPr>
          <a:xfrm>
            <a:off x="7139171" y="4802691"/>
            <a:ext cx="6699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MX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8" name="Group 5537"/>
          <p:cNvGrpSpPr/>
          <p:nvPr/>
        </p:nvGrpSpPr>
        <p:grpSpPr>
          <a:xfrm>
            <a:off x="7145374" y="4872955"/>
            <a:ext cx="52936" cy="75268"/>
            <a:chOff x="7145374" y="4872955"/>
            <a:chExt cx="52936" cy="75268"/>
          </a:xfrm>
        </p:grpSpPr>
        <p:pic>
          <p:nvPicPr>
            <p:cNvPr id="1259" name="object 1259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7145374" y="4872955"/>
              <a:ext cx="52753" cy="75144"/>
            </a:xfrm>
            <a:prstGeom prst="rect">
              <a:avLst/>
            </a:prstGeom>
          </p:spPr>
        </p:pic>
        <p:sp>
          <p:nvSpPr>
            <p:cNvPr id="1260" name="object 1260"/>
            <p:cNvSpPr/>
            <p:nvPr/>
          </p:nvSpPr>
          <p:spPr>
            <a:xfrm>
              <a:off x="7145374" y="4872955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61" name="object 1261"/>
          <p:cNvSpPr txBox="1"/>
          <p:nvPr/>
        </p:nvSpPr>
        <p:spPr>
          <a:xfrm>
            <a:off x="7139171" y="4894997"/>
            <a:ext cx="65756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7" name="Group 5536"/>
          <p:cNvGrpSpPr/>
          <p:nvPr/>
        </p:nvGrpSpPr>
        <p:grpSpPr>
          <a:xfrm>
            <a:off x="7145374" y="4649218"/>
            <a:ext cx="111496" cy="375266"/>
            <a:chOff x="7145374" y="4649218"/>
            <a:chExt cx="111496" cy="375266"/>
          </a:xfrm>
        </p:grpSpPr>
        <p:pic>
          <p:nvPicPr>
            <p:cNvPr id="1263" name="object 1263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7145374" y="4949216"/>
              <a:ext cx="52753" cy="75144"/>
            </a:xfrm>
            <a:prstGeom prst="rect">
              <a:avLst/>
            </a:prstGeom>
          </p:spPr>
        </p:pic>
        <p:sp>
          <p:nvSpPr>
            <p:cNvPr id="1264" name="object 1264"/>
            <p:cNvSpPr/>
            <p:nvPr/>
          </p:nvSpPr>
          <p:spPr>
            <a:xfrm>
              <a:off x="7145374" y="4949216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7198144" y="4649218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89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9999" y="115379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7198144" y="4649218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7198144" y="4724238"/>
              <a:ext cx="58726" cy="73201"/>
            </a:xfrm>
            <a:custGeom>
              <a:avLst/>
              <a:gdLst/>
              <a:ahLst/>
              <a:cxnLst/>
              <a:rect l="l" t="t" r="r" b="b"/>
              <a:pathLst>
                <a:path w="90170" h="112395">
                  <a:moveTo>
                    <a:pt x="0" y="112014"/>
                  </a:moveTo>
                  <a:lnTo>
                    <a:pt x="89999" y="11201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2014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7198144" y="4724238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269" name="object 1269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7198144" y="4797190"/>
              <a:ext cx="58615" cy="75144"/>
            </a:xfrm>
            <a:prstGeom prst="rect">
              <a:avLst/>
            </a:prstGeom>
          </p:spPr>
        </p:pic>
        <p:sp>
          <p:nvSpPr>
            <p:cNvPr id="1270" name="object 1270"/>
            <p:cNvSpPr/>
            <p:nvPr/>
          </p:nvSpPr>
          <p:spPr>
            <a:xfrm>
              <a:off x="7198144" y="4797190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71" name="object 1271"/>
          <p:cNvSpPr txBox="1"/>
          <p:nvPr/>
        </p:nvSpPr>
        <p:spPr>
          <a:xfrm>
            <a:off x="7193182" y="4786065"/>
            <a:ext cx="6947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SW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6" name="Group 5535"/>
          <p:cNvGrpSpPr/>
          <p:nvPr/>
        </p:nvGrpSpPr>
        <p:grpSpPr>
          <a:xfrm>
            <a:off x="7198145" y="4872955"/>
            <a:ext cx="58726" cy="75268"/>
            <a:chOff x="7198145" y="4872955"/>
            <a:chExt cx="58726" cy="75268"/>
          </a:xfrm>
        </p:grpSpPr>
        <p:sp>
          <p:nvSpPr>
            <p:cNvPr id="1273" name="object 1273"/>
            <p:cNvSpPr/>
            <p:nvPr/>
          </p:nvSpPr>
          <p:spPr>
            <a:xfrm>
              <a:off x="7198145" y="4872955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89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9999" y="115379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7198145" y="4872955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75" name="object 1275"/>
          <p:cNvSpPr txBox="1"/>
          <p:nvPr/>
        </p:nvSpPr>
        <p:spPr>
          <a:xfrm>
            <a:off x="7202530" y="4871590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5" name="Group 5534"/>
          <p:cNvGrpSpPr/>
          <p:nvPr/>
        </p:nvGrpSpPr>
        <p:grpSpPr>
          <a:xfrm>
            <a:off x="7198146" y="4649185"/>
            <a:ext cx="129279" cy="375299"/>
            <a:chOff x="7198146" y="4649185"/>
            <a:chExt cx="129279" cy="375299"/>
          </a:xfrm>
        </p:grpSpPr>
        <p:pic>
          <p:nvPicPr>
            <p:cNvPr id="1277" name="object 1277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7198146" y="4949216"/>
              <a:ext cx="58614" cy="75144"/>
            </a:xfrm>
            <a:prstGeom prst="rect">
              <a:avLst/>
            </a:prstGeom>
          </p:spPr>
        </p:pic>
        <p:sp>
          <p:nvSpPr>
            <p:cNvPr id="1278" name="object 1278"/>
            <p:cNvSpPr/>
            <p:nvPr/>
          </p:nvSpPr>
          <p:spPr>
            <a:xfrm>
              <a:off x="7198146" y="4949216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7256706" y="4649185"/>
              <a:ext cx="70719" cy="93465"/>
            </a:xfrm>
            <a:custGeom>
              <a:avLst/>
              <a:gdLst/>
              <a:ahLst/>
              <a:cxnLst/>
              <a:rect l="l" t="t" r="r" b="b"/>
              <a:pathLst>
                <a:path w="108584" h="143509">
                  <a:moveTo>
                    <a:pt x="0" y="143128"/>
                  </a:moveTo>
                  <a:lnTo>
                    <a:pt x="107999" y="143128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3128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7256706" y="4649185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81" name="object 1281"/>
          <p:cNvSpPr txBox="1"/>
          <p:nvPr/>
        </p:nvSpPr>
        <p:spPr>
          <a:xfrm>
            <a:off x="7060346" y="4657366"/>
            <a:ext cx="27708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1000" dirty="0">
                <a:latin typeface="Arial" panose="020B0604020202020204"/>
                <a:cs typeface="Arial" panose="020B0604020202020204"/>
              </a:rPr>
              <a:t>W</a:t>
            </a:r>
            <a:r>
              <a:rPr sz="390" b="1" spc="131" baseline="2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W</a:t>
            </a:r>
            <a:r>
              <a:rPr sz="490" b="1" spc="151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4" name="Group 5533"/>
          <p:cNvGrpSpPr/>
          <p:nvPr/>
        </p:nvGrpSpPr>
        <p:grpSpPr>
          <a:xfrm>
            <a:off x="7256705" y="4742401"/>
            <a:ext cx="70719" cy="94706"/>
            <a:chOff x="7256705" y="4742401"/>
            <a:chExt cx="70719" cy="94706"/>
          </a:xfrm>
        </p:grpSpPr>
        <p:sp>
          <p:nvSpPr>
            <p:cNvPr id="1283" name="object 1283"/>
            <p:cNvSpPr/>
            <p:nvPr/>
          </p:nvSpPr>
          <p:spPr>
            <a:xfrm>
              <a:off x="7256705" y="4742401"/>
              <a:ext cx="69065" cy="94706"/>
            </a:xfrm>
            <a:custGeom>
              <a:avLst/>
              <a:gdLst/>
              <a:ahLst/>
              <a:cxnLst/>
              <a:rect l="l" t="t" r="r" b="b"/>
              <a:pathLst>
                <a:path w="106045" h="145415">
                  <a:moveTo>
                    <a:pt x="0" y="144894"/>
                  </a:moveTo>
                  <a:lnTo>
                    <a:pt x="105536" y="144894"/>
                  </a:lnTo>
                  <a:lnTo>
                    <a:pt x="105536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7256705" y="474240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85" name="object 1285"/>
          <p:cNvSpPr txBox="1"/>
          <p:nvPr/>
        </p:nvSpPr>
        <p:spPr>
          <a:xfrm>
            <a:off x="7025028" y="4722872"/>
            <a:ext cx="305209" cy="85296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lnSpc>
                <a:spcPts val="305"/>
              </a:lnSpc>
              <a:spcBef>
                <a:spcPts val="65"/>
              </a:spcBef>
              <a:tabLst>
                <a:tab pos="136525" algn="l"/>
              </a:tabLst>
            </a:pP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	F</a:t>
            </a:r>
            <a:r>
              <a:rPr sz="390" b="1" spc="273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59690" defTabSz="595630">
              <a:lnSpc>
                <a:spcPts val="305"/>
              </a:lnSpc>
              <a:tabLst>
                <a:tab pos="254635" algn="l"/>
              </a:tabLst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3" name="Group 5532"/>
          <p:cNvGrpSpPr/>
          <p:nvPr/>
        </p:nvGrpSpPr>
        <p:grpSpPr>
          <a:xfrm>
            <a:off x="7256705" y="4929994"/>
            <a:ext cx="70719" cy="94706"/>
            <a:chOff x="7256705" y="4929994"/>
            <a:chExt cx="70719" cy="94706"/>
          </a:xfrm>
        </p:grpSpPr>
        <p:sp>
          <p:nvSpPr>
            <p:cNvPr id="1287" name="object 1287"/>
            <p:cNvSpPr/>
            <p:nvPr/>
          </p:nvSpPr>
          <p:spPr>
            <a:xfrm>
              <a:off x="7256705" y="4931144"/>
              <a:ext cx="69065" cy="93465"/>
            </a:xfrm>
            <a:custGeom>
              <a:avLst/>
              <a:gdLst/>
              <a:ahLst/>
              <a:cxnLst/>
              <a:rect l="l" t="t" r="r" b="b"/>
              <a:pathLst>
                <a:path w="106045" h="143509">
                  <a:moveTo>
                    <a:pt x="0" y="143129"/>
                  </a:moveTo>
                  <a:lnTo>
                    <a:pt x="105536" y="143129"/>
                  </a:lnTo>
                  <a:lnTo>
                    <a:pt x="105536" y="0"/>
                  </a:lnTo>
                  <a:lnTo>
                    <a:pt x="0" y="0"/>
                  </a:lnTo>
                  <a:lnTo>
                    <a:pt x="0" y="143129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7256705" y="4929994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89" name="object 1289"/>
          <p:cNvSpPr txBox="1"/>
          <p:nvPr/>
        </p:nvSpPr>
        <p:spPr>
          <a:xfrm>
            <a:off x="7057947" y="4945867"/>
            <a:ext cx="29114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MX</a:t>
            </a:r>
            <a:r>
              <a:rPr sz="490" b="1" spc="-88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SA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28000" dirty="0">
                <a:latin typeface="Arial" panose="020B0604020202020204"/>
                <a:cs typeface="Arial" panose="020B0604020202020204"/>
              </a:rPr>
              <a:t>SM</a:t>
            </a:r>
            <a:r>
              <a:rPr sz="390" b="1" spc="-10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11000" dirty="0">
                <a:latin typeface="Arial" panose="020B0604020202020204"/>
                <a:cs typeface="Arial" panose="020B0604020202020204"/>
              </a:rPr>
              <a:t>MX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2" name="Group 5531"/>
          <p:cNvGrpSpPr/>
          <p:nvPr/>
        </p:nvGrpSpPr>
        <p:grpSpPr>
          <a:xfrm>
            <a:off x="7256705" y="4836777"/>
            <a:ext cx="70719" cy="94706"/>
            <a:chOff x="7256705" y="4836777"/>
            <a:chExt cx="70719" cy="94706"/>
          </a:xfrm>
        </p:grpSpPr>
        <p:pic>
          <p:nvPicPr>
            <p:cNvPr id="1291" name="object 1291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7256705" y="4836777"/>
              <a:ext cx="70338" cy="94367"/>
            </a:xfrm>
            <a:prstGeom prst="rect">
              <a:avLst/>
            </a:prstGeom>
          </p:spPr>
        </p:pic>
        <p:sp>
          <p:nvSpPr>
            <p:cNvPr id="1292" name="object 1292"/>
            <p:cNvSpPr/>
            <p:nvPr/>
          </p:nvSpPr>
          <p:spPr>
            <a:xfrm>
              <a:off x="7256705" y="4836777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93" name="object 1293"/>
          <p:cNvSpPr txBox="1"/>
          <p:nvPr/>
        </p:nvSpPr>
        <p:spPr>
          <a:xfrm>
            <a:off x="7250999" y="4828497"/>
            <a:ext cx="8395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1" name="Group 5530"/>
          <p:cNvGrpSpPr/>
          <p:nvPr/>
        </p:nvGrpSpPr>
        <p:grpSpPr>
          <a:xfrm>
            <a:off x="7325440" y="4649201"/>
            <a:ext cx="64515" cy="187757"/>
            <a:chOff x="7325440" y="4649201"/>
            <a:chExt cx="64515" cy="187757"/>
          </a:xfrm>
        </p:grpSpPr>
        <p:sp>
          <p:nvSpPr>
            <p:cNvPr id="1295" name="object 1295"/>
            <p:cNvSpPr/>
            <p:nvPr/>
          </p:nvSpPr>
          <p:spPr>
            <a:xfrm>
              <a:off x="7325440" y="4649201"/>
              <a:ext cx="64515" cy="187757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99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9000" y="287997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7325440" y="4649201"/>
              <a:ext cx="64515" cy="187757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297" name="object 1297"/>
          <p:cNvSpPr txBox="1"/>
          <p:nvPr/>
        </p:nvSpPr>
        <p:spPr>
          <a:xfrm>
            <a:off x="7330568" y="4704015"/>
            <a:ext cx="5624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30" name="Group 5529"/>
          <p:cNvGrpSpPr/>
          <p:nvPr/>
        </p:nvGrpSpPr>
        <p:grpSpPr>
          <a:xfrm>
            <a:off x="7325440" y="4836794"/>
            <a:ext cx="64515" cy="187757"/>
            <a:chOff x="7325440" y="4836794"/>
            <a:chExt cx="64515" cy="187757"/>
          </a:xfrm>
        </p:grpSpPr>
        <p:pic>
          <p:nvPicPr>
            <p:cNvPr id="1299" name="object 1299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7325440" y="4836794"/>
              <a:ext cx="64476" cy="187566"/>
            </a:xfrm>
            <a:prstGeom prst="rect">
              <a:avLst/>
            </a:prstGeom>
          </p:spPr>
        </p:pic>
        <p:sp>
          <p:nvSpPr>
            <p:cNvPr id="1300" name="object 1300"/>
            <p:cNvSpPr/>
            <p:nvPr/>
          </p:nvSpPr>
          <p:spPr>
            <a:xfrm>
              <a:off x="7325440" y="4836794"/>
              <a:ext cx="64515" cy="187757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01" name="object 1301"/>
          <p:cNvSpPr txBox="1"/>
          <p:nvPr/>
        </p:nvSpPr>
        <p:spPr>
          <a:xfrm>
            <a:off x="7330568" y="4850167"/>
            <a:ext cx="56245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indent="571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9" name="Group 5528"/>
          <p:cNvGrpSpPr/>
          <p:nvPr/>
        </p:nvGrpSpPr>
        <p:grpSpPr>
          <a:xfrm>
            <a:off x="7390205" y="4649225"/>
            <a:ext cx="64515" cy="125723"/>
            <a:chOff x="7390205" y="4649225"/>
            <a:chExt cx="64515" cy="125723"/>
          </a:xfrm>
        </p:grpSpPr>
        <p:sp>
          <p:nvSpPr>
            <p:cNvPr id="1303" name="object 1303"/>
            <p:cNvSpPr/>
            <p:nvPr/>
          </p:nvSpPr>
          <p:spPr>
            <a:xfrm>
              <a:off x="7390205" y="4649225"/>
              <a:ext cx="64515" cy="124069"/>
            </a:xfrm>
            <a:custGeom>
              <a:avLst/>
              <a:gdLst/>
              <a:ahLst/>
              <a:cxnLst/>
              <a:rect l="l" t="t" r="r" b="b"/>
              <a:pathLst>
                <a:path w="99059" h="190500">
                  <a:moveTo>
                    <a:pt x="0" y="190119"/>
                  </a:moveTo>
                  <a:lnTo>
                    <a:pt x="99000" y="19011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7390205" y="4649225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05" name="object 1305"/>
          <p:cNvSpPr txBox="1"/>
          <p:nvPr/>
        </p:nvSpPr>
        <p:spPr>
          <a:xfrm>
            <a:off x="7402197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8" name="Group 5527"/>
          <p:cNvGrpSpPr/>
          <p:nvPr/>
        </p:nvGrpSpPr>
        <p:grpSpPr>
          <a:xfrm>
            <a:off x="7390205" y="4773047"/>
            <a:ext cx="64515" cy="125723"/>
            <a:chOff x="7390205" y="4773047"/>
            <a:chExt cx="64515" cy="125723"/>
          </a:xfrm>
        </p:grpSpPr>
        <p:sp>
          <p:nvSpPr>
            <p:cNvPr id="1307" name="object 1307"/>
            <p:cNvSpPr/>
            <p:nvPr/>
          </p:nvSpPr>
          <p:spPr>
            <a:xfrm>
              <a:off x="7390205" y="477304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308" name="object 1308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7390205" y="4773047"/>
              <a:ext cx="64476" cy="125673"/>
            </a:xfrm>
            <a:prstGeom prst="rect">
              <a:avLst/>
            </a:prstGeom>
          </p:spPr>
        </p:pic>
      </p:grpSp>
      <p:sp>
        <p:nvSpPr>
          <p:cNvPr id="1309" name="object 1309"/>
          <p:cNvSpPr txBox="1"/>
          <p:nvPr/>
        </p:nvSpPr>
        <p:spPr>
          <a:xfrm>
            <a:off x="7401039" y="4759597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7" name="Group 5526"/>
          <p:cNvGrpSpPr/>
          <p:nvPr/>
        </p:nvGrpSpPr>
        <p:grpSpPr>
          <a:xfrm>
            <a:off x="7390205" y="4898687"/>
            <a:ext cx="64515" cy="125723"/>
            <a:chOff x="7390205" y="4898687"/>
            <a:chExt cx="64515" cy="125723"/>
          </a:xfrm>
        </p:grpSpPr>
        <p:sp>
          <p:nvSpPr>
            <p:cNvPr id="1311" name="object 1311"/>
            <p:cNvSpPr/>
            <p:nvPr/>
          </p:nvSpPr>
          <p:spPr>
            <a:xfrm>
              <a:off x="7390205" y="489868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99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" y="192963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7390205" y="489868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13" name="object 1313"/>
          <p:cNvSpPr txBox="1"/>
          <p:nvPr/>
        </p:nvSpPr>
        <p:spPr>
          <a:xfrm>
            <a:off x="7383752" y="4922624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14" name="object 1314"/>
          <p:cNvSpPr txBox="1"/>
          <p:nvPr/>
        </p:nvSpPr>
        <p:spPr>
          <a:xfrm>
            <a:off x="7299924" y="4541369"/>
            <a:ext cx="171329" cy="9222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8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20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6" name="Group 5525"/>
          <p:cNvGrpSpPr/>
          <p:nvPr/>
        </p:nvGrpSpPr>
        <p:grpSpPr>
          <a:xfrm>
            <a:off x="7560591" y="4649201"/>
            <a:ext cx="70719" cy="187757"/>
            <a:chOff x="7560591" y="4649201"/>
            <a:chExt cx="70719" cy="187757"/>
          </a:xfrm>
        </p:grpSpPr>
        <p:sp>
          <p:nvSpPr>
            <p:cNvPr id="1316" name="object 1316"/>
            <p:cNvSpPr/>
            <p:nvPr/>
          </p:nvSpPr>
          <p:spPr>
            <a:xfrm>
              <a:off x="7560591" y="4649201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107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7999" y="287997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7560591" y="4649201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18" name="object 1318"/>
          <p:cNvSpPr txBox="1"/>
          <p:nvPr/>
        </p:nvSpPr>
        <p:spPr>
          <a:xfrm>
            <a:off x="7575563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5" name="Group 5524"/>
          <p:cNvGrpSpPr/>
          <p:nvPr/>
        </p:nvGrpSpPr>
        <p:grpSpPr>
          <a:xfrm>
            <a:off x="7560591" y="4836794"/>
            <a:ext cx="70719" cy="187757"/>
            <a:chOff x="7560591" y="4836794"/>
            <a:chExt cx="70719" cy="187757"/>
          </a:xfrm>
        </p:grpSpPr>
        <p:sp>
          <p:nvSpPr>
            <p:cNvPr id="1320" name="object 1320"/>
            <p:cNvSpPr/>
            <p:nvPr/>
          </p:nvSpPr>
          <p:spPr>
            <a:xfrm>
              <a:off x="7560591" y="4836794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107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7999" y="287997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7560591" y="4836794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22" name="object 1322"/>
          <p:cNvSpPr txBox="1"/>
          <p:nvPr/>
        </p:nvSpPr>
        <p:spPr>
          <a:xfrm>
            <a:off x="7570931" y="4891607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23" name="object 1323"/>
          <p:cNvSpPr txBox="1"/>
          <p:nvPr/>
        </p:nvSpPr>
        <p:spPr>
          <a:xfrm>
            <a:off x="7834330" y="4540376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1980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4" name="Group 5523"/>
          <p:cNvGrpSpPr/>
          <p:nvPr/>
        </p:nvGrpSpPr>
        <p:grpSpPr>
          <a:xfrm>
            <a:off x="7853974" y="4649225"/>
            <a:ext cx="82298" cy="125723"/>
            <a:chOff x="7853974" y="4649225"/>
            <a:chExt cx="82298" cy="125723"/>
          </a:xfrm>
        </p:grpSpPr>
        <p:sp>
          <p:nvSpPr>
            <p:cNvPr id="1325" name="object 1325"/>
            <p:cNvSpPr/>
            <p:nvPr/>
          </p:nvSpPr>
          <p:spPr>
            <a:xfrm>
              <a:off x="7853974" y="4649225"/>
              <a:ext cx="82298" cy="124069"/>
            </a:xfrm>
            <a:custGeom>
              <a:avLst/>
              <a:gdLst/>
              <a:ahLst/>
              <a:cxnLst/>
              <a:rect l="l" t="t" r="r" b="b"/>
              <a:pathLst>
                <a:path w="126365" h="190500">
                  <a:moveTo>
                    <a:pt x="0" y="190119"/>
                  </a:moveTo>
                  <a:lnTo>
                    <a:pt x="126000" y="190119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7853974" y="4649225"/>
              <a:ext cx="82298" cy="125723"/>
            </a:xfrm>
            <a:custGeom>
              <a:avLst/>
              <a:gdLst/>
              <a:ahLst/>
              <a:cxnLst/>
              <a:rect l="l" t="t" r="r" b="b"/>
              <a:pathLst>
                <a:path w="126365" h="193040">
                  <a:moveTo>
                    <a:pt x="0" y="192963"/>
                  </a:moveTo>
                  <a:lnTo>
                    <a:pt x="126000" y="192963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27" name="object 1327"/>
          <p:cNvSpPr txBox="1"/>
          <p:nvPr/>
        </p:nvSpPr>
        <p:spPr>
          <a:xfrm>
            <a:off x="7874900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3" name="Group 5522"/>
          <p:cNvGrpSpPr/>
          <p:nvPr/>
        </p:nvGrpSpPr>
        <p:grpSpPr>
          <a:xfrm>
            <a:off x="7853974" y="4898687"/>
            <a:ext cx="82298" cy="125723"/>
            <a:chOff x="7853974" y="4898687"/>
            <a:chExt cx="82298" cy="125723"/>
          </a:xfrm>
        </p:grpSpPr>
        <p:pic>
          <p:nvPicPr>
            <p:cNvPr id="1329" name="object 1329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7853974" y="4898687"/>
              <a:ext cx="82061" cy="125673"/>
            </a:xfrm>
            <a:prstGeom prst="rect">
              <a:avLst/>
            </a:prstGeom>
          </p:spPr>
        </p:pic>
        <p:sp>
          <p:nvSpPr>
            <p:cNvPr id="1330" name="object 1330"/>
            <p:cNvSpPr/>
            <p:nvPr/>
          </p:nvSpPr>
          <p:spPr>
            <a:xfrm>
              <a:off x="7853974" y="4898687"/>
              <a:ext cx="82298" cy="125723"/>
            </a:xfrm>
            <a:custGeom>
              <a:avLst/>
              <a:gdLst/>
              <a:ahLst/>
              <a:cxnLst/>
              <a:rect l="l" t="t" r="r" b="b"/>
              <a:pathLst>
                <a:path w="126365" h="193040">
                  <a:moveTo>
                    <a:pt x="0" y="192963"/>
                  </a:moveTo>
                  <a:lnTo>
                    <a:pt x="126000" y="192963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31" name="object 1331"/>
          <p:cNvSpPr txBox="1"/>
          <p:nvPr/>
        </p:nvSpPr>
        <p:spPr>
          <a:xfrm>
            <a:off x="7856455" y="4939084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2" name="Group 5521"/>
          <p:cNvGrpSpPr/>
          <p:nvPr/>
        </p:nvGrpSpPr>
        <p:grpSpPr>
          <a:xfrm>
            <a:off x="7853974" y="4773047"/>
            <a:ext cx="82298" cy="125723"/>
            <a:chOff x="7853974" y="4773047"/>
            <a:chExt cx="82298" cy="125723"/>
          </a:xfrm>
        </p:grpSpPr>
        <p:sp>
          <p:nvSpPr>
            <p:cNvPr id="1333" name="object 1333"/>
            <p:cNvSpPr/>
            <p:nvPr/>
          </p:nvSpPr>
          <p:spPr>
            <a:xfrm>
              <a:off x="7853974" y="4773047"/>
              <a:ext cx="82298" cy="125723"/>
            </a:xfrm>
            <a:custGeom>
              <a:avLst/>
              <a:gdLst/>
              <a:ahLst/>
              <a:cxnLst/>
              <a:rect l="l" t="t" r="r" b="b"/>
              <a:pathLst>
                <a:path w="126365" h="193040">
                  <a:moveTo>
                    <a:pt x="126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26000" y="192963"/>
                  </a:lnTo>
                  <a:lnTo>
                    <a:pt x="126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7853974" y="4773047"/>
              <a:ext cx="82298" cy="125723"/>
            </a:xfrm>
            <a:custGeom>
              <a:avLst/>
              <a:gdLst/>
              <a:ahLst/>
              <a:cxnLst/>
              <a:rect l="l" t="t" r="r" b="b"/>
              <a:pathLst>
                <a:path w="126365" h="193040">
                  <a:moveTo>
                    <a:pt x="0" y="192963"/>
                  </a:moveTo>
                  <a:lnTo>
                    <a:pt x="126000" y="192963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35" name="object 1335"/>
          <p:cNvSpPr txBox="1"/>
          <p:nvPr/>
        </p:nvSpPr>
        <p:spPr>
          <a:xfrm>
            <a:off x="7916133" y="4534421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1" name="Group 5520"/>
          <p:cNvGrpSpPr/>
          <p:nvPr/>
        </p:nvGrpSpPr>
        <p:grpSpPr>
          <a:xfrm>
            <a:off x="7936271" y="4649225"/>
            <a:ext cx="70719" cy="375515"/>
            <a:chOff x="7936271" y="4649225"/>
            <a:chExt cx="70719" cy="375515"/>
          </a:xfrm>
        </p:grpSpPr>
        <p:sp>
          <p:nvSpPr>
            <p:cNvPr id="1337" name="object 1337"/>
            <p:cNvSpPr/>
            <p:nvPr/>
          </p:nvSpPr>
          <p:spPr>
            <a:xfrm>
              <a:off x="7936271" y="4649225"/>
              <a:ext cx="70719" cy="375515"/>
            </a:xfrm>
            <a:custGeom>
              <a:avLst/>
              <a:gdLst/>
              <a:ahLst/>
              <a:cxnLst/>
              <a:rect l="l" t="t" r="r" b="b"/>
              <a:pathLst>
                <a:path w="108584" h="576579">
                  <a:moveTo>
                    <a:pt x="107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07999" y="575995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7936271" y="4649225"/>
              <a:ext cx="70719" cy="375515"/>
            </a:xfrm>
            <a:custGeom>
              <a:avLst/>
              <a:gdLst/>
              <a:ahLst/>
              <a:cxnLst/>
              <a:rect l="l" t="t" r="r" b="b"/>
              <a:pathLst>
                <a:path w="108584" h="576579">
                  <a:moveTo>
                    <a:pt x="0" y="575995"/>
                  </a:moveTo>
                  <a:lnTo>
                    <a:pt x="107999" y="575995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39" name="object 1339"/>
          <p:cNvSpPr txBox="1"/>
          <p:nvPr/>
        </p:nvSpPr>
        <p:spPr>
          <a:xfrm>
            <a:off x="7870350" y="4797729"/>
            <a:ext cx="1277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3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40" name="object 1340"/>
          <p:cNvSpPr txBox="1"/>
          <p:nvPr/>
        </p:nvSpPr>
        <p:spPr>
          <a:xfrm>
            <a:off x="7988340" y="4534421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2025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41" name="object 1341"/>
          <p:cNvSpPr txBox="1"/>
          <p:nvPr/>
        </p:nvSpPr>
        <p:spPr>
          <a:xfrm>
            <a:off x="8107447" y="4534256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20" name="Group 5519"/>
          <p:cNvGrpSpPr/>
          <p:nvPr/>
        </p:nvGrpSpPr>
        <p:grpSpPr>
          <a:xfrm>
            <a:off x="8006496" y="4797190"/>
            <a:ext cx="129031" cy="151034"/>
            <a:chOff x="8006496" y="4797190"/>
            <a:chExt cx="129031" cy="151034"/>
          </a:xfrm>
        </p:grpSpPr>
        <p:sp>
          <p:nvSpPr>
            <p:cNvPr id="1343" name="object 1343"/>
            <p:cNvSpPr/>
            <p:nvPr/>
          </p:nvSpPr>
          <p:spPr>
            <a:xfrm>
              <a:off x="8006496" y="4799382"/>
              <a:ext cx="127791" cy="73201"/>
            </a:xfrm>
            <a:custGeom>
              <a:avLst/>
              <a:gdLst/>
              <a:ahLst/>
              <a:cxnLst/>
              <a:rect l="l" t="t" r="r" b="b"/>
              <a:pathLst>
                <a:path w="196215" h="112395">
                  <a:moveTo>
                    <a:pt x="0" y="112013"/>
                  </a:moveTo>
                  <a:lnTo>
                    <a:pt x="195706" y="112013"/>
                  </a:lnTo>
                  <a:lnTo>
                    <a:pt x="195706" y="0"/>
                  </a:lnTo>
                  <a:lnTo>
                    <a:pt x="0" y="0"/>
                  </a:lnTo>
                  <a:lnTo>
                    <a:pt x="0" y="11201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8006496" y="4797190"/>
              <a:ext cx="129031" cy="75269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0" y="115379"/>
                  </a:moveTo>
                  <a:lnTo>
                    <a:pt x="198005" y="115379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8006496" y="4872955"/>
              <a:ext cx="129031" cy="75269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198005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198005" y="115379"/>
                  </a:lnTo>
                  <a:lnTo>
                    <a:pt x="198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8006496" y="4872955"/>
              <a:ext cx="129031" cy="75269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0" y="115379"/>
                  </a:moveTo>
                  <a:lnTo>
                    <a:pt x="198005" y="115379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47" name="object 1347"/>
          <p:cNvSpPr txBox="1"/>
          <p:nvPr/>
        </p:nvSpPr>
        <p:spPr>
          <a:xfrm>
            <a:off x="8046197" y="4769920"/>
            <a:ext cx="51281" cy="15204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indent="4445" defTabSz="595630">
              <a:lnSpc>
                <a:spcPct val="153000"/>
              </a:lnSpc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9" name="Group 5518"/>
          <p:cNvGrpSpPr/>
          <p:nvPr/>
        </p:nvGrpSpPr>
        <p:grpSpPr>
          <a:xfrm>
            <a:off x="8006496" y="4649217"/>
            <a:ext cx="129031" cy="150289"/>
            <a:chOff x="8006496" y="4649217"/>
            <a:chExt cx="129031" cy="150289"/>
          </a:xfrm>
        </p:grpSpPr>
        <p:pic>
          <p:nvPicPr>
            <p:cNvPr id="1349" name="object 1349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8006496" y="4649217"/>
              <a:ext cx="128956" cy="75144"/>
            </a:xfrm>
            <a:prstGeom prst="rect">
              <a:avLst/>
            </a:prstGeom>
          </p:spPr>
        </p:pic>
        <p:sp>
          <p:nvSpPr>
            <p:cNvPr id="1350" name="object 1350"/>
            <p:cNvSpPr/>
            <p:nvPr/>
          </p:nvSpPr>
          <p:spPr>
            <a:xfrm>
              <a:off x="8006496" y="4649217"/>
              <a:ext cx="129031" cy="75269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0" y="115379"/>
                  </a:moveTo>
                  <a:lnTo>
                    <a:pt x="198005" y="115379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351" name="object 1351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8006496" y="4724237"/>
              <a:ext cx="128956" cy="75144"/>
            </a:xfrm>
            <a:prstGeom prst="rect">
              <a:avLst/>
            </a:prstGeom>
          </p:spPr>
        </p:pic>
        <p:sp>
          <p:nvSpPr>
            <p:cNvPr id="1352" name="object 1352"/>
            <p:cNvSpPr/>
            <p:nvPr/>
          </p:nvSpPr>
          <p:spPr>
            <a:xfrm>
              <a:off x="8006496" y="4724237"/>
              <a:ext cx="129031" cy="75269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0" y="115379"/>
                  </a:moveTo>
                  <a:lnTo>
                    <a:pt x="198005" y="115379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53" name="object 1353"/>
          <p:cNvSpPr txBox="1"/>
          <p:nvPr/>
        </p:nvSpPr>
        <p:spPr>
          <a:xfrm>
            <a:off x="7998968" y="4622856"/>
            <a:ext cx="76923" cy="150378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defTabSz="595630">
              <a:lnSpc>
                <a:spcPct val="151000"/>
              </a:lnSpc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SO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8" name="Group 5517"/>
          <p:cNvGrpSpPr/>
          <p:nvPr/>
        </p:nvGrpSpPr>
        <p:grpSpPr>
          <a:xfrm>
            <a:off x="8006496" y="4949216"/>
            <a:ext cx="129031" cy="75268"/>
            <a:chOff x="8006496" y="4949216"/>
            <a:chExt cx="129031" cy="75268"/>
          </a:xfrm>
        </p:grpSpPr>
        <p:pic>
          <p:nvPicPr>
            <p:cNvPr id="1355" name="object 135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006496" y="4949216"/>
              <a:ext cx="128956" cy="75144"/>
            </a:xfrm>
            <a:prstGeom prst="rect">
              <a:avLst/>
            </a:prstGeom>
          </p:spPr>
        </p:pic>
        <p:sp>
          <p:nvSpPr>
            <p:cNvPr id="1356" name="object 1356"/>
            <p:cNvSpPr/>
            <p:nvPr/>
          </p:nvSpPr>
          <p:spPr>
            <a:xfrm>
              <a:off x="8006496" y="4949216"/>
              <a:ext cx="129031" cy="75268"/>
            </a:xfrm>
            <a:custGeom>
              <a:avLst/>
              <a:gdLst/>
              <a:ahLst/>
              <a:cxnLst/>
              <a:rect l="l" t="t" r="r" b="b"/>
              <a:pathLst>
                <a:path w="198120" h="115570">
                  <a:moveTo>
                    <a:pt x="0" y="115379"/>
                  </a:moveTo>
                  <a:lnTo>
                    <a:pt x="198005" y="115379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57" name="object 1357"/>
          <p:cNvSpPr txBox="1"/>
          <p:nvPr/>
        </p:nvSpPr>
        <p:spPr>
          <a:xfrm>
            <a:off x="7998969" y="4947851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7" name="Group 5516"/>
          <p:cNvGrpSpPr/>
          <p:nvPr/>
        </p:nvGrpSpPr>
        <p:grpSpPr>
          <a:xfrm>
            <a:off x="8232631" y="4649225"/>
            <a:ext cx="70719" cy="125723"/>
            <a:chOff x="8232631" y="4649225"/>
            <a:chExt cx="70719" cy="125723"/>
          </a:xfrm>
        </p:grpSpPr>
        <p:sp>
          <p:nvSpPr>
            <p:cNvPr id="1359" name="object 1359"/>
            <p:cNvSpPr/>
            <p:nvPr/>
          </p:nvSpPr>
          <p:spPr>
            <a:xfrm>
              <a:off x="8233598" y="4649225"/>
              <a:ext cx="69479" cy="124069"/>
            </a:xfrm>
            <a:custGeom>
              <a:avLst/>
              <a:gdLst/>
              <a:ahLst/>
              <a:cxnLst/>
              <a:rect l="l" t="t" r="r" b="b"/>
              <a:pathLst>
                <a:path w="106679" h="190500">
                  <a:moveTo>
                    <a:pt x="0" y="190119"/>
                  </a:moveTo>
                  <a:lnTo>
                    <a:pt x="106513" y="190119"/>
                  </a:lnTo>
                  <a:lnTo>
                    <a:pt x="106513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8232631" y="4649225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61" name="object 1361"/>
          <p:cNvSpPr txBox="1"/>
          <p:nvPr/>
        </p:nvSpPr>
        <p:spPr>
          <a:xfrm>
            <a:off x="8247686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6" name="Group 5515"/>
          <p:cNvGrpSpPr/>
          <p:nvPr/>
        </p:nvGrpSpPr>
        <p:grpSpPr>
          <a:xfrm>
            <a:off x="8232631" y="4773047"/>
            <a:ext cx="70719" cy="251363"/>
            <a:chOff x="8232631" y="4773047"/>
            <a:chExt cx="70719" cy="251363"/>
          </a:xfrm>
        </p:grpSpPr>
        <p:sp>
          <p:nvSpPr>
            <p:cNvPr id="1363" name="object 1363"/>
            <p:cNvSpPr/>
            <p:nvPr/>
          </p:nvSpPr>
          <p:spPr>
            <a:xfrm>
              <a:off x="8232631" y="4773047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8232631" y="4773047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365" name="object 136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8232631" y="4898687"/>
              <a:ext cx="70338" cy="125673"/>
            </a:xfrm>
            <a:prstGeom prst="rect">
              <a:avLst/>
            </a:prstGeom>
          </p:spPr>
        </p:pic>
        <p:sp>
          <p:nvSpPr>
            <p:cNvPr id="1366" name="object 1366"/>
            <p:cNvSpPr/>
            <p:nvPr/>
          </p:nvSpPr>
          <p:spPr>
            <a:xfrm>
              <a:off x="8232631" y="4898687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67" name="object 1367"/>
          <p:cNvSpPr txBox="1"/>
          <p:nvPr/>
        </p:nvSpPr>
        <p:spPr>
          <a:xfrm>
            <a:off x="8229239" y="4922624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68" name="object 1368"/>
          <p:cNvSpPr txBox="1"/>
          <p:nvPr/>
        </p:nvSpPr>
        <p:spPr>
          <a:xfrm>
            <a:off x="8208935" y="4535414"/>
            <a:ext cx="105670" cy="9346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79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2170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2200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5" name="Group 5514"/>
          <p:cNvGrpSpPr/>
          <p:nvPr/>
        </p:nvGrpSpPr>
        <p:grpSpPr>
          <a:xfrm>
            <a:off x="8443466" y="4649225"/>
            <a:ext cx="64515" cy="125723"/>
            <a:chOff x="8443466" y="4649225"/>
            <a:chExt cx="64515" cy="125723"/>
          </a:xfrm>
        </p:grpSpPr>
        <p:sp>
          <p:nvSpPr>
            <p:cNvPr id="1370" name="object 1370"/>
            <p:cNvSpPr/>
            <p:nvPr/>
          </p:nvSpPr>
          <p:spPr>
            <a:xfrm>
              <a:off x="8443466" y="4649225"/>
              <a:ext cx="64515" cy="124069"/>
            </a:xfrm>
            <a:custGeom>
              <a:avLst/>
              <a:gdLst/>
              <a:ahLst/>
              <a:cxnLst/>
              <a:rect l="l" t="t" r="r" b="b"/>
              <a:pathLst>
                <a:path w="99059" h="190500">
                  <a:moveTo>
                    <a:pt x="0" y="190119"/>
                  </a:moveTo>
                  <a:lnTo>
                    <a:pt x="99000" y="19011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8443466" y="4649225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72" name="object 1372"/>
          <p:cNvSpPr txBox="1"/>
          <p:nvPr/>
        </p:nvSpPr>
        <p:spPr>
          <a:xfrm>
            <a:off x="8455542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4" name="Group 5513"/>
          <p:cNvGrpSpPr/>
          <p:nvPr/>
        </p:nvGrpSpPr>
        <p:grpSpPr>
          <a:xfrm>
            <a:off x="8443466" y="4773047"/>
            <a:ext cx="64515" cy="251363"/>
            <a:chOff x="8443466" y="4773047"/>
            <a:chExt cx="64515" cy="251363"/>
          </a:xfrm>
        </p:grpSpPr>
        <p:sp>
          <p:nvSpPr>
            <p:cNvPr id="1374" name="object 1374"/>
            <p:cNvSpPr/>
            <p:nvPr/>
          </p:nvSpPr>
          <p:spPr>
            <a:xfrm>
              <a:off x="8443466" y="477304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99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" y="192963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8443466" y="477304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376" name="object 137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8443466" y="4898687"/>
              <a:ext cx="64476" cy="125673"/>
            </a:xfrm>
            <a:prstGeom prst="rect">
              <a:avLst/>
            </a:prstGeom>
          </p:spPr>
        </p:pic>
        <p:sp>
          <p:nvSpPr>
            <p:cNvPr id="1377" name="object 1377"/>
            <p:cNvSpPr/>
            <p:nvPr/>
          </p:nvSpPr>
          <p:spPr>
            <a:xfrm>
              <a:off x="8443466" y="489868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78" name="object 1378"/>
          <p:cNvSpPr txBox="1"/>
          <p:nvPr/>
        </p:nvSpPr>
        <p:spPr>
          <a:xfrm>
            <a:off x="8438254" y="4901946"/>
            <a:ext cx="7692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79" name="object 1379"/>
          <p:cNvSpPr txBox="1"/>
          <p:nvPr/>
        </p:nvSpPr>
        <p:spPr>
          <a:xfrm>
            <a:off x="8422085" y="4536405"/>
            <a:ext cx="105670" cy="9263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16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2290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8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3" name="Group 5512"/>
          <p:cNvGrpSpPr/>
          <p:nvPr/>
        </p:nvGrpSpPr>
        <p:grpSpPr>
          <a:xfrm>
            <a:off x="8507899" y="4649184"/>
            <a:ext cx="199337" cy="94706"/>
            <a:chOff x="8507899" y="4649184"/>
            <a:chExt cx="199337" cy="94706"/>
          </a:xfrm>
        </p:grpSpPr>
        <p:sp>
          <p:nvSpPr>
            <p:cNvPr id="1381" name="object 1381"/>
            <p:cNvSpPr/>
            <p:nvPr/>
          </p:nvSpPr>
          <p:spPr>
            <a:xfrm>
              <a:off x="8507899" y="4649184"/>
              <a:ext cx="199337" cy="93465"/>
            </a:xfrm>
            <a:custGeom>
              <a:avLst/>
              <a:gdLst/>
              <a:ahLst/>
              <a:cxnLst/>
              <a:rect l="l" t="t" r="r" b="b"/>
              <a:pathLst>
                <a:path w="306070" h="143509">
                  <a:moveTo>
                    <a:pt x="0" y="143128"/>
                  </a:moveTo>
                  <a:lnTo>
                    <a:pt x="305993" y="143128"/>
                  </a:lnTo>
                  <a:lnTo>
                    <a:pt x="305993" y="0"/>
                  </a:lnTo>
                  <a:lnTo>
                    <a:pt x="0" y="0"/>
                  </a:lnTo>
                  <a:lnTo>
                    <a:pt x="0" y="14312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8507899" y="4649184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0" y="144894"/>
                  </a:moveTo>
                  <a:lnTo>
                    <a:pt x="305993" y="144894"/>
                  </a:lnTo>
                  <a:lnTo>
                    <a:pt x="30599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83" name="object 1383"/>
          <p:cNvSpPr txBox="1"/>
          <p:nvPr/>
        </p:nvSpPr>
        <p:spPr>
          <a:xfrm>
            <a:off x="8587551" y="465736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2" name="Group 5511"/>
          <p:cNvGrpSpPr/>
          <p:nvPr/>
        </p:nvGrpSpPr>
        <p:grpSpPr>
          <a:xfrm>
            <a:off x="8507899" y="4742401"/>
            <a:ext cx="199337" cy="94706"/>
            <a:chOff x="8507899" y="4742401"/>
            <a:chExt cx="199337" cy="94706"/>
          </a:xfrm>
        </p:grpSpPr>
        <p:sp>
          <p:nvSpPr>
            <p:cNvPr id="1385" name="object 1385"/>
            <p:cNvSpPr/>
            <p:nvPr/>
          </p:nvSpPr>
          <p:spPr>
            <a:xfrm>
              <a:off x="8507899" y="4742401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305993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305993" y="144894"/>
                  </a:lnTo>
                  <a:lnTo>
                    <a:pt x="30599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8507899" y="4742401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0" y="144894"/>
                  </a:moveTo>
                  <a:lnTo>
                    <a:pt x="305993" y="144894"/>
                  </a:lnTo>
                  <a:lnTo>
                    <a:pt x="30599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87" name="object 1387"/>
          <p:cNvSpPr txBox="1"/>
          <p:nvPr/>
        </p:nvSpPr>
        <p:spPr>
          <a:xfrm>
            <a:off x="8582755" y="4750665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88" name="object 1388"/>
          <p:cNvSpPr txBox="1"/>
          <p:nvPr/>
        </p:nvSpPr>
        <p:spPr>
          <a:xfrm>
            <a:off x="8681969" y="4535827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2450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1" name="Group 5510"/>
          <p:cNvGrpSpPr/>
          <p:nvPr/>
        </p:nvGrpSpPr>
        <p:grpSpPr>
          <a:xfrm>
            <a:off x="8507899" y="4836777"/>
            <a:ext cx="199337" cy="94706"/>
            <a:chOff x="8507899" y="4836777"/>
            <a:chExt cx="199337" cy="94706"/>
          </a:xfrm>
        </p:grpSpPr>
        <p:sp>
          <p:nvSpPr>
            <p:cNvPr id="1390" name="object 1390"/>
            <p:cNvSpPr/>
            <p:nvPr/>
          </p:nvSpPr>
          <p:spPr>
            <a:xfrm>
              <a:off x="8507899" y="4836777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305993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305993" y="144894"/>
                  </a:lnTo>
                  <a:lnTo>
                    <a:pt x="30599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8507899" y="4836777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0" y="144894"/>
                  </a:moveTo>
                  <a:lnTo>
                    <a:pt x="305993" y="144894"/>
                  </a:lnTo>
                  <a:lnTo>
                    <a:pt x="30599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92" name="object 1392"/>
          <p:cNvSpPr txBox="1"/>
          <p:nvPr/>
        </p:nvSpPr>
        <p:spPr>
          <a:xfrm>
            <a:off x="8572415" y="4844957"/>
            <a:ext cx="715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10" name="Group 5509"/>
          <p:cNvGrpSpPr/>
          <p:nvPr/>
        </p:nvGrpSpPr>
        <p:grpSpPr>
          <a:xfrm>
            <a:off x="8507899" y="4929994"/>
            <a:ext cx="199337" cy="94706"/>
            <a:chOff x="8507899" y="4929994"/>
            <a:chExt cx="199337" cy="94706"/>
          </a:xfrm>
        </p:grpSpPr>
        <p:pic>
          <p:nvPicPr>
            <p:cNvPr id="1394" name="object 1394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8507899" y="4929994"/>
              <a:ext cx="199287" cy="94367"/>
            </a:xfrm>
            <a:prstGeom prst="rect">
              <a:avLst/>
            </a:prstGeom>
          </p:spPr>
        </p:pic>
        <p:sp>
          <p:nvSpPr>
            <p:cNvPr id="1395" name="object 1395"/>
            <p:cNvSpPr/>
            <p:nvPr/>
          </p:nvSpPr>
          <p:spPr>
            <a:xfrm>
              <a:off x="8507899" y="4929994"/>
              <a:ext cx="199337" cy="94706"/>
            </a:xfrm>
            <a:custGeom>
              <a:avLst/>
              <a:gdLst/>
              <a:ahLst/>
              <a:cxnLst/>
              <a:rect l="l" t="t" r="r" b="b"/>
              <a:pathLst>
                <a:path w="306070" h="145415">
                  <a:moveTo>
                    <a:pt x="0" y="144894"/>
                  </a:moveTo>
                  <a:lnTo>
                    <a:pt x="305993" y="144894"/>
                  </a:lnTo>
                  <a:lnTo>
                    <a:pt x="30599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396" name="object 1396"/>
          <p:cNvSpPr txBox="1"/>
          <p:nvPr/>
        </p:nvSpPr>
        <p:spPr>
          <a:xfrm>
            <a:off x="8587551" y="4938257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9" name="Group 5508"/>
          <p:cNvGrpSpPr/>
          <p:nvPr/>
        </p:nvGrpSpPr>
        <p:grpSpPr>
          <a:xfrm>
            <a:off x="8707237" y="4649225"/>
            <a:ext cx="93878" cy="125723"/>
            <a:chOff x="8707237" y="4649225"/>
            <a:chExt cx="93878" cy="125723"/>
          </a:xfrm>
        </p:grpSpPr>
        <p:sp>
          <p:nvSpPr>
            <p:cNvPr id="1398" name="object 1398"/>
            <p:cNvSpPr/>
            <p:nvPr/>
          </p:nvSpPr>
          <p:spPr>
            <a:xfrm>
              <a:off x="8707237" y="4649225"/>
              <a:ext cx="93878" cy="124069"/>
            </a:xfrm>
            <a:custGeom>
              <a:avLst/>
              <a:gdLst/>
              <a:ahLst/>
              <a:cxnLst/>
              <a:rect l="l" t="t" r="r" b="b"/>
              <a:pathLst>
                <a:path w="144145" h="190500">
                  <a:moveTo>
                    <a:pt x="0" y="190119"/>
                  </a:moveTo>
                  <a:lnTo>
                    <a:pt x="144005" y="190119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8707237" y="4649225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00" name="object 1400"/>
          <p:cNvSpPr txBox="1"/>
          <p:nvPr/>
        </p:nvSpPr>
        <p:spPr>
          <a:xfrm>
            <a:off x="8734035" y="4673080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8" name="Group 5507"/>
          <p:cNvGrpSpPr/>
          <p:nvPr/>
        </p:nvGrpSpPr>
        <p:grpSpPr>
          <a:xfrm>
            <a:off x="8707237" y="4773047"/>
            <a:ext cx="93878" cy="125723"/>
            <a:chOff x="8707237" y="4773047"/>
            <a:chExt cx="93878" cy="125723"/>
          </a:xfrm>
        </p:grpSpPr>
        <p:sp>
          <p:nvSpPr>
            <p:cNvPr id="1402" name="object 1402"/>
            <p:cNvSpPr/>
            <p:nvPr/>
          </p:nvSpPr>
          <p:spPr>
            <a:xfrm>
              <a:off x="8707237" y="4773047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14400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44005" y="19296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8707237" y="4773047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04" name="object 1404"/>
          <p:cNvSpPr txBox="1"/>
          <p:nvPr/>
        </p:nvSpPr>
        <p:spPr>
          <a:xfrm>
            <a:off x="8729486" y="479698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7" name="Group 5506"/>
          <p:cNvGrpSpPr/>
          <p:nvPr/>
        </p:nvGrpSpPr>
        <p:grpSpPr>
          <a:xfrm>
            <a:off x="8707237" y="4898687"/>
            <a:ext cx="93878" cy="125723"/>
            <a:chOff x="8707237" y="4898687"/>
            <a:chExt cx="93878" cy="125723"/>
          </a:xfrm>
        </p:grpSpPr>
        <p:sp>
          <p:nvSpPr>
            <p:cNvPr id="1406" name="object 1406"/>
            <p:cNvSpPr/>
            <p:nvPr/>
          </p:nvSpPr>
          <p:spPr>
            <a:xfrm>
              <a:off x="8707237" y="4898687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14400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44005" y="192963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8707237" y="4898687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08" name="object 1408"/>
          <p:cNvSpPr txBox="1"/>
          <p:nvPr/>
        </p:nvSpPr>
        <p:spPr>
          <a:xfrm>
            <a:off x="8773696" y="4509034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2483.5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6" name="Group 5505"/>
          <p:cNvGrpSpPr/>
          <p:nvPr/>
        </p:nvGrpSpPr>
        <p:grpSpPr>
          <a:xfrm>
            <a:off x="8800866" y="4649217"/>
            <a:ext cx="76509" cy="75268"/>
            <a:chOff x="8800866" y="4649217"/>
            <a:chExt cx="76509" cy="75268"/>
          </a:xfrm>
        </p:grpSpPr>
        <p:sp>
          <p:nvSpPr>
            <p:cNvPr id="1410" name="object 1410"/>
            <p:cNvSpPr/>
            <p:nvPr/>
          </p:nvSpPr>
          <p:spPr>
            <a:xfrm>
              <a:off x="8800866" y="4649217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117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117000" y="115379"/>
                  </a:lnTo>
                  <a:lnTo>
                    <a:pt x="117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8800866" y="4649217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0" y="115379"/>
                  </a:moveTo>
                  <a:lnTo>
                    <a:pt x="117000" y="11537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12" name="object 1412"/>
          <p:cNvSpPr txBox="1"/>
          <p:nvPr/>
        </p:nvSpPr>
        <p:spPr>
          <a:xfrm>
            <a:off x="8821380" y="4654635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5" name="Group 5504"/>
          <p:cNvGrpSpPr/>
          <p:nvPr/>
        </p:nvGrpSpPr>
        <p:grpSpPr>
          <a:xfrm>
            <a:off x="8800866" y="4724238"/>
            <a:ext cx="76509" cy="148220"/>
            <a:chOff x="8800866" y="4724238"/>
            <a:chExt cx="76509" cy="148220"/>
          </a:xfrm>
        </p:grpSpPr>
        <p:sp>
          <p:nvSpPr>
            <p:cNvPr id="1414" name="object 1414"/>
            <p:cNvSpPr/>
            <p:nvPr/>
          </p:nvSpPr>
          <p:spPr>
            <a:xfrm>
              <a:off x="8800866" y="4724238"/>
              <a:ext cx="76509" cy="73200"/>
            </a:xfrm>
            <a:custGeom>
              <a:avLst/>
              <a:gdLst/>
              <a:ahLst/>
              <a:cxnLst/>
              <a:rect l="l" t="t" r="r" b="b"/>
              <a:pathLst>
                <a:path w="117475" h="112395">
                  <a:moveTo>
                    <a:pt x="0" y="112014"/>
                  </a:moveTo>
                  <a:lnTo>
                    <a:pt x="117000" y="112014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201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8800866" y="4724238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0" y="115379"/>
                  </a:moveTo>
                  <a:lnTo>
                    <a:pt x="117000" y="11537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416" name="object 1416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8800866" y="4797190"/>
              <a:ext cx="76200" cy="75144"/>
            </a:xfrm>
            <a:prstGeom prst="rect">
              <a:avLst/>
            </a:prstGeom>
          </p:spPr>
        </p:pic>
        <p:sp>
          <p:nvSpPr>
            <p:cNvPr id="1417" name="object 1417"/>
            <p:cNvSpPr/>
            <p:nvPr/>
          </p:nvSpPr>
          <p:spPr>
            <a:xfrm>
              <a:off x="8800866" y="4797190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0" y="115379"/>
                  </a:moveTo>
                  <a:lnTo>
                    <a:pt x="117000" y="11537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18" name="object 1418"/>
          <p:cNvSpPr txBox="1"/>
          <p:nvPr/>
        </p:nvSpPr>
        <p:spPr>
          <a:xfrm>
            <a:off x="8806656" y="4712551"/>
            <a:ext cx="65756" cy="115369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indent="10795" defTabSz="595630">
              <a:lnSpc>
                <a:spcPct val="142000"/>
              </a:lnSpc>
              <a:spcBef>
                <a:spcPts val="6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4" name="Group 5503"/>
          <p:cNvGrpSpPr/>
          <p:nvPr/>
        </p:nvGrpSpPr>
        <p:grpSpPr>
          <a:xfrm>
            <a:off x="8800866" y="4872955"/>
            <a:ext cx="76509" cy="75268"/>
            <a:chOff x="8800866" y="4872955"/>
            <a:chExt cx="76509" cy="75268"/>
          </a:xfrm>
        </p:grpSpPr>
        <p:sp>
          <p:nvSpPr>
            <p:cNvPr id="1420" name="object 1420"/>
            <p:cNvSpPr/>
            <p:nvPr/>
          </p:nvSpPr>
          <p:spPr>
            <a:xfrm>
              <a:off x="8800866" y="4872955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117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117000" y="115379"/>
                  </a:lnTo>
                  <a:lnTo>
                    <a:pt x="117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8800866" y="4872955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0" y="115379"/>
                  </a:moveTo>
                  <a:lnTo>
                    <a:pt x="117000" y="11537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22" name="object 1422"/>
          <p:cNvSpPr txBox="1"/>
          <p:nvPr/>
        </p:nvSpPr>
        <p:spPr>
          <a:xfrm>
            <a:off x="8809468" y="4878373"/>
            <a:ext cx="60794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DL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3" name="Group 5502"/>
          <p:cNvGrpSpPr/>
          <p:nvPr/>
        </p:nvGrpSpPr>
        <p:grpSpPr>
          <a:xfrm>
            <a:off x="8800866" y="4949216"/>
            <a:ext cx="76509" cy="75268"/>
            <a:chOff x="8800866" y="4949216"/>
            <a:chExt cx="76509" cy="75268"/>
          </a:xfrm>
        </p:grpSpPr>
        <p:pic>
          <p:nvPicPr>
            <p:cNvPr id="1424" name="object 1424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8800866" y="4949216"/>
              <a:ext cx="76200" cy="75144"/>
            </a:xfrm>
            <a:prstGeom prst="rect">
              <a:avLst/>
            </a:prstGeom>
          </p:spPr>
        </p:pic>
        <p:sp>
          <p:nvSpPr>
            <p:cNvPr id="1425" name="object 1425"/>
            <p:cNvSpPr/>
            <p:nvPr/>
          </p:nvSpPr>
          <p:spPr>
            <a:xfrm>
              <a:off x="8800866" y="4949216"/>
              <a:ext cx="76509" cy="75268"/>
            </a:xfrm>
            <a:custGeom>
              <a:avLst/>
              <a:gdLst/>
              <a:ahLst/>
              <a:cxnLst/>
              <a:rect l="l" t="t" r="r" b="b"/>
              <a:pathLst>
                <a:path w="117475" h="115570">
                  <a:moveTo>
                    <a:pt x="0" y="115379"/>
                  </a:moveTo>
                  <a:lnTo>
                    <a:pt x="117000" y="115379"/>
                  </a:lnTo>
                  <a:lnTo>
                    <a:pt x="117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26" name="object 1426"/>
          <p:cNvSpPr txBox="1"/>
          <p:nvPr/>
        </p:nvSpPr>
        <p:spPr>
          <a:xfrm>
            <a:off x="8702604" y="4929159"/>
            <a:ext cx="1844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DL</a:t>
            </a:r>
            <a:r>
              <a:rPr sz="490" b="1" spc="26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23" dirty="0">
                <a:latin typeface="Arial" panose="020B0604020202020204"/>
                <a:cs typeface="Arial" panose="020B0604020202020204"/>
              </a:rPr>
              <a:t>SD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27" name="object 1427"/>
          <p:cNvSpPr txBox="1"/>
          <p:nvPr/>
        </p:nvSpPr>
        <p:spPr>
          <a:xfrm>
            <a:off x="8850123" y="4535827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2500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2" name="Group 5501"/>
          <p:cNvGrpSpPr/>
          <p:nvPr/>
        </p:nvGrpSpPr>
        <p:grpSpPr>
          <a:xfrm>
            <a:off x="8877045" y="4649201"/>
            <a:ext cx="318443" cy="187757"/>
            <a:chOff x="8877045" y="4649201"/>
            <a:chExt cx="318443" cy="187757"/>
          </a:xfrm>
        </p:grpSpPr>
        <p:sp>
          <p:nvSpPr>
            <p:cNvPr id="1429" name="object 1429"/>
            <p:cNvSpPr/>
            <p:nvPr/>
          </p:nvSpPr>
          <p:spPr>
            <a:xfrm>
              <a:off x="8877045" y="4649201"/>
              <a:ext cx="318443" cy="187757"/>
            </a:xfrm>
            <a:custGeom>
              <a:avLst/>
              <a:gdLst/>
              <a:ahLst/>
              <a:cxnLst/>
              <a:rect l="l" t="t" r="r" b="b"/>
              <a:pathLst>
                <a:path w="488950" h="288290">
                  <a:moveTo>
                    <a:pt x="48851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488518" y="287997"/>
                  </a:lnTo>
                  <a:lnTo>
                    <a:pt x="488518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8877045" y="4649201"/>
              <a:ext cx="318443" cy="187757"/>
            </a:xfrm>
            <a:custGeom>
              <a:avLst/>
              <a:gdLst/>
              <a:ahLst/>
              <a:cxnLst/>
              <a:rect l="l" t="t" r="r" b="b"/>
              <a:pathLst>
                <a:path w="488950" h="288290">
                  <a:moveTo>
                    <a:pt x="0" y="287997"/>
                  </a:moveTo>
                  <a:lnTo>
                    <a:pt x="488518" y="287997"/>
                  </a:lnTo>
                  <a:lnTo>
                    <a:pt x="48851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31" name="object 1431"/>
          <p:cNvSpPr txBox="1"/>
          <p:nvPr/>
        </p:nvSpPr>
        <p:spPr>
          <a:xfrm>
            <a:off x="9016085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1" name="Group 5500"/>
          <p:cNvGrpSpPr/>
          <p:nvPr/>
        </p:nvGrpSpPr>
        <p:grpSpPr>
          <a:xfrm>
            <a:off x="8877045" y="4836794"/>
            <a:ext cx="318443" cy="187757"/>
            <a:chOff x="8877045" y="4836794"/>
            <a:chExt cx="318443" cy="187757"/>
          </a:xfrm>
        </p:grpSpPr>
        <p:sp>
          <p:nvSpPr>
            <p:cNvPr id="1433" name="object 1433"/>
            <p:cNvSpPr/>
            <p:nvPr/>
          </p:nvSpPr>
          <p:spPr>
            <a:xfrm>
              <a:off x="8877045" y="4836794"/>
              <a:ext cx="318443" cy="187757"/>
            </a:xfrm>
            <a:custGeom>
              <a:avLst/>
              <a:gdLst/>
              <a:ahLst/>
              <a:cxnLst/>
              <a:rect l="l" t="t" r="r" b="b"/>
              <a:pathLst>
                <a:path w="488950" h="288290">
                  <a:moveTo>
                    <a:pt x="48851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488518" y="287997"/>
                  </a:lnTo>
                  <a:lnTo>
                    <a:pt x="488518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8877045" y="4836794"/>
              <a:ext cx="318443" cy="187757"/>
            </a:xfrm>
            <a:custGeom>
              <a:avLst/>
              <a:gdLst/>
              <a:ahLst/>
              <a:cxnLst/>
              <a:rect l="l" t="t" r="r" b="b"/>
              <a:pathLst>
                <a:path w="488950" h="288290">
                  <a:moveTo>
                    <a:pt x="0" y="287997"/>
                  </a:moveTo>
                  <a:lnTo>
                    <a:pt x="488518" y="287997"/>
                  </a:lnTo>
                  <a:lnTo>
                    <a:pt x="48851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35" name="object 1435"/>
          <p:cNvSpPr txBox="1"/>
          <p:nvPr/>
        </p:nvSpPr>
        <p:spPr>
          <a:xfrm>
            <a:off x="8997639" y="4891607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36" name="object 1436"/>
          <p:cNvSpPr txBox="1"/>
          <p:nvPr/>
        </p:nvSpPr>
        <p:spPr>
          <a:xfrm>
            <a:off x="9163107" y="4537398"/>
            <a:ext cx="105670" cy="9263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2690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2700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500" name="Group 5499"/>
          <p:cNvGrpSpPr/>
          <p:nvPr/>
        </p:nvGrpSpPr>
        <p:grpSpPr>
          <a:xfrm>
            <a:off x="9251651" y="4649201"/>
            <a:ext cx="269643" cy="187757"/>
            <a:chOff x="9251651" y="4649201"/>
            <a:chExt cx="269643" cy="187757"/>
          </a:xfrm>
        </p:grpSpPr>
        <p:sp>
          <p:nvSpPr>
            <p:cNvPr id="1438" name="object 1438"/>
            <p:cNvSpPr/>
            <p:nvPr/>
          </p:nvSpPr>
          <p:spPr>
            <a:xfrm>
              <a:off x="9251651" y="4649201"/>
              <a:ext cx="269643" cy="187757"/>
            </a:xfrm>
            <a:custGeom>
              <a:avLst/>
              <a:gdLst/>
              <a:ahLst/>
              <a:cxnLst/>
              <a:rect l="l" t="t" r="r" b="b"/>
              <a:pathLst>
                <a:path w="414020" h="288290">
                  <a:moveTo>
                    <a:pt x="413994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413994" y="287997"/>
                  </a:lnTo>
                  <a:lnTo>
                    <a:pt x="413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9251651" y="4649201"/>
              <a:ext cx="269643" cy="187757"/>
            </a:xfrm>
            <a:custGeom>
              <a:avLst/>
              <a:gdLst/>
              <a:ahLst/>
              <a:cxnLst/>
              <a:rect l="l" t="t" r="r" b="b"/>
              <a:pathLst>
                <a:path w="414020" h="288290">
                  <a:moveTo>
                    <a:pt x="0" y="287997"/>
                  </a:moveTo>
                  <a:lnTo>
                    <a:pt x="413994" y="287997"/>
                  </a:lnTo>
                  <a:lnTo>
                    <a:pt x="41399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40" name="object 1440"/>
          <p:cNvSpPr txBox="1"/>
          <p:nvPr/>
        </p:nvSpPr>
        <p:spPr>
          <a:xfrm>
            <a:off x="9334362" y="4704015"/>
            <a:ext cx="10587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9" name="Group 5498"/>
          <p:cNvGrpSpPr/>
          <p:nvPr/>
        </p:nvGrpSpPr>
        <p:grpSpPr>
          <a:xfrm>
            <a:off x="9252064" y="4836794"/>
            <a:ext cx="269643" cy="187757"/>
            <a:chOff x="9252064" y="4836794"/>
            <a:chExt cx="269643" cy="187757"/>
          </a:xfrm>
        </p:grpSpPr>
        <p:pic>
          <p:nvPicPr>
            <p:cNvPr id="1442" name="object 1442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9252064" y="4836794"/>
              <a:ext cx="269626" cy="187566"/>
            </a:xfrm>
            <a:prstGeom prst="rect">
              <a:avLst/>
            </a:prstGeom>
          </p:spPr>
        </p:pic>
        <p:sp>
          <p:nvSpPr>
            <p:cNvPr id="1443" name="object 1443"/>
            <p:cNvSpPr/>
            <p:nvPr/>
          </p:nvSpPr>
          <p:spPr>
            <a:xfrm>
              <a:off x="9252064" y="4836794"/>
              <a:ext cx="269643" cy="187757"/>
            </a:xfrm>
            <a:custGeom>
              <a:avLst/>
              <a:gdLst/>
              <a:ahLst/>
              <a:cxnLst/>
              <a:rect l="l" t="t" r="r" b="b"/>
              <a:pathLst>
                <a:path w="414020" h="288290">
                  <a:moveTo>
                    <a:pt x="0" y="287997"/>
                  </a:moveTo>
                  <a:lnTo>
                    <a:pt x="413994" y="287997"/>
                  </a:lnTo>
                  <a:lnTo>
                    <a:pt x="41399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44" name="object 1444"/>
          <p:cNvSpPr txBox="1"/>
          <p:nvPr/>
        </p:nvSpPr>
        <p:spPr>
          <a:xfrm>
            <a:off x="9494041" y="4538391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2900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8" name="Group 5497"/>
          <p:cNvGrpSpPr/>
          <p:nvPr/>
        </p:nvGrpSpPr>
        <p:grpSpPr>
          <a:xfrm>
            <a:off x="9520796" y="4649201"/>
            <a:ext cx="141025" cy="187757"/>
            <a:chOff x="9520796" y="4649201"/>
            <a:chExt cx="141025" cy="187757"/>
          </a:xfrm>
        </p:grpSpPr>
        <p:sp>
          <p:nvSpPr>
            <p:cNvPr id="1446" name="object 1446"/>
            <p:cNvSpPr/>
            <p:nvPr/>
          </p:nvSpPr>
          <p:spPr>
            <a:xfrm>
              <a:off x="9520796" y="4649201"/>
              <a:ext cx="141025" cy="187757"/>
            </a:xfrm>
            <a:custGeom>
              <a:avLst/>
              <a:gdLst/>
              <a:ahLst/>
              <a:cxnLst/>
              <a:rect l="l" t="t" r="r" b="b"/>
              <a:pathLst>
                <a:path w="216534" h="288290">
                  <a:moveTo>
                    <a:pt x="21600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16001" y="28799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9520796" y="4649201"/>
              <a:ext cx="141025" cy="187757"/>
            </a:xfrm>
            <a:custGeom>
              <a:avLst/>
              <a:gdLst/>
              <a:ahLst/>
              <a:cxnLst/>
              <a:rect l="l" t="t" r="r" b="b"/>
              <a:pathLst>
                <a:path w="216534" h="288290">
                  <a:moveTo>
                    <a:pt x="0" y="287997"/>
                  </a:moveTo>
                  <a:lnTo>
                    <a:pt x="216001" y="287997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48" name="object 1448"/>
          <p:cNvSpPr txBox="1"/>
          <p:nvPr/>
        </p:nvSpPr>
        <p:spPr>
          <a:xfrm>
            <a:off x="9556281" y="4704015"/>
            <a:ext cx="715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7" name="Group 5496"/>
          <p:cNvGrpSpPr/>
          <p:nvPr/>
        </p:nvGrpSpPr>
        <p:grpSpPr>
          <a:xfrm>
            <a:off x="9520796" y="4836794"/>
            <a:ext cx="141025" cy="187757"/>
            <a:chOff x="9520796" y="4836794"/>
            <a:chExt cx="141025" cy="187757"/>
          </a:xfrm>
        </p:grpSpPr>
        <p:sp>
          <p:nvSpPr>
            <p:cNvPr id="1450" name="object 1450"/>
            <p:cNvSpPr/>
            <p:nvPr/>
          </p:nvSpPr>
          <p:spPr>
            <a:xfrm>
              <a:off x="9520796" y="4836794"/>
              <a:ext cx="141025" cy="187757"/>
            </a:xfrm>
            <a:custGeom>
              <a:avLst/>
              <a:gdLst/>
              <a:ahLst/>
              <a:cxnLst/>
              <a:rect l="l" t="t" r="r" b="b"/>
              <a:pathLst>
                <a:path w="216534" h="288290">
                  <a:moveTo>
                    <a:pt x="216001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16001" y="28799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9520796" y="4836794"/>
              <a:ext cx="141025" cy="187757"/>
            </a:xfrm>
            <a:custGeom>
              <a:avLst/>
              <a:gdLst/>
              <a:ahLst/>
              <a:cxnLst/>
              <a:rect l="l" t="t" r="r" b="b"/>
              <a:pathLst>
                <a:path w="216534" h="288290">
                  <a:moveTo>
                    <a:pt x="0" y="287997"/>
                  </a:moveTo>
                  <a:lnTo>
                    <a:pt x="216001" y="287997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52" name="object 1452"/>
          <p:cNvSpPr txBox="1"/>
          <p:nvPr/>
        </p:nvSpPr>
        <p:spPr>
          <a:xfrm>
            <a:off x="9319474" y="4891607"/>
            <a:ext cx="355664" cy="224437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40640" defTabSz="595630">
              <a:spcBef>
                <a:spcPts val="65"/>
              </a:spcBef>
              <a:tabLst>
                <a:tab pos="241935" algn="l"/>
              </a:tabLst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defTabSz="595630">
              <a:spcBef>
                <a:spcPts val="230"/>
              </a:spcBef>
            </a:pPr>
            <a:endParaRPr sz="325">
              <a:latin typeface="Arial" panose="020B0604020202020204"/>
              <a:cs typeface="Arial" panose="020B0604020202020204"/>
            </a:endParaRPr>
          </a:p>
          <a:p>
            <a:pPr marL="8255" defTabSz="595630"/>
            <a:r>
              <a:rPr sz="585" b="1" dirty="0">
                <a:latin typeface="Arial" panose="020B0604020202020204"/>
                <a:cs typeface="Arial" panose="020B0604020202020204"/>
              </a:rPr>
              <a:t>3000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MHz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6" name="Group 5495"/>
          <p:cNvGrpSpPr/>
          <p:nvPr/>
        </p:nvGrpSpPr>
        <p:grpSpPr>
          <a:xfrm>
            <a:off x="4108748" y="5293698"/>
            <a:ext cx="35566" cy="187757"/>
            <a:chOff x="4108748" y="5293698"/>
            <a:chExt cx="35566" cy="187757"/>
          </a:xfrm>
        </p:grpSpPr>
        <p:sp>
          <p:nvSpPr>
            <p:cNvPr id="1454" name="object 1454"/>
            <p:cNvSpPr/>
            <p:nvPr/>
          </p:nvSpPr>
          <p:spPr>
            <a:xfrm>
              <a:off x="4108748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4108748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56" name="object 1456"/>
          <p:cNvSpPr txBox="1"/>
          <p:nvPr/>
        </p:nvSpPr>
        <p:spPr>
          <a:xfrm>
            <a:off x="4105771" y="534859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5" name="Group 5494"/>
          <p:cNvGrpSpPr/>
          <p:nvPr/>
        </p:nvGrpSpPr>
        <p:grpSpPr>
          <a:xfrm>
            <a:off x="4108914" y="5481290"/>
            <a:ext cx="35566" cy="187757"/>
            <a:chOff x="4108914" y="5481290"/>
            <a:chExt cx="35566" cy="187757"/>
          </a:xfrm>
        </p:grpSpPr>
        <p:sp>
          <p:nvSpPr>
            <p:cNvPr id="1458" name="object 1458"/>
            <p:cNvSpPr/>
            <p:nvPr/>
          </p:nvSpPr>
          <p:spPr>
            <a:xfrm>
              <a:off x="4108914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4108914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60" name="object 1460"/>
          <p:cNvSpPr txBox="1"/>
          <p:nvPr/>
        </p:nvSpPr>
        <p:spPr>
          <a:xfrm>
            <a:off x="4101221" y="553618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4" name="Group 5493"/>
          <p:cNvGrpSpPr/>
          <p:nvPr/>
        </p:nvGrpSpPr>
        <p:grpSpPr>
          <a:xfrm>
            <a:off x="4143487" y="5293723"/>
            <a:ext cx="58726" cy="375184"/>
            <a:chOff x="4143487" y="5293723"/>
            <a:chExt cx="58726" cy="375184"/>
          </a:xfrm>
        </p:grpSpPr>
        <p:pic>
          <p:nvPicPr>
            <p:cNvPr id="1462" name="object 1462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4143487" y="5418122"/>
              <a:ext cx="58615" cy="125673"/>
            </a:xfrm>
            <a:prstGeom prst="rect">
              <a:avLst/>
            </a:prstGeom>
          </p:spPr>
        </p:pic>
        <p:sp>
          <p:nvSpPr>
            <p:cNvPr id="1463" name="object 1463"/>
            <p:cNvSpPr/>
            <p:nvPr/>
          </p:nvSpPr>
          <p:spPr>
            <a:xfrm>
              <a:off x="4143487" y="5418122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4143487" y="5293723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89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9999" y="192963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4143487" y="5293723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4143487" y="5543184"/>
              <a:ext cx="57899" cy="125723"/>
            </a:xfrm>
            <a:custGeom>
              <a:avLst/>
              <a:gdLst/>
              <a:ahLst/>
              <a:cxnLst/>
              <a:rect l="l" t="t" r="r" b="b"/>
              <a:pathLst>
                <a:path w="88900" h="193040">
                  <a:moveTo>
                    <a:pt x="0" y="192963"/>
                  </a:moveTo>
                  <a:lnTo>
                    <a:pt x="88900" y="192963"/>
                  </a:lnTo>
                  <a:lnTo>
                    <a:pt x="889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4143487" y="5543184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68" name="object 1468"/>
          <p:cNvSpPr txBox="1"/>
          <p:nvPr/>
        </p:nvSpPr>
        <p:spPr>
          <a:xfrm>
            <a:off x="4147623" y="5567203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3" name="Group 5492"/>
          <p:cNvGrpSpPr/>
          <p:nvPr/>
        </p:nvGrpSpPr>
        <p:grpSpPr>
          <a:xfrm>
            <a:off x="4201386" y="5293681"/>
            <a:ext cx="117701" cy="375225"/>
            <a:chOff x="4201386" y="5293681"/>
            <a:chExt cx="117701" cy="375225"/>
          </a:xfrm>
        </p:grpSpPr>
        <p:pic>
          <p:nvPicPr>
            <p:cNvPr id="1470" name="object 1470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4283520" y="5293722"/>
              <a:ext cx="35169" cy="125673"/>
            </a:xfrm>
            <a:prstGeom prst="rect">
              <a:avLst/>
            </a:prstGeom>
          </p:spPr>
        </p:pic>
        <p:sp>
          <p:nvSpPr>
            <p:cNvPr id="1471" name="object 1471"/>
            <p:cNvSpPr/>
            <p:nvPr/>
          </p:nvSpPr>
          <p:spPr>
            <a:xfrm>
              <a:off x="4283520" y="5293722"/>
              <a:ext cx="35567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4201386" y="5293722"/>
              <a:ext cx="47146" cy="124482"/>
            </a:xfrm>
            <a:custGeom>
              <a:avLst/>
              <a:gdLst/>
              <a:ahLst/>
              <a:cxnLst/>
              <a:rect l="l" t="t" r="r" b="b"/>
              <a:pathLst>
                <a:path w="72389" h="191134">
                  <a:moveTo>
                    <a:pt x="0" y="191008"/>
                  </a:moveTo>
                  <a:lnTo>
                    <a:pt x="72000" y="191008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4201386" y="52937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4201386" y="54181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4201386" y="54181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476" name="object 1476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4201386" y="5543183"/>
              <a:ext cx="46892" cy="125673"/>
            </a:xfrm>
            <a:prstGeom prst="rect">
              <a:avLst/>
            </a:prstGeom>
          </p:spPr>
        </p:pic>
        <p:sp>
          <p:nvSpPr>
            <p:cNvPr id="1477" name="object 1477"/>
            <p:cNvSpPr/>
            <p:nvPr/>
          </p:nvSpPr>
          <p:spPr>
            <a:xfrm>
              <a:off x="4201386" y="554318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4249194" y="5293681"/>
              <a:ext cx="35567" cy="92225"/>
            </a:xfrm>
            <a:custGeom>
              <a:avLst/>
              <a:gdLst/>
              <a:ahLst/>
              <a:cxnLst/>
              <a:rect l="l" t="t" r="r" b="b"/>
              <a:pathLst>
                <a:path w="54610" h="141604">
                  <a:moveTo>
                    <a:pt x="0" y="141351"/>
                  </a:moveTo>
                  <a:lnTo>
                    <a:pt x="54000" y="141351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4249194" y="5293681"/>
              <a:ext cx="35567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4249194" y="5385740"/>
              <a:ext cx="35567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54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4000" y="144894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4249194" y="5385740"/>
              <a:ext cx="35567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82" name="object 1482"/>
          <p:cNvSpPr txBox="1"/>
          <p:nvPr/>
        </p:nvSpPr>
        <p:spPr>
          <a:xfrm>
            <a:off x="4245141" y="5414681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2" name="Group 5491"/>
          <p:cNvGrpSpPr/>
          <p:nvPr/>
        </p:nvGrpSpPr>
        <p:grpSpPr>
          <a:xfrm>
            <a:off x="4249194" y="5479784"/>
            <a:ext cx="35566" cy="94706"/>
            <a:chOff x="4249194" y="5479784"/>
            <a:chExt cx="35566" cy="94706"/>
          </a:xfrm>
        </p:grpSpPr>
        <p:pic>
          <p:nvPicPr>
            <p:cNvPr id="1484" name="object 1484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4249194" y="5479784"/>
              <a:ext cx="35169" cy="94367"/>
            </a:xfrm>
            <a:prstGeom prst="rect">
              <a:avLst/>
            </a:prstGeom>
          </p:spPr>
        </p:pic>
        <p:sp>
          <p:nvSpPr>
            <p:cNvPr id="1485" name="object 1485"/>
            <p:cNvSpPr/>
            <p:nvPr/>
          </p:nvSpPr>
          <p:spPr>
            <a:xfrm>
              <a:off x="4249194" y="5479784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86" name="object 1486"/>
          <p:cNvSpPr txBox="1"/>
          <p:nvPr/>
        </p:nvSpPr>
        <p:spPr>
          <a:xfrm>
            <a:off x="4243900" y="5508808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1" name="Group 5490"/>
          <p:cNvGrpSpPr/>
          <p:nvPr/>
        </p:nvGrpSpPr>
        <p:grpSpPr>
          <a:xfrm>
            <a:off x="4249194" y="5543183"/>
            <a:ext cx="69892" cy="126013"/>
            <a:chOff x="4249194" y="5543183"/>
            <a:chExt cx="69892" cy="126013"/>
          </a:xfrm>
        </p:grpSpPr>
        <p:pic>
          <p:nvPicPr>
            <p:cNvPr id="1488" name="object 1488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4249194" y="5574490"/>
              <a:ext cx="35169" cy="94367"/>
            </a:xfrm>
            <a:prstGeom prst="rect">
              <a:avLst/>
            </a:prstGeom>
          </p:spPr>
        </p:pic>
        <p:sp>
          <p:nvSpPr>
            <p:cNvPr id="1489" name="object 1489"/>
            <p:cNvSpPr/>
            <p:nvPr/>
          </p:nvSpPr>
          <p:spPr>
            <a:xfrm>
              <a:off x="4249194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490" name="object 1490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4283520" y="5543183"/>
              <a:ext cx="35169" cy="125673"/>
            </a:xfrm>
            <a:prstGeom prst="rect">
              <a:avLst/>
            </a:prstGeom>
          </p:spPr>
        </p:pic>
        <p:sp>
          <p:nvSpPr>
            <p:cNvPr id="1491" name="object 1491"/>
            <p:cNvSpPr/>
            <p:nvPr/>
          </p:nvSpPr>
          <p:spPr>
            <a:xfrm>
              <a:off x="4283520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92" name="object 1492"/>
          <p:cNvSpPr txBox="1"/>
          <p:nvPr/>
        </p:nvSpPr>
        <p:spPr>
          <a:xfrm>
            <a:off x="4282030" y="5557443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90" name="Group 5489"/>
          <p:cNvGrpSpPr/>
          <p:nvPr/>
        </p:nvGrpSpPr>
        <p:grpSpPr>
          <a:xfrm>
            <a:off x="4437696" y="5293721"/>
            <a:ext cx="35566" cy="250123"/>
            <a:chOff x="4437696" y="5293721"/>
            <a:chExt cx="35566" cy="250123"/>
          </a:xfrm>
        </p:grpSpPr>
        <p:sp>
          <p:nvSpPr>
            <p:cNvPr id="1494" name="object 1494"/>
            <p:cNvSpPr/>
            <p:nvPr/>
          </p:nvSpPr>
          <p:spPr>
            <a:xfrm>
              <a:off x="4437696" y="5293721"/>
              <a:ext cx="35566" cy="124483"/>
            </a:xfrm>
            <a:custGeom>
              <a:avLst/>
              <a:gdLst/>
              <a:ahLst/>
              <a:cxnLst/>
              <a:rect l="l" t="t" r="r" b="b"/>
              <a:pathLst>
                <a:path w="54610" h="191134">
                  <a:moveTo>
                    <a:pt x="0" y="191008"/>
                  </a:moveTo>
                  <a:lnTo>
                    <a:pt x="54000" y="191008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4437696" y="529372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496" name="object 1496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4437696" y="5418121"/>
              <a:ext cx="35169" cy="125673"/>
            </a:xfrm>
            <a:prstGeom prst="rect">
              <a:avLst/>
            </a:prstGeom>
          </p:spPr>
        </p:pic>
        <p:sp>
          <p:nvSpPr>
            <p:cNvPr id="1497" name="object 1497"/>
            <p:cNvSpPr/>
            <p:nvPr/>
          </p:nvSpPr>
          <p:spPr>
            <a:xfrm>
              <a:off x="4437696" y="541812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498" name="object 1498"/>
          <p:cNvSpPr txBox="1"/>
          <p:nvPr/>
        </p:nvSpPr>
        <p:spPr>
          <a:xfrm>
            <a:off x="4433478" y="5442142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9" name="Group 5488"/>
          <p:cNvGrpSpPr/>
          <p:nvPr/>
        </p:nvGrpSpPr>
        <p:grpSpPr>
          <a:xfrm>
            <a:off x="4437696" y="5543183"/>
            <a:ext cx="35566" cy="125723"/>
            <a:chOff x="4437696" y="5543183"/>
            <a:chExt cx="35566" cy="125723"/>
          </a:xfrm>
        </p:grpSpPr>
        <p:sp>
          <p:nvSpPr>
            <p:cNvPr id="1500" name="object 1500"/>
            <p:cNvSpPr/>
            <p:nvPr/>
          </p:nvSpPr>
          <p:spPr>
            <a:xfrm>
              <a:off x="4437696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4437696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02" name="object 1502"/>
          <p:cNvSpPr txBox="1"/>
          <p:nvPr/>
        </p:nvSpPr>
        <p:spPr>
          <a:xfrm>
            <a:off x="4430170" y="554652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8" name="Group 5487"/>
          <p:cNvGrpSpPr/>
          <p:nvPr/>
        </p:nvGrpSpPr>
        <p:grpSpPr>
          <a:xfrm>
            <a:off x="4506926" y="5293681"/>
            <a:ext cx="68486" cy="375515"/>
            <a:chOff x="4506926" y="5293681"/>
            <a:chExt cx="68486" cy="375515"/>
          </a:xfrm>
        </p:grpSpPr>
        <p:pic>
          <p:nvPicPr>
            <p:cNvPr id="1504" name="object 1504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4506926" y="5293681"/>
              <a:ext cx="36341" cy="94367"/>
            </a:xfrm>
            <a:prstGeom prst="rect">
              <a:avLst/>
            </a:prstGeom>
          </p:spPr>
        </p:pic>
        <p:sp>
          <p:nvSpPr>
            <p:cNvPr id="1505" name="object 1505"/>
            <p:cNvSpPr/>
            <p:nvPr/>
          </p:nvSpPr>
          <p:spPr>
            <a:xfrm>
              <a:off x="4506926" y="5293681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0" y="144894"/>
                  </a:moveTo>
                  <a:lnTo>
                    <a:pt x="55799" y="144894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06" name="object 1506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4506926" y="5385740"/>
              <a:ext cx="36341" cy="94367"/>
            </a:xfrm>
            <a:prstGeom prst="rect">
              <a:avLst/>
            </a:prstGeom>
          </p:spPr>
        </p:pic>
        <p:sp>
          <p:nvSpPr>
            <p:cNvPr id="1507" name="object 1507"/>
            <p:cNvSpPr/>
            <p:nvPr/>
          </p:nvSpPr>
          <p:spPr>
            <a:xfrm>
              <a:off x="4506926" y="5385740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0" y="144894"/>
                  </a:moveTo>
                  <a:lnTo>
                    <a:pt x="55799" y="144894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4506926" y="5479785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557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5799" y="144894"/>
                  </a:lnTo>
                  <a:lnTo>
                    <a:pt x="5579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4506926" y="5479785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0" y="144894"/>
                  </a:moveTo>
                  <a:lnTo>
                    <a:pt x="55799" y="144894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4506926" y="5574490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557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5799" y="144894"/>
                  </a:lnTo>
                  <a:lnTo>
                    <a:pt x="557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4506926" y="5574490"/>
              <a:ext cx="36393" cy="94706"/>
            </a:xfrm>
            <a:custGeom>
              <a:avLst/>
              <a:gdLst/>
              <a:ahLst/>
              <a:cxnLst/>
              <a:rect l="l" t="t" r="r" b="b"/>
              <a:pathLst>
                <a:path w="55879" h="145415">
                  <a:moveTo>
                    <a:pt x="0" y="144894"/>
                  </a:moveTo>
                  <a:lnTo>
                    <a:pt x="55799" y="144894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4542989" y="5293681"/>
              <a:ext cx="32258" cy="92225"/>
            </a:xfrm>
            <a:custGeom>
              <a:avLst/>
              <a:gdLst/>
              <a:ahLst/>
              <a:cxnLst/>
              <a:rect l="l" t="t" r="r" b="b"/>
              <a:pathLst>
                <a:path w="49529" h="141604">
                  <a:moveTo>
                    <a:pt x="0" y="141351"/>
                  </a:moveTo>
                  <a:lnTo>
                    <a:pt x="49499" y="141351"/>
                  </a:lnTo>
                  <a:lnTo>
                    <a:pt x="49499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4542989" y="5293681"/>
              <a:ext cx="32258" cy="94706"/>
            </a:xfrm>
            <a:custGeom>
              <a:avLst/>
              <a:gdLst/>
              <a:ahLst/>
              <a:cxnLst/>
              <a:rect l="l" t="t" r="r" b="b"/>
              <a:pathLst>
                <a:path w="49529" h="145415">
                  <a:moveTo>
                    <a:pt x="0" y="144894"/>
                  </a:moveTo>
                  <a:lnTo>
                    <a:pt x="49499" y="144894"/>
                  </a:lnTo>
                  <a:lnTo>
                    <a:pt x="494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14" name="object 1514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4542327" y="5385740"/>
              <a:ext cx="32824" cy="94367"/>
            </a:xfrm>
            <a:prstGeom prst="rect">
              <a:avLst/>
            </a:prstGeom>
          </p:spPr>
        </p:pic>
        <p:sp>
          <p:nvSpPr>
            <p:cNvPr id="1515" name="object 1515"/>
            <p:cNvSpPr/>
            <p:nvPr/>
          </p:nvSpPr>
          <p:spPr>
            <a:xfrm>
              <a:off x="4542327" y="5385740"/>
              <a:ext cx="33085" cy="94706"/>
            </a:xfrm>
            <a:custGeom>
              <a:avLst/>
              <a:gdLst/>
              <a:ahLst/>
              <a:cxnLst/>
              <a:rect l="l" t="t" r="r" b="b"/>
              <a:pathLst>
                <a:path w="50800" h="145415">
                  <a:moveTo>
                    <a:pt x="0" y="144894"/>
                  </a:moveTo>
                  <a:lnTo>
                    <a:pt x="50399" y="144894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16" name="object 1516"/>
          <p:cNvSpPr txBox="1"/>
          <p:nvPr/>
        </p:nvSpPr>
        <p:spPr>
          <a:xfrm>
            <a:off x="4505190" y="5417493"/>
            <a:ext cx="7320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R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7" name="Group 5486"/>
          <p:cNvGrpSpPr/>
          <p:nvPr/>
        </p:nvGrpSpPr>
        <p:grpSpPr>
          <a:xfrm>
            <a:off x="4542327" y="5479784"/>
            <a:ext cx="33085" cy="189412"/>
            <a:chOff x="4542327" y="5479784"/>
            <a:chExt cx="33085" cy="189412"/>
          </a:xfrm>
        </p:grpSpPr>
        <p:pic>
          <p:nvPicPr>
            <p:cNvPr id="1518" name="object 151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4542989" y="5479784"/>
              <a:ext cx="32238" cy="94366"/>
            </a:xfrm>
            <a:prstGeom prst="rect">
              <a:avLst/>
            </a:prstGeom>
          </p:spPr>
        </p:pic>
        <p:sp>
          <p:nvSpPr>
            <p:cNvPr id="1519" name="object 1519"/>
            <p:cNvSpPr/>
            <p:nvPr/>
          </p:nvSpPr>
          <p:spPr>
            <a:xfrm>
              <a:off x="4542989" y="5479784"/>
              <a:ext cx="32258" cy="94706"/>
            </a:xfrm>
            <a:custGeom>
              <a:avLst/>
              <a:gdLst/>
              <a:ahLst/>
              <a:cxnLst/>
              <a:rect l="l" t="t" r="r" b="b"/>
              <a:pathLst>
                <a:path w="49529" h="145415">
                  <a:moveTo>
                    <a:pt x="0" y="144894"/>
                  </a:moveTo>
                  <a:lnTo>
                    <a:pt x="49499" y="144894"/>
                  </a:lnTo>
                  <a:lnTo>
                    <a:pt x="494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4542327" y="5574490"/>
              <a:ext cx="33085" cy="94706"/>
            </a:xfrm>
            <a:custGeom>
              <a:avLst/>
              <a:gdLst/>
              <a:ahLst/>
              <a:cxnLst/>
              <a:rect l="l" t="t" r="r" b="b"/>
              <a:pathLst>
                <a:path w="50800" h="145415">
                  <a:moveTo>
                    <a:pt x="503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0399" y="144894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4542327" y="5574490"/>
              <a:ext cx="33085" cy="94706"/>
            </a:xfrm>
            <a:custGeom>
              <a:avLst/>
              <a:gdLst/>
              <a:ahLst/>
              <a:cxnLst/>
              <a:rect l="l" t="t" r="r" b="b"/>
              <a:pathLst>
                <a:path w="50800" h="145415">
                  <a:moveTo>
                    <a:pt x="0" y="144894"/>
                  </a:moveTo>
                  <a:lnTo>
                    <a:pt x="50399" y="144894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22" name="object 1522"/>
          <p:cNvSpPr txBox="1"/>
          <p:nvPr/>
        </p:nvSpPr>
        <p:spPr>
          <a:xfrm>
            <a:off x="4505189" y="5573158"/>
            <a:ext cx="7402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9" dirty="0">
                <a:latin typeface="Arial" panose="020B0604020202020204"/>
                <a:cs typeface="Arial" panose="020B0604020202020204"/>
              </a:rPr>
              <a:t>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6" name="Group 5485"/>
          <p:cNvGrpSpPr/>
          <p:nvPr/>
        </p:nvGrpSpPr>
        <p:grpSpPr>
          <a:xfrm>
            <a:off x="4576074" y="5293715"/>
            <a:ext cx="35566" cy="75268"/>
            <a:chOff x="4576074" y="5293715"/>
            <a:chExt cx="35566" cy="75268"/>
          </a:xfrm>
        </p:grpSpPr>
        <p:sp>
          <p:nvSpPr>
            <p:cNvPr id="1524" name="object 1524"/>
            <p:cNvSpPr/>
            <p:nvPr/>
          </p:nvSpPr>
          <p:spPr>
            <a:xfrm>
              <a:off x="4576074" y="5293715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4000" y="1153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4576074" y="5293715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26" name="object 1526"/>
          <p:cNvSpPr txBox="1"/>
          <p:nvPr/>
        </p:nvSpPr>
        <p:spPr>
          <a:xfrm>
            <a:off x="4576653" y="5305169"/>
            <a:ext cx="34739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N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5" name="Group 5484"/>
          <p:cNvGrpSpPr/>
          <p:nvPr/>
        </p:nvGrpSpPr>
        <p:grpSpPr>
          <a:xfrm>
            <a:off x="4576074" y="5368817"/>
            <a:ext cx="35566" cy="75268"/>
            <a:chOff x="4576074" y="5368817"/>
            <a:chExt cx="35566" cy="75268"/>
          </a:xfrm>
        </p:grpSpPr>
        <p:sp>
          <p:nvSpPr>
            <p:cNvPr id="1528" name="object 1528"/>
            <p:cNvSpPr/>
            <p:nvPr/>
          </p:nvSpPr>
          <p:spPr>
            <a:xfrm>
              <a:off x="4576074" y="5368817"/>
              <a:ext cx="35566" cy="74027"/>
            </a:xfrm>
            <a:custGeom>
              <a:avLst/>
              <a:gdLst/>
              <a:ahLst/>
              <a:cxnLst/>
              <a:rect l="l" t="t" r="r" b="b"/>
              <a:pathLst>
                <a:path w="54610" h="113665">
                  <a:moveTo>
                    <a:pt x="0" y="113156"/>
                  </a:moveTo>
                  <a:lnTo>
                    <a:pt x="54000" y="113156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3156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4576074" y="536881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30" name="object 1530"/>
          <p:cNvSpPr txBox="1"/>
          <p:nvPr/>
        </p:nvSpPr>
        <p:spPr>
          <a:xfrm>
            <a:off x="4574668" y="5390860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4" name="Group 5483"/>
          <p:cNvGrpSpPr/>
          <p:nvPr/>
        </p:nvGrpSpPr>
        <p:grpSpPr>
          <a:xfrm>
            <a:off x="4576074" y="5442514"/>
            <a:ext cx="35566" cy="151281"/>
            <a:chOff x="4576074" y="5442514"/>
            <a:chExt cx="35566" cy="151281"/>
          </a:xfrm>
        </p:grpSpPr>
        <p:pic>
          <p:nvPicPr>
            <p:cNvPr id="1532" name="object 1532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4576074" y="5442514"/>
              <a:ext cx="35169" cy="75144"/>
            </a:xfrm>
            <a:prstGeom prst="rect">
              <a:avLst/>
            </a:prstGeom>
          </p:spPr>
        </p:pic>
        <p:sp>
          <p:nvSpPr>
            <p:cNvPr id="1533" name="object 1533"/>
            <p:cNvSpPr/>
            <p:nvPr/>
          </p:nvSpPr>
          <p:spPr>
            <a:xfrm>
              <a:off x="4576074" y="5442514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34" name="object 1534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4576074" y="5518527"/>
              <a:ext cx="35169" cy="75144"/>
            </a:xfrm>
            <a:prstGeom prst="rect">
              <a:avLst/>
            </a:prstGeom>
          </p:spPr>
        </p:pic>
        <p:sp>
          <p:nvSpPr>
            <p:cNvPr id="1535" name="object 1535"/>
            <p:cNvSpPr/>
            <p:nvPr/>
          </p:nvSpPr>
          <p:spPr>
            <a:xfrm>
              <a:off x="4576074" y="551852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36" name="object 1536"/>
          <p:cNvSpPr txBox="1"/>
          <p:nvPr/>
        </p:nvSpPr>
        <p:spPr>
          <a:xfrm>
            <a:off x="4488647" y="5528080"/>
            <a:ext cx="141851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A</a:t>
            </a:r>
            <a:r>
              <a:rPr sz="260" b="1" spc="28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-21000" dirty="0">
                <a:latin typeface="Arial" panose="020B0604020202020204"/>
                <a:cs typeface="Arial" panose="020B0604020202020204"/>
              </a:rPr>
              <a:t>R</a:t>
            </a:r>
            <a:endParaRPr sz="390" baseline="-2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3" name="Group 5482"/>
          <p:cNvGrpSpPr/>
          <p:nvPr/>
        </p:nvGrpSpPr>
        <p:grpSpPr>
          <a:xfrm>
            <a:off x="4575661" y="5593713"/>
            <a:ext cx="35566" cy="75268"/>
            <a:chOff x="4575661" y="5593713"/>
            <a:chExt cx="35566" cy="75268"/>
          </a:xfrm>
        </p:grpSpPr>
        <p:sp>
          <p:nvSpPr>
            <p:cNvPr id="1538" name="object 1538"/>
            <p:cNvSpPr/>
            <p:nvPr/>
          </p:nvSpPr>
          <p:spPr>
            <a:xfrm>
              <a:off x="4575661" y="5593713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4000" y="1153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4575661" y="5593713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40" name="object 1540"/>
          <p:cNvSpPr txBox="1"/>
          <p:nvPr/>
        </p:nvSpPr>
        <p:spPr>
          <a:xfrm>
            <a:off x="4573261" y="5582670"/>
            <a:ext cx="4052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2" name="Group 5481"/>
          <p:cNvGrpSpPr/>
          <p:nvPr/>
        </p:nvGrpSpPr>
        <p:grpSpPr>
          <a:xfrm>
            <a:off x="4610648" y="5293723"/>
            <a:ext cx="35566" cy="375184"/>
            <a:chOff x="4610648" y="5293723"/>
            <a:chExt cx="35566" cy="375184"/>
          </a:xfrm>
        </p:grpSpPr>
        <p:sp>
          <p:nvSpPr>
            <p:cNvPr id="1542" name="object 1542"/>
            <p:cNvSpPr/>
            <p:nvPr/>
          </p:nvSpPr>
          <p:spPr>
            <a:xfrm>
              <a:off x="4611806" y="5293723"/>
              <a:ext cx="34326" cy="124482"/>
            </a:xfrm>
            <a:custGeom>
              <a:avLst/>
              <a:gdLst/>
              <a:ahLst/>
              <a:cxnLst/>
              <a:rect l="l" t="t" r="r" b="b"/>
              <a:pathLst>
                <a:path w="52704" h="191134">
                  <a:moveTo>
                    <a:pt x="0" y="191008"/>
                  </a:moveTo>
                  <a:lnTo>
                    <a:pt x="52199" y="191008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4611806" y="5293723"/>
              <a:ext cx="34326" cy="125723"/>
            </a:xfrm>
            <a:custGeom>
              <a:avLst/>
              <a:gdLst/>
              <a:ahLst/>
              <a:cxnLst/>
              <a:rect l="l" t="t" r="r" b="b"/>
              <a:pathLst>
                <a:path w="52704" h="193040">
                  <a:moveTo>
                    <a:pt x="0" y="192963"/>
                  </a:moveTo>
                  <a:lnTo>
                    <a:pt x="52199" y="192963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4610648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4610648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4610648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4610648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48" name="object 1548"/>
          <p:cNvSpPr txBox="1"/>
          <p:nvPr/>
        </p:nvSpPr>
        <p:spPr>
          <a:xfrm>
            <a:off x="4605437" y="5546525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1" name="Group 5480"/>
          <p:cNvGrpSpPr/>
          <p:nvPr/>
        </p:nvGrpSpPr>
        <p:grpSpPr>
          <a:xfrm>
            <a:off x="4646380" y="5293681"/>
            <a:ext cx="35566" cy="186765"/>
            <a:chOff x="4646380" y="5293681"/>
            <a:chExt cx="35566" cy="186765"/>
          </a:xfrm>
        </p:grpSpPr>
        <p:sp>
          <p:nvSpPr>
            <p:cNvPr id="1550" name="object 1550"/>
            <p:cNvSpPr/>
            <p:nvPr/>
          </p:nvSpPr>
          <p:spPr>
            <a:xfrm>
              <a:off x="4646380" y="5293681"/>
              <a:ext cx="35566" cy="92224"/>
            </a:xfrm>
            <a:custGeom>
              <a:avLst/>
              <a:gdLst/>
              <a:ahLst/>
              <a:cxnLst/>
              <a:rect l="l" t="t" r="r" b="b"/>
              <a:pathLst>
                <a:path w="54610" h="141604">
                  <a:moveTo>
                    <a:pt x="0" y="141351"/>
                  </a:moveTo>
                  <a:lnTo>
                    <a:pt x="54000" y="141351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4646380" y="5293681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4646380" y="538574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54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4000" y="144894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4646380" y="538574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54" name="object 1554"/>
          <p:cNvSpPr txBox="1"/>
          <p:nvPr/>
        </p:nvSpPr>
        <p:spPr>
          <a:xfrm>
            <a:off x="4558126" y="5422622"/>
            <a:ext cx="14516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-24" baseline="11000" dirty="0">
                <a:latin typeface="Arial" panose="020B0604020202020204"/>
                <a:cs typeface="Arial" panose="020B0604020202020204"/>
              </a:rPr>
              <a:t>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80" name="Group 5479"/>
          <p:cNvGrpSpPr/>
          <p:nvPr/>
        </p:nvGrpSpPr>
        <p:grpSpPr>
          <a:xfrm>
            <a:off x="4646380" y="5293681"/>
            <a:ext cx="141768" cy="375515"/>
            <a:chOff x="4646380" y="5293681"/>
            <a:chExt cx="141768" cy="375515"/>
          </a:xfrm>
        </p:grpSpPr>
        <p:pic>
          <p:nvPicPr>
            <p:cNvPr id="1556" name="object 1556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4646380" y="5479785"/>
              <a:ext cx="35169" cy="94367"/>
            </a:xfrm>
            <a:prstGeom prst="rect">
              <a:avLst/>
            </a:prstGeom>
          </p:spPr>
        </p:pic>
        <p:sp>
          <p:nvSpPr>
            <p:cNvPr id="1557" name="object 1557"/>
            <p:cNvSpPr/>
            <p:nvPr/>
          </p:nvSpPr>
          <p:spPr>
            <a:xfrm>
              <a:off x="4646380" y="5479785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58" name="object 1558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4646380" y="5574490"/>
              <a:ext cx="35169" cy="94367"/>
            </a:xfrm>
            <a:prstGeom prst="rect">
              <a:avLst/>
            </a:prstGeom>
          </p:spPr>
        </p:pic>
        <p:sp>
          <p:nvSpPr>
            <p:cNvPr id="1559" name="object 1559"/>
            <p:cNvSpPr/>
            <p:nvPr/>
          </p:nvSpPr>
          <p:spPr>
            <a:xfrm>
              <a:off x="4646380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4681367" y="5293698"/>
              <a:ext cx="36393" cy="187758"/>
            </a:xfrm>
            <a:custGeom>
              <a:avLst/>
              <a:gdLst/>
              <a:ahLst/>
              <a:cxnLst/>
              <a:rect l="l" t="t" r="r" b="b"/>
              <a:pathLst>
                <a:path w="55879" h="288290">
                  <a:moveTo>
                    <a:pt x="557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5799" y="287997"/>
                  </a:lnTo>
                  <a:lnTo>
                    <a:pt x="557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4681367" y="5293698"/>
              <a:ext cx="36393" cy="187758"/>
            </a:xfrm>
            <a:custGeom>
              <a:avLst/>
              <a:gdLst/>
              <a:ahLst/>
              <a:cxnLst/>
              <a:rect l="l" t="t" r="r" b="b"/>
              <a:pathLst>
                <a:path w="55879" h="288290">
                  <a:moveTo>
                    <a:pt x="0" y="287997"/>
                  </a:moveTo>
                  <a:lnTo>
                    <a:pt x="55799" y="287997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62" name="object 1562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4680788" y="5481290"/>
              <a:ext cx="36341" cy="187567"/>
            </a:xfrm>
            <a:prstGeom prst="rect">
              <a:avLst/>
            </a:prstGeom>
          </p:spPr>
        </p:pic>
        <p:sp>
          <p:nvSpPr>
            <p:cNvPr id="1563" name="object 1563"/>
            <p:cNvSpPr/>
            <p:nvPr/>
          </p:nvSpPr>
          <p:spPr>
            <a:xfrm>
              <a:off x="4680788" y="5481290"/>
              <a:ext cx="36393" cy="187758"/>
            </a:xfrm>
            <a:custGeom>
              <a:avLst/>
              <a:gdLst/>
              <a:ahLst/>
              <a:cxnLst/>
              <a:rect l="l" t="t" r="r" b="b"/>
              <a:pathLst>
                <a:path w="55879" h="288290">
                  <a:moveTo>
                    <a:pt x="0" y="287997"/>
                  </a:moveTo>
                  <a:lnTo>
                    <a:pt x="55799" y="287997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4717347" y="52937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4717347" y="52937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66" name="object 1566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4717347" y="5415641"/>
              <a:ext cx="35169" cy="125673"/>
            </a:xfrm>
            <a:prstGeom prst="rect">
              <a:avLst/>
            </a:prstGeom>
          </p:spPr>
        </p:pic>
        <p:sp>
          <p:nvSpPr>
            <p:cNvPr id="1567" name="object 1567"/>
            <p:cNvSpPr/>
            <p:nvPr/>
          </p:nvSpPr>
          <p:spPr>
            <a:xfrm>
              <a:off x="4717347" y="541564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68" name="object 1568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4717347" y="5543432"/>
              <a:ext cx="35169" cy="125673"/>
            </a:xfrm>
            <a:prstGeom prst="rect">
              <a:avLst/>
            </a:prstGeom>
          </p:spPr>
        </p:pic>
        <p:sp>
          <p:nvSpPr>
            <p:cNvPr id="1569" name="object 1569"/>
            <p:cNvSpPr/>
            <p:nvPr/>
          </p:nvSpPr>
          <p:spPr>
            <a:xfrm>
              <a:off x="4717347" y="554343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4752582" y="5293681"/>
              <a:ext cx="35566" cy="92225"/>
            </a:xfrm>
            <a:custGeom>
              <a:avLst/>
              <a:gdLst/>
              <a:ahLst/>
              <a:cxnLst/>
              <a:rect l="l" t="t" r="r" b="b"/>
              <a:pathLst>
                <a:path w="54610" h="141604">
                  <a:moveTo>
                    <a:pt x="0" y="141351"/>
                  </a:moveTo>
                  <a:lnTo>
                    <a:pt x="54000" y="141351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71" name="object 1571"/>
            <p:cNvSpPr/>
            <p:nvPr/>
          </p:nvSpPr>
          <p:spPr>
            <a:xfrm>
              <a:off x="4752582" y="5293681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72" name="object 1572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4752582" y="5385740"/>
              <a:ext cx="35169" cy="94367"/>
            </a:xfrm>
            <a:prstGeom prst="rect">
              <a:avLst/>
            </a:prstGeom>
          </p:spPr>
        </p:pic>
        <p:sp>
          <p:nvSpPr>
            <p:cNvPr id="1573" name="object 1573"/>
            <p:cNvSpPr/>
            <p:nvPr/>
          </p:nvSpPr>
          <p:spPr>
            <a:xfrm>
              <a:off x="4752582" y="538574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74" name="object 1574"/>
          <p:cNvSpPr txBox="1"/>
          <p:nvPr/>
        </p:nvSpPr>
        <p:spPr>
          <a:xfrm>
            <a:off x="4751093" y="5400786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9" name="Group 5478"/>
          <p:cNvGrpSpPr/>
          <p:nvPr/>
        </p:nvGrpSpPr>
        <p:grpSpPr>
          <a:xfrm>
            <a:off x="4752582" y="5479784"/>
            <a:ext cx="35566" cy="94706"/>
            <a:chOff x="4752582" y="5479784"/>
            <a:chExt cx="35566" cy="94706"/>
          </a:xfrm>
        </p:grpSpPr>
        <p:sp>
          <p:nvSpPr>
            <p:cNvPr id="1576" name="object 1576"/>
            <p:cNvSpPr/>
            <p:nvPr/>
          </p:nvSpPr>
          <p:spPr>
            <a:xfrm>
              <a:off x="4752582" y="5479784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54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4000" y="144894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77" name="object 1577"/>
            <p:cNvSpPr/>
            <p:nvPr/>
          </p:nvSpPr>
          <p:spPr>
            <a:xfrm>
              <a:off x="4752582" y="5479784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78" name="object 1578"/>
          <p:cNvSpPr txBox="1"/>
          <p:nvPr/>
        </p:nvSpPr>
        <p:spPr>
          <a:xfrm>
            <a:off x="4748529" y="5494912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8" name="Group 5477"/>
          <p:cNvGrpSpPr/>
          <p:nvPr/>
        </p:nvGrpSpPr>
        <p:grpSpPr>
          <a:xfrm>
            <a:off x="4752582" y="5574490"/>
            <a:ext cx="35566" cy="94706"/>
            <a:chOff x="4752582" y="5574490"/>
            <a:chExt cx="35566" cy="94706"/>
          </a:xfrm>
        </p:grpSpPr>
        <p:pic>
          <p:nvPicPr>
            <p:cNvPr id="1580" name="object 1580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4752582" y="5574490"/>
              <a:ext cx="35169" cy="94367"/>
            </a:xfrm>
            <a:prstGeom prst="rect">
              <a:avLst/>
            </a:prstGeom>
          </p:spPr>
        </p:pic>
        <p:sp>
          <p:nvSpPr>
            <p:cNvPr id="1581" name="object 1581"/>
            <p:cNvSpPr/>
            <p:nvPr/>
          </p:nvSpPr>
          <p:spPr>
            <a:xfrm>
              <a:off x="4752582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582" name="object 1582"/>
          <p:cNvSpPr txBox="1"/>
          <p:nvPr/>
        </p:nvSpPr>
        <p:spPr>
          <a:xfrm>
            <a:off x="4752086" y="5606242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L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7" name="Group 5476"/>
          <p:cNvGrpSpPr/>
          <p:nvPr/>
        </p:nvGrpSpPr>
        <p:grpSpPr>
          <a:xfrm>
            <a:off x="4787239" y="5293698"/>
            <a:ext cx="237632" cy="375350"/>
            <a:chOff x="4787239" y="5293698"/>
            <a:chExt cx="237632" cy="375350"/>
          </a:xfrm>
        </p:grpSpPr>
        <p:sp>
          <p:nvSpPr>
            <p:cNvPr id="1584" name="object 1584"/>
            <p:cNvSpPr/>
            <p:nvPr/>
          </p:nvSpPr>
          <p:spPr>
            <a:xfrm>
              <a:off x="4787652" y="5293723"/>
              <a:ext cx="126964" cy="124069"/>
            </a:xfrm>
            <a:custGeom>
              <a:avLst/>
              <a:gdLst/>
              <a:ahLst/>
              <a:cxnLst/>
              <a:rect l="l" t="t" r="r" b="b"/>
              <a:pathLst>
                <a:path w="194945" h="190500">
                  <a:moveTo>
                    <a:pt x="0" y="190119"/>
                  </a:moveTo>
                  <a:lnTo>
                    <a:pt x="194856" y="190119"/>
                  </a:lnTo>
                  <a:lnTo>
                    <a:pt x="194856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4787652" y="5293723"/>
              <a:ext cx="126964" cy="125723"/>
            </a:xfrm>
            <a:custGeom>
              <a:avLst/>
              <a:gdLst/>
              <a:ahLst/>
              <a:cxnLst/>
              <a:rect l="l" t="t" r="r" b="b"/>
              <a:pathLst>
                <a:path w="194945" h="193040">
                  <a:moveTo>
                    <a:pt x="0" y="192963"/>
                  </a:moveTo>
                  <a:lnTo>
                    <a:pt x="194856" y="192963"/>
                  </a:lnTo>
                  <a:lnTo>
                    <a:pt x="19485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86" name="object 1586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4787569" y="5417544"/>
              <a:ext cx="128957" cy="125673"/>
            </a:xfrm>
            <a:prstGeom prst="rect">
              <a:avLst/>
            </a:prstGeom>
          </p:spPr>
        </p:pic>
        <p:sp>
          <p:nvSpPr>
            <p:cNvPr id="1587" name="object 1587"/>
            <p:cNvSpPr/>
            <p:nvPr/>
          </p:nvSpPr>
          <p:spPr>
            <a:xfrm>
              <a:off x="4787569" y="5417544"/>
              <a:ext cx="129032" cy="125723"/>
            </a:xfrm>
            <a:custGeom>
              <a:avLst/>
              <a:gdLst/>
              <a:ahLst/>
              <a:cxnLst/>
              <a:rect l="l" t="t" r="r" b="b"/>
              <a:pathLst>
                <a:path w="198120" h="193040">
                  <a:moveTo>
                    <a:pt x="0" y="192963"/>
                  </a:moveTo>
                  <a:lnTo>
                    <a:pt x="198005" y="192963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4787239" y="5543184"/>
              <a:ext cx="129032" cy="125723"/>
            </a:xfrm>
            <a:custGeom>
              <a:avLst/>
              <a:gdLst/>
              <a:ahLst/>
              <a:cxnLst/>
              <a:rect l="l" t="t" r="r" b="b"/>
              <a:pathLst>
                <a:path w="198120" h="193040">
                  <a:moveTo>
                    <a:pt x="19800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98005" y="192963"/>
                  </a:lnTo>
                  <a:lnTo>
                    <a:pt x="198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4787239" y="5543184"/>
              <a:ext cx="129032" cy="125723"/>
            </a:xfrm>
            <a:custGeom>
              <a:avLst/>
              <a:gdLst/>
              <a:ahLst/>
              <a:cxnLst/>
              <a:rect l="l" t="t" r="r" b="b"/>
              <a:pathLst>
                <a:path w="198120" h="193040">
                  <a:moveTo>
                    <a:pt x="0" y="192963"/>
                  </a:moveTo>
                  <a:lnTo>
                    <a:pt x="198005" y="192963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0" name="object 1590"/>
            <p:cNvSpPr/>
            <p:nvPr/>
          </p:nvSpPr>
          <p:spPr>
            <a:xfrm>
              <a:off x="4889637" y="5293723"/>
              <a:ext cx="70719" cy="124482"/>
            </a:xfrm>
            <a:custGeom>
              <a:avLst/>
              <a:gdLst/>
              <a:ahLst/>
              <a:cxnLst/>
              <a:rect l="l" t="t" r="r" b="b"/>
              <a:pathLst>
                <a:path w="108585" h="191134">
                  <a:moveTo>
                    <a:pt x="0" y="191008"/>
                  </a:moveTo>
                  <a:lnTo>
                    <a:pt x="107999" y="191008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1" name="object 1591"/>
            <p:cNvSpPr/>
            <p:nvPr/>
          </p:nvSpPr>
          <p:spPr>
            <a:xfrm>
              <a:off x="4889637" y="52937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592" name="object 1592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4889637" y="5418123"/>
              <a:ext cx="70338" cy="125673"/>
            </a:xfrm>
            <a:prstGeom prst="rect">
              <a:avLst/>
            </a:prstGeom>
          </p:spPr>
        </p:pic>
        <p:sp>
          <p:nvSpPr>
            <p:cNvPr id="1593" name="object 1593"/>
            <p:cNvSpPr/>
            <p:nvPr/>
          </p:nvSpPr>
          <p:spPr>
            <a:xfrm>
              <a:off x="4889637" y="54181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4" name="object 1594"/>
            <p:cNvSpPr/>
            <p:nvPr/>
          </p:nvSpPr>
          <p:spPr>
            <a:xfrm>
              <a:off x="4889637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4889637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4941001" y="5293698"/>
              <a:ext cx="66170" cy="187758"/>
            </a:xfrm>
            <a:custGeom>
              <a:avLst/>
              <a:gdLst/>
              <a:ahLst/>
              <a:cxnLst/>
              <a:rect l="l" t="t" r="r" b="b"/>
              <a:pathLst>
                <a:path w="101600" h="288290">
                  <a:moveTo>
                    <a:pt x="101174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1174" y="287997"/>
                  </a:lnTo>
                  <a:lnTo>
                    <a:pt x="101174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4941001" y="5293698"/>
              <a:ext cx="66170" cy="187758"/>
            </a:xfrm>
            <a:custGeom>
              <a:avLst/>
              <a:gdLst/>
              <a:ahLst/>
              <a:cxnLst/>
              <a:rect l="l" t="t" r="r" b="b"/>
              <a:pathLst>
                <a:path w="101600" h="288290">
                  <a:moveTo>
                    <a:pt x="0" y="287997"/>
                  </a:moveTo>
                  <a:lnTo>
                    <a:pt x="101174" y="287997"/>
                  </a:lnTo>
                  <a:lnTo>
                    <a:pt x="10117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4941001" y="5481290"/>
              <a:ext cx="66170" cy="187758"/>
            </a:xfrm>
            <a:custGeom>
              <a:avLst/>
              <a:gdLst/>
              <a:ahLst/>
              <a:cxnLst/>
              <a:rect l="l" t="t" r="r" b="b"/>
              <a:pathLst>
                <a:path w="101600" h="288290">
                  <a:moveTo>
                    <a:pt x="101174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1174" y="287997"/>
                  </a:lnTo>
                  <a:lnTo>
                    <a:pt x="10117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4941001" y="5481290"/>
              <a:ext cx="66170" cy="187758"/>
            </a:xfrm>
            <a:custGeom>
              <a:avLst/>
              <a:gdLst/>
              <a:ahLst/>
              <a:cxnLst/>
              <a:rect l="l" t="t" r="r" b="b"/>
              <a:pathLst>
                <a:path w="101600" h="288290">
                  <a:moveTo>
                    <a:pt x="0" y="287997"/>
                  </a:moveTo>
                  <a:lnTo>
                    <a:pt x="101174" y="287997"/>
                  </a:lnTo>
                  <a:lnTo>
                    <a:pt x="10117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4989305" y="5293723"/>
              <a:ext cx="35566" cy="124482"/>
            </a:xfrm>
            <a:custGeom>
              <a:avLst/>
              <a:gdLst/>
              <a:ahLst/>
              <a:cxnLst/>
              <a:rect l="l" t="t" r="r" b="b"/>
              <a:pathLst>
                <a:path w="54610" h="191134">
                  <a:moveTo>
                    <a:pt x="0" y="191008"/>
                  </a:moveTo>
                  <a:lnTo>
                    <a:pt x="54000" y="191008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4989305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02" name="object 1602"/>
          <p:cNvSpPr txBox="1"/>
          <p:nvPr/>
        </p:nvSpPr>
        <p:spPr>
          <a:xfrm>
            <a:off x="4830499" y="5317659"/>
            <a:ext cx="19809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87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3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6" name="Group 5475"/>
          <p:cNvGrpSpPr/>
          <p:nvPr/>
        </p:nvGrpSpPr>
        <p:grpSpPr>
          <a:xfrm>
            <a:off x="4989306" y="5418122"/>
            <a:ext cx="35566" cy="125723"/>
            <a:chOff x="4989306" y="5418122"/>
            <a:chExt cx="35566" cy="125723"/>
          </a:xfrm>
        </p:grpSpPr>
        <p:sp>
          <p:nvSpPr>
            <p:cNvPr id="1604" name="object 1604"/>
            <p:cNvSpPr/>
            <p:nvPr/>
          </p:nvSpPr>
          <p:spPr>
            <a:xfrm>
              <a:off x="4989306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05" name="object 1605"/>
            <p:cNvSpPr/>
            <p:nvPr/>
          </p:nvSpPr>
          <p:spPr>
            <a:xfrm>
              <a:off x="4989306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06" name="object 1606"/>
          <p:cNvSpPr txBox="1"/>
          <p:nvPr/>
        </p:nvSpPr>
        <p:spPr>
          <a:xfrm>
            <a:off x="4697826" y="5442142"/>
            <a:ext cx="35194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Z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F</a:t>
            </a:r>
            <a:r>
              <a:rPr sz="390" b="1" spc="42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98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SF</a:t>
            </a:r>
            <a:r>
              <a:rPr sz="390" b="1" spc="410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5" name="Group 5474"/>
          <p:cNvGrpSpPr/>
          <p:nvPr/>
        </p:nvGrpSpPr>
        <p:grpSpPr>
          <a:xfrm>
            <a:off x="4989305" y="5293698"/>
            <a:ext cx="102150" cy="375350"/>
            <a:chOff x="4989305" y="5293698"/>
            <a:chExt cx="102150" cy="375350"/>
          </a:xfrm>
        </p:grpSpPr>
        <p:pic>
          <p:nvPicPr>
            <p:cNvPr id="1608" name="object 1608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4989305" y="5543184"/>
              <a:ext cx="35169" cy="125673"/>
            </a:xfrm>
            <a:prstGeom prst="rect">
              <a:avLst/>
            </a:prstGeom>
          </p:spPr>
        </p:pic>
        <p:sp>
          <p:nvSpPr>
            <p:cNvPr id="1609" name="object 1609"/>
            <p:cNvSpPr/>
            <p:nvPr/>
          </p:nvSpPr>
          <p:spPr>
            <a:xfrm>
              <a:off x="4989305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5055806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5055806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5055889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5055889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14" name="object 1614"/>
          <p:cNvSpPr txBox="1"/>
          <p:nvPr/>
        </p:nvSpPr>
        <p:spPr>
          <a:xfrm>
            <a:off x="4948860" y="5536185"/>
            <a:ext cx="15095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4" name="Group 5473"/>
          <p:cNvGrpSpPr/>
          <p:nvPr/>
        </p:nvGrpSpPr>
        <p:grpSpPr>
          <a:xfrm>
            <a:off x="5090961" y="5293681"/>
            <a:ext cx="129030" cy="375225"/>
            <a:chOff x="5090961" y="5293681"/>
            <a:chExt cx="129030" cy="375225"/>
          </a:xfrm>
        </p:grpSpPr>
        <p:sp>
          <p:nvSpPr>
            <p:cNvPr id="1616" name="object 1616"/>
            <p:cNvSpPr/>
            <p:nvPr/>
          </p:nvSpPr>
          <p:spPr>
            <a:xfrm>
              <a:off x="5090961" y="5293722"/>
              <a:ext cx="35566" cy="124482"/>
            </a:xfrm>
            <a:custGeom>
              <a:avLst/>
              <a:gdLst/>
              <a:ahLst/>
              <a:cxnLst/>
              <a:rect l="l" t="t" r="r" b="b"/>
              <a:pathLst>
                <a:path w="54610" h="191134">
                  <a:moveTo>
                    <a:pt x="0" y="191008"/>
                  </a:moveTo>
                  <a:lnTo>
                    <a:pt x="54000" y="191008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5090961" y="52937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18" name="object 1618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090961" y="5418122"/>
              <a:ext cx="35169" cy="125673"/>
            </a:xfrm>
            <a:prstGeom prst="rect">
              <a:avLst/>
            </a:prstGeom>
          </p:spPr>
        </p:pic>
        <p:sp>
          <p:nvSpPr>
            <p:cNvPr id="1619" name="object 1619"/>
            <p:cNvSpPr/>
            <p:nvPr/>
          </p:nvSpPr>
          <p:spPr>
            <a:xfrm>
              <a:off x="5090961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5090961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5090961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5146130" y="5293722"/>
              <a:ext cx="37221" cy="124482"/>
            </a:xfrm>
            <a:custGeom>
              <a:avLst/>
              <a:gdLst/>
              <a:ahLst/>
              <a:cxnLst/>
              <a:rect l="l" t="t" r="r" b="b"/>
              <a:pathLst>
                <a:path w="57150" h="191134">
                  <a:moveTo>
                    <a:pt x="0" y="191008"/>
                  </a:moveTo>
                  <a:lnTo>
                    <a:pt x="57141" y="191008"/>
                  </a:lnTo>
                  <a:lnTo>
                    <a:pt x="57141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5146130" y="5293722"/>
              <a:ext cx="37221" cy="125723"/>
            </a:xfrm>
            <a:custGeom>
              <a:avLst/>
              <a:gdLst/>
              <a:ahLst/>
              <a:cxnLst/>
              <a:rect l="l" t="t" r="r" b="b"/>
              <a:pathLst>
                <a:path w="57150" h="193040">
                  <a:moveTo>
                    <a:pt x="0" y="192963"/>
                  </a:moveTo>
                  <a:lnTo>
                    <a:pt x="57141" y="192963"/>
                  </a:lnTo>
                  <a:lnTo>
                    <a:pt x="57141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24" name="object 1624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5146130" y="5418122"/>
              <a:ext cx="39234" cy="125673"/>
            </a:xfrm>
            <a:prstGeom prst="rect">
              <a:avLst/>
            </a:prstGeom>
          </p:spPr>
        </p:pic>
        <p:sp>
          <p:nvSpPr>
            <p:cNvPr id="1625" name="object 1625"/>
            <p:cNvSpPr/>
            <p:nvPr/>
          </p:nvSpPr>
          <p:spPr>
            <a:xfrm>
              <a:off x="5146130" y="5418122"/>
              <a:ext cx="39288" cy="125723"/>
            </a:xfrm>
            <a:custGeom>
              <a:avLst/>
              <a:gdLst/>
              <a:ahLst/>
              <a:cxnLst/>
              <a:rect l="l" t="t" r="r" b="b"/>
              <a:pathLst>
                <a:path w="60325" h="193040">
                  <a:moveTo>
                    <a:pt x="0" y="192963"/>
                  </a:moveTo>
                  <a:lnTo>
                    <a:pt x="60242" y="192963"/>
                  </a:lnTo>
                  <a:lnTo>
                    <a:pt x="6024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6" name="object 1626"/>
            <p:cNvSpPr/>
            <p:nvPr/>
          </p:nvSpPr>
          <p:spPr>
            <a:xfrm>
              <a:off x="5146130" y="5543183"/>
              <a:ext cx="39288" cy="125723"/>
            </a:xfrm>
            <a:custGeom>
              <a:avLst/>
              <a:gdLst/>
              <a:ahLst/>
              <a:cxnLst/>
              <a:rect l="l" t="t" r="r" b="b"/>
              <a:pathLst>
                <a:path w="60325" h="193040">
                  <a:moveTo>
                    <a:pt x="60242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0242" y="192963"/>
                  </a:lnTo>
                  <a:lnTo>
                    <a:pt x="60242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5146130" y="5543183"/>
              <a:ext cx="39288" cy="125723"/>
            </a:xfrm>
            <a:custGeom>
              <a:avLst/>
              <a:gdLst/>
              <a:ahLst/>
              <a:cxnLst/>
              <a:rect l="l" t="t" r="r" b="b"/>
              <a:pathLst>
                <a:path w="60325" h="193040">
                  <a:moveTo>
                    <a:pt x="0" y="192963"/>
                  </a:moveTo>
                  <a:lnTo>
                    <a:pt x="60242" y="192963"/>
                  </a:lnTo>
                  <a:lnTo>
                    <a:pt x="6024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5184425" y="5293681"/>
              <a:ext cx="35566" cy="92225"/>
            </a:xfrm>
            <a:custGeom>
              <a:avLst/>
              <a:gdLst/>
              <a:ahLst/>
              <a:cxnLst/>
              <a:rect l="l" t="t" r="r" b="b"/>
              <a:pathLst>
                <a:path w="54610" h="141604">
                  <a:moveTo>
                    <a:pt x="0" y="141351"/>
                  </a:moveTo>
                  <a:lnTo>
                    <a:pt x="54000" y="141351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5184425" y="5293681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30" name="object 1630"/>
          <p:cNvSpPr txBox="1"/>
          <p:nvPr/>
        </p:nvSpPr>
        <p:spPr>
          <a:xfrm>
            <a:off x="5184095" y="5308891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3" name="Group 5472"/>
          <p:cNvGrpSpPr/>
          <p:nvPr/>
        </p:nvGrpSpPr>
        <p:grpSpPr>
          <a:xfrm>
            <a:off x="5184425" y="5385739"/>
            <a:ext cx="35566" cy="94706"/>
            <a:chOff x="5184425" y="5385739"/>
            <a:chExt cx="35566" cy="94706"/>
          </a:xfrm>
        </p:grpSpPr>
        <p:pic>
          <p:nvPicPr>
            <p:cNvPr id="1632" name="object 1632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184425" y="5385739"/>
              <a:ext cx="35169" cy="94367"/>
            </a:xfrm>
            <a:prstGeom prst="rect">
              <a:avLst/>
            </a:prstGeom>
          </p:spPr>
        </p:pic>
        <p:sp>
          <p:nvSpPr>
            <p:cNvPr id="1633" name="object 1633"/>
            <p:cNvSpPr/>
            <p:nvPr/>
          </p:nvSpPr>
          <p:spPr>
            <a:xfrm>
              <a:off x="5184425" y="5385739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34" name="object 1634"/>
          <p:cNvSpPr txBox="1"/>
          <p:nvPr/>
        </p:nvSpPr>
        <p:spPr>
          <a:xfrm>
            <a:off x="5183102" y="5371836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2" name="Group 5471"/>
          <p:cNvGrpSpPr/>
          <p:nvPr/>
        </p:nvGrpSpPr>
        <p:grpSpPr>
          <a:xfrm>
            <a:off x="5184425" y="5574490"/>
            <a:ext cx="35566" cy="94706"/>
            <a:chOff x="5184425" y="5574490"/>
            <a:chExt cx="35566" cy="94706"/>
          </a:xfrm>
        </p:grpSpPr>
        <p:sp>
          <p:nvSpPr>
            <p:cNvPr id="1636" name="object 1636"/>
            <p:cNvSpPr/>
            <p:nvPr/>
          </p:nvSpPr>
          <p:spPr>
            <a:xfrm>
              <a:off x="5184425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54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54000" y="144894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5184425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38" name="object 1638"/>
          <p:cNvSpPr txBox="1"/>
          <p:nvPr/>
        </p:nvSpPr>
        <p:spPr>
          <a:xfrm>
            <a:off x="5127601" y="5596731"/>
            <a:ext cx="110835" cy="47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 defTabSz="595630">
              <a:lnSpc>
                <a:spcPts val="385"/>
              </a:lnSpc>
            </a:pP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-14000" dirty="0">
                <a:latin typeface="Arial" panose="020B0604020202020204"/>
                <a:cs typeface="Arial" panose="020B0604020202020204"/>
              </a:rPr>
              <a:t>X</a:t>
            </a:r>
            <a:endParaRPr sz="390" baseline="-14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1" name="Group 5470"/>
          <p:cNvGrpSpPr/>
          <p:nvPr/>
        </p:nvGrpSpPr>
        <p:grpSpPr>
          <a:xfrm>
            <a:off x="5184425" y="5479784"/>
            <a:ext cx="35566" cy="94706"/>
            <a:chOff x="5184425" y="5479784"/>
            <a:chExt cx="35566" cy="94706"/>
          </a:xfrm>
        </p:grpSpPr>
        <p:pic>
          <p:nvPicPr>
            <p:cNvPr id="1640" name="object 1640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5184425" y="5479784"/>
              <a:ext cx="35169" cy="94367"/>
            </a:xfrm>
            <a:prstGeom prst="rect">
              <a:avLst/>
            </a:prstGeom>
          </p:spPr>
        </p:pic>
        <p:sp>
          <p:nvSpPr>
            <p:cNvPr id="1641" name="object 1641"/>
            <p:cNvSpPr/>
            <p:nvPr/>
          </p:nvSpPr>
          <p:spPr>
            <a:xfrm>
              <a:off x="5184425" y="5479784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42" name="object 1642"/>
          <p:cNvSpPr txBox="1"/>
          <p:nvPr/>
        </p:nvSpPr>
        <p:spPr>
          <a:xfrm>
            <a:off x="5178552" y="5465962"/>
            <a:ext cx="47560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indent="4445" defTabSz="595630">
              <a:lnSpc>
                <a:spcPts val="260"/>
              </a:lnSpc>
              <a:spcBef>
                <a:spcPts val="11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W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70" name="Group 5469"/>
          <p:cNvGrpSpPr/>
          <p:nvPr/>
        </p:nvGrpSpPr>
        <p:grpSpPr>
          <a:xfrm>
            <a:off x="5219163" y="5293723"/>
            <a:ext cx="70719" cy="375184"/>
            <a:chOff x="5219163" y="5293723"/>
            <a:chExt cx="70719" cy="375184"/>
          </a:xfrm>
        </p:grpSpPr>
        <p:sp>
          <p:nvSpPr>
            <p:cNvPr id="1644" name="object 1644"/>
            <p:cNvSpPr/>
            <p:nvPr/>
          </p:nvSpPr>
          <p:spPr>
            <a:xfrm>
              <a:off x="5219163" y="5293723"/>
              <a:ext cx="70719" cy="124482"/>
            </a:xfrm>
            <a:custGeom>
              <a:avLst/>
              <a:gdLst/>
              <a:ahLst/>
              <a:cxnLst/>
              <a:rect l="l" t="t" r="r" b="b"/>
              <a:pathLst>
                <a:path w="108585" h="191134">
                  <a:moveTo>
                    <a:pt x="0" y="191008"/>
                  </a:moveTo>
                  <a:lnTo>
                    <a:pt x="107999" y="191008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45" name="object 1645"/>
            <p:cNvSpPr/>
            <p:nvPr/>
          </p:nvSpPr>
          <p:spPr>
            <a:xfrm>
              <a:off x="5219163" y="52937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46" name="object 1646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5219163" y="5418122"/>
              <a:ext cx="70338" cy="125673"/>
            </a:xfrm>
            <a:prstGeom prst="rect">
              <a:avLst/>
            </a:prstGeom>
          </p:spPr>
        </p:pic>
        <p:sp>
          <p:nvSpPr>
            <p:cNvPr id="1647" name="object 1647"/>
            <p:cNvSpPr/>
            <p:nvPr/>
          </p:nvSpPr>
          <p:spPr>
            <a:xfrm>
              <a:off x="5219163" y="5418122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48" name="object 1648"/>
            <p:cNvSpPr/>
            <p:nvPr/>
          </p:nvSpPr>
          <p:spPr>
            <a:xfrm>
              <a:off x="5219163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49" name="object 1649"/>
            <p:cNvSpPr/>
            <p:nvPr/>
          </p:nvSpPr>
          <p:spPr>
            <a:xfrm>
              <a:off x="5219163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5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50" name="object 1650"/>
          <p:cNvSpPr txBox="1"/>
          <p:nvPr/>
        </p:nvSpPr>
        <p:spPr>
          <a:xfrm>
            <a:off x="5180290" y="5567203"/>
            <a:ext cx="11455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90" b="1" spc="-19" baseline="7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spc="-14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9" name="Group 5468"/>
          <p:cNvGrpSpPr/>
          <p:nvPr/>
        </p:nvGrpSpPr>
        <p:grpSpPr>
          <a:xfrm>
            <a:off x="5289304" y="5293723"/>
            <a:ext cx="37634" cy="375184"/>
            <a:chOff x="5289304" y="5293723"/>
            <a:chExt cx="37634" cy="375184"/>
          </a:xfrm>
        </p:grpSpPr>
        <p:sp>
          <p:nvSpPr>
            <p:cNvPr id="1652" name="object 1652"/>
            <p:cNvSpPr/>
            <p:nvPr/>
          </p:nvSpPr>
          <p:spPr>
            <a:xfrm>
              <a:off x="5289304" y="5293723"/>
              <a:ext cx="37634" cy="124482"/>
            </a:xfrm>
            <a:custGeom>
              <a:avLst/>
              <a:gdLst/>
              <a:ahLst/>
              <a:cxnLst/>
              <a:rect l="l" t="t" r="r" b="b"/>
              <a:pathLst>
                <a:path w="57785" h="191134">
                  <a:moveTo>
                    <a:pt x="0" y="191008"/>
                  </a:moveTo>
                  <a:lnTo>
                    <a:pt x="57599" y="191008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53" name="object 1653"/>
            <p:cNvSpPr/>
            <p:nvPr/>
          </p:nvSpPr>
          <p:spPr>
            <a:xfrm>
              <a:off x="5289304" y="5293723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5" h="193040">
                  <a:moveTo>
                    <a:pt x="0" y="192963"/>
                  </a:moveTo>
                  <a:lnTo>
                    <a:pt x="57599" y="19296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54" name="object 1654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5289304" y="5418122"/>
              <a:ext cx="37513" cy="125673"/>
            </a:xfrm>
            <a:prstGeom prst="rect">
              <a:avLst/>
            </a:prstGeom>
          </p:spPr>
        </p:pic>
        <p:sp>
          <p:nvSpPr>
            <p:cNvPr id="1655" name="object 1655"/>
            <p:cNvSpPr/>
            <p:nvPr/>
          </p:nvSpPr>
          <p:spPr>
            <a:xfrm>
              <a:off x="5289304" y="5418122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5" h="193040">
                  <a:moveTo>
                    <a:pt x="0" y="192963"/>
                  </a:moveTo>
                  <a:lnTo>
                    <a:pt x="57599" y="19296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56" name="object 1656"/>
            <p:cNvSpPr/>
            <p:nvPr/>
          </p:nvSpPr>
          <p:spPr>
            <a:xfrm>
              <a:off x="5289304" y="5543184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5" h="193040">
                  <a:moveTo>
                    <a:pt x="575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599" y="192963"/>
                  </a:lnTo>
                  <a:lnTo>
                    <a:pt x="575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57" name="object 1657"/>
            <p:cNvSpPr/>
            <p:nvPr/>
          </p:nvSpPr>
          <p:spPr>
            <a:xfrm>
              <a:off x="5289304" y="5543184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5" h="193040">
                  <a:moveTo>
                    <a:pt x="0" y="192963"/>
                  </a:moveTo>
                  <a:lnTo>
                    <a:pt x="57599" y="192963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58" name="object 1658"/>
          <p:cNvSpPr txBox="1"/>
          <p:nvPr/>
        </p:nvSpPr>
        <p:spPr>
          <a:xfrm>
            <a:off x="5140587" y="5546525"/>
            <a:ext cx="19396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  <a:tabLst>
                <a:tab pos="150495" algn="l"/>
              </a:tabLst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8" name="Group 5467"/>
          <p:cNvGrpSpPr/>
          <p:nvPr/>
        </p:nvGrpSpPr>
        <p:grpSpPr>
          <a:xfrm>
            <a:off x="5326526" y="5293698"/>
            <a:ext cx="35566" cy="187757"/>
            <a:chOff x="5326526" y="5293698"/>
            <a:chExt cx="35566" cy="187757"/>
          </a:xfrm>
        </p:grpSpPr>
        <p:sp>
          <p:nvSpPr>
            <p:cNvPr id="1660" name="object 1660"/>
            <p:cNvSpPr/>
            <p:nvPr/>
          </p:nvSpPr>
          <p:spPr>
            <a:xfrm>
              <a:off x="5326526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61" name="object 1661"/>
            <p:cNvSpPr/>
            <p:nvPr/>
          </p:nvSpPr>
          <p:spPr>
            <a:xfrm>
              <a:off x="5326526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62" name="object 1662"/>
          <p:cNvSpPr txBox="1"/>
          <p:nvPr/>
        </p:nvSpPr>
        <p:spPr>
          <a:xfrm>
            <a:off x="5323630" y="534859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7" name="Group 5466"/>
          <p:cNvGrpSpPr/>
          <p:nvPr/>
        </p:nvGrpSpPr>
        <p:grpSpPr>
          <a:xfrm>
            <a:off x="5326029" y="5481290"/>
            <a:ext cx="35566" cy="187757"/>
            <a:chOff x="5326029" y="5481290"/>
            <a:chExt cx="35566" cy="187757"/>
          </a:xfrm>
        </p:grpSpPr>
        <p:sp>
          <p:nvSpPr>
            <p:cNvPr id="1664" name="object 1664"/>
            <p:cNvSpPr/>
            <p:nvPr/>
          </p:nvSpPr>
          <p:spPr>
            <a:xfrm>
              <a:off x="5326029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65" name="object 1665"/>
            <p:cNvSpPr/>
            <p:nvPr/>
          </p:nvSpPr>
          <p:spPr>
            <a:xfrm>
              <a:off x="5326029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66" name="object 1666"/>
          <p:cNvSpPr txBox="1"/>
          <p:nvPr/>
        </p:nvSpPr>
        <p:spPr>
          <a:xfrm>
            <a:off x="5322058" y="5556864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6" name="Group 5465"/>
          <p:cNvGrpSpPr/>
          <p:nvPr/>
        </p:nvGrpSpPr>
        <p:grpSpPr>
          <a:xfrm>
            <a:off x="5361265" y="5293721"/>
            <a:ext cx="41356" cy="250123"/>
            <a:chOff x="5361265" y="5293721"/>
            <a:chExt cx="41356" cy="250123"/>
          </a:xfrm>
        </p:grpSpPr>
        <p:sp>
          <p:nvSpPr>
            <p:cNvPr id="1668" name="object 1668"/>
            <p:cNvSpPr/>
            <p:nvPr/>
          </p:nvSpPr>
          <p:spPr>
            <a:xfrm>
              <a:off x="5361265" y="5293721"/>
              <a:ext cx="41356" cy="124483"/>
            </a:xfrm>
            <a:custGeom>
              <a:avLst/>
              <a:gdLst/>
              <a:ahLst/>
              <a:cxnLst/>
              <a:rect l="l" t="t" r="r" b="b"/>
              <a:pathLst>
                <a:path w="63500" h="191134">
                  <a:moveTo>
                    <a:pt x="0" y="191008"/>
                  </a:moveTo>
                  <a:lnTo>
                    <a:pt x="62999" y="191008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69" name="object 1669"/>
            <p:cNvSpPr/>
            <p:nvPr/>
          </p:nvSpPr>
          <p:spPr>
            <a:xfrm>
              <a:off x="5361265" y="5293721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70" name="object 1670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5361265" y="5418121"/>
              <a:ext cx="41030" cy="125673"/>
            </a:xfrm>
            <a:prstGeom prst="rect">
              <a:avLst/>
            </a:prstGeom>
          </p:spPr>
        </p:pic>
        <p:sp>
          <p:nvSpPr>
            <p:cNvPr id="1671" name="object 1671"/>
            <p:cNvSpPr/>
            <p:nvPr/>
          </p:nvSpPr>
          <p:spPr>
            <a:xfrm>
              <a:off x="5361265" y="5418121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72" name="object 1672"/>
          <p:cNvSpPr txBox="1"/>
          <p:nvPr/>
        </p:nvSpPr>
        <p:spPr>
          <a:xfrm>
            <a:off x="5361347" y="547919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5" name="Group 5464"/>
          <p:cNvGrpSpPr/>
          <p:nvPr/>
        </p:nvGrpSpPr>
        <p:grpSpPr>
          <a:xfrm>
            <a:off x="5361265" y="5543183"/>
            <a:ext cx="41356" cy="125723"/>
            <a:chOff x="5361265" y="5543183"/>
            <a:chExt cx="41356" cy="125723"/>
          </a:xfrm>
        </p:grpSpPr>
        <p:sp>
          <p:nvSpPr>
            <p:cNvPr id="1674" name="object 1674"/>
            <p:cNvSpPr/>
            <p:nvPr/>
          </p:nvSpPr>
          <p:spPr>
            <a:xfrm>
              <a:off x="5361265" y="5543183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62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2999" y="19296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75" name="object 1675"/>
            <p:cNvSpPr/>
            <p:nvPr/>
          </p:nvSpPr>
          <p:spPr>
            <a:xfrm>
              <a:off x="5361265" y="5543183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76" name="object 1676"/>
          <p:cNvSpPr txBox="1"/>
          <p:nvPr/>
        </p:nvSpPr>
        <p:spPr>
          <a:xfrm>
            <a:off x="5356799" y="5567203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4" name="Group 5463"/>
          <p:cNvGrpSpPr/>
          <p:nvPr/>
        </p:nvGrpSpPr>
        <p:grpSpPr>
          <a:xfrm>
            <a:off x="5399478" y="5293681"/>
            <a:ext cx="87592" cy="375515"/>
            <a:chOff x="5399478" y="5293681"/>
            <a:chExt cx="87592" cy="375515"/>
          </a:xfrm>
        </p:grpSpPr>
        <p:pic>
          <p:nvPicPr>
            <p:cNvPr id="1678" name="object 1678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5399478" y="5293681"/>
              <a:ext cx="52753" cy="94367"/>
            </a:xfrm>
            <a:prstGeom prst="rect">
              <a:avLst/>
            </a:prstGeom>
          </p:spPr>
        </p:pic>
        <p:sp>
          <p:nvSpPr>
            <p:cNvPr id="1679" name="object 1679"/>
            <p:cNvSpPr/>
            <p:nvPr/>
          </p:nvSpPr>
          <p:spPr>
            <a:xfrm>
              <a:off x="5399478" y="529368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1000" y="144894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80" name="object 1680"/>
            <p:cNvSpPr/>
            <p:nvPr/>
          </p:nvSpPr>
          <p:spPr>
            <a:xfrm>
              <a:off x="5399478" y="538574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1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1000" y="144894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81" name="object 1681"/>
            <p:cNvSpPr/>
            <p:nvPr/>
          </p:nvSpPr>
          <p:spPr>
            <a:xfrm>
              <a:off x="5399478" y="538574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1000" y="144894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82" name="object 1682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5399478" y="5479785"/>
              <a:ext cx="52753" cy="94367"/>
            </a:xfrm>
            <a:prstGeom prst="rect">
              <a:avLst/>
            </a:prstGeom>
          </p:spPr>
        </p:pic>
        <p:sp>
          <p:nvSpPr>
            <p:cNvPr id="1683" name="object 1683"/>
            <p:cNvSpPr/>
            <p:nvPr/>
          </p:nvSpPr>
          <p:spPr>
            <a:xfrm>
              <a:off x="5399478" y="5479785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1000" y="144894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84" name="object 1684"/>
            <p:cNvSpPr/>
            <p:nvPr/>
          </p:nvSpPr>
          <p:spPr>
            <a:xfrm>
              <a:off x="5399478" y="557449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1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1000" y="144894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85" name="object 1685"/>
            <p:cNvSpPr/>
            <p:nvPr/>
          </p:nvSpPr>
          <p:spPr>
            <a:xfrm>
              <a:off x="5399478" y="557449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1000" y="144894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686" name="object 168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5451504" y="5293714"/>
              <a:ext cx="35169" cy="75144"/>
            </a:xfrm>
            <a:prstGeom prst="rect">
              <a:avLst/>
            </a:prstGeom>
          </p:spPr>
        </p:pic>
        <p:sp>
          <p:nvSpPr>
            <p:cNvPr id="1687" name="object 1687"/>
            <p:cNvSpPr/>
            <p:nvPr/>
          </p:nvSpPr>
          <p:spPr>
            <a:xfrm>
              <a:off x="5451504" y="5293714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88" name="object 1688"/>
          <p:cNvSpPr txBox="1"/>
          <p:nvPr/>
        </p:nvSpPr>
        <p:spPr>
          <a:xfrm>
            <a:off x="5379378" y="5292266"/>
            <a:ext cx="13234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SX</a:t>
            </a:r>
            <a:r>
              <a:rPr sz="260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34" baseline="19000" dirty="0">
                <a:latin typeface="Arial" panose="020B0604020202020204"/>
                <a:cs typeface="Arial" panose="020B0604020202020204"/>
              </a:rPr>
              <a:t>SX</a:t>
            </a:r>
            <a:endParaRPr sz="295" baseline="19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3" name="Group 5462"/>
          <p:cNvGrpSpPr/>
          <p:nvPr/>
        </p:nvGrpSpPr>
        <p:grpSpPr>
          <a:xfrm>
            <a:off x="5451504" y="5368817"/>
            <a:ext cx="35566" cy="75268"/>
            <a:chOff x="5451504" y="5368817"/>
            <a:chExt cx="35566" cy="75268"/>
          </a:xfrm>
        </p:grpSpPr>
        <p:sp>
          <p:nvSpPr>
            <p:cNvPr id="1690" name="object 1690"/>
            <p:cNvSpPr/>
            <p:nvPr/>
          </p:nvSpPr>
          <p:spPr>
            <a:xfrm>
              <a:off x="5451504" y="5368817"/>
              <a:ext cx="35566" cy="74027"/>
            </a:xfrm>
            <a:custGeom>
              <a:avLst/>
              <a:gdLst/>
              <a:ahLst/>
              <a:cxnLst/>
              <a:rect l="l" t="t" r="r" b="b"/>
              <a:pathLst>
                <a:path w="54610" h="113665">
                  <a:moveTo>
                    <a:pt x="0" y="113156"/>
                  </a:moveTo>
                  <a:lnTo>
                    <a:pt x="54000" y="113156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3156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691" name="object 1691"/>
            <p:cNvSpPr/>
            <p:nvPr/>
          </p:nvSpPr>
          <p:spPr>
            <a:xfrm>
              <a:off x="5451504" y="536881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92" name="object 1692"/>
          <p:cNvSpPr txBox="1"/>
          <p:nvPr/>
        </p:nvSpPr>
        <p:spPr>
          <a:xfrm>
            <a:off x="5451091" y="5374400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2" name="Group 5461"/>
          <p:cNvGrpSpPr/>
          <p:nvPr/>
        </p:nvGrpSpPr>
        <p:grpSpPr>
          <a:xfrm>
            <a:off x="5451504" y="5442514"/>
            <a:ext cx="35566" cy="75268"/>
            <a:chOff x="5451504" y="5442514"/>
            <a:chExt cx="35566" cy="75268"/>
          </a:xfrm>
        </p:grpSpPr>
        <p:pic>
          <p:nvPicPr>
            <p:cNvPr id="1694" name="object 1694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5451504" y="5442514"/>
              <a:ext cx="35169" cy="75144"/>
            </a:xfrm>
            <a:prstGeom prst="rect">
              <a:avLst/>
            </a:prstGeom>
          </p:spPr>
        </p:pic>
        <p:sp>
          <p:nvSpPr>
            <p:cNvPr id="1695" name="object 1695"/>
            <p:cNvSpPr/>
            <p:nvPr/>
          </p:nvSpPr>
          <p:spPr>
            <a:xfrm>
              <a:off x="5451504" y="5442514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696" name="object 1696"/>
          <p:cNvSpPr txBox="1"/>
          <p:nvPr/>
        </p:nvSpPr>
        <p:spPr>
          <a:xfrm>
            <a:off x="5445300" y="5466293"/>
            <a:ext cx="49214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1" name="Group 5460"/>
          <p:cNvGrpSpPr/>
          <p:nvPr/>
        </p:nvGrpSpPr>
        <p:grpSpPr>
          <a:xfrm>
            <a:off x="5451504" y="5518527"/>
            <a:ext cx="35566" cy="75268"/>
            <a:chOff x="5451504" y="5518527"/>
            <a:chExt cx="35566" cy="75268"/>
          </a:xfrm>
        </p:grpSpPr>
        <p:pic>
          <p:nvPicPr>
            <p:cNvPr id="1698" name="object 1698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5451504" y="5518527"/>
              <a:ext cx="35169" cy="75144"/>
            </a:xfrm>
            <a:prstGeom prst="rect">
              <a:avLst/>
            </a:prstGeom>
          </p:spPr>
        </p:pic>
        <p:sp>
          <p:nvSpPr>
            <p:cNvPr id="1699" name="object 1699"/>
            <p:cNvSpPr/>
            <p:nvPr/>
          </p:nvSpPr>
          <p:spPr>
            <a:xfrm>
              <a:off x="5451504" y="551852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00" name="object 1700"/>
          <p:cNvSpPr txBox="1"/>
          <p:nvPr/>
        </p:nvSpPr>
        <p:spPr>
          <a:xfrm>
            <a:off x="5453076" y="5534035"/>
            <a:ext cx="33499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S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01" name="object 1701"/>
          <p:cNvSpPr txBox="1"/>
          <p:nvPr/>
        </p:nvSpPr>
        <p:spPr>
          <a:xfrm>
            <a:off x="5449518" y="5558848"/>
            <a:ext cx="40115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W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60" name="Group 5459"/>
          <p:cNvGrpSpPr/>
          <p:nvPr/>
        </p:nvGrpSpPr>
        <p:grpSpPr>
          <a:xfrm>
            <a:off x="5451504" y="5293681"/>
            <a:ext cx="94706" cy="375299"/>
            <a:chOff x="5451504" y="5293681"/>
            <a:chExt cx="94706" cy="375299"/>
          </a:xfrm>
        </p:grpSpPr>
        <p:sp>
          <p:nvSpPr>
            <p:cNvPr id="1703" name="object 1703"/>
            <p:cNvSpPr/>
            <p:nvPr/>
          </p:nvSpPr>
          <p:spPr>
            <a:xfrm>
              <a:off x="5451504" y="5593712"/>
              <a:ext cx="35567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4000" y="1153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04" name="object 1704"/>
            <p:cNvSpPr/>
            <p:nvPr/>
          </p:nvSpPr>
          <p:spPr>
            <a:xfrm>
              <a:off x="5451504" y="5593712"/>
              <a:ext cx="35567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05" name="object 1705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5487484" y="5293681"/>
              <a:ext cx="58615" cy="94367"/>
            </a:xfrm>
            <a:prstGeom prst="rect">
              <a:avLst/>
            </a:prstGeom>
          </p:spPr>
        </p:pic>
        <p:sp>
          <p:nvSpPr>
            <p:cNvPr id="1706" name="object 1706"/>
            <p:cNvSpPr/>
            <p:nvPr/>
          </p:nvSpPr>
          <p:spPr>
            <a:xfrm>
              <a:off x="5487484" y="529368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07" name="object 1707"/>
          <p:cNvSpPr txBox="1"/>
          <p:nvPr/>
        </p:nvSpPr>
        <p:spPr>
          <a:xfrm>
            <a:off x="5486822" y="5308891"/>
            <a:ext cx="6038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9" name="Group 5458"/>
          <p:cNvGrpSpPr/>
          <p:nvPr/>
        </p:nvGrpSpPr>
        <p:grpSpPr>
          <a:xfrm>
            <a:off x="5487483" y="5385739"/>
            <a:ext cx="58726" cy="94706"/>
            <a:chOff x="5487483" y="5385739"/>
            <a:chExt cx="58726" cy="94706"/>
          </a:xfrm>
        </p:grpSpPr>
        <p:sp>
          <p:nvSpPr>
            <p:cNvPr id="1709" name="object 1709"/>
            <p:cNvSpPr/>
            <p:nvPr/>
          </p:nvSpPr>
          <p:spPr>
            <a:xfrm>
              <a:off x="5487483" y="5385739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89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9999" y="144894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10" name="object 1710"/>
            <p:cNvSpPr/>
            <p:nvPr/>
          </p:nvSpPr>
          <p:spPr>
            <a:xfrm>
              <a:off x="5487483" y="5385739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11" name="object 1711"/>
          <p:cNvSpPr txBox="1"/>
          <p:nvPr/>
        </p:nvSpPr>
        <p:spPr>
          <a:xfrm>
            <a:off x="5405433" y="5394086"/>
            <a:ext cx="13316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8" name="Group 5457"/>
          <p:cNvGrpSpPr/>
          <p:nvPr/>
        </p:nvGrpSpPr>
        <p:grpSpPr>
          <a:xfrm>
            <a:off x="5487483" y="5479784"/>
            <a:ext cx="58726" cy="94706"/>
            <a:chOff x="5487483" y="5479784"/>
            <a:chExt cx="58726" cy="94706"/>
          </a:xfrm>
        </p:grpSpPr>
        <p:pic>
          <p:nvPicPr>
            <p:cNvPr id="1713" name="object 171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5487483" y="5479784"/>
              <a:ext cx="58615" cy="94367"/>
            </a:xfrm>
            <a:prstGeom prst="rect">
              <a:avLst/>
            </a:prstGeom>
          </p:spPr>
        </p:pic>
        <p:sp>
          <p:nvSpPr>
            <p:cNvPr id="1714" name="object 1714"/>
            <p:cNvSpPr/>
            <p:nvPr/>
          </p:nvSpPr>
          <p:spPr>
            <a:xfrm>
              <a:off x="5487483" y="5479784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15" name="object 1715"/>
          <p:cNvSpPr txBox="1"/>
          <p:nvPr/>
        </p:nvSpPr>
        <p:spPr>
          <a:xfrm>
            <a:off x="5301959" y="5502688"/>
            <a:ext cx="26095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362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SF</a:t>
            </a:r>
            <a:r>
              <a:rPr sz="260" b="1" spc="312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7" name="Group 5456"/>
          <p:cNvGrpSpPr/>
          <p:nvPr/>
        </p:nvGrpSpPr>
        <p:grpSpPr>
          <a:xfrm>
            <a:off x="5487484" y="5293723"/>
            <a:ext cx="163356" cy="375515"/>
            <a:chOff x="5487484" y="5293723"/>
            <a:chExt cx="163356" cy="375515"/>
          </a:xfrm>
        </p:grpSpPr>
        <p:sp>
          <p:nvSpPr>
            <p:cNvPr id="1717" name="object 1717"/>
            <p:cNvSpPr/>
            <p:nvPr/>
          </p:nvSpPr>
          <p:spPr>
            <a:xfrm>
              <a:off x="5487484" y="557449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89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9999" y="144894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18" name="object 1718"/>
            <p:cNvSpPr/>
            <p:nvPr/>
          </p:nvSpPr>
          <p:spPr>
            <a:xfrm>
              <a:off x="5487484" y="557449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19" name="object 1719"/>
            <p:cNvSpPr/>
            <p:nvPr/>
          </p:nvSpPr>
          <p:spPr>
            <a:xfrm>
              <a:off x="5580122" y="5293723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10" h="576579">
                  <a:moveTo>
                    <a:pt x="54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4000" y="5759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20" name="object 1720"/>
            <p:cNvSpPr/>
            <p:nvPr/>
          </p:nvSpPr>
          <p:spPr>
            <a:xfrm>
              <a:off x="5580122" y="5293723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10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21" name="object 1721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5615274" y="5293723"/>
              <a:ext cx="35169" cy="125673"/>
            </a:xfrm>
            <a:prstGeom prst="rect">
              <a:avLst/>
            </a:prstGeom>
          </p:spPr>
        </p:pic>
        <p:sp>
          <p:nvSpPr>
            <p:cNvPr id="1722" name="object 1722"/>
            <p:cNvSpPr/>
            <p:nvPr/>
          </p:nvSpPr>
          <p:spPr>
            <a:xfrm>
              <a:off x="5615274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23" name="object 1723"/>
          <p:cNvSpPr txBox="1"/>
          <p:nvPr/>
        </p:nvSpPr>
        <p:spPr>
          <a:xfrm>
            <a:off x="5611304" y="5296982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6" name="Group 5455"/>
          <p:cNvGrpSpPr/>
          <p:nvPr/>
        </p:nvGrpSpPr>
        <p:grpSpPr>
          <a:xfrm>
            <a:off x="5615275" y="5418122"/>
            <a:ext cx="35566" cy="250784"/>
            <a:chOff x="5615275" y="5418122"/>
            <a:chExt cx="35566" cy="250784"/>
          </a:xfrm>
        </p:grpSpPr>
        <p:sp>
          <p:nvSpPr>
            <p:cNvPr id="1725" name="object 1725"/>
            <p:cNvSpPr/>
            <p:nvPr/>
          </p:nvSpPr>
          <p:spPr>
            <a:xfrm>
              <a:off x="5615275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26" name="object 1726"/>
            <p:cNvSpPr/>
            <p:nvPr/>
          </p:nvSpPr>
          <p:spPr>
            <a:xfrm>
              <a:off x="5615275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27" name="object 1727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5615275" y="5543183"/>
              <a:ext cx="35169" cy="125673"/>
            </a:xfrm>
            <a:prstGeom prst="rect">
              <a:avLst/>
            </a:prstGeom>
          </p:spPr>
        </p:pic>
        <p:sp>
          <p:nvSpPr>
            <p:cNvPr id="1728" name="object 1728"/>
            <p:cNvSpPr/>
            <p:nvPr/>
          </p:nvSpPr>
          <p:spPr>
            <a:xfrm>
              <a:off x="5615275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29" name="object 1729"/>
          <p:cNvSpPr txBox="1"/>
          <p:nvPr/>
        </p:nvSpPr>
        <p:spPr>
          <a:xfrm>
            <a:off x="5261512" y="5590362"/>
            <a:ext cx="41190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3020" defTabSz="595630">
              <a:spcBef>
                <a:spcPts val="70"/>
              </a:spcBef>
              <a:tabLst>
                <a:tab pos="146685" algn="l"/>
                <a:tab pos="356235" algn="l"/>
              </a:tabLst>
            </a:pP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	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5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	</a:t>
            </a:r>
            <a:r>
              <a:rPr sz="490" b="1" spc="-58" baseline="6000" dirty="0">
                <a:latin typeface="Arial" panose="020B0604020202020204"/>
                <a:cs typeface="Arial" panose="020B0604020202020204"/>
              </a:rPr>
              <a:t>R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5" name="Group 5454"/>
          <p:cNvGrpSpPr/>
          <p:nvPr/>
        </p:nvGrpSpPr>
        <p:grpSpPr>
          <a:xfrm>
            <a:off x="5683017" y="5293681"/>
            <a:ext cx="291975" cy="375515"/>
            <a:chOff x="5683017" y="5293681"/>
            <a:chExt cx="291975" cy="375515"/>
          </a:xfrm>
        </p:grpSpPr>
        <p:sp>
          <p:nvSpPr>
            <p:cNvPr id="1731" name="object 1731"/>
            <p:cNvSpPr/>
            <p:nvPr/>
          </p:nvSpPr>
          <p:spPr>
            <a:xfrm>
              <a:off x="5683017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2" name="object 1732"/>
            <p:cNvSpPr/>
            <p:nvPr/>
          </p:nvSpPr>
          <p:spPr>
            <a:xfrm>
              <a:off x="5683017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3" name="object 1733"/>
            <p:cNvSpPr/>
            <p:nvPr/>
          </p:nvSpPr>
          <p:spPr>
            <a:xfrm>
              <a:off x="5684109" y="5481290"/>
              <a:ext cx="34326" cy="187758"/>
            </a:xfrm>
            <a:custGeom>
              <a:avLst/>
              <a:gdLst/>
              <a:ahLst/>
              <a:cxnLst/>
              <a:rect l="l" t="t" r="r" b="b"/>
              <a:pathLst>
                <a:path w="52704" h="288290">
                  <a:moveTo>
                    <a:pt x="0" y="287997"/>
                  </a:moveTo>
                  <a:lnTo>
                    <a:pt x="52324" y="287997"/>
                  </a:lnTo>
                  <a:lnTo>
                    <a:pt x="52324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4" name="object 1734"/>
            <p:cNvSpPr/>
            <p:nvPr/>
          </p:nvSpPr>
          <p:spPr>
            <a:xfrm>
              <a:off x="5683017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5" name="object 1735"/>
            <p:cNvSpPr/>
            <p:nvPr/>
          </p:nvSpPr>
          <p:spPr>
            <a:xfrm>
              <a:off x="5718005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6" name="object 1736"/>
            <p:cNvSpPr/>
            <p:nvPr/>
          </p:nvSpPr>
          <p:spPr>
            <a:xfrm>
              <a:off x="5718005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7" name="object 1737"/>
            <p:cNvSpPr/>
            <p:nvPr/>
          </p:nvSpPr>
          <p:spPr>
            <a:xfrm>
              <a:off x="5718005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8" name="object 1738"/>
            <p:cNvSpPr/>
            <p:nvPr/>
          </p:nvSpPr>
          <p:spPr>
            <a:xfrm>
              <a:off x="5718005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39" name="object 1739"/>
            <p:cNvSpPr/>
            <p:nvPr/>
          </p:nvSpPr>
          <p:spPr>
            <a:xfrm>
              <a:off x="5753157" y="5293698"/>
              <a:ext cx="64516" cy="187758"/>
            </a:xfrm>
            <a:custGeom>
              <a:avLst/>
              <a:gdLst/>
              <a:ahLst/>
              <a:cxnLst/>
              <a:rect l="l" t="t" r="r" b="b"/>
              <a:pathLst>
                <a:path w="99060" h="288290">
                  <a:moveTo>
                    <a:pt x="99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9000" y="287997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0" name="object 1740"/>
            <p:cNvSpPr/>
            <p:nvPr/>
          </p:nvSpPr>
          <p:spPr>
            <a:xfrm>
              <a:off x="5753157" y="5293698"/>
              <a:ext cx="64516" cy="187758"/>
            </a:xfrm>
            <a:custGeom>
              <a:avLst/>
              <a:gdLst/>
              <a:ahLst/>
              <a:cxnLst/>
              <a:rect l="l" t="t" r="r" b="b"/>
              <a:pathLst>
                <a:path w="99060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41" name="object 1741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5753157" y="5481290"/>
              <a:ext cx="64477" cy="187567"/>
            </a:xfrm>
            <a:prstGeom prst="rect">
              <a:avLst/>
            </a:prstGeom>
          </p:spPr>
        </p:pic>
        <p:sp>
          <p:nvSpPr>
            <p:cNvPr id="1742" name="object 1742"/>
            <p:cNvSpPr/>
            <p:nvPr/>
          </p:nvSpPr>
          <p:spPr>
            <a:xfrm>
              <a:off x="5753157" y="5481290"/>
              <a:ext cx="64516" cy="187758"/>
            </a:xfrm>
            <a:custGeom>
              <a:avLst/>
              <a:gdLst/>
              <a:ahLst/>
              <a:cxnLst/>
              <a:rect l="l" t="t" r="r" b="b"/>
              <a:pathLst>
                <a:path w="99060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3" name="object 1743"/>
            <p:cNvSpPr/>
            <p:nvPr/>
          </p:nvSpPr>
          <p:spPr>
            <a:xfrm>
              <a:off x="5852743" y="5481215"/>
              <a:ext cx="64516" cy="92225"/>
            </a:xfrm>
            <a:custGeom>
              <a:avLst/>
              <a:gdLst/>
              <a:ahLst/>
              <a:cxnLst/>
              <a:rect l="l" t="t" r="r" b="b"/>
              <a:pathLst>
                <a:path w="99059" h="141604">
                  <a:moveTo>
                    <a:pt x="99000" y="0"/>
                  </a:moveTo>
                  <a:lnTo>
                    <a:pt x="0" y="0"/>
                  </a:lnTo>
                  <a:lnTo>
                    <a:pt x="0" y="141300"/>
                  </a:lnTo>
                  <a:lnTo>
                    <a:pt x="99000" y="141300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4" name="object 1744"/>
            <p:cNvSpPr/>
            <p:nvPr/>
          </p:nvSpPr>
          <p:spPr>
            <a:xfrm>
              <a:off x="5852743" y="5481215"/>
              <a:ext cx="64516" cy="92225"/>
            </a:xfrm>
            <a:custGeom>
              <a:avLst/>
              <a:gdLst/>
              <a:ahLst/>
              <a:cxnLst/>
              <a:rect l="l" t="t" r="r" b="b"/>
              <a:pathLst>
                <a:path w="99059" h="141604">
                  <a:moveTo>
                    <a:pt x="0" y="141300"/>
                  </a:moveTo>
                  <a:lnTo>
                    <a:pt x="99000" y="1413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1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5" name="object 1745"/>
            <p:cNvSpPr/>
            <p:nvPr/>
          </p:nvSpPr>
          <p:spPr>
            <a:xfrm>
              <a:off x="5853157" y="5384822"/>
              <a:ext cx="64516" cy="96774"/>
            </a:xfrm>
            <a:custGeom>
              <a:avLst/>
              <a:gdLst/>
              <a:ahLst/>
              <a:cxnLst/>
              <a:rect l="l" t="t" r="r" b="b"/>
              <a:pathLst>
                <a:path w="99059" h="148590">
                  <a:moveTo>
                    <a:pt x="0" y="148082"/>
                  </a:moveTo>
                  <a:lnTo>
                    <a:pt x="99000" y="148082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808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6" name="object 1746"/>
            <p:cNvSpPr/>
            <p:nvPr/>
          </p:nvSpPr>
          <p:spPr>
            <a:xfrm>
              <a:off x="5853157" y="5377725"/>
              <a:ext cx="64516" cy="103804"/>
            </a:xfrm>
            <a:custGeom>
              <a:avLst/>
              <a:gdLst/>
              <a:ahLst/>
              <a:cxnLst/>
              <a:rect l="l" t="t" r="r" b="b"/>
              <a:pathLst>
                <a:path w="99059" h="159384">
                  <a:moveTo>
                    <a:pt x="0" y="158978"/>
                  </a:moveTo>
                  <a:lnTo>
                    <a:pt x="99000" y="158978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589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47" name="object 1747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5916266" y="5293681"/>
              <a:ext cx="58614" cy="94367"/>
            </a:xfrm>
            <a:prstGeom prst="rect">
              <a:avLst/>
            </a:prstGeom>
          </p:spPr>
        </p:pic>
        <p:sp>
          <p:nvSpPr>
            <p:cNvPr id="1748" name="object 1748"/>
            <p:cNvSpPr/>
            <p:nvPr/>
          </p:nvSpPr>
          <p:spPr>
            <a:xfrm>
              <a:off x="5916266" y="529368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49" name="object 1749"/>
            <p:cNvSpPr/>
            <p:nvPr/>
          </p:nvSpPr>
          <p:spPr>
            <a:xfrm>
              <a:off x="5916266" y="5385732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411"/>
                  </a:moveTo>
                  <a:lnTo>
                    <a:pt x="89999" y="144411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411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0" name="object 1750"/>
            <p:cNvSpPr/>
            <p:nvPr/>
          </p:nvSpPr>
          <p:spPr>
            <a:xfrm>
              <a:off x="5916266" y="5385732"/>
              <a:ext cx="58726" cy="95947"/>
            </a:xfrm>
            <a:custGeom>
              <a:avLst/>
              <a:gdLst/>
              <a:ahLst/>
              <a:cxnLst/>
              <a:rect l="l" t="t" r="r" b="b"/>
              <a:pathLst>
                <a:path w="90170" h="147320">
                  <a:moveTo>
                    <a:pt x="0" y="147065"/>
                  </a:moveTo>
                  <a:lnTo>
                    <a:pt x="89999" y="147065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70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1" name="object 1751"/>
            <p:cNvSpPr/>
            <p:nvPr/>
          </p:nvSpPr>
          <p:spPr>
            <a:xfrm>
              <a:off x="5915770" y="5479785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89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9999" y="144894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2" name="object 1752"/>
            <p:cNvSpPr/>
            <p:nvPr/>
          </p:nvSpPr>
          <p:spPr>
            <a:xfrm>
              <a:off x="5915770" y="5479785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53" name="object 1753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5915770" y="5574490"/>
              <a:ext cx="58614" cy="94367"/>
            </a:xfrm>
            <a:prstGeom prst="rect">
              <a:avLst/>
            </a:prstGeom>
          </p:spPr>
        </p:pic>
        <p:sp>
          <p:nvSpPr>
            <p:cNvPr id="1754" name="object 1754"/>
            <p:cNvSpPr/>
            <p:nvPr/>
          </p:nvSpPr>
          <p:spPr>
            <a:xfrm>
              <a:off x="5915770" y="5574490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55" name="object 1755"/>
          <p:cNvSpPr txBox="1"/>
          <p:nvPr/>
        </p:nvSpPr>
        <p:spPr>
          <a:xfrm>
            <a:off x="6075282" y="5182796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10.45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4" name="Group 5453"/>
          <p:cNvGrpSpPr/>
          <p:nvPr/>
        </p:nvGrpSpPr>
        <p:grpSpPr>
          <a:xfrm>
            <a:off x="6074246" y="5293681"/>
            <a:ext cx="29363" cy="186765"/>
            <a:chOff x="6074246" y="5293681"/>
            <a:chExt cx="29363" cy="186765"/>
          </a:xfrm>
        </p:grpSpPr>
        <p:sp>
          <p:nvSpPr>
            <p:cNvPr id="1757" name="object 1757"/>
            <p:cNvSpPr/>
            <p:nvPr/>
          </p:nvSpPr>
          <p:spPr>
            <a:xfrm>
              <a:off x="6074246" y="5293681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44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44999" y="144894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8" name="object 1758"/>
            <p:cNvSpPr/>
            <p:nvPr/>
          </p:nvSpPr>
          <p:spPr>
            <a:xfrm>
              <a:off x="6074246" y="5293681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0" y="144894"/>
                  </a:moveTo>
                  <a:lnTo>
                    <a:pt x="44999" y="144894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59" name="object 1759"/>
            <p:cNvSpPr/>
            <p:nvPr/>
          </p:nvSpPr>
          <p:spPr>
            <a:xfrm>
              <a:off x="6074246" y="5385740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44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44999" y="144894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60" name="object 1760"/>
            <p:cNvSpPr/>
            <p:nvPr/>
          </p:nvSpPr>
          <p:spPr>
            <a:xfrm>
              <a:off x="6074246" y="5385740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0" y="144894"/>
                  </a:moveTo>
                  <a:lnTo>
                    <a:pt x="44999" y="144894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61" name="object 1761"/>
          <p:cNvSpPr txBox="1"/>
          <p:nvPr/>
        </p:nvSpPr>
        <p:spPr>
          <a:xfrm>
            <a:off x="6067463" y="5400786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3" name="Group 5452"/>
          <p:cNvGrpSpPr/>
          <p:nvPr/>
        </p:nvGrpSpPr>
        <p:grpSpPr>
          <a:xfrm>
            <a:off x="6074247" y="5293723"/>
            <a:ext cx="62282" cy="375474"/>
            <a:chOff x="6074247" y="5293723"/>
            <a:chExt cx="62282" cy="375474"/>
          </a:xfrm>
        </p:grpSpPr>
        <p:sp>
          <p:nvSpPr>
            <p:cNvPr id="1763" name="object 1763"/>
            <p:cNvSpPr/>
            <p:nvPr/>
          </p:nvSpPr>
          <p:spPr>
            <a:xfrm>
              <a:off x="6074247" y="5479785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44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44999" y="144894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64" name="object 1764"/>
            <p:cNvSpPr/>
            <p:nvPr/>
          </p:nvSpPr>
          <p:spPr>
            <a:xfrm>
              <a:off x="6074247" y="5479785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0" y="144894"/>
                  </a:moveTo>
                  <a:lnTo>
                    <a:pt x="44999" y="144894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65" name="object 1765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6074247" y="5574491"/>
              <a:ext cx="29307" cy="94367"/>
            </a:xfrm>
            <a:prstGeom prst="rect">
              <a:avLst/>
            </a:prstGeom>
          </p:spPr>
        </p:pic>
        <p:sp>
          <p:nvSpPr>
            <p:cNvPr id="1766" name="object 1766"/>
            <p:cNvSpPr/>
            <p:nvPr/>
          </p:nvSpPr>
          <p:spPr>
            <a:xfrm>
              <a:off x="6074247" y="5574491"/>
              <a:ext cx="29363" cy="94706"/>
            </a:xfrm>
            <a:custGeom>
              <a:avLst/>
              <a:gdLst/>
              <a:ahLst/>
              <a:cxnLst/>
              <a:rect l="l" t="t" r="r" b="b"/>
              <a:pathLst>
                <a:path w="45084" h="145415">
                  <a:moveTo>
                    <a:pt x="0" y="144894"/>
                  </a:moveTo>
                  <a:lnTo>
                    <a:pt x="44999" y="144894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67" name="object 1767"/>
            <p:cNvSpPr/>
            <p:nvPr/>
          </p:nvSpPr>
          <p:spPr>
            <a:xfrm>
              <a:off x="6103444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68" name="object 1768"/>
            <p:cNvSpPr/>
            <p:nvPr/>
          </p:nvSpPr>
          <p:spPr>
            <a:xfrm>
              <a:off x="6103444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69" name="object 1769"/>
          <p:cNvSpPr txBox="1"/>
          <p:nvPr/>
        </p:nvSpPr>
        <p:spPr>
          <a:xfrm>
            <a:off x="6099391" y="533825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2" name="Group 5451"/>
          <p:cNvGrpSpPr/>
          <p:nvPr/>
        </p:nvGrpSpPr>
        <p:grpSpPr>
          <a:xfrm>
            <a:off x="6103444" y="5293723"/>
            <a:ext cx="97601" cy="375184"/>
            <a:chOff x="6103444" y="5293723"/>
            <a:chExt cx="97601" cy="375184"/>
          </a:xfrm>
        </p:grpSpPr>
        <p:pic>
          <p:nvPicPr>
            <p:cNvPr id="1771" name="object 1771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6103444" y="5418122"/>
              <a:ext cx="32824" cy="125673"/>
            </a:xfrm>
            <a:prstGeom prst="rect">
              <a:avLst/>
            </a:prstGeom>
          </p:spPr>
        </p:pic>
        <p:sp>
          <p:nvSpPr>
            <p:cNvPr id="1772" name="object 1772"/>
            <p:cNvSpPr/>
            <p:nvPr/>
          </p:nvSpPr>
          <p:spPr>
            <a:xfrm>
              <a:off x="6103444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73" name="object 1773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6103444" y="5543184"/>
              <a:ext cx="32824" cy="125673"/>
            </a:xfrm>
            <a:prstGeom prst="rect">
              <a:avLst/>
            </a:prstGeom>
          </p:spPr>
        </p:pic>
        <p:sp>
          <p:nvSpPr>
            <p:cNvPr id="1774" name="object 1774"/>
            <p:cNvSpPr/>
            <p:nvPr/>
          </p:nvSpPr>
          <p:spPr>
            <a:xfrm>
              <a:off x="6103444" y="5543184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75" name="object 1775"/>
            <p:cNvSpPr/>
            <p:nvPr/>
          </p:nvSpPr>
          <p:spPr>
            <a:xfrm>
              <a:off x="6135868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76" name="object 1776"/>
            <p:cNvSpPr/>
            <p:nvPr/>
          </p:nvSpPr>
          <p:spPr>
            <a:xfrm>
              <a:off x="6135868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77" name="object 1777"/>
            <p:cNvSpPr/>
            <p:nvPr/>
          </p:nvSpPr>
          <p:spPr>
            <a:xfrm>
              <a:off x="6135868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78" name="object 1778"/>
            <p:cNvSpPr/>
            <p:nvPr/>
          </p:nvSpPr>
          <p:spPr>
            <a:xfrm>
              <a:off x="6135868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79" name="object 1779"/>
            <p:cNvSpPr/>
            <p:nvPr/>
          </p:nvSpPr>
          <p:spPr>
            <a:xfrm>
              <a:off x="6135868" y="5543184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80" name="object 1780"/>
            <p:cNvSpPr/>
            <p:nvPr/>
          </p:nvSpPr>
          <p:spPr>
            <a:xfrm>
              <a:off x="6135868" y="5543184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81" name="object 1781"/>
            <p:cNvSpPr/>
            <p:nvPr/>
          </p:nvSpPr>
          <p:spPr>
            <a:xfrm>
              <a:off x="6167960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82" name="object 1782"/>
            <p:cNvSpPr/>
            <p:nvPr/>
          </p:nvSpPr>
          <p:spPr>
            <a:xfrm>
              <a:off x="6167960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83" name="object 1783"/>
          <p:cNvSpPr txBox="1"/>
          <p:nvPr/>
        </p:nvSpPr>
        <p:spPr>
          <a:xfrm>
            <a:off x="6131980" y="5317659"/>
            <a:ext cx="7402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1" name="Group 5450"/>
          <p:cNvGrpSpPr/>
          <p:nvPr/>
        </p:nvGrpSpPr>
        <p:grpSpPr>
          <a:xfrm>
            <a:off x="6167961" y="5293678"/>
            <a:ext cx="65922" cy="375228"/>
            <a:chOff x="6167961" y="5293678"/>
            <a:chExt cx="65922" cy="375228"/>
          </a:xfrm>
        </p:grpSpPr>
        <p:sp>
          <p:nvSpPr>
            <p:cNvPr id="1785" name="object 1785"/>
            <p:cNvSpPr/>
            <p:nvPr/>
          </p:nvSpPr>
          <p:spPr>
            <a:xfrm>
              <a:off x="6167961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86" name="object 1786"/>
            <p:cNvSpPr/>
            <p:nvPr/>
          </p:nvSpPr>
          <p:spPr>
            <a:xfrm>
              <a:off x="6167961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87" name="object 1787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6167961" y="5543183"/>
              <a:ext cx="32824" cy="125673"/>
            </a:xfrm>
            <a:prstGeom prst="rect">
              <a:avLst/>
            </a:prstGeom>
          </p:spPr>
        </p:pic>
        <p:sp>
          <p:nvSpPr>
            <p:cNvPr id="1788" name="object 1788"/>
            <p:cNvSpPr/>
            <p:nvPr/>
          </p:nvSpPr>
          <p:spPr>
            <a:xfrm>
              <a:off x="6167961" y="554318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789" name="object 1789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6200798" y="5293678"/>
              <a:ext cx="32824" cy="63187"/>
            </a:xfrm>
            <a:prstGeom prst="rect">
              <a:avLst/>
            </a:prstGeom>
          </p:spPr>
        </p:pic>
        <p:sp>
          <p:nvSpPr>
            <p:cNvPr id="1790" name="object 1790"/>
            <p:cNvSpPr/>
            <p:nvPr/>
          </p:nvSpPr>
          <p:spPr>
            <a:xfrm>
              <a:off x="6200798" y="5293678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91" name="object 1791"/>
          <p:cNvSpPr txBox="1"/>
          <p:nvPr/>
        </p:nvSpPr>
        <p:spPr>
          <a:xfrm>
            <a:off x="6199887" y="5281678"/>
            <a:ext cx="35980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S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50" name="Group 5449"/>
          <p:cNvGrpSpPr/>
          <p:nvPr/>
        </p:nvGrpSpPr>
        <p:grpSpPr>
          <a:xfrm>
            <a:off x="6200797" y="5356043"/>
            <a:ext cx="33085" cy="63275"/>
            <a:chOff x="6200797" y="5356043"/>
            <a:chExt cx="33085" cy="63275"/>
          </a:xfrm>
        </p:grpSpPr>
        <p:sp>
          <p:nvSpPr>
            <p:cNvPr id="1793" name="object 1793"/>
            <p:cNvSpPr/>
            <p:nvPr/>
          </p:nvSpPr>
          <p:spPr>
            <a:xfrm>
              <a:off x="6200797" y="5356043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50399" y="0"/>
                  </a:moveTo>
                  <a:lnTo>
                    <a:pt x="0" y="0"/>
                  </a:lnTo>
                  <a:lnTo>
                    <a:pt x="0" y="97019"/>
                  </a:lnTo>
                  <a:lnTo>
                    <a:pt x="50399" y="97019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794" name="object 1794"/>
            <p:cNvSpPr/>
            <p:nvPr/>
          </p:nvSpPr>
          <p:spPr>
            <a:xfrm>
              <a:off x="6200797" y="5356043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95" name="object 1795"/>
          <p:cNvSpPr txBox="1"/>
          <p:nvPr/>
        </p:nvSpPr>
        <p:spPr>
          <a:xfrm>
            <a:off x="6200632" y="5358519"/>
            <a:ext cx="34325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F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9" name="Group 5448"/>
          <p:cNvGrpSpPr/>
          <p:nvPr/>
        </p:nvGrpSpPr>
        <p:grpSpPr>
          <a:xfrm>
            <a:off x="6200797" y="5479782"/>
            <a:ext cx="33085" cy="63275"/>
            <a:chOff x="6200797" y="5479782"/>
            <a:chExt cx="33085" cy="63275"/>
          </a:xfrm>
        </p:grpSpPr>
        <p:pic>
          <p:nvPicPr>
            <p:cNvPr id="1797" name="object 1797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6200797" y="5479782"/>
              <a:ext cx="32824" cy="63187"/>
            </a:xfrm>
            <a:prstGeom prst="rect">
              <a:avLst/>
            </a:prstGeom>
          </p:spPr>
        </p:pic>
        <p:sp>
          <p:nvSpPr>
            <p:cNvPr id="1798" name="object 1798"/>
            <p:cNvSpPr/>
            <p:nvPr/>
          </p:nvSpPr>
          <p:spPr>
            <a:xfrm>
              <a:off x="6200797" y="5479782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799" name="object 1799"/>
          <p:cNvSpPr txBox="1"/>
          <p:nvPr/>
        </p:nvSpPr>
        <p:spPr>
          <a:xfrm>
            <a:off x="6199061" y="5496730"/>
            <a:ext cx="37634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A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8" name="Group 5447"/>
          <p:cNvGrpSpPr/>
          <p:nvPr/>
        </p:nvGrpSpPr>
        <p:grpSpPr>
          <a:xfrm>
            <a:off x="6200797" y="5541981"/>
            <a:ext cx="33085" cy="63275"/>
            <a:chOff x="6200797" y="5541981"/>
            <a:chExt cx="33085" cy="63275"/>
          </a:xfrm>
        </p:grpSpPr>
        <p:pic>
          <p:nvPicPr>
            <p:cNvPr id="1801" name="object 1801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6200797" y="5541981"/>
              <a:ext cx="32824" cy="63187"/>
            </a:xfrm>
            <a:prstGeom prst="rect">
              <a:avLst/>
            </a:prstGeom>
          </p:spPr>
        </p:pic>
        <p:sp>
          <p:nvSpPr>
            <p:cNvPr id="1802" name="object 1802"/>
            <p:cNvSpPr/>
            <p:nvPr/>
          </p:nvSpPr>
          <p:spPr>
            <a:xfrm>
              <a:off x="6200797" y="5541981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03" name="object 1803"/>
          <p:cNvSpPr txBox="1"/>
          <p:nvPr/>
        </p:nvSpPr>
        <p:spPr>
          <a:xfrm>
            <a:off x="6199887" y="5530065"/>
            <a:ext cx="35980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S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7" name="Group 5446"/>
          <p:cNvGrpSpPr/>
          <p:nvPr/>
        </p:nvGrpSpPr>
        <p:grpSpPr>
          <a:xfrm>
            <a:off x="6200797" y="5293723"/>
            <a:ext cx="66418" cy="375223"/>
            <a:chOff x="6200797" y="5293723"/>
            <a:chExt cx="66418" cy="375223"/>
          </a:xfrm>
        </p:grpSpPr>
        <p:pic>
          <p:nvPicPr>
            <p:cNvPr id="1805" name="object 1805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6200797" y="5605671"/>
              <a:ext cx="32824" cy="63187"/>
            </a:xfrm>
            <a:prstGeom prst="rect">
              <a:avLst/>
            </a:prstGeom>
          </p:spPr>
        </p:pic>
        <p:sp>
          <p:nvSpPr>
            <p:cNvPr id="1806" name="object 1806"/>
            <p:cNvSpPr/>
            <p:nvPr/>
          </p:nvSpPr>
          <p:spPr>
            <a:xfrm>
              <a:off x="6200797" y="5605671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07" name="object 1807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6234130" y="5293723"/>
              <a:ext cx="32824" cy="125673"/>
            </a:xfrm>
            <a:prstGeom prst="rect">
              <a:avLst/>
            </a:prstGeom>
          </p:spPr>
        </p:pic>
        <p:sp>
          <p:nvSpPr>
            <p:cNvPr id="1808" name="object 1808"/>
            <p:cNvSpPr/>
            <p:nvPr/>
          </p:nvSpPr>
          <p:spPr>
            <a:xfrm>
              <a:off x="6234130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09" name="object 1809"/>
          <p:cNvSpPr txBox="1"/>
          <p:nvPr/>
        </p:nvSpPr>
        <p:spPr>
          <a:xfrm>
            <a:off x="6199887" y="5297808"/>
            <a:ext cx="7361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X</a:t>
            </a:r>
            <a:r>
              <a:rPr sz="23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10" name="object 1810"/>
          <p:cNvSpPr txBox="1"/>
          <p:nvPr/>
        </p:nvSpPr>
        <p:spPr>
          <a:xfrm>
            <a:off x="6229001" y="5338255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6" name="Group 5445"/>
          <p:cNvGrpSpPr/>
          <p:nvPr/>
        </p:nvGrpSpPr>
        <p:grpSpPr>
          <a:xfrm>
            <a:off x="6234130" y="5293723"/>
            <a:ext cx="232175" cy="375184"/>
            <a:chOff x="6234130" y="5293723"/>
            <a:chExt cx="232175" cy="375184"/>
          </a:xfrm>
        </p:grpSpPr>
        <p:pic>
          <p:nvPicPr>
            <p:cNvPr id="1812" name="object 1812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6234130" y="5418122"/>
              <a:ext cx="32824" cy="125673"/>
            </a:xfrm>
            <a:prstGeom prst="rect">
              <a:avLst/>
            </a:prstGeom>
          </p:spPr>
        </p:pic>
        <p:sp>
          <p:nvSpPr>
            <p:cNvPr id="1813" name="object 1813"/>
            <p:cNvSpPr/>
            <p:nvPr/>
          </p:nvSpPr>
          <p:spPr>
            <a:xfrm>
              <a:off x="6234130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14" name="object 1814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6234130" y="5543184"/>
              <a:ext cx="32824" cy="125673"/>
            </a:xfrm>
            <a:prstGeom prst="rect">
              <a:avLst/>
            </a:prstGeom>
          </p:spPr>
        </p:pic>
        <p:sp>
          <p:nvSpPr>
            <p:cNvPr id="1815" name="object 1815"/>
            <p:cNvSpPr/>
            <p:nvPr/>
          </p:nvSpPr>
          <p:spPr>
            <a:xfrm>
              <a:off x="6234130" y="5543184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16" name="object 1816"/>
            <p:cNvSpPr/>
            <p:nvPr/>
          </p:nvSpPr>
          <p:spPr>
            <a:xfrm>
              <a:off x="6267298" y="5543184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4782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47829" y="192963"/>
                  </a:lnTo>
                  <a:lnTo>
                    <a:pt x="4782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17" name="object 1817"/>
            <p:cNvSpPr/>
            <p:nvPr/>
          </p:nvSpPr>
          <p:spPr>
            <a:xfrm>
              <a:off x="6267298" y="5543184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0" y="192963"/>
                  </a:moveTo>
                  <a:lnTo>
                    <a:pt x="47829" y="192963"/>
                  </a:lnTo>
                  <a:lnTo>
                    <a:pt x="4782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18" name="object 1818"/>
            <p:cNvSpPr/>
            <p:nvPr/>
          </p:nvSpPr>
          <p:spPr>
            <a:xfrm>
              <a:off x="6267298" y="5293723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4782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47829" y="192963"/>
                  </a:lnTo>
                  <a:lnTo>
                    <a:pt x="4782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19" name="object 1819"/>
            <p:cNvSpPr/>
            <p:nvPr/>
          </p:nvSpPr>
          <p:spPr>
            <a:xfrm>
              <a:off x="6267298" y="5293723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0" y="192963"/>
                  </a:moveTo>
                  <a:lnTo>
                    <a:pt x="47829" y="192963"/>
                  </a:lnTo>
                  <a:lnTo>
                    <a:pt x="4782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20" name="object 1820"/>
            <p:cNvSpPr/>
            <p:nvPr/>
          </p:nvSpPr>
          <p:spPr>
            <a:xfrm>
              <a:off x="6384006" y="5388048"/>
              <a:ext cx="82299" cy="92225"/>
            </a:xfrm>
            <a:custGeom>
              <a:avLst/>
              <a:gdLst/>
              <a:ahLst/>
              <a:cxnLst/>
              <a:rect l="l" t="t" r="r" b="b"/>
              <a:pathLst>
                <a:path w="126365" h="141604">
                  <a:moveTo>
                    <a:pt x="0" y="141351"/>
                  </a:moveTo>
                  <a:lnTo>
                    <a:pt x="126000" y="141351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21" name="object 1821"/>
            <p:cNvSpPr/>
            <p:nvPr/>
          </p:nvSpPr>
          <p:spPr>
            <a:xfrm>
              <a:off x="6384006" y="5385741"/>
              <a:ext cx="82299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22" name="object 1822"/>
          <p:cNvSpPr txBox="1"/>
          <p:nvPr/>
        </p:nvSpPr>
        <p:spPr>
          <a:xfrm>
            <a:off x="6386239" y="5394086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5" name="Group 5444"/>
          <p:cNvGrpSpPr/>
          <p:nvPr/>
        </p:nvGrpSpPr>
        <p:grpSpPr>
          <a:xfrm>
            <a:off x="6384005" y="5385739"/>
            <a:ext cx="152108" cy="283456"/>
            <a:chOff x="6384005" y="5385739"/>
            <a:chExt cx="152108" cy="283456"/>
          </a:xfrm>
        </p:grpSpPr>
        <p:sp>
          <p:nvSpPr>
            <p:cNvPr id="1824" name="object 1824"/>
            <p:cNvSpPr/>
            <p:nvPr/>
          </p:nvSpPr>
          <p:spPr>
            <a:xfrm>
              <a:off x="6384005" y="5479783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126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26000" y="144894"/>
                  </a:lnTo>
                  <a:lnTo>
                    <a:pt x="126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25" name="object 1825"/>
            <p:cNvSpPr/>
            <p:nvPr/>
          </p:nvSpPr>
          <p:spPr>
            <a:xfrm>
              <a:off x="6384005" y="5479783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26" name="object 1826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6384005" y="5574489"/>
              <a:ext cx="82061" cy="94366"/>
            </a:xfrm>
            <a:prstGeom prst="rect">
              <a:avLst/>
            </a:prstGeom>
          </p:spPr>
        </p:pic>
        <p:sp>
          <p:nvSpPr>
            <p:cNvPr id="1827" name="object 1827"/>
            <p:cNvSpPr/>
            <p:nvPr/>
          </p:nvSpPr>
          <p:spPr>
            <a:xfrm>
              <a:off x="6384005" y="5574489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28" name="object 1828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6465394" y="5385739"/>
              <a:ext cx="70337" cy="94366"/>
            </a:xfrm>
            <a:prstGeom prst="rect">
              <a:avLst/>
            </a:prstGeom>
          </p:spPr>
        </p:pic>
        <p:sp>
          <p:nvSpPr>
            <p:cNvPr id="1829" name="object 1829"/>
            <p:cNvSpPr/>
            <p:nvPr/>
          </p:nvSpPr>
          <p:spPr>
            <a:xfrm>
              <a:off x="6465394" y="5385739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30" name="object 1830"/>
            <p:cNvSpPr/>
            <p:nvPr/>
          </p:nvSpPr>
          <p:spPr>
            <a:xfrm>
              <a:off x="6465394" y="5479783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107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07999" y="144894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31" name="object 1831"/>
            <p:cNvSpPr/>
            <p:nvPr/>
          </p:nvSpPr>
          <p:spPr>
            <a:xfrm>
              <a:off x="6465394" y="5479783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32" name="object 1832"/>
          <p:cNvSpPr txBox="1"/>
          <p:nvPr/>
        </p:nvSpPr>
        <p:spPr>
          <a:xfrm>
            <a:off x="6402367" y="5488130"/>
            <a:ext cx="13895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B</a:t>
            </a:r>
            <a:r>
              <a:rPr sz="325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4" name="Group 5443"/>
          <p:cNvGrpSpPr/>
          <p:nvPr/>
        </p:nvGrpSpPr>
        <p:grpSpPr>
          <a:xfrm>
            <a:off x="6465394" y="5293723"/>
            <a:ext cx="217864" cy="375474"/>
            <a:chOff x="6465394" y="5293723"/>
            <a:chExt cx="217864" cy="375474"/>
          </a:xfrm>
        </p:grpSpPr>
        <p:sp>
          <p:nvSpPr>
            <p:cNvPr id="1834" name="object 1834"/>
            <p:cNvSpPr/>
            <p:nvPr/>
          </p:nvSpPr>
          <p:spPr>
            <a:xfrm>
              <a:off x="6465394" y="557449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107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07999" y="144894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35" name="object 1835"/>
            <p:cNvSpPr/>
            <p:nvPr/>
          </p:nvSpPr>
          <p:spPr>
            <a:xfrm>
              <a:off x="6465394" y="557449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36" name="object 1836"/>
            <p:cNvSpPr/>
            <p:nvPr/>
          </p:nvSpPr>
          <p:spPr>
            <a:xfrm>
              <a:off x="6594149" y="5479785"/>
              <a:ext cx="52523" cy="94706"/>
            </a:xfrm>
            <a:custGeom>
              <a:avLst/>
              <a:gdLst/>
              <a:ahLst/>
              <a:cxnLst/>
              <a:rect l="l" t="t" r="r" b="b"/>
              <a:pathLst>
                <a:path w="80645" h="145415">
                  <a:moveTo>
                    <a:pt x="0" y="144894"/>
                  </a:moveTo>
                  <a:lnTo>
                    <a:pt x="80026" y="144894"/>
                  </a:lnTo>
                  <a:lnTo>
                    <a:pt x="80026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37" name="object 1837"/>
            <p:cNvSpPr/>
            <p:nvPr/>
          </p:nvSpPr>
          <p:spPr>
            <a:xfrm>
              <a:off x="6593515" y="5479785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38" name="object 1838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6593515" y="5574491"/>
              <a:ext cx="52753" cy="94367"/>
            </a:xfrm>
            <a:prstGeom prst="rect">
              <a:avLst/>
            </a:prstGeom>
          </p:spPr>
        </p:pic>
        <p:sp>
          <p:nvSpPr>
            <p:cNvPr id="1839" name="object 1839"/>
            <p:cNvSpPr/>
            <p:nvPr/>
          </p:nvSpPr>
          <p:spPr>
            <a:xfrm>
              <a:off x="6593515" y="557449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40" name="object 1840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6647692" y="5293723"/>
              <a:ext cx="35169" cy="125673"/>
            </a:xfrm>
            <a:prstGeom prst="rect">
              <a:avLst/>
            </a:prstGeom>
          </p:spPr>
        </p:pic>
        <p:sp>
          <p:nvSpPr>
            <p:cNvPr id="1841" name="object 1841"/>
            <p:cNvSpPr/>
            <p:nvPr/>
          </p:nvSpPr>
          <p:spPr>
            <a:xfrm>
              <a:off x="6647692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42" name="object 1842"/>
            <p:cNvSpPr/>
            <p:nvPr/>
          </p:nvSpPr>
          <p:spPr>
            <a:xfrm>
              <a:off x="6647692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43" name="object 1843"/>
            <p:cNvSpPr/>
            <p:nvPr/>
          </p:nvSpPr>
          <p:spPr>
            <a:xfrm>
              <a:off x="6647692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44" name="object 1844"/>
          <p:cNvSpPr txBox="1"/>
          <p:nvPr/>
        </p:nvSpPr>
        <p:spPr>
          <a:xfrm>
            <a:off x="6578380" y="5488130"/>
            <a:ext cx="12779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A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3" name="Group 5442"/>
          <p:cNvGrpSpPr/>
          <p:nvPr/>
        </p:nvGrpSpPr>
        <p:grpSpPr>
          <a:xfrm>
            <a:off x="6647693" y="5293715"/>
            <a:ext cx="137220" cy="375482"/>
            <a:chOff x="6647693" y="5293715"/>
            <a:chExt cx="137220" cy="375482"/>
          </a:xfrm>
        </p:grpSpPr>
        <p:pic>
          <p:nvPicPr>
            <p:cNvPr id="1846" name="object 1846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6647693" y="5543184"/>
              <a:ext cx="35169" cy="125673"/>
            </a:xfrm>
            <a:prstGeom prst="rect">
              <a:avLst/>
            </a:prstGeom>
          </p:spPr>
        </p:pic>
        <p:sp>
          <p:nvSpPr>
            <p:cNvPr id="1847" name="object 1847"/>
            <p:cNvSpPr/>
            <p:nvPr/>
          </p:nvSpPr>
          <p:spPr>
            <a:xfrm>
              <a:off x="6647693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48" name="object 1848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6683011" y="5574491"/>
              <a:ext cx="24520" cy="94367"/>
            </a:xfrm>
            <a:prstGeom prst="rect">
              <a:avLst/>
            </a:prstGeom>
          </p:spPr>
        </p:pic>
        <p:sp>
          <p:nvSpPr>
            <p:cNvPr id="1849" name="object 1849"/>
            <p:cNvSpPr/>
            <p:nvPr/>
          </p:nvSpPr>
          <p:spPr>
            <a:xfrm>
              <a:off x="6683011" y="5574491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50" name="object 1850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6731977" y="5293715"/>
              <a:ext cx="52753" cy="75144"/>
            </a:xfrm>
            <a:prstGeom prst="rect">
              <a:avLst/>
            </a:prstGeom>
          </p:spPr>
        </p:pic>
        <p:sp>
          <p:nvSpPr>
            <p:cNvPr id="1851" name="object 1851"/>
            <p:cNvSpPr/>
            <p:nvPr/>
          </p:nvSpPr>
          <p:spPr>
            <a:xfrm>
              <a:off x="6731977" y="5293715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52" name="object 1852"/>
          <p:cNvSpPr txBox="1"/>
          <p:nvPr/>
        </p:nvSpPr>
        <p:spPr>
          <a:xfrm>
            <a:off x="6729496" y="5315839"/>
            <a:ext cx="58726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2" name="Group 5441"/>
          <p:cNvGrpSpPr/>
          <p:nvPr/>
        </p:nvGrpSpPr>
        <p:grpSpPr>
          <a:xfrm>
            <a:off x="6731977" y="5292846"/>
            <a:ext cx="106121" cy="376351"/>
            <a:chOff x="6731977" y="5292846"/>
            <a:chExt cx="106121" cy="376351"/>
          </a:xfrm>
        </p:grpSpPr>
        <p:sp>
          <p:nvSpPr>
            <p:cNvPr id="1854" name="object 1854"/>
            <p:cNvSpPr/>
            <p:nvPr/>
          </p:nvSpPr>
          <p:spPr>
            <a:xfrm>
              <a:off x="6756460" y="5292846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55" name="object 1855"/>
            <p:cNvSpPr/>
            <p:nvPr/>
          </p:nvSpPr>
          <p:spPr>
            <a:xfrm>
              <a:off x="6739587" y="5292846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56" name="object 1856"/>
            <p:cNvSpPr/>
            <p:nvPr/>
          </p:nvSpPr>
          <p:spPr>
            <a:xfrm>
              <a:off x="6731977" y="5368817"/>
              <a:ext cx="52936" cy="74027"/>
            </a:xfrm>
            <a:custGeom>
              <a:avLst/>
              <a:gdLst/>
              <a:ahLst/>
              <a:cxnLst/>
              <a:rect l="l" t="t" r="r" b="b"/>
              <a:pathLst>
                <a:path w="81279" h="113665">
                  <a:moveTo>
                    <a:pt x="0" y="113156"/>
                  </a:moveTo>
                  <a:lnTo>
                    <a:pt x="80999" y="113156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315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57" name="object 1857"/>
            <p:cNvSpPr/>
            <p:nvPr/>
          </p:nvSpPr>
          <p:spPr>
            <a:xfrm>
              <a:off x="6731977" y="5368817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58" name="object 1858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6731977" y="5593713"/>
              <a:ext cx="52753" cy="75144"/>
            </a:xfrm>
            <a:prstGeom prst="rect">
              <a:avLst/>
            </a:prstGeom>
          </p:spPr>
        </p:pic>
        <p:sp>
          <p:nvSpPr>
            <p:cNvPr id="1859" name="object 1859"/>
            <p:cNvSpPr/>
            <p:nvPr/>
          </p:nvSpPr>
          <p:spPr>
            <a:xfrm>
              <a:off x="6731977" y="5593713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60" name="object 1860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6785162" y="5293682"/>
              <a:ext cx="52753" cy="94367"/>
            </a:xfrm>
            <a:prstGeom prst="rect">
              <a:avLst/>
            </a:prstGeom>
          </p:spPr>
        </p:pic>
        <p:sp>
          <p:nvSpPr>
            <p:cNvPr id="1861" name="object 1861"/>
            <p:cNvSpPr/>
            <p:nvPr/>
          </p:nvSpPr>
          <p:spPr>
            <a:xfrm>
              <a:off x="6785162" y="5293682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81279" h="145415">
                  <a:moveTo>
                    <a:pt x="39242" y="19164"/>
                  </a:moveTo>
                  <a:lnTo>
                    <a:pt x="39242" y="44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62" name="object 1862"/>
            <p:cNvSpPr/>
            <p:nvPr/>
          </p:nvSpPr>
          <p:spPr>
            <a:xfrm>
              <a:off x="6793847" y="52965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63" name="object 1863"/>
            <p:cNvSpPr/>
            <p:nvPr/>
          </p:nvSpPr>
          <p:spPr>
            <a:xfrm>
              <a:off x="6785162" y="538574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0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0999" y="144894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64" name="object 1864"/>
            <p:cNvSpPr/>
            <p:nvPr/>
          </p:nvSpPr>
          <p:spPr>
            <a:xfrm>
              <a:off x="6785162" y="538574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65" name="object 1865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6785162" y="5574491"/>
              <a:ext cx="52753" cy="94367"/>
            </a:xfrm>
            <a:prstGeom prst="rect">
              <a:avLst/>
            </a:prstGeom>
          </p:spPr>
        </p:pic>
        <p:sp>
          <p:nvSpPr>
            <p:cNvPr id="1866" name="object 1866"/>
            <p:cNvSpPr/>
            <p:nvPr/>
          </p:nvSpPr>
          <p:spPr>
            <a:xfrm>
              <a:off x="6785162" y="557449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67" name="object 1867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6785162" y="5479785"/>
              <a:ext cx="52753" cy="94367"/>
            </a:xfrm>
            <a:prstGeom prst="rect">
              <a:avLst/>
            </a:prstGeom>
          </p:spPr>
        </p:pic>
        <p:sp>
          <p:nvSpPr>
            <p:cNvPr id="1868" name="object 1868"/>
            <p:cNvSpPr/>
            <p:nvPr/>
          </p:nvSpPr>
          <p:spPr>
            <a:xfrm>
              <a:off x="6785162" y="5479785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69" name="object 1869"/>
          <p:cNvSpPr txBox="1"/>
          <p:nvPr/>
        </p:nvSpPr>
        <p:spPr>
          <a:xfrm>
            <a:off x="6942606" y="5204773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1" name="Group 5440"/>
          <p:cNvGrpSpPr/>
          <p:nvPr/>
        </p:nvGrpSpPr>
        <p:grpSpPr>
          <a:xfrm>
            <a:off x="6970107" y="5293681"/>
            <a:ext cx="122993" cy="280810"/>
            <a:chOff x="6970107" y="5293681"/>
            <a:chExt cx="122993" cy="280810"/>
          </a:xfrm>
        </p:grpSpPr>
        <p:sp>
          <p:nvSpPr>
            <p:cNvPr id="1871" name="object 1871"/>
            <p:cNvSpPr/>
            <p:nvPr/>
          </p:nvSpPr>
          <p:spPr>
            <a:xfrm>
              <a:off x="6970107" y="5293681"/>
              <a:ext cx="26054" cy="92225"/>
            </a:xfrm>
            <a:custGeom>
              <a:avLst/>
              <a:gdLst/>
              <a:ahLst/>
              <a:cxnLst/>
              <a:rect l="l" t="t" r="r" b="b"/>
              <a:pathLst>
                <a:path w="40004" h="141604">
                  <a:moveTo>
                    <a:pt x="0" y="141351"/>
                  </a:moveTo>
                  <a:lnTo>
                    <a:pt x="39432" y="141351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2" name="object 1872"/>
            <p:cNvSpPr/>
            <p:nvPr/>
          </p:nvSpPr>
          <p:spPr>
            <a:xfrm>
              <a:off x="6970107" y="5293681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3" name="object 1873"/>
            <p:cNvSpPr/>
            <p:nvPr/>
          </p:nvSpPr>
          <p:spPr>
            <a:xfrm>
              <a:off x="6970107" y="5479785"/>
              <a:ext cx="26054" cy="93465"/>
            </a:xfrm>
            <a:custGeom>
              <a:avLst/>
              <a:gdLst/>
              <a:ahLst/>
              <a:cxnLst/>
              <a:rect l="l" t="t" r="r" b="b"/>
              <a:pathLst>
                <a:path w="40004" h="143509">
                  <a:moveTo>
                    <a:pt x="0" y="143256"/>
                  </a:moveTo>
                  <a:lnTo>
                    <a:pt x="39432" y="143256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325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4" name="object 1874"/>
            <p:cNvSpPr/>
            <p:nvPr/>
          </p:nvSpPr>
          <p:spPr>
            <a:xfrm>
              <a:off x="6970107" y="5479785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75" name="object 1875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6970107" y="5385740"/>
              <a:ext cx="25681" cy="94367"/>
            </a:xfrm>
            <a:prstGeom prst="rect">
              <a:avLst/>
            </a:prstGeom>
          </p:spPr>
        </p:pic>
        <p:sp>
          <p:nvSpPr>
            <p:cNvPr id="1876" name="object 1876"/>
            <p:cNvSpPr/>
            <p:nvPr/>
          </p:nvSpPr>
          <p:spPr>
            <a:xfrm>
              <a:off x="6970107" y="5385740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40004" h="145415">
                  <a:moveTo>
                    <a:pt x="21463" y="29070"/>
                  </a:moveTo>
                  <a:lnTo>
                    <a:pt x="21463" y="46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7" name="object 1877"/>
            <p:cNvSpPr/>
            <p:nvPr/>
          </p:nvSpPr>
          <p:spPr>
            <a:xfrm>
              <a:off x="6970189" y="538879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1"/>
                  </a:lnTo>
                  <a:lnTo>
                    <a:pt x="10400" y="38885"/>
                  </a:lnTo>
                  <a:lnTo>
                    <a:pt x="21288" y="37623"/>
                  </a:lnTo>
                  <a:lnTo>
                    <a:pt x="32200" y="38885"/>
                  </a:lnTo>
                  <a:lnTo>
                    <a:pt x="42671" y="4267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8" name="object 1878"/>
            <p:cNvSpPr/>
            <p:nvPr/>
          </p:nvSpPr>
          <p:spPr>
            <a:xfrm>
              <a:off x="7022381" y="5293722"/>
              <a:ext cx="70719" cy="124482"/>
            </a:xfrm>
            <a:custGeom>
              <a:avLst/>
              <a:gdLst/>
              <a:ahLst/>
              <a:cxnLst/>
              <a:rect l="l" t="t" r="r" b="b"/>
              <a:pathLst>
                <a:path w="108584" h="191134">
                  <a:moveTo>
                    <a:pt x="0" y="191008"/>
                  </a:moveTo>
                  <a:lnTo>
                    <a:pt x="107999" y="191008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79" name="object 1879"/>
            <p:cNvSpPr/>
            <p:nvPr/>
          </p:nvSpPr>
          <p:spPr>
            <a:xfrm>
              <a:off x="7022381" y="5293722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80" name="object 1880"/>
            <p:cNvSpPr/>
            <p:nvPr/>
          </p:nvSpPr>
          <p:spPr>
            <a:xfrm>
              <a:off x="7022381" y="5418122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81" name="object 1881"/>
            <p:cNvSpPr/>
            <p:nvPr/>
          </p:nvSpPr>
          <p:spPr>
            <a:xfrm>
              <a:off x="7022381" y="5418122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82" name="object 1882"/>
          <p:cNvSpPr txBox="1"/>
          <p:nvPr/>
        </p:nvSpPr>
        <p:spPr>
          <a:xfrm>
            <a:off x="7032638" y="5442142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40" name="Group 5439"/>
          <p:cNvGrpSpPr/>
          <p:nvPr/>
        </p:nvGrpSpPr>
        <p:grpSpPr>
          <a:xfrm>
            <a:off x="7022381" y="5293723"/>
            <a:ext cx="103225" cy="375184"/>
            <a:chOff x="7022381" y="5293723"/>
            <a:chExt cx="103225" cy="375184"/>
          </a:xfrm>
        </p:grpSpPr>
        <p:pic>
          <p:nvPicPr>
            <p:cNvPr id="1884" name="object 1884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022381" y="5543184"/>
              <a:ext cx="70338" cy="125673"/>
            </a:xfrm>
            <a:prstGeom prst="rect">
              <a:avLst/>
            </a:prstGeom>
          </p:spPr>
        </p:pic>
        <p:sp>
          <p:nvSpPr>
            <p:cNvPr id="1885" name="object 1885"/>
            <p:cNvSpPr/>
            <p:nvPr/>
          </p:nvSpPr>
          <p:spPr>
            <a:xfrm>
              <a:off x="7022381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886" name="object 1886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7092521" y="5293723"/>
              <a:ext cx="32824" cy="125673"/>
            </a:xfrm>
            <a:prstGeom prst="rect">
              <a:avLst/>
            </a:prstGeom>
          </p:spPr>
        </p:pic>
        <p:sp>
          <p:nvSpPr>
            <p:cNvPr id="1887" name="object 1887"/>
            <p:cNvSpPr/>
            <p:nvPr/>
          </p:nvSpPr>
          <p:spPr>
            <a:xfrm>
              <a:off x="7092521" y="529372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88" name="object 1888"/>
          <p:cNvSpPr txBox="1"/>
          <p:nvPr/>
        </p:nvSpPr>
        <p:spPr>
          <a:xfrm>
            <a:off x="7087558" y="5296982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9" name="Group 5438"/>
          <p:cNvGrpSpPr/>
          <p:nvPr/>
        </p:nvGrpSpPr>
        <p:grpSpPr>
          <a:xfrm>
            <a:off x="7092521" y="5418122"/>
            <a:ext cx="33085" cy="125723"/>
            <a:chOff x="7092521" y="5418122"/>
            <a:chExt cx="33085" cy="125723"/>
          </a:xfrm>
        </p:grpSpPr>
        <p:sp>
          <p:nvSpPr>
            <p:cNvPr id="1890" name="object 1890"/>
            <p:cNvSpPr/>
            <p:nvPr/>
          </p:nvSpPr>
          <p:spPr>
            <a:xfrm>
              <a:off x="7092521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891" name="object 1891"/>
            <p:cNvSpPr/>
            <p:nvPr/>
          </p:nvSpPr>
          <p:spPr>
            <a:xfrm>
              <a:off x="7092521" y="5418122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92" name="object 1892"/>
          <p:cNvSpPr txBox="1"/>
          <p:nvPr/>
        </p:nvSpPr>
        <p:spPr>
          <a:xfrm>
            <a:off x="7086400" y="5421464"/>
            <a:ext cx="11827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22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93" name="object 1893"/>
          <p:cNvSpPr txBox="1"/>
          <p:nvPr/>
        </p:nvSpPr>
        <p:spPr>
          <a:xfrm>
            <a:off x="7088551" y="5462738"/>
            <a:ext cx="11373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27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8" name="Group 5437"/>
          <p:cNvGrpSpPr/>
          <p:nvPr/>
        </p:nvGrpSpPr>
        <p:grpSpPr>
          <a:xfrm>
            <a:off x="7092521" y="5543183"/>
            <a:ext cx="33085" cy="125723"/>
            <a:chOff x="7092521" y="5543183"/>
            <a:chExt cx="33085" cy="125723"/>
          </a:xfrm>
        </p:grpSpPr>
        <p:pic>
          <p:nvPicPr>
            <p:cNvPr id="1895" name="object 1895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7092521" y="5543183"/>
              <a:ext cx="32824" cy="125673"/>
            </a:xfrm>
            <a:prstGeom prst="rect">
              <a:avLst/>
            </a:prstGeom>
          </p:spPr>
        </p:pic>
        <p:sp>
          <p:nvSpPr>
            <p:cNvPr id="1896" name="object 1896"/>
            <p:cNvSpPr/>
            <p:nvPr/>
          </p:nvSpPr>
          <p:spPr>
            <a:xfrm>
              <a:off x="7092521" y="5543183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897" name="object 1897"/>
          <p:cNvSpPr txBox="1"/>
          <p:nvPr/>
        </p:nvSpPr>
        <p:spPr>
          <a:xfrm>
            <a:off x="7087558" y="5546525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7" name="Group 5436"/>
          <p:cNvGrpSpPr/>
          <p:nvPr/>
        </p:nvGrpSpPr>
        <p:grpSpPr>
          <a:xfrm>
            <a:off x="7124614" y="5293723"/>
            <a:ext cx="79652" cy="375325"/>
            <a:chOff x="7124614" y="5293723"/>
            <a:chExt cx="79652" cy="375325"/>
          </a:xfrm>
        </p:grpSpPr>
        <p:sp>
          <p:nvSpPr>
            <p:cNvPr id="1899" name="object 1899"/>
            <p:cNvSpPr/>
            <p:nvPr/>
          </p:nvSpPr>
          <p:spPr>
            <a:xfrm>
              <a:off x="7124614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00" name="object 1900"/>
            <p:cNvSpPr/>
            <p:nvPr/>
          </p:nvSpPr>
          <p:spPr>
            <a:xfrm>
              <a:off x="7124614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01" name="object 1901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7157120" y="5293723"/>
              <a:ext cx="46892" cy="125673"/>
            </a:xfrm>
            <a:prstGeom prst="rect">
              <a:avLst/>
            </a:prstGeom>
          </p:spPr>
        </p:pic>
        <p:sp>
          <p:nvSpPr>
            <p:cNvPr id="1902" name="object 1902"/>
            <p:cNvSpPr/>
            <p:nvPr/>
          </p:nvSpPr>
          <p:spPr>
            <a:xfrm>
              <a:off x="7157120" y="52937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03" name="object 1903"/>
            <p:cNvSpPr/>
            <p:nvPr/>
          </p:nvSpPr>
          <p:spPr>
            <a:xfrm>
              <a:off x="7157120" y="5543184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04" name="object 1904"/>
            <p:cNvSpPr/>
            <p:nvPr/>
          </p:nvSpPr>
          <p:spPr>
            <a:xfrm>
              <a:off x="7157120" y="5543184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05" name="object 1905"/>
          <p:cNvSpPr txBox="1"/>
          <p:nvPr/>
        </p:nvSpPr>
        <p:spPr>
          <a:xfrm>
            <a:off x="7157864" y="5567203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06" name="object 1906"/>
          <p:cNvSpPr txBox="1"/>
          <p:nvPr/>
        </p:nvSpPr>
        <p:spPr>
          <a:xfrm>
            <a:off x="7157864" y="5608476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6" name="Group 5435"/>
          <p:cNvGrpSpPr/>
          <p:nvPr/>
        </p:nvGrpSpPr>
        <p:grpSpPr>
          <a:xfrm>
            <a:off x="7163076" y="5295161"/>
            <a:ext cx="33911" cy="33912"/>
            <a:chOff x="7163076" y="5295161"/>
            <a:chExt cx="33911" cy="33912"/>
          </a:xfrm>
        </p:grpSpPr>
        <p:sp>
          <p:nvSpPr>
            <p:cNvPr id="1908" name="object 1908"/>
            <p:cNvSpPr/>
            <p:nvPr/>
          </p:nvSpPr>
          <p:spPr>
            <a:xfrm>
              <a:off x="7179949" y="5295161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09" name="object 1909"/>
            <p:cNvSpPr/>
            <p:nvPr/>
          </p:nvSpPr>
          <p:spPr>
            <a:xfrm>
              <a:off x="7163076" y="5295161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68" y="47244"/>
                  </a:lnTo>
                  <a:lnTo>
                    <a:pt x="25907" y="45720"/>
                  </a:lnTo>
                  <a:lnTo>
                    <a:pt x="39147" y="47244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10" name="object 1910"/>
          <p:cNvSpPr txBox="1"/>
          <p:nvPr/>
        </p:nvSpPr>
        <p:spPr>
          <a:xfrm>
            <a:off x="6998602" y="5183375"/>
            <a:ext cx="258019" cy="10256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75"/>
              </a:lnSpc>
              <a:spcBef>
                <a:spcPts val="24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15.35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4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7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15.43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5"/>
              </a:lnSpc>
              <a:spcBef>
                <a:spcPts val="5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15.63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15.7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5" name="Group 5434"/>
          <p:cNvGrpSpPr/>
          <p:nvPr/>
        </p:nvGrpSpPr>
        <p:grpSpPr>
          <a:xfrm>
            <a:off x="7335530" y="5293698"/>
            <a:ext cx="141355" cy="375540"/>
            <a:chOff x="7335530" y="5293698"/>
            <a:chExt cx="141355" cy="375540"/>
          </a:xfrm>
        </p:grpSpPr>
        <p:pic>
          <p:nvPicPr>
            <p:cNvPr id="1912" name="object 1912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7335943" y="5481290"/>
              <a:ext cx="70338" cy="187567"/>
            </a:xfrm>
            <a:prstGeom prst="rect">
              <a:avLst/>
            </a:prstGeom>
          </p:spPr>
        </p:pic>
        <p:sp>
          <p:nvSpPr>
            <p:cNvPr id="1913" name="object 1913"/>
            <p:cNvSpPr/>
            <p:nvPr/>
          </p:nvSpPr>
          <p:spPr>
            <a:xfrm>
              <a:off x="7335943" y="5481290"/>
              <a:ext cx="70719" cy="187758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14" name="object 1914"/>
            <p:cNvSpPr/>
            <p:nvPr/>
          </p:nvSpPr>
          <p:spPr>
            <a:xfrm>
              <a:off x="7335530" y="5293698"/>
              <a:ext cx="70719" cy="187758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107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07999" y="287997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15" name="object 1915"/>
            <p:cNvSpPr/>
            <p:nvPr/>
          </p:nvSpPr>
          <p:spPr>
            <a:xfrm>
              <a:off x="7335530" y="5293698"/>
              <a:ext cx="70719" cy="187758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16" name="object 1916"/>
            <p:cNvSpPr/>
            <p:nvPr/>
          </p:nvSpPr>
          <p:spPr>
            <a:xfrm>
              <a:off x="7406249" y="5293723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54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4000" y="5759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17" name="object 1917"/>
            <p:cNvSpPr/>
            <p:nvPr/>
          </p:nvSpPr>
          <p:spPr>
            <a:xfrm>
              <a:off x="7406249" y="5293723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18" name="object 1918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7441319" y="5293723"/>
              <a:ext cx="35169" cy="125673"/>
            </a:xfrm>
            <a:prstGeom prst="rect">
              <a:avLst/>
            </a:prstGeom>
          </p:spPr>
        </p:pic>
        <p:sp>
          <p:nvSpPr>
            <p:cNvPr id="1919" name="object 1919"/>
            <p:cNvSpPr/>
            <p:nvPr/>
          </p:nvSpPr>
          <p:spPr>
            <a:xfrm>
              <a:off x="7441319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20" name="object 1920"/>
          <p:cNvSpPr txBox="1"/>
          <p:nvPr/>
        </p:nvSpPr>
        <p:spPr>
          <a:xfrm>
            <a:off x="7437598" y="5296981"/>
            <a:ext cx="44665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4" name="Group 5433"/>
          <p:cNvGrpSpPr/>
          <p:nvPr/>
        </p:nvGrpSpPr>
        <p:grpSpPr>
          <a:xfrm>
            <a:off x="7441320" y="5418122"/>
            <a:ext cx="35566" cy="125723"/>
            <a:chOff x="7441320" y="5418122"/>
            <a:chExt cx="35566" cy="125723"/>
          </a:xfrm>
        </p:grpSpPr>
        <p:sp>
          <p:nvSpPr>
            <p:cNvPr id="1922" name="object 1922"/>
            <p:cNvSpPr/>
            <p:nvPr/>
          </p:nvSpPr>
          <p:spPr>
            <a:xfrm>
              <a:off x="7441320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23" name="object 1923"/>
            <p:cNvSpPr/>
            <p:nvPr/>
          </p:nvSpPr>
          <p:spPr>
            <a:xfrm>
              <a:off x="7441320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24" name="object 1924"/>
          <p:cNvSpPr txBox="1"/>
          <p:nvPr/>
        </p:nvSpPr>
        <p:spPr>
          <a:xfrm>
            <a:off x="7401204" y="5421628"/>
            <a:ext cx="81886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10160" marR="3175" indent="-2540" defTabSz="595630">
              <a:lnSpc>
                <a:spcPts val="325"/>
              </a:lnSpc>
              <a:spcBef>
                <a:spcPts val="13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3" name="Group 5432"/>
          <p:cNvGrpSpPr/>
          <p:nvPr/>
        </p:nvGrpSpPr>
        <p:grpSpPr>
          <a:xfrm>
            <a:off x="7441320" y="5543183"/>
            <a:ext cx="35566" cy="125723"/>
            <a:chOff x="7441320" y="5543183"/>
            <a:chExt cx="35566" cy="125723"/>
          </a:xfrm>
        </p:grpSpPr>
        <p:pic>
          <p:nvPicPr>
            <p:cNvPr id="1926" name="object 1926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441320" y="5543183"/>
              <a:ext cx="35169" cy="125673"/>
            </a:xfrm>
            <a:prstGeom prst="rect">
              <a:avLst/>
            </a:prstGeom>
          </p:spPr>
        </p:pic>
        <p:sp>
          <p:nvSpPr>
            <p:cNvPr id="1927" name="object 1927"/>
            <p:cNvSpPr/>
            <p:nvPr/>
          </p:nvSpPr>
          <p:spPr>
            <a:xfrm>
              <a:off x="7441320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28" name="object 1928"/>
          <p:cNvSpPr txBox="1"/>
          <p:nvPr/>
        </p:nvSpPr>
        <p:spPr>
          <a:xfrm>
            <a:off x="7437598" y="5546525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29" name="object 1929"/>
          <p:cNvSpPr txBox="1"/>
          <p:nvPr/>
        </p:nvSpPr>
        <p:spPr>
          <a:xfrm>
            <a:off x="7436357" y="5587799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2" name="Group 5431"/>
          <p:cNvGrpSpPr/>
          <p:nvPr/>
        </p:nvGrpSpPr>
        <p:grpSpPr>
          <a:xfrm>
            <a:off x="7475976" y="5293698"/>
            <a:ext cx="58726" cy="187757"/>
            <a:chOff x="7475976" y="5293698"/>
            <a:chExt cx="58726" cy="187757"/>
          </a:xfrm>
        </p:grpSpPr>
        <p:pic>
          <p:nvPicPr>
            <p:cNvPr id="1931" name="object 1931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7475976" y="5293698"/>
              <a:ext cx="58615" cy="187566"/>
            </a:xfrm>
            <a:prstGeom prst="rect">
              <a:avLst/>
            </a:prstGeom>
          </p:spPr>
        </p:pic>
        <p:sp>
          <p:nvSpPr>
            <p:cNvPr id="1932" name="object 1932"/>
            <p:cNvSpPr/>
            <p:nvPr/>
          </p:nvSpPr>
          <p:spPr>
            <a:xfrm>
              <a:off x="7475976" y="5293698"/>
              <a:ext cx="58726" cy="187757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0" y="287997"/>
                  </a:moveTo>
                  <a:lnTo>
                    <a:pt x="89999" y="28799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33" name="object 1933"/>
          <p:cNvSpPr txBox="1"/>
          <p:nvPr/>
        </p:nvSpPr>
        <p:spPr>
          <a:xfrm>
            <a:off x="7335531" y="5348594"/>
            <a:ext cx="20595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22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1" name="Group 5430"/>
          <p:cNvGrpSpPr/>
          <p:nvPr/>
        </p:nvGrpSpPr>
        <p:grpSpPr>
          <a:xfrm>
            <a:off x="7476638" y="5293723"/>
            <a:ext cx="95120" cy="375325"/>
            <a:chOff x="7476638" y="5293723"/>
            <a:chExt cx="95120" cy="375325"/>
          </a:xfrm>
        </p:grpSpPr>
        <p:sp>
          <p:nvSpPr>
            <p:cNvPr id="1935" name="object 1935"/>
            <p:cNvSpPr/>
            <p:nvPr/>
          </p:nvSpPr>
          <p:spPr>
            <a:xfrm>
              <a:off x="7504760" y="5297395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25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36" name="object 1936"/>
            <p:cNvSpPr/>
            <p:nvPr/>
          </p:nvSpPr>
          <p:spPr>
            <a:xfrm>
              <a:off x="7487887" y="529739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48" y="47172"/>
                  </a:lnTo>
                  <a:lnTo>
                    <a:pt x="25844" y="45624"/>
                  </a:lnTo>
                  <a:lnTo>
                    <a:pt x="39040" y="47172"/>
                  </a:lnTo>
                  <a:lnTo>
                    <a:pt x="51689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37" name="object 1937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7476638" y="5481290"/>
              <a:ext cx="58615" cy="187567"/>
            </a:xfrm>
            <a:prstGeom prst="rect">
              <a:avLst/>
            </a:prstGeom>
          </p:spPr>
        </p:pic>
        <p:sp>
          <p:nvSpPr>
            <p:cNvPr id="1938" name="object 1938"/>
            <p:cNvSpPr/>
            <p:nvPr/>
          </p:nvSpPr>
          <p:spPr>
            <a:xfrm>
              <a:off x="7476638" y="5481290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0" y="287997"/>
                  </a:moveTo>
                  <a:lnTo>
                    <a:pt x="89999" y="28799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39" name="object 1939"/>
            <p:cNvSpPr/>
            <p:nvPr/>
          </p:nvSpPr>
          <p:spPr>
            <a:xfrm>
              <a:off x="7534537" y="5293723"/>
              <a:ext cx="37221" cy="124482"/>
            </a:xfrm>
            <a:custGeom>
              <a:avLst/>
              <a:gdLst/>
              <a:ahLst/>
              <a:cxnLst/>
              <a:rect l="l" t="t" r="r" b="b"/>
              <a:pathLst>
                <a:path w="57150" h="191134">
                  <a:moveTo>
                    <a:pt x="0" y="191008"/>
                  </a:moveTo>
                  <a:lnTo>
                    <a:pt x="56699" y="191008"/>
                  </a:lnTo>
                  <a:lnTo>
                    <a:pt x="566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40" name="object 1940"/>
            <p:cNvSpPr/>
            <p:nvPr/>
          </p:nvSpPr>
          <p:spPr>
            <a:xfrm>
              <a:off x="7534537" y="5293723"/>
              <a:ext cx="37221" cy="125723"/>
            </a:xfrm>
            <a:custGeom>
              <a:avLst/>
              <a:gdLst/>
              <a:ahLst/>
              <a:cxnLst/>
              <a:rect l="l" t="t" r="r" b="b"/>
              <a:pathLst>
                <a:path w="57150" h="193040">
                  <a:moveTo>
                    <a:pt x="0" y="192963"/>
                  </a:moveTo>
                  <a:lnTo>
                    <a:pt x="56699" y="192963"/>
                  </a:lnTo>
                  <a:lnTo>
                    <a:pt x="566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41" name="object 1941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7534537" y="5418122"/>
              <a:ext cx="36927" cy="125673"/>
            </a:xfrm>
            <a:prstGeom prst="rect">
              <a:avLst/>
            </a:prstGeom>
          </p:spPr>
        </p:pic>
        <p:sp>
          <p:nvSpPr>
            <p:cNvPr id="1942" name="object 1942"/>
            <p:cNvSpPr/>
            <p:nvPr/>
          </p:nvSpPr>
          <p:spPr>
            <a:xfrm>
              <a:off x="7534537" y="5418122"/>
              <a:ext cx="37221" cy="125723"/>
            </a:xfrm>
            <a:custGeom>
              <a:avLst/>
              <a:gdLst/>
              <a:ahLst/>
              <a:cxnLst/>
              <a:rect l="l" t="t" r="r" b="b"/>
              <a:pathLst>
                <a:path w="57150" h="193040">
                  <a:moveTo>
                    <a:pt x="0" y="192963"/>
                  </a:moveTo>
                  <a:lnTo>
                    <a:pt x="56699" y="192963"/>
                  </a:lnTo>
                  <a:lnTo>
                    <a:pt x="566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43" name="object 1943"/>
          <p:cNvSpPr txBox="1"/>
          <p:nvPr/>
        </p:nvSpPr>
        <p:spPr>
          <a:xfrm>
            <a:off x="7535199" y="5465550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30" name="Group 5429"/>
          <p:cNvGrpSpPr/>
          <p:nvPr/>
        </p:nvGrpSpPr>
        <p:grpSpPr>
          <a:xfrm>
            <a:off x="4100063" y="3880612"/>
            <a:ext cx="3616938" cy="1788296"/>
            <a:chOff x="4100063" y="3880612"/>
            <a:chExt cx="3616938" cy="1788296"/>
          </a:xfrm>
        </p:grpSpPr>
        <p:sp>
          <p:nvSpPr>
            <p:cNvPr id="1945" name="object 1945"/>
            <p:cNvSpPr/>
            <p:nvPr/>
          </p:nvSpPr>
          <p:spPr>
            <a:xfrm>
              <a:off x="7552651" y="5418156"/>
              <a:ext cx="414" cy="11166"/>
            </a:xfrm>
            <a:custGeom>
              <a:avLst/>
              <a:gdLst/>
              <a:ahLst/>
              <a:cxnLst/>
              <a:rect l="l" t="t" r="r" b="b"/>
              <a:pathLst>
                <a:path w="634" h="17145">
                  <a:moveTo>
                    <a:pt x="0" y="16891"/>
                  </a:moveTo>
                  <a:lnTo>
                    <a:pt x="5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46" name="object 1946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4100063" y="3880612"/>
              <a:ext cx="61373" cy="80976"/>
            </a:xfrm>
            <a:prstGeom prst="rect">
              <a:avLst/>
            </a:prstGeom>
          </p:spPr>
        </p:pic>
        <p:sp>
          <p:nvSpPr>
            <p:cNvPr id="1947" name="object 1947"/>
            <p:cNvSpPr/>
            <p:nvPr/>
          </p:nvSpPr>
          <p:spPr>
            <a:xfrm>
              <a:off x="7535199" y="5418156"/>
              <a:ext cx="33912" cy="34326"/>
            </a:xfrm>
            <a:custGeom>
              <a:avLst/>
              <a:gdLst/>
              <a:ahLst/>
              <a:cxnLst/>
              <a:rect l="l" t="t" r="r" b="b"/>
              <a:pathLst>
                <a:path w="52070" h="52704">
                  <a:moveTo>
                    <a:pt x="27304" y="0"/>
                  </a:moveTo>
                  <a:lnTo>
                    <a:pt x="0" y="51054"/>
                  </a:lnTo>
                  <a:lnTo>
                    <a:pt x="12793" y="46789"/>
                  </a:lnTo>
                  <a:lnTo>
                    <a:pt x="26050" y="45608"/>
                  </a:lnTo>
                  <a:lnTo>
                    <a:pt x="39237" y="47499"/>
                  </a:lnTo>
                  <a:lnTo>
                    <a:pt x="51816" y="52451"/>
                  </a:lnTo>
                  <a:lnTo>
                    <a:pt x="27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48" name="object 1948"/>
            <p:cNvSpPr/>
            <p:nvPr/>
          </p:nvSpPr>
          <p:spPr>
            <a:xfrm>
              <a:off x="7552981" y="5542970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49" name="object 1949"/>
            <p:cNvSpPr/>
            <p:nvPr/>
          </p:nvSpPr>
          <p:spPr>
            <a:xfrm>
              <a:off x="7536109" y="550938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0" name="object 1950"/>
            <p:cNvSpPr/>
            <p:nvPr/>
          </p:nvSpPr>
          <p:spPr>
            <a:xfrm>
              <a:off x="7534537" y="5543185"/>
              <a:ext cx="37221" cy="125723"/>
            </a:xfrm>
            <a:custGeom>
              <a:avLst/>
              <a:gdLst/>
              <a:ahLst/>
              <a:cxnLst/>
              <a:rect l="l" t="t" r="r" b="b"/>
              <a:pathLst>
                <a:path w="57150" h="193040">
                  <a:moveTo>
                    <a:pt x="566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6699" y="192963"/>
                  </a:lnTo>
                  <a:lnTo>
                    <a:pt x="566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1" name="object 1951"/>
            <p:cNvSpPr/>
            <p:nvPr/>
          </p:nvSpPr>
          <p:spPr>
            <a:xfrm>
              <a:off x="7534537" y="5543185"/>
              <a:ext cx="37221" cy="125723"/>
            </a:xfrm>
            <a:custGeom>
              <a:avLst/>
              <a:gdLst/>
              <a:ahLst/>
              <a:cxnLst/>
              <a:rect l="l" t="t" r="r" b="b"/>
              <a:pathLst>
                <a:path w="57150" h="193040">
                  <a:moveTo>
                    <a:pt x="0" y="192963"/>
                  </a:moveTo>
                  <a:lnTo>
                    <a:pt x="56699" y="192963"/>
                  </a:lnTo>
                  <a:lnTo>
                    <a:pt x="566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52" name="object 1952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7617746" y="5418123"/>
              <a:ext cx="46892" cy="125673"/>
            </a:xfrm>
            <a:prstGeom prst="rect">
              <a:avLst/>
            </a:prstGeom>
          </p:spPr>
        </p:pic>
        <p:sp>
          <p:nvSpPr>
            <p:cNvPr id="1953" name="object 1953"/>
            <p:cNvSpPr/>
            <p:nvPr/>
          </p:nvSpPr>
          <p:spPr>
            <a:xfrm>
              <a:off x="7617746" y="54181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72390" h="193040">
                  <a:moveTo>
                    <a:pt x="27939" y="188645"/>
                  </a:moveTo>
                  <a:lnTo>
                    <a:pt x="27939" y="1888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4" name="object 1954"/>
            <p:cNvSpPr/>
            <p:nvPr/>
          </p:nvSpPr>
          <p:spPr>
            <a:xfrm>
              <a:off x="7619069" y="550740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5" name="object 1955"/>
            <p:cNvSpPr/>
            <p:nvPr/>
          </p:nvSpPr>
          <p:spPr>
            <a:xfrm>
              <a:off x="7617746" y="5543185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6" name="object 1956"/>
            <p:cNvSpPr/>
            <p:nvPr/>
          </p:nvSpPr>
          <p:spPr>
            <a:xfrm>
              <a:off x="7617746" y="5543185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7" name="object 1957"/>
            <p:cNvSpPr/>
            <p:nvPr/>
          </p:nvSpPr>
          <p:spPr>
            <a:xfrm>
              <a:off x="7617746" y="52937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58" name="object 1958"/>
            <p:cNvSpPr/>
            <p:nvPr/>
          </p:nvSpPr>
          <p:spPr>
            <a:xfrm>
              <a:off x="7617746" y="529372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90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59" name="object 1959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7664065" y="5293715"/>
              <a:ext cx="52753" cy="75144"/>
            </a:xfrm>
            <a:prstGeom prst="rect">
              <a:avLst/>
            </a:prstGeom>
          </p:spPr>
        </p:pic>
        <p:sp>
          <p:nvSpPr>
            <p:cNvPr id="1960" name="object 1960"/>
            <p:cNvSpPr/>
            <p:nvPr/>
          </p:nvSpPr>
          <p:spPr>
            <a:xfrm>
              <a:off x="7664065" y="5293715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61" name="object 1961"/>
          <p:cNvSpPr txBox="1"/>
          <p:nvPr/>
        </p:nvSpPr>
        <p:spPr>
          <a:xfrm>
            <a:off x="7660674" y="5299214"/>
            <a:ext cx="6038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9" name="Group 5428"/>
          <p:cNvGrpSpPr/>
          <p:nvPr/>
        </p:nvGrpSpPr>
        <p:grpSpPr>
          <a:xfrm>
            <a:off x="7664065" y="5368155"/>
            <a:ext cx="52936" cy="75268"/>
            <a:chOff x="7664065" y="5368155"/>
            <a:chExt cx="52936" cy="75268"/>
          </a:xfrm>
        </p:grpSpPr>
        <p:sp>
          <p:nvSpPr>
            <p:cNvPr id="1963" name="object 1963"/>
            <p:cNvSpPr/>
            <p:nvPr/>
          </p:nvSpPr>
          <p:spPr>
            <a:xfrm>
              <a:off x="7664065" y="5368155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80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0999" y="115379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64" name="object 1964"/>
            <p:cNvSpPr/>
            <p:nvPr/>
          </p:nvSpPr>
          <p:spPr>
            <a:xfrm>
              <a:off x="7664065" y="5368155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65" name="object 1965"/>
          <p:cNvSpPr txBox="1"/>
          <p:nvPr/>
        </p:nvSpPr>
        <p:spPr>
          <a:xfrm>
            <a:off x="7670186" y="536687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8" name="Group 5427"/>
          <p:cNvGrpSpPr/>
          <p:nvPr/>
        </p:nvGrpSpPr>
        <p:grpSpPr>
          <a:xfrm>
            <a:off x="7664065" y="5442680"/>
            <a:ext cx="52936" cy="151280"/>
            <a:chOff x="7664065" y="5442680"/>
            <a:chExt cx="52936" cy="151280"/>
          </a:xfrm>
        </p:grpSpPr>
        <p:pic>
          <p:nvPicPr>
            <p:cNvPr id="1967" name="object 1967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7664065" y="5442680"/>
              <a:ext cx="52753" cy="75144"/>
            </a:xfrm>
            <a:prstGeom prst="rect">
              <a:avLst/>
            </a:prstGeom>
          </p:spPr>
        </p:pic>
        <p:sp>
          <p:nvSpPr>
            <p:cNvPr id="1968" name="object 1968"/>
            <p:cNvSpPr/>
            <p:nvPr/>
          </p:nvSpPr>
          <p:spPr>
            <a:xfrm>
              <a:off x="7664065" y="5442680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81279" h="115570">
                  <a:moveTo>
                    <a:pt x="41528" y="108394"/>
                  </a:moveTo>
                  <a:lnTo>
                    <a:pt x="41528" y="1086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69" name="object 1969"/>
            <p:cNvSpPr/>
            <p:nvPr/>
          </p:nvSpPr>
          <p:spPr>
            <a:xfrm>
              <a:off x="7674239" y="5479694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70" name="object 1970"/>
            <p:cNvSpPr/>
            <p:nvPr/>
          </p:nvSpPr>
          <p:spPr>
            <a:xfrm>
              <a:off x="7664065" y="5518692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809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80999" y="115379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71" name="object 1971"/>
            <p:cNvSpPr/>
            <p:nvPr/>
          </p:nvSpPr>
          <p:spPr>
            <a:xfrm>
              <a:off x="7664065" y="5518692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72" name="object 1972"/>
          <p:cNvSpPr txBox="1"/>
          <p:nvPr/>
        </p:nvSpPr>
        <p:spPr>
          <a:xfrm>
            <a:off x="7657944" y="5524275"/>
            <a:ext cx="6699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MX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7" name="Group 5426"/>
          <p:cNvGrpSpPr/>
          <p:nvPr/>
        </p:nvGrpSpPr>
        <p:grpSpPr>
          <a:xfrm>
            <a:off x="7664065" y="5293698"/>
            <a:ext cx="289163" cy="375350"/>
            <a:chOff x="7664065" y="5293698"/>
            <a:chExt cx="289163" cy="375350"/>
          </a:xfrm>
        </p:grpSpPr>
        <p:pic>
          <p:nvPicPr>
            <p:cNvPr id="1974" name="object 1974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7664065" y="5593713"/>
              <a:ext cx="52753" cy="75144"/>
            </a:xfrm>
            <a:prstGeom prst="rect">
              <a:avLst/>
            </a:prstGeom>
          </p:spPr>
        </p:pic>
        <p:sp>
          <p:nvSpPr>
            <p:cNvPr id="1975" name="object 1975"/>
            <p:cNvSpPr/>
            <p:nvPr/>
          </p:nvSpPr>
          <p:spPr>
            <a:xfrm>
              <a:off x="7664065" y="5593713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76" name="object 1976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7717167" y="5418123"/>
              <a:ext cx="70338" cy="125673"/>
            </a:xfrm>
            <a:prstGeom prst="rect">
              <a:avLst/>
            </a:prstGeom>
          </p:spPr>
        </p:pic>
        <p:sp>
          <p:nvSpPr>
            <p:cNvPr id="1977" name="object 1977"/>
            <p:cNvSpPr/>
            <p:nvPr/>
          </p:nvSpPr>
          <p:spPr>
            <a:xfrm>
              <a:off x="7717167" y="54181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108584" h="193040">
                  <a:moveTo>
                    <a:pt x="54991" y="185978"/>
                  </a:moveTo>
                  <a:lnTo>
                    <a:pt x="54991" y="186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78" name="object 1978"/>
            <p:cNvSpPr/>
            <p:nvPr/>
          </p:nvSpPr>
          <p:spPr>
            <a:xfrm>
              <a:off x="7736108" y="5505748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1"/>
                  </a:lnTo>
                  <a:lnTo>
                    <a:pt x="25860" y="6096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79" name="object 1979"/>
            <p:cNvSpPr/>
            <p:nvPr/>
          </p:nvSpPr>
          <p:spPr>
            <a:xfrm>
              <a:off x="7717167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0" name="object 1980"/>
            <p:cNvSpPr/>
            <p:nvPr/>
          </p:nvSpPr>
          <p:spPr>
            <a:xfrm>
              <a:off x="7717167" y="5543184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1" name="object 1981"/>
            <p:cNvSpPr/>
            <p:nvPr/>
          </p:nvSpPr>
          <p:spPr>
            <a:xfrm>
              <a:off x="7717167" y="52937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2" name="object 1982"/>
            <p:cNvSpPr/>
            <p:nvPr/>
          </p:nvSpPr>
          <p:spPr>
            <a:xfrm>
              <a:off x="7717167" y="529372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83" name="object 1983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7788548" y="5418123"/>
              <a:ext cx="64477" cy="125673"/>
            </a:xfrm>
            <a:prstGeom prst="rect">
              <a:avLst/>
            </a:prstGeom>
          </p:spPr>
        </p:pic>
        <p:sp>
          <p:nvSpPr>
            <p:cNvPr id="1984" name="object 1984"/>
            <p:cNvSpPr/>
            <p:nvPr/>
          </p:nvSpPr>
          <p:spPr>
            <a:xfrm>
              <a:off x="7788548" y="5418123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99059" h="193040">
                  <a:moveTo>
                    <a:pt x="48641" y="175818"/>
                  </a:moveTo>
                  <a:lnTo>
                    <a:pt x="48641" y="1760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5" name="object 1985"/>
            <p:cNvSpPr/>
            <p:nvPr/>
          </p:nvSpPr>
          <p:spPr>
            <a:xfrm>
              <a:off x="7803353" y="5499048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6" name="object 1986"/>
            <p:cNvSpPr/>
            <p:nvPr/>
          </p:nvSpPr>
          <p:spPr>
            <a:xfrm>
              <a:off x="7788548" y="5543184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99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" y="192963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7" name="object 1987"/>
            <p:cNvSpPr/>
            <p:nvPr/>
          </p:nvSpPr>
          <p:spPr>
            <a:xfrm>
              <a:off x="7788548" y="5543184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8" name="object 1988"/>
            <p:cNvSpPr/>
            <p:nvPr/>
          </p:nvSpPr>
          <p:spPr>
            <a:xfrm>
              <a:off x="7788548" y="5293723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99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" y="192963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89" name="object 1989"/>
            <p:cNvSpPr/>
            <p:nvPr/>
          </p:nvSpPr>
          <p:spPr>
            <a:xfrm>
              <a:off x="7788548" y="5293723"/>
              <a:ext cx="64516" cy="146401"/>
            </a:xfrm>
            <a:custGeom>
              <a:avLst/>
              <a:gdLst/>
              <a:ahLst/>
              <a:cxnLst/>
              <a:rect l="l" t="t" r="r" b="b"/>
              <a:pathLst>
                <a:path w="99059" h="22479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99059" h="224790">
                  <a:moveTo>
                    <a:pt x="48641" y="224332"/>
                  </a:moveTo>
                  <a:lnTo>
                    <a:pt x="48641" y="1999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90" name="object 1990"/>
            <p:cNvSpPr/>
            <p:nvPr/>
          </p:nvSpPr>
          <p:spPr>
            <a:xfrm>
              <a:off x="7803353" y="542394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91" name="object 1991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7853146" y="5293698"/>
              <a:ext cx="64477" cy="187567"/>
            </a:xfrm>
            <a:prstGeom prst="rect">
              <a:avLst/>
            </a:prstGeom>
          </p:spPr>
        </p:pic>
        <p:sp>
          <p:nvSpPr>
            <p:cNvPr id="1992" name="object 1992"/>
            <p:cNvSpPr/>
            <p:nvPr/>
          </p:nvSpPr>
          <p:spPr>
            <a:xfrm>
              <a:off x="7853146" y="5293698"/>
              <a:ext cx="64516" cy="187758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  <a:path w="99059" h="288290">
                  <a:moveTo>
                    <a:pt x="50164" y="282917"/>
                  </a:moveTo>
                  <a:lnTo>
                    <a:pt x="50164" y="2834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1993" name="object 1993"/>
            <p:cNvSpPr/>
            <p:nvPr/>
          </p:nvSpPr>
          <p:spPr>
            <a:xfrm>
              <a:off x="7868944" y="5444541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94" name="object 1994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7853146" y="5481290"/>
              <a:ext cx="64477" cy="187567"/>
            </a:xfrm>
            <a:prstGeom prst="rect">
              <a:avLst/>
            </a:prstGeom>
          </p:spPr>
        </p:pic>
        <p:sp>
          <p:nvSpPr>
            <p:cNvPr id="1995" name="object 1995"/>
            <p:cNvSpPr/>
            <p:nvPr/>
          </p:nvSpPr>
          <p:spPr>
            <a:xfrm>
              <a:off x="7853146" y="5481290"/>
              <a:ext cx="64516" cy="187758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1996" name="object 1996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7917662" y="5293698"/>
              <a:ext cx="35169" cy="187567"/>
            </a:xfrm>
            <a:prstGeom prst="rect">
              <a:avLst/>
            </a:prstGeom>
          </p:spPr>
        </p:pic>
        <p:sp>
          <p:nvSpPr>
            <p:cNvPr id="1997" name="object 1997"/>
            <p:cNvSpPr/>
            <p:nvPr/>
          </p:nvSpPr>
          <p:spPr>
            <a:xfrm>
              <a:off x="7917662" y="5293698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1998" name="object 1998"/>
          <p:cNvSpPr txBox="1"/>
          <p:nvPr/>
        </p:nvSpPr>
        <p:spPr>
          <a:xfrm>
            <a:off x="7834949" y="5348595"/>
            <a:ext cx="13895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8000" dirty="0">
                <a:latin typeface="Arial" panose="020B0604020202020204"/>
                <a:cs typeface="Arial" panose="020B0604020202020204"/>
              </a:rPr>
              <a:t>F</a:t>
            </a:r>
            <a:endParaRPr sz="490" baseline="-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6" name="Group 5425"/>
          <p:cNvGrpSpPr/>
          <p:nvPr/>
        </p:nvGrpSpPr>
        <p:grpSpPr>
          <a:xfrm>
            <a:off x="7917662" y="5445120"/>
            <a:ext cx="35566" cy="223927"/>
            <a:chOff x="7917662" y="5445120"/>
            <a:chExt cx="35566" cy="223927"/>
          </a:xfrm>
        </p:grpSpPr>
        <p:sp>
          <p:nvSpPr>
            <p:cNvPr id="2000" name="object 2000"/>
            <p:cNvSpPr/>
            <p:nvPr/>
          </p:nvSpPr>
          <p:spPr>
            <a:xfrm>
              <a:off x="7935610" y="5478535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63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01" name="object 2001"/>
            <p:cNvSpPr/>
            <p:nvPr/>
          </p:nvSpPr>
          <p:spPr>
            <a:xfrm>
              <a:off x="7918737" y="5445120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643"/>
                  </a:lnTo>
                  <a:lnTo>
                    <a:pt x="25955" y="6191"/>
                  </a:lnTo>
                  <a:lnTo>
                    <a:pt x="12721" y="4643"/>
                  </a:lnTo>
                  <a:lnTo>
                    <a:pt x="0" y="0"/>
                  </a:lnTo>
                  <a:lnTo>
                    <a:pt x="25907" y="51943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02" name="object 2002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7917662" y="5481290"/>
              <a:ext cx="35169" cy="187567"/>
            </a:xfrm>
            <a:prstGeom prst="rect">
              <a:avLst/>
            </a:prstGeom>
          </p:spPr>
        </p:pic>
        <p:sp>
          <p:nvSpPr>
            <p:cNvPr id="2003" name="object 2003"/>
            <p:cNvSpPr/>
            <p:nvPr/>
          </p:nvSpPr>
          <p:spPr>
            <a:xfrm>
              <a:off x="7917662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04" name="object 2004"/>
          <p:cNvSpPr txBox="1"/>
          <p:nvPr/>
        </p:nvSpPr>
        <p:spPr>
          <a:xfrm>
            <a:off x="7913774" y="5515590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5" name="Group 5424"/>
          <p:cNvGrpSpPr/>
          <p:nvPr/>
        </p:nvGrpSpPr>
        <p:grpSpPr>
          <a:xfrm>
            <a:off x="7919729" y="5293681"/>
            <a:ext cx="197931" cy="375225"/>
            <a:chOff x="7919729" y="5293681"/>
            <a:chExt cx="197931" cy="375225"/>
          </a:xfrm>
        </p:grpSpPr>
        <p:sp>
          <p:nvSpPr>
            <p:cNvPr id="2006" name="object 2006"/>
            <p:cNvSpPr/>
            <p:nvPr/>
          </p:nvSpPr>
          <p:spPr>
            <a:xfrm>
              <a:off x="7936602" y="5664060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5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07" name="object 2007"/>
            <p:cNvSpPr/>
            <p:nvPr/>
          </p:nvSpPr>
          <p:spPr>
            <a:xfrm>
              <a:off x="7919729" y="5630644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71"/>
                  </a:lnTo>
                  <a:lnTo>
                    <a:pt x="25907" y="6095"/>
                  </a:lnTo>
                  <a:lnTo>
                    <a:pt x="12668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08" name="object 2008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7953807" y="5293722"/>
              <a:ext cx="111372" cy="125673"/>
            </a:xfrm>
            <a:prstGeom prst="rect">
              <a:avLst/>
            </a:prstGeom>
          </p:spPr>
        </p:pic>
        <p:sp>
          <p:nvSpPr>
            <p:cNvPr id="2009" name="object 2009"/>
            <p:cNvSpPr/>
            <p:nvPr/>
          </p:nvSpPr>
          <p:spPr>
            <a:xfrm>
              <a:off x="7953807" y="5293722"/>
              <a:ext cx="111662" cy="125723"/>
            </a:xfrm>
            <a:custGeom>
              <a:avLst/>
              <a:gdLst/>
              <a:ahLst/>
              <a:cxnLst/>
              <a:rect l="l" t="t" r="r" b="b"/>
              <a:pathLst>
                <a:path w="171450" h="193040">
                  <a:moveTo>
                    <a:pt x="0" y="192963"/>
                  </a:moveTo>
                  <a:lnTo>
                    <a:pt x="171005" y="192963"/>
                  </a:lnTo>
                  <a:lnTo>
                    <a:pt x="171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10" name="object 2010"/>
            <p:cNvSpPr/>
            <p:nvPr/>
          </p:nvSpPr>
          <p:spPr>
            <a:xfrm>
              <a:off x="7989704" y="538473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11" name="object 2011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7953807" y="5418122"/>
              <a:ext cx="111372" cy="125673"/>
            </a:xfrm>
            <a:prstGeom prst="rect">
              <a:avLst/>
            </a:prstGeom>
          </p:spPr>
        </p:pic>
        <p:sp>
          <p:nvSpPr>
            <p:cNvPr id="2012" name="object 2012"/>
            <p:cNvSpPr/>
            <p:nvPr/>
          </p:nvSpPr>
          <p:spPr>
            <a:xfrm>
              <a:off x="7953807" y="5418122"/>
              <a:ext cx="111662" cy="125723"/>
            </a:xfrm>
            <a:custGeom>
              <a:avLst/>
              <a:gdLst/>
              <a:ahLst/>
              <a:cxnLst/>
              <a:rect l="l" t="t" r="r" b="b"/>
              <a:pathLst>
                <a:path w="171450" h="193040">
                  <a:moveTo>
                    <a:pt x="0" y="192963"/>
                  </a:moveTo>
                  <a:lnTo>
                    <a:pt x="171005" y="192963"/>
                  </a:lnTo>
                  <a:lnTo>
                    <a:pt x="171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13" name="object 2013"/>
            <p:cNvSpPr/>
            <p:nvPr/>
          </p:nvSpPr>
          <p:spPr>
            <a:xfrm>
              <a:off x="7989704" y="551004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14" name="object 2014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7953807" y="5543183"/>
              <a:ext cx="111372" cy="125673"/>
            </a:xfrm>
            <a:prstGeom prst="rect">
              <a:avLst/>
            </a:prstGeom>
          </p:spPr>
        </p:pic>
        <p:sp>
          <p:nvSpPr>
            <p:cNvPr id="2015" name="object 2015"/>
            <p:cNvSpPr/>
            <p:nvPr/>
          </p:nvSpPr>
          <p:spPr>
            <a:xfrm>
              <a:off x="7953807" y="5543183"/>
              <a:ext cx="111662" cy="125723"/>
            </a:xfrm>
            <a:custGeom>
              <a:avLst/>
              <a:gdLst/>
              <a:ahLst/>
              <a:cxnLst/>
              <a:rect l="l" t="t" r="r" b="b"/>
              <a:pathLst>
                <a:path w="171450" h="193040">
                  <a:moveTo>
                    <a:pt x="0" y="192963"/>
                  </a:moveTo>
                  <a:lnTo>
                    <a:pt x="171005" y="192963"/>
                  </a:lnTo>
                  <a:lnTo>
                    <a:pt x="171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16" name="object 2016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8064724" y="5293681"/>
              <a:ext cx="52753" cy="94367"/>
            </a:xfrm>
            <a:prstGeom prst="rect">
              <a:avLst/>
            </a:prstGeom>
          </p:spPr>
        </p:pic>
        <p:sp>
          <p:nvSpPr>
            <p:cNvPr id="2017" name="object 2017"/>
            <p:cNvSpPr/>
            <p:nvPr/>
          </p:nvSpPr>
          <p:spPr>
            <a:xfrm>
              <a:off x="8064724" y="529368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18" name="object 2018"/>
          <p:cNvSpPr txBox="1"/>
          <p:nvPr/>
        </p:nvSpPr>
        <p:spPr>
          <a:xfrm>
            <a:off x="8069853" y="5281349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4" name="Group 5423"/>
          <p:cNvGrpSpPr/>
          <p:nvPr/>
        </p:nvGrpSpPr>
        <p:grpSpPr>
          <a:xfrm>
            <a:off x="8064724" y="5385739"/>
            <a:ext cx="52936" cy="94706"/>
            <a:chOff x="8064724" y="5385739"/>
            <a:chExt cx="52936" cy="94706"/>
          </a:xfrm>
        </p:grpSpPr>
        <p:sp>
          <p:nvSpPr>
            <p:cNvPr id="2020" name="object 2020"/>
            <p:cNvSpPr/>
            <p:nvPr/>
          </p:nvSpPr>
          <p:spPr>
            <a:xfrm>
              <a:off x="8064724" y="5385739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0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0999" y="144894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21" name="object 2021"/>
            <p:cNvSpPr/>
            <p:nvPr/>
          </p:nvSpPr>
          <p:spPr>
            <a:xfrm>
              <a:off x="8064724" y="5385739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22" name="object 2022"/>
          <p:cNvSpPr txBox="1"/>
          <p:nvPr/>
        </p:nvSpPr>
        <p:spPr>
          <a:xfrm>
            <a:off x="8070846" y="5394086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3" name="Group 5422"/>
          <p:cNvGrpSpPr/>
          <p:nvPr/>
        </p:nvGrpSpPr>
        <p:grpSpPr>
          <a:xfrm>
            <a:off x="8064724" y="5479784"/>
            <a:ext cx="52936" cy="94706"/>
            <a:chOff x="8064724" y="5479784"/>
            <a:chExt cx="52936" cy="94706"/>
          </a:xfrm>
        </p:grpSpPr>
        <p:sp>
          <p:nvSpPr>
            <p:cNvPr id="2024" name="object 2024"/>
            <p:cNvSpPr/>
            <p:nvPr/>
          </p:nvSpPr>
          <p:spPr>
            <a:xfrm>
              <a:off x="8064724" y="5479784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0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0999" y="144894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25" name="object 2025"/>
            <p:cNvSpPr/>
            <p:nvPr/>
          </p:nvSpPr>
          <p:spPr>
            <a:xfrm>
              <a:off x="8064724" y="5479784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26" name="object 2026"/>
          <p:cNvSpPr txBox="1"/>
          <p:nvPr/>
        </p:nvSpPr>
        <p:spPr>
          <a:xfrm>
            <a:off x="8066215" y="5488130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2" name="Group 5421"/>
          <p:cNvGrpSpPr/>
          <p:nvPr/>
        </p:nvGrpSpPr>
        <p:grpSpPr>
          <a:xfrm>
            <a:off x="8064724" y="5574490"/>
            <a:ext cx="52936" cy="94706"/>
            <a:chOff x="8064724" y="5574490"/>
            <a:chExt cx="52936" cy="94706"/>
          </a:xfrm>
        </p:grpSpPr>
        <p:pic>
          <p:nvPicPr>
            <p:cNvPr id="2028" name="object 2028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8064724" y="5574490"/>
              <a:ext cx="52753" cy="94367"/>
            </a:xfrm>
            <a:prstGeom prst="rect">
              <a:avLst/>
            </a:prstGeom>
          </p:spPr>
        </p:pic>
        <p:sp>
          <p:nvSpPr>
            <p:cNvPr id="2029" name="object 2029"/>
            <p:cNvSpPr/>
            <p:nvPr/>
          </p:nvSpPr>
          <p:spPr>
            <a:xfrm>
              <a:off x="8064724" y="557449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30" name="object 2030"/>
          <p:cNvSpPr txBox="1"/>
          <p:nvPr/>
        </p:nvSpPr>
        <p:spPr>
          <a:xfrm>
            <a:off x="8068611" y="5603514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31" name="object 2031"/>
          <p:cNvSpPr txBox="1"/>
          <p:nvPr/>
        </p:nvSpPr>
        <p:spPr>
          <a:xfrm>
            <a:off x="8042765" y="5196997"/>
            <a:ext cx="92846" cy="8229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8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21.4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1" name="Group 5420"/>
          <p:cNvGrpSpPr/>
          <p:nvPr/>
        </p:nvGrpSpPr>
        <p:grpSpPr>
          <a:xfrm>
            <a:off x="8117164" y="5293698"/>
            <a:ext cx="190652" cy="375209"/>
            <a:chOff x="8117164" y="5293698"/>
            <a:chExt cx="190652" cy="375209"/>
          </a:xfrm>
        </p:grpSpPr>
        <p:sp>
          <p:nvSpPr>
            <p:cNvPr id="2033" name="object 2033"/>
            <p:cNvSpPr/>
            <p:nvPr/>
          </p:nvSpPr>
          <p:spPr>
            <a:xfrm>
              <a:off x="8117329" y="5293723"/>
              <a:ext cx="74027" cy="124482"/>
            </a:xfrm>
            <a:custGeom>
              <a:avLst/>
              <a:gdLst/>
              <a:ahLst/>
              <a:cxnLst/>
              <a:rect l="l" t="t" r="r" b="b"/>
              <a:pathLst>
                <a:path w="113665" h="191134">
                  <a:moveTo>
                    <a:pt x="0" y="191008"/>
                  </a:moveTo>
                  <a:lnTo>
                    <a:pt x="113399" y="191008"/>
                  </a:lnTo>
                  <a:lnTo>
                    <a:pt x="1133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34" name="object 2034"/>
            <p:cNvSpPr/>
            <p:nvPr/>
          </p:nvSpPr>
          <p:spPr>
            <a:xfrm>
              <a:off x="8117329" y="5293723"/>
              <a:ext cx="74027" cy="125723"/>
            </a:xfrm>
            <a:custGeom>
              <a:avLst/>
              <a:gdLst/>
              <a:ahLst/>
              <a:cxnLst/>
              <a:rect l="l" t="t" r="r" b="b"/>
              <a:pathLst>
                <a:path w="113665" h="193040">
                  <a:moveTo>
                    <a:pt x="0" y="192963"/>
                  </a:moveTo>
                  <a:lnTo>
                    <a:pt x="113399" y="192963"/>
                  </a:lnTo>
                  <a:lnTo>
                    <a:pt x="113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35" name="object 2035"/>
            <p:cNvSpPr/>
            <p:nvPr/>
          </p:nvSpPr>
          <p:spPr>
            <a:xfrm>
              <a:off x="8117660" y="5418123"/>
              <a:ext cx="74027" cy="125723"/>
            </a:xfrm>
            <a:custGeom>
              <a:avLst/>
              <a:gdLst/>
              <a:ahLst/>
              <a:cxnLst/>
              <a:rect l="l" t="t" r="r" b="b"/>
              <a:pathLst>
                <a:path w="113665" h="193040">
                  <a:moveTo>
                    <a:pt x="113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13399" y="192963"/>
                  </a:lnTo>
                  <a:lnTo>
                    <a:pt x="113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36" name="object 2036"/>
            <p:cNvSpPr/>
            <p:nvPr/>
          </p:nvSpPr>
          <p:spPr>
            <a:xfrm>
              <a:off x="8117660" y="5418123"/>
              <a:ext cx="74027" cy="125723"/>
            </a:xfrm>
            <a:custGeom>
              <a:avLst/>
              <a:gdLst/>
              <a:ahLst/>
              <a:cxnLst/>
              <a:rect l="l" t="t" r="r" b="b"/>
              <a:pathLst>
                <a:path w="113665" h="193040">
                  <a:moveTo>
                    <a:pt x="0" y="192963"/>
                  </a:moveTo>
                  <a:lnTo>
                    <a:pt x="113399" y="192963"/>
                  </a:lnTo>
                  <a:lnTo>
                    <a:pt x="113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37" name="object 2037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8117164" y="5543184"/>
              <a:ext cx="73854" cy="125673"/>
            </a:xfrm>
            <a:prstGeom prst="rect">
              <a:avLst/>
            </a:prstGeom>
          </p:spPr>
        </p:pic>
        <p:sp>
          <p:nvSpPr>
            <p:cNvPr id="2038" name="object 2038"/>
            <p:cNvSpPr/>
            <p:nvPr/>
          </p:nvSpPr>
          <p:spPr>
            <a:xfrm>
              <a:off x="8117164" y="5543184"/>
              <a:ext cx="74027" cy="125723"/>
            </a:xfrm>
            <a:custGeom>
              <a:avLst/>
              <a:gdLst/>
              <a:ahLst/>
              <a:cxnLst/>
              <a:rect l="l" t="t" r="r" b="b"/>
              <a:pathLst>
                <a:path w="113665" h="193040">
                  <a:moveTo>
                    <a:pt x="0" y="192963"/>
                  </a:moveTo>
                  <a:lnTo>
                    <a:pt x="113399" y="192963"/>
                  </a:lnTo>
                  <a:lnTo>
                    <a:pt x="113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39" name="object 2039"/>
            <p:cNvSpPr/>
            <p:nvPr/>
          </p:nvSpPr>
          <p:spPr>
            <a:xfrm>
              <a:off x="8190116" y="5293698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40" name="object 2040"/>
            <p:cNvSpPr/>
            <p:nvPr/>
          </p:nvSpPr>
          <p:spPr>
            <a:xfrm>
              <a:off x="8190116" y="5293698"/>
              <a:ext cx="52936" cy="187758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41" name="object 2041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8243300" y="5293715"/>
              <a:ext cx="64477" cy="75144"/>
            </a:xfrm>
            <a:prstGeom prst="rect">
              <a:avLst/>
            </a:prstGeom>
          </p:spPr>
        </p:pic>
        <p:sp>
          <p:nvSpPr>
            <p:cNvPr id="2042" name="object 2042"/>
            <p:cNvSpPr/>
            <p:nvPr/>
          </p:nvSpPr>
          <p:spPr>
            <a:xfrm>
              <a:off x="8243300" y="5293715"/>
              <a:ext cx="64516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0" y="115379"/>
                  </a:moveTo>
                  <a:lnTo>
                    <a:pt x="99000" y="11537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43" name="object 2043"/>
          <p:cNvSpPr txBox="1"/>
          <p:nvPr/>
        </p:nvSpPr>
        <p:spPr>
          <a:xfrm>
            <a:off x="8240573" y="5292432"/>
            <a:ext cx="723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20" name="Group 5419"/>
          <p:cNvGrpSpPr/>
          <p:nvPr/>
        </p:nvGrpSpPr>
        <p:grpSpPr>
          <a:xfrm>
            <a:off x="8243302" y="5368156"/>
            <a:ext cx="64515" cy="300824"/>
            <a:chOff x="8243302" y="5368156"/>
            <a:chExt cx="64515" cy="300824"/>
          </a:xfrm>
        </p:grpSpPr>
        <p:sp>
          <p:nvSpPr>
            <p:cNvPr id="2045" name="object 2045"/>
            <p:cNvSpPr/>
            <p:nvPr/>
          </p:nvSpPr>
          <p:spPr>
            <a:xfrm>
              <a:off x="8243302" y="5368156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99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99000" y="115379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46" name="object 2046"/>
            <p:cNvSpPr/>
            <p:nvPr/>
          </p:nvSpPr>
          <p:spPr>
            <a:xfrm>
              <a:off x="8243302" y="5368156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0" y="115379"/>
                  </a:moveTo>
                  <a:lnTo>
                    <a:pt x="99000" y="11537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47" name="object 2047"/>
            <p:cNvSpPr/>
            <p:nvPr/>
          </p:nvSpPr>
          <p:spPr>
            <a:xfrm>
              <a:off x="8243302" y="5442679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99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99000" y="115379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48" name="object 2048"/>
            <p:cNvSpPr/>
            <p:nvPr/>
          </p:nvSpPr>
          <p:spPr>
            <a:xfrm>
              <a:off x="8243302" y="5442679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0" y="115379"/>
                  </a:moveTo>
                  <a:lnTo>
                    <a:pt x="99000" y="11537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49" name="object 2049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8243302" y="5518196"/>
              <a:ext cx="64476" cy="75144"/>
            </a:xfrm>
            <a:prstGeom prst="rect">
              <a:avLst/>
            </a:prstGeom>
          </p:spPr>
        </p:pic>
        <p:sp>
          <p:nvSpPr>
            <p:cNvPr id="2050" name="object 2050"/>
            <p:cNvSpPr/>
            <p:nvPr/>
          </p:nvSpPr>
          <p:spPr>
            <a:xfrm>
              <a:off x="8243302" y="5518196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0" y="115379"/>
                  </a:moveTo>
                  <a:lnTo>
                    <a:pt x="99000" y="11537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51" name="object 2051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8243302" y="5593712"/>
              <a:ext cx="64476" cy="75144"/>
            </a:xfrm>
            <a:prstGeom prst="rect">
              <a:avLst/>
            </a:prstGeom>
          </p:spPr>
        </p:pic>
        <p:sp>
          <p:nvSpPr>
            <p:cNvPr id="2052" name="object 2052"/>
            <p:cNvSpPr/>
            <p:nvPr/>
          </p:nvSpPr>
          <p:spPr>
            <a:xfrm>
              <a:off x="8243302" y="5593712"/>
              <a:ext cx="64515" cy="75268"/>
            </a:xfrm>
            <a:custGeom>
              <a:avLst/>
              <a:gdLst/>
              <a:ahLst/>
              <a:cxnLst/>
              <a:rect l="l" t="t" r="r" b="b"/>
              <a:pathLst>
                <a:path w="99059" h="115570">
                  <a:moveTo>
                    <a:pt x="0" y="115379"/>
                  </a:moveTo>
                  <a:lnTo>
                    <a:pt x="99000" y="11537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53" name="object 2053"/>
          <p:cNvSpPr txBox="1"/>
          <p:nvPr/>
        </p:nvSpPr>
        <p:spPr>
          <a:xfrm>
            <a:off x="8239331" y="5592347"/>
            <a:ext cx="744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54" name="object 2054"/>
          <p:cNvSpPr txBox="1"/>
          <p:nvPr/>
        </p:nvSpPr>
        <p:spPr>
          <a:xfrm>
            <a:off x="8168405" y="5180397"/>
            <a:ext cx="195438" cy="10008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8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22.21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  <a:spcBef>
                <a:spcPts val="19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22.5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22.55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9" name="Group 5418"/>
          <p:cNvGrpSpPr/>
          <p:nvPr/>
        </p:nvGrpSpPr>
        <p:grpSpPr>
          <a:xfrm>
            <a:off x="8339497" y="5293723"/>
            <a:ext cx="158063" cy="375325"/>
            <a:chOff x="8339497" y="5293723"/>
            <a:chExt cx="158063" cy="375325"/>
          </a:xfrm>
        </p:grpSpPr>
        <p:sp>
          <p:nvSpPr>
            <p:cNvPr id="2056" name="object 2056"/>
            <p:cNvSpPr/>
            <p:nvPr/>
          </p:nvSpPr>
          <p:spPr>
            <a:xfrm>
              <a:off x="8339497" y="5419396"/>
              <a:ext cx="125723" cy="124482"/>
            </a:xfrm>
            <a:custGeom>
              <a:avLst/>
              <a:gdLst/>
              <a:ahLst/>
              <a:cxnLst/>
              <a:rect l="l" t="t" r="r" b="b"/>
              <a:pathLst>
                <a:path w="193040" h="191134">
                  <a:moveTo>
                    <a:pt x="0" y="191007"/>
                  </a:moveTo>
                  <a:lnTo>
                    <a:pt x="192595" y="191007"/>
                  </a:lnTo>
                  <a:lnTo>
                    <a:pt x="192595" y="0"/>
                  </a:lnTo>
                  <a:lnTo>
                    <a:pt x="0" y="0"/>
                  </a:lnTo>
                  <a:lnTo>
                    <a:pt x="0" y="19100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57" name="object 2057"/>
            <p:cNvSpPr/>
            <p:nvPr/>
          </p:nvSpPr>
          <p:spPr>
            <a:xfrm>
              <a:off x="8339497" y="5418122"/>
              <a:ext cx="125723" cy="125723"/>
            </a:xfrm>
            <a:custGeom>
              <a:avLst/>
              <a:gdLst/>
              <a:ahLst/>
              <a:cxnLst/>
              <a:rect l="l" t="t" r="r" b="b"/>
              <a:pathLst>
                <a:path w="193040" h="193040">
                  <a:moveTo>
                    <a:pt x="0" y="192963"/>
                  </a:moveTo>
                  <a:lnTo>
                    <a:pt x="192595" y="192963"/>
                  </a:lnTo>
                  <a:lnTo>
                    <a:pt x="19259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58" name="object 2058"/>
            <p:cNvSpPr/>
            <p:nvPr/>
          </p:nvSpPr>
          <p:spPr>
            <a:xfrm>
              <a:off x="8339497" y="5293723"/>
              <a:ext cx="125723" cy="125723"/>
            </a:xfrm>
            <a:custGeom>
              <a:avLst/>
              <a:gdLst/>
              <a:ahLst/>
              <a:cxnLst/>
              <a:rect l="l" t="t" r="r" b="b"/>
              <a:pathLst>
                <a:path w="193040" h="193040">
                  <a:moveTo>
                    <a:pt x="19259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92595" y="192963"/>
                  </a:lnTo>
                  <a:lnTo>
                    <a:pt x="192595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59" name="object 2059"/>
            <p:cNvSpPr/>
            <p:nvPr/>
          </p:nvSpPr>
          <p:spPr>
            <a:xfrm>
              <a:off x="8339497" y="5293723"/>
              <a:ext cx="125723" cy="125723"/>
            </a:xfrm>
            <a:custGeom>
              <a:avLst/>
              <a:gdLst/>
              <a:ahLst/>
              <a:cxnLst/>
              <a:rect l="l" t="t" r="r" b="b"/>
              <a:pathLst>
                <a:path w="193040" h="193040">
                  <a:moveTo>
                    <a:pt x="0" y="192963"/>
                  </a:moveTo>
                  <a:lnTo>
                    <a:pt x="192595" y="192963"/>
                  </a:lnTo>
                  <a:lnTo>
                    <a:pt x="19259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60" name="object 2060"/>
            <p:cNvSpPr/>
            <p:nvPr/>
          </p:nvSpPr>
          <p:spPr>
            <a:xfrm>
              <a:off x="8339497" y="5543184"/>
              <a:ext cx="125723" cy="125723"/>
            </a:xfrm>
            <a:custGeom>
              <a:avLst/>
              <a:gdLst/>
              <a:ahLst/>
              <a:cxnLst/>
              <a:rect l="l" t="t" r="r" b="b"/>
              <a:pathLst>
                <a:path w="193040" h="193040">
                  <a:moveTo>
                    <a:pt x="192595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92595" y="192963"/>
                  </a:lnTo>
                  <a:lnTo>
                    <a:pt x="1925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61" name="object 2061"/>
            <p:cNvSpPr/>
            <p:nvPr/>
          </p:nvSpPr>
          <p:spPr>
            <a:xfrm>
              <a:off x="8339497" y="5543184"/>
              <a:ext cx="125723" cy="125723"/>
            </a:xfrm>
            <a:custGeom>
              <a:avLst/>
              <a:gdLst/>
              <a:ahLst/>
              <a:cxnLst/>
              <a:rect l="l" t="t" r="r" b="b"/>
              <a:pathLst>
                <a:path w="193040" h="193040">
                  <a:moveTo>
                    <a:pt x="0" y="192963"/>
                  </a:moveTo>
                  <a:lnTo>
                    <a:pt x="192595" y="192963"/>
                  </a:lnTo>
                  <a:lnTo>
                    <a:pt x="19259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62" name="object 2062"/>
            <p:cNvSpPr/>
            <p:nvPr/>
          </p:nvSpPr>
          <p:spPr>
            <a:xfrm>
              <a:off x="8464475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63" name="object 2063"/>
            <p:cNvSpPr/>
            <p:nvPr/>
          </p:nvSpPr>
          <p:spPr>
            <a:xfrm>
              <a:off x="8464475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64" name="object 2064"/>
          <p:cNvSpPr txBox="1"/>
          <p:nvPr/>
        </p:nvSpPr>
        <p:spPr>
          <a:xfrm>
            <a:off x="8456949" y="553618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8" name="Group 5417"/>
          <p:cNvGrpSpPr/>
          <p:nvPr/>
        </p:nvGrpSpPr>
        <p:grpSpPr>
          <a:xfrm>
            <a:off x="8464474" y="5293698"/>
            <a:ext cx="129527" cy="375209"/>
            <a:chOff x="8464474" y="5293698"/>
            <a:chExt cx="129527" cy="375209"/>
          </a:xfrm>
        </p:grpSpPr>
        <p:sp>
          <p:nvSpPr>
            <p:cNvPr id="2066" name="object 2066"/>
            <p:cNvSpPr/>
            <p:nvPr/>
          </p:nvSpPr>
          <p:spPr>
            <a:xfrm>
              <a:off x="8464474" y="5293698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67" name="object 2067"/>
            <p:cNvSpPr/>
            <p:nvPr/>
          </p:nvSpPr>
          <p:spPr>
            <a:xfrm>
              <a:off x="8464474" y="5293698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68" name="object 2068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8497310" y="5293723"/>
              <a:ext cx="64477" cy="125673"/>
            </a:xfrm>
            <a:prstGeom prst="rect">
              <a:avLst/>
            </a:prstGeom>
          </p:spPr>
        </p:pic>
        <p:sp>
          <p:nvSpPr>
            <p:cNvPr id="2069" name="object 2069"/>
            <p:cNvSpPr/>
            <p:nvPr/>
          </p:nvSpPr>
          <p:spPr>
            <a:xfrm>
              <a:off x="8497310" y="5293723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70" name="object 2070"/>
            <p:cNvSpPr/>
            <p:nvPr/>
          </p:nvSpPr>
          <p:spPr>
            <a:xfrm>
              <a:off x="8497310" y="5418123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99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9000" y="192963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71" name="object 2071"/>
            <p:cNvSpPr/>
            <p:nvPr/>
          </p:nvSpPr>
          <p:spPr>
            <a:xfrm>
              <a:off x="8497310" y="5418123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72" name="object 2072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8497310" y="5543184"/>
              <a:ext cx="64477" cy="125673"/>
            </a:xfrm>
            <a:prstGeom prst="rect">
              <a:avLst/>
            </a:prstGeom>
          </p:spPr>
        </p:pic>
        <p:sp>
          <p:nvSpPr>
            <p:cNvPr id="2073" name="object 2073"/>
            <p:cNvSpPr/>
            <p:nvPr/>
          </p:nvSpPr>
          <p:spPr>
            <a:xfrm>
              <a:off x="8497310" y="5543184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74" name="object 2074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8560916" y="5293698"/>
              <a:ext cx="32824" cy="187567"/>
            </a:xfrm>
            <a:prstGeom prst="rect">
              <a:avLst/>
            </a:prstGeom>
          </p:spPr>
        </p:pic>
        <p:sp>
          <p:nvSpPr>
            <p:cNvPr id="2075" name="object 2075"/>
            <p:cNvSpPr/>
            <p:nvPr/>
          </p:nvSpPr>
          <p:spPr>
            <a:xfrm>
              <a:off x="8560916" y="5293698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76" name="object 2076"/>
          <p:cNvSpPr txBox="1"/>
          <p:nvPr/>
        </p:nvSpPr>
        <p:spPr>
          <a:xfrm>
            <a:off x="8460669" y="5348594"/>
            <a:ext cx="13854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85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7" name="Group 5416"/>
          <p:cNvGrpSpPr/>
          <p:nvPr/>
        </p:nvGrpSpPr>
        <p:grpSpPr>
          <a:xfrm>
            <a:off x="8560917" y="5481290"/>
            <a:ext cx="33085" cy="187757"/>
            <a:chOff x="8560917" y="5481290"/>
            <a:chExt cx="33085" cy="187757"/>
          </a:xfrm>
        </p:grpSpPr>
        <p:pic>
          <p:nvPicPr>
            <p:cNvPr id="2078" name="object 2078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8560917" y="5481290"/>
              <a:ext cx="32824" cy="187566"/>
            </a:xfrm>
            <a:prstGeom prst="rect">
              <a:avLst/>
            </a:prstGeom>
          </p:spPr>
        </p:pic>
        <p:sp>
          <p:nvSpPr>
            <p:cNvPr id="2079" name="object 2079"/>
            <p:cNvSpPr/>
            <p:nvPr/>
          </p:nvSpPr>
          <p:spPr>
            <a:xfrm>
              <a:off x="8560917" y="5481290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80" name="object 2080"/>
          <p:cNvSpPr txBox="1"/>
          <p:nvPr/>
        </p:nvSpPr>
        <p:spPr>
          <a:xfrm>
            <a:off x="8555954" y="5515590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6" name="Group 5415"/>
          <p:cNvGrpSpPr/>
          <p:nvPr/>
        </p:nvGrpSpPr>
        <p:grpSpPr>
          <a:xfrm>
            <a:off x="8593754" y="5293723"/>
            <a:ext cx="103969" cy="375184"/>
            <a:chOff x="8593754" y="5293723"/>
            <a:chExt cx="103969" cy="375184"/>
          </a:xfrm>
        </p:grpSpPr>
        <p:sp>
          <p:nvSpPr>
            <p:cNvPr id="2082" name="object 2082"/>
            <p:cNvSpPr/>
            <p:nvPr/>
          </p:nvSpPr>
          <p:spPr>
            <a:xfrm>
              <a:off x="8593754" y="5293723"/>
              <a:ext cx="51282" cy="125723"/>
            </a:xfrm>
            <a:custGeom>
              <a:avLst/>
              <a:gdLst/>
              <a:ahLst/>
              <a:cxnLst/>
              <a:rect l="l" t="t" r="r" b="b"/>
              <a:pathLst>
                <a:path w="78740" h="193040">
                  <a:moveTo>
                    <a:pt x="0" y="192963"/>
                  </a:moveTo>
                  <a:lnTo>
                    <a:pt x="78358" y="192963"/>
                  </a:lnTo>
                  <a:lnTo>
                    <a:pt x="78358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83" name="object 2083"/>
            <p:cNvSpPr/>
            <p:nvPr/>
          </p:nvSpPr>
          <p:spPr>
            <a:xfrm>
              <a:off x="8593754" y="529372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84" name="object 2084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8593754" y="5418122"/>
              <a:ext cx="52753" cy="125673"/>
            </a:xfrm>
            <a:prstGeom prst="rect">
              <a:avLst/>
            </a:prstGeom>
          </p:spPr>
        </p:pic>
        <p:sp>
          <p:nvSpPr>
            <p:cNvPr id="2085" name="object 2085"/>
            <p:cNvSpPr/>
            <p:nvPr/>
          </p:nvSpPr>
          <p:spPr>
            <a:xfrm>
              <a:off x="8593754" y="5418122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86" name="object 2086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8593754" y="5543184"/>
              <a:ext cx="52753" cy="125673"/>
            </a:xfrm>
            <a:prstGeom prst="rect">
              <a:avLst/>
            </a:prstGeom>
          </p:spPr>
        </p:pic>
        <p:sp>
          <p:nvSpPr>
            <p:cNvPr id="2087" name="object 2087"/>
            <p:cNvSpPr/>
            <p:nvPr/>
          </p:nvSpPr>
          <p:spPr>
            <a:xfrm>
              <a:off x="8593754" y="5543184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88" name="object 2088"/>
            <p:cNvSpPr/>
            <p:nvPr/>
          </p:nvSpPr>
          <p:spPr>
            <a:xfrm>
              <a:off x="8644787" y="5293723"/>
              <a:ext cx="52936" cy="124482"/>
            </a:xfrm>
            <a:custGeom>
              <a:avLst/>
              <a:gdLst/>
              <a:ahLst/>
              <a:cxnLst/>
              <a:rect l="l" t="t" r="r" b="b"/>
              <a:pathLst>
                <a:path w="81279" h="191134">
                  <a:moveTo>
                    <a:pt x="0" y="191008"/>
                  </a:moveTo>
                  <a:lnTo>
                    <a:pt x="80999" y="191008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89" name="object 2089"/>
            <p:cNvSpPr/>
            <p:nvPr/>
          </p:nvSpPr>
          <p:spPr>
            <a:xfrm>
              <a:off x="8644787" y="529372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090" name="object 2090"/>
          <p:cNvSpPr txBox="1"/>
          <p:nvPr/>
        </p:nvSpPr>
        <p:spPr>
          <a:xfrm>
            <a:off x="8365551" y="5317659"/>
            <a:ext cx="35483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  <a:tabLst>
                <a:tab pos="136525" algn="l"/>
              </a:tabLst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dirty="0">
                <a:latin typeface="Arial" panose="020B0604020202020204"/>
                <a:cs typeface="Arial" panose="020B0604020202020204"/>
              </a:rPr>
              <a:t>	SX</a:t>
            </a:r>
            <a:r>
              <a:rPr sz="325" b="1" spc="29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8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131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8000" dirty="0">
                <a:latin typeface="Arial" panose="020B0604020202020204"/>
                <a:cs typeface="Arial" panose="020B0604020202020204"/>
              </a:rPr>
              <a:t>N</a:t>
            </a:r>
            <a:endParaRPr sz="490" baseline="-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5" name="Group 5414"/>
          <p:cNvGrpSpPr/>
          <p:nvPr/>
        </p:nvGrpSpPr>
        <p:grpSpPr>
          <a:xfrm>
            <a:off x="8644788" y="5293681"/>
            <a:ext cx="105707" cy="375515"/>
            <a:chOff x="8644788" y="5293681"/>
            <a:chExt cx="105707" cy="375515"/>
          </a:xfrm>
        </p:grpSpPr>
        <p:sp>
          <p:nvSpPr>
            <p:cNvPr id="2092" name="object 2092"/>
            <p:cNvSpPr/>
            <p:nvPr/>
          </p:nvSpPr>
          <p:spPr>
            <a:xfrm>
              <a:off x="8644788" y="5418122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0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0999" y="192963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93" name="object 2093"/>
            <p:cNvSpPr/>
            <p:nvPr/>
          </p:nvSpPr>
          <p:spPr>
            <a:xfrm>
              <a:off x="8644788" y="5418122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94" name="object 2094"/>
            <p:cNvSpPr/>
            <p:nvPr/>
          </p:nvSpPr>
          <p:spPr>
            <a:xfrm>
              <a:off x="8644788" y="554318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80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0999" y="192963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95" name="object 2095"/>
            <p:cNvSpPr/>
            <p:nvPr/>
          </p:nvSpPr>
          <p:spPr>
            <a:xfrm>
              <a:off x="8644788" y="5543183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96" name="object 2096"/>
            <p:cNvSpPr/>
            <p:nvPr/>
          </p:nvSpPr>
          <p:spPr>
            <a:xfrm>
              <a:off x="8697559" y="5293681"/>
              <a:ext cx="52936" cy="92225"/>
            </a:xfrm>
            <a:custGeom>
              <a:avLst/>
              <a:gdLst/>
              <a:ahLst/>
              <a:cxnLst/>
              <a:rect l="l" t="t" r="r" b="b"/>
              <a:pathLst>
                <a:path w="81279" h="141604">
                  <a:moveTo>
                    <a:pt x="0" y="141351"/>
                  </a:moveTo>
                  <a:lnTo>
                    <a:pt x="80999" y="141351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097" name="object 2097"/>
            <p:cNvSpPr/>
            <p:nvPr/>
          </p:nvSpPr>
          <p:spPr>
            <a:xfrm>
              <a:off x="8697559" y="529368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098" name="object 2098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8697559" y="5385740"/>
              <a:ext cx="52753" cy="94367"/>
            </a:xfrm>
            <a:prstGeom prst="rect">
              <a:avLst/>
            </a:prstGeom>
          </p:spPr>
        </p:pic>
        <p:sp>
          <p:nvSpPr>
            <p:cNvPr id="2099" name="object 2099"/>
            <p:cNvSpPr/>
            <p:nvPr/>
          </p:nvSpPr>
          <p:spPr>
            <a:xfrm>
              <a:off x="8697559" y="538574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0" name="object 2100"/>
            <p:cNvSpPr/>
            <p:nvPr/>
          </p:nvSpPr>
          <p:spPr>
            <a:xfrm>
              <a:off x="8697559" y="5479785"/>
              <a:ext cx="52109" cy="94706"/>
            </a:xfrm>
            <a:custGeom>
              <a:avLst/>
              <a:gdLst/>
              <a:ahLst/>
              <a:cxnLst/>
              <a:rect l="l" t="t" r="r" b="b"/>
              <a:pathLst>
                <a:path w="80009" h="145415">
                  <a:moveTo>
                    <a:pt x="0" y="144894"/>
                  </a:moveTo>
                  <a:lnTo>
                    <a:pt x="79883" y="144894"/>
                  </a:lnTo>
                  <a:lnTo>
                    <a:pt x="7988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1" name="object 2101"/>
            <p:cNvSpPr/>
            <p:nvPr/>
          </p:nvSpPr>
          <p:spPr>
            <a:xfrm>
              <a:off x="8697559" y="5479785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2" name="object 2102"/>
            <p:cNvSpPr/>
            <p:nvPr/>
          </p:nvSpPr>
          <p:spPr>
            <a:xfrm>
              <a:off x="8697559" y="5574490"/>
              <a:ext cx="52109" cy="94706"/>
            </a:xfrm>
            <a:custGeom>
              <a:avLst/>
              <a:gdLst/>
              <a:ahLst/>
              <a:cxnLst/>
              <a:rect l="l" t="t" r="r" b="b"/>
              <a:pathLst>
                <a:path w="80009" h="145415">
                  <a:moveTo>
                    <a:pt x="0" y="144894"/>
                  </a:moveTo>
                  <a:lnTo>
                    <a:pt x="79883" y="144894"/>
                  </a:lnTo>
                  <a:lnTo>
                    <a:pt x="79883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3" name="object 2103"/>
            <p:cNvSpPr/>
            <p:nvPr/>
          </p:nvSpPr>
          <p:spPr>
            <a:xfrm>
              <a:off x="8697559" y="557449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04" name="object 2104"/>
          <p:cNvSpPr txBox="1"/>
          <p:nvPr/>
        </p:nvSpPr>
        <p:spPr>
          <a:xfrm>
            <a:off x="8701446" y="5603514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05" name="object 2105"/>
          <p:cNvSpPr txBox="1"/>
          <p:nvPr/>
        </p:nvSpPr>
        <p:spPr>
          <a:xfrm>
            <a:off x="8439207" y="5179156"/>
            <a:ext cx="378052" cy="10256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lnSpc>
                <a:spcPts val="275"/>
              </a:lnSpc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23.55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23.6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95"/>
              </a:lnSpc>
              <a:spcBef>
                <a:spcPts val="1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24.05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2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9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24.45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9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24.65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24.75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4" name="Group 5413"/>
          <p:cNvGrpSpPr/>
          <p:nvPr/>
        </p:nvGrpSpPr>
        <p:grpSpPr>
          <a:xfrm>
            <a:off x="8791850" y="5293721"/>
            <a:ext cx="70719" cy="125723"/>
            <a:chOff x="8791850" y="5293721"/>
            <a:chExt cx="70719" cy="125723"/>
          </a:xfrm>
        </p:grpSpPr>
        <p:sp>
          <p:nvSpPr>
            <p:cNvPr id="2107" name="object 2107"/>
            <p:cNvSpPr/>
            <p:nvPr/>
          </p:nvSpPr>
          <p:spPr>
            <a:xfrm>
              <a:off x="8791850" y="5293721"/>
              <a:ext cx="70719" cy="124482"/>
            </a:xfrm>
            <a:custGeom>
              <a:avLst/>
              <a:gdLst/>
              <a:ahLst/>
              <a:cxnLst/>
              <a:rect l="l" t="t" r="r" b="b"/>
              <a:pathLst>
                <a:path w="108584" h="191134">
                  <a:moveTo>
                    <a:pt x="0" y="191008"/>
                  </a:moveTo>
                  <a:lnTo>
                    <a:pt x="107999" y="191008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08" name="object 2108"/>
            <p:cNvSpPr/>
            <p:nvPr/>
          </p:nvSpPr>
          <p:spPr>
            <a:xfrm>
              <a:off x="8791850" y="5293721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09" name="object 2109"/>
          <p:cNvSpPr txBox="1"/>
          <p:nvPr/>
        </p:nvSpPr>
        <p:spPr>
          <a:xfrm>
            <a:off x="8806905" y="5317659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3" name="Group 5412"/>
          <p:cNvGrpSpPr/>
          <p:nvPr/>
        </p:nvGrpSpPr>
        <p:grpSpPr>
          <a:xfrm>
            <a:off x="8791850" y="5418122"/>
            <a:ext cx="70719" cy="250784"/>
            <a:chOff x="8791850" y="5418122"/>
            <a:chExt cx="70719" cy="250784"/>
          </a:xfrm>
        </p:grpSpPr>
        <p:sp>
          <p:nvSpPr>
            <p:cNvPr id="2111" name="object 2111"/>
            <p:cNvSpPr/>
            <p:nvPr/>
          </p:nvSpPr>
          <p:spPr>
            <a:xfrm>
              <a:off x="8791850" y="554318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107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07999" y="192963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12" name="object 2112"/>
            <p:cNvSpPr/>
            <p:nvPr/>
          </p:nvSpPr>
          <p:spPr>
            <a:xfrm>
              <a:off x="8791850" y="5543183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113" name="object 2113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8791850" y="5418122"/>
              <a:ext cx="70338" cy="125673"/>
            </a:xfrm>
            <a:prstGeom prst="rect">
              <a:avLst/>
            </a:prstGeom>
          </p:spPr>
        </p:pic>
        <p:sp>
          <p:nvSpPr>
            <p:cNvPr id="2114" name="object 2114"/>
            <p:cNvSpPr/>
            <p:nvPr/>
          </p:nvSpPr>
          <p:spPr>
            <a:xfrm>
              <a:off x="8791850" y="5418122"/>
              <a:ext cx="70719" cy="125723"/>
            </a:xfrm>
            <a:custGeom>
              <a:avLst/>
              <a:gdLst/>
              <a:ahLst/>
              <a:cxnLst/>
              <a:rect l="l" t="t" r="r" b="b"/>
              <a:pathLst>
                <a:path w="108584" h="193040">
                  <a:moveTo>
                    <a:pt x="0" y="192963"/>
                  </a:moveTo>
                  <a:lnTo>
                    <a:pt x="107999" y="192963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108584" h="193040">
                  <a:moveTo>
                    <a:pt x="50165" y="24307"/>
                  </a:moveTo>
                  <a:lnTo>
                    <a:pt x="50165" y="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15" name="object 2115"/>
            <p:cNvSpPr/>
            <p:nvPr/>
          </p:nvSpPr>
          <p:spPr>
            <a:xfrm>
              <a:off x="8807648" y="5418155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172"/>
                  </a:lnTo>
                  <a:lnTo>
                    <a:pt x="25955" y="45624"/>
                  </a:lnTo>
                  <a:lnTo>
                    <a:pt x="39165" y="47172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16" name="object 2116"/>
          <p:cNvSpPr txBox="1"/>
          <p:nvPr/>
        </p:nvSpPr>
        <p:spPr>
          <a:xfrm>
            <a:off x="8835234" y="5179569"/>
            <a:ext cx="105670" cy="10008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25.25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25.5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2" name="Group 5411"/>
          <p:cNvGrpSpPr/>
          <p:nvPr/>
        </p:nvGrpSpPr>
        <p:grpSpPr>
          <a:xfrm>
            <a:off x="8861744" y="5293681"/>
            <a:ext cx="64515" cy="94706"/>
            <a:chOff x="8861744" y="5293681"/>
            <a:chExt cx="64515" cy="94706"/>
          </a:xfrm>
        </p:grpSpPr>
        <p:sp>
          <p:nvSpPr>
            <p:cNvPr id="2118" name="object 2118"/>
            <p:cNvSpPr/>
            <p:nvPr/>
          </p:nvSpPr>
          <p:spPr>
            <a:xfrm>
              <a:off x="8861744" y="5293681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99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99000" y="144894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19" name="object 2119"/>
            <p:cNvSpPr/>
            <p:nvPr/>
          </p:nvSpPr>
          <p:spPr>
            <a:xfrm>
              <a:off x="8861744" y="5293681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20" name="object 2120"/>
          <p:cNvSpPr txBox="1"/>
          <p:nvPr/>
        </p:nvSpPr>
        <p:spPr>
          <a:xfrm>
            <a:off x="8873984" y="530194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1" name="Group 5410"/>
          <p:cNvGrpSpPr/>
          <p:nvPr/>
        </p:nvGrpSpPr>
        <p:grpSpPr>
          <a:xfrm>
            <a:off x="8861744" y="5387146"/>
            <a:ext cx="64515" cy="94706"/>
            <a:chOff x="8861744" y="5387146"/>
            <a:chExt cx="64515" cy="94706"/>
          </a:xfrm>
        </p:grpSpPr>
        <p:pic>
          <p:nvPicPr>
            <p:cNvPr id="2122" name="object 2122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8861744" y="5387146"/>
              <a:ext cx="64476" cy="94367"/>
            </a:xfrm>
            <a:prstGeom prst="rect">
              <a:avLst/>
            </a:prstGeom>
          </p:spPr>
        </p:pic>
        <p:sp>
          <p:nvSpPr>
            <p:cNvPr id="2123" name="object 2123"/>
            <p:cNvSpPr/>
            <p:nvPr/>
          </p:nvSpPr>
          <p:spPr>
            <a:xfrm>
              <a:off x="8861744" y="5387146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24" name="object 2124"/>
          <p:cNvSpPr txBox="1"/>
          <p:nvPr/>
        </p:nvSpPr>
        <p:spPr>
          <a:xfrm>
            <a:off x="8867036" y="5395492"/>
            <a:ext cx="5624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10" name="Group 5409"/>
          <p:cNvGrpSpPr/>
          <p:nvPr/>
        </p:nvGrpSpPr>
        <p:grpSpPr>
          <a:xfrm>
            <a:off x="8861744" y="5479784"/>
            <a:ext cx="64515" cy="94706"/>
            <a:chOff x="8861744" y="5479784"/>
            <a:chExt cx="64515" cy="94706"/>
          </a:xfrm>
        </p:grpSpPr>
        <p:sp>
          <p:nvSpPr>
            <p:cNvPr id="2126" name="object 2126"/>
            <p:cNvSpPr/>
            <p:nvPr/>
          </p:nvSpPr>
          <p:spPr>
            <a:xfrm>
              <a:off x="8861744" y="5479784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99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99000" y="144894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27" name="object 2127"/>
            <p:cNvSpPr/>
            <p:nvPr/>
          </p:nvSpPr>
          <p:spPr>
            <a:xfrm>
              <a:off x="8861744" y="5479784"/>
              <a:ext cx="64515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28" name="object 2128"/>
          <p:cNvSpPr txBox="1"/>
          <p:nvPr/>
        </p:nvSpPr>
        <p:spPr>
          <a:xfrm>
            <a:off x="8869435" y="5488130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9" name="Group 5408"/>
          <p:cNvGrpSpPr/>
          <p:nvPr/>
        </p:nvGrpSpPr>
        <p:grpSpPr>
          <a:xfrm>
            <a:off x="8861743" y="5293643"/>
            <a:ext cx="287426" cy="375553"/>
            <a:chOff x="8861743" y="5293643"/>
            <a:chExt cx="287426" cy="375553"/>
          </a:xfrm>
        </p:grpSpPr>
        <p:pic>
          <p:nvPicPr>
            <p:cNvPr id="2130" name="object 2130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8861743" y="5574490"/>
              <a:ext cx="64477" cy="94367"/>
            </a:xfrm>
            <a:prstGeom prst="rect">
              <a:avLst/>
            </a:prstGeom>
          </p:spPr>
        </p:pic>
        <p:sp>
          <p:nvSpPr>
            <p:cNvPr id="2131" name="object 2131"/>
            <p:cNvSpPr/>
            <p:nvPr/>
          </p:nvSpPr>
          <p:spPr>
            <a:xfrm>
              <a:off x="8861743" y="5574490"/>
              <a:ext cx="64516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132" name="object 2132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8926259" y="5293643"/>
              <a:ext cx="222736" cy="63304"/>
            </a:xfrm>
            <a:prstGeom prst="rect">
              <a:avLst/>
            </a:prstGeom>
          </p:spPr>
        </p:pic>
        <p:sp>
          <p:nvSpPr>
            <p:cNvPr id="2133" name="object 2133"/>
            <p:cNvSpPr/>
            <p:nvPr/>
          </p:nvSpPr>
          <p:spPr>
            <a:xfrm>
              <a:off x="8926259" y="5293643"/>
              <a:ext cx="222910" cy="63689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34" name="object 2134"/>
          <p:cNvSpPr txBox="1"/>
          <p:nvPr/>
        </p:nvSpPr>
        <p:spPr>
          <a:xfrm>
            <a:off x="9002603" y="5286477"/>
            <a:ext cx="723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8" name="Group 5407"/>
          <p:cNvGrpSpPr/>
          <p:nvPr/>
        </p:nvGrpSpPr>
        <p:grpSpPr>
          <a:xfrm>
            <a:off x="8926259" y="5479415"/>
            <a:ext cx="222910" cy="63688"/>
            <a:chOff x="8926259" y="5479415"/>
            <a:chExt cx="222910" cy="63688"/>
          </a:xfrm>
        </p:grpSpPr>
        <p:sp>
          <p:nvSpPr>
            <p:cNvPr id="2136" name="object 2136"/>
            <p:cNvSpPr/>
            <p:nvPr/>
          </p:nvSpPr>
          <p:spPr>
            <a:xfrm>
              <a:off x="8926259" y="5479415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341998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341998" y="97200"/>
                  </a:lnTo>
                  <a:lnTo>
                    <a:pt x="34199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37" name="object 2137"/>
            <p:cNvSpPr/>
            <p:nvPr/>
          </p:nvSpPr>
          <p:spPr>
            <a:xfrm>
              <a:off x="8926259" y="5479415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38" name="object 2138"/>
          <p:cNvSpPr txBox="1"/>
          <p:nvPr/>
        </p:nvSpPr>
        <p:spPr>
          <a:xfrm>
            <a:off x="9012941" y="5472083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7" name="Group 5406"/>
          <p:cNvGrpSpPr/>
          <p:nvPr/>
        </p:nvGrpSpPr>
        <p:grpSpPr>
          <a:xfrm>
            <a:off x="8926259" y="5416636"/>
            <a:ext cx="222910" cy="63688"/>
            <a:chOff x="8926259" y="5416636"/>
            <a:chExt cx="222910" cy="63688"/>
          </a:xfrm>
        </p:grpSpPr>
        <p:pic>
          <p:nvPicPr>
            <p:cNvPr id="2140" name="object 2140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8926259" y="5416636"/>
              <a:ext cx="222736" cy="63304"/>
            </a:xfrm>
            <a:prstGeom prst="rect">
              <a:avLst/>
            </a:prstGeom>
          </p:spPr>
        </p:pic>
        <p:sp>
          <p:nvSpPr>
            <p:cNvPr id="2141" name="object 2141"/>
            <p:cNvSpPr/>
            <p:nvPr/>
          </p:nvSpPr>
          <p:spPr>
            <a:xfrm>
              <a:off x="8926259" y="5416636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42" name="object 2142"/>
          <p:cNvSpPr txBox="1"/>
          <p:nvPr/>
        </p:nvSpPr>
        <p:spPr>
          <a:xfrm>
            <a:off x="9010542" y="5409387"/>
            <a:ext cx="5624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6" name="Group 5405"/>
          <p:cNvGrpSpPr/>
          <p:nvPr/>
        </p:nvGrpSpPr>
        <p:grpSpPr>
          <a:xfrm>
            <a:off x="8926259" y="5353858"/>
            <a:ext cx="222910" cy="63688"/>
            <a:chOff x="8926259" y="5353858"/>
            <a:chExt cx="222910" cy="63688"/>
          </a:xfrm>
        </p:grpSpPr>
        <p:sp>
          <p:nvSpPr>
            <p:cNvPr id="2144" name="object 2144"/>
            <p:cNvSpPr/>
            <p:nvPr/>
          </p:nvSpPr>
          <p:spPr>
            <a:xfrm>
              <a:off x="8926259" y="5353858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341998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341998" y="97200"/>
                  </a:lnTo>
                  <a:lnTo>
                    <a:pt x="341998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45" name="object 2145"/>
            <p:cNvSpPr/>
            <p:nvPr/>
          </p:nvSpPr>
          <p:spPr>
            <a:xfrm>
              <a:off x="8926259" y="5353858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46" name="object 2146"/>
          <p:cNvSpPr txBox="1"/>
          <p:nvPr/>
        </p:nvSpPr>
        <p:spPr>
          <a:xfrm>
            <a:off x="9017491" y="5346609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5" name="Group 5404"/>
          <p:cNvGrpSpPr/>
          <p:nvPr/>
        </p:nvGrpSpPr>
        <p:grpSpPr>
          <a:xfrm>
            <a:off x="8926259" y="5542526"/>
            <a:ext cx="222910" cy="63688"/>
            <a:chOff x="8926259" y="5542526"/>
            <a:chExt cx="222910" cy="63688"/>
          </a:xfrm>
        </p:grpSpPr>
        <p:pic>
          <p:nvPicPr>
            <p:cNvPr id="2148" name="object 2148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8926259" y="5542526"/>
              <a:ext cx="222736" cy="63304"/>
            </a:xfrm>
            <a:prstGeom prst="rect">
              <a:avLst/>
            </a:prstGeom>
          </p:spPr>
        </p:pic>
        <p:sp>
          <p:nvSpPr>
            <p:cNvPr id="2149" name="object 2149"/>
            <p:cNvSpPr/>
            <p:nvPr/>
          </p:nvSpPr>
          <p:spPr>
            <a:xfrm>
              <a:off x="8926259" y="5542526"/>
              <a:ext cx="222910" cy="63688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50" name="object 2150"/>
          <p:cNvSpPr txBox="1"/>
          <p:nvPr/>
        </p:nvSpPr>
        <p:spPr>
          <a:xfrm>
            <a:off x="9001445" y="5535194"/>
            <a:ext cx="744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4" name="Group 5403"/>
          <p:cNvGrpSpPr/>
          <p:nvPr/>
        </p:nvGrpSpPr>
        <p:grpSpPr>
          <a:xfrm>
            <a:off x="8926259" y="5311124"/>
            <a:ext cx="222910" cy="357815"/>
            <a:chOff x="8926259" y="5311124"/>
            <a:chExt cx="222910" cy="357815"/>
          </a:xfrm>
        </p:grpSpPr>
        <p:pic>
          <p:nvPicPr>
            <p:cNvPr id="2152" name="object 2152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8926259" y="5605552"/>
              <a:ext cx="222736" cy="63305"/>
            </a:xfrm>
            <a:prstGeom prst="rect">
              <a:avLst/>
            </a:prstGeom>
          </p:spPr>
        </p:pic>
        <p:sp>
          <p:nvSpPr>
            <p:cNvPr id="2153" name="object 2153"/>
            <p:cNvSpPr/>
            <p:nvPr/>
          </p:nvSpPr>
          <p:spPr>
            <a:xfrm>
              <a:off x="8926259" y="5344705"/>
              <a:ext cx="222910" cy="324234"/>
            </a:xfrm>
            <a:custGeom>
              <a:avLst/>
              <a:gdLst/>
              <a:ahLst/>
              <a:cxnLst/>
              <a:rect l="l" t="t" r="r" b="b"/>
              <a:pathLst>
                <a:path w="342265" h="497840">
                  <a:moveTo>
                    <a:pt x="0" y="497713"/>
                  </a:moveTo>
                  <a:lnTo>
                    <a:pt x="341998" y="497713"/>
                  </a:lnTo>
                  <a:lnTo>
                    <a:pt x="341998" y="400512"/>
                  </a:lnTo>
                  <a:lnTo>
                    <a:pt x="0" y="400512"/>
                  </a:lnTo>
                  <a:lnTo>
                    <a:pt x="0" y="497713"/>
                  </a:lnTo>
                  <a:close/>
                </a:path>
                <a:path w="342265" h="497840">
                  <a:moveTo>
                    <a:pt x="265303" y="0"/>
                  </a:moveTo>
                  <a:lnTo>
                    <a:pt x="265303" y="2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54" name="object 2154"/>
            <p:cNvSpPr/>
            <p:nvPr/>
          </p:nvSpPr>
          <p:spPr>
            <a:xfrm>
              <a:off x="9082172" y="5311124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55" name="object 2155"/>
          <p:cNvSpPr txBox="1"/>
          <p:nvPr/>
        </p:nvSpPr>
        <p:spPr>
          <a:xfrm>
            <a:off x="9119103" y="5197990"/>
            <a:ext cx="118494" cy="8229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16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27.0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27.5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3" name="Group 5402"/>
          <p:cNvGrpSpPr/>
          <p:nvPr/>
        </p:nvGrpSpPr>
        <p:grpSpPr>
          <a:xfrm>
            <a:off x="9148507" y="5293681"/>
            <a:ext cx="70719" cy="94706"/>
            <a:chOff x="9148507" y="5293681"/>
            <a:chExt cx="70719" cy="94706"/>
          </a:xfrm>
        </p:grpSpPr>
        <p:sp>
          <p:nvSpPr>
            <p:cNvPr id="2157" name="object 2157"/>
            <p:cNvSpPr/>
            <p:nvPr/>
          </p:nvSpPr>
          <p:spPr>
            <a:xfrm>
              <a:off x="9148507" y="5293681"/>
              <a:ext cx="70719" cy="92225"/>
            </a:xfrm>
            <a:custGeom>
              <a:avLst/>
              <a:gdLst/>
              <a:ahLst/>
              <a:cxnLst/>
              <a:rect l="l" t="t" r="r" b="b"/>
              <a:pathLst>
                <a:path w="108584" h="141604">
                  <a:moveTo>
                    <a:pt x="0" y="141351"/>
                  </a:moveTo>
                  <a:lnTo>
                    <a:pt x="107999" y="141351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58" name="object 2158"/>
            <p:cNvSpPr/>
            <p:nvPr/>
          </p:nvSpPr>
          <p:spPr>
            <a:xfrm>
              <a:off x="9148507" y="529368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59" name="object 2159"/>
          <p:cNvSpPr txBox="1"/>
          <p:nvPr/>
        </p:nvSpPr>
        <p:spPr>
          <a:xfrm>
            <a:off x="9163644" y="530194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2" name="Group 5401"/>
          <p:cNvGrpSpPr/>
          <p:nvPr/>
        </p:nvGrpSpPr>
        <p:grpSpPr>
          <a:xfrm>
            <a:off x="9148673" y="5385739"/>
            <a:ext cx="70719" cy="94706"/>
            <a:chOff x="9148673" y="5385739"/>
            <a:chExt cx="70719" cy="94706"/>
          </a:xfrm>
        </p:grpSpPr>
        <p:pic>
          <p:nvPicPr>
            <p:cNvPr id="2161" name="object 2161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9148673" y="5385739"/>
              <a:ext cx="70338" cy="94367"/>
            </a:xfrm>
            <a:prstGeom prst="rect">
              <a:avLst/>
            </a:prstGeom>
          </p:spPr>
        </p:pic>
        <p:sp>
          <p:nvSpPr>
            <p:cNvPr id="2162" name="object 2162"/>
            <p:cNvSpPr/>
            <p:nvPr/>
          </p:nvSpPr>
          <p:spPr>
            <a:xfrm>
              <a:off x="9148673" y="5385739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63" name="object 2163"/>
          <p:cNvSpPr txBox="1"/>
          <p:nvPr/>
        </p:nvSpPr>
        <p:spPr>
          <a:xfrm>
            <a:off x="9149913" y="5410546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1" name="Group 5400"/>
          <p:cNvGrpSpPr/>
          <p:nvPr/>
        </p:nvGrpSpPr>
        <p:grpSpPr>
          <a:xfrm>
            <a:off x="9149500" y="5388048"/>
            <a:ext cx="70719" cy="186443"/>
            <a:chOff x="9149500" y="5388048"/>
            <a:chExt cx="70719" cy="186443"/>
          </a:xfrm>
        </p:grpSpPr>
        <p:sp>
          <p:nvSpPr>
            <p:cNvPr id="2165" name="object 2165"/>
            <p:cNvSpPr/>
            <p:nvPr/>
          </p:nvSpPr>
          <p:spPr>
            <a:xfrm>
              <a:off x="9184156" y="5388048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66" name="object 2166"/>
            <p:cNvSpPr/>
            <p:nvPr/>
          </p:nvSpPr>
          <p:spPr>
            <a:xfrm>
              <a:off x="9167283" y="5388048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68" y="47244"/>
                  </a:lnTo>
                  <a:lnTo>
                    <a:pt x="25907" y="45720"/>
                  </a:lnTo>
                  <a:lnTo>
                    <a:pt x="39147" y="47244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167" name="object 2167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9149500" y="5479785"/>
              <a:ext cx="70338" cy="94367"/>
            </a:xfrm>
            <a:prstGeom prst="rect">
              <a:avLst/>
            </a:prstGeom>
          </p:spPr>
        </p:pic>
        <p:sp>
          <p:nvSpPr>
            <p:cNvPr id="2168" name="object 2168"/>
            <p:cNvSpPr/>
            <p:nvPr/>
          </p:nvSpPr>
          <p:spPr>
            <a:xfrm>
              <a:off x="9149500" y="5479785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69" name="object 2169"/>
          <p:cNvSpPr txBox="1"/>
          <p:nvPr/>
        </p:nvSpPr>
        <p:spPr>
          <a:xfrm>
            <a:off x="9157688" y="5488130"/>
            <a:ext cx="5624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00" name="Group 5399"/>
          <p:cNvGrpSpPr/>
          <p:nvPr/>
        </p:nvGrpSpPr>
        <p:grpSpPr>
          <a:xfrm>
            <a:off x="9149004" y="5574490"/>
            <a:ext cx="70719" cy="94706"/>
            <a:chOff x="9149004" y="5574490"/>
            <a:chExt cx="70719" cy="94706"/>
          </a:xfrm>
        </p:grpSpPr>
        <p:sp>
          <p:nvSpPr>
            <p:cNvPr id="2171" name="object 2171"/>
            <p:cNvSpPr/>
            <p:nvPr/>
          </p:nvSpPr>
          <p:spPr>
            <a:xfrm>
              <a:off x="9149004" y="5574490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107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07999" y="144894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72" name="object 2172"/>
            <p:cNvSpPr/>
            <p:nvPr/>
          </p:nvSpPr>
          <p:spPr>
            <a:xfrm>
              <a:off x="9149004" y="5574490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73" name="object 2173"/>
          <p:cNvSpPr txBox="1"/>
          <p:nvPr/>
        </p:nvSpPr>
        <p:spPr>
          <a:xfrm>
            <a:off x="9159426" y="558283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9" name="Group 5398"/>
          <p:cNvGrpSpPr/>
          <p:nvPr/>
        </p:nvGrpSpPr>
        <p:grpSpPr>
          <a:xfrm>
            <a:off x="9218234" y="5293721"/>
            <a:ext cx="117452" cy="125723"/>
            <a:chOff x="9218234" y="5293721"/>
            <a:chExt cx="117452" cy="125723"/>
          </a:xfrm>
        </p:grpSpPr>
        <p:sp>
          <p:nvSpPr>
            <p:cNvPr id="2175" name="object 2175"/>
            <p:cNvSpPr/>
            <p:nvPr/>
          </p:nvSpPr>
          <p:spPr>
            <a:xfrm>
              <a:off x="9218234" y="5293721"/>
              <a:ext cx="117452" cy="124482"/>
            </a:xfrm>
            <a:custGeom>
              <a:avLst/>
              <a:gdLst/>
              <a:ahLst/>
              <a:cxnLst/>
              <a:rect l="l" t="t" r="r" b="b"/>
              <a:pathLst>
                <a:path w="180340" h="191134">
                  <a:moveTo>
                    <a:pt x="0" y="191008"/>
                  </a:moveTo>
                  <a:lnTo>
                    <a:pt x="179997" y="191008"/>
                  </a:lnTo>
                  <a:lnTo>
                    <a:pt x="179997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76" name="object 2176"/>
            <p:cNvSpPr/>
            <p:nvPr/>
          </p:nvSpPr>
          <p:spPr>
            <a:xfrm>
              <a:off x="9218234" y="5293721"/>
              <a:ext cx="117452" cy="125723"/>
            </a:xfrm>
            <a:custGeom>
              <a:avLst/>
              <a:gdLst/>
              <a:ahLst/>
              <a:cxnLst/>
              <a:rect l="l" t="t" r="r" b="b"/>
              <a:pathLst>
                <a:path w="180340" h="193040">
                  <a:moveTo>
                    <a:pt x="0" y="192963"/>
                  </a:moveTo>
                  <a:lnTo>
                    <a:pt x="179997" y="192963"/>
                  </a:lnTo>
                  <a:lnTo>
                    <a:pt x="17999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77" name="object 2177"/>
          <p:cNvSpPr txBox="1"/>
          <p:nvPr/>
        </p:nvSpPr>
        <p:spPr>
          <a:xfrm>
            <a:off x="9256696" y="5317659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8" name="Group 5397"/>
          <p:cNvGrpSpPr/>
          <p:nvPr/>
        </p:nvGrpSpPr>
        <p:grpSpPr>
          <a:xfrm>
            <a:off x="9217986" y="5418122"/>
            <a:ext cx="117452" cy="125723"/>
            <a:chOff x="9217986" y="5418122"/>
            <a:chExt cx="117452" cy="125723"/>
          </a:xfrm>
        </p:grpSpPr>
        <p:pic>
          <p:nvPicPr>
            <p:cNvPr id="2179" name="object 2179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9217986" y="5418122"/>
              <a:ext cx="117229" cy="125673"/>
            </a:xfrm>
            <a:prstGeom prst="rect">
              <a:avLst/>
            </a:prstGeom>
          </p:spPr>
        </p:pic>
        <p:sp>
          <p:nvSpPr>
            <p:cNvPr id="2180" name="object 2180"/>
            <p:cNvSpPr/>
            <p:nvPr/>
          </p:nvSpPr>
          <p:spPr>
            <a:xfrm>
              <a:off x="9217986" y="5418122"/>
              <a:ext cx="117452" cy="125723"/>
            </a:xfrm>
            <a:custGeom>
              <a:avLst/>
              <a:gdLst/>
              <a:ahLst/>
              <a:cxnLst/>
              <a:rect l="l" t="t" r="r" b="b"/>
              <a:pathLst>
                <a:path w="180340" h="193040">
                  <a:moveTo>
                    <a:pt x="0" y="192963"/>
                  </a:moveTo>
                  <a:lnTo>
                    <a:pt x="179997" y="192963"/>
                  </a:lnTo>
                  <a:lnTo>
                    <a:pt x="17999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81" name="object 2181"/>
          <p:cNvSpPr txBox="1"/>
          <p:nvPr/>
        </p:nvSpPr>
        <p:spPr>
          <a:xfrm>
            <a:off x="9242800" y="5442142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7" name="Group 5396"/>
          <p:cNvGrpSpPr/>
          <p:nvPr/>
        </p:nvGrpSpPr>
        <p:grpSpPr>
          <a:xfrm>
            <a:off x="9218317" y="5421380"/>
            <a:ext cx="117452" cy="247526"/>
            <a:chOff x="9218317" y="5421380"/>
            <a:chExt cx="117452" cy="247526"/>
          </a:xfrm>
        </p:grpSpPr>
        <p:sp>
          <p:nvSpPr>
            <p:cNvPr id="2183" name="object 2183"/>
            <p:cNvSpPr/>
            <p:nvPr/>
          </p:nvSpPr>
          <p:spPr>
            <a:xfrm>
              <a:off x="9276381" y="5421380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84" name="object 2184"/>
            <p:cNvSpPr/>
            <p:nvPr/>
          </p:nvSpPr>
          <p:spPr>
            <a:xfrm>
              <a:off x="9259508" y="542138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85" name="object 2185"/>
            <p:cNvSpPr/>
            <p:nvPr/>
          </p:nvSpPr>
          <p:spPr>
            <a:xfrm>
              <a:off x="9218317" y="5543183"/>
              <a:ext cx="117452" cy="125723"/>
            </a:xfrm>
            <a:custGeom>
              <a:avLst/>
              <a:gdLst/>
              <a:ahLst/>
              <a:cxnLst/>
              <a:rect l="l" t="t" r="r" b="b"/>
              <a:pathLst>
                <a:path w="180340" h="193040">
                  <a:moveTo>
                    <a:pt x="179997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179997" y="192963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86" name="object 2186"/>
            <p:cNvSpPr/>
            <p:nvPr/>
          </p:nvSpPr>
          <p:spPr>
            <a:xfrm>
              <a:off x="9218317" y="5543183"/>
              <a:ext cx="117452" cy="125723"/>
            </a:xfrm>
            <a:custGeom>
              <a:avLst/>
              <a:gdLst/>
              <a:ahLst/>
              <a:cxnLst/>
              <a:rect l="l" t="t" r="r" b="b"/>
              <a:pathLst>
                <a:path w="180340" h="193040">
                  <a:moveTo>
                    <a:pt x="0" y="192963"/>
                  </a:moveTo>
                  <a:lnTo>
                    <a:pt x="179997" y="192963"/>
                  </a:lnTo>
                  <a:lnTo>
                    <a:pt x="17999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187" name="object 2187"/>
          <p:cNvSpPr txBox="1"/>
          <p:nvPr/>
        </p:nvSpPr>
        <p:spPr>
          <a:xfrm>
            <a:off x="9252312" y="5567203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88" name="object 2188"/>
          <p:cNvSpPr txBox="1"/>
          <p:nvPr/>
        </p:nvSpPr>
        <p:spPr>
          <a:xfrm>
            <a:off x="9307275" y="5198405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28.5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89" name="object 2189"/>
          <p:cNvSpPr txBox="1"/>
          <p:nvPr/>
        </p:nvSpPr>
        <p:spPr>
          <a:xfrm>
            <a:off x="9415215" y="5198405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29.1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6" name="Group 5395"/>
          <p:cNvGrpSpPr/>
          <p:nvPr/>
        </p:nvGrpSpPr>
        <p:grpSpPr>
          <a:xfrm>
            <a:off x="9333370" y="5293681"/>
            <a:ext cx="105872" cy="375515"/>
            <a:chOff x="9333370" y="5293681"/>
            <a:chExt cx="105872" cy="375515"/>
          </a:xfrm>
        </p:grpSpPr>
        <p:sp>
          <p:nvSpPr>
            <p:cNvPr id="2191" name="object 2191"/>
            <p:cNvSpPr/>
            <p:nvPr/>
          </p:nvSpPr>
          <p:spPr>
            <a:xfrm>
              <a:off x="9333370" y="5293681"/>
              <a:ext cx="105872" cy="92225"/>
            </a:xfrm>
            <a:custGeom>
              <a:avLst/>
              <a:gdLst/>
              <a:ahLst/>
              <a:cxnLst/>
              <a:rect l="l" t="t" r="r" b="b"/>
              <a:pathLst>
                <a:path w="162559" h="141604">
                  <a:moveTo>
                    <a:pt x="0" y="141351"/>
                  </a:moveTo>
                  <a:lnTo>
                    <a:pt x="162001" y="141351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92" name="object 2192"/>
            <p:cNvSpPr/>
            <p:nvPr/>
          </p:nvSpPr>
          <p:spPr>
            <a:xfrm>
              <a:off x="9333370" y="5293681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0" y="144894"/>
                  </a:moveTo>
                  <a:lnTo>
                    <a:pt x="162001" y="144894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193" name="object 2193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9333370" y="5385740"/>
              <a:ext cx="105508" cy="94367"/>
            </a:xfrm>
            <a:prstGeom prst="rect">
              <a:avLst/>
            </a:prstGeom>
          </p:spPr>
        </p:pic>
        <p:sp>
          <p:nvSpPr>
            <p:cNvPr id="2194" name="object 2194"/>
            <p:cNvSpPr/>
            <p:nvPr/>
          </p:nvSpPr>
          <p:spPr>
            <a:xfrm>
              <a:off x="9333370" y="5385740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0" y="144894"/>
                  </a:moveTo>
                  <a:lnTo>
                    <a:pt x="162001" y="144894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162559" h="145415">
                  <a:moveTo>
                    <a:pt x="80010" y="49771"/>
                  </a:moveTo>
                  <a:lnTo>
                    <a:pt x="80010" y="465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95" name="object 2195"/>
            <p:cNvSpPr/>
            <p:nvPr/>
          </p:nvSpPr>
          <p:spPr>
            <a:xfrm>
              <a:off x="9368606" y="539052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96" name="object 2196"/>
            <p:cNvSpPr/>
            <p:nvPr/>
          </p:nvSpPr>
          <p:spPr>
            <a:xfrm>
              <a:off x="9333370" y="5479950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162001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62001" y="144894"/>
                  </a:lnTo>
                  <a:lnTo>
                    <a:pt x="162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197" name="object 2197"/>
            <p:cNvSpPr/>
            <p:nvPr/>
          </p:nvSpPr>
          <p:spPr>
            <a:xfrm>
              <a:off x="9333370" y="5479950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0" y="144894"/>
                  </a:moveTo>
                  <a:lnTo>
                    <a:pt x="162001" y="144894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198" name="object 2198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9333370" y="5574490"/>
              <a:ext cx="105508" cy="94367"/>
            </a:xfrm>
            <a:prstGeom prst="rect">
              <a:avLst/>
            </a:prstGeom>
          </p:spPr>
        </p:pic>
        <p:sp>
          <p:nvSpPr>
            <p:cNvPr id="2199" name="object 2199"/>
            <p:cNvSpPr/>
            <p:nvPr/>
          </p:nvSpPr>
          <p:spPr>
            <a:xfrm>
              <a:off x="9333370" y="5574490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0" y="144894"/>
                  </a:moveTo>
                  <a:lnTo>
                    <a:pt x="162001" y="144894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00" name="object 2200"/>
          <p:cNvSpPr txBox="1"/>
          <p:nvPr/>
        </p:nvSpPr>
        <p:spPr>
          <a:xfrm>
            <a:off x="9503222" y="5199232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29.5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5" name="Group 5394"/>
          <p:cNvGrpSpPr/>
          <p:nvPr/>
        </p:nvGrpSpPr>
        <p:grpSpPr>
          <a:xfrm>
            <a:off x="9438664" y="5293681"/>
            <a:ext cx="223158" cy="375515"/>
            <a:chOff x="9438664" y="5293681"/>
            <a:chExt cx="223158" cy="375515"/>
          </a:xfrm>
        </p:grpSpPr>
        <p:sp>
          <p:nvSpPr>
            <p:cNvPr id="2202" name="object 2202"/>
            <p:cNvSpPr/>
            <p:nvPr/>
          </p:nvSpPr>
          <p:spPr>
            <a:xfrm>
              <a:off x="9439326" y="5293681"/>
              <a:ext cx="82298" cy="92225"/>
            </a:xfrm>
            <a:custGeom>
              <a:avLst/>
              <a:gdLst/>
              <a:ahLst/>
              <a:cxnLst/>
              <a:rect l="l" t="t" r="r" b="b"/>
              <a:pathLst>
                <a:path w="126365" h="141604">
                  <a:moveTo>
                    <a:pt x="0" y="141351"/>
                  </a:moveTo>
                  <a:lnTo>
                    <a:pt x="126000" y="141351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03" name="object 2203"/>
            <p:cNvSpPr/>
            <p:nvPr/>
          </p:nvSpPr>
          <p:spPr>
            <a:xfrm>
              <a:off x="9439326" y="5293681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04" name="object 2204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9439326" y="5385740"/>
              <a:ext cx="82061" cy="94367"/>
            </a:xfrm>
            <a:prstGeom prst="rect">
              <a:avLst/>
            </a:prstGeom>
          </p:spPr>
        </p:pic>
        <p:sp>
          <p:nvSpPr>
            <p:cNvPr id="2205" name="object 2205"/>
            <p:cNvSpPr/>
            <p:nvPr/>
          </p:nvSpPr>
          <p:spPr>
            <a:xfrm>
              <a:off x="9439326" y="5385740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126365" h="145415">
                  <a:moveTo>
                    <a:pt x="60325" y="26911"/>
                  </a:moveTo>
                  <a:lnTo>
                    <a:pt x="60325" y="2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06" name="object 2206"/>
            <p:cNvSpPr/>
            <p:nvPr/>
          </p:nvSpPr>
          <p:spPr>
            <a:xfrm>
              <a:off x="9461741" y="5387469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172"/>
                  </a:lnTo>
                  <a:lnTo>
                    <a:pt x="25955" y="45624"/>
                  </a:lnTo>
                  <a:lnTo>
                    <a:pt x="39165" y="47172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07" name="object 2207"/>
            <p:cNvSpPr/>
            <p:nvPr/>
          </p:nvSpPr>
          <p:spPr>
            <a:xfrm>
              <a:off x="9438664" y="5480281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126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26000" y="144894"/>
                  </a:lnTo>
                  <a:lnTo>
                    <a:pt x="126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08" name="object 2208"/>
            <p:cNvSpPr/>
            <p:nvPr/>
          </p:nvSpPr>
          <p:spPr>
            <a:xfrm>
              <a:off x="9438664" y="5480281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09" name="object 2209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9438995" y="5574490"/>
              <a:ext cx="82061" cy="94367"/>
            </a:xfrm>
            <a:prstGeom prst="rect">
              <a:avLst/>
            </a:prstGeom>
          </p:spPr>
        </p:pic>
        <p:sp>
          <p:nvSpPr>
            <p:cNvPr id="2210" name="object 2210"/>
            <p:cNvSpPr/>
            <p:nvPr/>
          </p:nvSpPr>
          <p:spPr>
            <a:xfrm>
              <a:off x="9438995" y="5574490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11" name="object 2211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9521377" y="5293722"/>
              <a:ext cx="99643" cy="125673"/>
            </a:xfrm>
            <a:prstGeom prst="rect">
              <a:avLst/>
            </a:prstGeom>
          </p:spPr>
        </p:pic>
        <p:sp>
          <p:nvSpPr>
            <p:cNvPr id="2212" name="object 2212"/>
            <p:cNvSpPr/>
            <p:nvPr/>
          </p:nvSpPr>
          <p:spPr>
            <a:xfrm>
              <a:off x="9521377" y="5293722"/>
              <a:ext cx="99669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153034" h="193040">
                  <a:moveTo>
                    <a:pt x="75310" y="49834"/>
                  </a:moveTo>
                  <a:lnTo>
                    <a:pt x="74168" y="110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13" name="object 2213"/>
            <p:cNvSpPr/>
            <p:nvPr/>
          </p:nvSpPr>
          <p:spPr>
            <a:xfrm>
              <a:off x="9553883" y="5300951"/>
              <a:ext cx="33911" cy="34326"/>
            </a:xfrm>
            <a:custGeom>
              <a:avLst/>
              <a:gdLst/>
              <a:ahLst/>
              <a:cxnLst/>
              <a:rect l="l" t="t" r="r" b="b"/>
              <a:pathLst>
                <a:path w="52070" h="52704">
                  <a:moveTo>
                    <a:pt x="24257" y="0"/>
                  </a:moveTo>
                  <a:lnTo>
                    <a:pt x="0" y="52577"/>
                  </a:lnTo>
                  <a:lnTo>
                    <a:pt x="12505" y="47607"/>
                  </a:lnTo>
                  <a:lnTo>
                    <a:pt x="25654" y="45672"/>
                  </a:lnTo>
                  <a:lnTo>
                    <a:pt x="38897" y="46809"/>
                  </a:lnTo>
                  <a:lnTo>
                    <a:pt x="51689" y="51053"/>
                  </a:lnTo>
                  <a:lnTo>
                    <a:pt x="242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14" name="object 2214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9521377" y="5418122"/>
              <a:ext cx="101596" cy="125673"/>
            </a:xfrm>
            <a:prstGeom prst="rect">
              <a:avLst/>
            </a:prstGeom>
          </p:spPr>
        </p:pic>
        <p:sp>
          <p:nvSpPr>
            <p:cNvPr id="2215" name="object 2215"/>
            <p:cNvSpPr/>
            <p:nvPr/>
          </p:nvSpPr>
          <p:spPr>
            <a:xfrm>
              <a:off x="9521377" y="5418122"/>
              <a:ext cx="101736" cy="125723"/>
            </a:xfrm>
            <a:custGeom>
              <a:avLst/>
              <a:gdLst/>
              <a:ahLst/>
              <a:cxnLst/>
              <a:rect l="l" t="t" r="r" b="b"/>
              <a:pathLst>
                <a:path w="156209" h="193040">
                  <a:moveTo>
                    <a:pt x="0" y="192963"/>
                  </a:moveTo>
                  <a:lnTo>
                    <a:pt x="155994" y="192963"/>
                  </a:lnTo>
                  <a:lnTo>
                    <a:pt x="15599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16" name="object 2216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9521377" y="5543183"/>
              <a:ext cx="103159" cy="125673"/>
            </a:xfrm>
            <a:prstGeom prst="rect">
              <a:avLst/>
            </a:prstGeom>
          </p:spPr>
        </p:pic>
        <p:sp>
          <p:nvSpPr>
            <p:cNvPr id="2217" name="object 2217"/>
            <p:cNvSpPr/>
            <p:nvPr/>
          </p:nvSpPr>
          <p:spPr>
            <a:xfrm>
              <a:off x="9521377" y="5543183"/>
              <a:ext cx="103391" cy="125723"/>
            </a:xfrm>
            <a:custGeom>
              <a:avLst/>
              <a:gdLst/>
              <a:ahLst/>
              <a:cxnLst/>
              <a:rect l="l" t="t" r="r" b="b"/>
              <a:pathLst>
                <a:path w="158750" h="193040">
                  <a:moveTo>
                    <a:pt x="0" y="192963"/>
                  </a:moveTo>
                  <a:lnTo>
                    <a:pt x="158394" y="192963"/>
                  </a:lnTo>
                  <a:lnTo>
                    <a:pt x="15839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18" name="object 2218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9620466" y="5293722"/>
              <a:ext cx="41030" cy="125673"/>
            </a:xfrm>
            <a:prstGeom prst="rect">
              <a:avLst/>
            </a:prstGeom>
          </p:spPr>
        </p:pic>
        <p:sp>
          <p:nvSpPr>
            <p:cNvPr id="2219" name="object 2219"/>
            <p:cNvSpPr/>
            <p:nvPr/>
          </p:nvSpPr>
          <p:spPr>
            <a:xfrm>
              <a:off x="9620466" y="5293722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20" name="object 2220"/>
          <p:cNvSpPr txBox="1"/>
          <p:nvPr/>
        </p:nvSpPr>
        <p:spPr>
          <a:xfrm>
            <a:off x="9537422" y="5317659"/>
            <a:ext cx="12696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21" name="object 2221"/>
          <p:cNvSpPr txBox="1"/>
          <p:nvPr/>
        </p:nvSpPr>
        <p:spPr>
          <a:xfrm>
            <a:off x="9620961" y="5358933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22" name="object 2222"/>
          <p:cNvSpPr txBox="1"/>
          <p:nvPr/>
        </p:nvSpPr>
        <p:spPr>
          <a:xfrm>
            <a:off x="9602227" y="5199232"/>
            <a:ext cx="76944" cy="82298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lnSpc>
                <a:spcPts val="27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29.9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7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4" name="Group 5393"/>
          <p:cNvGrpSpPr/>
          <p:nvPr/>
        </p:nvGrpSpPr>
        <p:grpSpPr>
          <a:xfrm>
            <a:off x="9620465" y="5418122"/>
            <a:ext cx="41356" cy="125723"/>
            <a:chOff x="9620465" y="5418122"/>
            <a:chExt cx="41356" cy="125723"/>
          </a:xfrm>
        </p:grpSpPr>
        <p:pic>
          <p:nvPicPr>
            <p:cNvPr id="2224" name="object 2224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9620465" y="5418122"/>
              <a:ext cx="41030" cy="125673"/>
            </a:xfrm>
            <a:prstGeom prst="rect">
              <a:avLst/>
            </a:prstGeom>
          </p:spPr>
        </p:pic>
        <p:sp>
          <p:nvSpPr>
            <p:cNvPr id="2225" name="object 2225"/>
            <p:cNvSpPr/>
            <p:nvPr/>
          </p:nvSpPr>
          <p:spPr>
            <a:xfrm>
              <a:off x="9620465" y="5418122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26" name="object 2226"/>
          <p:cNvSpPr txBox="1"/>
          <p:nvPr/>
        </p:nvSpPr>
        <p:spPr>
          <a:xfrm>
            <a:off x="9616412" y="548341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3" name="Group 5392"/>
          <p:cNvGrpSpPr/>
          <p:nvPr/>
        </p:nvGrpSpPr>
        <p:grpSpPr>
          <a:xfrm>
            <a:off x="8190117" y="5481290"/>
            <a:ext cx="1471704" cy="187757"/>
            <a:chOff x="8190117" y="5481290"/>
            <a:chExt cx="1471704" cy="187757"/>
          </a:xfrm>
        </p:grpSpPr>
        <p:pic>
          <p:nvPicPr>
            <p:cNvPr id="2228" name="object 2228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9620465" y="5543184"/>
              <a:ext cx="41030" cy="125673"/>
            </a:xfrm>
            <a:prstGeom prst="rect">
              <a:avLst/>
            </a:prstGeom>
          </p:spPr>
        </p:pic>
        <p:sp>
          <p:nvSpPr>
            <p:cNvPr id="2229" name="object 2229"/>
            <p:cNvSpPr/>
            <p:nvPr/>
          </p:nvSpPr>
          <p:spPr>
            <a:xfrm>
              <a:off x="9620465" y="5543184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30" name="object 2230"/>
            <p:cNvSpPr/>
            <p:nvPr/>
          </p:nvSpPr>
          <p:spPr>
            <a:xfrm>
              <a:off x="8190117" y="5481290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31" name="object 2231"/>
            <p:cNvSpPr/>
            <p:nvPr/>
          </p:nvSpPr>
          <p:spPr>
            <a:xfrm>
              <a:off x="8190117" y="5481290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32" name="object 2232"/>
          <p:cNvSpPr txBox="1"/>
          <p:nvPr/>
        </p:nvSpPr>
        <p:spPr>
          <a:xfrm>
            <a:off x="8191688" y="5516913"/>
            <a:ext cx="12241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63" name="object 2263"/>
          <p:cNvSpPr txBox="1"/>
          <p:nvPr/>
        </p:nvSpPr>
        <p:spPr>
          <a:xfrm>
            <a:off x="3884597" y="6238532"/>
            <a:ext cx="12655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 R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1" name="Group 5390"/>
          <p:cNvGrpSpPr/>
          <p:nvPr/>
        </p:nvGrpSpPr>
        <p:grpSpPr>
          <a:xfrm>
            <a:off x="4006929" y="5958309"/>
            <a:ext cx="50454" cy="125723"/>
            <a:chOff x="4006929" y="5958309"/>
            <a:chExt cx="50454" cy="125723"/>
          </a:xfrm>
        </p:grpSpPr>
        <p:sp>
          <p:nvSpPr>
            <p:cNvPr id="2265" name="object 2265"/>
            <p:cNvSpPr/>
            <p:nvPr/>
          </p:nvSpPr>
          <p:spPr>
            <a:xfrm>
              <a:off x="4006929" y="5958309"/>
              <a:ext cx="50454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774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7400" y="192963"/>
                  </a:lnTo>
                  <a:lnTo>
                    <a:pt x="774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66" name="object 2266"/>
            <p:cNvSpPr/>
            <p:nvPr/>
          </p:nvSpPr>
          <p:spPr>
            <a:xfrm>
              <a:off x="4006929" y="5958309"/>
              <a:ext cx="50454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67" name="object 2267"/>
          <p:cNvSpPr txBox="1"/>
          <p:nvPr/>
        </p:nvSpPr>
        <p:spPr>
          <a:xfrm>
            <a:off x="3929262" y="5982254"/>
            <a:ext cx="12448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90" name="Group 5389"/>
          <p:cNvGrpSpPr/>
          <p:nvPr/>
        </p:nvGrpSpPr>
        <p:grpSpPr>
          <a:xfrm>
            <a:off x="4006515" y="6082817"/>
            <a:ext cx="50869" cy="250676"/>
            <a:chOff x="4006515" y="6082817"/>
            <a:chExt cx="50869" cy="250676"/>
          </a:xfrm>
        </p:grpSpPr>
        <p:pic>
          <p:nvPicPr>
            <p:cNvPr id="2269" name="object 2269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4006515" y="6082817"/>
              <a:ext cx="50409" cy="125673"/>
            </a:xfrm>
            <a:prstGeom prst="rect">
              <a:avLst/>
            </a:prstGeom>
          </p:spPr>
        </p:pic>
        <p:sp>
          <p:nvSpPr>
            <p:cNvPr id="2270" name="object 2270"/>
            <p:cNvSpPr/>
            <p:nvPr/>
          </p:nvSpPr>
          <p:spPr>
            <a:xfrm>
              <a:off x="4006515" y="6082817"/>
              <a:ext cx="50455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71" name="object 2271"/>
            <p:cNvSpPr/>
            <p:nvPr/>
          </p:nvSpPr>
          <p:spPr>
            <a:xfrm>
              <a:off x="4006929" y="6207770"/>
              <a:ext cx="50455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774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7400" y="192963"/>
                  </a:lnTo>
                  <a:lnTo>
                    <a:pt x="774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72" name="object 2272"/>
            <p:cNvSpPr/>
            <p:nvPr/>
          </p:nvSpPr>
          <p:spPr>
            <a:xfrm>
              <a:off x="4006929" y="6207770"/>
              <a:ext cx="50455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73" name="object 2273"/>
          <p:cNvSpPr txBox="1"/>
          <p:nvPr/>
        </p:nvSpPr>
        <p:spPr>
          <a:xfrm>
            <a:off x="3814125" y="6252427"/>
            <a:ext cx="25847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  <a:tabLst>
                <a:tab pos="202565" algn="l"/>
              </a:tabLst>
            </a:pP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49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-35000" dirty="0">
                <a:latin typeface="Arial" panose="020B0604020202020204"/>
                <a:cs typeface="Arial" panose="020B0604020202020204"/>
              </a:rPr>
              <a:t>X</a:t>
            </a:r>
            <a:r>
              <a:rPr sz="390" b="1" baseline="-35000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9" name="Group 5388"/>
          <p:cNvGrpSpPr/>
          <p:nvPr/>
        </p:nvGrpSpPr>
        <p:grpSpPr>
          <a:xfrm>
            <a:off x="4057301" y="5958309"/>
            <a:ext cx="41356" cy="187757"/>
            <a:chOff x="4057301" y="5958309"/>
            <a:chExt cx="41356" cy="187757"/>
          </a:xfrm>
        </p:grpSpPr>
        <p:sp>
          <p:nvSpPr>
            <p:cNvPr id="2275" name="object 2275"/>
            <p:cNvSpPr/>
            <p:nvPr/>
          </p:nvSpPr>
          <p:spPr>
            <a:xfrm>
              <a:off x="4057301" y="5958309"/>
              <a:ext cx="40115" cy="187757"/>
            </a:xfrm>
            <a:custGeom>
              <a:avLst/>
              <a:gdLst/>
              <a:ahLst/>
              <a:cxnLst/>
              <a:rect l="l" t="t" r="r" b="b"/>
              <a:pathLst>
                <a:path w="61595" h="288290">
                  <a:moveTo>
                    <a:pt x="0" y="287997"/>
                  </a:moveTo>
                  <a:lnTo>
                    <a:pt x="61213" y="287997"/>
                  </a:lnTo>
                  <a:lnTo>
                    <a:pt x="6121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76" name="object 2276"/>
            <p:cNvSpPr/>
            <p:nvPr/>
          </p:nvSpPr>
          <p:spPr>
            <a:xfrm>
              <a:off x="4057301" y="5958309"/>
              <a:ext cx="41356" cy="187757"/>
            </a:xfrm>
            <a:custGeom>
              <a:avLst/>
              <a:gdLst/>
              <a:ahLst/>
              <a:cxnLst/>
              <a:rect l="l" t="t" r="r" b="b"/>
              <a:pathLst>
                <a:path w="63500" h="288290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77" name="object 2277"/>
          <p:cNvSpPr txBox="1"/>
          <p:nvPr/>
        </p:nvSpPr>
        <p:spPr>
          <a:xfrm>
            <a:off x="4057136" y="6013223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8" name="Group 5387"/>
          <p:cNvGrpSpPr/>
          <p:nvPr/>
        </p:nvGrpSpPr>
        <p:grpSpPr>
          <a:xfrm>
            <a:off x="4057301" y="5958309"/>
            <a:ext cx="87013" cy="375515"/>
            <a:chOff x="4057301" y="5958309"/>
            <a:chExt cx="87013" cy="375515"/>
          </a:xfrm>
        </p:grpSpPr>
        <p:sp>
          <p:nvSpPr>
            <p:cNvPr id="2279" name="object 2279"/>
            <p:cNvSpPr/>
            <p:nvPr/>
          </p:nvSpPr>
          <p:spPr>
            <a:xfrm>
              <a:off x="4057301" y="6145877"/>
              <a:ext cx="40115" cy="187758"/>
            </a:xfrm>
            <a:custGeom>
              <a:avLst/>
              <a:gdLst/>
              <a:ahLst/>
              <a:cxnLst/>
              <a:rect l="l" t="t" r="r" b="b"/>
              <a:pathLst>
                <a:path w="61595" h="288290">
                  <a:moveTo>
                    <a:pt x="0" y="287997"/>
                  </a:moveTo>
                  <a:lnTo>
                    <a:pt x="61213" y="287997"/>
                  </a:lnTo>
                  <a:lnTo>
                    <a:pt x="6121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80" name="object 2280"/>
            <p:cNvSpPr/>
            <p:nvPr/>
          </p:nvSpPr>
          <p:spPr>
            <a:xfrm>
              <a:off x="4057301" y="6145877"/>
              <a:ext cx="41356" cy="187758"/>
            </a:xfrm>
            <a:custGeom>
              <a:avLst/>
              <a:gdLst/>
              <a:ahLst/>
              <a:cxnLst/>
              <a:rect l="l" t="t" r="r" b="b"/>
              <a:pathLst>
                <a:path w="63500" h="288290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81" name="object 2281"/>
            <p:cNvSpPr/>
            <p:nvPr/>
          </p:nvSpPr>
          <p:spPr>
            <a:xfrm>
              <a:off x="4097168" y="5958309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72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2000" y="575995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82" name="object 2282"/>
            <p:cNvSpPr/>
            <p:nvPr/>
          </p:nvSpPr>
          <p:spPr>
            <a:xfrm>
              <a:off x="4097168" y="5958309"/>
              <a:ext cx="47146" cy="375515"/>
            </a:xfrm>
            <a:custGeom>
              <a:avLst/>
              <a:gdLst/>
              <a:ahLst/>
              <a:cxnLst/>
              <a:rect l="l" t="t" r="r" b="b"/>
              <a:pathLst>
                <a:path w="72389" h="576579">
                  <a:moveTo>
                    <a:pt x="0" y="575995"/>
                  </a:moveTo>
                  <a:lnTo>
                    <a:pt x="72000" y="575995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83" name="object 2283"/>
          <p:cNvSpPr txBox="1"/>
          <p:nvPr/>
        </p:nvSpPr>
        <p:spPr>
          <a:xfrm>
            <a:off x="3823638" y="6106920"/>
            <a:ext cx="33746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spc="-10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49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7000" dirty="0">
                <a:latin typeface="Arial" panose="020B0604020202020204"/>
                <a:cs typeface="Arial" panose="020B0604020202020204"/>
              </a:rPr>
              <a:t>SR</a:t>
            </a:r>
            <a:r>
              <a:rPr sz="390" b="1" spc="-39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49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19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49" baseline="28000" dirty="0">
                <a:latin typeface="Arial" panose="020B0604020202020204"/>
                <a:cs typeface="Arial" panose="020B0604020202020204"/>
              </a:rPr>
              <a:t>D</a:t>
            </a:r>
            <a:endParaRPr sz="490" baseline="28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84" name="object 2284"/>
          <p:cNvSpPr txBox="1"/>
          <p:nvPr/>
        </p:nvSpPr>
        <p:spPr>
          <a:xfrm>
            <a:off x="3926945" y="6127763"/>
            <a:ext cx="21505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  <a:tabLst>
                <a:tab pos="180975" algn="l"/>
              </a:tabLst>
            </a:pP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 N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7" name="Group 5386"/>
          <p:cNvGrpSpPr/>
          <p:nvPr/>
        </p:nvGrpSpPr>
        <p:grpSpPr>
          <a:xfrm>
            <a:off x="4142909" y="5958309"/>
            <a:ext cx="77089" cy="375326"/>
            <a:chOff x="4142909" y="5958309"/>
            <a:chExt cx="77089" cy="375326"/>
          </a:xfrm>
        </p:grpSpPr>
        <p:sp>
          <p:nvSpPr>
            <p:cNvPr id="2286" name="object 2286"/>
            <p:cNvSpPr/>
            <p:nvPr/>
          </p:nvSpPr>
          <p:spPr>
            <a:xfrm>
              <a:off x="4143157" y="5958309"/>
              <a:ext cx="41357" cy="187758"/>
            </a:xfrm>
            <a:custGeom>
              <a:avLst/>
              <a:gdLst/>
              <a:ahLst/>
              <a:cxnLst/>
              <a:rect l="l" t="t" r="r" b="b"/>
              <a:pathLst>
                <a:path w="63500" h="288290">
                  <a:moveTo>
                    <a:pt x="62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2999" y="287997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87" name="object 2287"/>
            <p:cNvSpPr/>
            <p:nvPr/>
          </p:nvSpPr>
          <p:spPr>
            <a:xfrm>
              <a:off x="4143157" y="5958309"/>
              <a:ext cx="41357" cy="187758"/>
            </a:xfrm>
            <a:custGeom>
              <a:avLst/>
              <a:gdLst/>
              <a:ahLst/>
              <a:cxnLst/>
              <a:rect l="l" t="t" r="r" b="b"/>
              <a:pathLst>
                <a:path w="63500" h="288290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288" name="object 2288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4142909" y="6145877"/>
              <a:ext cx="41030" cy="187567"/>
            </a:xfrm>
            <a:prstGeom prst="rect">
              <a:avLst/>
            </a:prstGeom>
          </p:spPr>
        </p:pic>
        <p:sp>
          <p:nvSpPr>
            <p:cNvPr id="2289" name="object 2289"/>
            <p:cNvSpPr/>
            <p:nvPr/>
          </p:nvSpPr>
          <p:spPr>
            <a:xfrm>
              <a:off x="4142909" y="6145877"/>
              <a:ext cx="41357" cy="187758"/>
            </a:xfrm>
            <a:custGeom>
              <a:avLst/>
              <a:gdLst/>
              <a:ahLst/>
              <a:cxnLst/>
              <a:rect l="l" t="t" r="r" b="b"/>
              <a:pathLst>
                <a:path w="63500" h="288290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  <a:path w="63500" h="288290">
                  <a:moveTo>
                    <a:pt x="31114" y="14706"/>
                  </a:moveTo>
                  <a:lnTo>
                    <a:pt x="311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0" name="object 2290"/>
            <p:cNvSpPr/>
            <p:nvPr/>
          </p:nvSpPr>
          <p:spPr>
            <a:xfrm>
              <a:off x="4146300" y="614587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1" name="object 2291"/>
            <p:cNvSpPr/>
            <p:nvPr/>
          </p:nvSpPr>
          <p:spPr>
            <a:xfrm>
              <a:off x="4184431" y="5958309"/>
              <a:ext cx="35567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2" name="object 2292"/>
            <p:cNvSpPr/>
            <p:nvPr/>
          </p:nvSpPr>
          <p:spPr>
            <a:xfrm>
              <a:off x="4184431" y="5958309"/>
              <a:ext cx="35567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293" name="object 2293"/>
          <p:cNvSpPr txBox="1"/>
          <p:nvPr/>
        </p:nvSpPr>
        <p:spPr>
          <a:xfrm>
            <a:off x="4140675" y="5992577"/>
            <a:ext cx="8519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-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6" name="Group 5385"/>
          <p:cNvGrpSpPr/>
          <p:nvPr/>
        </p:nvGrpSpPr>
        <p:grpSpPr>
          <a:xfrm>
            <a:off x="4184595" y="5958309"/>
            <a:ext cx="108932" cy="375326"/>
            <a:chOff x="4184595" y="5958309"/>
            <a:chExt cx="108932" cy="375326"/>
          </a:xfrm>
        </p:grpSpPr>
        <p:pic>
          <p:nvPicPr>
            <p:cNvPr id="2295" name="object 2295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4184595" y="6145877"/>
              <a:ext cx="35169" cy="187567"/>
            </a:xfrm>
            <a:prstGeom prst="rect">
              <a:avLst/>
            </a:prstGeom>
          </p:spPr>
        </p:pic>
        <p:sp>
          <p:nvSpPr>
            <p:cNvPr id="2296" name="object 2296"/>
            <p:cNvSpPr/>
            <p:nvPr/>
          </p:nvSpPr>
          <p:spPr>
            <a:xfrm>
              <a:off x="4184595" y="614587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7" name="object 2297"/>
            <p:cNvSpPr/>
            <p:nvPr/>
          </p:nvSpPr>
          <p:spPr>
            <a:xfrm>
              <a:off x="4219831" y="5958309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8" name="object 2298"/>
            <p:cNvSpPr/>
            <p:nvPr/>
          </p:nvSpPr>
          <p:spPr>
            <a:xfrm>
              <a:off x="4219831" y="5958309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299" name="object 2299"/>
            <p:cNvSpPr/>
            <p:nvPr/>
          </p:nvSpPr>
          <p:spPr>
            <a:xfrm>
              <a:off x="4219748" y="6145877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00" name="object 2300"/>
            <p:cNvSpPr/>
            <p:nvPr/>
          </p:nvSpPr>
          <p:spPr>
            <a:xfrm>
              <a:off x="4219748" y="6145877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01" name="object 2301"/>
            <p:cNvSpPr/>
            <p:nvPr/>
          </p:nvSpPr>
          <p:spPr>
            <a:xfrm>
              <a:off x="4252171" y="5958309"/>
              <a:ext cx="39702" cy="93052"/>
            </a:xfrm>
            <a:custGeom>
              <a:avLst/>
              <a:gdLst/>
              <a:ahLst/>
              <a:cxnLst/>
              <a:rect l="l" t="t" r="r" b="b"/>
              <a:pathLst>
                <a:path w="60960" h="142875">
                  <a:moveTo>
                    <a:pt x="0" y="142722"/>
                  </a:moveTo>
                  <a:lnTo>
                    <a:pt x="60833" y="142722"/>
                  </a:lnTo>
                  <a:lnTo>
                    <a:pt x="60833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02" name="object 2302"/>
            <p:cNvSpPr/>
            <p:nvPr/>
          </p:nvSpPr>
          <p:spPr>
            <a:xfrm>
              <a:off x="4252171" y="5958309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03" name="object 2303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4252171" y="6051261"/>
              <a:ext cx="41030" cy="94019"/>
            </a:xfrm>
            <a:prstGeom prst="rect">
              <a:avLst/>
            </a:prstGeom>
          </p:spPr>
        </p:pic>
        <p:sp>
          <p:nvSpPr>
            <p:cNvPr id="2304" name="object 2304"/>
            <p:cNvSpPr/>
            <p:nvPr/>
          </p:nvSpPr>
          <p:spPr>
            <a:xfrm>
              <a:off x="4252171" y="6051261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05" name="object 2305"/>
          <p:cNvSpPr txBox="1"/>
          <p:nvPr/>
        </p:nvSpPr>
        <p:spPr>
          <a:xfrm>
            <a:off x="4126531" y="6038830"/>
            <a:ext cx="18527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1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6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49000" dirty="0">
                <a:latin typeface="Arial" panose="020B0604020202020204"/>
                <a:cs typeface="Arial" panose="020B0604020202020204"/>
              </a:rPr>
              <a:t>W</a:t>
            </a:r>
            <a:r>
              <a:rPr sz="390" b="1" spc="-19" baseline="4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5" name="Group 5384"/>
          <p:cNvGrpSpPr/>
          <p:nvPr/>
        </p:nvGrpSpPr>
        <p:grpSpPr>
          <a:xfrm>
            <a:off x="4252172" y="6145885"/>
            <a:ext cx="41356" cy="94292"/>
            <a:chOff x="4252172" y="6145885"/>
            <a:chExt cx="41356" cy="94292"/>
          </a:xfrm>
        </p:grpSpPr>
        <p:sp>
          <p:nvSpPr>
            <p:cNvPr id="2307" name="object 2307"/>
            <p:cNvSpPr/>
            <p:nvPr/>
          </p:nvSpPr>
          <p:spPr>
            <a:xfrm>
              <a:off x="4252172" y="6145885"/>
              <a:ext cx="39702" cy="94292"/>
            </a:xfrm>
            <a:custGeom>
              <a:avLst/>
              <a:gdLst/>
              <a:ahLst/>
              <a:cxnLst/>
              <a:rect l="l" t="t" r="r" b="b"/>
              <a:pathLst>
                <a:path w="60960" h="144779">
                  <a:moveTo>
                    <a:pt x="0" y="144360"/>
                  </a:moveTo>
                  <a:lnTo>
                    <a:pt x="60833" y="144360"/>
                  </a:lnTo>
                  <a:lnTo>
                    <a:pt x="60833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08" name="object 2308"/>
            <p:cNvSpPr/>
            <p:nvPr/>
          </p:nvSpPr>
          <p:spPr>
            <a:xfrm>
              <a:off x="4252172" y="614588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09" name="object 2309"/>
          <p:cNvSpPr txBox="1"/>
          <p:nvPr/>
        </p:nvSpPr>
        <p:spPr>
          <a:xfrm>
            <a:off x="4249690" y="6133519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4" name="Group 5383"/>
          <p:cNvGrpSpPr/>
          <p:nvPr/>
        </p:nvGrpSpPr>
        <p:grpSpPr>
          <a:xfrm>
            <a:off x="4252171" y="5958309"/>
            <a:ext cx="131347" cy="375408"/>
            <a:chOff x="4252171" y="5958309"/>
            <a:chExt cx="131347" cy="375408"/>
          </a:xfrm>
        </p:grpSpPr>
        <p:pic>
          <p:nvPicPr>
            <p:cNvPr id="2311" name="object 2311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4252171" y="6239425"/>
              <a:ext cx="41030" cy="94019"/>
            </a:xfrm>
            <a:prstGeom prst="rect">
              <a:avLst/>
            </a:prstGeom>
          </p:spPr>
        </p:pic>
        <p:sp>
          <p:nvSpPr>
            <p:cNvPr id="2312" name="object 2312"/>
            <p:cNvSpPr/>
            <p:nvPr/>
          </p:nvSpPr>
          <p:spPr>
            <a:xfrm>
              <a:off x="4252171" y="623942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13" name="object 2313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4291790" y="5958309"/>
              <a:ext cx="58614" cy="94019"/>
            </a:xfrm>
            <a:prstGeom prst="rect">
              <a:avLst/>
            </a:prstGeom>
          </p:spPr>
        </p:pic>
        <p:sp>
          <p:nvSpPr>
            <p:cNvPr id="2314" name="object 2314"/>
            <p:cNvSpPr/>
            <p:nvPr/>
          </p:nvSpPr>
          <p:spPr>
            <a:xfrm>
              <a:off x="4291790" y="5958309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15" name="object 2315"/>
            <p:cNvSpPr/>
            <p:nvPr/>
          </p:nvSpPr>
          <p:spPr>
            <a:xfrm>
              <a:off x="4291790" y="6051261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16" name="object 2316"/>
            <p:cNvSpPr/>
            <p:nvPr/>
          </p:nvSpPr>
          <p:spPr>
            <a:xfrm>
              <a:off x="4291790" y="6051261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17" name="object 2317"/>
            <p:cNvSpPr/>
            <p:nvPr/>
          </p:nvSpPr>
          <p:spPr>
            <a:xfrm>
              <a:off x="4291790" y="6145884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18" name="object 2318"/>
            <p:cNvSpPr/>
            <p:nvPr/>
          </p:nvSpPr>
          <p:spPr>
            <a:xfrm>
              <a:off x="4291790" y="6145884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19" name="object 2319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4291790" y="6239425"/>
              <a:ext cx="58614" cy="94019"/>
            </a:xfrm>
            <a:prstGeom prst="rect">
              <a:avLst/>
            </a:prstGeom>
          </p:spPr>
        </p:pic>
        <p:sp>
          <p:nvSpPr>
            <p:cNvPr id="2320" name="object 2320"/>
            <p:cNvSpPr/>
            <p:nvPr/>
          </p:nvSpPr>
          <p:spPr>
            <a:xfrm>
              <a:off x="4291790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21" name="object 2321"/>
            <p:cNvSpPr/>
            <p:nvPr/>
          </p:nvSpPr>
          <p:spPr>
            <a:xfrm>
              <a:off x="4350433" y="5958309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22" name="object 2322"/>
            <p:cNvSpPr/>
            <p:nvPr/>
          </p:nvSpPr>
          <p:spPr>
            <a:xfrm>
              <a:off x="4350433" y="5958309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23" name="object 2323"/>
          <p:cNvSpPr txBox="1"/>
          <p:nvPr/>
        </p:nvSpPr>
        <p:spPr>
          <a:xfrm>
            <a:off x="4346382" y="5982254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3" name="Group 5382"/>
          <p:cNvGrpSpPr/>
          <p:nvPr/>
        </p:nvGrpSpPr>
        <p:grpSpPr>
          <a:xfrm>
            <a:off x="4349855" y="6082817"/>
            <a:ext cx="33085" cy="250676"/>
            <a:chOff x="4349855" y="6082817"/>
            <a:chExt cx="33085" cy="250676"/>
          </a:xfrm>
        </p:grpSpPr>
        <p:sp>
          <p:nvSpPr>
            <p:cNvPr id="2325" name="object 2325"/>
            <p:cNvSpPr/>
            <p:nvPr/>
          </p:nvSpPr>
          <p:spPr>
            <a:xfrm>
              <a:off x="4349855" y="6082817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50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0399" y="192963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26" name="object 2326"/>
            <p:cNvSpPr/>
            <p:nvPr/>
          </p:nvSpPr>
          <p:spPr>
            <a:xfrm>
              <a:off x="4349855" y="6082817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27" name="object 2327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4349855" y="6207770"/>
              <a:ext cx="32824" cy="125673"/>
            </a:xfrm>
            <a:prstGeom prst="rect">
              <a:avLst/>
            </a:prstGeom>
          </p:spPr>
        </p:pic>
        <p:sp>
          <p:nvSpPr>
            <p:cNvPr id="2328" name="object 2328"/>
            <p:cNvSpPr/>
            <p:nvPr/>
          </p:nvSpPr>
          <p:spPr>
            <a:xfrm>
              <a:off x="4349855" y="6207770"/>
              <a:ext cx="33085" cy="125723"/>
            </a:xfrm>
            <a:custGeom>
              <a:avLst/>
              <a:gdLst/>
              <a:ahLst/>
              <a:cxnLst/>
              <a:rect l="l" t="t" r="r" b="b"/>
              <a:pathLst>
                <a:path w="50800" h="193040">
                  <a:moveTo>
                    <a:pt x="0" y="192963"/>
                  </a:moveTo>
                  <a:lnTo>
                    <a:pt x="50399" y="192963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29" name="object 2329"/>
          <p:cNvSpPr txBox="1"/>
          <p:nvPr/>
        </p:nvSpPr>
        <p:spPr>
          <a:xfrm>
            <a:off x="4344561" y="6211137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30" name="object 2330"/>
          <p:cNvSpPr txBox="1"/>
          <p:nvPr/>
        </p:nvSpPr>
        <p:spPr>
          <a:xfrm>
            <a:off x="4233147" y="6252427"/>
            <a:ext cx="17369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22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83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2" name="Group 5381"/>
          <p:cNvGrpSpPr/>
          <p:nvPr/>
        </p:nvGrpSpPr>
        <p:grpSpPr>
          <a:xfrm>
            <a:off x="4383271" y="5958308"/>
            <a:ext cx="35566" cy="375142"/>
            <a:chOff x="4383271" y="5958308"/>
            <a:chExt cx="35566" cy="375142"/>
          </a:xfrm>
        </p:grpSpPr>
        <p:pic>
          <p:nvPicPr>
            <p:cNvPr id="2332" name="object 2332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4383271" y="6258182"/>
              <a:ext cx="35169" cy="75261"/>
            </a:xfrm>
            <a:prstGeom prst="rect">
              <a:avLst/>
            </a:prstGeom>
          </p:spPr>
        </p:pic>
        <p:sp>
          <p:nvSpPr>
            <p:cNvPr id="2333" name="object 2333"/>
            <p:cNvSpPr/>
            <p:nvPr/>
          </p:nvSpPr>
          <p:spPr>
            <a:xfrm>
              <a:off x="4383271" y="6258182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559"/>
                  </a:moveTo>
                  <a:lnTo>
                    <a:pt x="54000" y="11555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34" name="object 2334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4383271" y="6182615"/>
              <a:ext cx="35169" cy="75321"/>
            </a:xfrm>
            <a:prstGeom prst="rect">
              <a:avLst/>
            </a:prstGeom>
          </p:spPr>
        </p:pic>
        <p:sp>
          <p:nvSpPr>
            <p:cNvPr id="2335" name="object 2335"/>
            <p:cNvSpPr/>
            <p:nvPr/>
          </p:nvSpPr>
          <p:spPr>
            <a:xfrm>
              <a:off x="4383271" y="6182615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36" name="object 2336"/>
            <p:cNvSpPr/>
            <p:nvPr/>
          </p:nvSpPr>
          <p:spPr>
            <a:xfrm>
              <a:off x="4383271" y="5958308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559"/>
                  </a:lnTo>
                  <a:lnTo>
                    <a:pt x="54000" y="11555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37" name="object 2337"/>
            <p:cNvSpPr/>
            <p:nvPr/>
          </p:nvSpPr>
          <p:spPr>
            <a:xfrm>
              <a:off x="4383271" y="5958308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559"/>
                  </a:moveTo>
                  <a:lnTo>
                    <a:pt x="54000" y="11555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38" name="object 2338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4383271" y="6033063"/>
              <a:ext cx="35169" cy="75321"/>
            </a:xfrm>
            <a:prstGeom prst="rect">
              <a:avLst/>
            </a:prstGeom>
          </p:spPr>
        </p:pic>
        <p:sp>
          <p:nvSpPr>
            <p:cNvPr id="2339" name="object 2339"/>
            <p:cNvSpPr/>
            <p:nvPr/>
          </p:nvSpPr>
          <p:spPr>
            <a:xfrm>
              <a:off x="4383271" y="6033063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40" name="object 2340"/>
          <p:cNvSpPr txBox="1"/>
          <p:nvPr/>
        </p:nvSpPr>
        <p:spPr>
          <a:xfrm>
            <a:off x="4377150" y="6032279"/>
            <a:ext cx="49214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1" name="Group 5380"/>
          <p:cNvGrpSpPr/>
          <p:nvPr/>
        </p:nvGrpSpPr>
        <p:grpSpPr>
          <a:xfrm>
            <a:off x="4383271" y="6107214"/>
            <a:ext cx="35566" cy="75681"/>
            <a:chOff x="4383271" y="6107214"/>
            <a:chExt cx="35566" cy="75681"/>
          </a:xfrm>
        </p:grpSpPr>
        <p:sp>
          <p:nvSpPr>
            <p:cNvPr id="2342" name="object 2342"/>
            <p:cNvSpPr/>
            <p:nvPr/>
          </p:nvSpPr>
          <p:spPr>
            <a:xfrm>
              <a:off x="4383271" y="6107214"/>
              <a:ext cx="35566" cy="75681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54000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54000" y="11565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43" name="object 2343"/>
            <p:cNvSpPr/>
            <p:nvPr/>
          </p:nvSpPr>
          <p:spPr>
            <a:xfrm>
              <a:off x="4383271" y="6107214"/>
              <a:ext cx="35566" cy="75681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44" name="object 2344"/>
          <p:cNvSpPr txBox="1"/>
          <p:nvPr/>
        </p:nvSpPr>
        <p:spPr>
          <a:xfrm>
            <a:off x="4341997" y="6089451"/>
            <a:ext cx="777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-6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M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45" name="object 2345"/>
          <p:cNvSpPr txBox="1"/>
          <p:nvPr/>
        </p:nvSpPr>
        <p:spPr>
          <a:xfrm>
            <a:off x="4344562" y="6131137"/>
            <a:ext cx="73614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5" defTabSz="595630">
              <a:lnSpc>
                <a:spcPts val="325"/>
              </a:lnSpc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X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X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80" name="Group 5379"/>
          <p:cNvGrpSpPr/>
          <p:nvPr/>
        </p:nvGrpSpPr>
        <p:grpSpPr>
          <a:xfrm>
            <a:off x="4384593" y="5958309"/>
            <a:ext cx="104632" cy="299792"/>
            <a:chOff x="4384593" y="5958309"/>
            <a:chExt cx="104632" cy="299792"/>
          </a:xfrm>
        </p:grpSpPr>
        <p:sp>
          <p:nvSpPr>
            <p:cNvPr id="2347" name="object 2347"/>
            <p:cNvSpPr/>
            <p:nvPr/>
          </p:nvSpPr>
          <p:spPr>
            <a:xfrm>
              <a:off x="4401466" y="6233643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48" name="object 2348"/>
            <p:cNvSpPr/>
            <p:nvPr/>
          </p:nvSpPr>
          <p:spPr>
            <a:xfrm>
              <a:off x="4384593" y="622418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49" name="object 2349"/>
            <p:cNvSpPr/>
            <p:nvPr/>
          </p:nvSpPr>
          <p:spPr>
            <a:xfrm>
              <a:off x="4418423" y="5958309"/>
              <a:ext cx="70720" cy="93052"/>
            </a:xfrm>
            <a:custGeom>
              <a:avLst/>
              <a:gdLst/>
              <a:ahLst/>
              <a:cxnLst/>
              <a:rect l="l" t="t" r="r" b="b"/>
              <a:pathLst>
                <a:path w="108585" h="142875">
                  <a:moveTo>
                    <a:pt x="0" y="142722"/>
                  </a:moveTo>
                  <a:lnTo>
                    <a:pt x="107999" y="142722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50" name="object 2350"/>
            <p:cNvSpPr/>
            <p:nvPr/>
          </p:nvSpPr>
          <p:spPr>
            <a:xfrm>
              <a:off x="4418423" y="5958309"/>
              <a:ext cx="70720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51" name="object 2351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4418505" y="6051261"/>
              <a:ext cx="70338" cy="94019"/>
            </a:xfrm>
            <a:prstGeom prst="rect">
              <a:avLst/>
            </a:prstGeom>
          </p:spPr>
        </p:pic>
        <p:sp>
          <p:nvSpPr>
            <p:cNvPr id="2352" name="object 2352"/>
            <p:cNvSpPr/>
            <p:nvPr/>
          </p:nvSpPr>
          <p:spPr>
            <a:xfrm>
              <a:off x="4418505" y="6051261"/>
              <a:ext cx="70720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53" name="object 2353"/>
          <p:cNvSpPr txBox="1"/>
          <p:nvPr/>
        </p:nvSpPr>
        <p:spPr>
          <a:xfrm>
            <a:off x="4250849" y="6059476"/>
            <a:ext cx="23862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  <a:tabLst>
                <a:tab pos="176530" algn="l"/>
              </a:tabLst>
            </a:pPr>
            <a:r>
              <a:rPr sz="490" b="1" baseline="-28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112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9" name="Group 5378"/>
          <p:cNvGrpSpPr/>
          <p:nvPr/>
        </p:nvGrpSpPr>
        <p:grpSpPr>
          <a:xfrm>
            <a:off x="4418672" y="5958308"/>
            <a:ext cx="179155" cy="375409"/>
            <a:chOff x="4418672" y="5958308"/>
            <a:chExt cx="179155" cy="375409"/>
          </a:xfrm>
        </p:grpSpPr>
        <p:sp>
          <p:nvSpPr>
            <p:cNvPr id="2355" name="object 2355"/>
            <p:cNvSpPr/>
            <p:nvPr/>
          </p:nvSpPr>
          <p:spPr>
            <a:xfrm>
              <a:off x="4418672" y="6145885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107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07999" y="144360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56" name="object 2356"/>
            <p:cNvSpPr/>
            <p:nvPr/>
          </p:nvSpPr>
          <p:spPr>
            <a:xfrm>
              <a:off x="4418672" y="6145885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57" name="object 2357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4418754" y="6239425"/>
              <a:ext cx="70338" cy="94019"/>
            </a:xfrm>
            <a:prstGeom prst="rect">
              <a:avLst/>
            </a:prstGeom>
          </p:spPr>
        </p:pic>
        <p:sp>
          <p:nvSpPr>
            <p:cNvPr id="2358" name="object 2358"/>
            <p:cNvSpPr/>
            <p:nvPr/>
          </p:nvSpPr>
          <p:spPr>
            <a:xfrm>
              <a:off x="4418754" y="6239425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59" name="object 2359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4489308" y="6258182"/>
              <a:ext cx="35169" cy="75261"/>
            </a:xfrm>
            <a:prstGeom prst="rect">
              <a:avLst/>
            </a:prstGeom>
          </p:spPr>
        </p:pic>
        <p:sp>
          <p:nvSpPr>
            <p:cNvPr id="2360" name="object 2360"/>
            <p:cNvSpPr/>
            <p:nvPr/>
          </p:nvSpPr>
          <p:spPr>
            <a:xfrm>
              <a:off x="4489308" y="6258182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559"/>
                  </a:moveTo>
                  <a:lnTo>
                    <a:pt x="54000" y="11555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61" name="object 2361"/>
            <p:cNvSpPr/>
            <p:nvPr/>
          </p:nvSpPr>
          <p:spPr>
            <a:xfrm>
              <a:off x="4489308" y="5958308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559"/>
                  </a:lnTo>
                  <a:lnTo>
                    <a:pt x="54000" y="11555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62" name="object 2362"/>
            <p:cNvSpPr/>
            <p:nvPr/>
          </p:nvSpPr>
          <p:spPr>
            <a:xfrm>
              <a:off x="4489308" y="5958308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559"/>
                  </a:moveTo>
                  <a:lnTo>
                    <a:pt x="54000" y="11555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63" name="object 2363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4489308" y="6033063"/>
              <a:ext cx="35169" cy="75321"/>
            </a:xfrm>
            <a:prstGeom prst="rect">
              <a:avLst/>
            </a:prstGeom>
          </p:spPr>
        </p:pic>
        <p:sp>
          <p:nvSpPr>
            <p:cNvPr id="2364" name="object 2364"/>
            <p:cNvSpPr/>
            <p:nvPr/>
          </p:nvSpPr>
          <p:spPr>
            <a:xfrm>
              <a:off x="4489308" y="6033063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65" name="object 2365"/>
            <p:cNvSpPr/>
            <p:nvPr/>
          </p:nvSpPr>
          <p:spPr>
            <a:xfrm>
              <a:off x="4489308" y="6107214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54000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54000" y="11565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66" name="object 2366"/>
            <p:cNvSpPr/>
            <p:nvPr/>
          </p:nvSpPr>
          <p:spPr>
            <a:xfrm>
              <a:off x="4489308" y="6107214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67" name="object 2367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4489308" y="6182615"/>
              <a:ext cx="35169" cy="75321"/>
            </a:xfrm>
            <a:prstGeom prst="rect">
              <a:avLst/>
            </a:prstGeom>
          </p:spPr>
        </p:pic>
        <p:sp>
          <p:nvSpPr>
            <p:cNvPr id="2368" name="object 2368"/>
            <p:cNvSpPr/>
            <p:nvPr/>
          </p:nvSpPr>
          <p:spPr>
            <a:xfrm>
              <a:off x="4489308" y="6182615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650"/>
                  </a:moveTo>
                  <a:lnTo>
                    <a:pt x="54000" y="11565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69" name="object 2369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4523551" y="5958312"/>
              <a:ext cx="38686" cy="53926"/>
            </a:xfrm>
            <a:prstGeom prst="rect">
              <a:avLst/>
            </a:prstGeom>
          </p:spPr>
        </p:pic>
        <p:sp>
          <p:nvSpPr>
            <p:cNvPr id="2370" name="object 2370"/>
            <p:cNvSpPr/>
            <p:nvPr/>
          </p:nvSpPr>
          <p:spPr>
            <a:xfrm>
              <a:off x="4523551" y="5958312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71" name="object 2371"/>
            <p:cNvSpPr/>
            <p:nvPr/>
          </p:nvSpPr>
          <p:spPr>
            <a:xfrm>
              <a:off x="4523469" y="6008494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594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59400" y="82800"/>
                  </a:lnTo>
                  <a:lnTo>
                    <a:pt x="594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72" name="object 2372"/>
            <p:cNvSpPr/>
            <p:nvPr/>
          </p:nvSpPr>
          <p:spPr>
            <a:xfrm>
              <a:off x="4523469" y="6008494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73" name="object 2373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4523221" y="6062522"/>
              <a:ext cx="38686" cy="53926"/>
            </a:xfrm>
            <a:prstGeom prst="rect">
              <a:avLst/>
            </a:prstGeom>
          </p:spPr>
        </p:pic>
        <p:sp>
          <p:nvSpPr>
            <p:cNvPr id="2374" name="object 2374"/>
            <p:cNvSpPr/>
            <p:nvPr/>
          </p:nvSpPr>
          <p:spPr>
            <a:xfrm>
              <a:off x="4523221" y="6062522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75" name="object 2375"/>
            <p:cNvSpPr/>
            <p:nvPr/>
          </p:nvSpPr>
          <p:spPr>
            <a:xfrm>
              <a:off x="4523469" y="6117029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594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59400" y="82800"/>
                  </a:lnTo>
                  <a:lnTo>
                    <a:pt x="594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76" name="object 2376"/>
            <p:cNvSpPr/>
            <p:nvPr/>
          </p:nvSpPr>
          <p:spPr>
            <a:xfrm>
              <a:off x="4523469" y="6117029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77" name="object 2377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4524048" y="6169981"/>
              <a:ext cx="38686" cy="53926"/>
            </a:xfrm>
            <a:prstGeom prst="rect">
              <a:avLst/>
            </a:prstGeom>
          </p:spPr>
        </p:pic>
        <p:sp>
          <p:nvSpPr>
            <p:cNvPr id="2378" name="object 2378"/>
            <p:cNvSpPr/>
            <p:nvPr/>
          </p:nvSpPr>
          <p:spPr>
            <a:xfrm>
              <a:off x="4524048" y="6169981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79" name="object 2379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4524379" y="6225077"/>
              <a:ext cx="38686" cy="53926"/>
            </a:xfrm>
            <a:prstGeom prst="rect">
              <a:avLst/>
            </a:prstGeom>
          </p:spPr>
        </p:pic>
        <p:sp>
          <p:nvSpPr>
            <p:cNvPr id="2380" name="object 2380"/>
            <p:cNvSpPr/>
            <p:nvPr/>
          </p:nvSpPr>
          <p:spPr>
            <a:xfrm>
              <a:off x="4524379" y="6225077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81" name="object 2381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4524627" y="6279518"/>
              <a:ext cx="38686" cy="53926"/>
            </a:xfrm>
            <a:prstGeom prst="rect">
              <a:avLst/>
            </a:prstGeom>
          </p:spPr>
        </p:pic>
        <p:sp>
          <p:nvSpPr>
            <p:cNvPr id="2382" name="object 2382"/>
            <p:cNvSpPr/>
            <p:nvPr/>
          </p:nvSpPr>
          <p:spPr>
            <a:xfrm>
              <a:off x="4524627" y="6279518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83" name="object 2383"/>
            <p:cNvSpPr/>
            <p:nvPr/>
          </p:nvSpPr>
          <p:spPr>
            <a:xfrm>
              <a:off x="4562261" y="5958313"/>
              <a:ext cx="35566" cy="37634"/>
            </a:xfrm>
            <a:custGeom>
              <a:avLst/>
              <a:gdLst/>
              <a:ahLst/>
              <a:cxnLst/>
              <a:rect l="l" t="t" r="r" b="b"/>
              <a:pathLst>
                <a:path w="54610" h="57784">
                  <a:moveTo>
                    <a:pt x="54000" y="0"/>
                  </a:moveTo>
                  <a:lnTo>
                    <a:pt x="0" y="0"/>
                  </a:lnTo>
                  <a:lnTo>
                    <a:pt x="0" y="57779"/>
                  </a:lnTo>
                  <a:lnTo>
                    <a:pt x="54000" y="577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84" name="object 2384"/>
            <p:cNvSpPr/>
            <p:nvPr/>
          </p:nvSpPr>
          <p:spPr>
            <a:xfrm>
              <a:off x="4562261" y="5958313"/>
              <a:ext cx="35566" cy="37634"/>
            </a:xfrm>
            <a:custGeom>
              <a:avLst/>
              <a:gdLst/>
              <a:ahLst/>
              <a:cxnLst/>
              <a:rect l="l" t="t" r="r" b="b"/>
              <a:pathLst>
                <a:path w="54610" h="57784">
                  <a:moveTo>
                    <a:pt x="0" y="57779"/>
                  </a:moveTo>
                  <a:lnTo>
                    <a:pt x="54000" y="577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7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85" name="object 2385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4561930" y="5995911"/>
              <a:ext cx="35169" cy="56417"/>
            </a:xfrm>
            <a:prstGeom prst="rect">
              <a:avLst/>
            </a:prstGeom>
          </p:spPr>
        </p:pic>
        <p:sp>
          <p:nvSpPr>
            <p:cNvPr id="2386" name="object 2386"/>
            <p:cNvSpPr/>
            <p:nvPr/>
          </p:nvSpPr>
          <p:spPr>
            <a:xfrm>
              <a:off x="4561930" y="5995911"/>
              <a:ext cx="35566" cy="56658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0" y="86625"/>
                  </a:moveTo>
                  <a:lnTo>
                    <a:pt x="54000" y="866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66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87" name="object 2387"/>
            <p:cNvSpPr/>
            <p:nvPr/>
          </p:nvSpPr>
          <p:spPr>
            <a:xfrm>
              <a:off x="4561847" y="6110641"/>
              <a:ext cx="35566" cy="50868"/>
            </a:xfrm>
            <a:custGeom>
              <a:avLst/>
              <a:gdLst/>
              <a:ahLst/>
              <a:cxnLst/>
              <a:rect l="l" t="t" r="r" b="b"/>
              <a:pathLst>
                <a:path w="54610" h="78104">
                  <a:moveTo>
                    <a:pt x="0" y="77622"/>
                  </a:moveTo>
                  <a:lnTo>
                    <a:pt x="54000" y="77622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776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88" name="object 2388"/>
            <p:cNvSpPr/>
            <p:nvPr/>
          </p:nvSpPr>
          <p:spPr>
            <a:xfrm>
              <a:off x="4561847" y="6107269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0" y="82800"/>
                  </a:moveTo>
                  <a:lnTo>
                    <a:pt x="54000" y="828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89" name="object 2389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4562178" y="6161198"/>
              <a:ext cx="35169" cy="62718"/>
            </a:xfrm>
            <a:prstGeom prst="rect">
              <a:avLst/>
            </a:prstGeom>
          </p:spPr>
        </p:pic>
        <p:sp>
          <p:nvSpPr>
            <p:cNvPr id="2390" name="object 2390"/>
            <p:cNvSpPr/>
            <p:nvPr/>
          </p:nvSpPr>
          <p:spPr>
            <a:xfrm>
              <a:off x="4562178" y="6161198"/>
              <a:ext cx="35566" cy="62862"/>
            </a:xfrm>
            <a:custGeom>
              <a:avLst/>
              <a:gdLst/>
              <a:ahLst/>
              <a:cxnLst/>
              <a:rect l="l" t="t" r="r" b="b"/>
              <a:pathLst>
                <a:path w="54610" h="96520">
                  <a:moveTo>
                    <a:pt x="0" y="96300"/>
                  </a:moveTo>
                  <a:lnTo>
                    <a:pt x="54000" y="963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91" name="object 2391"/>
          <p:cNvSpPr txBox="1"/>
          <p:nvPr/>
        </p:nvSpPr>
        <p:spPr>
          <a:xfrm>
            <a:off x="4500309" y="6150590"/>
            <a:ext cx="115797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14000" dirty="0">
                <a:latin typeface="Arial" panose="020B0604020202020204"/>
                <a:cs typeface="Arial" panose="020B0604020202020204"/>
              </a:rPr>
              <a:t>S</a:t>
            </a:r>
            <a:endParaRPr sz="390" baseline="14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8" name="Group 5377"/>
          <p:cNvGrpSpPr/>
          <p:nvPr/>
        </p:nvGrpSpPr>
        <p:grpSpPr>
          <a:xfrm>
            <a:off x="4597414" y="5958313"/>
            <a:ext cx="68735" cy="100487"/>
            <a:chOff x="4597414" y="5958313"/>
            <a:chExt cx="68735" cy="100487"/>
          </a:xfrm>
        </p:grpSpPr>
        <p:sp>
          <p:nvSpPr>
            <p:cNvPr id="2393" name="object 2393"/>
            <p:cNvSpPr/>
            <p:nvPr/>
          </p:nvSpPr>
          <p:spPr>
            <a:xfrm>
              <a:off x="4597911" y="5958313"/>
              <a:ext cx="68238" cy="37634"/>
            </a:xfrm>
            <a:custGeom>
              <a:avLst/>
              <a:gdLst/>
              <a:ahLst/>
              <a:cxnLst/>
              <a:rect l="l" t="t" r="r" b="b"/>
              <a:pathLst>
                <a:path w="104775" h="57784">
                  <a:moveTo>
                    <a:pt x="104400" y="0"/>
                  </a:moveTo>
                  <a:lnTo>
                    <a:pt x="0" y="0"/>
                  </a:lnTo>
                  <a:lnTo>
                    <a:pt x="0" y="57779"/>
                  </a:lnTo>
                  <a:lnTo>
                    <a:pt x="104400" y="57779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394" name="object 2394"/>
            <p:cNvSpPr/>
            <p:nvPr/>
          </p:nvSpPr>
          <p:spPr>
            <a:xfrm>
              <a:off x="4597911" y="5958313"/>
              <a:ext cx="68238" cy="37634"/>
            </a:xfrm>
            <a:custGeom>
              <a:avLst/>
              <a:gdLst/>
              <a:ahLst/>
              <a:cxnLst/>
              <a:rect l="l" t="t" r="r" b="b"/>
              <a:pathLst>
                <a:path w="104775" h="57784">
                  <a:moveTo>
                    <a:pt x="0" y="57779"/>
                  </a:moveTo>
                  <a:lnTo>
                    <a:pt x="104400" y="57779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577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395" name="object 2395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4597414" y="5995938"/>
              <a:ext cx="67993" cy="62719"/>
            </a:xfrm>
            <a:prstGeom prst="rect">
              <a:avLst/>
            </a:prstGeom>
          </p:spPr>
        </p:pic>
        <p:sp>
          <p:nvSpPr>
            <p:cNvPr id="2396" name="object 2396"/>
            <p:cNvSpPr/>
            <p:nvPr/>
          </p:nvSpPr>
          <p:spPr>
            <a:xfrm>
              <a:off x="4597414" y="5995938"/>
              <a:ext cx="68238" cy="62862"/>
            </a:xfrm>
            <a:custGeom>
              <a:avLst/>
              <a:gdLst/>
              <a:ahLst/>
              <a:cxnLst/>
              <a:rect l="l" t="t" r="r" b="b"/>
              <a:pathLst>
                <a:path w="104775" h="96520">
                  <a:moveTo>
                    <a:pt x="0" y="96300"/>
                  </a:moveTo>
                  <a:lnTo>
                    <a:pt x="104400" y="9630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397" name="object 2397"/>
          <p:cNvSpPr txBox="1"/>
          <p:nvPr/>
        </p:nvSpPr>
        <p:spPr>
          <a:xfrm>
            <a:off x="4527439" y="5983843"/>
            <a:ext cx="130272" cy="59230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36195" defTabSz="595630">
              <a:lnSpc>
                <a:spcPts val="235"/>
              </a:lnSpc>
              <a:spcBef>
                <a:spcPts val="60"/>
              </a:spcBef>
            </a:pPr>
            <a:r>
              <a:rPr sz="295" b="1" baseline="9000" dirty="0">
                <a:latin typeface="Arial" panose="020B0604020202020204"/>
                <a:cs typeface="Arial" panose="020B0604020202020204"/>
              </a:rPr>
              <a:t>SF</a:t>
            </a:r>
            <a:r>
              <a:rPr sz="295" b="1" spc="112" baseline="9000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16" dirty="0">
                <a:latin typeface="Arial" panose="020B0604020202020204"/>
                <a:cs typeface="Arial" panose="020B0604020202020204"/>
              </a:rPr>
              <a:t>SF</a:t>
            </a:r>
            <a:endParaRPr sz="23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00"/>
              </a:lnSpc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7" name="Group 5376"/>
          <p:cNvGrpSpPr/>
          <p:nvPr/>
        </p:nvGrpSpPr>
        <p:grpSpPr>
          <a:xfrm>
            <a:off x="4597909" y="6107268"/>
            <a:ext cx="68238" cy="54241"/>
            <a:chOff x="4597909" y="6107268"/>
            <a:chExt cx="68238" cy="54241"/>
          </a:xfrm>
        </p:grpSpPr>
        <p:sp>
          <p:nvSpPr>
            <p:cNvPr id="2399" name="object 2399"/>
            <p:cNvSpPr/>
            <p:nvPr/>
          </p:nvSpPr>
          <p:spPr>
            <a:xfrm>
              <a:off x="4597909" y="6110640"/>
              <a:ext cx="68238" cy="50869"/>
            </a:xfrm>
            <a:custGeom>
              <a:avLst/>
              <a:gdLst/>
              <a:ahLst/>
              <a:cxnLst/>
              <a:rect l="l" t="t" r="r" b="b"/>
              <a:pathLst>
                <a:path w="104775" h="78104">
                  <a:moveTo>
                    <a:pt x="0" y="77622"/>
                  </a:moveTo>
                  <a:lnTo>
                    <a:pt x="104400" y="77622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776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00" name="object 2400"/>
            <p:cNvSpPr/>
            <p:nvPr/>
          </p:nvSpPr>
          <p:spPr>
            <a:xfrm>
              <a:off x="4597909" y="6107268"/>
              <a:ext cx="68238" cy="54177"/>
            </a:xfrm>
            <a:custGeom>
              <a:avLst/>
              <a:gdLst/>
              <a:ahLst/>
              <a:cxnLst/>
              <a:rect l="l" t="t" r="r" b="b"/>
              <a:pathLst>
                <a:path w="104775" h="83184">
                  <a:moveTo>
                    <a:pt x="0" y="82800"/>
                  </a:moveTo>
                  <a:lnTo>
                    <a:pt x="104400" y="8280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01" name="object 2401"/>
          <p:cNvSpPr txBox="1"/>
          <p:nvPr/>
        </p:nvSpPr>
        <p:spPr>
          <a:xfrm>
            <a:off x="4472187" y="6101957"/>
            <a:ext cx="20016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62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58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B</a:t>
            </a:r>
            <a:r>
              <a:rPr sz="390" b="1" spc="191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B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6" name="Group 5375"/>
          <p:cNvGrpSpPr/>
          <p:nvPr/>
        </p:nvGrpSpPr>
        <p:grpSpPr>
          <a:xfrm>
            <a:off x="4597082" y="6161197"/>
            <a:ext cx="68238" cy="62862"/>
            <a:chOff x="4597082" y="6161197"/>
            <a:chExt cx="68238" cy="62862"/>
          </a:xfrm>
        </p:grpSpPr>
        <p:pic>
          <p:nvPicPr>
            <p:cNvPr id="2403" name="object 2403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4597082" y="6161197"/>
              <a:ext cx="67994" cy="62719"/>
            </a:xfrm>
            <a:prstGeom prst="rect">
              <a:avLst/>
            </a:prstGeom>
          </p:spPr>
        </p:pic>
        <p:sp>
          <p:nvSpPr>
            <p:cNvPr id="2404" name="object 2404"/>
            <p:cNvSpPr/>
            <p:nvPr/>
          </p:nvSpPr>
          <p:spPr>
            <a:xfrm>
              <a:off x="4597082" y="6161197"/>
              <a:ext cx="68238" cy="62862"/>
            </a:xfrm>
            <a:custGeom>
              <a:avLst/>
              <a:gdLst/>
              <a:ahLst/>
              <a:cxnLst/>
              <a:rect l="l" t="t" r="r" b="b"/>
              <a:pathLst>
                <a:path w="104775" h="96520">
                  <a:moveTo>
                    <a:pt x="0" y="96300"/>
                  </a:moveTo>
                  <a:lnTo>
                    <a:pt x="104400" y="9630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05" name="object 2405"/>
          <p:cNvSpPr txBox="1"/>
          <p:nvPr/>
        </p:nvSpPr>
        <p:spPr>
          <a:xfrm>
            <a:off x="4462385" y="5857474"/>
            <a:ext cx="285206" cy="8271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29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39.5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0"/>
              </a:lnSpc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40.5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41.0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0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42.5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43.5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5" name="Group 5374"/>
          <p:cNvGrpSpPr/>
          <p:nvPr/>
        </p:nvGrpSpPr>
        <p:grpSpPr>
          <a:xfrm>
            <a:off x="4665817" y="5958309"/>
            <a:ext cx="58726" cy="281869"/>
            <a:chOff x="4665817" y="5958309"/>
            <a:chExt cx="58726" cy="281869"/>
          </a:xfrm>
        </p:grpSpPr>
        <p:sp>
          <p:nvSpPr>
            <p:cNvPr id="2407" name="object 2407"/>
            <p:cNvSpPr/>
            <p:nvPr/>
          </p:nvSpPr>
          <p:spPr>
            <a:xfrm>
              <a:off x="4665817" y="5958309"/>
              <a:ext cx="58726" cy="93052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0" y="142722"/>
                  </a:moveTo>
                  <a:lnTo>
                    <a:pt x="89999" y="14272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08" name="object 2408"/>
            <p:cNvSpPr/>
            <p:nvPr/>
          </p:nvSpPr>
          <p:spPr>
            <a:xfrm>
              <a:off x="4665817" y="5958309"/>
              <a:ext cx="58726" cy="94293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09" name="object 2409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4665817" y="6051261"/>
              <a:ext cx="58615" cy="94019"/>
            </a:xfrm>
            <a:prstGeom prst="rect">
              <a:avLst/>
            </a:prstGeom>
          </p:spPr>
        </p:pic>
        <p:sp>
          <p:nvSpPr>
            <p:cNvPr id="2410" name="object 2410"/>
            <p:cNvSpPr/>
            <p:nvPr/>
          </p:nvSpPr>
          <p:spPr>
            <a:xfrm>
              <a:off x="4665817" y="6051261"/>
              <a:ext cx="58726" cy="94293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  <a:path w="90170" h="144779">
                  <a:moveTo>
                    <a:pt x="44577" y="16332"/>
                  </a:moveTo>
                  <a:lnTo>
                    <a:pt x="44577" y="16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11" name="object 2411"/>
            <p:cNvSpPr/>
            <p:nvPr/>
          </p:nvSpPr>
          <p:spPr>
            <a:xfrm>
              <a:off x="4677975" y="605232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29"/>
                  </a:lnTo>
                  <a:lnTo>
                    <a:pt x="25860" y="45700"/>
                  </a:lnTo>
                  <a:lnTo>
                    <a:pt x="39094" y="47229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12" name="object 2412"/>
            <p:cNvSpPr/>
            <p:nvPr/>
          </p:nvSpPr>
          <p:spPr>
            <a:xfrm>
              <a:off x="4665817" y="6145885"/>
              <a:ext cx="58726" cy="94293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13" name="object 2413"/>
            <p:cNvSpPr/>
            <p:nvPr/>
          </p:nvSpPr>
          <p:spPr>
            <a:xfrm>
              <a:off x="4665817" y="6145885"/>
              <a:ext cx="58726" cy="94293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14" name="object 2414"/>
          <p:cNvSpPr txBox="1"/>
          <p:nvPr/>
        </p:nvSpPr>
        <p:spPr>
          <a:xfrm>
            <a:off x="4669952" y="613351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4" name="Group 5373"/>
          <p:cNvGrpSpPr/>
          <p:nvPr/>
        </p:nvGrpSpPr>
        <p:grpSpPr>
          <a:xfrm>
            <a:off x="4665817" y="5958309"/>
            <a:ext cx="129362" cy="375408"/>
            <a:chOff x="4665817" y="5958309"/>
            <a:chExt cx="129362" cy="375408"/>
          </a:xfrm>
        </p:grpSpPr>
        <p:pic>
          <p:nvPicPr>
            <p:cNvPr id="2416" name="object 2416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4665817" y="6239425"/>
              <a:ext cx="58614" cy="94019"/>
            </a:xfrm>
            <a:prstGeom prst="rect">
              <a:avLst/>
            </a:prstGeom>
          </p:spPr>
        </p:pic>
        <p:sp>
          <p:nvSpPr>
            <p:cNvPr id="2417" name="object 2417"/>
            <p:cNvSpPr/>
            <p:nvPr/>
          </p:nvSpPr>
          <p:spPr>
            <a:xfrm>
              <a:off x="4665817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18" name="object 2418"/>
            <p:cNvSpPr/>
            <p:nvPr/>
          </p:nvSpPr>
          <p:spPr>
            <a:xfrm>
              <a:off x="4724460" y="5958309"/>
              <a:ext cx="70719" cy="93052"/>
            </a:xfrm>
            <a:custGeom>
              <a:avLst/>
              <a:gdLst/>
              <a:ahLst/>
              <a:cxnLst/>
              <a:rect l="l" t="t" r="r" b="b"/>
              <a:pathLst>
                <a:path w="108585" h="142875">
                  <a:moveTo>
                    <a:pt x="0" y="142722"/>
                  </a:moveTo>
                  <a:lnTo>
                    <a:pt x="107999" y="142722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19" name="object 2419"/>
            <p:cNvSpPr/>
            <p:nvPr/>
          </p:nvSpPr>
          <p:spPr>
            <a:xfrm>
              <a:off x="4724460" y="5958309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20" name="object 2420"/>
          <p:cNvSpPr txBox="1"/>
          <p:nvPr/>
        </p:nvSpPr>
        <p:spPr>
          <a:xfrm>
            <a:off x="4232568" y="5945132"/>
            <a:ext cx="569890" cy="72054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337185" defTabSz="595630">
              <a:lnSpc>
                <a:spcPts val="245"/>
              </a:lnSpc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spc="17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24765" defTabSz="595630">
              <a:lnSpc>
                <a:spcPts val="320"/>
              </a:lnSpc>
              <a:tabLst>
                <a:tab pos="449580" algn="l"/>
              </a:tabLst>
            </a:pPr>
            <a:r>
              <a:rPr sz="390" b="1" spc="-10" baseline="7000" dirty="0">
                <a:latin typeface="Arial" panose="020B0604020202020204"/>
                <a:cs typeface="Arial" panose="020B0604020202020204"/>
              </a:rPr>
              <a:t>W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247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28000" dirty="0">
                <a:latin typeface="Arial" panose="020B0604020202020204"/>
                <a:cs typeface="Arial" panose="020B0604020202020204"/>
              </a:rPr>
              <a:t>F</a:t>
            </a:r>
            <a:r>
              <a:rPr sz="295" b="1" spc="312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5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28000" dirty="0">
                <a:latin typeface="Arial" panose="020B0604020202020204"/>
                <a:cs typeface="Arial" panose="020B0604020202020204"/>
              </a:rPr>
              <a:t>F</a:t>
            </a:r>
            <a:r>
              <a:rPr sz="295" b="1" spc="5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24" baseline="28000" dirty="0">
                <a:latin typeface="Arial" panose="020B0604020202020204"/>
                <a:cs typeface="Arial" panose="020B0604020202020204"/>
              </a:rPr>
              <a:t>SX</a:t>
            </a:r>
            <a:r>
              <a:rPr sz="295" b="1" baseline="28000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8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3" name="Group 5372"/>
          <p:cNvGrpSpPr/>
          <p:nvPr/>
        </p:nvGrpSpPr>
        <p:grpSpPr>
          <a:xfrm>
            <a:off x="4724460" y="6051261"/>
            <a:ext cx="70719" cy="188915"/>
            <a:chOff x="4724460" y="6051261"/>
            <a:chExt cx="70719" cy="188915"/>
          </a:xfrm>
        </p:grpSpPr>
        <p:pic>
          <p:nvPicPr>
            <p:cNvPr id="2422" name="object 2422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4724460" y="6051261"/>
              <a:ext cx="70338" cy="94019"/>
            </a:xfrm>
            <a:prstGeom prst="rect">
              <a:avLst/>
            </a:prstGeom>
          </p:spPr>
        </p:pic>
        <p:sp>
          <p:nvSpPr>
            <p:cNvPr id="2423" name="object 2423"/>
            <p:cNvSpPr/>
            <p:nvPr/>
          </p:nvSpPr>
          <p:spPr>
            <a:xfrm>
              <a:off x="4724460" y="6051261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24" name="object 2424"/>
            <p:cNvSpPr/>
            <p:nvPr/>
          </p:nvSpPr>
          <p:spPr>
            <a:xfrm>
              <a:off x="4724460" y="6145884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107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07999" y="144360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25" name="object 2425"/>
            <p:cNvSpPr/>
            <p:nvPr/>
          </p:nvSpPr>
          <p:spPr>
            <a:xfrm>
              <a:off x="4724460" y="6145884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26" name="object 2426"/>
          <p:cNvSpPr txBox="1"/>
          <p:nvPr/>
        </p:nvSpPr>
        <p:spPr>
          <a:xfrm>
            <a:off x="4235546" y="6154164"/>
            <a:ext cx="57898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28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73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58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-28000" dirty="0">
                <a:latin typeface="Arial" panose="020B0604020202020204"/>
                <a:cs typeface="Arial" panose="020B0604020202020204"/>
              </a:rPr>
              <a:t>SR</a:t>
            </a:r>
            <a:r>
              <a:rPr sz="295" b="1" spc="136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21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160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baseline="-21000" dirty="0">
                <a:latin typeface="Arial" panose="020B0604020202020204"/>
                <a:cs typeface="Arial" panose="020B0604020202020204"/>
              </a:rPr>
              <a:t>B</a:t>
            </a:r>
            <a:r>
              <a:rPr sz="390" b="1" spc="19" baseline="-2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SB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8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102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2" name="Group 5371"/>
          <p:cNvGrpSpPr/>
          <p:nvPr/>
        </p:nvGrpSpPr>
        <p:grpSpPr>
          <a:xfrm>
            <a:off x="4724460" y="5958309"/>
            <a:ext cx="103391" cy="375408"/>
            <a:chOff x="4724460" y="5958309"/>
            <a:chExt cx="103391" cy="375408"/>
          </a:xfrm>
        </p:grpSpPr>
        <p:pic>
          <p:nvPicPr>
            <p:cNvPr id="2428" name="object 2428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4724460" y="6239425"/>
              <a:ext cx="70338" cy="94019"/>
            </a:xfrm>
            <a:prstGeom prst="rect">
              <a:avLst/>
            </a:prstGeom>
          </p:spPr>
        </p:pic>
        <p:sp>
          <p:nvSpPr>
            <p:cNvPr id="2429" name="object 2429"/>
            <p:cNvSpPr/>
            <p:nvPr/>
          </p:nvSpPr>
          <p:spPr>
            <a:xfrm>
              <a:off x="4724460" y="6239425"/>
              <a:ext cx="70720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30" name="object 2430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4794766" y="5958309"/>
              <a:ext cx="32824" cy="187567"/>
            </a:xfrm>
            <a:prstGeom prst="rect">
              <a:avLst/>
            </a:prstGeom>
          </p:spPr>
        </p:pic>
        <p:sp>
          <p:nvSpPr>
            <p:cNvPr id="2431" name="object 2431"/>
            <p:cNvSpPr/>
            <p:nvPr/>
          </p:nvSpPr>
          <p:spPr>
            <a:xfrm>
              <a:off x="4794766" y="5958309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32" name="object 2432"/>
          <p:cNvSpPr txBox="1"/>
          <p:nvPr/>
        </p:nvSpPr>
        <p:spPr>
          <a:xfrm>
            <a:off x="4790631" y="6013223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1" name="Group 5370"/>
          <p:cNvGrpSpPr/>
          <p:nvPr/>
        </p:nvGrpSpPr>
        <p:grpSpPr>
          <a:xfrm>
            <a:off x="4794766" y="5958309"/>
            <a:ext cx="97353" cy="375326"/>
            <a:chOff x="4794766" y="5958309"/>
            <a:chExt cx="97353" cy="375326"/>
          </a:xfrm>
        </p:grpSpPr>
        <p:pic>
          <p:nvPicPr>
            <p:cNvPr id="2434" name="object 2434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4794766" y="6145877"/>
              <a:ext cx="32824" cy="187567"/>
            </a:xfrm>
            <a:prstGeom prst="rect">
              <a:avLst/>
            </a:prstGeom>
          </p:spPr>
        </p:pic>
        <p:sp>
          <p:nvSpPr>
            <p:cNvPr id="2435" name="object 2435"/>
            <p:cNvSpPr/>
            <p:nvPr/>
          </p:nvSpPr>
          <p:spPr>
            <a:xfrm>
              <a:off x="4794766" y="6145877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36" name="object 2436"/>
            <p:cNvSpPr/>
            <p:nvPr/>
          </p:nvSpPr>
          <p:spPr>
            <a:xfrm>
              <a:off x="4827603" y="5958309"/>
              <a:ext cx="64102" cy="125723"/>
            </a:xfrm>
            <a:custGeom>
              <a:avLst/>
              <a:gdLst/>
              <a:ahLst/>
              <a:cxnLst/>
              <a:rect l="l" t="t" r="r" b="b"/>
              <a:pathLst>
                <a:path w="98425" h="193040">
                  <a:moveTo>
                    <a:pt x="0" y="192963"/>
                  </a:moveTo>
                  <a:lnTo>
                    <a:pt x="97917" y="192963"/>
                  </a:lnTo>
                  <a:lnTo>
                    <a:pt x="9791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37" name="object 2437"/>
            <p:cNvSpPr/>
            <p:nvPr/>
          </p:nvSpPr>
          <p:spPr>
            <a:xfrm>
              <a:off x="4827603" y="5958309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38" name="object 2438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4827603" y="6082816"/>
              <a:ext cx="64477" cy="125673"/>
            </a:xfrm>
            <a:prstGeom prst="rect">
              <a:avLst/>
            </a:prstGeom>
          </p:spPr>
        </p:pic>
        <p:sp>
          <p:nvSpPr>
            <p:cNvPr id="2439" name="object 2439"/>
            <p:cNvSpPr/>
            <p:nvPr/>
          </p:nvSpPr>
          <p:spPr>
            <a:xfrm>
              <a:off x="4827603" y="6082816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60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40" name="object 2440"/>
          <p:cNvSpPr txBox="1"/>
          <p:nvPr/>
        </p:nvSpPr>
        <p:spPr>
          <a:xfrm>
            <a:off x="4825535" y="6106919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70" name="Group 5369"/>
          <p:cNvGrpSpPr/>
          <p:nvPr/>
        </p:nvGrpSpPr>
        <p:grpSpPr>
          <a:xfrm>
            <a:off x="4827604" y="5958309"/>
            <a:ext cx="96856" cy="375466"/>
            <a:chOff x="4827604" y="5958309"/>
            <a:chExt cx="96856" cy="375466"/>
          </a:xfrm>
        </p:grpSpPr>
        <p:sp>
          <p:nvSpPr>
            <p:cNvPr id="2442" name="object 2442"/>
            <p:cNvSpPr/>
            <p:nvPr/>
          </p:nvSpPr>
          <p:spPr>
            <a:xfrm>
              <a:off x="4827604" y="6207770"/>
              <a:ext cx="64102" cy="125723"/>
            </a:xfrm>
            <a:custGeom>
              <a:avLst/>
              <a:gdLst/>
              <a:ahLst/>
              <a:cxnLst/>
              <a:rect l="l" t="t" r="r" b="b"/>
              <a:pathLst>
                <a:path w="98425" h="193040">
                  <a:moveTo>
                    <a:pt x="0" y="192963"/>
                  </a:moveTo>
                  <a:lnTo>
                    <a:pt x="97917" y="192963"/>
                  </a:lnTo>
                  <a:lnTo>
                    <a:pt x="9791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43" name="object 2443"/>
            <p:cNvSpPr/>
            <p:nvPr/>
          </p:nvSpPr>
          <p:spPr>
            <a:xfrm>
              <a:off x="4827604" y="6083983"/>
              <a:ext cx="64515" cy="249792"/>
            </a:xfrm>
            <a:custGeom>
              <a:avLst/>
              <a:gdLst/>
              <a:ahLst/>
              <a:cxnLst/>
              <a:rect l="l" t="t" r="r" b="b"/>
              <a:pathLst>
                <a:path w="99060" h="383540">
                  <a:moveTo>
                    <a:pt x="0" y="383032"/>
                  </a:moveTo>
                  <a:lnTo>
                    <a:pt x="99000" y="383032"/>
                  </a:lnTo>
                  <a:lnTo>
                    <a:pt x="99000" y="190068"/>
                  </a:lnTo>
                  <a:lnTo>
                    <a:pt x="0" y="190068"/>
                  </a:lnTo>
                  <a:lnTo>
                    <a:pt x="0" y="383032"/>
                  </a:lnTo>
                  <a:close/>
                </a:path>
                <a:path w="99060" h="383540">
                  <a:moveTo>
                    <a:pt x="51562" y="14693"/>
                  </a:moveTo>
                  <a:lnTo>
                    <a:pt x="515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44" name="object 2444"/>
            <p:cNvSpPr/>
            <p:nvPr/>
          </p:nvSpPr>
          <p:spPr>
            <a:xfrm>
              <a:off x="4844311" y="608398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45" name="object 2445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4891375" y="5958309"/>
              <a:ext cx="32824" cy="187567"/>
            </a:xfrm>
            <a:prstGeom prst="rect">
              <a:avLst/>
            </a:prstGeom>
          </p:spPr>
        </p:pic>
        <p:sp>
          <p:nvSpPr>
            <p:cNvPr id="2446" name="object 2446"/>
            <p:cNvSpPr/>
            <p:nvPr/>
          </p:nvSpPr>
          <p:spPr>
            <a:xfrm>
              <a:off x="4891375" y="5958309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47" name="object 2447"/>
          <p:cNvSpPr txBox="1"/>
          <p:nvPr/>
        </p:nvSpPr>
        <p:spPr>
          <a:xfrm>
            <a:off x="4886080" y="6034067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9" name="Group 5368"/>
          <p:cNvGrpSpPr/>
          <p:nvPr/>
        </p:nvGrpSpPr>
        <p:grpSpPr>
          <a:xfrm>
            <a:off x="4891375" y="6145877"/>
            <a:ext cx="33085" cy="187757"/>
            <a:chOff x="4891375" y="6145877"/>
            <a:chExt cx="33085" cy="187757"/>
          </a:xfrm>
        </p:grpSpPr>
        <p:pic>
          <p:nvPicPr>
            <p:cNvPr id="2449" name="object 2449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4891375" y="6145877"/>
              <a:ext cx="32824" cy="187566"/>
            </a:xfrm>
            <a:prstGeom prst="rect">
              <a:avLst/>
            </a:prstGeom>
          </p:spPr>
        </p:pic>
        <p:sp>
          <p:nvSpPr>
            <p:cNvPr id="2450" name="object 2450"/>
            <p:cNvSpPr/>
            <p:nvPr/>
          </p:nvSpPr>
          <p:spPr>
            <a:xfrm>
              <a:off x="4891375" y="6145877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51" name="object 2451"/>
          <p:cNvSpPr txBox="1"/>
          <p:nvPr/>
        </p:nvSpPr>
        <p:spPr>
          <a:xfrm>
            <a:off x="4789473" y="6180170"/>
            <a:ext cx="14102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52" name="object 2452"/>
          <p:cNvSpPr txBox="1"/>
          <p:nvPr/>
        </p:nvSpPr>
        <p:spPr>
          <a:xfrm>
            <a:off x="5343441" y="5856679"/>
            <a:ext cx="132857" cy="8188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8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65.0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/>
            <a:r>
              <a:rPr sz="260" b="1" spc="-13" dirty="0">
                <a:latin typeface="Arial" panose="020B0604020202020204"/>
                <a:cs typeface="Arial" panose="020B0604020202020204"/>
              </a:rPr>
              <a:t>66.0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53" name="object 2453"/>
          <p:cNvSpPr txBox="1"/>
          <p:nvPr/>
        </p:nvSpPr>
        <p:spPr>
          <a:xfrm>
            <a:off x="5528799" y="5855291"/>
            <a:ext cx="501163" cy="8478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71.0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8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5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76.0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6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77.5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78.0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79.0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spcBef>
                <a:spcPts val="1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81.0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2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9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86.0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8" name="Group 5367"/>
          <p:cNvGrpSpPr/>
          <p:nvPr/>
        </p:nvGrpSpPr>
        <p:grpSpPr>
          <a:xfrm>
            <a:off x="4924128" y="5958309"/>
            <a:ext cx="56658" cy="94292"/>
            <a:chOff x="4924128" y="5958309"/>
            <a:chExt cx="56658" cy="94292"/>
          </a:xfrm>
        </p:grpSpPr>
        <p:sp>
          <p:nvSpPr>
            <p:cNvPr id="2455" name="object 2455"/>
            <p:cNvSpPr/>
            <p:nvPr/>
          </p:nvSpPr>
          <p:spPr>
            <a:xfrm>
              <a:off x="4924128" y="5958309"/>
              <a:ext cx="56658" cy="93052"/>
            </a:xfrm>
            <a:custGeom>
              <a:avLst/>
              <a:gdLst/>
              <a:ahLst/>
              <a:cxnLst/>
              <a:rect l="l" t="t" r="r" b="b"/>
              <a:pathLst>
                <a:path w="86995" h="142875">
                  <a:moveTo>
                    <a:pt x="0" y="142722"/>
                  </a:moveTo>
                  <a:lnTo>
                    <a:pt x="86400" y="142722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56" name="object 2456"/>
            <p:cNvSpPr/>
            <p:nvPr/>
          </p:nvSpPr>
          <p:spPr>
            <a:xfrm>
              <a:off x="4924128" y="5958309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0" y="144360"/>
                  </a:moveTo>
                  <a:lnTo>
                    <a:pt x="86400" y="144360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57" name="object 2457"/>
          <p:cNvSpPr txBox="1"/>
          <p:nvPr/>
        </p:nvSpPr>
        <p:spPr>
          <a:xfrm>
            <a:off x="4931738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7" name="Group 5366"/>
          <p:cNvGrpSpPr/>
          <p:nvPr/>
        </p:nvGrpSpPr>
        <p:grpSpPr>
          <a:xfrm>
            <a:off x="4924128" y="6051261"/>
            <a:ext cx="56658" cy="188915"/>
            <a:chOff x="4924128" y="6051261"/>
            <a:chExt cx="56658" cy="188915"/>
          </a:xfrm>
        </p:grpSpPr>
        <p:pic>
          <p:nvPicPr>
            <p:cNvPr id="2459" name="object 2459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4924128" y="6051261"/>
              <a:ext cx="56271" cy="94019"/>
            </a:xfrm>
            <a:prstGeom prst="rect">
              <a:avLst/>
            </a:prstGeom>
          </p:spPr>
        </p:pic>
        <p:sp>
          <p:nvSpPr>
            <p:cNvPr id="2460" name="object 2460"/>
            <p:cNvSpPr/>
            <p:nvPr/>
          </p:nvSpPr>
          <p:spPr>
            <a:xfrm>
              <a:off x="4924128" y="6051261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0" y="144360"/>
                  </a:moveTo>
                  <a:lnTo>
                    <a:pt x="86400" y="144360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  <a:path w="86995" h="144779">
                  <a:moveTo>
                    <a:pt x="41148" y="21183"/>
                  </a:moveTo>
                  <a:lnTo>
                    <a:pt x="41148" y="6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61" name="object 2461"/>
            <p:cNvSpPr/>
            <p:nvPr/>
          </p:nvSpPr>
          <p:spPr>
            <a:xfrm>
              <a:off x="4934054" y="6055488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29"/>
                  </a:lnTo>
                  <a:lnTo>
                    <a:pt x="25860" y="45700"/>
                  </a:lnTo>
                  <a:lnTo>
                    <a:pt x="39094" y="47229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62" name="object 2462"/>
            <p:cNvSpPr/>
            <p:nvPr/>
          </p:nvSpPr>
          <p:spPr>
            <a:xfrm>
              <a:off x="4924128" y="6145884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864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6400" y="144360"/>
                  </a:lnTo>
                  <a:lnTo>
                    <a:pt x="864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63" name="object 2463"/>
            <p:cNvSpPr/>
            <p:nvPr/>
          </p:nvSpPr>
          <p:spPr>
            <a:xfrm>
              <a:off x="4924128" y="6145884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0" y="144360"/>
                  </a:moveTo>
                  <a:lnTo>
                    <a:pt x="86400" y="144360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64" name="object 2464"/>
          <p:cNvSpPr txBox="1"/>
          <p:nvPr/>
        </p:nvSpPr>
        <p:spPr>
          <a:xfrm>
            <a:off x="4919497" y="6051052"/>
            <a:ext cx="66170" cy="158033"/>
          </a:xfrm>
          <a:prstGeom prst="rect">
            <a:avLst/>
          </a:prstGeom>
        </p:spPr>
        <p:txBody>
          <a:bodyPr vert="horz" wrap="square" lIns="0" tIns="36807" rIns="0" bIns="0" rtlCol="0">
            <a:spAutoFit/>
          </a:bodyPr>
          <a:lstStyle/>
          <a:p>
            <a:pPr marL="8255" defTabSz="595630">
              <a:spcBef>
                <a:spcPts val="290"/>
              </a:spcBef>
            </a:pPr>
            <a:r>
              <a:rPr sz="295" b="1" spc="-16" dirty="0">
                <a:latin typeface="Arial" panose="020B0604020202020204"/>
                <a:cs typeface="Arial" panose="020B0604020202020204"/>
              </a:rPr>
              <a:t>SF</a:t>
            </a:r>
            <a:endParaRPr sz="295">
              <a:latin typeface="Arial" panose="020B0604020202020204"/>
              <a:cs typeface="Arial" panose="020B0604020202020204"/>
            </a:endParaRPr>
          </a:p>
          <a:p>
            <a:pPr marL="15875" defTabSz="595630"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6" name="Group 5365"/>
          <p:cNvGrpSpPr/>
          <p:nvPr/>
        </p:nvGrpSpPr>
        <p:grpSpPr>
          <a:xfrm>
            <a:off x="4924128" y="5958309"/>
            <a:ext cx="325392" cy="375408"/>
            <a:chOff x="4924128" y="5958309"/>
            <a:chExt cx="325392" cy="375408"/>
          </a:xfrm>
        </p:grpSpPr>
        <p:pic>
          <p:nvPicPr>
            <p:cNvPr id="2466" name="object 2466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4924128" y="6239425"/>
              <a:ext cx="56271" cy="94019"/>
            </a:xfrm>
            <a:prstGeom prst="rect">
              <a:avLst/>
            </a:prstGeom>
          </p:spPr>
        </p:pic>
        <p:sp>
          <p:nvSpPr>
            <p:cNvPr id="2467" name="object 2467"/>
            <p:cNvSpPr/>
            <p:nvPr/>
          </p:nvSpPr>
          <p:spPr>
            <a:xfrm>
              <a:off x="4924128" y="6239425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0" y="144360"/>
                  </a:moveTo>
                  <a:lnTo>
                    <a:pt x="86400" y="144360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68" name="object 2468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5065401" y="5958309"/>
              <a:ext cx="39063" cy="187567"/>
            </a:xfrm>
            <a:prstGeom prst="rect">
              <a:avLst/>
            </a:prstGeom>
          </p:spPr>
        </p:pic>
        <p:sp>
          <p:nvSpPr>
            <p:cNvPr id="2469" name="object 2469"/>
            <p:cNvSpPr/>
            <p:nvPr/>
          </p:nvSpPr>
          <p:spPr>
            <a:xfrm>
              <a:off x="5065401" y="5958309"/>
              <a:ext cx="39289" cy="187758"/>
            </a:xfrm>
            <a:custGeom>
              <a:avLst/>
              <a:gdLst/>
              <a:ahLst/>
              <a:cxnLst/>
              <a:rect l="l" t="t" r="r" b="b"/>
              <a:pathLst>
                <a:path w="60325" h="288290">
                  <a:moveTo>
                    <a:pt x="0" y="287997"/>
                  </a:moveTo>
                  <a:lnTo>
                    <a:pt x="59979" y="287997"/>
                  </a:lnTo>
                  <a:lnTo>
                    <a:pt x="5997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70" name="object 2470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5065484" y="6145877"/>
              <a:ext cx="39063" cy="187567"/>
            </a:xfrm>
            <a:prstGeom prst="rect">
              <a:avLst/>
            </a:prstGeom>
          </p:spPr>
        </p:pic>
        <p:sp>
          <p:nvSpPr>
            <p:cNvPr id="2471" name="object 2471"/>
            <p:cNvSpPr/>
            <p:nvPr/>
          </p:nvSpPr>
          <p:spPr>
            <a:xfrm>
              <a:off x="5065484" y="6145877"/>
              <a:ext cx="39289" cy="187758"/>
            </a:xfrm>
            <a:custGeom>
              <a:avLst/>
              <a:gdLst/>
              <a:ahLst/>
              <a:cxnLst/>
              <a:rect l="l" t="t" r="r" b="b"/>
              <a:pathLst>
                <a:path w="60325" h="288290">
                  <a:moveTo>
                    <a:pt x="0" y="287997"/>
                  </a:moveTo>
                  <a:lnTo>
                    <a:pt x="59979" y="287997"/>
                  </a:lnTo>
                  <a:lnTo>
                    <a:pt x="5997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72" name="object 2472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5104442" y="5958309"/>
              <a:ext cx="46892" cy="125673"/>
            </a:xfrm>
            <a:prstGeom prst="rect">
              <a:avLst/>
            </a:prstGeom>
          </p:spPr>
        </p:pic>
        <p:sp>
          <p:nvSpPr>
            <p:cNvPr id="2473" name="object 2473"/>
            <p:cNvSpPr/>
            <p:nvPr/>
          </p:nvSpPr>
          <p:spPr>
            <a:xfrm>
              <a:off x="5104442" y="5958309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74" name="object 2474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5104442" y="6082816"/>
              <a:ext cx="46892" cy="125673"/>
            </a:xfrm>
            <a:prstGeom prst="rect">
              <a:avLst/>
            </a:prstGeom>
          </p:spPr>
        </p:pic>
        <p:sp>
          <p:nvSpPr>
            <p:cNvPr id="2475" name="object 2475"/>
            <p:cNvSpPr/>
            <p:nvPr/>
          </p:nvSpPr>
          <p:spPr>
            <a:xfrm>
              <a:off x="5104442" y="6082816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76" name="object 2476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5104442" y="6207770"/>
              <a:ext cx="46892" cy="125673"/>
            </a:xfrm>
            <a:prstGeom prst="rect">
              <a:avLst/>
            </a:prstGeom>
          </p:spPr>
        </p:pic>
        <p:sp>
          <p:nvSpPr>
            <p:cNvPr id="2477" name="object 2477"/>
            <p:cNvSpPr/>
            <p:nvPr/>
          </p:nvSpPr>
          <p:spPr>
            <a:xfrm>
              <a:off x="5104442" y="6207770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78" name="object 2478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5215194" y="5958309"/>
              <a:ext cx="33996" cy="94019"/>
            </a:xfrm>
            <a:prstGeom prst="rect">
              <a:avLst/>
            </a:prstGeom>
          </p:spPr>
        </p:pic>
        <p:sp>
          <p:nvSpPr>
            <p:cNvPr id="2479" name="object 2479"/>
            <p:cNvSpPr/>
            <p:nvPr/>
          </p:nvSpPr>
          <p:spPr>
            <a:xfrm>
              <a:off x="5215194" y="5958309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0" y="144360"/>
                  </a:moveTo>
                  <a:lnTo>
                    <a:pt x="52199" y="144360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80" name="object 2480"/>
            <p:cNvSpPr/>
            <p:nvPr/>
          </p:nvSpPr>
          <p:spPr>
            <a:xfrm>
              <a:off x="5215194" y="6051261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521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52199" y="144360"/>
                  </a:lnTo>
                  <a:lnTo>
                    <a:pt x="521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81" name="object 2481"/>
            <p:cNvSpPr/>
            <p:nvPr/>
          </p:nvSpPr>
          <p:spPr>
            <a:xfrm>
              <a:off x="5215194" y="6051261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0" y="144360"/>
                  </a:moveTo>
                  <a:lnTo>
                    <a:pt x="52199" y="144360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82" name="object 2482"/>
            <p:cNvSpPr/>
            <p:nvPr/>
          </p:nvSpPr>
          <p:spPr>
            <a:xfrm>
              <a:off x="5215194" y="6145884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521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52199" y="144360"/>
                  </a:lnTo>
                  <a:lnTo>
                    <a:pt x="521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83" name="object 2483"/>
            <p:cNvSpPr/>
            <p:nvPr/>
          </p:nvSpPr>
          <p:spPr>
            <a:xfrm>
              <a:off x="5215194" y="6145884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0" y="144360"/>
                  </a:moveTo>
                  <a:lnTo>
                    <a:pt x="52199" y="144360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484" name="object 2484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5215194" y="6239425"/>
              <a:ext cx="33996" cy="94019"/>
            </a:xfrm>
            <a:prstGeom prst="rect">
              <a:avLst/>
            </a:prstGeom>
          </p:spPr>
        </p:pic>
        <p:sp>
          <p:nvSpPr>
            <p:cNvPr id="2485" name="object 2485"/>
            <p:cNvSpPr/>
            <p:nvPr/>
          </p:nvSpPr>
          <p:spPr>
            <a:xfrm>
              <a:off x="5215194" y="6239425"/>
              <a:ext cx="34326" cy="94292"/>
            </a:xfrm>
            <a:custGeom>
              <a:avLst/>
              <a:gdLst/>
              <a:ahLst/>
              <a:cxnLst/>
              <a:rect l="l" t="t" r="r" b="b"/>
              <a:pathLst>
                <a:path w="52704" h="144779">
                  <a:moveTo>
                    <a:pt x="0" y="144360"/>
                  </a:moveTo>
                  <a:lnTo>
                    <a:pt x="52199" y="144360"/>
                  </a:lnTo>
                  <a:lnTo>
                    <a:pt x="521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86" name="object 2486"/>
          <p:cNvSpPr txBox="1"/>
          <p:nvPr/>
        </p:nvSpPr>
        <p:spPr>
          <a:xfrm>
            <a:off x="5209487" y="6268307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5" name="Group 5364"/>
          <p:cNvGrpSpPr/>
          <p:nvPr/>
        </p:nvGrpSpPr>
        <p:grpSpPr>
          <a:xfrm>
            <a:off x="5247700" y="5958311"/>
            <a:ext cx="33085" cy="123399"/>
            <a:chOff x="5247700" y="5958311"/>
            <a:chExt cx="33085" cy="123399"/>
          </a:xfrm>
        </p:grpSpPr>
        <p:pic>
          <p:nvPicPr>
            <p:cNvPr id="2488" name="object 2488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5247700" y="5958311"/>
              <a:ext cx="32824" cy="62718"/>
            </a:xfrm>
            <a:prstGeom prst="rect">
              <a:avLst/>
            </a:prstGeom>
          </p:spPr>
        </p:pic>
        <p:sp>
          <p:nvSpPr>
            <p:cNvPr id="2489" name="object 2489"/>
            <p:cNvSpPr/>
            <p:nvPr/>
          </p:nvSpPr>
          <p:spPr>
            <a:xfrm>
              <a:off x="5247700" y="5958311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90" name="object 2490"/>
            <p:cNvSpPr/>
            <p:nvPr/>
          </p:nvSpPr>
          <p:spPr>
            <a:xfrm>
              <a:off x="5247700" y="6018848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50399" y="0"/>
                  </a:moveTo>
                  <a:lnTo>
                    <a:pt x="0" y="0"/>
                  </a:lnTo>
                  <a:lnTo>
                    <a:pt x="0" y="96300"/>
                  </a:lnTo>
                  <a:lnTo>
                    <a:pt x="50399" y="96300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91" name="object 2491"/>
            <p:cNvSpPr/>
            <p:nvPr/>
          </p:nvSpPr>
          <p:spPr>
            <a:xfrm>
              <a:off x="5247700" y="6018848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92" name="object 2492"/>
          <p:cNvSpPr txBox="1"/>
          <p:nvPr/>
        </p:nvSpPr>
        <p:spPr>
          <a:xfrm>
            <a:off x="5247369" y="6021161"/>
            <a:ext cx="34325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F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4" name="Group 5363"/>
          <p:cNvGrpSpPr/>
          <p:nvPr/>
        </p:nvGrpSpPr>
        <p:grpSpPr>
          <a:xfrm>
            <a:off x="5247700" y="6083101"/>
            <a:ext cx="33085" cy="124640"/>
            <a:chOff x="5247700" y="6083101"/>
            <a:chExt cx="33085" cy="124640"/>
          </a:xfrm>
        </p:grpSpPr>
        <p:pic>
          <p:nvPicPr>
            <p:cNvPr id="2494" name="object 2494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5247700" y="6083101"/>
              <a:ext cx="32824" cy="62718"/>
            </a:xfrm>
            <a:prstGeom prst="rect">
              <a:avLst/>
            </a:prstGeom>
          </p:spPr>
        </p:pic>
        <p:sp>
          <p:nvSpPr>
            <p:cNvPr id="2495" name="object 2495"/>
            <p:cNvSpPr/>
            <p:nvPr/>
          </p:nvSpPr>
          <p:spPr>
            <a:xfrm>
              <a:off x="5247700" y="6083101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96" name="object 2496"/>
            <p:cNvSpPr/>
            <p:nvPr/>
          </p:nvSpPr>
          <p:spPr>
            <a:xfrm>
              <a:off x="5247700" y="6144879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50399" y="0"/>
                  </a:moveTo>
                  <a:lnTo>
                    <a:pt x="0" y="0"/>
                  </a:lnTo>
                  <a:lnTo>
                    <a:pt x="0" y="96300"/>
                  </a:lnTo>
                  <a:lnTo>
                    <a:pt x="50399" y="96300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497" name="object 2497"/>
            <p:cNvSpPr/>
            <p:nvPr/>
          </p:nvSpPr>
          <p:spPr>
            <a:xfrm>
              <a:off x="5247700" y="6144879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498" name="object 2498"/>
          <p:cNvSpPr txBox="1"/>
          <p:nvPr/>
        </p:nvSpPr>
        <p:spPr>
          <a:xfrm>
            <a:off x="5244226" y="6147216"/>
            <a:ext cx="40529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M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3" name="Group 5362"/>
          <p:cNvGrpSpPr/>
          <p:nvPr/>
        </p:nvGrpSpPr>
        <p:grpSpPr>
          <a:xfrm>
            <a:off x="5247700" y="6207243"/>
            <a:ext cx="33085" cy="62862"/>
            <a:chOff x="5247700" y="6207243"/>
            <a:chExt cx="33085" cy="62862"/>
          </a:xfrm>
        </p:grpSpPr>
        <p:sp>
          <p:nvSpPr>
            <p:cNvPr id="2500" name="object 2500"/>
            <p:cNvSpPr/>
            <p:nvPr/>
          </p:nvSpPr>
          <p:spPr>
            <a:xfrm>
              <a:off x="5247700" y="6207243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50399" y="0"/>
                  </a:moveTo>
                  <a:lnTo>
                    <a:pt x="0" y="0"/>
                  </a:lnTo>
                  <a:lnTo>
                    <a:pt x="0" y="96300"/>
                  </a:lnTo>
                  <a:lnTo>
                    <a:pt x="50399" y="96300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01" name="object 2501"/>
            <p:cNvSpPr/>
            <p:nvPr/>
          </p:nvSpPr>
          <p:spPr>
            <a:xfrm>
              <a:off x="5247700" y="6207243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02" name="object 2502"/>
          <p:cNvSpPr txBox="1"/>
          <p:nvPr/>
        </p:nvSpPr>
        <p:spPr>
          <a:xfrm>
            <a:off x="5193936" y="6211137"/>
            <a:ext cx="10421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22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34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L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2" name="Group 5361"/>
          <p:cNvGrpSpPr/>
          <p:nvPr/>
        </p:nvGrpSpPr>
        <p:grpSpPr>
          <a:xfrm>
            <a:off x="5247700" y="5958309"/>
            <a:ext cx="125724" cy="375278"/>
            <a:chOff x="5247700" y="5958309"/>
            <a:chExt cx="125724" cy="375278"/>
          </a:xfrm>
        </p:grpSpPr>
        <p:pic>
          <p:nvPicPr>
            <p:cNvPr id="2504" name="object 2504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5247700" y="6270725"/>
              <a:ext cx="32824" cy="62718"/>
            </a:xfrm>
            <a:prstGeom prst="rect">
              <a:avLst/>
            </a:prstGeom>
          </p:spPr>
        </p:pic>
        <p:sp>
          <p:nvSpPr>
            <p:cNvPr id="2505" name="object 2505"/>
            <p:cNvSpPr/>
            <p:nvPr/>
          </p:nvSpPr>
          <p:spPr>
            <a:xfrm>
              <a:off x="5247700" y="6270725"/>
              <a:ext cx="33085" cy="62862"/>
            </a:xfrm>
            <a:custGeom>
              <a:avLst/>
              <a:gdLst/>
              <a:ahLst/>
              <a:cxnLst/>
              <a:rect l="l" t="t" r="r" b="b"/>
              <a:pathLst>
                <a:path w="50800" h="96520">
                  <a:moveTo>
                    <a:pt x="0" y="96300"/>
                  </a:moveTo>
                  <a:lnTo>
                    <a:pt x="50399" y="9630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6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06" name="object 2506"/>
            <p:cNvSpPr/>
            <p:nvPr/>
          </p:nvSpPr>
          <p:spPr>
            <a:xfrm>
              <a:off x="5279545" y="5958309"/>
              <a:ext cx="93879" cy="93052"/>
            </a:xfrm>
            <a:custGeom>
              <a:avLst/>
              <a:gdLst/>
              <a:ahLst/>
              <a:cxnLst/>
              <a:rect l="l" t="t" r="r" b="b"/>
              <a:pathLst>
                <a:path w="144145" h="142875">
                  <a:moveTo>
                    <a:pt x="0" y="142722"/>
                  </a:moveTo>
                  <a:lnTo>
                    <a:pt x="144005" y="142722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07" name="object 2507"/>
            <p:cNvSpPr/>
            <p:nvPr/>
          </p:nvSpPr>
          <p:spPr>
            <a:xfrm>
              <a:off x="5279545" y="5958309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08" name="object 2508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5279545" y="6051261"/>
              <a:ext cx="93788" cy="94019"/>
            </a:xfrm>
            <a:prstGeom prst="rect">
              <a:avLst/>
            </a:prstGeom>
          </p:spPr>
        </p:pic>
        <p:sp>
          <p:nvSpPr>
            <p:cNvPr id="2509" name="object 2509"/>
            <p:cNvSpPr/>
            <p:nvPr/>
          </p:nvSpPr>
          <p:spPr>
            <a:xfrm>
              <a:off x="5279545" y="6051261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10" name="object 2510"/>
          <p:cNvSpPr txBox="1"/>
          <p:nvPr/>
        </p:nvSpPr>
        <p:spPr>
          <a:xfrm>
            <a:off x="5195095" y="6059476"/>
            <a:ext cx="1765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-49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-24000" dirty="0">
                <a:latin typeface="Arial" panose="020B0604020202020204"/>
                <a:cs typeface="Arial" panose="020B0604020202020204"/>
              </a:rPr>
              <a:t>SI</a:t>
            </a:r>
            <a:r>
              <a:rPr sz="340" b="1" spc="254" baseline="-24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1" name="Group 5360"/>
          <p:cNvGrpSpPr/>
          <p:nvPr/>
        </p:nvGrpSpPr>
        <p:grpSpPr>
          <a:xfrm>
            <a:off x="5279545" y="6145885"/>
            <a:ext cx="93878" cy="94292"/>
            <a:chOff x="5279545" y="6145885"/>
            <a:chExt cx="93878" cy="94292"/>
          </a:xfrm>
        </p:grpSpPr>
        <p:sp>
          <p:nvSpPr>
            <p:cNvPr id="2512" name="object 2512"/>
            <p:cNvSpPr/>
            <p:nvPr/>
          </p:nvSpPr>
          <p:spPr>
            <a:xfrm>
              <a:off x="5279545" y="6145885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05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44005" y="144360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13" name="object 2513"/>
            <p:cNvSpPr/>
            <p:nvPr/>
          </p:nvSpPr>
          <p:spPr>
            <a:xfrm>
              <a:off x="5279545" y="6145885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14" name="object 2514"/>
          <p:cNvSpPr txBox="1"/>
          <p:nvPr/>
        </p:nvSpPr>
        <p:spPr>
          <a:xfrm>
            <a:off x="5207336" y="6154164"/>
            <a:ext cx="14557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4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60" name="Group 5359"/>
          <p:cNvGrpSpPr/>
          <p:nvPr/>
        </p:nvGrpSpPr>
        <p:grpSpPr>
          <a:xfrm>
            <a:off x="5279545" y="5958309"/>
            <a:ext cx="138131" cy="375408"/>
            <a:chOff x="5279545" y="5958309"/>
            <a:chExt cx="138131" cy="375408"/>
          </a:xfrm>
        </p:grpSpPr>
        <p:sp>
          <p:nvSpPr>
            <p:cNvPr id="2516" name="object 2516"/>
            <p:cNvSpPr/>
            <p:nvPr/>
          </p:nvSpPr>
          <p:spPr>
            <a:xfrm>
              <a:off x="5279545" y="6239425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05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44005" y="144360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17" name="object 2517"/>
            <p:cNvSpPr/>
            <p:nvPr/>
          </p:nvSpPr>
          <p:spPr>
            <a:xfrm>
              <a:off x="5279545" y="6239425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18" name="object 2518"/>
            <p:cNvSpPr/>
            <p:nvPr/>
          </p:nvSpPr>
          <p:spPr>
            <a:xfrm>
              <a:off x="5373011" y="5958309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68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8399" y="192963"/>
                  </a:lnTo>
                  <a:lnTo>
                    <a:pt x="68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19" name="object 2519"/>
            <p:cNvSpPr/>
            <p:nvPr/>
          </p:nvSpPr>
          <p:spPr>
            <a:xfrm>
              <a:off x="5373011" y="5958309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20" name="object 2520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5373011" y="6082816"/>
              <a:ext cx="44547" cy="125673"/>
            </a:xfrm>
            <a:prstGeom prst="rect">
              <a:avLst/>
            </a:prstGeom>
          </p:spPr>
        </p:pic>
        <p:sp>
          <p:nvSpPr>
            <p:cNvPr id="2521" name="object 2521"/>
            <p:cNvSpPr/>
            <p:nvPr/>
          </p:nvSpPr>
          <p:spPr>
            <a:xfrm>
              <a:off x="5373011" y="608281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22" name="object 2522"/>
            <p:cNvSpPr/>
            <p:nvPr/>
          </p:nvSpPr>
          <p:spPr>
            <a:xfrm>
              <a:off x="5373011" y="6207770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68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8399" y="192963"/>
                  </a:lnTo>
                  <a:lnTo>
                    <a:pt x="683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23" name="object 2523"/>
            <p:cNvSpPr/>
            <p:nvPr/>
          </p:nvSpPr>
          <p:spPr>
            <a:xfrm>
              <a:off x="5373011" y="6207770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24" name="object 2524"/>
          <p:cNvSpPr txBox="1"/>
          <p:nvPr/>
        </p:nvSpPr>
        <p:spPr>
          <a:xfrm>
            <a:off x="5229255" y="6252426"/>
            <a:ext cx="213812" cy="72728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5400" defTabSz="595630">
              <a:lnSpc>
                <a:spcPts val="330"/>
              </a:lnSpc>
              <a:spcBef>
                <a:spcPts val="65"/>
              </a:spcBef>
            </a:pPr>
            <a:r>
              <a:rPr sz="340" b="1" baseline="16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200" baseline="1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DL</a:t>
            </a:r>
            <a:r>
              <a:rPr sz="490" b="1" spc="176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24765" defTabSz="595630">
              <a:lnSpc>
                <a:spcPts val="215"/>
              </a:lnSpc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R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9" name="Group 5358"/>
          <p:cNvGrpSpPr/>
          <p:nvPr/>
        </p:nvGrpSpPr>
        <p:grpSpPr>
          <a:xfrm>
            <a:off x="5414613" y="5958307"/>
            <a:ext cx="44665" cy="75681"/>
            <a:chOff x="5414613" y="5958307"/>
            <a:chExt cx="44665" cy="75681"/>
          </a:xfrm>
        </p:grpSpPr>
        <p:pic>
          <p:nvPicPr>
            <p:cNvPr id="2526" name="object 2526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5414613" y="5958307"/>
              <a:ext cx="44547" cy="75320"/>
            </a:xfrm>
            <a:prstGeom prst="rect">
              <a:avLst/>
            </a:prstGeom>
          </p:spPr>
        </p:pic>
        <p:sp>
          <p:nvSpPr>
            <p:cNvPr id="2527" name="object 2527"/>
            <p:cNvSpPr/>
            <p:nvPr/>
          </p:nvSpPr>
          <p:spPr>
            <a:xfrm>
              <a:off x="5414613" y="5958307"/>
              <a:ext cx="44665" cy="75681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50"/>
                  </a:moveTo>
                  <a:lnTo>
                    <a:pt x="68399" y="115650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28" name="object 2528"/>
          <p:cNvSpPr txBox="1"/>
          <p:nvPr/>
        </p:nvSpPr>
        <p:spPr>
          <a:xfrm>
            <a:off x="5358286" y="5971733"/>
            <a:ext cx="11497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73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8" name="Group 5357"/>
          <p:cNvGrpSpPr/>
          <p:nvPr/>
        </p:nvGrpSpPr>
        <p:grpSpPr>
          <a:xfrm>
            <a:off x="5415028" y="6033062"/>
            <a:ext cx="45244" cy="225235"/>
            <a:chOff x="5415028" y="6033062"/>
            <a:chExt cx="45244" cy="225235"/>
          </a:xfrm>
        </p:grpSpPr>
        <p:sp>
          <p:nvSpPr>
            <p:cNvPr id="2530" name="object 2530"/>
            <p:cNvSpPr/>
            <p:nvPr/>
          </p:nvSpPr>
          <p:spPr>
            <a:xfrm>
              <a:off x="5415194" y="6033062"/>
              <a:ext cx="43838" cy="74441"/>
            </a:xfrm>
            <a:custGeom>
              <a:avLst/>
              <a:gdLst/>
              <a:ahLst/>
              <a:cxnLst/>
              <a:rect l="l" t="t" r="r" b="b"/>
              <a:pathLst>
                <a:path w="67310" h="114300">
                  <a:moveTo>
                    <a:pt x="0" y="113855"/>
                  </a:moveTo>
                  <a:lnTo>
                    <a:pt x="66801" y="113855"/>
                  </a:lnTo>
                  <a:lnTo>
                    <a:pt x="66801" y="0"/>
                  </a:lnTo>
                  <a:lnTo>
                    <a:pt x="0" y="0"/>
                  </a:lnTo>
                  <a:lnTo>
                    <a:pt x="0" y="11385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31" name="object 2531"/>
            <p:cNvSpPr/>
            <p:nvPr/>
          </p:nvSpPr>
          <p:spPr>
            <a:xfrm>
              <a:off x="5415194" y="6033062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50"/>
                  </a:moveTo>
                  <a:lnTo>
                    <a:pt x="68399" y="115650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32" name="object 2532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5415607" y="6107214"/>
              <a:ext cx="44547" cy="75321"/>
            </a:xfrm>
            <a:prstGeom prst="rect">
              <a:avLst/>
            </a:prstGeom>
          </p:spPr>
        </p:pic>
        <p:sp>
          <p:nvSpPr>
            <p:cNvPr id="2533" name="object 2533"/>
            <p:cNvSpPr/>
            <p:nvPr/>
          </p:nvSpPr>
          <p:spPr>
            <a:xfrm>
              <a:off x="5415607" y="6107214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50"/>
                  </a:moveTo>
                  <a:lnTo>
                    <a:pt x="68399" y="115650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34" name="object 2534"/>
            <p:cNvSpPr/>
            <p:nvPr/>
          </p:nvSpPr>
          <p:spPr>
            <a:xfrm>
              <a:off x="5415028" y="6182615"/>
              <a:ext cx="43838" cy="73614"/>
            </a:xfrm>
            <a:custGeom>
              <a:avLst/>
              <a:gdLst/>
              <a:ahLst/>
              <a:cxnLst/>
              <a:rect l="l" t="t" r="r" b="b"/>
              <a:pathLst>
                <a:path w="67310" h="113029">
                  <a:moveTo>
                    <a:pt x="0" y="112788"/>
                  </a:moveTo>
                  <a:lnTo>
                    <a:pt x="67055" y="112788"/>
                  </a:lnTo>
                  <a:lnTo>
                    <a:pt x="67055" y="0"/>
                  </a:lnTo>
                  <a:lnTo>
                    <a:pt x="0" y="0"/>
                  </a:lnTo>
                  <a:lnTo>
                    <a:pt x="0" y="112788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35" name="object 2535"/>
            <p:cNvSpPr/>
            <p:nvPr/>
          </p:nvSpPr>
          <p:spPr>
            <a:xfrm>
              <a:off x="5415028" y="6182615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50"/>
                  </a:moveTo>
                  <a:lnTo>
                    <a:pt x="68399" y="115650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36" name="object 2536"/>
          <p:cNvSpPr txBox="1"/>
          <p:nvPr/>
        </p:nvSpPr>
        <p:spPr>
          <a:xfrm>
            <a:off x="5415772" y="6171832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7" name="Group 5356"/>
          <p:cNvGrpSpPr/>
          <p:nvPr/>
        </p:nvGrpSpPr>
        <p:grpSpPr>
          <a:xfrm>
            <a:off x="5414944" y="6256072"/>
            <a:ext cx="44665" cy="77750"/>
            <a:chOff x="5414944" y="6256072"/>
            <a:chExt cx="44665" cy="77750"/>
          </a:xfrm>
        </p:grpSpPr>
        <p:pic>
          <p:nvPicPr>
            <p:cNvPr id="2538" name="object 2538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5414944" y="6256072"/>
              <a:ext cx="44547" cy="77372"/>
            </a:xfrm>
            <a:prstGeom prst="rect">
              <a:avLst/>
            </a:prstGeom>
          </p:spPr>
        </p:pic>
        <p:sp>
          <p:nvSpPr>
            <p:cNvPr id="2539" name="object 2539"/>
            <p:cNvSpPr/>
            <p:nvPr/>
          </p:nvSpPr>
          <p:spPr>
            <a:xfrm>
              <a:off x="5414944" y="6256072"/>
              <a:ext cx="44665" cy="77750"/>
            </a:xfrm>
            <a:custGeom>
              <a:avLst/>
              <a:gdLst/>
              <a:ahLst/>
              <a:cxnLst/>
              <a:rect l="l" t="t" r="r" b="b"/>
              <a:pathLst>
                <a:path w="68579" h="119379">
                  <a:moveTo>
                    <a:pt x="0" y="118799"/>
                  </a:moveTo>
                  <a:lnTo>
                    <a:pt x="68399" y="118799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87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40" name="object 2540"/>
          <p:cNvSpPr txBox="1"/>
          <p:nvPr/>
        </p:nvSpPr>
        <p:spPr>
          <a:xfrm>
            <a:off x="5417344" y="6246272"/>
            <a:ext cx="40529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indent="635" defTabSz="595630">
              <a:lnSpc>
                <a:spcPts val="260"/>
              </a:lnSpc>
              <a:spcBef>
                <a:spcPts val="11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R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6" name="Group 5355"/>
          <p:cNvGrpSpPr/>
          <p:nvPr/>
        </p:nvGrpSpPr>
        <p:grpSpPr>
          <a:xfrm>
            <a:off x="5458700" y="5958307"/>
            <a:ext cx="99255" cy="149958"/>
            <a:chOff x="5458700" y="5958307"/>
            <a:chExt cx="99255" cy="149958"/>
          </a:xfrm>
        </p:grpSpPr>
        <p:pic>
          <p:nvPicPr>
            <p:cNvPr id="2542" name="object 2542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5458700" y="5958307"/>
              <a:ext cx="98478" cy="75262"/>
            </a:xfrm>
            <a:prstGeom prst="rect">
              <a:avLst/>
            </a:prstGeom>
          </p:spPr>
        </p:pic>
        <p:sp>
          <p:nvSpPr>
            <p:cNvPr id="2543" name="object 2543"/>
            <p:cNvSpPr/>
            <p:nvPr/>
          </p:nvSpPr>
          <p:spPr>
            <a:xfrm>
              <a:off x="5458700" y="5958307"/>
              <a:ext cx="98842" cy="75269"/>
            </a:xfrm>
            <a:custGeom>
              <a:avLst/>
              <a:gdLst/>
              <a:ahLst/>
              <a:cxnLst/>
              <a:rect l="l" t="t" r="r" b="b"/>
              <a:pathLst>
                <a:path w="151764" h="115570">
                  <a:moveTo>
                    <a:pt x="0" y="115559"/>
                  </a:moveTo>
                  <a:lnTo>
                    <a:pt x="151206" y="115559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44" name="object 2544"/>
            <p:cNvSpPr/>
            <p:nvPr/>
          </p:nvSpPr>
          <p:spPr>
            <a:xfrm>
              <a:off x="5458700" y="6032996"/>
              <a:ext cx="99255" cy="74442"/>
            </a:xfrm>
            <a:custGeom>
              <a:avLst/>
              <a:gdLst/>
              <a:ahLst/>
              <a:cxnLst/>
              <a:rect l="l" t="t" r="r" b="b"/>
              <a:pathLst>
                <a:path w="152400" h="114300">
                  <a:moveTo>
                    <a:pt x="0" y="113955"/>
                  </a:moveTo>
                  <a:lnTo>
                    <a:pt x="151803" y="113955"/>
                  </a:lnTo>
                  <a:lnTo>
                    <a:pt x="151803" y="0"/>
                  </a:lnTo>
                  <a:lnTo>
                    <a:pt x="0" y="0"/>
                  </a:lnTo>
                  <a:lnTo>
                    <a:pt x="0" y="11395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45" name="object 2545"/>
            <p:cNvSpPr/>
            <p:nvPr/>
          </p:nvSpPr>
          <p:spPr>
            <a:xfrm>
              <a:off x="5458700" y="6032996"/>
              <a:ext cx="99255" cy="75269"/>
            </a:xfrm>
            <a:custGeom>
              <a:avLst/>
              <a:gdLst/>
              <a:ahLst/>
              <a:cxnLst/>
              <a:rect l="l" t="t" r="r" b="b"/>
              <a:pathLst>
                <a:path w="152400" h="115570">
                  <a:moveTo>
                    <a:pt x="0" y="115559"/>
                  </a:moveTo>
                  <a:lnTo>
                    <a:pt x="151803" y="115559"/>
                  </a:lnTo>
                  <a:lnTo>
                    <a:pt x="151803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46" name="object 2546"/>
          <p:cNvSpPr txBox="1"/>
          <p:nvPr/>
        </p:nvSpPr>
        <p:spPr>
          <a:xfrm>
            <a:off x="5419493" y="6031883"/>
            <a:ext cx="11497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spc="26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5" name="Group 5354"/>
          <p:cNvGrpSpPr/>
          <p:nvPr/>
        </p:nvGrpSpPr>
        <p:grpSpPr>
          <a:xfrm>
            <a:off x="5458700" y="6107214"/>
            <a:ext cx="98841" cy="75681"/>
            <a:chOff x="5458700" y="6107214"/>
            <a:chExt cx="98841" cy="75681"/>
          </a:xfrm>
        </p:grpSpPr>
        <p:pic>
          <p:nvPicPr>
            <p:cNvPr id="2548" name="object 2548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5458700" y="6107214"/>
              <a:ext cx="98477" cy="75320"/>
            </a:xfrm>
            <a:prstGeom prst="rect">
              <a:avLst/>
            </a:prstGeom>
          </p:spPr>
        </p:pic>
        <p:sp>
          <p:nvSpPr>
            <p:cNvPr id="2549" name="object 2549"/>
            <p:cNvSpPr/>
            <p:nvPr/>
          </p:nvSpPr>
          <p:spPr>
            <a:xfrm>
              <a:off x="5458700" y="6107214"/>
              <a:ext cx="98841" cy="75681"/>
            </a:xfrm>
            <a:custGeom>
              <a:avLst/>
              <a:gdLst/>
              <a:ahLst/>
              <a:cxnLst/>
              <a:rect l="l" t="t" r="r" b="b"/>
              <a:pathLst>
                <a:path w="151764" h="116204">
                  <a:moveTo>
                    <a:pt x="0" y="115650"/>
                  </a:moveTo>
                  <a:lnTo>
                    <a:pt x="151206" y="11565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50" name="object 2550"/>
          <p:cNvSpPr txBox="1"/>
          <p:nvPr/>
        </p:nvSpPr>
        <p:spPr>
          <a:xfrm>
            <a:off x="5367882" y="6106919"/>
            <a:ext cx="18031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6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SI</a:t>
            </a:r>
            <a:r>
              <a:rPr sz="390" b="1" spc="176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4" name="Group 5353"/>
          <p:cNvGrpSpPr/>
          <p:nvPr/>
        </p:nvGrpSpPr>
        <p:grpSpPr>
          <a:xfrm>
            <a:off x="5458700" y="6182615"/>
            <a:ext cx="98841" cy="75681"/>
            <a:chOff x="5458700" y="6182615"/>
            <a:chExt cx="98841" cy="75681"/>
          </a:xfrm>
        </p:grpSpPr>
        <p:sp>
          <p:nvSpPr>
            <p:cNvPr id="2552" name="object 2552"/>
            <p:cNvSpPr/>
            <p:nvPr/>
          </p:nvSpPr>
          <p:spPr>
            <a:xfrm>
              <a:off x="5458700" y="6182615"/>
              <a:ext cx="98841" cy="75681"/>
            </a:xfrm>
            <a:custGeom>
              <a:avLst/>
              <a:gdLst/>
              <a:ahLst/>
              <a:cxnLst/>
              <a:rect l="l" t="t" r="r" b="b"/>
              <a:pathLst>
                <a:path w="151764" h="116204">
                  <a:moveTo>
                    <a:pt x="151206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151206" y="115650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53" name="object 2553"/>
            <p:cNvSpPr/>
            <p:nvPr/>
          </p:nvSpPr>
          <p:spPr>
            <a:xfrm>
              <a:off x="5458700" y="6182615"/>
              <a:ext cx="98841" cy="75681"/>
            </a:xfrm>
            <a:custGeom>
              <a:avLst/>
              <a:gdLst/>
              <a:ahLst/>
              <a:cxnLst/>
              <a:rect l="l" t="t" r="r" b="b"/>
              <a:pathLst>
                <a:path w="151764" h="116204">
                  <a:moveTo>
                    <a:pt x="0" y="115650"/>
                  </a:moveTo>
                  <a:lnTo>
                    <a:pt x="151206" y="11565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54" name="object 2554"/>
          <p:cNvSpPr txBox="1"/>
          <p:nvPr/>
        </p:nvSpPr>
        <p:spPr>
          <a:xfrm>
            <a:off x="5353738" y="6181560"/>
            <a:ext cx="20926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39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19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28000" dirty="0">
                <a:latin typeface="Arial" panose="020B0604020202020204"/>
                <a:cs typeface="Arial" panose="020B0604020202020204"/>
              </a:rPr>
              <a:t>X</a:t>
            </a:r>
            <a:r>
              <a:rPr sz="390" b="1" spc="244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3" name="Group 5352"/>
          <p:cNvGrpSpPr/>
          <p:nvPr/>
        </p:nvGrpSpPr>
        <p:grpSpPr>
          <a:xfrm>
            <a:off x="5458699" y="6258183"/>
            <a:ext cx="97601" cy="75268"/>
            <a:chOff x="5458699" y="6258183"/>
            <a:chExt cx="97601" cy="75268"/>
          </a:xfrm>
        </p:grpSpPr>
        <p:pic>
          <p:nvPicPr>
            <p:cNvPr id="2556" name="object 2556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5458699" y="6258183"/>
              <a:ext cx="97493" cy="75261"/>
            </a:xfrm>
            <a:prstGeom prst="rect">
              <a:avLst/>
            </a:prstGeom>
          </p:spPr>
        </p:pic>
        <p:sp>
          <p:nvSpPr>
            <p:cNvPr id="2557" name="object 2557"/>
            <p:cNvSpPr/>
            <p:nvPr/>
          </p:nvSpPr>
          <p:spPr>
            <a:xfrm>
              <a:off x="5458699" y="6258183"/>
              <a:ext cx="97601" cy="75268"/>
            </a:xfrm>
            <a:custGeom>
              <a:avLst/>
              <a:gdLst/>
              <a:ahLst/>
              <a:cxnLst/>
              <a:rect l="l" t="t" r="r" b="b"/>
              <a:pathLst>
                <a:path w="149860" h="115570">
                  <a:moveTo>
                    <a:pt x="0" y="115559"/>
                  </a:moveTo>
                  <a:lnTo>
                    <a:pt x="149694" y="115559"/>
                  </a:lnTo>
                  <a:lnTo>
                    <a:pt x="149694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58" name="object 2558"/>
          <p:cNvSpPr txBox="1"/>
          <p:nvPr/>
        </p:nvSpPr>
        <p:spPr>
          <a:xfrm>
            <a:off x="5456052" y="6256993"/>
            <a:ext cx="10421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2" name="Group 5351"/>
          <p:cNvGrpSpPr/>
          <p:nvPr/>
        </p:nvGrpSpPr>
        <p:grpSpPr>
          <a:xfrm>
            <a:off x="5556466" y="5958309"/>
            <a:ext cx="64515" cy="281032"/>
            <a:chOff x="5556466" y="5958309"/>
            <a:chExt cx="64515" cy="281032"/>
          </a:xfrm>
        </p:grpSpPr>
        <p:sp>
          <p:nvSpPr>
            <p:cNvPr id="2560" name="object 2560"/>
            <p:cNvSpPr/>
            <p:nvPr/>
          </p:nvSpPr>
          <p:spPr>
            <a:xfrm>
              <a:off x="5556466" y="5958309"/>
              <a:ext cx="64515" cy="93052"/>
            </a:xfrm>
            <a:custGeom>
              <a:avLst/>
              <a:gdLst/>
              <a:ahLst/>
              <a:cxnLst/>
              <a:rect l="l" t="t" r="r" b="b"/>
              <a:pathLst>
                <a:path w="99060" h="142875">
                  <a:moveTo>
                    <a:pt x="0" y="142722"/>
                  </a:moveTo>
                  <a:lnTo>
                    <a:pt x="99000" y="142722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61" name="object 2561"/>
            <p:cNvSpPr/>
            <p:nvPr/>
          </p:nvSpPr>
          <p:spPr>
            <a:xfrm>
              <a:off x="5556466" y="5958309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60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62" name="object 2562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5556466" y="6051261"/>
              <a:ext cx="64476" cy="94019"/>
            </a:xfrm>
            <a:prstGeom prst="rect">
              <a:avLst/>
            </a:prstGeom>
          </p:spPr>
        </p:pic>
        <p:sp>
          <p:nvSpPr>
            <p:cNvPr id="2563" name="object 2563"/>
            <p:cNvSpPr/>
            <p:nvPr/>
          </p:nvSpPr>
          <p:spPr>
            <a:xfrm>
              <a:off x="5556466" y="6051261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60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64" name="object 2564"/>
            <p:cNvSpPr/>
            <p:nvPr/>
          </p:nvSpPr>
          <p:spPr>
            <a:xfrm>
              <a:off x="5556466" y="6145049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60" h="144779">
                  <a:moveTo>
                    <a:pt x="990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99000" y="144360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65" name="object 2565"/>
            <p:cNvSpPr/>
            <p:nvPr/>
          </p:nvSpPr>
          <p:spPr>
            <a:xfrm>
              <a:off x="5556466" y="6145049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60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66" name="object 2566"/>
          <p:cNvSpPr txBox="1"/>
          <p:nvPr/>
        </p:nvSpPr>
        <p:spPr>
          <a:xfrm>
            <a:off x="5563663" y="6153370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1" name="Group 5350"/>
          <p:cNvGrpSpPr/>
          <p:nvPr/>
        </p:nvGrpSpPr>
        <p:grpSpPr>
          <a:xfrm>
            <a:off x="5556466" y="6018262"/>
            <a:ext cx="121918" cy="315454"/>
            <a:chOff x="5556466" y="6018262"/>
            <a:chExt cx="121918" cy="315454"/>
          </a:xfrm>
        </p:grpSpPr>
        <p:pic>
          <p:nvPicPr>
            <p:cNvPr id="2568" name="object 2568"/>
            <p:cNvPicPr/>
            <p:nvPr/>
          </p:nvPicPr>
          <p:blipFill>
            <a:blip r:embed="rId372" cstate="print"/>
            <a:stretch>
              <a:fillRect/>
            </a:stretch>
          </p:blipFill>
          <p:spPr>
            <a:xfrm>
              <a:off x="5556466" y="6239424"/>
              <a:ext cx="64477" cy="94019"/>
            </a:xfrm>
            <a:prstGeom prst="rect">
              <a:avLst/>
            </a:prstGeom>
          </p:spPr>
        </p:pic>
        <p:sp>
          <p:nvSpPr>
            <p:cNvPr id="2569" name="object 2569"/>
            <p:cNvSpPr/>
            <p:nvPr/>
          </p:nvSpPr>
          <p:spPr>
            <a:xfrm>
              <a:off x="5556466" y="6239424"/>
              <a:ext cx="64516" cy="94292"/>
            </a:xfrm>
            <a:custGeom>
              <a:avLst/>
              <a:gdLst/>
              <a:ahLst/>
              <a:cxnLst/>
              <a:rect l="l" t="t" r="r" b="b"/>
              <a:pathLst>
                <a:path w="99060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70" name="object 2570"/>
            <p:cNvPicPr/>
            <p:nvPr/>
          </p:nvPicPr>
          <p:blipFill>
            <a:blip r:embed="rId373" cstate="print"/>
            <a:stretch>
              <a:fillRect/>
            </a:stretch>
          </p:blipFill>
          <p:spPr>
            <a:xfrm>
              <a:off x="5619658" y="6018262"/>
              <a:ext cx="58615" cy="63304"/>
            </a:xfrm>
            <a:prstGeom prst="rect">
              <a:avLst/>
            </a:prstGeom>
          </p:spPr>
        </p:pic>
        <p:sp>
          <p:nvSpPr>
            <p:cNvPr id="2571" name="object 2571"/>
            <p:cNvSpPr/>
            <p:nvPr/>
          </p:nvSpPr>
          <p:spPr>
            <a:xfrm>
              <a:off x="5619658" y="6018262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72" name="object 2572"/>
          <p:cNvSpPr txBox="1"/>
          <p:nvPr/>
        </p:nvSpPr>
        <p:spPr>
          <a:xfrm>
            <a:off x="5617426" y="6005679"/>
            <a:ext cx="64102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16" dirty="0">
                <a:latin typeface="Arial" panose="020B0604020202020204"/>
                <a:cs typeface="Arial" panose="020B0604020202020204"/>
              </a:rPr>
              <a:t>SF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50" name="Group 5349"/>
          <p:cNvGrpSpPr/>
          <p:nvPr/>
        </p:nvGrpSpPr>
        <p:grpSpPr>
          <a:xfrm>
            <a:off x="5619658" y="6080198"/>
            <a:ext cx="58726" cy="63688"/>
            <a:chOff x="5619658" y="6080198"/>
            <a:chExt cx="58726" cy="63688"/>
          </a:xfrm>
        </p:grpSpPr>
        <p:sp>
          <p:nvSpPr>
            <p:cNvPr id="2574" name="object 2574"/>
            <p:cNvSpPr/>
            <p:nvPr/>
          </p:nvSpPr>
          <p:spPr>
            <a:xfrm>
              <a:off x="5619658" y="6080198"/>
              <a:ext cx="58726" cy="63688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89999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89999" y="9720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75" name="object 2575"/>
            <p:cNvSpPr/>
            <p:nvPr/>
          </p:nvSpPr>
          <p:spPr>
            <a:xfrm>
              <a:off x="5619658" y="6080198"/>
              <a:ext cx="58726" cy="63688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76" name="object 2576"/>
          <p:cNvSpPr txBox="1"/>
          <p:nvPr/>
        </p:nvSpPr>
        <p:spPr>
          <a:xfrm>
            <a:off x="5537938" y="6059476"/>
            <a:ext cx="15384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3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7000" dirty="0">
                <a:latin typeface="Arial" panose="020B0604020202020204"/>
                <a:cs typeface="Arial" panose="020B0604020202020204"/>
              </a:rPr>
              <a:t>M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9" name="Group 5348"/>
          <p:cNvGrpSpPr/>
          <p:nvPr/>
        </p:nvGrpSpPr>
        <p:grpSpPr>
          <a:xfrm>
            <a:off x="5619658" y="5958313"/>
            <a:ext cx="58726" cy="375515"/>
            <a:chOff x="5619658" y="5958313"/>
            <a:chExt cx="58726" cy="375515"/>
          </a:xfrm>
        </p:grpSpPr>
        <p:pic>
          <p:nvPicPr>
            <p:cNvPr id="2578" name="object 2578"/>
            <p:cNvPicPr/>
            <p:nvPr/>
          </p:nvPicPr>
          <p:blipFill>
            <a:blip r:embed="rId374" cstate="print"/>
            <a:stretch>
              <a:fillRect/>
            </a:stretch>
          </p:blipFill>
          <p:spPr>
            <a:xfrm>
              <a:off x="5619658" y="6270139"/>
              <a:ext cx="58615" cy="63304"/>
            </a:xfrm>
            <a:prstGeom prst="rect">
              <a:avLst/>
            </a:prstGeom>
          </p:spPr>
        </p:pic>
        <p:sp>
          <p:nvSpPr>
            <p:cNvPr id="2579" name="object 2579"/>
            <p:cNvSpPr/>
            <p:nvPr/>
          </p:nvSpPr>
          <p:spPr>
            <a:xfrm>
              <a:off x="5619658" y="627013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80" name="object 2580"/>
            <p:cNvSpPr/>
            <p:nvPr/>
          </p:nvSpPr>
          <p:spPr>
            <a:xfrm>
              <a:off x="5619658" y="5958313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89999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89999" y="9720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81" name="object 2581"/>
            <p:cNvSpPr/>
            <p:nvPr/>
          </p:nvSpPr>
          <p:spPr>
            <a:xfrm>
              <a:off x="5619658" y="5958313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82" name="object 2582"/>
            <p:cNvSpPr/>
            <p:nvPr/>
          </p:nvSpPr>
          <p:spPr>
            <a:xfrm>
              <a:off x="5619658" y="6144292"/>
              <a:ext cx="58726" cy="62448"/>
            </a:xfrm>
            <a:custGeom>
              <a:avLst/>
              <a:gdLst/>
              <a:ahLst/>
              <a:cxnLst/>
              <a:rect l="l" t="t" r="r" b="b"/>
              <a:pathLst>
                <a:path w="90170" h="95884">
                  <a:moveTo>
                    <a:pt x="0" y="95757"/>
                  </a:moveTo>
                  <a:lnTo>
                    <a:pt x="89999" y="9575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57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83" name="object 2583"/>
            <p:cNvSpPr/>
            <p:nvPr/>
          </p:nvSpPr>
          <p:spPr>
            <a:xfrm>
              <a:off x="5619658" y="6144292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584" name="object 2584"/>
          <p:cNvSpPr txBox="1"/>
          <p:nvPr/>
        </p:nvSpPr>
        <p:spPr>
          <a:xfrm>
            <a:off x="5626193" y="6137093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8" name="Group 5347"/>
          <p:cNvGrpSpPr/>
          <p:nvPr/>
        </p:nvGrpSpPr>
        <p:grpSpPr>
          <a:xfrm>
            <a:off x="5619659" y="5958244"/>
            <a:ext cx="161620" cy="375301"/>
            <a:chOff x="5619659" y="5958244"/>
            <a:chExt cx="161620" cy="375301"/>
          </a:xfrm>
        </p:grpSpPr>
        <p:pic>
          <p:nvPicPr>
            <p:cNvPr id="2586" name="object 2586"/>
            <p:cNvPicPr/>
            <p:nvPr/>
          </p:nvPicPr>
          <p:blipFill>
            <a:blip r:embed="rId375" cstate="print"/>
            <a:stretch>
              <a:fillRect/>
            </a:stretch>
          </p:blipFill>
          <p:spPr>
            <a:xfrm>
              <a:off x="5619659" y="6206658"/>
              <a:ext cx="58615" cy="63305"/>
            </a:xfrm>
            <a:prstGeom prst="rect">
              <a:avLst/>
            </a:prstGeom>
          </p:spPr>
        </p:pic>
        <p:sp>
          <p:nvSpPr>
            <p:cNvPr id="2587" name="object 2587"/>
            <p:cNvSpPr/>
            <p:nvPr/>
          </p:nvSpPr>
          <p:spPr>
            <a:xfrm>
              <a:off x="5619659" y="6206658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88" name="object 2588"/>
            <p:cNvPicPr/>
            <p:nvPr/>
          </p:nvPicPr>
          <p:blipFill>
            <a:blip r:embed="rId376" cstate="print"/>
            <a:stretch>
              <a:fillRect/>
            </a:stretch>
          </p:blipFill>
          <p:spPr>
            <a:xfrm>
              <a:off x="5678551" y="5958244"/>
              <a:ext cx="62132" cy="75028"/>
            </a:xfrm>
            <a:prstGeom prst="rect">
              <a:avLst/>
            </a:prstGeom>
          </p:spPr>
        </p:pic>
        <p:sp>
          <p:nvSpPr>
            <p:cNvPr id="2589" name="object 2589"/>
            <p:cNvSpPr/>
            <p:nvPr/>
          </p:nvSpPr>
          <p:spPr>
            <a:xfrm>
              <a:off x="5678551" y="5958244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90" name="object 2590"/>
            <p:cNvSpPr/>
            <p:nvPr/>
          </p:nvSpPr>
          <p:spPr>
            <a:xfrm>
              <a:off x="5678468" y="6033480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95399" y="0"/>
                  </a:moveTo>
                  <a:lnTo>
                    <a:pt x="0" y="0"/>
                  </a:lnTo>
                  <a:lnTo>
                    <a:pt x="0" y="115200"/>
                  </a:lnTo>
                  <a:lnTo>
                    <a:pt x="95399" y="115200"/>
                  </a:lnTo>
                  <a:lnTo>
                    <a:pt x="95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591" name="object 2591"/>
            <p:cNvSpPr/>
            <p:nvPr/>
          </p:nvSpPr>
          <p:spPr>
            <a:xfrm>
              <a:off x="5678468" y="6033480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92" name="object 2592"/>
            <p:cNvPicPr/>
            <p:nvPr/>
          </p:nvPicPr>
          <p:blipFill>
            <a:blip r:embed="rId377" cstate="print"/>
            <a:stretch>
              <a:fillRect/>
            </a:stretch>
          </p:blipFill>
          <p:spPr>
            <a:xfrm>
              <a:off x="5678302" y="6107358"/>
              <a:ext cx="62132" cy="75028"/>
            </a:xfrm>
            <a:prstGeom prst="rect">
              <a:avLst/>
            </a:prstGeom>
          </p:spPr>
        </p:pic>
        <p:sp>
          <p:nvSpPr>
            <p:cNvPr id="2593" name="object 2593"/>
            <p:cNvSpPr/>
            <p:nvPr/>
          </p:nvSpPr>
          <p:spPr>
            <a:xfrm>
              <a:off x="5678302" y="6107358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94" name="object 2594"/>
            <p:cNvPicPr/>
            <p:nvPr/>
          </p:nvPicPr>
          <p:blipFill>
            <a:blip r:embed="rId378" cstate="print"/>
            <a:stretch>
              <a:fillRect/>
            </a:stretch>
          </p:blipFill>
          <p:spPr>
            <a:xfrm>
              <a:off x="5678302" y="6182760"/>
              <a:ext cx="62132" cy="75028"/>
            </a:xfrm>
            <a:prstGeom prst="rect">
              <a:avLst/>
            </a:prstGeom>
          </p:spPr>
        </p:pic>
        <p:sp>
          <p:nvSpPr>
            <p:cNvPr id="2595" name="object 2595"/>
            <p:cNvSpPr/>
            <p:nvPr/>
          </p:nvSpPr>
          <p:spPr>
            <a:xfrm>
              <a:off x="5678302" y="6182760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96" name="object 2596"/>
            <p:cNvPicPr/>
            <p:nvPr/>
          </p:nvPicPr>
          <p:blipFill>
            <a:blip r:embed="rId379" cstate="print"/>
            <a:stretch>
              <a:fillRect/>
            </a:stretch>
          </p:blipFill>
          <p:spPr>
            <a:xfrm>
              <a:off x="5678302" y="6258276"/>
              <a:ext cx="62132" cy="75028"/>
            </a:xfrm>
            <a:prstGeom prst="rect">
              <a:avLst/>
            </a:prstGeom>
          </p:spPr>
        </p:pic>
        <p:sp>
          <p:nvSpPr>
            <p:cNvPr id="2597" name="object 2597"/>
            <p:cNvSpPr/>
            <p:nvPr/>
          </p:nvSpPr>
          <p:spPr>
            <a:xfrm>
              <a:off x="5678302" y="6258276"/>
              <a:ext cx="62448" cy="75269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598" name="object 2598"/>
            <p:cNvPicPr/>
            <p:nvPr/>
          </p:nvPicPr>
          <p:blipFill>
            <a:blip r:embed="rId380" cstate="print"/>
            <a:stretch>
              <a:fillRect/>
            </a:stretch>
          </p:blipFill>
          <p:spPr>
            <a:xfrm>
              <a:off x="5739923" y="5958312"/>
              <a:ext cx="41030" cy="59956"/>
            </a:xfrm>
            <a:prstGeom prst="rect">
              <a:avLst/>
            </a:prstGeom>
          </p:spPr>
        </p:pic>
        <p:sp>
          <p:nvSpPr>
            <p:cNvPr id="2599" name="object 2599"/>
            <p:cNvSpPr/>
            <p:nvPr/>
          </p:nvSpPr>
          <p:spPr>
            <a:xfrm>
              <a:off x="5739923" y="5958312"/>
              <a:ext cx="41356" cy="59967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0" y="92058"/>
                  </a:moveTo>
                  <a:lnTo>
                    <a:pt x="62999" y="92058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9205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00" name="object 2600"/>
            <p:cNvPicPr/>
            <p:nvPr/>
          </p:nvPicPr>
          <p:blipFill>
            <a:blip r:embed="rId381" cstate="print"/>
            <a:stretch>
              <a:fillRect/>
            </a:stretch>
          </p:blipFill>
          <p:spPr>
            <a:xfrm>
              <a:off x="5739923" y="6071598"/>
              <a:ext cx="41030" cy="73683"/>
            </a:xfrm>
            <a:prstGeom prst="rect">
              <a:avLst/>
            </a:prstGeom>
          </p:spPr>
        </p:pic>
        <p:sp>
          <p:nvSpPr>
            <p:cNvPr id="2601" name="object 2601"/>
            <p:cNvSpPr/>
            <p:nvPr/>
          </p:nvSpPr>
          <p:spPr>
            <a:xfrm>
              <a:off x="5739923" y="6071598"/>
              <a:ext cx="41356" cy="74027"/>
            </a:xfrm>
            <a:custGeom>
              <a:avLst/>
              <a:gdLst/>
              <a:ahLst/>
              <a:cxnLst/>
              <a:rect l="l" t="t" r="r" b="b"/>
              <a:pathLst>
                <a:path w="63500" h="113665">
                  <a:moveTo>
                    <a:pt x="0" y="113135"/>
                  </a:moveTo>
                  <a:lnTo>
                    <a:pt x="62999" y="11313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13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02" name="object 2602"/>
          <p:cNvSpPr txBox="1"/>
          <p:nvPr/>
        </p:nvSpPr>
        <p:spPr>
          <a:xfrm>
            <a:off x="5740337" y="6053916"/>
            <a:ext cx="41770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33" dirty="0">
                <a:latin typeface="Arial" panose="020B0604020202020204"/>
                <a:cs typeface="Arial" panose="020B0604020202020204"/>
              </a:rPr>
              <a:t>S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7" name="Group 5346"/>
          <p:cNvGrpSpPr/>
          <p:nvPr/>
        </p:nvGrpSpPr>
        <p:grpSpPr>
          <a:xfrm>
            <a:off x="5739922" y="5958327"/>
            <a:ext cx="85442" cy="375390"/>
            <a:chOff x="5739922" y="5958327"/>
            <a:chExt cx="85442" cy="375390"/>
          </a:xfrm>
        </p:grpSpPr>
        <p:pic>
          <p:nvPicPr>
            <p:cNvPr id="2604" name="object 2604"/>
            <p:cNvPicPr/>
            <p:nvPr/>
          </p:nvPicPr>
          <p:blipFill>
            <a:blip r:embed="rId382" cstate="print"/>
            <a:stretch>
              <a:fillRect/>
            </a:stretch>
          </p:blipFill>
          <p:spPr>
            <a:xfrm>
              <a:off x="5739922" y="6145886"/>
              <a:ext cx="41030" cy="94019"/>
            </a:xfrm>
            <a:prstGeom prst="rect">
              <a:avLst/>
            </a:prstGeom>
          </p:spPr>
        </p:pic>
        <p:sp>
          <p:nvSpPr>
            <p:cNvPr id="2605" name="object 2605"/>
            <p:cNvSpPr/>
            <p:nvPr/>
          </p:nvSpPr>
          <p:spPr>
            <a:xfrm>
              <a:off x="5739922" y="6145886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06" name="object 2606"/>
            <p:cNvPicPr/>
            <p:nvPr/>
          </p:nvPicPr>
          <p:blipFill>
            <a:blip r:embed="rId383" cstate="print"/>
            <a:stretch>
              <a:fillRect/>
            </a:stretch>
          </p:blipFill>
          <p:spPr>
            <a:xfrm>
              <a:off x="5739922" y="6239425"/>
              <a:ext cx="41030" cy="94019"/>
            </a:xfrm>
            <a:prstGeom prst="rect">
              <a:avLst/>
            </a:prstGeom>
          </p:spPr>
        </p:pic>
        <p:sp>
          <p:nvSpPr>
            <p:cNvPr id="2607" name="object 2607"/>
            <p:cNvSpPr/>
            <p:nvPr/>
          </p:nvSpPr>
          <p:spPr>
            <a:xfrm>
              <a:off x="5739922" y="623942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08" name="object 2608"/>
            <p:cNvSpPr/>
            <p:nvPr/>
          </p:nvSpPr>
          <p:spPr>
            <a:xfrm>
              <a:off x="5780699" y="5958327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68399" y="0"/>
                  </a:moveTo>
                  <a:lnTo>
                    <a:pt x="0" y="0"/>
                  </a:lnTo>
                  <a:lnTo>
                    <a:pt x="0" y="115632"/>
                  </a:lnTo>
                  <a:lnTo>
                    <a:pt x="68399" y="115632"/>
                  </a:lnTo>
                  <a:lnTo>
                    <a:pt x="68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09" name="object 2609"/>
            <p:cNvSpPr/>
            <p:nvPr/>
          </p:nvSpPr>
          <p:spPr>
            <a:xfrm>
              <a:off x="5780699" y="5958327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10" name="object 2610"/>
          <p:cNvSpPr txBox="1"/>
          <p:nvPr/>
        </p:nvSpPr>
        <p:spPr>
          <a:xfrm>
            <a:off x="5783760" y="5978680"/>
            <a:ext cx="39702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33" dirty="0">
                <a:latin typeface="Arial" panose="020B0604020202020204"/>
                <a:cs typeface="Arial" panose="020B0604020202020204"/>
              </a:rPr>
              <a:t>L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6" name="Group 5345"/>
          <p:cNvGrpSpPr/>
          <p:nvPr/>
        </p:nvGrpSpPr>
        <p:grpSpPr>
          <a:xfrm>
            <a:off x="5780701" y="5958305"/>
            <a:ext cx="227542" cy="375513"/>
            <a:chOff x="5780701" y="5958305"/>
            <a:chExt cx="227542" cy="375513"/>
          </a:xfrm>
        </p:grpSpPr>
        <p:pic>
          <p:nvPicPr>
            <p:cNvPr id="2612" name="object 2612"/>
            <p:cNvPicPr/>
            <p:nvPr/>
          </p:nvPicPr>
          <p:blipFill>
            <a:blip r:embed="rId384" cstate="print"/>
            <a:stretch>
              <a:fillRect/>
            </a:stretch>
          </p:blipFill>
          <p:spPr>
            <a:xfrm>
              <a:off x="5780701" y="6033075"/>
              <a:ext cx="44547" cy="75309"/>
            </a:xfrm>
            <a:prstGeom prst="rect">
              <a:avLst/>
            </a:prstGeom>
          </p:spPr>
        </p:pic>
        <p:sp>
          <p:nvSpPr>
            <p:cNvPr id="2613" name="object 2613"/>
            <p:cNvSpPr/>
            <p:nvPr/>
          </p:nvSpPr>
          <p:spPr>
            <a:xfrm>
              <a:off x="5780701" y="6033075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14" name="object 2614"/>
            <p:cNvPicPr/>
            <p:nvPr/>
          </p:nvPicPr>
          <p:blipFill>
            <a:blip r:embed="rId385" cstate="print"/>
            <a:stretch>
              <a:fillRect/>
            </a:stretch>
          </p:blipFill>
          <p:spPr>
            <a:xfrm>
              <a:off x="5780701" y="6107219"/>
              <a:ext cx="44547" cy="75309"/>
            </a:xfrm>
            <a:prstGeom prst="rect">
              <a:avLst/>
            </a:prstGeom>
          </p:spPr>
        </p:pic>
        <p:sp>
          <p:nvSpPr>
            <p:cNvPr id="2615" name="object 2615"/>
            <p:cNvSpPr/>
            <p:nvPr/>
          </p:nvSpPr>
          <p:spPr>
            <a:xfrm>
              <a:off x="5780701" y="6107219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16" name="object 2616"/>
            <p:cNvPicPr/>
            <p:nvPr/>
          </p:nvPicPr>
          <p:blipFill>
            <a:blip r:embed="rId386" cstate="print"/>
            <a:stretch>
              <a:fillRect/>
            </a:stretch>
          </p:blipFill>
          <p:spPr>
            <a:xfrm>
              <a:off x="5780701" y="6182611"/>
              <a:ext cx="44547" cy="75309"/>
            </a:xfrm>
            <a:prstGeom prst="rect">
              <a:avLst/>
            </a:prstGeom>
          </p:spPr>
        </p:pic>
        <p:sp>
          <p:nvSpPr>
            <p:cNvPr id="2617" name="object 2617"/>
            <p:cNvSpPr/>
            <p:nvPr/>
          </p:nvSpPr>
          <p:spPr>
            <a:xfrm>
              <a:off x="5780701" y="6182611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18" name="object 2618"/>
            <p:cNvPicPr/>
            <p:nvPr/>
          </p:nvPicPr>
          <p:blipFill>
            <a:blip r:embed="rId387" cstate="print"/>
            <a:stretch>
              <a:fillRect/>
            </a:stretch>
          </p:blipFill>
          <p:spPr>
            <a:xfrm>
              <a:off x="5780701" y="6258136"/>
              <a:ext cx="44547" cy="75309"/>
            </a:xfrm>
            <a:prstGeom prst="rect">
              <a:avLst/>
            </a:prstGeom>
          </p:spPr>
        </p:pic>
        <p:sp>
          <p:nvSpPr>
            <p:cNvPr id="2619" name="object 2619"/>
            <p:cNvSpPr/>
            <p:nvPr/>
          </p:nvSpPr>
          <p:spPr>
            <a:xfrm>
              <a:off x="5780701" y="6258136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20" name="object 2620"/>
            <p:cNvPicPr/>
            <p:nvPr/>
          </p:nvPicPr>
          <p:blipFill>
            <a:blip r:embed="rId388" cstate="print"/>
            <a:stretch>
              <a:fillRect/>
            </a:stretch>
          </p:blipFill>
          <p:spPr>
            <a:xfrm>
              <a:off x="5825201" y="5958311"/>
              <a:ext cx="58614" cy="75309"/>
            </a:xfrm>
            <a:prstGeom prst="rect">
              <a:avLst/>
            </a:prstGeom>
          </p:spPr>
        </p:pic>
        <p:sp>
          <p:nvSpPr>
            <p:cNvPr id="2621" name="object 2621"/>
            <p:cNvSpPr/>
            <p:nvPr/>
          </p:nvSpPr>
          <p:spPr>
            <a:xfrm>
              <a:off x="5825201" y="5958311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22" name="object 2622"/>
            <p:cNvSpPr/>
            <p:nvPr/>
          </p:nvSpPr>
          <p:spPr>
            <a:xfrm>
              <a:off x="5825201" y="6033083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89999" y="0"/>
                  </a:moveTo>
                  <a:lnTo>
                    <a:pt x="0" y="0"/>
                  </a:lnTo>
                  <a:lnTo>
                    <a:pt x="0" y="115632"/>
                  </a:lnTo>
                  <a:lnTo>
                    <a:pt x="89999" y="115632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23" name="object 2623"/>
            <p:cNvSpPr/>
            <p:nvPr/>
          </p:nvSpPr>
          <p:spPr>
            <a:xfrm>
              <a:off x="5825201" y="6033083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24" name="object 2624"/>
            <p:cNvPicPr/>
            <p:nvPr/>
          </p:nvPicPr>
          <p:blipFill>
            <a:blip r:embed="rId389" cstate="print"/>
            <a:stretch>
              <a:fillRect/>
            </a:stretch>
          </p:blipFill>
          <p:spPr>
            <a:xfrm>
              <a:off x="5825201" y="6107219"/>
              <a:ext cx="58614" cy="75309"/>
            </a:xfrm>
            <a:prstGeom prst="rect">
              <a:avLst/>
            </a:prstGeom>
          </p:spPr>
        </p:pic>
        <p:sp>
          <p:nvSpPr>
            <p:cNvPr id="2625" name="object 2625"/>
            <p:cNvSpPr/>
            <p:nvPr/>
          </p:nvSpPr>
          <p:spPr>
            <a:xfrm>
              <a:off x="5825201" y="6107219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26" name="object 2626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825201" y="6182619"/>
              <a:ext cx="58614" cy="75309"/>
            </a:xfrm>
            <a:prstGeom prst="rect">
              <a:avLst/>
            </a:prstGeom>
          </p:spPr>
        </p:pic>
        <p:sp>
          <p:nvSpPr>
            <p:cNvPr id="2627" name="object 2627"/>
            <p:cNvSpPr/>
            <p:nvPr/>
          </p:nvSpPr>
          <p:spPr>
            <a:xfrm>
              <a:off x="5825201" y="6182619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28" name="object 2628"/>
            <p:cNvPicPr/>
            <p:nvPr/>
          </p:nvPicPr>
          <p:blipFill>
            <a:blip r:embed="rId391" cstate="print"/>
            <a:stretch>
              <a:fillRect/>
            </a:stretch>
          </p:blipFill>
          <p:spPr>
            <a:xfrm>
              <a:off x="5825201" y="6258136"/>
              <a:ext cx="58614" cy="75309"/>
            </a:xfrm>
            <a:prstGeom prst="rect">
              <a:avLst/>
            </a:prstGeom>
          </p:spPr>
        </p:pic>
        <p:sp>
          <p:nvSpPr>
            <p:cNvPr id="2629" name="object 2629"/>
            <p:cNvSpPr/>
            <p:nvPr/>
          </p:nvSpPr>
          <p:spPr>
            <a:xfrm>
              <a:off x="5825201" y="6258136"/>
              <a:ext cx="58726" cy="75682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30" name="object 2630"/>
            <p:cNvSpPr/>
            <p:nvPr/>
          </p:nvSpPr>
          <p:spPr>
            <a:xfrm>
              <a:off x="5885002" y="6081568"/>
              <a:ext cx="64516" cy="62034"/>
            </a:xfrm>
            <a:custGeom>
              <a:avLst/>
              <a:gdLst/>
              <a:ahLst/>
              <a:cxnLst/>
              <a:rect l="l" t="t" r="r" b="b"/>
              <a:pathLst>
                <a:path w="99059" h="95250">
                  <a:moveTo>
                    <a:pt x="0" y="95097"/>
                  </a:moveTo>
                  <a:lnTo>
                    <a:pt x="99000" y="950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509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31" name="object 2631"/>
            <p:cNvSpPr/>
            <p:nvPr/>
          </p:nvSpPr>
          <p:spPr>
            <a:xfrm>
              <a:off x="5885002" y="6080199"/>
              <a:ext cx="64516" cy="63689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32" name="object 2632"/>
            <p:cNvSpPr/>
            <p:nvPr/>
          </p:nvSpPr>
          <p:spPr>
            <a:xfrm>
              <a:off x="5885002" y="5958305"/>
              <a:ext cx="64516" cy="59967"/>
            </a:xfrm>
            <a:custGeom>
              <a:avLst/>
              <a:gdLst/>
              <a:ahLst/>
              <a:cxnLst/>
              <a:rect l="l" t="t" r="r" b="b"/>
              <a:pathLst>
                <a:path w="99059" h="92075">
                  <a:moveTo>
                    <a:pt x="0" y="92062"/>
                  </a:moveTo>
                  <a:lnTo>
                    <a:pt x="99000" y="92062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206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33" name="object 2633"/>
            <p:cNvSpPr/>
            <p:nvPr/>
          </p:nvSpPr>
          <p:spPr>
            <a:xfrm>
              <a:off x="5885002" y="5958305"/>
              <a:ext cx="64516" cy="63689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34" name="object 2634"/>
            <p:cNvPicPr/>
            <p:nvPr/>
          </p:nvPicPr>
          <p:blipFill>
            <a:blip r:embed="rId392" cstate="print"/>
            <a:stretch>
              <a:fillRect/>
            </a:stretch>
          </p:blipFill>
          <p:spPr>
            <a:xfrm>
              <a:off x="5885002" y="6018263"/>
              <a:ext cx="64477" cy="63304"/>
            </a:xfrm>
            <a:prstGeom prst="rect">
              <a:avLst/>
            </a:prstGeom>
          </p:spPr>
        </p:pic>
        <p:sp>
          <p:nvSpPr>
            <p:cNvPr id="2635" name="object 2635"/>
            <p:cNvSpPr/>
            <p:nvPr/>
          </p:nvSpPr>
          <p:spPr>
            <a:xfrm>
              <a:off x="5885002" y="6018263"/>
              <a:ext cx="64516" cy="63689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36" name="object 2636"/>
            <p:cNvPicPr/>
            <p:nvPr/>
          </p:nvPicPr>
          <p:blipFill>
            <a:blip r:embed="rId393" cstate="print"/>
            <a:stretch>
              <a:fillRect/>
            </a:stretch>
          </p:blipFill>
          <p:spPr>
            <a:xfrm>
              <a:off x="5885002" y="6144293"/>
              <a:ext cx="64477" cy="63304"/>
            </a:xfrm>
            <a:prstGeom prst="rect">
              <a:avLst/>
            </a:prstGeom>
          </p:spPr>
        </p:pic>
        <p:sp>
          <p:nvSpPr>
            <p:cNvPr id="2637" name="object 2637"/>
            <p:cNvSpPr/>
            <p:nvPr/>
          </p:nvSpPr>
          <p:spPr>
            <a:xfrm>
              <a:off x="5885002" y="6144293"/>
              <a:ext cx="64516" cy="63689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38" name="object 2638"/>
            <p:cNvPicPr/>
            <p:nvPr/>
          </p:nvPicPr>
          <p:blipFill>
            <a:blip r:embed="rId394" cstate="print"/>
            <a:stretch>
              <a:fillRect/>
            </a:stretch>
          </p:blipFill>
          <p:spPr>
            <a:xfrm>
              <a:off x="5885002" y="6206658"/>
              <a:ext cx="64477" cy="63304"/>
            </a:xfrm>
            <a:prstGeom prst="rect">
              <a:avLst/>
            </a:prstGeom>
          </p:spPr>
        </p:pic>
        <p:sp>
          <p:nvSpPr>
            <p:cNvPr id="2639" name="object 2639"/>
            <p:cNvSpPr/>
            <p:nvPr/>
          </p:nvSpPr>
          <p:spPr>
            <a:xfrm>
              <a:off x="5885002" y="6206658"/>
              <a:ext cx="64516" cy="63689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40" name="object 2640"/>
            <p:cNvPicPr/>
            <p:nvPr/>
          </p:nvPicPr>
          <p:blipFill>
            <a:blip r:embed="rId395" cstate="print"/>
            <a:stretch>
              <a:fillRect/>
            </a:stretch>
          </p:blipFill>
          <p:spPr>
            <a:xfrm>
              <a:off x="5885002" y="6270140"/>
              <a:ext cx="64477" cy="63304"/>
            </a:xfrm>
            <a:prstGeom prst="rect">
              <a:avLst/>
            </a:prstGeom>
          </p:spPr>
        </p:pic>
        <p:sp>
          <p:nvSpPr>
            <p:cNvPr id="2641" name="object 2641"/>
            <p:cNvSpPr/>
            <p:nvPr/>
          </p:nvSpPr>
          <p:spPr>
            <a:xfrm>
              <a:off x="5885002" y="6017384"/>
              <a:ext cx="64516" cy="316376"/>
            </a:xfrm>
            <a:custGeom>
              <a:avLst/>
              <a:gdLst/>
              <a:ahLst/>
              <a:cxnLst/>
              <a:rect l="l" t="t" r="r" b="b"/>
              <a:pathLst>
                <a:path w="99059" h="485775">
                  <a:moveTo>
                    <a:pt x="0" y="485292"/>
                  </a:moveTo>
                  <a:lnTo>
                    <a:pt x="99000" y="485292"/>
                  </a:lnTo>
                  <a:lnTo>
                    <a:pt x="99000" y="388091"/>
                  </a:lnTo>
                  <a:lnTo>
                    <a:pt x="0" y="388091"/>
                  </a:lnTo>
                  <a:lnTo>
                    <a:pt x="0" y="485292"/>
                  </a:lnTo>
                  <a:close/>
                </a:path>
                <a:path w="99059" h="485775">
                  <a:moveTo>
                    <a:pt x="48641" y="14706"/>
                  </a:moveTo>
                  <a:lnTo>
                    <a:pt x="4864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42" name="object 2642"/>
            <p:cNvSpPr/>
            <p:nvPr/>
          </p:nvSpPr>
          <p:spPr>
            <a:xfrm>
              <a:off x="5902785" y="601738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2"/>
                  </a:lnTo>
                  <a:lnTo>
                    <a:pt x="10471" y="38900"/>
                  </a:lnTo>
                  <a:lnTo>
                    <a:pt x="21383" y="37642"/>
                  </a:lnTo>
                  <a:lnTo>
                    <a:pt x="32271" y="38900"/>
                  </a:lnTo>
                  <a:lnTo>
                    <a:pt x="42672" y="4267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43" name="object 2643"/>
            <p:cNvSpPr/>
            <p:nvPr/>
          </p:nvSpPr>
          <p:spPr>
            <a:xfrm>
              <a:off x="5916680" y="6142428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0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44" name="object 2644"/>
            <p:cNvSpPr/>
            <p:nvPr/>
          </p:nvSpPr>
          <p:spPr>
            <a:xfrm>
              <a:off x="5902785" y="6142428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1"/>
                  </a:lnTo>
                  <a:lnTo>
                    <a:pt x="10471" y="38900"/>
                  </a:lnTo>
                  <a:lnTo>
                    <a:pt x="21383" y="37642"/>
                  </a:lnTo>
                  <a:lnTo>
                    <a:pt x="32271" y="38900"/>
                  </a:lnTo>
                  <a:lnTo>
                    <a:pt x="42672" y="4267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45" name="object 2645"/>
            <p:cNvSpPr/>
            <p:nvPr/>
          </p:nvSpPr>
          <p:spPr>
            <a:xfrm>
              <a:off x="5949517" y="5958310"/>
              <a:ext cx="58726" cy="93052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0" y="142722"/>
                  </a:moveTo>
                  <a:lnTo>
                    <a:pt x="89999" y="14272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46" name="object 2646"/>
            <p:cNvSpPr/>
            <p:nvPr/>
          </p:nvSpPr>
          <p:spPr>
            <a:xfrm>
              <a:off x="5949517" y="5958310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47" name="object 2647"/>
          <p:cNvSpPr txBox="1"/>
          <p:nvPr/>
        </p:nvSpPr>
        <p:spPr>
          <a:xfrm>
            <a:off x="5401546" y="5957242"/>
            <a:ext cx="61579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90" b="1" baseline="35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371" baseline="35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287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268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22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dirty="0">
                <a:latin typeface="Arial" panose="020B0604020202020204"/>
                <a:cs typeface="Arial" panose="020B0604020202020204"/>
              </a:rPr>
              <a:t>SA</a:t>
            </a:r>
            <a:r>
              <a:rPr sz="295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5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31000" dirty="0">
                <a:latin typeface="Arial" panose="020B0604020202020204"/>
                <a:cs typeface="Arial" panose="020B0604020202020204"/>
              </a:rPr>
              <a:t>D</a:t>
            </a:r>
            <a:r>
              <a:rPr sz="440" b="1" spc="-19" baseline="3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28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1000" dirty="0">
                <a:latin typeface="Arial" panose="020B0604020202020204"/>
                <a:cs typeface="Arial" panose="020B0604020202020204"/>
              </a:rPr>
              <a:t>F</a:t>
            </a:r>
            <a:endParaRPr sz="490" baseline="-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5" name="Group 5344"/>
          <p:cNvGrpSpPr/>
          <p:nvPr/>
        </p:nvGrpSpPr>
        <p:grpSpPr>
          <a:xfrm>
            <a:off x="5949516" y="6051262"/>
            <a:ext cx="58726" cy="94292"/>
            <a:chOff x="5949516" y="6051262"/>
            <a:chExt cx="58726" cy="94292"/>
          </a:xfrm>
        </p:grpSpPr>
        <p:pic>
          <p:nvPicPr>
            <p:cNvPr id="2649" name="object 2649"/>
            <p:cNvPicPr/>
            <p:nvPr/>
          </p:nvPicPr>
          <p:blipFill>
            <a:blip r:embed="rId396" cstate="print"/>
            <a:stretch>
              <a:fillRect/>
            </a:stretch>
          </p:blipFill>
          <p:spPr>
            <a:xfrm>
              <a:off x="5949516" y="6051262"/>
              <a:ext cx="58615" cy="94019"/>
            </a:xfrm>
            <a:prstGeom prst="rect">
              <a:avLst/>
            </a:prstGeom>
          </p:spPr>
        </p:pic>
        <p:sp>
          <p:nvSpPr>
            <p:cNvPr id="2650" name="object 2650"/>
            <p:cNvSpPr/>
            <p:nvPr/>
          </p:nvSpPr>
          <p:spPr>
            <a:xfrm>
              <a:off x="5949516" y="6051262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51" name="object 2651"/>
          <p:cNvSpPr txBox="1"/>
          <p:nvPr/>
        </p:nvSpPr>
        <p:spPr>
          <a:xfrm>
            <a:off x="5875653" y="6080121"/>
            <a:ext cx="15550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68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4" name="Group 5343"/>
          <p:cNvGrpSpPr/>
          <p:nvPr/>
        </p:nvGrpSpPr>
        <p:grpSpPr>
          <a:xfrm>
            <a:off x="5949516" y="5958309"/>
            <a:ext cx="162282" cy="375408"/>
            <a:chOff x="5949516" y="5958309"/>
            <a:chExt cx="162282" cy="375408"/>
          </a:xfrm>
        </p:grpSpPr>
        <p:sp>
          <p:nvSpPr>
            <p:cNvPr id="2653" name="object 2653"/>
            <p:cNvSpPr/>
            <p:nvPr/>
          </p:nvSpPr>
          <p:spPr>
            <a:xfrm>
              <a:off x="5949516" y="6145884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54" name="object 2654"/>
            <p:cNvSpPr/>
            <p:nvPr/>
          </p:nvSpPr>
          <p:spPr>
            <a:xfrm>
              <a:off x="5949516" y="6052329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0" y="288010"/>
                  </a:moveTo>
                  <a:lnTo>
                    <a:pt x="89999" y="288010"/>
                  </a:lnTo>
                  <a:lnTo>
                    <a:pt x="89999" y="143649"/>
                  </a:lnTo>
                  <a:lnTo>
                    <a:pt x="0" y="143649"/>
                  </a:lnTo>
                  <a:lnTo>
                    <a:pt x="0" y="288010"/>
                  </a:lnTo>
                  <a:close/>
                </a:path>
                <a:path w="90170" h="288290">
                  <a:moveTo>
                    <a:pt x="43180" y="14693"/>
                  </a:moveTo>
                  <a:lnTo>
                    <a:pt x="431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55" name="object 2655"/>
            <p:cNvSpPr/>
            <p:nvPr/>
          </p:nvSpPr>
          <p:spPr>
            <a:xfrm>
              <a:off x="5960765" y="605232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68" y="47229"/>
                  </a:lnTo>
                  <a:lnTo>
                    <a:pt x="25908" y="45700"/>
                  </a:lnTo>
                  <a:lnTo>
                    <a:pt x="39147" y="47229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56" name="object 2656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5949516" y="6239425"/>
              <a:ext cx="58615" cy="94019"/>
            </a:xfrm>
            <a:prstGeom prst="rect">
              <a:avLst/>
            </a:prstGeom>
          </p:spPr>
        </p:pic>
        <p:sp>
          <p:nvSpPr>
            <p:cNvPr id="2657" name="object 2657"/>
            <p:cNvSpPr/>
            <p:nvPr/>
          </p:nvSpPr>
          <p:spPr>
            <a:xfrm>
              <a:off x="5949516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58" name="object 2658"/>
            <p:cNvPicPr/>
            <p:nvPr/>
          </p:nvPicPr>
          <p:blipFill>
            <a:blip r:embed="rId398" cstate="print"/>
            <a:stretch>
              <a:fillRect/>
            </a:stretch>
          </p:blipFill>
          <p:spPr>
            <a:xfrm>
              <a:off x="6008407" y="5958309"/>
              <a:ext cx="103159" cy="125673"/>
            </a:xfrm>
            <a:prstGeom prst="rect">
              <a:avLst/>
            </a:prstGeom>
          </p:spPr>
        </p:pic>
        <p:sp>
          <p:nvSpPr>
            <p:cNvPr id="2659" name="object 2659"/>
            <p:cNvSpPr/>
            <p:nvPr/>
          </p:nvSpPr>
          <p:spPr>
            <a:xfrm>
              <a:off x="6008407" y="5958309"/>
              <a:ext cx="103391" cy="125723"/>
            </a:xfrm>
            <a:custGeom>
              <a:avLst/>
              <a:gdLst/>
              <a:ahLst/>
              <a:cxnLst/>
              <a:rect l="l" t="t" r="r" b="b"/>
              <a:pathLst>
                <a:path w="158750" h="193040">
                  <a:moveTo>
                    <a:pt x="0" y="192963"/>
                  </a:moveTo>
                  <a:lnTo>
                    <a:pt x="158394" y="192963"/>
                  </a:lnTo>
                  <a:lnTo>
                    <a:pt x="15839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60" name="object 2660"/>
          <p:cNvSpPr txBox="1"/>
          <p:nvPr/>
        </p:nvSpPr>
        <p:spPr>
          <a:xfrm>
            <a:off x="6024537" y="5982254"/>
            <a:ext cx="723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3" name="Group 5342"/>
          <p:cNvGrpSpPr/>
          <p:nvPr/>
        </p:nvGrpSpPr>
        <p:grpSpPr>
          <a:xfrm>
            <a:off x="6008407" y="6082817"/>
            <a:ext cx="103391" cy="125723"/>
            <a:chOff x="6008407" y="6082817"/>
            <a:chExt cx="103391" cy="125723"/>
          </a:xfrm>
        </p:grpSpPr>
        <p:pic>
          <p:nvPicPr>
            <p:cNvPr id="2662" name="object 2662"/>
            <p:cNvPicPr/>
            <p:nvPr/>
          </p:nvPicPr>
          <p:blipFill>
            <a:blip r:embed="rId399" cstate="print"/>
            <a:stretch>
              <a:fillRect/>
            </a:stretch>
          </p:blipFill>
          <p:spPr>
            <a:xfrm>
              <a:off x="6008407" y="6082817"/>
              <a:ext cx="103159" cy="125673"/>
            </a:xfrm>
            <a:prstGeom prst="rect">
              <a:avLst/>
            </a:prstGeom>
          </p:spPr>
        </p:pic>
        <p:sp>
          <p:nvSpPr>
            <p:cNvPr id="2663" name="object 2663"/>
            <p:cNvSpPr/>
            <p:nvPr/>
          </p:nvSpPr>
          <p:spPr>
            <a:xfrm>
              <a:off x="6008407" y="6082817"/>
              <a:ext cx="103391" cy="125723"/>
            </a:xfrm>
            <a:custGeom>
              <a:avLst/>
              <a:gdLst/>
              <a:ahLst/>
              <a:cxnLst/>
              <a:rect l="l" t="t" r="r" b="b"/>
              <a:pathLst>
                <a:path w="158750" h="193040">
                  <a:moveTo>
                    <a:pt x="0" y="192963"/>
                  </a:moveTo>
                  <a:lnTo>
                    <a:pt x="158394" y="192963"/>
                  </a:lnTo>
                  <a:lnTo>
                    <a:pt x="15839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64" name="object 2664"/>
          <p:cNvSpPr txBox="1"/>
          <p:nvPr/>
        </p:nvSpPr>
        <p:spPr>
          <a:xfrm>
            <a:off x="6023544" y="6106919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2" name="Group 5341"/>
          <p:cNvGrpSpPr/>
          <p:nvPr/>
        </p:nvGrpSpPr>
        <p:grpSpPr>
          <a:xfrm>
            <a:off x="6008407" y="6207770"/>
            <a:ext cx="103391" cy="125723"/>
            <a:chOff x="6008407" y="6207770"/>
            <a:chExt cx="103391" cy="125723"/>
          </a:xfrm>
        </p:grpSpPr>
        <p:pic>
          <p:nvPicPr>
            <p:cNvPr id="2666" name="object 2666"/>
            <p:cNvPicPr/>
            <p:nvPr/>
          </p:nvPicPr>
          <p:blipFill>
            <a:blip r:embed="rId400" cstate="print"/>
            <a:stretch>
              <a:fillRect/>
            </a:stretch>
          </p:blipFill>
          <p:spPr>
            <a:xfrm>
              <a:off x="6008407" y="6207770"/>
              <a:ext cx="103159" cy="125673"/>
            </a:xfrm>
            <a:prstGeom prst="rect">
              <a:avLst/>
            </a:prstGeom>
          </p:spPr>
        </p:pic>
        <p:sp>
          <p:nvSpPr>
            <p:cNvPr id="2667" name="object 2667"/>
            <p:cNvSpPr/>
            <p:nvPr/>
          </p:nvSpPr>
          <p:spPr>
            <a:xfrm>
              <a:off x="6008407" y="6207770"/>
              <a:ext cx="103391" cy="125723"/>
            </a:xfrm>
            <a:custGeom>
              <a:avLst/>
              <a:gdLst/>
              <a:ahLst/>
              <a:cxnLst/>
              <a:rect l="l" t="t" r="r" b="b"/>
              <a:pathLst>
                <a:path w="158750" h="193040">
                  <a:moveTo>
                    <a:pt x="0" y="192963"/>
                  </a:moveTo>
                  <a:lnTo>
                    <a:pt x="158394" y="192963"/>
                  </a:lnTo>
                  <a:lnTo>
                    <a:pt x="15839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68" name="object 2668"/>
          <p:cNvSpPr txBox="1"/>
          <p:nvPr/>
        </p:nvSpPr>
        <p:spPr>
          <a:xfrm>
            <a:off x="6023544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1" name="Group 5340"/>
          <p:cNvGrpSpPr/>
          <p:nvPr/>
        </p:nvGrpSpPr>
        <p:grpSpPr>
          <a:xfrm>
            <a:off x="6111550" y="5958309"/>
            <a:ext cx="58726" cy="375408"/>
            <a:chOff x="6111550" y="5958309"/>
            <a:chExt cx="58726" cy="375408"/>
          </a:xfrm>
        </p:grpSpPr>
        <p:sp>
          <p:nvSpPr>
            <p:cNvPr id="2670" name="object 2670"/>
            <p:cNvSpPr/>
            <p:nvPr/>
          </p:nvSpPr>
          <p:spPr>
            <a:xfrm>
              <a:off x="6111550" y="5958309"/>
              <a:ext cx="58726" cy="93052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0" y="142722"/>
                  </a:moveTo>
                  <a:lnTo>
                    <a:pt x="89999" y="14272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71" name="object 2671"/>
            <p:cNvSpPr/>
            <p:nvPr/>
          </p:nvSpPr>
          <p:spPr>
            <a:xfrm>
              <a:off x="6111550" y="5958309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72" name="object 2672"/>
            <p:cNvSpPr/>
            <p:nvPr/>
          </p:nvSpPr>
          <p:spPr>
            <a:xfrm>
              <a:off x="6111550" y="6051261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73" name="object 2673"/>
            <p:cNvSpPr/>
            <p:nvPr/>
          </p:nvSpPr>
          <p:spPr>
            <a:xfrm>
              <a:off x="6111550" y="6051261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74" name="object 2674"/>
            <p:cNvPicPr/>
            <p:nvPr/>
          </p:nvPicPr>
          <p:blipFill>
            <a:blip r:embed="rId401" cstate="print"/>
            <a:stretch>
              <a:fillRect/>
            </a:stretch>
          </p:blipFill>
          <p:spPr>
            <a:xfrm>
              <a:off x="6111550" y="6145884"/>
              <a:ext cx="58615" cy="94019"/>
            </a:xfrm>
            <a:prstGeom prst="rect">
              <a:avLst/>
            </a:prstGeom>
          </p:spPr>
        </p:pic>
        <p:sp>
          <p:nvSpPr>
            <p:cNvPr id="2675" name="object 2675"/>
            <p:cNvSpPr/>
            <p:nvPr/>
          </p:nvSpPr>
          <p:spPr>
            <a:xfrm>
              <a:off x="6111550" y="6145884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76" name="object 2676"/>
            <p:cNvSpPr/>
            <p:nvPr/>
          </p:nvSpPr>
          <p:spPr>
            <a:xfrm>
              <a:off x="6111550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77" name="object 2677"/>
            <p:cNvSpPr/>
            <p:nvPr/>
          </p:nvSpPr>
          <p:spPr>
            <a:xfrm>
              <a:off x="6111550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78" name="object 2678"/>
          <p:cNvSpPr txBox="1"/>
          <p:nvPr/>
        </p:nvSpPr>
        <p:spPr>
          <a:xfrm>
            <a:off x="6086613" y="5855092"/>
            <a:ext cx="168251" cy="8147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  <a:spcBef>
                <a:spcPts val="1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6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94.1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95.0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40" name="Group 5339"/>
          <p:cNvGrpSpPr/>
          <p:nvPr/>
        </p:nvGrpSpPr>
        <p:grpSpPr>
          <a:xfrm>
            <a:off x="6169697" y="5958309"/>
            <a:ext cx="33085" cy="94292"/>
            <a:chOff x="6169697" y="5958309"/>
            <a:chExt cx="33085" cy="94292"/>
          </a:xfrm>
        </p:grpSpPr>
        <p:pic>
          <p:nvPicPr>
            <p:cNvPr id="2680" name="object 2680"/>
            <p:cNvPicPr/>
            <p:nvPr/>
          </p:nvPicPr>
          <p:blipFill>
            <a:blip r:embed="rId402" cstate="print"/>
            <a:stretch>
              <a:fillRect/>
            </a:stretch>
          </p:blipFill>
          <p:spPr>
            <a:xfrm>
              <a:off x="6169697" y="5958309"/>
              <a:ext cx="32824" cy="94019"/>
            </a:xfrm>
            <a:prstGeom prst="rect">
              <a:avLst/>
            </a:prstGeom>
          </p:spPr>
        </p:pic>
        <p:sp>
          <p:nvSpPr>
            <p:cNvPr id="2681" name="object 2681"/>
            <p:cNvSpPr/>
            <p:nvPr/>
          </p:nvSpPr>
          <p:spPr>
            <a:xfrm>
              <a:off x="6169697" y="5958309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0" y="144360"/>
                  </a:moveTo>
                  <a:lnTo>
                    <a:pt x="50399" y="14436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82" name="object 2682"/>
          <p:cNvSpPr txBox="1"/>
          <p:nvPr/>
        </p:nvSpPr>
        <p:spPr>
          <a:xfrm>
            <a:off x="6164486" y="5987218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9" name="Group 5338"/>
          <p:cNvGrpSpPr/>
          <p:nvPr/>
        </p:nvGrpSpPr>
        <p:grpSpPr>
          <a:xfrm>
            <a:off x="6169697" y="6051477"/>
            <a:ext cx="162942" cy="156504"/>
            <a:chOff x="6169697" y="6051477"/>
            <a:chExt cx="162942" cy="156504"/>
          </a:xfrm>
        </p:grpSpPr>
        <p:sp>
          <p:nvSpPr>
            <p:cNvPr id="2684" name="object 2684"/>
            <p:cNvSpPr/>
            <p:nvPr/>
          </p:nvSpPr>
          <p:spPr>
            <a:xfrm>
              <a:off x="6235039" y="6144292"/>
              <a:ext cx="97600" cy="62448"/>
            </a:xfrm>
            <a:custGeom>
              <a:avLst/>
              <a:gdLst/>
              <a:ahLst/>
              <a:cxnLst/>
              <a:rect l="l" t="t" r="r" b="b"/>
              <a:pathLst>
                <a:path w="149859" h="95884">
                  <a:moveTo>
                    <a:pt x="0" y="95757"/>
                  </a:moveTo>
                  <a:lnTo>
                    <a:pt x="149402" y="95757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575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85" name="object 2685"/>
            <p:cNvSpPr/>
            <p:nvPr/>
          </p:nvSpPr>
          <p:spPr>
            <a:xfrm>
              <a:off x="6235039" y="6144292"/>
              <a:ext cx="97600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86" name="object 2686"/>
            <p:cNvSpPr/>
            <p:nvPr/>
          </p:nvSpPr>
          <p:spPr>
            <a:xfrm>
              <a:off x="6169697" y="6051477"/>
              <a:ext cx="31431" cy="94292"/>
            </a:xfrm>
            <a:custGeom>
              <a:avLst/>
              <a:gdLst/>
              <a:ahLst/>
              <a:cxnLst/>
              <a:rect l="l" t="t" r="r" b="b"/>
              <a:pathLst>
                <a:path w="48259" h="144779">
                  <a:moveTo>
                    <a:pt x="0" y="144360"/>
                  </a:moveTo>
                  <a:lnTo>
                    <a:pt x="47751" y="144360"/>
                  </a:lnTo>
                  <a:lnTo>
                    <a:pt x="47751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87" name="object 2687"/>
            <p:cNvSpPr/>
            <p:nvPr/>
          </p:nvSpPr>
          <p:spPr>
            <a:xfrm>
              <a:off x="6169697" y="6051477"/>
              <a:ext cx="32671" cy="94292"/>
            </a:xfrm>
            <a:custGeom>
              <a:avLst/>
              <a:gdLst/>
              <a:ahLst/>
              <a:cxnLst/>
              <a:rect l="l" t="t" r="r" b="b"/>
              <a:pathLst>
                <a:path w="50165" h="144779">
                  <a:moveTo>
                    <a:pt x="0" y="144360"/>
                  </a:moveTo>
                  <a:lnTo>
                    <a:pt x="49800" y="144360"/>
                  </a:lnTo>
                  <a:lnTo>
                    <a:pt x="498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688" name="object 2688"/>
          <p:cNvSpPr txBox="1"/>
          <p:nvPr/>
        </p:nvSpPr>
        <p:spPr>
          <a:xfrm>
            <a:off x="6163162" y="6039029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8" name="Group 5337"/>
          <p:cNvGrpSpPr/>
          <p:nvPr/>
        </p:nvGrpSpPr>
        <p:grpSpPr>
          <a:xfrm>
            <a:off x="6169697" y="5958309"/>
            <a:ext cx="66665" cy="375408"/>
            <a:chOff x="6169697" y="5958309"/>
            <a:chExt cx="66665" cy="375408"/>
          </a:xfrm>
        </p:grpSpPr>
        <p:pic>
          <p:nvPicPr>
            <p:cNvPr id="2690" name="object 2690"/>
            <p:cNvPicPr/>
            <p:nvPr/>
          </p:nvPicPr>
          <p:blipFill>
            <a:blip r:embed="rId403" cstate="print"/>
            <a:stretch>
              <a:fillRect/>
            </a:stretch>
          </p:blipFill>
          <p:spPr>
            <a:xfrm>
              <a:off x="6169697" y="6145884"/>
              <a:ext cx="31652" cy="94019"/>
            </a:xfrm>
            <a:prstGeom prst="rect">
              <a:avLst/>
            </a:prstGeom>
          </p:spPr>
        </p:pic>
        <p:sp>
          <p:nvSpPr>
            <p:cNvPr id="2691" name="object 2691"/>
            <p:cNvSpPr/>
            <p:nvPr/>
          </p:nvSpPr>
          <p:spPr>
            <a:xfrm>
              <a:off x="6169697" y="6145884"/>
              <a:ext cx="31844" cy="94292"/>
            </a:xfrm>
            <a:custGeom>
              <a:avLst/>
              <a:gdLst/>
              <a:ahLst/>
              <a:cxnLst/>
              <a:rect l="l" t="t" r="r" b="b"/>
              <a:pathLst>
                <a:path w="48895" h="144779">
                  <a:moveTo>
                    <a:pt x="0" y="144360"/>
                  </a:moveTo>
                  <a:lnTo>
                    <a:pt x="48600" y="144360"/>
                  </a:lnTo>
                  <a:lnTo>
                    <a:pt x="486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92" name="object 2692"/>
            <p:cNvPicPr/>
            <p:nvPr/>
          </p:nvPicPr>
          <p:blipFill>
            <a:blip r:embed="rId404" cstate="print"/>
            <a:stretch>
              <a:fillRect/>
            </a:stretch>
          </p:blipFill>
          <p:spPr>
            <a:xfrm>
              <a:off x="6169697" y="6239425"/>
              <a:ext cx="31652" cy="94019"/>
            </a:xfrm>
            <a:prstGeom prst="rect">
              <a:avLst/>
            </a:prstGeom>
          </p:spPr>
        </p:pic>
        <p:sp>
          <p:nvSpPr>
            <p:cNvPr id="2693" name="object 2693"/>
            <p:cNvSpPr/>
            <p:nvPr/>
          </p:nvSpPr>
          <p:spPr>
            <a:xfrm>
              <a:off x="6169697" y="6239425"/>
              <a:ext cx="31844" cy="94292"/>
            </a:xfrm>
            <a:custGeom>
              <a:avLst/>
              <a:gdLst/>
              <a:ahLst/>
              <a:cxnLst/>
              <a:rect l="l" t="t" r="r" b="b"/>
              <a:pathLst>
                <a:path w="48895" h="144779">
                  <a:moveTo>
                    <a:pt x="0" y="144360"/>
                  </a:moveTo>
                  <a:lnTo>
                    <a:pt x="48600" y="144360"/>
                  </a:lnTo>
                  <a:lnTo>
                    <a:pt x="486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94" name="object 2694"/>
            <p:cNvSpPr/>
            <p:nvPr/>
          </p:nvSpPr>
          <p:spPr>
            <a:xfrm>
              <a:off x="6200796" y="5958309"/>
              <a:ext cx="35566" cy="93052"/>
            </a:xfrm>
            <a:custGeom>
              <a:avLst/>
              <a:gdLst/>
              <a:ahLst/>
              <a:cxnLst/>
              <a:rect l="l" t="t" r="r" b="b"/>
              <a:pathLst>
                <a:path w="54609" h="142875">
                  <a:moveTo>
                    <a:pt x="0" y="142722"/>
                  </a:moveTo>
                  <a:lnTo>
                    <a:pt x="54000" y="142722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95" name="object 2695"/>
            <p:cNvSpPr/>
            <p:nvPr/>
          </p:nvSpPr>
          <p:spPr>
            <a:xfrm>
              <a:off x="6200796" y="5958309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0" y="144360"/>
                  </a:moveTo>
                  <a:lnTo>
                    <a:pt x="54000" y="14436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96" name="object 2696"/>
            <p:cNvSpPr/>
            <p:nvPr/>
          </p:nvSpPr>
          <p:spPr>
            <a:xfrm>
              <a:off x="6200796" y="6051261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540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54000" y="14436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697" name="object 2697"/>
            <p:cNvSpPr/>
            <p:nvPr/>
          </p:nvSpPr>
          <p:spPr>
            <a:xfrm>
              <a:off x="6200796" y="6051261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0" y="144360"/>
                  </a:moveTo>
                  <a:lnTo>
                    <a:pt x="54000" y="14436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698" name="object 2698"/>
            <p:cNvPicPr/>
            <p:nvPr/>
          </p:nvPicPr>
          <p:blipFill>
            <a:blip r:embed="rId405" cstate="print"/>
            <a:stretch>
              <a:fillRect/>
            </a:stretch>
          </p:blipFill>
          <p:spPr>
            <a:xfrm>
              <a:off x="6200796" y="6145884"/>
              <a:ext cx="35169" cy="94019"/>
            </a:xfrm>
            <a:prstGeom prst="rect">
              <a:avLst/>
            </a:prstGeom>
          </p:spPr>
        </p:pic>
        <p:sp>
          <p:nvSpPr>
            <p:cNvPr id="2699" name="object 2699"/>
            <p:cNvSpPr/>
            <p:nvPr/>
          </p:nvSpPr>
          <p:spPr>
            <a:xfrm>
              <a:off x="6200796" y="6145884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0" y="144360"/>
                  </a:moveTo>
                  <a:lnTo>
                    <a:pt x="54000" y="14436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00" name="object 2700"/>
          <p:cNvSpPr txBox="1"/>
          <p:nvPr/>
        </p:nvSpPr>
        <p:spPr>
          <a:xfrm>
            <a:off x="6087811" y="6154164"/>
            <a:ext cx="17121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spc="-13" dirty="0">
                <a:latin typeface="Arial" panose="020B0604020202020204"/>
                <a:cs typeface="Arial" panose="020B0604020202020204"/>
              </a:rPr>
              <a:t>SA</a:t>
            </a:r>
            <a:r>
              <a:rPr sz="490" b="1" spc="-19" baseline="-28000" dirty="0">
                <a:latin typeface="Arial" panose="020B0604020202020204"/>
                <a:cs typeface="Arial" panose="020B0604020202020204"/>
              </a:rPr>
              <a:t>RA</a:t>
            </a:r>
            <a:endParaRPr sz="490" baseline="-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7" name="Group 5336"/>
          <p:cNvGrpSpPr/>
          <p:nvPr/>
        </p:nvGrpSpPr>
        <p:grpSpPr>
          <a:xfrm>
            <a:off x="6200798" y="5958309"/>
            <a:ext cx="183869" cy="375519"/>
            <a:chOff x="6200798" y="5958309"/>
            <a:chExt cx="183869" cy="375519"/>
          </a:xfrm>
        </p:grpSpPr>
        <p:sp>
          <p:nvSpPr>
            <p:cNvPr id="2702" name="object 2702"/>
            <p:cNvSpPr/>
            <p:nvPr/>
          </p:nvSpPr>
          <p:spPr>
            <a:xfrm>
              <a:off x="6200798" y="6239425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540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54000" y="14436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03" name="object 2703"/>
            <p:cNvSpPr/>
            <p:nvPr/>
          </p:nvSpPr>
          <p:spPr>
            <a:xfrm>
              <a:off x="6200798" y="6239425"/>
              <a:ext cx="35566" cy="94292"/>
            </a:xfrm>
            <a:custGeom>
              <a:avLst/>
              <a:gdLst/>
              <a:ahLst/>
              <a:cxnLst/>
              <a:rect l="l" t="t" r="r" b="b"/>
              <a:pathLst>
                <a:path w="54609" h="144779">
                  <a:moveTo>
                    <a:pt x="0" y="144360"/>
                  </a:moveTo>
                  <a:lnTo>
                    <a:pt x="54000" y="14436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04" name="object 2704"/>
            <p:cNvSpPr/>
            <p:nvPr/>
          </p:nvSpPr>
          <p:spPr>
            <a:xfrm>
              <a:off x="6235041" y="6021618"/>
              <a:ext cx="97601" cy="58726"/>
            </a:xfrm>
            <a:custGeom>
              <a:avLst/>
              <a:gdLst/>
              <a:ahLst/>
              <a:cxnLst/>
              <a:rect l="l" t="t" r="r" b="b"/>
              <a:pathLst>
                <a:path w="149859" h="90170">
                  <a:moveTo>
                    <a:pt x="0" y="89946"/>
                  </a:moveTo>
                  <a:lnTo>
                    <a:pt x="149402" y="89946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8994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05" name="object 2705"/>
            <p:cNvSpPr/>
            <p:nvPr/>
          </p:nvSpPr>
          <p:spPr>
            <a:xfrm>
              <a:off x="6235041" y="6018262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06" name="object 2706"/>
            <p:cNvSpPr/>
            <p:nvPr/>
          </p:nvSpPr>
          <p:spPr>
            <a:xfrm>
              <a:off x="6235041" y="5958312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149402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149402" y="97200"/>
                  </a:lnTo>
                  <a:lnTo>
                    <a:pt x="14940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07" name="object 2707"/>
            <p:cNvSpPr/>
            <p:nvPr/>
          </p:nvSpPr>
          <p:spPr>
            <a:xfrm>
              <a:off x="6235041" y="5958312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08" name="object 2708"/>
            <p:cNvPicPr/>
            <p:nvPr/>
          </p:nvPicPr>
          <p:blipFill>
            <a:blip r:embed="rId406" cstate="print"/>
            <a:stretch>
              <a:fillRect/>
            </a:stretch>
          </p:blipFill>
          <p:spPr>
            <a:xfrm>
              <a:off x="6235041" y="6080198"/>
              <a:ext cx="97302" cy="63304"/>
            </a:xfrm>
            <a:prstGeom prst="rect">
              <a:avLst/>
            </a:prstGeom>
          </p:spPr>
        </p:pic>
        <p:sp>
          <p:nvSpPr>
            <p:cNvPr id="2709" name="object 2709"/>
            <p:cNvSpPr/>
            <p:nvPr/>
          </p:nvSpPr>
          <p:spPr>
            <a:xfrm>
              <a:off x="6235041" y="6080198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10" name="object 2710"/>
            <p:cNvSpPr/>
            <p:nvPr/>
          </p:nvSpPr>
          <p:spPr>
            <a:xfrm>
              <a:off x="6235041" y="6206657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149402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149402" y="97200"/>
                  </a:lnTo>
                  <a:lnTo>
                    <a:pt x="149402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11" name="object 2711"/>
            <p:cNvSpPr/>
            <p:nvPr/>
          </p:nvSpPr>
          <p:spPr>
            <a:xfrm>
              <a:off x="6235041" y="6206657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12" name="object 2712"/>
            <p:cNvPicPr/>
            <p:nvPr/>
          </p:nvPicPr>
          <p:blipFill>
            <a:blip r:embed="rId407" cstate="print"/>
            <a:stretch>
              <a:fillRect/>
            </a:stretch>
          </p:blipFill>
          <p:spPr>
            <a:xfrm>
              <a:off x="6235041" y="6270139"/>
              <a:ext cx="97302" cy="63304"/>
            </a:xfrm>
            <a:prstGeom prst="rect">
              <a:avLst/>
            </a:prstGeom>
          </p:spPr>
        </p:pic>
        <p:sp>
          <p:nvSpPr>
            <p:cNvPr id="2713" name="object 2713"/>
            <p:cNvSpPr/>
            <p:nvPr/>
          </p:nvSpPr>
          <p:spPr>
            <a:xfrm>
              <a:off x="6235041" y="6270139"/>
              <a:ext cx="97601" cy="63689"/>
            </a:xfrm>
            <a:custGeom>
              <a:avLst/>
              <a:gdLst/>
              <a:ahLst/>
              <a:cxnLst/>
              <a:rect l="l" t="t" r="r" b="b"/>
              <a:pathLst>
                <a:path w="149859" h="97790">
                  <a:moveTo>
                    <a:pt x="0" y="97200"/>
                  </a:moveTo>
                  <a:lnTo>
                    <a:pt x="149402" y="9720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14" name="object 2714"/>
            <p:cNvPicPr/>
            <p:nvPr/>
          </p:nvPicPr>
          <p:blipFill>
            <a:blip r:embed="rId408" cstate="print"/>
            <a:stretch>
              <a:fillRect/>
            </a:stretch>
          </p:blipFill>
          <p:spPr>
            <a:xfrm>
              <a:off x="6331731" y="5958309"/>
              <a:ext cx="52753" cy="125673"/>
            </a:xfrm>
            <a:prstGeom prst="rect">
              <a:avLst/>
            </a:prstGeom>
          </p:spPr>
        </p:pic>
        <p:sp>
          <p:nvSpPr>
            <p:cNvPr id="2715" name="object 2715"/>
            <p:cNvSpPr/>
            <p:nvPr/>
          </p:nvSpPr>
          <p:spPr>
            <a:xfrm>
              <a:off x="6331731" y="5958309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16" name="object 2716"/>
          <p:cNvSpPr txBox="1"/>
          <p:nvPr/>
        </p:nvSpPr>
        <p:spPr>
          <a:xfrm>
            <a:off x="6103941" y="5966571"/>
            <a:ext cx="29362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5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68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2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430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S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17" name="object 2717"/>
          <p:cNvSpPr txBox="1"/>
          <p:nvPr/>
        </p:nvSpPr>
        <p:spPr>
          <a:xfrm>
            <a:off x="6242235" y="6011039"/>
            <a:ext cx="15550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4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6" name="Group 5335"/>
          <p:cNvGrpSpPr/>
          <p:nvPr/>
        </p:nvGrpSpPr>
        <p:grpSpPr>
          <a:xfrm>
            <a:off x="6331731" y="6082817"/>
            <a:ext cx="52936" cy="125723"/>
            <a:chOff x="6331731" y="6082817"/>
            <a:chExt cx="52936" cy="125723"/>
          </a:xfrm>
        </p:grpSpPr>
        <p:pic>
          <p:nvPicPr>
            <p:cNvPr id="2719" name="object 2719"/>
            <p:cNvPicPr/>
            <p:nvPr/>
          </p:nvPicPr>
          <p:blipFill>
            <a:blip r:embed="rId409" cstate="print"/>
            <a:stretch>
              <a:fillRect/>
            </a:stretch>
          </p:blipFill>
          <p:spPr>
            <a:xfrm>
              <a:off x="6331731" y="6082817"/>
              <a:ext cx="52753" cy="125673"/>
            </a:xfrm>
            <a:prstGeom prst="rect">
              <a:avLst/>
            </a:prstGeom>
          </p:spPr>
        </p:pic>
        <p:sp>
          <p:nvSpPr>
            <p:cNvPr id="2720" name="object 2720"/>
            <p:cNvSpPr/>
            <p:nvPr/>
          </p:nvSpPr>
          <p:spPr>
            <a:xfrm>
              <a:off x="6331731" y="608281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21" name="object 2721"/>
          <p:cNvSpPr txBox="1"/>
          <p:nvPr/>
        </p:nvSpPr>
        <p:spPr>
          <a:xfrm>
            <a:off x="6147364" y="6137094"/>
            <a:ext cx="2514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7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41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15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A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5" name="Group 5334"/>
          <p:cNvGrpSpPr/>
          <p:nvPr/>
        </p:nvGrpSpPr>
        <p:grpSpPr>
          <a:xfrm>
            <a:off x="6331731" y="6207770"/>
            <a:ext cx="52936" cy="125723"/>
            <a:chOff x="6331731" y="6207770"/>
            <a:chExt cx="52936" cy="125723"/>
          </a:xfrm>
        </p:grpSpPr>
        <p:pic>
          <p:nvPicPr>
            <p:cNvPr id="2723" name="object 2723"/>
            <p:cNvPicPr/>
            <p:nvPr/>
          </p:nvPicPr>
          <p:blipFill>
            <a:blip r:embed="rId410" cstate="print"/>
            <a:stretch>
              <a:fillRect/>
            </a:stretch>
          </p:blipFill>
          <p:spPr>
            <a:xfrm>
              <a:off x="6331731" y="6207770"/>
              <a:ext cx="52753" cy="125673"/>
            </a:xfrm>
            <a:prstGeom prst="rect">
              <a:avLst/>
            </a:prstGeom>
          </p:spPr>
        </p:pic>
        <p:sp>
          <p:nvSpPr>
            <p:cNvPr id="2724" name="object 2724"/>
            <p:cNvSpPr/>
            <p:nvPr/>
          </p:nvSpPr>
          <p:spPr>
            <a:xfrm>
              <a:off x="6331731" y="6207770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25" name="object 2725"/>
          <p:cNvSpPr txBox="1"/>
          <p:nvPr/>
        </p:nvSpPr>
        <p:spPr>
          <a:xfrm>
            <a:off x="6229582" y="6199624"/>
            <a:ext cx="16832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DN</a:t>
            </a:r>
            <a:r>
              <a:rPr sz="325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7000" dirty="0">
                <a:latin typeface="Arial" panose="020B0604020202020204"/>
                <a:cs typeface="Arial" panose="020B0604020202020204"/>
              </a:rPr>
              <a:t>S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4" name="Group 5333"/>
          <p:cNvGrpSpPr/>
          <p:nvPr/>
        </p:nvGrpSpPr>
        <p:grpSpPr>
          <a:xfrm>
            <a:off x="6384419" y="5958309"/>
            <a:ext cx="58726" cy="375184"/>
            <a:chOff x="6384419" y="5958309"/>
            <a:chExt cx="58726" cy="375184"/>
          </a:xfrm>
        </p:grpSpPr>
        <p:sp>
          <p:nvSpPr>
            <p:cNvPr id="2727" name="object 2727"/>
            <p:cNvSpPr/>
            <p:nvPr/>
          </p:nvSpPr>
          <p:spPr>
            <a:xfrm>
              <a:off x="6384419" y="5958309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89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9999" y="192963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28" name="object 2728"/>
            <p:cNvSpPr/>
            <p:nvPr/>
          </p:nvSpPr>
          <p:spPr>
            <a:xfrm>
              <a:off x="6384419" y="5958309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29" name="object 2729"/>
            <p:cNvSpPr/>
            <p:nvPr/>
          </p:nvSpPr>
          <p:spPr>
            <a:xfrm>
              <a:off x="6384419" y="6082816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89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9999" y="192963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30" name="object 2730"/>
            <p:cNvSpPr/>
            <p:nvPr/>
          </p:nvSpPr>
          <p:spPr>
            <a:xfrm>
              <a:off x="6384419" y="6082816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31" name="object 2731"/>
            <p:cNvPicPr/>
            <p:nvPr/>
          </p:nvPicPr>
          <p:blipFill>
            <a:blip r:embed="rId411" cstate="print"/>
            <a:stretch>
              <a:fillRect/>
            </a:stretch>
          </p:blipFill>
          <p:spPr>
            <a:xfrm>
              <a:off x="6384419" y="6207770"/>
              <a:ext cx="58615" cy="125673"/>
            </a:xfrm>
            <a:prstGeom prst="rect">
              <a:avLst/>
            </a:prstGeom>
          </p:spPr>
        </p:pic>
        <p:sp>
          <p:nvSpPr>
            <p:cNvPr id="2732" name="object 2732"/>
            <p:cNvSpPr/>
            <p:nvPr/>
          </p:nvSpPr>
          <p:spPr>
            <a:xfrm>
              <a:off x="6384419" y="620777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33" name="object 2733"/>
          <p:cNvSpPr txBox="1"/>
          <p:nvPr/>
        </p:nvSpPr>
        <p:spPr>
          <a:xfrm>
            <a:off x="6377306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3" name="Group 5332"/>
          <p:cNvGrpSpPr/>
          <p:nvPr/>
        </p:nvGrpSpPr>
        <p:grpSpPr>
          <a:xfrm>
            <a:off x="6442980" y="5958309"/>
            <a:ext cx="64515" cy="94292"/>
            <a:chOff x="6442980" y="5958309"/>
            <a:chExt cx="64515" cy="94292"/>
          </a:xfrm>
        </p:grpSpPr>
        <p:sp>
          <p:nvSpPr>
            <p:cNvPr id="2735" name="object 2735"/>
            <p:cNvSpPr/>
            <p:nvPr/>
          </p:nvSpPr>
          <p:spPr>
            <a:xfrm>
              <a:off x="6442980" y="5958309"/>
              <a:ext cx="64515" cy="93052"/>
            </a:xfrm>
            <a:custGeom>
              <a:avLst/>
              <a:gdLst/>
              <a:ahLst/>
              <a:cxnLst/>
              <a:rect l="l" t="t" r="r" b="b"/>
              <a:pathLst>
                <a:path w="99059" h="142875">
                  <a:moveTo>
                    <a:pt x="0" y="142722"/>
                  </a:moveTo>
                  <a:lnTo>
                    <a:pt x="99000" y="142722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36" name="object 2736"/>
            <p:cNvSpPr/>
            <p:nvPr/>
          </p:nvSpPr>
          <p:spPr>
            <a:xfrm>
              <a:off x="6442980" y="5958309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59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37" name="object 2737"/>
          <p:cNvSpPr txBox="1"/>
          <p:nvPr/>
        </p:nvSpPr>
        <p:spPr>
          <a:xfrm>
            <a:off x="6454973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2" name="Group 5331"/>
          <p:cNvGrpSpPr/>
          <p:nvPr/>
        </p:nvGrpSpPr>
        <p:grpSpPr>
          <a:xfrm>
            <a:off x="6442980" y="6051261"/>
            <a:ext cx="64515" cy="188915"/>
            <a:chOff x="6442980" y="6051261"/>
            <a:chExt cx="64515" cy="188915"/>
          </a:xfrm>
        </p:grpSpPr>
        <p:sp>
          <p:nvSpPr>
            <p:cNvPr id="2739" name="object 2739"/>
            <p:cNvSpPr/>
            <p:nvPr/>
          </p:nvSpPr>
          <p:spPr>
            <a:xfrm>
              <a:off x="6442980" y="6051261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59" h="144779">
                  <a:moveTo>
                    <a:pt x="990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99000" y="144360"/>
                  </a:lnTo>
                  <a:lnTo>
                    <a:pt x="99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40" name="object 2740"/>
            <p:cNvSpPr/>
            <p:nvPr/>
          </p:nvSpPr>
          <p:spPr>
            <a:xfrm>
              <a:off x="6442980" y="6051261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59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41" name="object 2741"/>
            <p:cNvPicPr/>
            <p:nvPr/>
          </p:nvPicPr>
          <p:blipFill>
            <a:blip r:embed="rId412" cstate="print"/>
            <a:stretch>
              <a:fillRect/>
            </a:stretch>
          </p:blipFill>
          <p:spPr>
            <a:xfrm>
              <a:off x="6442980" y="6145884"/>
              <a:ext cx="64476" cy="94019"/>
            </a:xfrm>
            <a:prstGeom prst="rect">
              <a:avLst/>
            </a:prstGeom>
          </p:spPr>
        </p:pic>
        <p:sp>
          <p:nvSpPr>
            <p:cNvPr id="2742" name="object 2742"/>
            <p:cNvSpPr/>
            <p:nvPr/>
          </p:nvSpPr>
          <p:spPr>
            <a:xfrm>
              <a:off x="6442980" y="6145884"/>
              <a:ext cx="64515" cy="94292"/>
            </a:xfrm>
            <a:custGeom>
              <a:avLst/>
              <a:gdLst/>
              <a:ahLst/>
              <a:cxnLst/>
              <a:rect l="l" t="t" r="r" b="b"/>
              <a:pathLst>
                <a:path w="99059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43" name="object 2743"/>
          <p:cNvSpPr txBox="1"/>
          <p:nvPr/>
        </p:nvSpPr>
        <p:spPr>
          <a:xfrm>
            <a:off x="6438844" y="6154164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1" name="Group 5330"/>
          <p:cNvGrpSpPr/>
          <p:nvPr/>
        </p:nvGrpSpPr>
        <p:grpSpPr>
          <a:xfrm>
            <a:off x="6442979" y="5958309"/>
            <a:ext cx="121753" cy="375408"/>
            <a:chOff x="6442979" y="5958309"/>
            <a:chExt cx="121753" cy="375408"/>
          </a:xfrm>
        </p:grpSpPr>
        <p:pic>
          <p:nvPicPr>
            <p:cNvPr id="2745" name="object 2745"/>
            <p:cNvPicPr/>
            <p:nvPr/>
          </p:nvPicPr>
          <p:blipFill>
            <a:blip r:embed="rId413" cstate="print"/>
            <a:stretch>
              <a:fillRect/>
            </a:stretch>
          </p:blipFill>
          <p:spPr>
            <a:xfrm>
              <a:off x="6442979" y="6239425"/>
              <a:ext cx="64477" cy="94019"/>
            </a:xfrm>
            <a:prstGeom prst="rect">
              <a:avLst/>
            </a:prstGeom>
          </p:spPr>
        </p:pic>
        <p:sp>
          <p:nvSpPr>
            <p:cNvPr id="2746" name="object 2746"/>
            <p:cNvSpPr/>
            <p:nvPr/>
          </p:nvSpPr>
          <p:spPr>
            <a:xfrm>
              <a:off x="6442979" y="6239425"/>
              <a:ext cx="64516" cy="94292"/>
            </a:xfrm>
            <a:custGeom>
              <a:avLst/>
              <a:gdLst/>
              <a:ahLst/>
              <a:cxnLst/>
              <a:rect l="l" t="t" r="r" b="b"/>
              <a:pathLst>
                <a:path w="99059" h="144779">
                  <a:moveTo>
                    <a:pt x="0" y="144360"/>
                  </a:moveTo>
                  <a:lnTo>
                    <a:pt x="99000" y="14436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47" name="object 2747"/>
            <p:cNvPicPr/>
            <p:nvPr/>
          </p:nvPicPr>
          <p:blipFill>
            <a:blip r:embed="rId414" cstate="print"/>
            <a:stretch>
              <a:fillRect/>
            </a:stretch>
          </p:blipFill>
          <p:spPr>
            <a:xfrm>
              <a:off x="6507247" y="5958309"/>
              <a:ext cx="57443" cy="125673"/>
            </a:xfrm>
            <a:prstGeom prst="rect">
              <a:avLst/>
            </a:prstGeom>
          </p:spPr>
        </p:pic>
        <p:sp>
          <p:nvSpPr>
            <p:cNvPr id="2748" name="object 2748"/>
            <p:cNvSpPr/>
            <p:nvPr/>
          </p:nvSpPr>
          <p:spPr>
            <a:xfrm>
              <a:off x="6507247" y="5958309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49" name="object 2749"/>
          <p:cNvSpPr txBox="1"/>
          <p:nvPr/>
        </p:nvSpPr>
        <p:spPr>
          <a:xfrm>
            <a:off x="6393434" y="5982254"/>
            <a:ext cx="17948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28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30" name="Group 5329"/>
          <p:cNvGrpSpPr/>
          <p:nvPr/>
        </p:nvGrpSpPr>
        <p:grpSpPr>
          <a:xfrm>
            <a:off x="6507247" y="6081939"/>
            <a:ext cx="57485" cy="251554"/>
            <a:chOff x="6507247" y="6081939"/>
            <a:chExt cx="57485" cy="251554"/>
          </a:xfrm>
        </p:grpSpPr>
        <p:pic>
          <p:nvPicPr>
            <p:cNvPr id="2751" name="object 2751"/>
            <p:cNvPicPr/>
            <p:nvPr/>
          </p:nvPicPr>
          <p:blipFill>
            <a:blip r:embed="rId415" cstate="print"/>
            <a:stretch>
              <a:fillRect/>
            </a:stretch>
          </p:blipFill>
          <p:spPr>
            <a:xfrm>
              <a:off x="6507247" y="6081939"/>
              <a:ext cx="57443" cy="125673"/>
            </a:xfrm>
            <a:prstGeom prst="rect">
              <a:avLst/>
            </a:prstGeom>
          </p:spPr>
        </p:pic>
        <p:sp>
          <p:nvSpPr>
            <p:cNvPr id="2752" name="object 2752"/>
            <p:cNvSpPr/>
            <p:nvPr/>
          </p:nvSpPr>
          <p:spPr>
            <a:xfrm>
              <a:off x="6507247" y="6081939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53" name="object 2753"/>
            <p:cNvPicPr/>
            <p:nvPr/>
          </p:nvPicPr>
          <p:blipFill>
            <a:blip r:embed="rId416" cstate="print"/>
            <a:stretch>
              <a:fillRect/>
            </a:stretch>
          </p:blipFill>
          <p:spPr>
            <a:xfrm>
              <a:off x="6507247" y="6207770"/>
              <a:ext cx="57443" cy="125673"/>
            </a:xfrm>
            <a:prstGeom prst="rect">
              <a:avLst/>
            </a:prstGeom>
          </p:spPr>
        </p:pic>
        <p:sp>
          <p:nvSpPr>
            <p:cNvPr id="2754" name="object 2754"/>
            <p:cNvSpPr/>
            <p:nvPr/>
          </p:nvSpPr>
          <p:spPr>
            <a:xfrm>
              <a:off x="6507247" y="6207770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55" name="object 2755"/>
          <p:cNvSpPr txBox="1"/>
          <p:nvPr/>
        </p:nvSpPr>
        <p:spPr>
          <a:xfrm>
            <a:off x="6305968" y="5825354"/>
            <a:ext cx="353943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1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2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105.0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1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109.5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4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111.8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5"/>
              </a:lnSpc>
              <a:spcBef>
                <a:spcPts val="9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114.25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116.0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56" name="object 2756"/>
          <p:cNvSpPr txBox="1"/>
          <p:nvPr/>
        </p:nvSpPr>
        <p:spPr>
          <a:xfrm>
            <a:off x="6717709" y="5825752"/>
            <a:ext cx="76944" cy="11786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270"/>
              </a:lnSpc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122.25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7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123.0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57" name="object 2757"/>
          <p:cNvSpPr txBox="1"/>
          <p:nvPr/>
        </p:nvSpPr>
        <p:spPr>
          <a:xfrm>
            <a:off x="6849721" y="5840823"/>
            <a:ext cx="158505" cy="10008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4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136.0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58" name="object 2758"/>
          <p:cNvSpPr txBox="1"/>
          <p:nvPr/>
        </p:nvSpPr>
        <p:spPr>
          <a:xfrm>
            <a:off x="7062539" y="5842611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141.0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59" name="object 2759"/>
          <p:cNvSpPr txBox="1"/>
          <p:nvPr/>
        </p:nvSpPr>
        <p:spPr>
          <a:xfrm>
            <a:off x="7160966" y="5841618"/>
            <a:ext cx="224164" cy="10132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148.5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151.5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2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155.5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158.5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9" name="Group 5328"/>
          <p:cNvGrpSpPr/>
          <p:nvPr/>
        </p:nvGrpSpPr>
        <p:grpSpPr>
          <a:xfrm>
            <a:off x="6564153" y="5958309"/>
            <a:ext cx="52936" cy="187244"/>
            <a:chOff x="6564153" y="5958309"/>
            <a:chExt cx="52936" cy="187244"/>
          </a:xfrm>
        </p:grpSpPr>
        <p:sp>
          <p:nvSpPr>
            <p:cNvPr id="2761" name="object 2761"/>
            <p:cNvSpPr/>
            <p:nvPr/>
          </p:nvSpPr>
          <p:spPr>
            <a:xfrm>
              <a:off x="6564153" y="5958309"/>
              <a:ext cx="52936" cy="93052"/>
            </a:xfrm>
            <a:custGeom>
              <a:avLst/>
              <a:gdLst/>
              <a:ahLst/>
              <a:cxnLst/>
              <a:rect l="l" t="t" r="r" b="b"/>
              <a:pathLst>
                <a:path w="81279" h="142875">
                  <a:moveTo>
                    <a:pt x="0" y="142722"/>
                  </a:moveTo>
                  <a:lnTo>
                    <a:pt x="80999" y="142722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62" name="object 2762"/>
            <p:cNvSpPr/>
            <p:nvPr/>
          </p:nvSpPr>
          <p:spPr>
            <a:xfrm>
              <a:off x="6564153" y="5958309"/>
              <a:ext cx="52936" cy="94292"/>
            </a:xfrm>
            <a:custGeom>
              <a:avLst/>
              <a:gdLst/>
              <a:ahLst/>
              <a:cxnLst/>
              <a:rect l="l" t="t" r="r" b="b"/>
              <a:pathLst>
                <a:path w="81279" h="144779">
                  <a:moveTo>
                    <a:pt x="0" y="144360"/>
                  </a:moveTo>
                  <a:lnTo>
                    <a:pt x="80999" y="1443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63" name="object 2763"/>
            <p:cNvSpPr/>
            <p:nvPr/>
          </p:nvSpPr>
          <p:spPr>
            <a:xfrm>
              <a:off x="6564153" y="6051261"/>
              <a:ext cx="52936" cy="94292"/>
            </a:xfrm>
            <a:custGeom>
              <a:avLst/>
              <a:gdLst/>
              <a:ahLst/>
              <a:cxnLst/>
              <a:rect l="l" t="t" r="r" b="b"/>
              <a:pathLst>
                <a:path w="81279" h="144779">
                  <a:moveTo>
                    <a:pt x="80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0999" y="144360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64" name="object 2764"/>
            <p:cNvSpPr/>
            <p:nvPr/>
          </p:nvSpPr>
          <p:spPr>
            <a:xfrm>
              <a:off x="6564153" y="6051261"/>
              <a:ext cx="52936" cy="94292"/>
            </a:xfrm>
            <a:custGeom>
              <a:avLst/>
              <a:gdLst/>
              <a:ahLst/>
              <a:cxnLst/>
              <a:rect l="l" t="t" r="r" b="b"/>
              <a:pathLst>
                <a:path w="81279" h="144779">
                  <a:moveTo>
                    <a:pt x="0" y="144360"/>
                  </a:moveTo>
                  <a:lnTo>
                    <a:pt x="80999" y="1443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65" name="object 2765"/>
          <p:cNvSpPr txBox="1"/>
          <p:nvPr/>
        </p:nvSpPr>
        <p:spPr>
          <a:xfrm>
            <a:off x="6082767" y="6059474"/>
            <a:ext cx="559136" cy="10761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41275" defTabSz="595630">
              <a:lnSpc>
                <a:spcPts val="380"/>
              </a:lnSpc>
              <a:spcBef>
                <a:spcPts val="65"/>
              </a:spcBef>
              <a:tabLst>
                <a:tab pos="375285" algn="l"/>
              </a:tabLst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8000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SA</a:t>
            </a:r>
            <a:r>
              <a:rPr sz="490" b="1" spc="244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58" baseline="-33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baseline="-33000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3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36" baseline="-33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104140" algn="ctr" defTabSz="595630">
              <a:lnSpc>
                <a:spcPts val="380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8" name="Group 5327"/>
          <p:cNvGrpSpPr/>
          <p:nvPr/>
        </p:nvGrpSpPr>
        <p:grpSpPr>
          <a:xfrm>
            <a:off x="6564153" y="6145885"/>
            <a:ext cx="52936" cy="94292"/>
            <a:chOff x="6564153" y="6145885"/>
            <a:chExt cx="52936" cy="94292"/>
          </a:xfrm>
        </p:grpSpPr>
        <p:pic>
          <p:nvPicPr>
            <p:cNvPr id="2767" name="object 2767"/>
            <p:cNvPicPr/>
            <p:nvPr/>
          </p:nvPicPr>
          <p:blipFill>
            <a:blip r:embed="rId417" cstate="print"/>
            <a:stretch>
              <a:fillRect/>
            </a:stretch>
          </p:blipFill>
          <p:spPr>
            <a:xfrm>
              <a:off x="6564153" y="6145885"/>
              <a:ext cx="52753" cy="94019"/>
            </a:xfrm>
            <a:prstGeom prst="rect">
              <a:avLst/>
            </a:prstGeom>
          </p:spPr>
        </p:pic>
        <p:sp>
          <p:nvSpPr>
            <p:cNvPr id="2768" name="object 2768"/>
            <p:cNvSpPr/>
            <p:nvPr/>
          </p:nvSpPr>
          <p:spPr>
            <a:xfrm>
              <a:off x="6564153" y="6145885"/>
              <a:ext cx="52936" cy="94292"/>
            </a:xfrm>
            <a:custGeom>
              <a:avLst/>
              <a:gdLst/>
              <a:ahLst/>
              <a:cxnLst/>
              <a:rect l="l" t="t" r="r" b="b"/>
              <a:pathLst>
                <a:path w="81279" h="144779">
                  <a:moveTo>
                    <a:pt x="0" y="144360"/>
                  </a:moveTo>
                  <a:lnTo>
                    <a:pt x="80999" y="1443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69" name="object 2769"/>
          <p:cNvSpPr txBox="1"/>
          <p:nvPr/>
        </p:nvSpPr>
        <p:spPr>
          <a:xfrm>
            <a:off x="6567874" y="6174810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7" name="Group 5326"/>
          <p:cNvGrpSpPr/>
          <p:nvPr/>
        </p:nvGrpSpPr>
        <p:grpSpPr>
          <a:xfrm>
            <a:off x="6564153" y="6239425"/>
            <a:ext cx="52936" cy="94292"/>
            <a:chOff x="6564153" y="6239425"/>
            <a:chExt cx="52936" cy="94292"/>
          </a:xfrm>
        </p:grpSpPr>
        <p:pic>
          <p:nvPicPr>
            <p:cNvPr id="2771" name="object 2771"/>
            <p:cNvPicPr/>
            <p:nvPr/>
          </p:nvPicPr>
          <p:blipFill>
            <a:blip r:embed="rId418" cstate="print"/>
            <a:stretch>
              <a:fillRect/>
            </a:stretch>
          </p:blipFill>
          <p:spPr>
            <a:xfrm>
              <a:off x="6564153" y="6239425"/>
              <a:ext cx="52753" cy="94019"/>
            </a:xfrm>
            <a:prstGeom prst="rect">
              <a:avLst/>
            </a:prstGeom>
          </p:spPr>
        </p:pic>
        <p:sp>
          <p:nvSpPr>
            <p:cNvPr id="2772" name="object 2772"/>
            <p:cNvSpPr/>
            <p:nvPr/>
          </p:nvSpPr>
          <p:spPr>
            <a:xfrm>
              <a:off x="6564153" y="6239425"/>
              <a:ext cx="52936" cy="94292"/>
            </a:xfrm>
            <a:custGeom>
              <a:avLst/>
              <a:gdLst/>
              <a:ahLst/>
              <a:cxnLst/>
              <a:rect l="l" t="t" r="r" b="b"/>
              <a:pathLst>
                <a:path w="81279" h="144779">
                  <a:moveTo>
                    <a:pt x="0" y="144360"/>
                  </a:moveTo>
                  <a:lnTo>
                    <a:pt x="80999" y="1443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73" name="object 2773"/>
          <p:cNvSpPr txBox="1"/>
          <p:nvPr/>
        </p:nvSpPr>
        <p:spPr>
          <a:xfrm>
            <a:off x="6569116" y="6227018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6" name="Group 5325"/>
          <p:cNvGrpSpPr/>
          <p:nvPr/>
        </p:nvGrpSpPr>
        <p:grpSpPr>
          <a:xfrm>
            <a:off x="6616676" y="5958309"/>
            <a:ext cx="35566" cy="125723"/>
            <a:chOff x="6616676" y="5958309"/>
            <a:chExt cx="35566" cy="125723"/>
          </a:xfrm>
        </p:grpSpPr>
        <p:pic>
          <p:nvPicPr>
            <p:cNvPr id="2775" name="object 2775"/>
            <p:cNvPicPr/>
            <p:nvPr/>
          </p:nvPicPr>
          <p:blipFill>
            <a:blip r:embed="rId419" cstate="print"/>
            <a:stretch>
              <a:fillRect/>
            </a:stretch>
          </p:blipFill>
          <p:spPr>
            <a:xfrm>
              <a:off x="6616676" y="5958309"/>
              <a:ext cx="35169" cy="125673"/>
            </a:xfrm>
            <a:prstGeom prst="rect">
              <a:avLst/>
            </a:prstGeom>
          </p:spPr>
        </p:pic>
        <p:sp>
          <p:nvSpPr>
            <p:cNvPr id="2776" name="object 2776"/>
            <p:cNvSpPr/>
            <p:nvPr/>
          </p:nvSpPr>
          <p:spPr>
            <a:xfrm>
              <a:off x="6616676" y="5958309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77" name="object 2777"/>
          <p:cNvSpPr txBox="1"/>
          <p:nvPr/>
        </p:nvSpPr>
        <p:spPr>
          <a:xfrm>
            <a:off x="6553732" y="5966571"/>
            <a:ext cx="12034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4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S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78" name="object 2778"/>
          <p:cNvSpPr txBox="1"/>
          <p:nvPr/>
        </p:nvSpPr>
        <p:spPr>
          <a:xfrm>
            <a:off x="6612788" y="6003099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5" name="Group 5324"/>
          <p:cNvGrpSpPr/>
          <p:nvPr/>
        </p:nvGrpSpPr>
        <p:grpSpPr>
          <a:xfrm>
            <a:off x="6616676" y="6082817"/>
            <a:ext cx="35979" cy="125723"/>
            <a:chOff x="6616676" y="6082817"/>
            <a:chExt cx="35979" cy="125723"/>
          </a:xfrm>
        </p:grpSpPr>
        <p:pic>
          <p:nvPicPr>
            <p:cNvPr id="2780" name="object 2780"/>
            <p:cNvPicPr/>
            <p:nvPr/>
          </p:nvPicPr>
          <p:blipFill>
            <a:blip r:embed="rId420" cstate="print"/>
            <a:stretch>
              <a:fillRect/>
            </a:stretch>
          </p:blipFill>
          <p:spPr>
            <a:xfrm>
              <a:off x="6616676" y="6082817"/>
              <a:ext cx="35755" cy="125673"/>
            </a:xfrm>
            <a:prstGeom prst="rect">
              <a:avLst/>
            </a:prstGeom>
          </p:spPr>
        </p:pic>
        <p:sp>
          <p:nvSpPr>
            <p:cNvPr id="2781" name="object 2781"/>
            <p:cNvSpPr/>
            <p:nvPr/>
          </p:nvSpPr>
          <p:spPr>
            <a:xfrm>
              <a:off x="6616676" y="6082817"/>
              <a:ext cx="35979" cy="125723"/>
            </a:xfrm>
            <a:custGeom>
              <a:avLst/>
              <a:gdLst/>
              <a:ahLst/>
              <a:cxnLst/>
              <a:rect l="l" t="t" r="r" b="b"/>
              <a:pathLst>
                <a:path w="55245" h="193040">
                  <a:moveTo>
                    <a:pt x="0" y="192963"/>
                  </a:moveTo>
                  <a:lnTo>
                    <a:pt x="54899" y="192963"/>
                  </a:lnTo>
                  <a:lnTo>
                    <a:pt x="548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82" name="object 2782"/>
          <p:cNvSpPr txBox="1"/>
          <p:nvPr/>
        </p:nvSpPr>
        <p:spPr>
          <a:xfrm>
            <a:off x="6496743" y="6133520"/>
            <a:ext cx="17865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A</a:t>
            </a:r>
            <a:r>
              <a:rPr sz="490" b="1" spc="156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A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4" name="Group 5323"/>
          <p:cNvGrpSpPr/>
          <p:nvPr/>
        </p:nvGrpSpPr>
        <p:grpSpPr>
          <a:xfrm>
            <a:off x="6616676" y="6207770"/>
            <a:ext cx="35566" cy="125723"/>
            <a:chOff x="6616676" y="6207770"/>
            <a:chExt cx="35566" cy="125723"/>
          </a:xfrm>
        </p:grpSpPr>
        <p:pic>
          <p:nvPicPr>
            <p:cNvPr id="2784" name="object 2784"/>
            <p:cNvPicPr/>
            <p:nvPr/>
          </p:nvPicPr>
          <p:blipFill>
            <a:blip r:embed="rId421" cstate="print"/>
            <a:stretch>
              <a:fillRect/>
            </a:stretch>
          </p:blipFill>
          <p:spPr>
            <a:xfrm>
              <a:off x="6616676" y="6207770"/>
              <a:ext cx="35169" cy="125673"/>
            </a:xfrm>
            <a:prstGeom prst="rect">
              <a:avLst/>
            </a:prstGeom>
          </p:spPr>
        </p:pic>
        <p:sp>
          <p:nvSpPr>
            <p:cNvPr id="2785" name="object 2785"/>
            <p:cNvSpPr/>
            <p:nvPr/>
          </p:nvSpPr>
          <p:spPr>
            <a:xfrm>
              <a:off x="6616676" y="620777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86" name="object 2786"/>
          <p:cNvSpPr txBox="1"/>
          <p:nvPr/>
        </p:nvSpPr>
        <p:spPr>
          <a:xfrm>
            <a:off x="6514526" y="6211137"/>
            <a:ext cx="14267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17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87" name="object 2787"/>
          <p:cNvSpPr txBox="1"/>
          <p:nvPr/>
        </p:nvSpPr>
        <p:spPr>
          <a:xfrm>
            <a:off x="6422302" y="6252427"/>
            <a:ext cx="25268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SR</a:t>
            </a:r>
            <a:r>
              <a:rPr sz="490" b="1" spc="5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98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24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3" name="Group 5322"/>
          <p:cNvGrpSpPr/>
          <p:nvPr/>
        </p:nvGrpSpPr>
        <p:grpSpPr>
          <a:xfrm>
            <a:off x="6743060" y="5958309"/>
            <a:ext cx="33085" cy="187666"/>
            <a:chOff x="6743060" y="5958309"/>
            <a:chExt cx="33085" cy="187666"/>
          </a:xfrm>
        </p:grpSpPr>
        <p:sp>
          <p:nvSpPr>
            <p:cNvPr id="2789" name="object 2789"/>
            <p:cNvSpPr/>
            <p:nvPr/>
          </p:nvSpPr>
          <p:spPr>
            <a:xfrm>
              <a:off x="6743631" y="5958309"/>
              <a:ext cx="32258" cy="94292"/>
            </a:xfrm>
            <a:custGeom>
              <a:avLst/>
              <a:gdLst/>
              <a:ahLst/>
              <a:cxnLst/>
              <a:rect l="l" t="t" r="r" b="b"/>
              <a:pathLst>
                <a:path w="49529" h="144779">
                  <a:moveTo>
                    <a:pt x="0" y="144360"/>
                  </a:moveTo>
                  <a:lnTo>
                    <a:pt x="49523" y="144360"/>
                  </a:lnTo>
                  <a:lnTo>
                    <a:pt x="49523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90" name="object 2790"/>
            <p:cNvSpPr/>
            <p:nvPr/>
          </p:nvSpPr>
          <p:spPr>
            <a:xfrm>
              <a:off x="6743060" y="5958309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0" y="144360"/>
                  </a:moveTo>
                  <a:lnTo>
                    <a:pt x="50399" y="14436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791" name="object 2791"/>
            <p:cNvPicPr/>
            <p:nvPr/>
          </p:nvPicPr>
          <p:blipFill>
            <a:blip r:embed="rId422" cstate="print"/>
            <a:stretch>
              <a:fillRect/>
            </a:stretch>
          </p:blipFill>
          <p:spPr>
            <a:xfrm>
              <a:off x="6743060" y="6051683"/>
              <a:ext cx="32824" cy="94019"/>
            </a:xfrm>
            <a:prstGeom prst="rect">
              <a:avLst/>
            </a:prstGeom>
          </p:spPr>
        </p:pic>
        <p:sp>
          <p:nvSpPr>
            <p:cNvPr id="2792" name="object 2792"/>
            <p:cNvSpPr/>
            <p:nvPr/>
          </p:nvSpPr>
          <p:spPr>
            <a:xfrm>
              <a:off x="6743060" y="6051683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0" y="144360"/>
                  </a:moveTo>
                  <a:lnTo>
                    <a:pt x="50399" y="14436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93" name="object 2793"/>
          <p:cNvSpPr txBox="1"/>
          <p:nvPr/>
        </p:nvSpPr>
        <p:spPr>
          <a:xfrm>
            <a:off x="6746121" y="6080517"/>
            <a:ext cx="2853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2" name="Group 5321"/>
          <p:cNvGrpSpPr/>
          <p:nvPr/>
        </p:nvGrpSpPr>
        <p:grpSpPr>
          <a:xfrm>
            <a:off x="6743060" y="6145885"/>
            <a:ext cx="33085" cy="94292"/>
            <a:chOff x="6743060" y="6145885"/>
            <a:chExt cx="33085" cy="94292"/>
          </a:xfrm>
        </p:grpSpPr>
        <p:sp>
          <p:nvSpPr>
            <p:cNvPr id="2795" name="object 2795"/>
            <p:cNvSpPr/>
            <p:nvPr/>
          </p:nvSpPr>
          <p:spPr>
            <a:xfrm>
              <a:off x="6743060" y="6145885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503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50399" y="144360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796" name="object 2796"/>
            <p:cNvSpPr/>
            <p:nvPr/>
          </p:nvSpPr>
          <p:spPr>
            <a:xfrm>
              <a:off x="6743060" y="6145885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0" y="144360"/>
                  </a:moveTo>
                  <a:lnTo>
                    <a:pt x="50399" y="14436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797" name="object 2797"/>
          <p:cNvSpPr txBox="1"/>
          <p:nvPr/>
        </p:nvSpPr>
        <p:spPr>
          <a:xfrm>
            <a:off x="6736195" y="6157142"/>
            <a:ext cx="47974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33" dirty="0">
                <a:latin typeface="Arial" panose="020B0604020202020204"/>
                <a:cs typeface="Arial" panose="020B0604020202020204"/>
              </a:rPr>
              <a:t>M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1" name="Group 5320"/>
          <p:cNvGrpSpPr/>
          <p:nvPr/>
        </p:nvGrpSpPr>
        <p:grpSpPr>
          <a:xfrm>
            <a:off x="6743060" y="5958308"/>
            <a:ext cx="500825" cy="375409"/>
            <a:chOff x="6743060" y="5958308"/>
            <a:chExt cx="500825" cy="375409"/>
          </a:xfrm>
        </p:grpSpPr>
        <p:pic>
          <p:nvPicPr>
            <p:cNvPr id="2799" name="object 2799"/>
            <p:cNvPicPr/>
            <p:nvPr/>
          </p:nvPicPr>
          <p:blipFill>
            <a:blip r:embed="rId423" cstate="print"/>
            <a:stretch>
              <a:fillRect/>
            </a:stretch>
          </p:blipFill>
          <p:spPr>
            <a:xfrm>
              <a:off x="6743060" y="6239425"/>
              <a:ext cx="32824" cy="94019"/>
            </a:xfrm>
            <a:prstGeom prst="rect">
              <a:avLst/>
            </a:prstGeom>
          </p:spPr>
        </p:pic>
        <p:sp>
          <p:nvSpPr>
            <p:cNvPr id="2800" name="object 2800"/>
            <p:cNvSpPr/>
            <p:nvPr/>
          </p:nvSpPr>
          <p:spPr>
            <a:xfrm>
              <a:off x="6743060" y="6239425"/>
              <a:ext cx="33085" cy="94292"/>
            </a:xfrm>
            <a:custGeom>
              <a:avLst/>
              <a:gdLst/>
              <a:ahLst/>
              <a:cxnLst/>
              <a:rect l="l" t="t" r="r" b="b"/>
              <a:pathLst>
                <a:path w="50800" h="144779">
                  <a:moveTo>
                    <a:pt x="0" y="144360"/>
                  </a:moveTo>
                  <a:lnTo>
                    <a:pt x="50399" y="144360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01" name="object 2801"/>
            <p:cNvPicPr/>
            <p:nvPr/>
          </p:nvPicPr>
          <p:blipFill>
            <a:blip r:embed="rId424" cstate="print"/>
            <a:stretch>
              <a:fillRect/>
            </a:stretch>
          </p:blipFill>
          <p:spPr>
            <a:xfrm>
              <a:off x="6776475" y="5958308"/>
              <a:ext cx="99643" cy="75261"/>
            </a:xfrm>
            <a:prstGeom prst="rect">
              <a:avLst/>
            </a:prstGeom>
          </p:spPr>
        </p:pic>
        <p:sp>
          <p:nvSpPr>
            <p:cNvPr id="2802" name="object 2802"/>
            <p:cNvSpPr/>
            <p:nvPr/>
          </p:nvSpPr>
          <p:spPr>
            <a:xfrm>
              <a:off x="6776475" y="5958308"/>
              <a:ext cx="99669" cy="75268"/>
            </a:xfrm>
            <a:custGeom>
              <a:avLst/>
              <a:gdLst/>
              <a:ahLst/>
              <a:cxnLst/>
              <a:rect l="l" t="t" r="r" b="b"/>
              <a:pathLst>
                <a:path w="153034" h="115570">
                  <a:moveTo>
                    <a:pt x="0" y="115559"/>
                  </a:moveTo>
                  <a:lnTo>
                    <a:pt x="152996" y="115559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03" name="object 2803"/>
            <p:cNvPicPr/>
            <p:nvPr/>
          </p:nvPicPr>
          <p:blipFill>
            <a:blip r:embed="rId425" cstate="print"/>
            <a:stretch>
              <a:fillRect/>
            </a:stretch>
          </p:blipFill>
          <p:spPr>
            <a:xfrm>
              <a:off x="6776475" y="6033063"/>
              <a:ext cx="99643" cy="75321"/>
            </a:xfrm>
            <a:prstGeom prst="rect">
              <a:avLst/>
            </a:prstGeom>
          </p:spPr>
        </p:pic>
        <p:sp>
          <p:nvSpPr>
            <p:cNvPr id="2804" name="object 2804"/>
            <p:cNvSpPr/>
            <p:nvPr/>
          </p:nvSpPr>
          <p:spPr>
            <a:xfrm>
              <a:off x="6776475" y="6033063"/>
              <a:ext cx="99669" cy="75682"/>
            </a:xfrm>
            <a:custGeom>
              <a:avLst/>
              <a:gdLst/>
              <a:ahLst/>
              <a:cxnLst/>
              <a:rect l="l" t="t" r="r" b="b"/>
              <a:pathLst>
                <a:path w="153034" h="116204">
                  <a:moveTo>
                    <a:pt x="0" y="115650"/>
                  </a:moveTo>
                  <a:lnTo>
                    <a:pt x="152996" y="11565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05" name="object 2805"/>
            <p:cNvSpPr/>
            <p:nvPr/>
          </p:nvSpPr>
          <p:spPr>
            <a:xfrm>
              <a:off x="6776475" y="6107214"/>
              <a:ext cx="99669" cy="75682"/>
            </a:xfrm>
            <a:custGeom>
              <a:avLst/>
              <a:gdLst/>
              <a:ahLst/>
              <a:cxnLst/>
              <a:rect l="l" t="t" r="r" b="b"/>
              <a:pathLst>
                <a:path w="153034" h="116204">
                  <a:moveTo>
                    <a:pt x="152996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152996" y="115650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06" name="object 2806"/>
            <p:cNvSpPr/>
            <p:nvPr/>
          </p:nvSpPr>
          <p:spPr>
            <a:xfrm>
              <a:off x="6776475" y="6107214"/>
              <a:ext cx="99669" cy="75682"/>
            </a:xfrm>
            <a:custGeom>
              <a:avLst/>
              <a:gdLst/>
              <a:ahLst/>
              <a:cxnLst/>
              <a:rect l="l" t="t" r="r" b="b"/>
              <a:pathLst>
                <a:path w="153034" h="116204">
                  <a:moveTo>
                    <a:pt x="0" y="115650"/>
                  </a:moveTo>
                  <a:lnTo>
                    <a:pt x="152996" y="11565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07" name="object 2807"/>
            <p:cNvPicPr/>
            <p:nvPr/>
          </p:nvPicPr>
          <p:blipFill>
            <a:blip r:embed="rId426" cstate="print"/>
            <a:stretch>
              <a:fillRect/>
            </a:stretch>
          </p:blipFill>
          <p:spPr>
            <a:xfrm>
              <a:off x="6776475" y="6182615"/>
              <a:ext cx="99643" cy="75321"/>
            </a:xfrm>
            <a:prstGeom prst="rect">
              <a:avLst/>
            </a:prstGeom>
          </p:spPr>
        </p:pic>
        <p:sp>
          <p:nvSpPr>
            <p:cNvPr id="2808" name="object 2808"/>
            <p:cNvSpPr/>
            <p:nvPr/>
          </p:nvSpPr>
          <p:spPr>
            <a:xfrm>
              <a:off x="6776475" y="6182615"/>
              <a:ext cx="99669" cy="75682"/>
            </a:xfrm>
            <a:custGeom>
              <a:avLst/>
              <a:gdLst/>
              <a:ahLst/>
              <a:cxnLst/>
              <a:rect l="l" t="t" r="r" b="b"/>
              <a:pathLst>
                <a:path w="153034" h="116204">
                  <a:moveTo>
                    <a:pt x="0" y="115650"/>
                  </a:moveTo>
                  <a:lnTo>
                    <a:pt x="152996" y="11565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09" name="object 2809"/>
            <p:cNvPicPr/>
            <p:nvPr/>
          </p:nvPicPr>
          <p:blipFill>
            <a:blip r:embed="rId427" cstate="print"/>
            <a:stretch>
              <a:fillRect/>
            </a:stretch>
          </p:blipFill>
          <p:spPr>
            <a:xfrm>
              <a:off x="6776475" y="6258182"/>
              <a:ext cx="99643" cy="75261"/>
            </a:xfrm>
            <a:prstGeom prst="rect">
              <a:avLst/>
            </a:prstGeom>
          </p:spPr>
        </p:pic>
        <p:sp>
          <p:nvSpPr>
            <p:cNvPr id="2810" name="object 2810"/>
            <p:cNvSpPr/>
            <p:nvPr/>
          </p:nvSpPr>
          <p:spPr>
            <a:xfrm>
              <a:off x="6776475" y="6258182"/>
              <a:ext cx="99669" cy="75268"/>
            </a:xfrm>
            <a:custGeom>
              <a:avLst/>
              <a:gdLst/>
              <a:ahLst/>
              <a:cxnLst/>
              <a:rect l="l" t="t" r="r" b="b"/>
              <a:pathLst>
                <a:path w="153034" h="115570">
                  <a:moveTo>
                    <a:pt x="0" y="115559"/>
                  </a:moveTo>
                  <a:lnTo>
                    <a:pt x="152996" y="115559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11" name="object 2811"/>
            <p:cNvPicPr/>
            <p:nvPr/>
          </p:nvPicPr>
          <p:blipFill>
            <a:blip r:embed="rId428" cstate="print"/>
            <a:stretch>
              <a:fillRect/>
            </a:stretch>
          </p:blipFill>
          <p:spPr>
            <a:xfrm>
              <a:off x="7185159" y="5958310"/>
              <a:ext cx="58615" cy="125673"/>
            </a:xfrm>
            <a:prstGeom prst="rect">
              <a:avLst/>
            </a:prstGeom>
          </p:spPr>
        </p:pic>
        <p:sp>
          <p:nvSpPr>
            <p:cNvPr id="2812" name="object 2812"/>
            <p:cNvSpPr/>
            <p:nvPr/>
          </p:nvSpPr>
          <p:spPr>
            <a:xfrm>
              <a:off x="7185159" y="595831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13" name="object 2813"/>
          <p:cNvSpPr txBox="1"/>
          <p:nvPr/>
        </p:nvSpPr>
        <p:spPr>
          <a:xfrm>
            <a:off x="7179287" y="5982254"/>
            <a:ext cx="723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20" name="Group 5319"/>
          <p:cNvGrpSpPr/>
          <p:nvPr/>
        </p:nvGrpSpPr>
        <p:grpSpPr>
          <a:xfrm>
            <a:off x="7185160" y="6082817"/>
            <a:ext cx="59305" cy="250676"/>
            <a:chOff x="7185160" y="6082817"/>
            <a:chExt cx="59305" cy="250676"/>
          </a:xfrm>
        </p:grpSpPr>
        <p:pic>
          <p:nvPicPr>
            <p:cNvPr id="2815" name="object 2815"/>
            <p:cNvPicPr/>
            <p:nvPr/>
          </p:nvPicPr>
          <p:blipFill>
            <a:blip r:embed="rId429" cstate="print"/>
            <a:stretch>
              <a:fillRect/>
            </a:stretch>
          </p:blipFill>
          <p:spPr>
            <a:xfrm>
              <a:off x="7185160" y="6082817"/>
              <a:ext cx="58615" cy="125673"/>
            </a:xfrm>
            <a:prstGeom prst="rect">
              <a:avLst/>
            </a:prstGeom>
          </p:spPr>
        </p:pic>
        <p:sp>
          <p:nvSpPr>
            <p:cNvPr id="2816" name="object 2816"/>
            <p:cNvSpPr/>
            <p:nvPr/>
          </p:nvSpPr>
          <p:spPr>
            <a:xfrm>
              <a:off x="7185160" y="6082817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17" name="object 2817"/>
            <p:cNvPicPr/>
            <p:nvPr/>
          </p:nvPicPr>
          <p:blipFill>
            <a:blip r:embed="rId430" cstate="print"/>
            <a:stretch>
              <a:fillRect/>
            </a:stretch>
          </p:blipFill>
          <p:spPr>
            <a:xfrm>
              <a:off x="7185739" y="6207770"/>
              <a:ext cx="58615" cy="125673"/>
            </a:xfrm>
            <a:prstGeom prst="rect">
              <a:avLst/>
            </a:prstGeom>
          </p:spPr>
        </p:pic>
        <p:sp>
          <p:nvSpPr>
            <p:cNvPr id="2818" name="object 2818"/>
            <p:cNvSpPr/>
            <p:nvPr/>
          </p:nvSpPr>
          <p:spPr>
            <a:xfrm>
              <a:off x="7185739" y="620777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19" name="object 2819"/>
          <p:cNvSpPr txBox="1"/>
          <p:nvPr/>
        </p:nvSpPr>
        <p:spPr>
          <a:xfrm>
            <a:off x="7178708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9" name="Group 5318"/>
          <p:cNvGrpSpPr/>
          <p:nvPr/>
        </p:nvGrpSpPr>
        <p:grpSpPr>
          <a:xfrm>
            <a:off x="7369278" y="5958309"/>
            <a:ext cx="99668" cy="187244"/>
            <a:chOff x="7369278" y="5958309"/>
            <a:chExt cx="99668" cy="187244"/>
          </a:xfrm>
        </p:grpSpPr>
        <p:sp>
          <p:nvSpPr>
            <p:cNvPr id="2821" name="object 2821"/>
            <p:cNvSpPr/>
            <p:nvPr/>
          </p:nvSpPr>
          <p:spPr>
            <a:xfrm>
              <a:off x="7369278" y="5958309"/>
              <a:ext cx="99668" cy="93052"/>
            </a:xfrm>
            <a:custGeom>
              <a:avLst/>
              <a:gdLst/>
              <a:ahLst/>
              <a:cxnLst/>
              <a:rect l="l" t="t" r="r" b="b"/>
              <a:pathLst>
                <a:path w="153034" h="142875">
                  <a:moveTo>
                    <a:pt x="0" y="142722"/>
                  </a:moveTo>
                  <a:lnTo>
                    <a:pt x="152996" y="142722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22" name="object 2822"/>
            <p:cNvSpPr/>
            <p:nvPr/>
          </p:nvSpPr>
          <p:spPr>
            <a:xfrm>
              <a:off x="7369278" y="5958309"/>
              <a:ext cx="99668" cy="94292"/>
            </a:xfrm>
            <a:custGeom>
              <a:avLst/>
              <a:gdLst/>
              <a:ahLst/>
              <a:cxnLst/>
              <a:rect l="l" t="t" r="r" b="b"/>
              <a:pathLst>
                <a:path w="153034" h="144779">
                  <a:moveTo>
                    <a:pt x="0" y="144360"/>
                  </a:moveTo>
                  <a:lnTo>
                    <a:pt x="152996" y="14436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23" name="object 2823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7369278" y="6051261"/>
              <a:ext cx="99643" cy="94019"/>
            </a:xfrm>
            <a:prstGeom prst="rect">
              <a:avLst/>
            </a:prstGeom>
          </p:spPr>
        </p:pic>
        <p:sp>
          <p:nvSpPr>
            <p:cNvPr id="2824" name="object 2824"/>
            <p:cNvSpPr/>
            <p:nvPr/>
          </p:nvSpPr>
          <p:spPr>
            <a:xfrm>
              <a:off x="7369278" y="6051261"/>
              <a:ext cx="99668" cy="94292"/>
            </a:xfrm>
            <a:custGeom>
              <a:avLst/>
              <a:gdLst/>
              <a:ahLst/>
              <a:cxnLst/>
              <a:rect l="l" t="t" r="r" b="b"/>
              <a:pathLst>
                <a:path w="153034" h="144779">
                  <a:moveTo>
                    <a:pt x="0" y="144360"/>
                  </a:moveTo>
                  <a:lnTo>
                    <a:pt x="152996" y="14436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25" name="object 2825"/>
          <p:cNvSpPr txBox="1"/>
          <p:nvPr/>
        </p:nvSpPr>
        <p:spPr>
          <a:xfrm>
            <a:off x="7385157" y="5944339"/>
            <a:ext cx="69891" cy="146018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indent="13335" defTabSz="595630">
              <a:lnSpc>
                <a:spcPct val="146000"/>
              </a:lnSpc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8" name="Group 5317"/>
          <p:cNvGrpSpPr/>
          <p:nvPr/>
        </p:nvGrpSpPr>
        <p:grpSpPr>
          <a:xfrm>
            <a:off x="7369278" y="6145885"/>
            <a:ext cx="99668" cy="94292"/>
            <a:chOff x="7369278" y="6145885"/>
            <a:chExt cx="99668" cy="94292"/>
          </a:xfrm>
        </p:grpSpPr>
        <p:sp>
          <p:nvSpPr>
            <p:cNvPr id="2827" name="object 2827"/>
            <p:cNvSpPr/>
            <p:nvPr/>
          </p:nvSpPr>
          <p:spPr>
            <a:xfrm>
              <a:off x="7369278" y="6145885"/>
              <a:ext cx="99668" cy="94292"/>
            </a:xfrm>
            <a:custGeom>
              <a:avLst/>
              <a:gdLst/>
              <a:ahLst/>
              <a:cxnLst/>
              <a:rect l="l" t="t" r="r" b="b"/>
              <a:pathLst>
                <a:path w="153034" h="144779">
                  <a:moveTo>
                    <a:pt x="152996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52996" y="144360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28" name="object 2828"/>
            <p:cNvSpPr/>
            <p:nvPr/>
          </p:nvSpPr>
          <p:spPr>
            <a:xfrm>
              <a:off x="7369278" y="6145885"/>
              <a:ext cx="99668" cy="94292"/>
            </a:xfrm>
            <a:custGeom>
              <a:avLst/>
              <a:gdLst/>
              <a:ahLst/>
              <a:cxnLst/>
              <a:rect l="l" t="t" r="r" b="b"/>
              <a:pathLst>
                <a:path w="153034" h="144779">
                  <a:moveTo>
                    <a:pt x="0" y="144360"/>
                  </a:moveTo>
                  <a:lnTo>
                    <a:pt x="152996" y="14436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29" name="object 2829"/>
          <p:cNvSpPr txBox="1"/>
          <p:nvPr/>
        </p:nvSpPr>
        <p:spPr>
          <a:xfrm>
            <a:off x="7394258" y="61541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7" name="Group 5316"/>
          <p:cNvGrpSpPr/>
          <p:nvPr/>
        </p:nvGrpSpPr>
        <p:grpSpPr>
          <a:xfrm>
            <a:off x="7369278" y="6239425"/>
            <a:ext cx="99668" cy="94292"/>
            <a:chOff x="7369278" y="6239425"/>
            <a:chExt cx="99668" cy="94292"/>
          </a:xfrm>
        </p:grpSpPr>
        <p:pic>
          <p:nvPicPr>
            <p:cNvPr id="2831" name="object 2831"/>
            <p:cNvPicPr/>
            <p:nvPr/>
          </p:nvPicPr>
          <p:blipFill>
            <a:blip r:embed="rId432" cstate="print"/>
            <a:stretch>
              <a:fillRect/>
            </a:stretch>
          </p:blipFill>
          <p:spPr>
            <a:xfrm>
              <a:off x="7369278" y="6239425"/>
              <a:ext cx="99643" cy="94019"/>
            </a:xfrm>
            <a:prstGeom prst="rect">
              <a:avLst/>
            </a:prstGeom>
          </p:spPr>
        </p:pic>
        <p:sp>
          <p:nvSpPr>
            <p:cNvPr id="2832" name="object 2832"/>
            <p:cNvSpPr/>
            <p:nvPr/>
          </p:nvSpPr>
          <p:spPr>
            <a:xfrm>
              <a:off x="7369278" y="6239425"/>
              <a:ext cx="99668" cy="94292"/>
            </a:xfrm>
            <a:custGeom>
              <a:avLst/>
              <a:gdLst/>
              <a:ahLst/>
              <a:cxnLst/>
              <a:rect l="l" t="t" r="r" b="b"/>
              <a:pathLst>
                <a:path w="153034" h="144779">
                  <a:moveTo>
                    <a:pt x="0" y="144360"/>
                  </a:moveTo>
                  <a:lnTo>
                    <a:pt x="152996" y="144360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33" name="object 2833"/>
          <p:cNvSpPr txBox="1"/>
          <p:nvPr/>
        </p:nvSpPr>
        <p:spPr>
          <a:xfrm>
            <a:off x="7442272" y="5840229"/>
            <a:ext cx="105670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164.0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5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167.0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34" name="object 2834"/>
          <p:cNvSpPr txBox="1"/>
          <p:nvPr/>
        </p:nvSpPr>
        <p:spPr>
          <a:xfrm>
            <a:off x="7607035" y="5840228"/>
            <a:ext cx="76944" cy="100909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275"/>
              </a:lnSpc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174.5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7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174.8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6" name="Group 5315"/>
          <p:cNvGrpSpPr/>
          <p:nvPr/>
        </p:nvGrpSpPr>
        <p:grpSpPr>
          <a:xfrm>
            <a:off x="7527175" y="5958309"/>
            <a:ext cx="105872" cy="94292"/>
            <a:chOff x="7527175" y="5958309"/>
            <a:chExt cx="105872" cy="94292"/>
          </a:xfrm>
        </p:grpSpPr>
        <p:sp>
          <p:nvSpPr>
            <p:cNvPr id="2836" name="object 2836"/>
            <p:cNvSpPr/>
            <p:nvPr/>
          </p:nvSpPr>
          <p:spPr>
            <a:xfrm>
              <a:off x="7527175" y="5958309"/>
              <a:ext cx="105872" cy="93052"/>
            </a:xfrm>
            <a:custGeom>
              <a:avLst/>
              <a:gdLst/>
              <a:ahLst/>
              <a:cxnLst/>
              <a:rect l="l" t="t" r="r" b="b"/>
              <a:pathLst>
                <a:path w="162559" h="142875">
                  <a:moveTo>
                    <a:pt x="0" y="142722"/>
                  </a:moveTo>
                  <a:lnTo>
                    <a:pt x="162001" y="142722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37" name="object 2837"/>
            <p:cNvSpPr/>
            <p:nvPr/>
          </p:nvSpPr>
          <p:spPr>
            <a:xfrm>
              <a:off x="7527175" y="5958309"/>
              <a:ext cx="105872" cy="94292"/>
            </a:xfrm>
            <a:custGeom>
              <a:avLst/>
              <a:gdLst/>
              <a:ahLst/>
              <a:cxnLst/>
              <a:rect l="l" t="t" r="r" b="b"/>
              <a:pathLst>
                <a:path w="162559" h="144779">
                  <a:moveTo>
                    <a:pt x="0" y="144360"/>
                  </a:moveTo>
                  <a:lnTo>
                    <a:pt x="162001" y="144360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38" name="object 2838"/>
          <p:cNvSpPr txBox="1"/>
          <p:nvPr/>
        </p:nvSpPr>
        <p:spPr>
          <a:xfrm>
            <a:off x="7559683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5" name="Group 5314"/>
          <p:cNvGrpSpPr/>
          <p:nvPr/>
        </p:nvGrpSpPr>
        <p:grpSpPr>
          <a:xfrm>
            <a:off x="7527175" y="6051262"/>
            <a:ext cx="105872" cy="94292"/>
            <a:chOff x="7527175" y="6051262"/>
            <a:chExt cx="105872" cy="94292"/>
          </a:xfrm>
        </p:grpSpPr>
        <p:pic>
          <p:nvPicPr>
            <p:cNvPr id="2840" name="object 2840"/>
            <p:cNvPicPr/>
            <p:nvPr/>
          </p:nvPicPr>
          <p:blipFill>
            <a:blip r:embed="rId433" cstate="print"/>
            <a:stretch>
              <a:fillRect/>
            </a:stretch>
          </p:blipFill>
          <p:spPr>
            <a:xfrm>
              <a:off x="7527175" y="6051262"/>
              <a:ext cx="105508" cy="94019"/>
            </a:xfrm>
            <a:prstGeom prst="rect">
              <a:avLst/>
            </a:prstGeom>
          </p:spPr>
        </p:pic>
        <p:sp>
          <p:nvSpPr>
            <p:cNvPr id="2841" name="object 2841"/>
            <p:cNvSpPr/>
            <p:nvPr/>
          </p:nvSpPr>
          <p:spPr>
            <a:xfrm>
              <a:off x="7527175" y="6051262"/>
              <a:ext cx="105872" cy="94292"/>
            </a:xfrm>
            <a:custGeom>
              <a:avLst/>
              <a:gdLst/>
              <a:ahLst/>
              <a:cxnLst/>
              <a:rect l="l" t="t" r="r" b="b"/>
              <a:pathLst>
                <a:path w="162559" h="144779">
                  <a:moveTo>
                    <a:pt x="0" y="144360"/>
                  </a:moveTo>
                  <a:lnTo>
                    <a:pt x="162001" y="144360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42" name="object 2842"/>
          <p:cNvSpPr txBox="1"/>
          <p:nvPr/>
        </p:nvSpPr>
        <p:spPr>
          <a:xfrm>
            <a:off x="7545951" y="6059476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4" name="Group 5313"/>
          <p:cNvGrpSpPr/>
          <p:nvPr/>
        </p:nvGrpSpPr>
        <p:grpSpPr>
          <a:xfrm>
            <a:off x="7527175" y="6145885"/>
            <a:ext cx="105872" cy="94292"/>
            <a:chOff x="7527175" y="6145885"/>
            <a:chExt cx="105872" cy="94292"/>
          </a:xfrm>
        </p:grpSpPr>
        <p:pic>
          <p:nvPicPr>
            <p:cNvPr id="2844" name="object 2844"/>
            <p:cNvPicPr/>
            <p:nvPr/>
          </p:nvPicPr>
          <p:blipFill>
            <a:blip r:embed="rId434" cstate="print"/>
            <a:stretch>
              <a:fillRect/>
            </a:stretch>
          </p:blipFill>
          <p:spPr>
            <a:xfrm>
              <a:off x="7527175" y="6145885"/>
              <a:ext cx="105508" cy="94019"/>
            </a:xfrm>
            <a:prstGeom prst="rect">
              <a:avLst/>
            </a:prstGeom>
          </p:spPr>
        </p:pic>
        <p:sp>
          <p:nvSpPr>
            <p:cNvPr id="2845" name="object 2845"/>
            <p:cNvSpPr/>
            <p:nvPr/>
          </p:nvSpPr>
          <p:spPr>
            <a:xfrm>
              <a:off x="7527175" y="6145885"/>
              <a:ext cx="105872" cy="94292"/>
            </a:xfrm>
            <a:custGeom>
              <a:avLst/>
              <a:gdLst/>
              <a:ahLst/>
              <a:cxnLst/>
              <a:rect l="l" t="t" r="r" b="b"/>
              <a:pathLst>
                <a:path w="162559" h="144779">
                  <a:moveTo>
                    <a:pt x="0" y="144360"/>
                  </a:moveTo>
                  <a:lnTo>
                    <a:pt x="162001" y="144360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46" name="object 2846"/>
          <p:cNvSpPr txBox="1"/>
          <p:nvPr/>
        </p:nvSpPr>
        <p:spPr>
          <a:xfrm>
            <a:off x="7552733" y="6154164"/>
            <a:ext cx="5624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3" name="Group 5312"/>
          <p:cNvGrpSpPr/>
          <p:nvPr/>
        </p:nvGrpSpPr>
        <p:grpSpPr>
          <a:xfrm>
            <a:off x="7527175" y="6239425"/>
            <a:ext cx="105872" cy="94292"/>
            <a:chOff x="7527175" y="6239425"/>
            <a:chExt cx="105872" cy="94292"/>
          </a:xfrm>
        </p:grpSpPr>
        <p:sp>
          <p:nvSpPr>
            <p:cNvPr id="2848" name="object 2848"/>
            <p:cNvSpPr/>
            <p:nvPr/>
          </p:nvSpPr>
          <p:spPr>
            <a:xfrm>
              <a:off x="7527175" y="6239425"/>
              <a:ext cx="105872" cy="94292"/>
            </a:xfrm>
            <a:custGeom>
              <a:avLst/>
              <a:gdLst/>
              <a:ahLst/>
              <a:cxnLst/>
              <a:rect l="l" t="t" r="r" b="b"/>
              <a:pathLst>
                <a:path w="162559" h="144779">
                  <a:moveTo>
                    <a:pt x="162001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62001" y="144360"/>
                  </a:lnTo>
                  <a:lnTo>
                    <a:pt x="162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49" name="object 2849"/>
            <p:cNvSpPr/>
            <p:nvPr/>
          </p:nvSpPr>
          <p:spPr>
            <a:xfrm>
              <a:off x="7527175" y="6239425"/>
              <a:ext cx="105872" cy="94292"/>
            </a:xfrm>
            <a:custGeom>
              <a:avLst/>
              <a:gdLst/>
              <a:ahLst/>
              <a:cxnLst/>
              <a:rect l="l" t="t" r="r" b="b"/>
              <a:pathLst>
                <a:path w="162559" h="144779">
                  <a:moveTo>
                    <a:pt x="0" y="144360"/>
                  </a:moveTo>
                  <a:lnTo>
                    <a:pt x="162001" y="144360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50" name="object 2850"/>
          <p:cNvSpPr txBox="1"/>
          <p:nvPr/>
        </p:nvSpPr>
        <p:spPr>
          <a:xfrm>
            <a:off x="7555051" y="6247663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1" name="object 2851"/>
          <p:cNvSpPr txBox="1"/>
          <p:nvPr/>
        </p:nvSpPr>
        <p:spPr>
          <a:xfrm>
            <a:off x="7743594" y="5840626"/>
            <a:ext cx="185692" cy="10132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182.0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185.0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7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190.0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191.8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2" name="object 2852"/>
          <p:cNvSpPr txBox="1"/>
          <p:nvPr/>
        </p:nvSpPr>
        <p:spPr>
          <a:xfrm>
            <a:off x="7991153" y="5831891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200.0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3" name="object 2853"/>
          <p:cNvSpPr txBox="1"/>
          <p:nvPr/>
        </p:nvSpPr>
        <p:spPr>
          <a:xfrm>
            <a:off x="8111996" y="5830898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209.0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4" name="object 2854"/>
          <p:cNvSpPr txBox="1"/>
          <p:nvPr/>
        </p:nvSpPr>
        <p:spPr>
          <a:xfrm>
            <a:off x="8199340" y="5832884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217.0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5" name="object 2855"/>
          <p:cNvSpPr txBox="1"/>
          <p:nvPr/>
        </p:nvSpPr>
        <p:spPr>
          <a:xfrm>
            <a:off x="8705790" y="5829906"/>
            <a:ext cx="145681" cy="10256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248.0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spcBef>
                <a:spcPts val="1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250.0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8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252.0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6" name="object 2856"/>
          <p:cNvSpPr txBox="1"/>
          <p:nvPr/>
        </p:nvSpPr>
        <p:spPr>
          <a:xfrm>
            <a:off x="8951115" y="5832288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265.0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57" name="object 2857"/>
          <p:cNvSpPr txBox="1"/>
          <p:nvPr/>
        </p:nvSpPr>
        <p:spPr>
          <a:xfrm>
            <a:off x="9084944" y="5829906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275.0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2" name="Group 5311"/>
          <p:cNvGrpSpPr/>
          <p:nvPr/>
        </p:nvGrpSpPr>
        <p:grpSpPr>
          <a:xfrm>
            <a:off x="8135279" y="5958309"/>
            <a:ext cx="93878" cy="94292"/>
            <a:chOff x="8135279" y="5958309"/>
            <a:chExt cx="93878" cy="94292"/>
          </a:xfrm>
        </p:grpSpPr>
        <p:sp>
          <p:nvSpPr>
            <p:cNvPr id="2859" name="object 2859"/>
            <p:cNvSpPr/>
            <p:nvPr/>
          </p:nvSpPr>
          <p:spPr>
            <a:xfrm>
              <a:off x="8135279" y="5958309"/>
              <a:ext cx="93878" cy="93052"/>
            </a:xfrm>
            <a:custGeom>
              <a:avLst/>
              <a:gdLst/>
              <a:ahLst/>
              <a:cxnLst/>
              <a:rect l="l" t="t" r="r" b="b"/>
              <a:pathLst>
                <a:path w="144145" h="142875">
                  <a:moveTo>
                    <a:pt x="0" y="142722"/>
                  </a:moveTo>
                  <a:lnTo>
                    <a:pt x="144005" y="142722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60" name="object 2860"/>
            <p:cNvSpPr/>
            <p:nvPr/>
          </p:nvSpPr>
          <p:spPr>
            <a:xfrm>
              <a:off x="8135279" y="5958309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61" name="object 2861"/>
          <p:cNvSpPr txBox="1"/>
          <p:nvPr/>
        </p:nvSpPr>
        <p:spPr>
          <a:xfrm>
            <a:off x="8161912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1" name="Group 5310"/>
          <p:cNvGrpSpPr/>
          <p:nvPr/>
        </p:nvGrpSpPr>
        <p:grpSpPr>
          <a:xfrm>
            <a:off x="8134865" y="6051261"/>
            <a:ext cx="94292" cy="188915"/>
            <a:chOff x="8134865" y="6051261"/>
            <a:chExt cx="94292" cy="188915"/>
          </a:xfrm>
        </p:grpSpPr>
        <p:pic>
          <p:nvPicPr>
            <p:cNvPr id="2863" name="object 2863"/>
            <p:cNvPicPr/>
            <p:nvPr/>
          </p:nvPicPr>
          <p:blipFill>
            <a:blip r:embed="rId435" cstate="print"/>
            <a:stretch>
              <a:fillRect/>
            </a:stretch>
          </p:blipFill>
          <p:spPr>
            <a:xfrm>
              <a:off x="8135278" y="6051261"/>
              <a:ext cx="93787" cy="94019"/>
            </a:xfrm>
            <a:prstGeom prst="rect">
              <a:avLst/>
            </a:prstGeom>
          </p:spPr>
        </p:pic>
        <p:sp>
          <p:nvSpPr>
            <p:cNvPr id="2864" name="object 2864"/>
            <p:cNvSpPr/>
            <p:nvPr/>
          </p:nvSpPr>
          <p:spPr>
            <a:xfrm>
              <a:off x="8135278" y="6051261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65" name="object 2865"/>
            <p:cNvSpPr/>
            <p:nvPr/>
          </p:nvSpPr>
          <p:spPr>
            <a:xfrm>
              <a:off x="8134865" y="6145884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05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44005" y="144360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66" name="object 2866"/>
            <p:cNvSpPr/>
            <p:nvPr/>
          </p:nvSpPr>
          <p:spPr>
            <a:xfrm>
              <a:off x="8134865" y="6145884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67" name="object 2867"/>
          <p:cNvSpPr txBox="1"/>
          <p:nvPr/>
        </p:nvSpPr>
        <p:spPr>
          <a:xfrm>
            <a:off x="8156950" y="61541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10" name="Group 5309"/>
          <p:cNvGrpSpPr/>
          <p:nvPr/>
        </p:nvGrpSpPr>
        <p:grpSpPr>
          <a:xfrm>
            <a:off x="8134782" y="5958309"/>
            <a:ext cx="254424" cy="375243"/>
            <a:chOff x="8134782" y="5958309"/>
            <a:chExt cx="254424" cy="375243"/>
          </a:xfrm>
        </p:grpSpPr>
        <p:pic>
          <p:nvPicPr>
            <p:cNvPr id="2869" name="object 2869"/>
            <p:cNvPicPr/>
            <p:nvPr/>
          </p:nvPicPr>
          <p:blipFill>
            <a:blip r:embed="rId436" cstate="print"/>
            <a:stretch>
              <a:fillRect/>
            </a:stretch>
          </p:blipFill>
          <p:spPr>
            <a:xfrm>
              <a:off x="8134782" y="6239425"/>
              <a:ext cx="93788" cy="94019"/>
            </a:xfrm>
            <a:prstGeom prst="rect">
              <a:avLst/>
            </a:prstGeom>
          </p:spPr>
        </p:pic>
        <p:sp>
          <p:nvSpPr>
            <p:cNvPr id="2870" name="object 2870"/>
            <p:cNvSpPr/>
            <p:nvPr/>
          </p:nvSpPr>
          <p:spPr>
            <a:xfrm>
              <a:off x="8134782" y="6052329"/>
              <a:ext cx="93879" cy="281223"/>
            </a:xfrm>
            <a:custGeom>
              <a:avLst/>
              <a:gdLst/>
              <a:ahLst/>
              <a:cxnLst/>
              <a:rect l="l" t="t" r="r" b="b"/>
              <a:pathLst>
                <a:path w="144145" h="431800">
                  <a:moveTo>
                    <a:pt x="0" y="431634"/>
                  </a:moveTo>
                  <a:lnTo>
                    <a:pt x="144005" y="431634"/>
                  </a:lnTo>
                  <a:lnTo>
                    <a:pt x="144005" y="287274"/>
                  </a:lnTo>
                  <a:lnTo>
                    <a:pt x="0" y="287274"/>
                  </a:lnTo>
                  <a:lnTo>
                    <a:pt x="0" y="431634"/>
                  </a:lnTo>
                  <a:close/>
                </a:path>
                <a:path w="144145" h="431800">
                  <a:moveTo>
                    <a:pt x="71500" y="14693"/>
                  </a:moveTo>
                  <a:lnTo>
                    <a:pt x="71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71" name="object 2871"/>
            <p:cNvSpPr/>
            <p:nvPr/>
          </p:nvSpPr>
          <p:spPr>
            <a:xfrm>
              <a:off x="8164475" y="605232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72" name="object 2872"/>
            <p:cNvPicPr/>
            <p:nvPr/>
          </p:nvPicPr>
          <p:blipFill>
            <a:blip r:embed="rId437" cstate="print"/>
            <a:stretch>
              <a:fillRect/>
            </a:stretch>
          </p:blipFill>
          <p:spPr>
            <a:xfrm>
              <a:off x="8324690" y="5958309"/>
              <a:ext cx="64477" cy="125673"/>
            </a:xfrm>
            <a:prstGeom prst="rect">
              <a:avLst/>
            </a:prstGeom>
          </p:spPr>
        </p:pic>
        <p:sp>
          <p:nvSpPr>
            <p:cNvPr id="2873" name="object 2873"/>
            <p:cNvSpPr/>
            <p:nvPr/>
          </p:nvSpPr>
          <p:spPr>
            <a:xfrm>
              <a:off x="8324690" y="5958309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74" name="object 2874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8324690" y="6082816"/>
              <a:ext cx="64477" cy="125673"/>
            </a:xfrm>
            <a:prstGeom prst="rect">
              <a:avLst/>
            </a:prstGeom>
          </p:spPr>
        </p:pic>
        <p:sp>
          <p:nvSpPr>
            <p:cNvPr id="2875" name="object 2875"/>
            <p:cNvSpPr/>
            <p:nvPr/>
          </p:nvSpPr>
          <p:spPr>
            <a:xfrm>
              <a:off x="8324690" y="6082816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76" name="object 2876"/>
            <p:cNvPicPr/>
            <p:nvPr/>
          </p:nvPicPr>
          <p:blipFill>
            <a:blip r:embed="rId439" cstate="print"/>
            <a:stretch>
              <a:fillRect/>
            </a:stretch>
          </p:blipFill>
          <p:spPr>
            <a:xfrm>
              <a:off x="8324690" y="6207770"/>
              <a:ext cx="64477" cy="125673"/>
            </a:xfrm>
            <a:prstGeom prst="rect">
              <a:avLst/>
            </a:prstGeom>
          </p:spPr>
        </p:pic>
        <p:sp>
          <p:nvSpPr>
            <p:cNvPr id="2877" name="object 2877"/>
            <p:cNvSpPr/>
            <p:nvPr/>
          </p:nvSpPr>
          <p:spPr>
            <a:xfrm>
              <a:off x="8324690" y="6207770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78" name="object 2878"/>
          <p:cNvSpPr txBox="1"/>
          <p:nvPr/>
        </p:nvSpPr>
        <p:spPr>
          <a:xfrm>
            <a:off x="8320720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9" name="Group 5308"/>
          <p:cNvGrpSpPr/>
          <p:nvPr/>
        </p:nvGrpSpPr>
        <p:grpSpPr>
          <a:xfrm>
            <a:off x="8388544" y="5958309"/>
            <a:ext cx="41356" cy="375184"/>
            <a:chOff x="8388544" y="5958309"/>
            <a:chExt cx="41356" cy="375184"/>
          </a:xfrm>
        </p:grpSpPr>
        <p:sp>
          <p:nvSpPr>
            <p:cNvPr id="2880" name="object 2880"/>
            <p:cNvSpPr/>
            <p:nvPr/>
          </p:nvSpPr>
          <p:spPr>
            <a:xfrm>
              <a:off x="8388544" y="5958309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62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2999" y="19296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81" name="object 2881"/>
            <p:cNvSpPr/>
            <p:nvPr/>
          </p:nvSpPr>
          <p:spPr>
            <a:xfrm>
              <a:off x="8388544" y="5958309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82" name="object 2882"/>
            <p:cNvSpPr/>
            <p:nvPr/>
          </p:nvSpPr>
          <p:spPr>
            <a:xfrm>
              <a:off x="8388544" y="6082816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62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2999" y="19296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83" name="object 2883"/>
            <p:cNvSpPr/>
            <p:nvPr/>
          </p:nvSpPr>
          <p:spPr>
            <a:xfrm>
              <a:off x="8388544" y="6082816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884" name="object 2884"/>
            <p:cNvPicPr/>
            <p:nvPr/>
          </p:nvPicPr>
          <p:blipFill>
            <a:blip r:embed="rId440" cstate="print"/>
            <a:stretch>
              <a:fillRect/>
            </a:stretch>
          </p:blipFill>
          <p:spPr>
            <a:xfrm>
              <a:off x="8388544" y="6207770"/>
              <a:ext cx="41030" cy="125673"/>
            </a:xfrm>
            <a:prstGeom prst="rect">
              <a:avLst/>
            </a:prstGeom>
          </p:spPr>
        </p:pic>
        <p:sp>
          <p:nvSpPr>
            <p:cNvPr id="2885" name="object 2885"/>
            <p:cNvSpPr/>
            <p:nvPr/>
          </p:nvSpPr>
          <p:spPr>
            <a:xfrm>
              <a:off x="8388544" y="6207770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86" name="object 2886"/>
          <p:cNvSpPr txBox="1"/>
          <p:nvPr/>
        </p:nvSpPr>
        <p:spPr>
          <a:xfrm>
            <a:off x="8386642" y="6211137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8" name="Group 5307"/>
          <p:cNvGrpSpPr/>
          <p:nvPr/>
        </p:nvGrpSpPr>
        <p:grpSpPr>
          <a:xfrm>
            <a:off x="8428826" y="5958309"/>
            <a:ext cx="58726" cy="94292"/>
            <a:chOff x="8428826" y="5958309"/>
            <a:chExt cx="58726" cy="94292"/>
          </a:xfrm>
        </p:grpSpPr>
        <p:sp>
          <p:nvSpPr>
            <p:cNvPr id="2888" name="object 2888"/>
            <p:cNvSpPr/>
            <p:nvPr/>
          </p:nvSpPr>
          <p:spPr>
            <a:xfrm>
              <a:off x="8428826" y="5958309"/>
              <a:ext cx="58726" cy="93052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0" y="142722"/>
                  </a:moveTo>
                  <a:lnTo>
                    <a:pt x="89999" y="14272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89" name="object 2889"/>
            <p:cNvSpPr/>
            <p:nvPr/>
          </p:nvSpPr>
          <p:spPr>
            <a:xfrm>
              <a:off x="8428826" y="5958309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90" name="object 2890"/>
          <p:cNvSpPr txBox="1"/>
          <p:nvPr/>
        </p:nvSpPr>
        <p:spPr>
          <a:xfrm>
            <a:off x="8438089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7" name="Group 5306"/>
          <p:cNvGrpSpPr/>
          <p:nvPr/>
        </p:nvGrpSpPr>
        <p:grpSpPr>
          <a:xfrm>
            <a:off x="8428826" y="6051262"/>
            <a:ext cx="58726" cy="94292"/>
            <a:chOff x="8428826" y="6051262"/>
            <a:chExt cx="58726" cy="94292"/>
          </a:xfrm>
        </p:grpSpPr>
        <p:pic>
          <p:nvPicPr>
            <p:cNvPr id="2892" name="object 2892"/>
            <p:cNvPicPr/>
            <p:nvPr/>
          </p:nvPicPr>
          <p:blipFill>
            <a:blip r:embed="rId441" cstate="print"/>
            <a:stretch>
              <a:fillRect/>
            </a:stretch>
          </p:blipFill>
          <p:spPr>
            <a:xfrm>
              <a:off x="8428826" y="6051262"/>
              <a:ext cx="58615" cy="94019"/>
            </a:xfrm>
            <a:prstGeom prst="rect">
              <a:avLst/>
            </a:prstGeom>
          </p:spPr>
        </p:pic>
        <p:sp>
          <p:nvSpPr>
            <p:cNvPr id="2893" name="object 2893"/>
            <p:cNvSpPr/>
            <p:nvPr/>
          </p:nvSpPr>
          <p:spPr>
            <a:xfrm>
              <a:off x="8428826" y="6051262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94" name="object 2894"/>
          <p:cNvSpPr txBox="1"/>
          <p:nvPr/>
        </p:nvSpPr>
        <p:spPr>
          <a:xfrm>
            <a:off x="8424193" y="6059476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6" name="Group 5305"/>
          <p:cNvGrpSpPr/>
          <p:nvPr/>
        </p:nvGrpSpPr>
        <p:grpSpPr>
          <a:xfrm>
            <a:off x="8428826" y="6145885"/>
            <a:ext cx="58726" cy="94292"/>
            <a:chOff x="8428826" y="6145885"/>
            <a:chExt cx="58726" cy="94292"/>
          </a:xfrm>
        </p:grpSpPr>
        <p:sp>
          <p:nvSpPr>
            <p:cNvPr id="2896" name="object 2896"/>
            <p:cNvSpPr/>
            <p:nvPr/>
          </p:nvSpPr>
          <p:spPr>
            <a:xfrm>
              <a:off x="8428826" y="614588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89999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89999" y="144360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897" name="object 2897"/>
            <p:cNvSpPr/>
            <p:nvPr/>
          </p:nvSpPr>
          <p:spPr>
            <a:xfrm>
              <a:off x="8428826" y="614588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898" name="object 2898"/>
          <p:cNvSpPr txBox="1"/>
          <p:nvPr/>
        </p:nvSpPr>
        <p:spPr>
          <a:xfrm>
            <a:off x="8433458" y="61541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5" name="Group 5304"/>
          <p:cNvGrpSpPr/>
          <p:nvPr/>
        </p:nvGrpSpPr>
        <p:grpSpPr>
          <a:xfrm>
            <a:off x="8428825" y="5958309"/>
            <a:ext cx="119023" cy="375408"/>
            <a:chOff x="8428825" y="5958309"/>
            <a:chExt cx="119023" cy="375408"/>
          </a:xfrm>
        </p:grpSpPr>
        <p:pic>
          <p:nvPicPr>
            <p:cNvPr id="2900" name="object 2900"/>
            <p:cNvPicPr/>
            <p:nvPr/>
          </p:nvPicPr>
          <p:blipFill>
            <a:blip r:embed="rId442" cstate="print"/>
            <a:stretch>
              <a:fillRect/>
            </a:stretch>
          </p:blipFill>
          <p:spPr>
            <a:xfrm>
              <a:off x="8428825" y="6239425"/>
              <a:ext cx="58615" cy="94019"/>
            </a:xfrm>
            <a:prstGeom prst="rect">
              <a:avLst/>
            </a:prstGeom>
          </p:spPr>
        </p:pic>
        <p:sp>
          <p:nvSpPr>
            <p:cNvPr id="2901" name="object 2901"/>
            <p:cNvSpPr/>
            <p:nvPr/>
          </p:nvSpPr>
          <p:spPr>
            <a:xfrm>
              <a:off x="8428825" y="6239425"/>
              <a:ext cx="58726" cy="94292"/>
            </a:xfrm>
            <a:custGeom>
              <a:avLst/>
              <a:gdLst/>
              <a:ahLst/>
              <a:cxnLst/>
              <a:rect l="l" t="t" r="r" b="b"/>
              <a:pathLst>
                <a:path w="90170" h="144779">
                  <a:moveTo>
                    <a:pt x="0" y="144360"/>
                  </a:moveTo>
                  <a:lnTo>
                    <a:pt x="89999" y="14436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902" name="object 2902"/>
            <p:cNvPicPr/>
            <p:nvPr/>
          </p:nvPicPr>
          <p:blipFill>
            <a:blip r:embed="rId443" cstate="print"/>
            <a:stretch>
              <a:fillRect/>
            </a:stretch>
          </p:blipFill>
          <p:spPr>
            <a:xfrm>
              <a:off x="8488626" y="5958309"/>
              <a:ext cx="58615" cy="125673"/>
            </a:xfrm>
            <a:prstGeom prst="rect">
              <a:avLst/>
            </a:prstGeom>
          </p:spPr>
        </p:pic>
        <p:sp>
          <p:nvSpPr>
            <p:cNvPr id="2903" name="object 2903"/>
            <p:cNvSpPr/>
            <p:nvPr/>
          </p:nvSpPr>
          <p:spPr>
            <a:xfrm>
              <a:off x="8488626" y="5958309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904" name="object 2904"/>
            <p:cNvPicPr/>
            <p:nvPr/>
          </p:nvPicPr>
          <p:blipFill>
            <a:blip r:embed="rId444" cstate="print"/>
            <a:stretch>
              <a:fillRect/>
            </a:stretch>
          </p:blipFill>
          <p:spPr>
            <a:xfrm>
              <a:off x="8488047" y="6082816"/>
              <a:ext cx="59396" cy="125673"/>
            </a:xfrm>
            <a:prstGeom prst="rect">
              <a:avLst/>
            </a:prstGeom>
          </p:spPr>
        </p:pic>
        <p:sp>
          <p:nvSpPr>
            <p:cNvPr id="2905" name="object 2905"/>
            <p:cNvSpPr/>
            <p:nvPr/>
          </p:nvSpPr>
          <p:spPr>
            <a:xfrm>
              <a:off x="8488047" y="6082816"/>
              <a:ext cx="59553" cy="125723"/>
            </a:xfrm>
            <a:custGeom>
              <a:avLst/>
              <a:gdLst/>
              <a:ahLst/>
              <a:cxnLst/>
              <a:rect l="l" t="t" r="r" b="b"/>
              <a:pathLst>
                <a:path w="91440" h="193040">
                  <a:moveTo>
                    <a:pt x="0" y="192963"/>
                  </a:moveTo>
                  <a:lnTo>
                    <a:pt x="91199" y="192963"/>
                  </a:lnTo>
                  <a:lnTo>
                    <a:pt x="911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2906" name="object 2906"/>
            <p:cNvPicPr/>
            <p:nvPr/>
          </p:nvPicPr>
          <p:blipFill>
            <a:blip r:embed="rId445" cstate="print"/>
            <a:stretch>
              <a:fillRect/>
            </a:stretch>
          </p:blipFill>
          <p:spPr>
            <a:xfrm>
              <a:off x="8487468" y="6207770"/>
              <a:ext cx="60275" cy="125673"/>
            </a:xfrm>
            <a:prstGeom prst="rect">
              <a:avLst/>
            </a:prstGeom>
          </p:spPr>
        </p:pic>
        <p:sp>
          <p:nvSpPr>
            <p:cNvPr id="2907" name="object 2907"/>
            <p:cNvSpPr/>
            <p:nvPr/>
          </p:nvSpPr>
          <p:spPr>
            <a:xfrm>
              <a:off x="8487468" y="6207770"/>
              <a:ext cx="60380" cy="125723"/>
            </a:xfrm>
            <a:custGeom>
              <a:avLst/>
              <a:gdLst/>
              <a:ahLst/>
              <a:cxnLst/>
              <a:rect l="l" t="t" r="r" b="b"/>
              <a:pathLst>
                <a:path w="92709" h="193040">
                  <a:moveTo>
                    <a:pt x="0" y="192963"/>
                  </a:moveTo>
                  <a:lnTo>
                    <a:pt x="92549" y="192963"/>
                  </a:lnTo>
                  <a:lnTo>
                    <a:pt x="9254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08" name="object 2908"/>
          <p:cNvSpPr txBox="1"/>
          <p:nvPr/>
        </p:nvSpPr>
        <p:spPr>
          <a:xfrm>
            <a:off x="8298595" y="5829509"/>
            <a:ext cx="353943" cy="10256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226.0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305"/>
              </a:lnSpc>
              <a:spcBef>
                <a:spcPts val="19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231.5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232.0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17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235.0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14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238.0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1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240.0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241.0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09" name="object 2909"/>
          <p:cNvSpPr txBox="1"/>
          <p:nvPr/>
        </p:nvSpPr>
        <p:spPr>
          <a:xfrm>
            <a:off x="8481348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4" name="Group 5303"/>
          <p:cNvGrpSpPr/>
          <p:nvPr/>
        </p:nvGrpSpPr>
        <p:grpSpPr>
          <a:xfrm>
            <a:off x="8601116" y="5958309"/>
            <a:ext cx="37634" cy="125723"/>
            <a:chOff x="8601116" y="5958309"/>
            <a:chExt cx="37634" cy="125723"/>
          </a:xfrm>
        </p:grpSpPr>
        <p:sp>
          <p:nvSpPr>
            <p:cNvPr id="2911" name="object 2911"/>
            <p:cNvSpPr/>
            <p:nvPr/>
          </p:nvSpPr>
          <p:spPr>
            <a:xfrm>
              <a:off x="8601116" y="5958309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57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600" y="192963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12" name="object 2912"/>
            <p:cNvSpPr/>
            <p:nvPr/>
          </p:nvSpPr>
          <p:spPr>
            <a:xfrm>
              <a:off x="8601116" y="5958309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0" y="192963"/>
                  </a:moveTo>
                  <a:lnTo>
                    <a:pt x="57600" y="192963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13" name="object 2913"/>
          <p:cNvSpPr txBox="1"/>
          <p:nvPr/>
        </p:nvSpPr>
        <p:spPr>
          <a:xfrm>
            <a:off x="8321713" y="5982254"/>
            <a:ext cx="32009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14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3" name="Group 5302"/>
          <p:cNvGrpSpPr/>
          <p:nvPr/>
        </p:nvGrpSpPr>
        <p:grpSpPr>
          <a:xfrm>
            <a:off x="8601116" y="6082817"/>
            <a:ext cx="37634" cy="250676"/>
            <a:chOff x="8601116" y="6082817"/>
            <a:chExt cx="37634" cy="250676"/>
          </a:xfrm>
        </p:grpSpPr>
        <p:sp>
          <p:nvSpPr>
            <p:cNvPr id="2915" name="object 2915"/>
            <p:cNvSpPr/>
            <p:nvPr/>
          </p:nvSpPr>
          <p:spPr>
            <a:xfrm>
              <a:off x="8601116" y="6082817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57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600" y="192963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16" name="object 2916"/>
            <p:cNvSpPr/>
            <p:nvPr/>
          </p:nvSpPr>
          <p:spPr>
            <a:xfrm>
              <a:off x="8601116" y="6082817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0" y="192963"/>
                  </a:moveTo>
                  <a:lnTo>
                    <a:pt x="57600" y="192963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17" name="object 2917"/>
            <p:cNvSpPr/>
            <p:nvPr/>
          </p:nvSpPr>
          <p:spPr>
            <a:xfrm>
              <a:off x="8601116" y="620777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57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600" y="192963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18" name="object 2918"/>
            <p:cNvSpPr/>
            <p:nvPr/>
          </p:nvSpPr>
          <p:spPr>
            <a:xfrm>
              <a:off x="8601116" y="620777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40">
                  <a:moveTo>
                    <a:pt x="0" y="192963"/>
                  </a:moveTo>
                  <a:lnTo>
                    <a:pt x="57600" y="192963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19" name="object 2919"/>
          <p:cNvSpPr txBox="1"/>
          <p:nvPr/>
        </p:nvSpPr>
        <p:spPr>
          <a:xfrm>
            <a:off x="4746505" y="1601203"/>
            <a:ext cx="40011" cy="3515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9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0" name="object 2920"/>
          <p:cNvSpPr txBox="1"/>
          <p:nvPr/>
        </p:nvSpPr>
        <p:spPr>
          <a:xfrm>
            <a:off x="5089100" y="1311824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11.3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1" name="object 2921"/>
          <p:cNvSpPr/>
          <p:nvPr/>
        </p:nvSpPr>
        <p:spPr>
          <a:xfrm>
            <a:off x="4279880" y="2700765"/>
            <a:ext cx="49628" cy="125723"/>
          </a:xfrm>
          <a:custGeom>
            <a:avLst/>
            <a:gdLst/>
            <a:ahLst/>
            <a:cxnLst/>
            <a:rect l="l" t="t" r="r" b="b"/>
            <a:pathLst>
              <a:path w="76200" h="193039">
                <a:moveTo>
                  <a:pt x="0" y="192963"/>
                </a:moveTo>
                <a:lnTo>
                  <a:pt x="75900" y="192963"/>
                </a:lnTo>
                <a:lnTo>
                  <a:pt x="75900" y="0"/>
                </a:lnTo>
                <a:lnTo>
                  <a:pt x="0" y="0"/>
                </a:lnTo>
                <a:lnTo>
                  <a:pt x="0" y="1929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22" name="object 2922"/>
          <p:cNvSpPr txBox="1"/>
          <p:nvPr/>
        </p:nvSpPr>
        <p:spPr>
          <a:xfrm>
            <a:off x="4280860" y="2701750"/>
            <a:ext cx="45905" cy="9573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8611" rIns="0" bIns="0" rtlCol="0">
            <a:spAutoFit/>
          </a:bodyPr>
          <a:lstStyle/>
          <a:p>
            <a:pPr marL="6350" defTabSz="595630">
              <a:lnSpc>
                <a:spcPts val="325"/>
              </a:lnSpc>
              <a:spcBef>
                <a:spcPts val="1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2" name="Group 5301"/>
          <p:cNvGrpSpPr/>
          <p:nvPr/>
        </p:nvGrpSpPr>
        <p:grpSpPr>
          <a:xfrm>
            <a:off x="4279880" y="2950226"/>
            <a:ext cx="49627" cy="125723"/>
            <a:chOff x="4279880" y="2950226"/>
            <a:chExt cx="49627" cy="125723"/>
          </a:xfrm>
        </p:grpSpPr>
        <p:pic>
          <p:nvPicPr>
            <p:cNvPr id="2924" name="object 2924"/>
            <p:cNvPicPr/>
            <p:nvPr/>
          </p:nvPicPr>
          <p:blipFill>
            <a:blip r:embed="rId446" cstate="print"/>
            <a:stretch>
              <a:fillRect/>
            </a:stretch>
          </p:blipFill>
          <p:spPr>
            <a:xfrm>
              <a:off x="4279880" y="2950226"/>
              <a:ext cx="49435" cy="125673"/>
            </a:xfrm>
            <a:prstGeom prst="rect">
              <a:avLst/>
            </a:prstGeom>
          </p:spPr>
        </p:pic>
        <p:sp>
          <p:nvSpPr>
            <p:cNvPr id="2925" name="object 2925"/>
            <p:cNvSpPr/>
            <p:nvPr/>
          </p:nvSpPr>
          <p:spPr>
            <a:xfrm>
              <a:off x="4279880" y="2950226"/>
              <a:ext cx="49627" cy="125723"/>
            </a:xfrm>
            <a:custGeom>
              <a:avLst/>
              <a:gdLst/>
              <a:ahLst/>
              <a:cxnLst/>
              <a:rect l="l" t="t" r="r" b="b"/>
              <a:pathLst>
                <a:path w="76200" h="193039">
                  <a:moveTo>
                    <a:pt x="0" y="192963"/>
                  </a:moveTo>
                  <a:lnTo>
                    <a:pt x="75905" y="192963"/>
                  </a:lnTo>
                  <a:lnTo>
                    <a:pt x="759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26" name="object 2926"/>
          <p:cNvSpPr txBox="1"/>
          <p:nvPr/>
        </p:nvSpPr>
        <p:spPr>
          <a:xfrm>
            <a:off x="4280873" y="2973833"/>
            <a:ext cx="4631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1143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7" name="object 2927"/>
          <p:cNvSpPr txBox="1"/>
          <p:nvPr/>
        </p:nvSpPr>
        <p:spPr>
          <a:xfrm>
            <a:off x="4254612" y="2574952"/>
            <a:ext cx="288284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472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05"/>
              </a:lnSpc>
              <a:spcBef>
                <a:spcPts val="7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479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30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505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8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526.5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9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535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8" name="object 2928"/>
          <p:cNvSpPr txBox="1"/>
          <p:nvPr/>
        </p:nvSpPr>
        <p:spPr>
          <a:xfrm>
            <a:off x="4376737" y="2700758"/>
            <a:ext cx="41356" cy="227370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1905"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R="1905"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R="1905"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29" name="object 2929"/>
          <p:cNvSpPr txBox="1"/>
          <p:nvPr/>
        </p:nvSpPr>
        <p:spPr>
          <a:xfrm>
            <a:off x="4812880" y="1420610"/>
            <a:ext cx="110421" cy="213392"/>
          </a:xfrm>
          <a:prstGeom prst="rect">
            <a:avLst/>
          </a:prstGeom>
          <a:solidFill>
            <a:srgbClr val="993366"/>
          </a:solidFill>
          <a:ln w="359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556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0" name="object 2930"/>
          <p:cNvSpPr txBox="1"/>
          <p:nvPr/>
        </p:nvSpPr>
        <p:spPr>
          <a:xfrm>
            <a:off x="4923078" y="1608179"/>
            <a:ext cx="184863" cy="115735"/>
          </a:xfrm>
          <a:prstGeom prst="rect">
            <a:avLst/>
          </a:prstGeom>
          <a:solidFill>
            <a:srgbClr val="993366"/>
          </a:solidFill>
          <a:ln w="3987">
            <a:solidFill>
              <a:srgbClr val="000000"/>
            </a:solidFill>
          </a:ln>
        </p:spPr>
        <p:txBody>
          <a:bodyPr vert="horz" wrap="square" lIns="0" tIns="15302" rIns="0" bIns="0" rtlCol="0">
            <a:spAutoFit/>
          </a:bodyPr>
          <a:lstStyle/>
          <a:p>
            <a:pPr defTabSz="595630">
              <a:spcBef>
                <a:spcPts val="1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1" name="object 2931"/>
          <p:cNvSpPr/>
          <p:nvPr/>
        </p:nvSpPr>
        <p:spPr>
          <a:xfrm>
            <a:off x="4279467" y="2827316"/>
            <a:ext cx="49628" cy="125723"/>
          </a:xfrm>
          <a:custGeom>
            <a:avLst/>
            <a:gdLst/>
            <a:ahLst/>
            <a:cxnLst/>
            <a:rect l="l" t="t" r="r" b="b"/>
            <a:pathLst>
              <a:path w="76200" h="193039">
                <a:moveTo>
                  <a:pt x="75905" y="0"/>
                </a:moveTo>
                <a:lnTo>
                  <a:pt x="0" y="0"/>
                </a:lnTo>
                <a:lnTo>
                  <a:pt x="0" y="192963"/>
                </a:lnTo>
                <a:lnTo>
                  <a:pt x="75905" y="192963"/>
                </a:lnTo>
                <a:lnTo>
                  <a:pt x="75905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32" name="object 2932"/>
          <p:cNvSpPr txBox="1"/>
          <p:nvPr/>
        </p:nvSpPr>
        <p:spPr>
          <a:xfrm>
            <a:off x="4279666" y="2826546"/>
            <a:ext cx="48800" cy="115416"/>
          </a:xfrm>
          <a:prstGeom prst="rect">
            <a:avLst/>
          </a:prstGeom>
          <a:ln w="516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525" defTabSz="595630">
              <a:lnSpc>
                <a:spcPts val="29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9525" marR="3810" defTabSz="595630">
              <a:lnSpc>
                <a:spcPts val="325"/>
              </a:lnSpc>
              <a:spcBef>
                <a:spcPts val="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3" name="object 2933"/>
          <p:cNvSpPr/>
          <p:nvPr/>
        </p:nvSpPr>
        <p:spPr>
          <a:xfrm>
            <a:off x="3932488" y="3340944"/>
            <a:ext cx="47560" cy="126137"/>
          </a:xfrm>
          <a:custGeom>
            <a:avLst/>
            <a:gdLst/>
            <a:ahLst/>
            <a:cxnLst/>
            <a:rect l="l" t="t" r="r" b="b"/>
            <a:pathLst>
              <a:path w="73025" h="193675">
                <a:moveTo>
                  <a:pt x="0" y="193497"/>
                </a:moveTo>
                <a:lnTo>
                  <a:pt x="72914" y="193497"/>
                </a:lnTo>
                <a:lnTo>
                  <a:pt x="72914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34" name="object 2934"/>
          <p:cNvSpPr txBox="1"/>
          <p:nvPr/>
        </p:nvSpPr>
        <p:spPr>
          <a:xfrm>
            <a:off x="3933479" y="3341705"/>
            <a:ext cx="45492" cy="8188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31431" rIns="0" bIns="0" rtlCol="0">
            <a:spAutoFit/>
          </a:bodyPr>
          <a:lstStyle/>
          <a:p>
            <a:pPr marL="1016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5" name="object 2935"/>
          <p:cNvSpPr/>
          <p:nvPr/>
        </p:nvSpPr>
        <p:spPr>
          <a:xfrm>
            <a:off x="3932488" y="3590661"/>
            <a:ext cx="47560" cy="125723"/>
          </a:xfrm>
          <a:custGeom>
            <a:avLst/>
            <a:gdLst/>
            <a:ahLst/>
            <a:cxnLst/>
            <a:rect l="l" t="t" r="r" b="b"/>
            <a:pathLst>
              <a:path w="73025" h="193039">
                <a:moveTo>
                  <a:pt x="0" y="192595"/>
                </a:moveTo>
                <a:lnTo>
                  <a:pt x="72914" y="192595"/>
                </a:lnTo>
                <a:lnTo>
                  <a:pt x="72914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36" name="object 2936"/>
          <p:cNvSpPr txBox="1"/>
          <p:nvPr/>
        </p:nvSpPr>
        <p:spPr>
          <a:xfrm>
            <a:off x="3933479" y="3593060"/>
            <a:ext cx="45492" cy="94484"/>
          </a:xfrm>
          <a:prstGeom prst="rect">
            <a:avLst/>
          </a:prstGeom>
          <a:solidFill>
            <a:srgbClr val="006699"/>
          </a:solidFill>
        </p:spPr>
        <p:txBody>
          <a:bodyPr vert="horz" wrap="square" lIns="0" tIns="17370" rIns="0" bIns="0" rtlCol="0">
            <a:spAutoFit/>
          </a:bodyPr>
          <a:lstStyle/>
          <a:p>
            <a:pPr marL="8890" indent="-381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7" name="object 2937"/>
          <p:cNvSpPr/>
          <p:nvPr/>
        </p:nvSpPr>
        <p:spPr>
          <a:xfrm>
            <a:off x="3932488" y="3466924"/>
            <a:ext cx="47560" cy="125723"/>
          </a:xfrm>
          <a:custGeom>
            <a:avLst/>
            <a:gdLst/>
            <a:ahLst/>
            <a:cxnLst/>
            <a:rect l="l" t="t" r="r" b="b"/>
            <a:pathLst>
              <a:path w="73025" h="193039">
                <a:moveTo>
                  <a:pt x="0" y="192595"/>
                </a:moveTo>
                <a:lnTo>
                  <a:pt x="72885" y="192595"/>
                </a:lnTo>
                <a:lnTo>
                  <a:pt x="72885" y="0"/>
                </a:lnTo>
                <a:lnTo>
                  <a:pt x="0" y="0"/>
                </a:lnTo>
                <a:lnTo>
                  <a:pt x="0" y="192595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38" name="object 2938"/>
          <p:cNvSpPr txBox="1"/>
          <p:nvPr/>
        </p:nvSpPr>
        <p:spPr>
          <a:xfrm>
            <a:off x="3933479" y="3467668"/>
            <a:ext cx="45492" cy="8188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1431" rIns="0" bIns="0" rtlCol="0">
            <a:spAutoFit/>
          </a:bodyPr>
          <a:lstStyle/>
          <a:p>
            <a:pPr marL="762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39" name="object 2939"/>
          <p:cNvSpPr/>
          <p:nvPr/>
        </p:nvSpPr>
        <p:spPr>
          <a:xfrm>
            <a:off x="4245471" y="3340944"/>
            <a:ext cx="45079" cy="126137"/>
          </a:xfrm>
          <a:custGeom>
            <a:avLst/>
            <a:gdLst/>
            <a:ahLst/>
            <a:cxnLst/>
            <a:rect l="l" t="t" r="r" b="b"/>
            <a:pathLst>
              <a:path w="69214" h="193675">
                <a:moveTo>
                  <a:pt x="68978" y="0"/>
                </a:moveTo>
                <a:lnTo>
                  <a:pt x="0" y="0"/>
                </a:lnTo>
                <a:lnTo>
                  <a:pt x="0" y="193497"/>
                </a:lnTo>
                <a:lnTo>
                  <a:pt x="68978" y="193497"/>
                </a:lnTo>
                <a:lnTo>
                  <a:pt x="68978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40" name="object 2940"/>
          <p:cNvSpPr txBox="1"/>
          <p:nvPr/>
        </p:nvSpPr>
        <p:spPr>
          <a:xfrm>
            <a:off x="4243873" y="3340713"/>
            <a:ext cx="46733" cy="83133"/>
          </a:xfrm>
          <a:prstGeom prst="rect">
            <a:avLst/>
          </a:prstGeom>
          <a:ln w="3411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1143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941" name="object 2941"/>
          <p:cNvPicPr/>
          <p:nvPr/>
        </p:nvPicPr>
        <p:blipFill>
          <a:blip r:embed="rId447" cstate="print"/>
          <a:stretch>
            <a:fillRect/>
          </a:stretch>
        </p:blipFill>
        <p:spPr>
          <a:xfrm>
            <a:off x="4244892" y="3590075"/>
            <a:ext cx="45720" cy="126021"/>
          </a:xfrm>
          <a:prstGeom prst="rect">
            <a:avLst/>
          </a:prstGeom>
        </p:spPr>
      </p:pic>
      <p:sp>
        <p:nvSpPr>
          <p:cNvPr id="2942" name="object 2942"/>
          <p:cNvSpPr txBox="1"/>
          <p:nvPr/>
        </p:nvSpPr>
        <p:spPr>
          <a:xfrm>
            <a:off x="4243873" y="3591436"/>
            <a:ext cx="46733" cy="95737"/>
          </a:xfrm>
          <a:prstGeom prst="rect">
            <a:avLst/>
          </a:prstGeom>
          <a:ln w="4033">
            <a:solidFill>
              <a:srgbClr val="000000"/>
            </a:solidFill>
          </a:ln>
        </p:spPr>
        <p:txBody>
          <a:bodyPr vert="horz" wrap="square" lIns="0" tIns="18611" rIns="0" bIns="0" rtlCol="0">
            <a:spAutoFit/>
          </a:bodyPr>
          <a:lstStyle/>
          <a:p>
            <a:pPr marL="11430" marR="1905" indent="-2540" defTabSz="595630">
              <a:lnSpc>
                <a:spcPts val="325"/>
              </a:lnSpc>
              <a:spcBef>
                <a:spcPts val="1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43" name="object 2943"/>
          <p:cNvSpPr/>
          <p:nvPr/>
        </p:nvSpPr>
        <p:spPr>
          <a:xfrm>
            <a:off x="4290633" y="3340936"/>
            <a:ext cx="37220" cy="187758"/>
          </a:xfrm>
          <a:custGeom>
            <a:avLst/>
            <a:gdLst/>
            <a:ahLst/>
            <a:cxnLst/>
            <a:rect l="l" t="t" r="r" b="b"/>
            <a:pathLst>
              <a:path w="57150" h="288289">
                <a:moveTo>
                  <a:pt x="56700" y="0"/>
                </a:moveTo>
                <a:lnTo>
                  <a:pt x="0" y="0"/>
                </a:lnTo>
                <a:lnTo>
                  <a:pt x="0" y="287997"/>
                </a:lnTo>
                <a:lnTo>
                  <a:pt x="56700" y="287997"/>
                </a:lnTo>
                <a:lnTo>
                  <a:pt x="567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44" name="object 2944"/>
          <p:cNvSpPr txBox="1"/>
          <p:nvPr/>
        </p:nvSpPr>
        <p:spPr>
          <a:xfrm>
            <a:off x="4290302" y="3340713"/>
            <a:ext cx="38462" cy="116153"/>
          </a:xfrm>
          <a:prstGeom prst="rect">
            <a:avLst/>
          </a:prstGeom>
          <a:ln w="4767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45" name="object 2945"/>
          <p:cNvSpPr/>
          <p:nvPr/>
        </p:nvSpPr>
        <p:spPr>
          <a:xfrm>
            <a:off x="4289971" y="3528527"/>
            <a:ext cx="38462" cy="187758"/>
          </a:xfrm>
          <a:custGeom>
            <a:avLst/>
            <a:gdLst/>
            <a:ahLst/>
            <a:cxnLst/>
            <a:rect l="l" t="t" r="r" b="b"/>
            <a:pathLst>
              <a:path w="59054" h="288289">
                <a:moveTo>
                  <a:pt x="58500" y="0"/>
                </a:moveTo>
                <a:lnTo>
                  <a:pt x="0" y="0"/>
                </a:lnTo>
                <a:lnTo>
                  <a:pt x="0" y="287997"/>
                </a:lnTo>
                <a:lnTo>
                  <a:pt x="58500" y="287997"/>
                </a:lnTo>
                <a:lnTo>
                  <a:pt x="58500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46" name="object 2946"/>
          <p:cNvSpPr txBox="1"/>
          <p:nvPr/>
        </p:nvSpPr>
        <p:spPr>
          <a:xfrm>
            <a:off x="4290302" y="3528309"/>
            <a:ext cx="38462" cy="130427"/>
          </a:xfrm>
          <a:prstGeom prst="rect">
            <a:avLst/>
          </a:prstGeom>
          <a:ln w="3983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indent="-381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47" name="object 2947"/>
          <p:cNvSpPr/>
          <p:nvPr/>
        </p:nvSpPr>
        <p:spPr>
          <a:xfrm>
            <a:off x="4367390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62999" y="0"/>
                </a:moveTo>
                <a:lnTo>
                  <a:pt x="0" y="0"/>
                </a:lnTo>
                <a:lnTo>
                  <a:pt x="0" y="575995"/>
                </a:lnTo>
                <a:lnTo>
                  <a:pt x="62999" y="575995"/>
                </a:lnTo>
                <a:lnTo>
                  <a:pt x="62999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48" name="object 2948"/>
          <p:cNvSpPr txBox="1"/>
          <p:nvPr/>
        </p:nvSpPr>
        <p:spPr>
          <a:xfrm>
            <a:off x="4367379" y="3340713"/>
            <a:ext cx="41356" cy="241348"/>
          </a:xfrm>
          <a:prstGeom prst="rect">
            <a:avLst/>
          </a:prstGeom>
          <a:ln w="483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49" name="object 2949"/>
          <p:cNvSpPr/>
          <p:nvPr/>
        </p:nvSpPr>
        <p:spPr>
          <a:xfrm>
            <a:off x="4449441" y="3340944"/>
            <a:ext cx="43010" cy="126137"/>
          </a:xfrm>
          <a:custGeom>
            <a:avLst/>
            <a:gdLst/>
            <a:ahLst/>
            <a:cxnLst/>
            <a:rect l="l" t="t" r="r" b="b"/>
            <a:pathLst>
              <a:path w="66039" h="193675">
                <a:moveTo>
                  <a:pt x="0" y="193497"/>
                </a:moveTo>
                <a:lnTo>
                  <a:pt x="65699" y="193497"/>
                </a:lnTo>
                <a:lnTo>
                  <a:pt x="65699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50" name="object 2950"/>
          <p:cNvSpPr txBox="1"/>
          <p:nvPr/>
        </p:nvSpPr>
        <p:spPr>
          <a:xfrm>
            <a:off x="4451315" y="3341705"/>
            <a:ext cx="40529" cy="8188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31431" rIns="0" bIns="0" rtlCol="0">
            <a:spAutoFit/>
          </a:bodyPr>
          <a:lstStyle/>
          <a:p>
            <a:pPr marL="6985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51" name="object 2951"/>
          <p:cNvSpPr/>
          <p:nvPr/>
        </p:nvSpPr>
        <p:spPr>
          <a:xfrm>
            <a:off x="4450599" y="3466668"/>
            <a:ext cx="41770" cy="126137"/>
          </a:xfrm>
          <a:custGeom>
            <a:avLst/>
            <a:gdLst/>
            <a:ahLst/>
            <a:cxnLst/>
            <a:rect l="l" t="t" r="r" b="b"/>
            <a:pathLst>
              <a:path w="64135" h="193675">
                <a:moveTo>
                  <a:pt x="0" y="193497"/>
                </a:moveTo>
                <a:lnTo>
                  <a:pt x="63900" y="193497"/>
                </a:lnTo>
                <a:lnTo>
                  <a:pt x="63900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52" name="object 2952"/>
          <p:cNvSpPr txBox="1"/>
          <p:nvPr/>
        </p:nvSpPr>
        <p:spPr>
          <a:xfrm>
            <a:off x="4451296" y="3466312"/>
            <a:ext cx="40529" cy="83133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2672" rIns="0" bIns="0" rtlCol="0">
            <a:spAutoFit/>
          </a:bodyPr>
          <a:lstStyle/>
          <a:p>
            <a:pPr marL="508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1" name="Group 5300"/>
          <p:cNvGrpSpPr/>
          <p:nvPr/>
        </p:nvGrpSpPr>
        <p:grpSpPr>
          <a:xfrm>
            <a:off x="4450599" y="3590662"/>
            <a:ext cx="42597" cy="125723"/>
            <a:chOff x="4450599" y="3590662"/>
            <a:chExt cx="42597" cy="125723"/>
          </a:xfrm>
        </p:grpSpPr>
        <p:sp>
          <p:nvSpPr>
            <p:cNvPr id="2954" name="object 2954"/>
            <p:cNvSpPr/>
            <p:nvPr/>
          </p:nvSpPr>
          <p:spPr>
            <a:xfrm>
              <a:off x="4450599" y="3590662"/>
              <a:ext cx="42597" cy="125723"/>
            </a:xfrm>
            <a:custGeom>
              <a:avLst/>
              <a:gdLst/>
              <a:ahLst/>
              <a:cxnLst/>
              <a:rect l="l" t="t" r="r" b="b"/>
              <a:pathLst>
                <a:path w="65404" h="193039">
                  <a:moveTo>
                    <a:pt x="64800" y="0"/>
                  </a:moveTo>
                  <a:lnTo>
                    <a:pt x="0" y="0"/>
                  </a:lnTo>
                  <a:lnTo>
                    <a:pt x="0" y="192595"/>
                  </a:lnTo>
                  <a:lnTo>
                    <a:pt x="64800" y="192595"/>
                  </a:lnTo>
                  <a:lnTo>
                    <a:pt x="648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55" name="object 2955"/>
            <p:cNvSpPr/>
            <p:nvPr/>
          </p:nvSpPr>
          <p:spPr>
            <a:xfrm>
              <a:off x="4450599" y="3590662"/>
              <a:ext cx="42597" cy="125723"/>
            </a:xfrm>
            <a:custGeom>
              <a:avLst/>
              <a:gdLst/>
              <a:ahLst/>
              <a:cxnLst/>
              <a:rect l="l" t="t" r="r" b="b"/>
              <a:pathLst>
                <a:path w="65404" h="193039">
                  <a:moveTo>
                    <a:pt x="0" y="192595"/>
                  </a:moveTo>
                  <a:lnTo>
                    <a:pt x="64800" y="192595"/>
                  </a:lnTo>
                  <a:lnTo>
                    <a:pt x="64800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56" name="object 2956"/>
          <p:cNvSpPr txBox="1"/>
          <p:nvPr/>
        </p:nvSpPr>
        <p:spPr>
          <a:xfrm>
            <a:off x="4451022" y="3593597"/>
            <a:ext cx="40943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8255" indent="-444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57" name="object 2957"/>
          <p:cNvSpPr/>
          <p:nvPr/>
        </p:nvSpPr>
        <p:spPr>
          <a:xfrm>
            <a:off x="4492782" y="3340713"/>
            <a:ext cx="36394" cy="375515"/>
          </a:xfrm>
          <a:custGeom>
            <a:avLst/>
            <a:gdLst/>
            <a:ahLst/>
            <a:cxnLst/>
            <a:rect l="l" t="t" r="r" b="b"/>
            <a:pathLst>
              <a:path w="55879" h="576579">
                <a:moveTo>
                  <a:pt x="55799" y="0"/>
                </a:moveTo>
                <a:lnTo>
                  <a:pt x="0" y="0"/>
                </a:lnTo>
                <a:lnTo>
                  <a:pt x="0" y="575995"/>
                </a:lnTo>
                <a:lnTo>
                  <a:pt x="55799" y="575995"/>
                </a:lnTo>
                <a:lnTo>
                  <a:pt x="55799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58" name="object 2958"/>
          <p:cNvSpPr txBox="1"/>
          <p:nvPr/>
        </p:nvSpPr>
        <p:spPr>
          <a:xfrm>
            <a:off x="4492783" y="3340713"/>
            <a:ext cx="36807" cy="213392"/>
          </a:xfrm>
          <a:prstGeom prst="rect">
            <a:avLst/>
          </a:prstGeom>
          <a:ln w="533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300" name="Group 5299"/>
          <p:cNvGrpSpPr/>
          <p:nvPr/>
        </p:nvGrpSpPr>
        <p:grpSpPr>
          <a:xfrm>
            <a:off x="4529176" y="3340936"/>
            <a:ext cx="42432" cy="374523"/>
            <a:chOff x="4529176" y="3340936"/>
            <a:chExt cx="42432" cy="374523"/>
          </a:xfrm>
        </p:grpSpPr>
        <p:pic>
          <p:nvPicPr>
            <p:cNvPr id="2960" name="object 2960"/>
            <p:cNvPicPr/>
            <p:nvPr/>
          </p:nvPicPr>
          <p:blipFill>
            <a:blip r:embed="rId448" cstate="print"/>
            <a:stretch>
              <a:fillRect/>
            </a:stretch>
          </p:blipFill>
          <p:spPr>
            <a:xfrm>
              <a:off x="4529838" y="3527701"/>
              <a:ext cx="41533" cy="187567"/>
            </a:xfrm>
            <a:prstGeom prst="rect">
              <a:avLst/>
            </a:prstGeom>
          </p:spPr>
        </p:pic>
        <p:sp>
          <p:nvSpPr>
            <p:cNvPr id="2961" name="object 2961"/>
            <p:cNvSpPr/>
            <p:nvPr/>
          </p:nvSpPr>
          <p:spPr>
            <a:xfrm>
              <a:off x="4529838" y="3527701"/>
              <a:ext cx="41770" cy="187758"/>
            </a:xfrm>
            <a:custGeom>
              <a:avLst/>
              <a:gdLst/>
              <a:ahLst/>
              <a:cxnLst/>
              <a:rect l="l" t="t" r="r" b="b"/>
              <a:pathLst>
                <a:path w="64135" h="288289">
                  <a:moveTo>
                    <a:pt x="0" y="287997"/>
                  </a:moveTo>
                  <a:lnTo>
                    <a:pt x="63771" y="287997"/>
                  </a:lnTo>
                  <a:lnTo>
                    <a:pt x="6377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62" name="object 2962"/>
            <p:cNvSpPr/>
            <p:nvPr/>
          </p:nvSpPr>
          <p:spPr>
            <a:xfrm>
              <a:off x="4529176" y="3340936"/>
              <a:ext cx="41357" cy="187758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62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2999" y="287997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63" name="object 2963"/>
          <p:cNvSpPr txBox="1"/>
          <p:nvPr/>
        </p:nvSpPr>
        <p:spPr>
          <a:xfrm>
            <a:off x="4529480" y="3340713"/>
            <a:ext cx="40115" cy="116153"/>
          </a:xfrm>
          <a:prstGeom prst="rect">
            <a:avLst/>
          </a:prstGeom>
          <a:ln w="5468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64" name="object 2964"/>
          <p:cNvSpPr/>
          <p:nvPr/>
        </p:nvSpPr>
        <p:spPr>
          <a:xfrm>
            <a:off x="4654981" y="3340944"/>
            <a:ext cx="46319" cy="126137"/>
          </a:xfrm>
          <a:custGeom>
            <a:avLst/>
            <a:gdLst/>
            <a:ahLst/>
            <a:cxnLst/>
            <a:rect l="l" t="t" r="r" b="b"/>
            <a:pathLst>
              <a:path w="71120" h="193675">
                <a:moveTo>
                  <a:pt x="71099" y="0"/>
                </a:moveTo>
                <a:lnTo>
                  <a:pt x="0" y="0"/>
                </a:lnTo>
                <a:lnTo>
                  <a:pt x="0" y="193497"/>
                </a:lnTo>
                <a:lnTo>
                  <a:pt x="71099" y="193497"/>
                </a:lnTo>
                <a:lnTo>
                  <a:pt x="710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65" name="object 2965"/>
          <p:cNvSpPr txBox="1"/>
          <p:nvPr/>
        </p:nvSpPr>
        <p:spPr>
          <a:xfrm>
            <a:off x="4655389" y="3340713"/>
            <a:ext cx="45905" cy="83133"/>
          </a:xfrm>
          <a:prstGeom prst="rect">
            <a:avLst/>
          </a:prstGeom>
          <a:ln w="3322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1016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966" name="object 2966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654981" y="3590413"/>
            <a:ext cx="44938" cy="125434"/>
          </a:xfrm>
          <a:prstGeom prst="rect">
            <a:avLst/>
          </a:prstGeom>
        </p:spPr>
      </p:pic>
      <p:sp>
        <p:nvSpPr>
          <p:cNvPr id="2967" name="object 2967"/>
          <p:cNvSpPr txBox="1"/>
          <p:nvPr/>
        </p:nvSpPr>
        <p:spPr>
          <a:xfrm>
            <a:off x="4655389" y="3591140"/>
            <a:ext cx="45905" cy="96154"/>
          </a:xfrm>
          <a:prstGeom prst="rect">
            <a:avLst/>
          </a:prstGeom>
          <a:ln w="5421">
            <a:solidFill>
              <a:srgbClr val="000000"/>
            </a:solidFill>
          </a:ln>
        </p:spPr>
        <p:txBody>
          <a:bodyPr vert="horz" wrap="square" lIns="0" tIns="19024" rIns="0" bIns="0" rtlCol="0">
            <a:spAutoFit/>
          </a:bodyPr>
          <a:lstStyle/>
          <a:p>
            <a:pPr marL="9525" marR="3175" indent="-2540" defTabSz="595630">
              <a:lnSpc>
                <a:spcPts val="325"/>
              </a:lnSpc>
              <a:spcBef>
                <a:spcPts val="1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68" name="object 2968"/>
          <p:cNvSpPr/>
          <p:nvPr/>
        </p:nvSpPr>
        <p:spPr>
          <a:xfrm>
            <a:off x="4654982" y="3463698"/>
            <a:ext cx="45905" cy="125723"/>
          </a:xfrm>
          <a:custGeom>
            <a:avLst/>
            <a:gdLst/>
            <a:ahLst/>
            <a:cxnLst/>
            <a:rect l="l" t="t" r="r" b="b"/>
            <a:pathLst>
              <a:path w="70485" h="193039">
                <a:moveTo>
                  <a:pt x="70200" y="0"/>
                </a:moveTo>
                <a:lnTo>
                  <a:pt x="0" y="0"/>
                </a:lnTo>
                <a:lnTo>
                  <a:pt x="0" y="192595"/>
                </a:lnTo>
                <a:lnTo>
                  <a:pt x="70200" y="192595"/>
                </a:lnTo>
                <a:lnTo>
                  <a:pt x="70200" y="0"/>
                </a:lnTo>
                <a:close/>
              </a:path>
            </a:pathLst>
          </a:custGeom>
          <a:solidFill>
            <a:srgbClr val="006699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69" name="object 2969"/>
          <p:cNvSpPr txBox="1"/>
          <p:nvPr/>
        </p:nvSpPr>
        <p:spPr>
          <a:xfrm>
            <a:off x="4655389" y="3465994"/>
            <a:ext cx="45905" cy="94484"/>
          </a:xfrm>
          <a:prstGeom prst="rect">
            <a:avLst/>
          </a:prstGeom>
          <a:ln w="4221">
            <a:solidFill>
              <a:srgbClr val="000000"/>
            </a:solidFill>
          </a:ln>
        </p:spPr>
        <p:txBody>
          <a:bodyPr vert="horz" wrap="square" lIns="0" tIns="17370" rIns="0" bIns="0" rtlCol="0">
            <a:spAutoFit/>
          </a:bodyPr>
          <a:lstStyle/>
          <a:p>
            <a:pPr marL="8890" marR="635" indent="-381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0" name="object 2970"/>
          <p:cNvSpPr txBox="1"/>
          <p:nvPr/>
        </p:nvSpPr>
        <p:spPr>
          <a:xfrm>
            <a:off x="4923078" y="1420611"/>
            <a:ext cx="184863" cy="115317"/>
          </a:xfrm>
          <a:prstGeom prst="rect">
            <a:avLst/>
          </a:prstGeom>
          <a:solidFill>
            <a:srgbClr val="FF6600"/>
          </a:solidFill>
          <a:ln w="3479">
            <a:solidFill>
              <a:srgbClr val="000000"/>
            </a:solidFill>
          </a:ln>
        </p:spPr>
        <p:txBody>
          <a:bodyPr vert="horz" wrap="square" lIns="0" tIns="14888" rIns="0" bIns="0" rtlCol="0">
            <a:spAutoFit/>
          </a:bodyPr>
          <a:lstStyle/>
          <a:p>
            <a:pPr defTabSz="595630">
              <a:spcBef>
                <a:spcPts val="1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971" name="object 2971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3740181" y="1420624"/>
            <a:ext cx="1072699" cy="375134"/>
          </a:xfrm>
          <a:prstGeom prst="rect">
            <a:avLst/>
          </a:prstGeom>
        </p:spPr>
      </p:pic>
      <p:sp>
        <p:nvSpPr>
          <p:cNvPr id="2972" name="object 2972"/>
          <p:cNvSpPr txBox="1"/>
          <p:nvPr/>
        </p:nvSpPr>
        <p:spPr>
          <a:xfrm>
            <a:off x="3740181" y="1420610"/>
            <a:ext cx="1072781" cy="213392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" algn="ctr" defTabSz="595630"/>
            <a:r>
              <a:rPr sz="325" b="1" dirty="0">
                <a:latin typeface="Arial" panose="020B0604020202020204"/>
                <a:cs typeface="Arial" panose="020B0604020202020204"/>
              </a:rPr>
              <a:t>Not</a:t>
            </a:r>
            <a:r>
              <a:rPr sz="32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Allocated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3" name="object 2973"/>
          <p:cNvSpPr txBox="1"/>
          <p:nvPr/>
        </p:nvSpPr>
        <p:spPr>
          <a:xfrm>
            <a:off x="9624065" y="1954756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4" name="object 2974"/>
          <p:cNvSpPr txBox="1"/>
          <p:nvPr/>
        </p:nvSpPr>
        <p:spPr>
          <a:xfrm>
            <a:off x="9629606" y="1336952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5" name="object 2975"/>
          <p:cNvSpPr txBox="1"/>
          <p:nvPr/>
        </p:nvSpPr>
        <p:spPr>
          <a:xfrm>
            <a:off x="7405092" y="2060380"/>
            <a:ext cx="122001" cy="213392"/>
          </a:xfrm>
          <a:prstGeom prst="rect">
            <a:avLst/>
          </a:prstGeom>
          <a:solidFill>
            <a:srgbClr val="008000"/>
          </a:solidFill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651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DNA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6" name="object 2976"/>
          <p:cNvSpPr txBox="1"/>
          <p:nvPr/>
        </p:nvSpPr>
        <p:spPr>
          <a:xfrm>
            <a:off x="3727320" y="1999314"/>
            <a:ext cx="40011" cy="5459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7" name="object 2977"/>
          <p:cNvSpPr txBox="1"/>
          <p:nvPr/>
        </p:nvSpPr>
        <p:spPr>
          <a:xfrm>
            <a:off x="3731290" y="2602727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78" name="object 2978"/>
          <p:cNvSpPr/>
          <p:nvPr/>
        </p:nvSpPr>
        <p:spPr>
          <a:xfrm>
            <a:off x="4328680" y="2888333"/>
            <a:ext cx="49628" cy="187758"/>
          </a:xfrm>
          <a:custGeom>
            <a:avLst/>
            <a:gdLst/>
            <a:ahLst/>
            <a:cxnLst/>
            <a:rect l="l" t="t" r="r" b="b"/>
            <a:pathLst>
              <a:path w="76200" h="288289">
                <a:moveTo>
                  <a:pt x="75600" y="0"/>
                </a:moveTo>
                <a:lnTo>
                  <a:pt x="0" y="0"/>
                </a:lnTo>
                <a:lnTo>
                  <a:pt x="0" y="287997"/>
                </a:lnTo>
                <a:lnTo>
                  <a:pt x="75600" y="287997"/>
                </a:lnTo>
                <a:lnTo>
                  <a:pt x="75600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79" name="object 2979"/>
          <p:cNvSpPr txBox="1"/>
          <p:nvPr/>
        </p:nvSpPr>
        <p:spPr>
          <a:xfrm>
            <a:off x="4328418" y="2887883"/>
            <a:ext cx="48386" cy="146319"/>
          </a:xfrm>
          <a:prstGeom prst="rect">
            <a:avLst/>
          </a:prstGeom>
          <a:ln w="4861">
            <a:solidFill>
              <a:srgbClr val="000000"/>
            </a:solidFill>
          </a:ln>
        </p:spPr>
        <p:txBody>
          <a:bodyPr vert="horz" wrap="square" lIns="0" tIns="30604" rIns="0" bIns="0" rtlCol="0">
            <a:spAutoFit/>
          </a:bodyPr>
          <a:lstStyle/>
          <a:p>
            <a:pPr marL="10160" marR="3175" algn="just" defTabSz="595630">
              <a:lnSpc>
                <a:spcPts val="325"/>
              </a:lnSpc>
              <a:spcBef>
                <a:spcPts val="24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80" name="object 2980"/>
          <p:cNvSpPr txBox="1"/>
          <p:nvPr/>
        </p:nvSpPr>
        <p:spPr>
          <a:xfrm>
            <a:off x="9753218" y="3961256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VHF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81" name="object 2981"/>
          <p:cNvSpPr txBox="1"/>
          <p:nvPr/>
        </p:nvSpPr>
        <p:spPr>
          <a:xfrm>
            <a:off x="9750241" y="5267204"/>
            <a:ext cx="16542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spc="-16" dirty="0">
                <a:latin typeface="Arial" panose="020B0604020202020204"/>
                <a:cs typeface="Arial" panose="020B0604020202020204"/>
              </a:rPr>
              <a:t>SHF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9" name="Group 5298"/>
          <p:cNvGrpSpPr/>
          <p:nvPr/>
        </p:nvGrpSpPr>
        <p:grpSpPr>
          <a:xfrm>
            <a:off x="4855064" y="3340936"/>
            <a:ext cx="46318" cy="187757"/>
            <a:chOff x="4855064" y="3340936"/>
            <a:chExt cx="46318" cy="187757"/>
          </a:xfrm>
        </p:grpSpPr>
        <p:sp>
          <p:nvSpPr>
            <p:cNvPr id="2983" name="object 2983"/>
            <p:cNvSpPr/>
            <p:nvPr/>
          </p:nvSpPr>
          <p:spPr>
            <a:xfrm>
              <a:off x="4855064" y="3340936"/>
              <a:ext cx="46318" cy="187757"/>
            </a:xfrm>
            <a:custGeom>
              <a:avLst/>
              <a:gdLst/>
              <a:ahLst/>
              <a:cxnLst/>
              <a:rect l="l" t="t" r="r" b="b"/>
              <a:pathLst>
                <a:path w="71120" h="288289">
                  <a:moveTo>
                    <a:pt x="710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1099" y="287997"/>
                  </a:lnTo>
                  <a:lnTo>
                    <a:pt x="710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2984" name="object 2984"/>
            <p:cNvSpPr/>
            <p:nvPr/>
          </p:nvSpPr>
          <p:spPr>
            <a:xfrm>
              <a:off x="4855064" y="3340936"/>
              <a:ext cx="46318" cy="187757"/>
            </a:xfrm>
            <a:custGeom>
              <a:avLst/>
              <a:gdLst/>
              <a:ahLst/>
              <a:cxnLst/>
              <a:rect l="l" t="t" r="r" b="b"/>
              <a:pathLst>
                <a:path w="71120" h="288289">
                  <a:moveTo>
                    <a:pt x="0" y="287997"/>
                  </a:moveTo>
                  <a:lnTo>
                    <a:pt x="71099" y="287997"/>
                  </a:lnTo>
                  <a:lnTo>
                    <a:pt x="710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85" name="object 2985"/>
          <p:cNvSpPr txBox="1"/>
          <p:nvPr/>
        </p:nvSpPr>
        <p:spPr>
          <a:xfrm>
            <a:off x="4856045" y="3395502"/>
            <a:ext cx="4177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1016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8" name="Group 5297"/>
          <p:cNvGrpSpPr/>
          <p:nvPr/>
        </p:nvGrpSpPr>
        <p:grpSpPr>
          <a:xfrm>
            <a:off x="4856387" y="3528281"/>
            <a:ext cx="45078" cy="187757"/>
            <a:chOff x="4856387" y="3528281"/>
            <a:chExt cx="45078" cy="187757"/>
          </a:xfrm>
        </p:grpSpPr>
        <p:pic>
          <p:nvPicPr>
            <p:cNvPr id="2987" name="object 2987"/>
            <p:cNvPicPr/>
            <p:nvPr/>
          </p:nvPicPr>
          <p:blipFill>
            <a:blip r:embed="rId451" cstate="print"/>
            <a:stretch>
              <a:fillRect/>
            </a:stretch>
          </p:blipFill>
          <p:spPr>
            <a:xfrm>
              <a:off x="4856387" y="3528281"/>
              <a:ext cx="44938" cy="187566"/>
            </a:xfrm>
            <a:prstGeom prst="rect">
              <a:avLst/>
            </a:prstGeom>
          </p:spPr>
        </p:pic>
        <p:sp>
          <p:nvSpPr>
            <p:cNvPr id="2988" name="object 2988"/>
            <p:cNvSpPr/>
            <p:nvPr/>
          </p:nvSpPr>
          <p:spPr>
            <a:xfrm>
              <a:off x="4856387" y="3528281"/>
              <a:ext cx="45078" cy="187757"/>
            </a:xfrm>
            <a:custGeom>
              <a:avLst/>
              <a:gdLst/>
              <a:ahLst/>
              <a:cxnLst/>
              <a:rect l="l" t="t" r="r" b="b"/>
              <a:pathLst>
                <a:path w="69214" h="288289">
                  <a:moveTo>
                    <a:pt x="0" y="287997"/>
                  </a:moveTo>
                  <a:lnTo>
                    <a:pt x="69000" y="287997"/>
                  </a:lnTo>
                  <a:lnTo>
                    <a:pt x="6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2989" name="object 2989"/>
          <p:cNvSpPr txBox="1"/>
          <p:nvPr/>
        </p:nvSpPr>
        <p:spPr>
          <a:xfrm>
            <a:off x="4856706" y="3562249"/>
            <a:ext cx="41356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8890" indent="-381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0" name="object 2990"/>
          <p:cNvSpPr/>
          <p:nvPr/>
        </p:nvSpPr>
        <p:spPr>
          <a:xfrm>
            <a:off x="4777562" y="3340713"/>
            <a:ext cx="38875" cy="375515"/>
          </a:xfrm>
          <a:custGeom>
            <a:avLst/>
            <a:gdLst/>
            <a:ahLst/>
            <a:cxnLst/>
            <a:rect l="l" t="t" r="r" b="b"/>
            <a:pathLst>
              <a:path w="59689" h="576579">
                <a:moveTo>
                  <a:pt x="59400" y="0"/>
                </a:moveTo>
                <a:lnTo>
                  <a:pt x="0" y="0"/>
                </a:lnTo>
                <a:lnTo>
                  <a:pt x="0" y="575995"/>
                </a:lnTo>
                <a:lnTo>
                  <a:pt x="59400" y="575995"/>
                </a:lnTo>
                <a:lnTo>
                  <a:pt x="59400" y="0"/>
                </a:lnTo>
                <a:close/>
              </a:path>
            </a:pathLst>
          </a:custGeom>
          <a:solidFill>
            <a:srgbClr val="97D0DE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91" name="object 2991"/>
          <p:cNvSpPr txBox="1"/>
          <p:nvPr/>
        </p:nvSpPr>
        <p:spPr>
          <a:xfrm>
            <a:off x="4777562" y="3340713"/>
            <a:ext cx="38875" cy="241348"/>
          </a:xfrm>
          <a:prstGeom prst="rect">
            <a:avLst/>
          </a:prstGeom>
          <a:ln w="321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2" name="object 2992"/>
          <p:cNvSpPr/>
          <p:nvPr/>
        </p:nvSpPr>
        <p:spPr>
          <a:xfrm>
            <a:off x="4737281" y="3340944"/>
            <a:ext cx="41356" cy="126137"/>
          </a:xfrm>
          <a:custGeom>
            <a:avLst/>
            <a:gdLst/>
            <a:ahLst/>
            <a:cxnLst/>
            <a:rect l="l" t="t" r="r" b="b"/>
            <a:pathLst>
              <a:path w="63500" h="193675">
                <a:moveTo>
                  <a:pt x="62999" y="0"/>
                </a:moveTo>
                <a:lnTo>
                  <a:pt x="0" y="0"/>
                </a:lnTo>
                <a:lnTo>
                  <a:pt x="0" y="193497"/>
                </a:lnTo>
                <a:lnTo>
                  <a:pt x="62999" y="193497"/>
                </a:lnTo>
                <a:lnTo>
                  <a:pt x="62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93" name="object 2993"/>
          <p:cNvSpPr txBox="1"/>
          <p:nvPr/>
        </p:nvSpPr>
        <p:spPr>
          <a:xfrm>
            <a:off x="4736958" y="3340713"/>
            <a:ext cx="40943" cy="83133"/>
          </a:xfrm>
          <a:prstGeom prst="rect">
            <a:avLst/>
          </a:prstGeom>
          <a:ln w="4198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8255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4" name="object 2994"/>
          <p:cNvSpPr/>
          <p:nvPr/>
        </p:nvSpPr>
        <p:spPr>
          <a:xfrm>
            <a:off x="4737281" y="3466668"/>
            <a:ext cx="41356" cy="124069"/>
          </a:xfrm>
          <a:custGeom>
            <a:avLst/>
            <a:gdLst/>
            <a:ahLst/>
            <a:cxnLst/>
            <a:rect l="l" t="t" r="r" b="b"/>
            <a:pathLst>
              <a:path w="63500" h="190500">
                <a:moveTo>
                  <a:pt x="0" y="190385"/>
                </a:moveTo>
                <a:lnTo>
                  <a:pt x="62999" y="190385"/>
                </a:lnTo>
                <a:lnTo>
                  <a:pt x="62999" y="0"/>
                </a:lnTo>
                <a:lnTo>
                  <a:pt x="0" y="0"/>
                </a:lnTo>
                <a:lnTo>
                  <a:pt x="0" y="190385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95" name="object 2995"/>
          <p:cNvSpPr txBox="1"/>
          <p:nvPr/>
        </p:nvSpPr>
        <p:spPr>
          <a:xfrm>
            <a:off x="4736958" y="3466404"/>
            <a:ext cx="40943" cy="115416"/>
          </a:xfrm>
          <a:prstGeom prst="rect">
            <a:avLst/>
          </a:prstGeom>
          <a:ln w="419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810" defTabSz="595630">
              <a:lnSpc>
                <a:spcPts val="290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4445" indent="1270" defTabSz="595630">
              <a:lnSpc>
                <a:spcPts val="325"/>
              </a:lnSpc>
              <a:spcBef>
                <a:spcPts val="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6" name="object 2996"/>
          <p:cNvSpPr/>
          <p:nvPr/>
        </p:nvSpPr>
        <p:spPr>
          <a:xfrm>
            <a:off x="4737281" y="3590661"/>
            <a:ext cx="41356" cy="125723"/>
          </a:xfrm>
          <a:custGeom>
            <a:avLst/>
            <a:gdLst/>
            <a:ahLst/>
            <a:cxnLst/>
            <a:rect l="l" t="t" r="r" b="b"/>
            <a:pathLst>
              <a:path w="63500" h="193039">
                <a:moveTo>
                  <a:pt x="62999" y="0"/>
                </a:moveTo>
                <a:lnTo>
                  <a:pt x="0" y="0"/>
                </a:lnTo>
                <a:lnTo>
                  <a:pt x="0" y="192595"/>
                </a:lnTo>
                <a:lnTo>
                  <a:pt x="62999" y="192595"/>
                </a:lnTo>
                <a:lnTo>
                  <a:pt x="62999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97" name="object 2997"/>
          <p:cNvSpPr txBox="1"/>
          <p:nvPr/>
        </p:nvSpPr>
        <p:spPr>
          <a:xfrm>
            <a:off x="4736958" y="3591407"/>
            <a:ext cx="40943" cy="96154"/>
          </a:xfrm>
          <a:prstGeom prst="rect">
            <a:avLst/>
          </a:prstGeom>
          <a:ln w="4198">
            <a:solidFill>
              <a:srgbClr val="000000"/>
            </a:solidFill>
          </a:ln>
        </p:spPr>
        <p:txBody>
          <a:bodyPr vert="horz" wrap="square" lIns="0" tIns="19024" rIns="0" bIns="0" rtlCol="0">
            <a:spAutoFit/>
          </a:bodyPr>
          <a:lstStyle/>
          <a:p>
            <a:pPr marL="8255" indent="-4445" defTabSz="595630">
              <a:lnSpc>
                <a:spcPts val="325"/>
              </a:lnSpc>
              <a:spcBef>
                <a:spcPts val="15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98" name="object 2998"/>
          <p:cNvSpPr/>
          <p:nvPr/>
        </p:nvSpPr>
        <p:spPr>
          <a:xfrm>
            <a:off x="4941250" y="3340713"/>
            <a:ext cx="38875" cy="375515"/>
          </a:xfrm>
          <a:custGeom>
            <a:avLst/>
            <a:gdLst/>
            <a:ahLst/>
            <a:cxnLst/>
            <a:rect l="l" t="t" r="r" b="b"/>
            <a:pathLst>
              <a:path w="59689" h="576579">
                <a:moveTo>
                  <a:pt x="59400" y="0"/>
                </a:moveTo>
                <a:lnTo>
                  <a:pt x="0" y="0"/>
                </a:lnTo>
                <a:lnTo>
                  <a:pt x="0" y="575995"/>
                </a:lnTo>
                <a:lnTo>
                  <a:pt x="59400" y="575995"/>
                </a:lnTo>
                <a:lnTo>
                  <a:pt x="594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2999" name="object 2999"/>
          <p:cNvSpPr txBox="1"/>
          <p:nvPr/>
        </p:nvSpPr>
        <p:spPr>
          <a:xfrm>
            <a:off x="4942115" y="3340712"/>
            <a:ext cx="38047" cy="227370"/>
          </a:xfrm>
          <a:prstGeom prst="rect">
            <a:avLst/>
          </a:prstGeom>
          <a:ln w="371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defTabSz="595630">
              <a:lnSpc>
                <a:spcPts val="325"/>
              </a:lnSpc>
              <a:spcBef>
                <a:spcPts val="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7" name="Group 5296"/>
          <p:cNvGrpSpPr/>
          <p:nvPr/>
        </p:nvGrpSpPr>
        <p:grpSpPr>
          <a:xfrm>
            <a:off x="4528349" y="3528281"/>
            <a:ext cx="41770" cy="187757"/>
            <a:chOff x="4528349" y="3528281"/>
            <a:chExt cx="41770" cy="187757"/>
          </a:xfrm>
        </p:grpSpPr>
        <p:pic>
          <p:nvPicPr>
            <p:cNvPr id="3001" name="object 3001"/>
            <p:cNvPicPr/>
            <p:nvPr/>
          </p:nvPicPr>
          <p:blipFill>
            <a:blip r:embed="rId452" cstate="print"/>
            <a:stretch>
              <a:fillRect/>
            </a:stretch>
          </p:blipFill>
          <p:spPr>
            <a:xfrm>
              <a:off x="4528349" y="3528281"/>
              <a:ext cx="41533" cy="187566"/>
            </a:xfrm>
            <a:prstGeom prst="rect">
              <a:avLst/>
            </a:prstGeom>
          </p:spPr>
        </p:pic>
        <p:sp>
          <p:nvSpPr>
            <p:cNvPr id="3002" name="object 3002"/>
            <p:cNvSpPr/>
            <p:nvPr/>
          </p:nvSpPr>
          <p:spPr>
            <a:xfrm>
              <a:off x="4528349" y="3528281"/>
              <a:ext cx="41770" cy="187757"/>
            </a:xfrm>
            <a:custGeom>
              <a:avLst/>
              <a:gdLst/>
              <a:ahLst/>
              <a:cxnLst/>
              <a:rect l="l" t="t" r="r" b="b"/>
              <a:pathLst>
                <a:path w="64135" h="288289">
                  <a:moveTo>
                    <a:pt x="0" y="287997"/>
                  </a:moveTo>
                  <a:lnTo>
                    <a:pt x="63771" y="287997"/>
                  </a:lnTo>
                  <a:lnTo>
                    <a:pt x="63771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03" name="object 3003"/>
          <p:cNvSpPr txBox="1"/>
          <p:nvPr/>
        </p:nvSpPr>
        <p:spPr>
          <a:xfrm>
            <a:off x="4531218" y="3562249"/>
            <a:ext cx="35980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3175" indent="127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04" name="object 3004"/>
          <p:cNvPicPr/>
          <p:nvPr/>
        </p:nvPicPr>
        <p:blipFill>
          <a:blip r:embed="rId453" cstate="print"/>
          <a:stretch>
            <a:fillRect/>
          </a:stretch>
        </p:blipFill>
        <p:spPr>
          <a:xfrm>
            <a:off x="8782174" y="2888333"/>
            <a:ext cx="49237" cy="187567"/>
          </a:xfrm>
          <a:prstGeom prst="rect">
            <a:avLst/>
          </a:prstGeom>
        </p:spPr>
      </p:pic>
      <p:sp>
        <p:nvSpPr>
          <p:cNvPr id="3005" name="object 3005"/>
          <p:cNvSpPr txBox="1"/>
          <p:nvPr/>
        </p:nvSpPr>
        <p:spPr>
          <a:xfrm>
            <a:off x="8782017" y="2888321"/>
            <a:ext cx="45079" cy="130009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2895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indent="63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06" name="object 3006"/>
          <p:cNvSpPr txBox="1"/>
          <p:nvPr/>
        </p:nvSpPr>
        <p:spPr>
          <a:xfrm>
            <a:off x="8827003" y="2700757"/>
            <a:ext cx="123242" cy="213392"/>
          </a:xfrm>
          <a:prstGeom prst="rect">
            <a:avLst/>
          </a:prstGeom>
          <a:solidFill>
            <a:srgbClr val="3366FF"/>
          </a:solidFill>
          <a:ln w="454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905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07" name="object 3007"/>
          <p:cNvPicPr/>
          <p:nvPr/>
        </p:nvPicPr>
        <p:blipFill>
          <a:blip r:embed="rId454" cstate="print"/>
          <a:stretch>
            <a:fillRect/>
          </a:stretch>
        </p:blipFill>
        <p:spPr>
          <a:xfrm>
            <a:off x="5157543" y="3340944"/>
            <a:ext cx="35169" cy="126021"/>
          </a:xfrm>
          <a:prstGeom prst="rect">
            <a:avLst/>
          </a:prstGeom>
        </p:spPr>
      </p:pic>
      <p:sp>
        <p:nvSpPr>
          <p:cNvPr id="3008" name="object 3008"/>
          <p:cNvSpPr txBox="1"/>
          <p:nvPr/>
        </p:nvSpPr>
        <p:spPr>
          <a:xfrm>
            <a:off x="5157427" y="3340713"/>
            <a:ext cx="35567" cy="8313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508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6" name="Group 5295"/>
          <p:cNvGrpSpPr/>
          <p:nvPr/>
        </p:nvGrpSpPr>
        <p:grpSpPr>
          <a:xfrm>
            <a:off x="5157543" y="3466668"/>
            <a:ext cx="35566" cy="126136"/>
            <a:chOff x="5157543" y="3466668"/>
            <a:chExt cx="35566" cy="126136"/>
          </a:xfrm>
        </p:grpSpPr>
        <p:sp>
          <p:nvSpPr>
            <p:cNvPr id="3010" name="object 3010"/>
            <p:cNvSpPr/>
            <p:nvPr/>
          </p:nvSpPr>
          <p:spPr>
            <a:xfrm>
              <a:off x="5157543" y="3466668"/>
              <a:ext cx="35566" cy="124068"/>
            </a:xfrm>
            <a:custGeom>
              <a:avLst/>
              <a:gdLst/>
              <a:ahLst/>
              <a:cxnLst/>
              <a:rect l="l" t="t" r="r" b="b"/>
              <a:pathLst>
                <a:path w="54610" h="190500">
                  <a:moveTo>
                    <a:pt x="0" y="190385"/>
                  </a:moveTo>
                  <a:lnTo>
                    <a:pt x="54000" y="19038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038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11" name="object 3011"/>
            <p:cNvSpPr/>
            <p:nvPr/>
          </p:nvSpPr>
          <p:spPr>
            <a:xfrm>
              <a:off x="5157543" y="3466668"/>
              <a:ext cx="35566" cy="126136"/>
            </a:xfrm>
            <a:custGeom>
              <a:avLst/>
              <a:gdLst/>
              <a:ahLst/>
              <a:cxnLst/>
              <a:rect l="l" t="t" r="r" b="b"/>
              <a:pathLst>
                <a:path w="54610" h="193675">
                  <a:moveTo>
                    <a:pt x="0" y="193497"/>
                  </a:moveTo>
                  <a:lnTo>
                    <a:pt x="54000" y="1934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34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12" name="object 3012"/>
          <p:cNvSpPr txBox="1"/>
          <p:nvPr/>
        </p:nvSpPr>
        <p:spPr>
          <a:xfrm>
            <a:off x="5158536" y="3490538"/>
            <a:ext cx="3349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444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5" name="Group 5294"/>
          <p:cNvGrpSpPr/>
          <p:nvPr/>
        </p:nvGrpSpPr>
        <p:grpSpPr>
          <a:xfrm>
            <a:off x="5157543" y="3590662"/>
            <a:ext cx="35566" cy="125723"/>
            <a:chOff x="5157543" y="3590662"/>
            <a:chExt cx="35566" cy="125723"/>
          </a:xfrm>
        </p:grpSpPr>
        <p:sp>
          <p:nvSpPr>
            <p:cNvPr id="3014" name="object 3014"/>
            <p:cNvSpPr/>
            <p:nvPr/>
          </p:nvSpPr>
          <p:spPr>
            <a:xfrm>
              <a:off x="5157543" y="359066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39">
                  <a:moveTo>
                    <a:pt x="54000" y="0"/>
                  </a:moveTo>
                  <a:lnTo>
                    <a:pt x="0" y="0"/>
                  </a:lnTo>
                  <a:lnTo>
                    <a:pt x="0" y="192595"/>
                  </a:lnTo>
                  <a:lnTo>
                    <a:pt x="54000" y="1925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15" name="object 3015"/>
            <p:cNvSpPr/>
            <p:nvPr/>
          </p:nvSpPr>
          <p:spPr>
            <a:xfrm>
              <a:off x="5157543" y="359066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39">
                  <a:moveTo>
                    <a:pt x="0" y="192595"/>
                  </a:moveTo>
                  <a:lnTo>
                    <a:pt x="54000" y="1925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16" name="object 3016"/>
          <p:cNvSpPr txBox="1"/>
          <p:nvPr/>
        </p:nvSpPr>
        <p:spPr>
          <a:xfrm>
            <a:off x="5158205" y="3614194"/>
            <a:ext cx="3473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4" name="Group 5293"/>
          <p:cNvGrpSpPr/>
          <p:nvPr/>
        </p:nvGrpSpPr>
        <p:grpSpPr>
          <a:xfrm>
            <a:off x="5435126" y="3340713"/>
            <a:ext cx="41356" cy="375515"/>
            <a:chOff x="5435126" y="3340713"/>
            <a:chExt cx="41356" cy="375515"/>
          </a:xfrm>
        </p:grpSpPr>
        <p:sp>
          <p:nvSpPr>
            <p:cNvPr id="3018" name="object 3018"/>
            <p:cNvSpPr/>
            <p:nvPr/>
          </p:nvSpPr>
          <p:spPr>
            <a:xfrm>
              <a:off x="5435126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62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62999" y="575995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D1EBF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19" name="object 3019"/>
            <p:cNvSpPr/>
            <p:nvPr/>
          </p:nvSpPr>
          <p:spPr>
            <a:xfrm>
              <a:off x="5435126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0" y="575995"/>
                  </a:moveTo>
                  <a:lnTo>
                    <a:pt x="62999" y="57599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20" name="object 3020"/>
          <p:cNvSpPr txBox="1"/>
          <p:nvPr/>
        </p:nvSpPr>
        <p:spPr>
          <a:xfrm>
            <a:off x="5400004" y="3447693"/>
            <a:ext cx="115797" cy="132537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3175" marR="635" indent="-2540" defTabSz="595630">
              <a:lnSpc>
                <a:spcPts val="325"/>
              </a:lnSpc>
              <a:spcBef>
                <a:spcPts val="13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21" name="object 3021"/>
          <p:cNvSpPr/>
          <p:nvPr/>
        </p:nvSpPr>
        <p:spPr>
          <a:xfrm>
            <a:off x="5516764" y="3340936"/>
            <a:ext cx="35567" cy="187758"/>
          </a:xfrm>
          <a:custGeom>
            <a:avLst/>
            <a:gdLst/>
            <a:ahLst/>
            <a:cxnLst/>
            <a:rect l="l" t="t" r="r" b="b"/>
            <a:pathLst>
              <a:path w="54610" h="288289">
                <a:moveTo>
                  <a:pt x="54000" y="0"/>
                </a:moveTo>
                <a:lnTo>
                  <a:pt x="0" y="0"/>
                </a:lnTo>
                <a:lnTo>
                  <a:pt x="0" y="287997"/>
                </a:lnTo>
                <a:lnTo>
                  <a:pt x="54000" y="287997"/>
                </a:lnTo>
                <a:lnTo>
                  <a:pt x="540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22" name="object 3022"/>
          <p:cNvSpPr txBox="1"/>
          <p:nvPr/>
        </p:nvSpPr>
        <p:spPr>
          <a:xfrm>
            <a:off x="5517768" y="3340713"/>
            <a:ext cx="33085" cy="116153"/>
          </a:xfrm>
          <a:prstGeom prst="rect">
            <a:avLst/>
          </a:prstGeom>
          <a:ln w="472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23" name="object 3023"/>
          <p:cNvPicPr/>
          <p:nvPr/>
        </p:nvPicPr>
        <p:blipFill>
          <a:blip r:embed="rId455" cstate="print"/>
          <a:stretch>
            <a:fillRect/>
          </a:stretch>
        </p:blipFill>
        <p:spPr>
          <a:xfrm>
            <a:off x="5516764" y="3528280"/>
            <a:ext cx="35169" cy="187567"/>
          </a:xfrm>
          <a:prstGeom prst="rect">
            <a:avLst/>
          </a:prstGeom>
        </p:spPr>
      </p:pic>
      <p:sp>
        <p:nvSpPr>
          <p:cNvPr id="3024" name="object 3024"/>
          <p:cNvSpPr txBox="1"/>
          <p:nvPr/>
        </p:nvSpPr>
        <p:spPr>
          <a:xfrm>
            <a:off x="5517768" y="3528220"/>
            <a:ext cx="33085" cy="130427"/>
          </a:xfrm>
          <a:prstGeom prst="rect">
            <a:avLst/>
          </a:prstGeom>
          <a:ln w="4724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254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25" name="object 3025"/>
          <p:cNvSpPr/>
          <p:nvPr/>
        </p:nvSpPr>
        <p:spPr>
          <a:xfrm>
            <a:off x="5550841" y="3340713"/>
            <a:ext cx="37634" cy="375515"/>
          </a:xfrm>
          <a:custGeom>
            <a:avLst/>
            <a:gdLst/>
            <a:ahLst/>
            <a:cxnLst/>
            <a:rect l="l" t="t" r="r" b="b"/>
            <a:pathLst>
              <a:path w="57785" h="576579">
                <a:moveTo>
                  <a:pt x="57599" y="0"/>
                </a:moveTo>
                <a:lnTo>
                  <a:pt x="0" y="0"/>
                </a:lnTo>
                <a:lnTo>
                  <a:pt x="0" y="575995"/>
                </a:lnTo>
                <a:lnTo>
                  <a:pt x="57599" y="575995"/>
                </a:lnTo>
                <a:lnTo>
                  <a:pt x="575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26" name="object 3026"/>
          <p:cNvSpPr txBox="1"/>
          <p:nvPr/>
        </p:nvSpPr>
        <p:spPr>
          <a:xfrm>
            <a:off x="5550841" y="3340713"/>
            <a:ext cx="37220" cy="213392"/>
          </a:xfrm>
          <a:prstGeom prst="rect">
            <a:avLst/>
          </a:prstGeom>
          <a:ln w="40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3" name="Group 5292"/>
          <p:cNvGrpSpPr/>
          <p:nvPr/>
        </p:nvGrpSpPr>
        <p:grpSpPr>
          <a:xfrm>
            <a:off x="5706176" y="3527702"/>
            <a:ext cx="43022" cy="188393"/>
            <a:chOff x="5706176" y="3527702"/>
            <a:chExt cx="43022" cy="188393"/>
          </a:xfrm>
        </p:grpSpPr>
        <p:pic>
          <p:nvPicPr>
            <p:cNvPr id="3028" name="object 3028"/>
            <p:cNvPicPr/>
            <p:nvPr/>
          </p:nvPicPr>
          <p:blipFill>
            <a:blip r:embed="rId456" cstate="print"/>
            <a:stretch>
              <a:fillRect/>
            </a:stretch>
          </p:blipFill>
          <p:spPr>
            <a:xfrm>
              <a:off x="5707665" y="3527702"/>
              <a:ext cx="41533" cy="187566"/>
            </a:xfrm>
            <a:prstGeom prst="rect">
              <a:avLst/>
            </a:prstGeom>
          </p:spPr>
        </p:pic>
        <p:pic>
          <p:nvPicPr>
            <p:cNvPr id="3029" name="object 3029"/>
            <p:cNvPicPr/>
            <p:nvPr/>
          </p:nvPicPr>
          <p:blipFill>
            <a:blip r:embed="rId457" cstate="print"/>
            <a:stretch>
              <a:fillRect/>
            </a:stretch>
          </p:blipFill>
          <p:spPr>
            <a:xfrm>
              <a:off x="5706176" y="3528529"/>
              <a:ext cx="41533" cy="187566"/>
            </a:xfrm>
            <a:prstGeom prst="rect">
              <a:avLst/>
            </a:prstGeom>
          </p:spPr>
        </p:pic>
      </p:grpSp>
      <p:sp>
        <p:nvSpPr>
          <p:cNvPr id="3030" name="object 3030"/>
          <p:cNvSpPr txBox="1"/>
          <p:nvPr/>
        </p:nvSpPr>
        <p:spPr>
          <a:xfrm>
            <a:off x="5706174" y="3528306"/>
            <a:ext cx="40529" cy="130427"/>
          </a:xfrm>
          <a:prstGeom prst="rect">
            <a:avLst/>
          </a:prstGeom>
          <a:ln w="4716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indent="63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31" name="object 3031"/>
          <p:cNvSpPr/>
          <p:nvPr/>
        </p:nvSpPr>
        <p:spPr>
          <a:xfrm>
            <a:off x="5746623" y="3340713"/>
            <a:ext cx="37634" cy="375515"/>
          </a:xfrm>
          <a:custGeom>
            <a:avLst/>
            <a:gdLst/>
            <a:ahLst/>
            <a:cxnLst/>
            <a:rect l="l" t="t" r="r" b="b"/>
            <a:pathLst>
              <a:path w="57785" h="576579">
                <a:moveTo>
                  <a:pt x="57599" y="0"/>
                </a:moveTo>
                <a:lnTo>
                  <a:pt x="0" y="0"/>
                </a:lnTo>
                <a:lnTo>
                  <a:pt x="0" y="575995"/>
                </a:lnTo>
                <a:lnTo>
                  <a:pt x="57599" y="575995"/>
                </a:lnTo>
                <a:lnTo>
                  <a:pt x="57599" y="0"/>
                </a:lnTo>
                <a:close/>
              </a:path>
            </a:pathLst>
          </a:custGeom>
          <a:solidFill>
            <a:srgbClr val="97D0DE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32" name="object 3032"/>
          <p:cNvSpPr txBox="1"/>
          <p:nvPr/>
        </p:nvSpPr>
        <p:spPr>
          <a:xfrm>
            <a:off x="5746623" y="3340713"/>
            <a:ext cx="37634" cy="241348"/>
          </a:xfrm>
          <a:prstGeom prst="rect">
            <a:avLst/>
          </a:prstGeom>
          <a:ln w="4757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33" name="object 3033"/>
          <p:cNvSpPr txBox="1"/>
          <p:nvPr/>
        </p:nvSpPr>
        <p:spPr>
          <a:xfrm>
            <a:off x="5826732" y="3340713"/>
            <a:ext cx="47560" cy="116153"/>
          </a:xfrm>
          <a:prstGeom prst="rect">
            <a:avLst/>
          </a:prstGeom>
          <a:solidFill>
            <a:srgbClr val="00CCFF"/>
          </a:solidFill>
          <a:ln w="535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143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34" name="object 3034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5827185" y="3528280"/>
            <a:ext cx="46305" cy="187567"/>
          </a:xfrm>
          <a:prstGeom prst="rect">
            <a:avLst/>
          </a:prstGeom>
        </p:spPr>
      </p:pic>
      <p:sp>
        <p:nvSpPr>
          <p:cNvPr id="3035" name="object 3035"/>
          <p:cNvSpPr txBox="1"/>
          <p:nvPr/>
        </p:nvSpPr>
        <p:spPr>
          <a:xfrm>
            <a:off x="5826732" y="3528369"/>
            <a:ext cx="47560" cy="154910"/>
          </a:xfrm>
          <a:prstGeom prst="rect">
            <a:avLst/>
          </a:prstGeom>
          <a:ln w="5354">
            <a:solidFill>
              <a:srgbClr val="000000"/>
            </a:solidFill>
          </a:ln>
        </p:spPr>
        <p:txBody>
          <a:bodyPr vert="horz" wrap="square" lIns="0" tIns="29777" rIns="0" bIns="0" rtlCol="0">
            <a:spAutoFit/>
          </a:bodyPr>
          <a:lstStyle/>
          <a:p>
            <a:pPr marL="8890" marR="635" indent="-2540" algn="just" defTabSz="595630">
              <a:lnSpc>
                <a:spcPct val="83000"/>
              </a:lnSpc>
              <a:spcBef>
                <a:spcPts val="2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2" name="Group 5291"/>
          <p:cNvGrpSpPr/>
          <p:nvPr/>
        </p:nvGrpSpPr>
        <p:grpSpPr>
          <a:xfrm>
            <a:off x="5916018" y="3340713"/>
            <a:ext cx="41356" cy="375515"/>
            <a:chOff x="5916018" y="3340713"/>
            <a:chExt cx="41356" cy="375515"/>
          </a:xfrm>
        </p:grpSpPr>
        <p:sp>
          <p:nvSpPr>
            <p:cNvPr id="3037" name="object 3037"/>
            <p:cNvSpPr/>
            <p:nvPr/>
          </p:nvSpPr>
          <p:spPr>
            <a:xfrm>
              <a:off x="5916018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0" y="575995"/>
                  </a:moveTo>
                  <a:lnTo>
                    <a:pt x="62999" y="57599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38" name="object 3038"/>
            <p:cNvSpPr/>
            <p:nvPr/>
          </p:nvSpPr>
          <p:spPr>
            <a:xfrm>
              <a:off x="5916018" y="3340713"/>
              <a:ext cx="41356" cy="375515"/>
            </a:xfrm>
            <a:custGeom>
              <a:avLst/>
              <a:gdLst/>
              <a:ahLst/>
              <a:cxnLst/>
              <a:rect l="l" t="t" r="r" b="b"/>
              <a:pathLst>
                <a:path w="63500" h="576579">
                  <a:moveTo>
                    <a:pt x="62999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62999" y="575995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39" name="object 3039"/>
          <p:cNvSpPr txBox="1"/>
          <p:nvPr/>
        </p:nvSpPr>
        <p:spPr>
          <a:xfrm>
            <a:off x="5916019" y="3340713"/>
            <a:ext cx="41356" cy="241348"/>
          </a:xfrm>
          <a:prstGeom prst="rect">
            <a:avLst/>
          </a:prstGeom>
          <a:ln w="354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40" name="object 3040"/>
          <p:cNvSpPr/>
          <p:nvPr/>
        </p:nvSpPr>
        <p:spPr>
          <a:xfrm>
            <a:off x="6140169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62999" y="0"/>
                </a:moveTo>
                <a:lnTo>
                  <a:pt x="0" y="0"/>
                </a:lnTo>
                <a:lnTo>
                  <a:pt x="0" y="575995"/>
                </a:lnTo>
                <a:lnTo>
                  <a:pt x="62999" y="575995"/>
                </a:lnTo>
                <a:lnTo>
                  <a:pt x="62999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41" name="object 3041"/>
          <p:cNvSpPr txBox="1"/>
          <p:nvPr/>
        </p:nvSpPr>
        <p:spPr>
          <a:xfrm>
            <a:off x="6140156" y="3340713"/>
            <a:ext cx="41770" cy="241348"/>
          </a:xfrm>
          <a:prstGeom prst="rect">
            <a:avLst/>
          </a:prstGeom>
          <a:ln w="41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42" name="object 3042"/>
          <p:cNvSpPr/>
          <p:nvPr/>
        </p:nvSpPr>
        <p:spPr>
          <a:xfrm>
            <a:off x="6181938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0" y="575995"/>
                </a:moveTo>
                <a:lnTo>
                  <a:pt x="62999" y="575995"/>
                </a:lnTo>
                <a:lnTo>
                  <a:pt x="62999" y="0"/>
                </a:lnTo>
                <a:lnTo>
                  <a:pt x="0" y="0"/>
                </a:lnTo>
                <a:lnTo>
                  <a:pt x="0" y="57599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43" name="object 3043"/>
          <p:cNvSpPr txBox="1"/>
          <p:nvPr/>
        </p:nvSpPr>
        <p:spPr>
          <a:xfrm>
            <a:off x="6181938" y="3340713"/>
            <a:ext cx="41356" cy="241348"/>
          </a:xfrm>
          <a:prstGeom prst="rect">
            <a:avLst/>
          </a:prstGeom>
          <a:solidFill>
            <a:srgbClr val="97D0DE"/>
          </a:solidFill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1" name="Group 5290"/>
          <p:cNvGrpSpPr/>
          <p:nvPr/>
        </p:nvGrpSpPr>
        <p:grpSpPr>
          <a:xfrm>
            <a:off x="6348521" y="3341267"/>
            <a:ext cx="41356" cy="187757"/>
            <a:chOff x="6348521" y="3341267"/>
            <a:chExt cx="41356" cy="187757"/>
          </a:xfrm>
        </p:grpSpPr>
        <p:sp>
          <p:nvSpPr>
            <p:cNvPr id="3045" name="object 3045"/>
            <p:cNvSpPr/>
            <p:nvPr/>
          </p:nvSpPr>
          <p:spPr>
            <a:xfrm>
              <a:off x="6348521" y="3341267"/>
              <a:ext cx="41356" cy="187757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62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2999" y="287997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46" name="object 3046"/>
            <p:cNvSpPr/>
            <p:nvPr/>
          </p:nvSpPr>
          <p:spPr>
            <a:xfrm>
              <a:off x="6348521" y="3341267"/>
              <a:ext cx="41356" cy="187757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47" name="object 3047"/>
          <p:cNvSpPr txBox="1"/>
          <p:nvPr/>
        </p:nvSpPr>
        <p:spPr>
          <a:xfrm>
            <a:off x="6349514" y="3395832"/>
            <a:ext cx="3639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762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90" name="Group 5289"/>
          <p:cNvGrpSpPr/>
          <p:nvPr/>
        </p:nvGrpSpPr>
        <p:grpSpPr>
          <a:xfrm>
            <a:off x="6348521" y="3528281"/>
            <a:ext cx="41356" cy="187757"/>
            <a:chOff x="6348521" y="3528281"/>
            <a:chExt cx="41356" cy="187757"/>
          </a:xfrm>
        </p:grpSpPr>
        <p:pic>
          <p:nvPicPr>
            <p:cNvPr id="3049" name="object 3049"/>
            <p:cNvPicPr/>
            <p:nvPr/>
          </p:nvPicPr>
          <p:blipFill>
            <a:blip r:embed="rId459" cstate="print"/>
            <a:stretch>
              <a:fillRect/>
            </a:stretch>
          </p:blipFill>
          <p:spPr>
            <a:xfrm>
              <a:off x="6348521" y="3528281"/>
              <a:ext cx="41030" cy="187566"/>
            </a:xfrm>
            <a:prstGeom prst="rect">
              <a:avLst/>
            </a:prstGeom>
          </p:spPr>
        </p:pic>
        <p:sp>
          <p:nvSpPr>
            <p:cNvPr id="3050" name="object 3050"/>
            <p:cNvSpPr/>
            <p:nvPr/>
          </p:nvSpPr>
          <p:spPr>
            <a:xfrm>
              <a:off x="6348521" y="3528281"/>
              <a:ext cx="41356" cy="187757"/>
            </a:xfrm>
            <a:custGeom>
              <a:avLst/>
              <a:gdLst/>
              <a:ahLst/>
              <a:cxnLst/>
              <a:rect l="l" t="t" r="r" b="b"/>
              <a:pathLst>
                <a:path w="63500" h="288289">
                  <a:moveTo>
                    <a:pt x="0" y="287997"/>
                  </a:moveTo>
                  <a:lnTo>
                    <a:pt x="62999" y="28799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51" name="object 3051"/>
          <p:cNvSpPr txBox="1"/>
          <p:nvPr/>
        </p:nvSpPr>
        <p:spPr>
          <a:xfrm>
            <a:off x="6349514" y="3541573"/>
            <a:ext cx="37634" cy="141546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5080" indent="-2540" algn="just" defTabSz="595630">
              <a:lnSpc>
                <a:spcPct val="83000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52" name="object 3052"/>
          <p:cNvSpPr/>
          <p:nvPr/>
        </p:nvSpPr>
        <p:spPr>
          <a:xfrm>
            <a:off x="6312541" y="3340944"/>
            <a:ext cx="35567" cy="126137"/>
          </a:xfrm>
          <a:custGeom>
            <a:avLst/>
            <a:gdLst/>
            <a:ahLst/>
            <a:cxnLst/>
            <a:rect l="l" t="t" r="r" b="b"/>
            <a:pathLst>
              <a:path w="54609" h="193675">
                <a:moveTo>
                  <a:pt x="54000" y="0"/>
                </a:moveTo>
                <a:lnTo>
                  <a:pt x="0" y="0"/>
                </a:lnTo>
                <a:lnTo>
                  <a:pt x="0" y="193497"/>
                </a:lnTo>
                <a:lnTo>
                  <a:pt x="54000" y="193497"/>
                </a:lnTo>
                <a:lnTo>
                  <a:pt x="540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53" name="object 3053"/>
          <p:cNvSpPr txBox="1"/>
          <p:nvPr/>
        </p:nvSpPr>
        <p:spPr>
          <a:xfrm>
            <a:off x="6311799" y="3340713"/>
            <a:ext cx="36394" cy="83133"/>
          </a:xfrm>
          <a:prstGeom prst="rect">
            <a:avLst/>
          </a:prstGeom>
          <a:ln w="4292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5715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54" name="object 3054"/>
          <p:cNvPicPr/>
          <p:nvPr/>
        </p:nvPicPr>
        <p:blipFill>
          <a:blip r:embed="rId460" cstate="print"/>
          <a:stretch>
            <a:fillRect/>
          </a:stretch>
        </p:blipFill>
        <p:spPr>
          <a:xfrm>
            <a:off x="6312541" y="3466668"/>
            <a:ext cx="35169" cy="126021"/>
          </a:xfrm>
          <a:prstGeom prst="rect">
            <a:avLst/>
          </a:prstGeom>
        </p:spPr>
      </p:pic>
      <p:sp>
        <p:nvSpPr>
          <p:cNvPr id="3055" name="object 3055"/>
          <p:cNvSpPr txBox="1"/>
          <p:nvPr/>
        </p:nvSpPr>
        <p:spPr>
          <a:xfrm>
            <a:off x="6311799" y="3466712"/>
            <a:ext cx="36394" cy="115416"/>
          </a:xfrm>
          <a:prstGeom prst="rect">
            <a:avLst/>
          </a:prstGeom>
          <a:ln w="429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defTabSz="595630">
              <a:lnSpc>
                <a:spcPts val="28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3810" indent="1270" defTabSz="595630">
              <a:lnSpc>
                <a:spcPts val="325"/>
              </a:lnSpc>
              <a:spcBef>
                <a:spcPts val="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56" name="object 3056"/>
          <p:cNvPicPr/>
          <p:nvPr/>
        </p:nvPicPr>
        <p:blipFill>
          <a:blip r:embed="rId461" cstate="print"/>
          <a:stretch>
            <a:fillRect/>
          </a:stretch>
        </p:blipFill>
        <p:spPr>
          <a:xfrm>
            <a:off x="6312541" y="3590413"/>
            <a:ext cx="35169" cy="125434"/>
          </a:xfrm>
          <a:prstGeom prst="rect">
            <a:avLst/>
          </a:prstGeom>
        </p:spPr>
      </p:pic>
      <p:sp>
        <p:nvSpPr>
          <p:cNvPr id="3057" name="object 3057"/>
          <p:cNvSpPr txBox="1"/>
          <p:nvPr/>
        </p:nvSpPr>
        <p:spPr>
          <a:xfrm>
            <a:off x="6311799" y="3591514"/>
            <a:ext cx="36394" cy="95737"/>
          </a:xfrm>
          <a:prstGeom prst="rect">
            <a:avLst/>
          </a:prstGeom>
          <a:ln w="4292">
            <a:solidFill>
              <a:srgbClr val="000000"/>
            </a:solidFill>
          </a:ln>
        </p:spPr>
        <p:txBody>
          <a:bodyPr vert="horz" wrap="square" lIns="0" tIns="18611" rIns="0" bIns="0" rtlCol="0">
            <a:spAutoFit/>
          </a:bodyPr>
          <a:lstStyle/>
          <a:p>
            <a:pPr marL="5715" indent="-2540" defTabSz="595630">
              <a:lnSpc>
                <a:spcPts val="325"/>
              </a:lnSpc>
              <a:spcBef>
                <a:spcPts val="1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9" name="Group 5288"/>
          <p:cNvGrpSpPr/>
          <p:nvPr/>
        </p:nvGrpSpPr>
        <p:grpSpPr>
          <a:xfrm>
            <a:off x="6527594" y="3340713"/>
            <a:ext cx="35566" cy="375515"/>
            <a:chOff x="6527594" y="3340713"/>
            <a:chExt cx="35566" cy="375515"/>
          </a:xfrm>
        </p:grpSpPr>
        <p:pic>
          <p:nvPicPr>
            <p:cNvPr id="3059" name="object 3059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6527594" y="3340713"/>
              <a:ext cx="35169" cy="375134"/>
            </a:xfrm>
            <a:prstGeom prst="rect">
              <a:avLst/>
            </a:prstGeom>
          </p:spPr>
        </p:pic>
        <p:sp>
          <p:nvSpPr>
            <p:cNvPr id="3060" name="object 3060"/>
            <p:cNvSpPr/>
            <p:nvPr/>
          </p:nvSpPr>
          <p:spPr>
            <a:xfrm>
              <a:off x="6527594" y="3340713"/>
              <a:ext cx="35566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61" name="object 3061"/>
          <p:cNvSpPr txBox="1"/>
          <p:nvPr/>
        </p:nvSpPr>
        <p:spPr>
          <a:xfrm>
            <a:off x="6528902" y="3489132"/>
            <a:ext cx="3101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444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8" name="Group 5287"/>
          <p:cNvGrpSpPr/>
          <p:nvPr/>
        </p:nvGrpSpPr>
        <p:grpSpPr>
          <a:xfrm>
            <a:off x="6636692" y="3527702"/>
            <a:ext cx="43022" cy="188393"/>
            <a:chOff x="6636692" y="3527702"/>
            <a:chExt cx="43022" cy="188393"/>
          </a:xfrm>
        </p:grpSpPr>
        <p:pic>
          <p:nvPicPr>
            <p:cNvPr id="3063" name="object 3063"/>
            <p:cNvPicPr/>
            <p:nvPr/>
          </p:nvPicPr>
          <p:blipFill>
            <a:blip r:embed="rId463" cstate="print"/>
            <a:stretch>
              <a:fillRect/>
            </a:stretch>
          </p:blipFill>
          <p:spPr>
            <a:xfrm>
              <a:off x="6638181" y="3527702"/>
              <a:ext cx="41533" cy="187566"/>
            </a:xfrm>
            <a:prstGeom prst="rect">
              <a:avLst/>
            </a:prstGeom>
          </p:spPr>
        </p:pic>
        <p:pic>
          <p:nvPicPr>
            <p:cNvPr id="3064" name="object 3064"/>
            <p:cNvPicPr/>
            <p:nvPr/>
          </p:nvPicPr>
          <p:blipFill>
            <a:blip r:embed="rId464" cstate="print"/>
            <a:stretch>
              <a:fillRect/>
            </a:stretch>
          </p:blipFill>
          <p:spPr>
            <a:xfrm>
              <a:off x="6636692" y="3528529"/>
              <a:ext cx="41533" cy="187566"/>
            </a:xfrm>
            <a:prstGeom prst="rect">
              <a:avLst/>
            </a:prstGeom>
          </p:spPr>
        </p:pic>
      </p:grpSp>
      <p:sp>
        <p:nvSpPr>
          <p:cNvPr id="3065" name="object 3065"/>
          <p:cNvSpPr txBox="1"/>
          <p:nvPr/>
        </p:nvSpPr>
        <p:spPr>
          <a:xfrm>
            <a:off x="6638115" y="3528141"/>
            <a:ext cx="38875" cy="130427"/>
          </a:xfrm>
          <a:prstGeom prst="rect">
            <a:avLst/>
          </a:prstGeom>
          <a:ln w="5224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63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66" name="object 3066"/>
          <p:cNvSpPr/>
          <p:nvPr/>
        </p:nvSpPr>
        <p:spPr>
          <a:xfrm>
            <a:off x="6676807" y="3340713"/>
            <a:ext cx="37634" cy="375515"/>
          </a:xfrm>
          <a:custGeom>
            <a:avLst/>
            <a:gdLst/>
            <a:ahLst/>
            <a:cxnLst/>
            <a:rect l="l" t="t" r="r" b="b"/>
            <a:pathLst>
              <a:path w="57784" h="576579">
                <a:moveTo>
                  <a:pt x="57600" y="0"/>
                </a:moveTo>
                <a:lnTo>
                  <a:pt x="0" y="0"/>
                </a:lnTo>
                <a:lnTo>
                  <a:pt x="0" y="575995"/>
                </a:lnTo>
                <a:lnTo>
                  <a:pt x="57600" y="575995"/>
                </a:lnTo>
                <a:lnTo>
                  <a:pt x="57600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67" name="object 3067"/>
          <p:cNvSpPr txBox="1"/>
          <p:nvPr/>
        </p:nvSpPr>
        <p:spPr>
          <a:xfrm>
            <a:off x="6676807" y="3340713"/>
            <a:ext cx="38047" cy="241348"/>
          </a:xfrm>
          <a:prstGeom prst="rect">
            <a:avLst/>
          </a:prstGeom>
          <a:ln w="399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3175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68" name="object 3068"/>
          <p:cNvSpPr/>
          <p:nvPr/>
        </p:nvSpPr>
        <p:spPr>
          <a:xfrm>
            <a:off x="6761506" y="3340713"/>
            <a:ext cx="39289" cy="375515"/>
          </a:xfrm>
          <a:custGeom>
            <a:avLst/>
            <a:gdLst/>
            <a:ahLst/>
            <a:cxnLst/>
            <a:rect l="l" t="t" r="r" b="b"/>
            <a:pathLst>
              <a:path w="60325" h="576579">
                <a:moveTo>
                  <a:pt x="59999" y="0"/>
                </a:moveTo>
                <a:lnTo>
                  <a:pt x="0" y="0"/>
                </a:lnTo>
                <a:lnTo>
                  <a:pt x="0" y="575995"/>
                </a:lnTo>
                <a:lnTo>
                  <a:pt x="59999" y="575995"/>
                </a:lnTo>
                <a:lnTo>
                  <a:pt x="59999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69" name="object 3069"/>
          <p:cNvSpPr txBox="1"/>
          <p:nvPr/>
        </p:nvSpPr>
        <p:spPr>
          <a:xfrm>
            <a:off x="6761668" y="3340713"/>
            <a:ext cx="39289" cy="213392"/>
          </a:xfrm>
          <a:prstGeom prst="rect">
            <a:avLst/>
          </a:prstGeom>
          <a:ln w="411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98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70" name="object 3070"/>
          <p:cNvSpPr/>
          <p:nvPr/>
        </p:nvSpPr>
        <p:spPr>
          <a:xfrm>
            <a:off x="6799883" y="3340936"/>
            <a:ext cx="35567" cy="187758"/>
          </a:xfrm>
          <a:custGeom>
            <a:avLst/>
            <a:gdLst/>
            <a:ahLst/>
            <a:cxnLst/>
            <a:rect l="l" t="t" r="r" b="b"/>
            <a:pathLst>
              <a:path w="54609" h="288289">
                <a:moveTo>
                  <a:pt x="54000" y="0"/>
                </a:moveTo>
                <a:lnTo>
                  <a:pt x="0" y="0"/>
                </a:lnTo>
                <a:lnTo>
                  <a:pt x="0" y="287997"/>
                </a:lnTo>
                <a:lnTo>
                  <a:pt x="54000" y="287997"/>
                </a:lnTo>
                <a:lnTo>
                  <a:pt x="5400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71" name="object 3071"/>
          <p:cNvSpPr txBox="1"/>
          <p:nvPr/>
        </p:nvSpPr>
        <p:spPr>
          <a:xfrm>
            <a:off x="6800582" y="3340713"/>
            <a:ext cx="34739" cy="116153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072" name="object 3072"/>
          <p:cNvPicPr/>
          <p:nvPr/>
        </p:nvPicPr>
        <p:blipFill>
          <a:blip r:embed="rId465" cstate="print"/>
          <a:stretch>
            <a:fillRect/>
          </a:stretch>
        </p:blipFill>
        <p:spPr>
          <a:xfrm>
            <a:off x="6799884" y="3527536"/>
            <a:ext cx="35169" cy="187567"/>
          </a:xfrm>
          <a:prstGeom prst="rect">
            <a:avLst/>
          </a:prstGeom>
        </p:spPr>
      </p:pic>
      <p:sp>
        <p:nvSpPr>
          <p:cNvPr id="3073" name="object 3073"/>
          <p:cNvSpPr txBox="1"/>
          <p:nvPr/>
        </p:nvSpPr>
        <p:spPr>
          <a:xfrm>
            <a:off x="6800582" y="3528127"/>
            <a:ext cx="34739" cy="129591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2481" rIns="0" bIns="0" rtlCol="0">
            <a:spAutoFit/>
          </a:bodyPr>
          <a:lstStyle/>
          <a:p>
            <a:pPr defTabSz="595630">
              <a:spcBef>
                <a:spcPts val="2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4445" indent="-254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74" name="object 3074"/>
          <p:cNvSpPr/>
          <p:nvPr/>
        </p:nvSpPr>
        <p:spPr>
          <a:xfrm>
            <a:off x="7003771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62999" y="0"/>
                </a:moveTo>
                <a:lnTo>
                  <a:pt x="0" y="0"/>
                </a:lnTo>
                <a:lnTo>
                  <a:pt x="0" y="575995"/>
                </a:lnTo>
                <a:lnTo>
                  <a:pt x="62999" y="575995"/>
                </a:lnTo>
                <a:lnTo>
                  <a:pt x="62999" y="0"/>
                </a:lnTo>
                <a:close/>
              </a:path>
            </a:pathLst>
          </a:custGeom>
          <a:solidFill>
            <a:srgbClr val="97D0DE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75" name="object 3075"/>
          <p:cNvSpPr txBox="1"/>
          <p:nvPr/>
        </p:nvSpPr>
        <p:spPr>
          <a:xfrm>
            <a:off x="7003768" y="3340713"/>
            <a:ext cx="41770" cy="241348"/>
          </a:xfrm>
          <a:prstGeom prst="rect">
            <a:avLst/>
          </a:prstGeom>
          <a:solidFill>
            <a:schemeClr val="accent1">
              <a:lumMod val="40000"/>
              <a:lumOff val="60000"/>
              <a:alpha val="39000"/>
            </a:schemeClr>
          </a:solidFill>
          <a:ln w="41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71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76" name="object 3076"/>
          <p:cNvSpPr/>
          <p:nvPr/>
        </p:nvSpPr>
        <p:spPr>
          <a:xfrm>
            <a:off x="7045540" y="3340713"/>
            <a:ext cx="41356" cy="375515"/>
          </a:xfrm>
          <a:custGeom>
            <a:avLst/>
            <a:gdLst/>
            <a:ahLst/>
            <a:cxnLst/>
            <a:rect l="l" t="t" r="r" b="b"/>
            <a:pathLst>
              <a:path w="63500" h="576579">
                <a:moveTo>
                  <a:pt x="62999" y="0"/>
                </a:moveTo>
                <a:lnTo>
                  <a:pt x="0" y="0"/>
                </a:lnTo>
                <a:lnTo>
                  <a:pt x="0" y="575995"/>
                </a:lnTo>
                <a:lnTo>
                  <a:pt x="62999" y="575995"/>
                </a:lnTo>
                <a:lnTo>
                  <a:pt x="62999" y="0"/>
                </a:lnTo>
                <a:close/>
              </a:path>
            </a:pathLst>
          </a:custGeom>
          <a:solidFill>
            <a:srgbClr val="D1EBF0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77" name="object 3077"/>
          <p:cNvSpPr txBox="1"/>
          <p:nvPr/>
        </p:nvSpPr>
        <p:spPr>
          <a:xfrm>
            <a:off x="7045171" y="3340713"/>
            <a:ext cx="41770" cy="241348"/>
          </a:xfrm>
          <a:prstGeom prst="rect">
            <a:avLst/>
          </a:prstGeom>
          <a:ln w="41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5080" indent="-127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78" name="object 3078"/>
          <p:cNvSpPr txBox="1"/>
          <p:nvPr/>
        </p:nvSpPr>
        <p:spPr>
          <a:xfrm>
            <a:off x="3728727" y="3202837"/>
            <a:ext cx="3685624" cy="12117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2700" defTabSz="595630">
              <a:lnSpc>
                <a:spcPts val="27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3000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3025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6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3155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3230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3400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3500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6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3900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3950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970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4000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970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4063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4438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4488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4650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4700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310"/>
              </a:lnSpc>
              <a:spcBef>
                <a:spcPts val="2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4750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4850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4995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8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5003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5005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4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5060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spcBef>
                <a:spcPts val="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5250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5275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/>
            <a:r>
              <a:rPr sz="260" b="1" spc="-13" dirty="0">
                <a:latin typeface="Arial" panose="020B0604020202020204"/>
                <a:cs typeface="Arial" panose="020B0604020202020204"/>
              </a:rPr>
              <a:t>5450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305"/>
              </a:lnSpc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5480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5680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5730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305"/>
              </a:lnSpc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5900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6525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6685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spcBef>
                <a:spcPts val="7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6765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80"/>
              </a:lnSpc>
              <a:spcBef>
                <a:spcPts val="8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7000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spcBef>
                <a:spcPts val="5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970" defTabSz="595630">
              <a:spcBef>
                <a:spcPts val="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7450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spcBef>
                <a:spcPts val="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300"/>
              </a:lnSpc>
              <a:spcBef>
                <a:spcPts val="10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8195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30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8815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8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8965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80"/>
              </a:lnSpc>
              <a:spcBef>
                <a:spcPts val="7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9040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5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9305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7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9355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9400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9900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lnSpc>
                <a:spcPts val="280"/>
              </a:lnSpc>
              <a:spcBef>
                <a:spcPts val="8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9995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0"/>
              </a:lnSpc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3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1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11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600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4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12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12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0"/>
              </a:lnSpc>
              <a:spcBef>
                <a:spcPts val="4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360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0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410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3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550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3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570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13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870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7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  <a:spcBef>
                <a:spcPts val="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350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5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010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15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75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8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360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17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410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17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480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8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17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5"/>
              </a:lnSpc>
              <a:spcBef>
                <a:spcPts val="2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17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970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052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5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068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lnSpc>
                <a:spcPts val="310"/>
              </a:lnSpc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168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lnSpc>
                <a:spcPts val="31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780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18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900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2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020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19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680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7" name="Group 5286"/>
          <p:cNvGrpSpPr/>
          <p:nvPr/>
        </p:nvGrpSpPr>
        <p:grpSpPr>
          <a:xfrm>
            <a:off x="7126434" y="3527702"/>
            <a:ext cx="41533" cy="188393"/>
            <a:chOff x="7126434" y="3527702"/>
            <a:chExt cx="41533" cy="188393"/>
          </a:xfrm>
        </p:grpSpPr>
        <p:pic>
          <p:nvPicPr>
            <p:cNvPr id="3080" name="object 3080"/>
            <p:cNvPicPr/>
            <p:nvPr/>
          </p:nvPicPr>
          <p:blipFill>
            <a:blip r:embed="rId466" cstate="print"/>
            <a:stretch>
              <a:fillRect/>
            </a:stretch>
          </p:blipFill>
          <p:spPr>
            <a:xfrm>
              <a:off x="7126434" y="3527702"/>
              <a:ext cx="41533" cy="187566"/>
            </a:xfrm>
            <a:prstGeom prst="rect">
              <a:avLst/>
            </a:prstGeom>
          </p:spPr>
        </p:pic>
        <p:pic>
          <p:nvPicPr>
            <p:cNvPr id="3081" name="object 3081"/>
            <p:cNvPicPr/>
            <p:nvPr/>
          </p:nvPicPr>
          <p:blipFill>
            <a:blip r:embed="rId467" cstate="print"/>
            <a:stretch>
              <a:fillRect/>
            </a:stretch>
          </p:blipFill>
          <p:spPr>
            <a:xfrm>
              <a:off x="7126434" y="3528529"/>
              <a:ext cx="41533" cy="187566"/>
            </a:xfrm>
            <a:prstGeom prst="rect">
              <a:avLst/>
            </a:prstGeom>
          </p:spPr>
        </p:pic>
      </p:grpSp>
      <p:sp>
        <p:nvSpPr>
          <p:cNvPr id="3082" name="object 3082"/>
          <p:cNvSpPr txBox="1"/>
          <p:nvPr/>
        </p:nvSpPr>
        <p:spPr>
          <a:xfrm>
            <a:off x="7126387" y="3528121"/>
            <a:ext cx="42597" cy="130427"/>
          </a:xfrm>
          <a:prstGeom prst="rect">
            <a:avLst/>
          </a:prstGeom>
          <a:ln w="4935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6350" marR="635" indent="635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6" name="Group 5285"/>
          <p:cNvGrpSpPr/>
          <p:nvPr/>
        </p:nvGrpSpPr>
        <p:grpSpPr>
          <a:xfrm>
            <a:off x="7500873" y="3527702"/>
            <a:ext cx="53140" cy="188393"/>
            <a:chOff x="7500873" y="3527702"/>
            <a:chExt cx="53140" cy="188393"/>
          </a:xfrm>
        </p:grpSpPr>
        <p:pic>
          <p:nvPicPr>
            <p:cNvPr id="3084" name="object 3084"/>
            <p:cNvPicPr/>
            <p:nvPr/>
          </p:nvPicPr>
          <p:blipFill>
            <a:blip r:embed="rId468" cstate="print"/>
            <a:stretch>
              <a:fillRect/>
            </a:stretch>
          </p:blipFill>
          <p:spPr>
            <a:xfrm>
              <a:off x="7500873" y="3527702"/>
              <a:ext cx="53140" cy="187566"/>
            </a:xfrm>
            <a:prstGeom prst="rect">
              <a:avLst/>
            </a:prstGeom>
          </p:spPr>
        </p:pic>
        <p:pic>
          <p:nvPicPr>
            <p:cNvPr id="3085" name="object 3085"/>
            <p:cNvPicPr/>
            <p:nvPr/>
          </p:nvPicPr>
          <p:blipFill>
            <a:blip r:embed="rId469" cstate="print"/>
            <a:stretch>
              <a:fillRect/>
            </a:stretch>
          </p:blipFill>
          <p:spPr>
            <a:xfrm>
              <a:off x="7500873" y="3528529"/>
              <a:ext cx="53140" cy="187566"/>
            </a:xfrm>
            <a:prstGeom prst="rect">
              <a:avLst/>
            </a:prstGeom>
          </p:spPr>
        </p:pic>
      </p:grpSp>
      <p:sp>
        <p:nvSpPr>
          <p:cNvPr id="3086" name="object 3086"/>
          <p:cNvSpPr txBox="1"/>
          <p:nvPr/>
        </p:nvSpPr>
        <p:spPr>
          <a:xfrm>
            <a:off x="7500872" y="3528319"/>
            <a:ext cx="53350" cy="130427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065" marR="5715" indent="127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87" name="object 3087"/>
          <p:cNvSpPr txBox="1"/>
          <p:nvPr/>
        </p:nvSpPr>
        <p:spPr>
          <a:xfrm>
            <a:off x="8351036" y="3203829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450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88" name="object 3088"/>
          <p:cNvSpPr txBox="1"/>
          <p:nvPr/>
        </p:nvSpPr>
        <p:spPr>
          <a:xfrm>
            <a:off x="8378001" y="3340713"/>
            <a:ext cx="35153" cy="8313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508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5" name="Group 5284"/>
          <p:cNvGrpSpPr/>
          <p:nvPr/>
        </p:nvGrpSpPr>
        <p:grpSpPr>
          <a:xfrm>
            <a:off x="8377626" y="3466668"/>
            <a:ext cx="35566" cy="126136"/>
            <a:chOff x="8377626" y="3466668"/>
            <a:chExt cx="35566" cy="126136"/>
          </a:xfrm>
        </p:grpSpPr>
        <p:sp>
          <p:nvSpPr>
            <p:cNvPr id="3090" name="object 3090"/>
            <p:cNvSpPr/>
            <p:nvPr/>
          </p:nvSpPr>
          <p:spPr>
            <a:xfrm>
              <a:off x="8377626" y="3466668"/>
              <a:ext cx="35566" cy="126136"/>
            </a:xfrm>
            <a:custGeom>
              <a:avLst/>
              <a:gdLst/>
              <a:ahLst/>
              <a:cxnLst/>
              <a:rect l="l" t="t" r="r" b="b"/>
              <a:pathLst>
                <a:path w="54609" h="193675">
                  <a:moveTo>
                    <a:pt x="54000" y="0"/>
                  </a:moveTo>
                  <a:lnTo>
                    <a:pt x="0" y="0"/>
                  </a:lnTo>
                  <a:lnTo>
                    <a:pt x="0" y="193497"/>
                  </a:lnTo>
                  <a:lnTo>
                    <a:pt x="54000" y="1934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091" name="object 3091"/>
            <p:cNvSpPr/>
            <p:nvPr/>
          </p:nvSpPr>
          <p:spPr>
            <a:xfrm>
              <a:off x="8377626" y="3466668"/>
              <a:ext cx="35566" cy="126136"/>
            </a:xfrm>
            <a:custGeom>
              <a:avLst/>
              <a:gdLst/>
              <a:ahLst/>
              <a:cxnLst/>
              <a:rect l="l" t="t" r="r" b="b"/>
              <a:pathLst>
                <a:path w="54609" h="193675">
                  <a:moveTo>
                    <a:pt x="0" y="193497"/>
                  </a:moveTo>
                  <a:lnTo>
                    <a:pt x="54000" y="1934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34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92" name="object 3092"/>
          <p:cNvSpPr txBox="1"/>
          <p:nvPr/>
        </p:nvSpPr>
        <p:spPr>
          <a:xfrm>
            <a:off x="8378867" y="3469943"/>
            <a:ext cx="34739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4445" indent="-444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4" name="Group 5283"/>
          <p:cNvGrpSpPr/>
          <p:nvPr/>
        </p:nvGrpSpPr>
        <p:grpSpPr>
          <a:xfrm>
            <a:off x="8377626" y="3590414"/>
            <a:ext cx="35566" cy="125723"/>
            <a:chOff x="8377626" y="3590414"/>
            <a:chExt cx="35566" cy="125723"/>
          </a:xfrm>
        </p:grpSpPr>
        <p:pic>
          <p:nvPicPr>
            <p:cNvPr id="3094" name="object 3094"/>
            <p:cNvPicPr/>
            <p:nvPr/>
          </p:nvPicPr>
          <p:blipFill>
            <a:blip r:embed="rId470" cstate="print"/>
            <a:stretch>
              <a:fillRect/>
            </a:stretch>
          </p:blipFill>
          <p:spPr>
            <a:xfrm>
              <a:off x="8377626" y="3590414"/>
              <a:ext cx="35169" cy="125433"/>
            </a:xfrm>
            <a:prstGeom prst="rect">
              <a:avLst/>
            </a:prstGeom>
          </p:spPr>
        </p:pic>
        <p:sp>
          <p:nvSpPr>
            <p:cNvPr id="3095" name="object 3095"/>
            <p:cNvSpPr/>
            <p:nvPr/>
          </p:nvSpPr>
          <p:spPr>
            <a:xfrm>
              <a:off x="8377626" y="359041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595"/>
                  </a:moveTo>
                  <a:lnTo>
                    <a:pt x="54000" y="1925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096" name="object 3096"/>
          <p:cNvSpPr txBox="1"/>
          <p:nvPr/>
        </p:nvSpPr>
        <p:spPr>
          <a:xfrm>
            <a:off x="8379327" y="3593349"/>
            <a:ext cx="32672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3810" indent="-254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97" name="object 3097"/>
          <p:cNvSpPr txBox="1"/>
          <p:nvPr/>
        </p:nvSpPr>
        <p:spPr>
          <a:xfrm>
            <a:off x="8375435" y="3202836"/>
            <a:ext cx="92846" cy="118279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600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4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24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890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98" name="object 3098"/>
          <p:cNvSpPr/>
          <p:nvPr/>
        </p:nvSpPr>
        <p:spPr>
          <a:xfrm>
            <a:off x="8412778" y="3528527"/>
            <a:ext cx="41356" cy="187758"/>
          </a:xfrm>
          <a:custGeom>
            <a:avLst/>
            <a:gdLst/>
            <a:ahLst/>
            <a:cxnLst/>
            <a:rect l="l" t="t" r="r" b="b"/>
            <a:pathLst>
              <a:path w="63500" h="288289">
                <a:moveTo>
                  <a:pt x="62999" y="0"/>
                </a:moveTo>
                <a:lnTo>
                  <a:pt x="0" y="0"/>
                </a:lnTo>
                <a:lnTo>
                  <a:pt x="0" y="287997"/>
                </a:lnTo>
                <a:lnTo>
                  <a:pt x="62999" y="287997"/>
                </a:lnTo>
                <a:lnTo>
                  <a:pt x="62999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099" name="object 3099"/>
          <p:cNvSpPr txBox="1"/>
          <p:nvPr/>
        </p:nvSpPr>
        <p:spPr>
          <a:xfrm>
            <a:off x="8412821" y="3528291"/>
            <a:ext cx="41356" cy="130427"/>
          </a:xfrm>
          <a:prstGeom prst="rect">
            <a:avLst/>
          </a:prstGeom>
          <a:ln w="4183">
            <a:solidFill>
              <a:srgbClr val="000000"/>
            </a:solidFill>
          </a:ln>
        </p:spPr>
        <p:txBody>
          <a:bodyPr vert="horz" wrap="square" lIns="0" tIns="3309" rIns="0" bIns="0" rtlCol="0">
            <a:spAutoFit/>
          </a:bodyPr>
          <a:lstStyle/>
          <a:p>
            <a:pPr defTabSz="595630">
              <a:spcBef>
                <a:spcPts val="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indent="-5080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0" name="object 3100"/>
          <p:cNvSpPr txBox="1"/>
          <p:nvPr/>
        </p:nvSpPr>
        <p:spPr>
          <a:xfrm>
            <a:off x="8412821" y="3340713"/>
            <a:ext cx="41356" cy="116153"/>
          </a:xfrm>
          <a:prstGeom prst="rect">
            <a:avLst/>
          </a:prstGeom>
          <a:solidFill>
            <a:srgbClr val="00CCFF"/>
          </a:solidFill>
          <a:ln w="4056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8890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1" name="object 3101"/>
          <p:cNvSpPr txBox="1"/>
          <p:nvPr/>
        </p:nvSpPr>
        <p:spPr>
          <a:xfrm>
            <a:off x="8534946" y="3340713"/>
            <a:ext cx="73614" cy="213392"/>
          </a:xfrm>
          <a:prstGeom prst="rect">
            <a:avLst/>
          </a:prstGeom>
          <a:solidFill>
            <a:srgbClr val="3366FF"/>
          </a:solidFill>
          <a:ln w="403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11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22225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3" name="Group 5282"/>
          <p:cNvGrpSpPr/>
          <p:nvPr/>
        </p:nvGrpSpPr>
        <p:grpSpPr>
          <a:xfrm>
            <a:off x="8609056" y="3527702"/>
            <a:ext cx="83233" cy="188393"/>
            <a:chOff x="8609056" y="3527702"/>
            <a:chExt cx="83233" cy="188393"/>
          </a:xfrm>
        </p:grpSpPr>
        <p:pic>
          <p:nvPicPr>
            <p:cNvPr id="3103" name="object 3103"/>
            <p:cNvPicPr/>
            <p:nvPr/>
          </p:nvPicPr>
          <p:blipFill>
            <a:blip r:embed="rId471" cstate="print"/>
            <a:stretch>
              <a:fillRect/>
            </a:stretch>
          </p:blipFill>
          <p:spPr>
            <a:xfrm>
              <a:off x="8609056" y="3527702"/>
              <a:ext cx="83233" cy="187566"/>
            </a:xfrm>
            <a:prstGeom prst="rect">
              <a:avLst/>
            </a:prstGeom>
          </p:spPr>
        </p:pic>
        <p:pic>
          <p:nvPicPr>
            <p:cNvPr id="3104" name="object 3104"/>
            <p:cNvPicPr/>
            <p:nvPr/>
          </p:nvPicPr>
          <p:blipFill>
            <a:blip r:embed="rId472" cstate="print"/>
            <a:stretch>
              <a:fillRect/>
            </a:stretch>
          </p:blipFill>
          <p:spPr>
            <a:xfrm>
              <a:off x="8609056" y="3528529"/>
              <a:ext cx="83233" cy="187566"/>
            </a:xfrm>
            <a:prstGeom prst="rect">
              <a:avLst/>
            </a:prstGeom>
          </p:spPr>
        </p:pic>
      </p:grpSp>
      <p:sp>
        <p:nvSpPr>
          <p:cNvPr id="3105" name="object 3105"/>
          <p:cNvSpPr txBox="1"/>
          <p:nvPr/>
        </p:nvSpPr>
        <p:spPr>
          <a:xfrm>
            <a:off x="8608411" y="3528404"/>
            <a:ext cx="83953" cy="116153"/>
          </a:xfrm>
          <a:prstGeom prst="rect">
            <a:avLst/>
          </a:prstGeom>
          <a:ln w="3594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970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6" name="object 3106"/>
          <p:cNvSpPr txBox="1"/>
          <p:nvPr/>
        </p:nvSpPr>
        <p:spPr>
          <a:xfrm>
            <a:off x="8692112" y="3340713"/>
            <a:ext cx="88089" cy="116153"/>
          </a:xfrm>
          <a:prstGeom prst="rect">
            <a:avLst/>
          </a:prstGeom>
          <a:solidFill>
            <a:srgbClr val="00CCFF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270" algn="ctr" defTabSz="595630"/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7" name="object 3107"/>
          <p:cNvSpPr txBox="1"/>
          <p:nvPr/>
        </p:nvSpPr>
        <p:spPr>
          <a:xfrm>
            <a:off x="8692112" y="3528404"/>
            <a:ext cx="88089" cy="116153"/>
          </a:xfrm>
          <a:prstGeom prst="rect">
            <a:avLst/>
          </a:prstGeom>
          <a:solidFill>
            <a:srgbClr val="006699"/>
          </a:solidFill>
          <a:ln w="3175">
            <a:solidFill>
              <a:srgbClr val="000000"/>
            </a:solidFill>
          </a:ln>
        </p:spPr>
        <p:txBody>
          <a:bodyPr vert="horz" wrap="square" lIns="0" tIns="15716" rIns="0" bIns="0" rtlCol="0">
            <a:spAutoFit/>
          </a:bodyPr>
          <a:lstStyle/>
          <a:p>
            <a:pPr defTabSz="595630">
              <a:spcBef>
                <a:spcPts val="1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335" defTabSz="595630"/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08" name="object 3108"/>
          <p:cNvSpPr/>
          <p:nvPr/>
        </p:nvSpPr>
        <p:spPr>
          <a:xfrm>
            <a:off x="9260501" y="3340944"/>
            <a:ext cx="58726" cy="126137"/>
          </a:xfrm>
          <a:custGeom>
            <a:avLst/>
            <a:gdLst/>
            <a:ahLst/>
            <a:cxnLst/>
            <a:rect l="l" t="t" r="r" b="b"/>
            <a:pathLst>
              <a:path w="90170" h="193675">
                <a:moveTo>
                  <a:pt x="0" y="193497"/>
                </a:moveTo>
                <a:lnTo>
                  <a:pt x="89999" y="193497"/>
                </a:lnTo>
                <a:lnTo>
                  <a:pt x="89999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109" name="object 3109"/>
          <p:cNvSpPr txBox="1"/>
          <p:nvPr/>
        </p:nvSpPr>
        <p:spPr>
          <a:xfrm>
            <a:off x="9260501" y="3340944"/>
            <a:ext cx="58726" cy="82715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32258" rIns="0" bIns="0" rtlCol="0">
            <a:spAutoFit/>
          </a:bodyPr>
          <a:lstStyle/>
          <a:p>
            <a:pPr marL="17145" defTabSz="595630">
              <a:spcBef>
                <a:spcPts val="2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10" name="object 3110"/>
          <p:cNvSpPr/>
          <p:nvPr/>
        </p:nvSpPr>
        <p:spPr>
          <a:xfrm>
            <a:off x="9260501" y="3466668"/>
            <a:ext cx="58726" cy="126137"/>
          </a:xfrm>
          <a:custGeom>
            <a:avLst/>
            <a:gdLst/>
            <a:ahLst/>
            <a:cxnLst/>
            <a:rect l="l" t="t" r="r" b="b"/>
            <a:pathLst>
              <a:path w="90170" h="193675">
                <a:moveTo>
                  <a:pt x="0" y="193497"/>
                </a:moveTo>
                <a:lnTo>
                  <a:pt x="89999" y="193497"/>
                </a:lnTo>
                <a:lnTo>
                  <a:pt x="89999" y="0"/>
                </a:lnTo>
                <a:lnTo>
                  <a:pt x="0" y="0"/>
                </a:lnTo>
                <a:lnTo>
                  <a:pt x="0" y="19349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3111" name="object 3111"/>
          <p:cNvSpPr txBox="1"/>
          <p:nvPr/>
        </p:nvSpPr>
        <p:spPr>
          <a:xfrm>
            <a:off x="9260501" y="3466668"/>
            <a:ext cx="58726" cy="96989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19851" rIns="0" bIns="0" rtlCol="0">
            <a:spAutoFit/>
          </a:bodyPr>
          <a:lstStyle/>
          <a:p>
            <a:pPr marL="17145" marR="5715" indent="-5080" defTabSz="595630">
              <a:lnSpc>
                <a:spcPts val="325"/>
              </a:lnSpc>
              <a:spcBef>
                <a:spcPts val="1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T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2" name="Group 5281"/>
          <p:cNvGrpSpPr/>
          <p:nvPr/>
        </p:nvGrpSpPr>
        <p:grpSpPr>
          <a:xfrm>
            <a:off x="9260501" y="3590414"/>
            <a:ext cx="58726" cy="125723"/>
            <a:chOff x="9260501" y="3590414"/>
            <a:chExt cx="58726" cy="125723"/>
          </a:xfrm>
        </p:grpSpPr>
        <p:pic>
          <p:nvPicPr>
            <p:cNvPr id="3113" name="object 3113"/>
            <p:cNvPicPr/>
            <p:nvPr/>
          </p:nvPicPr>
          <p:blipFill>
            <a:blip r:embed="rId473" cstate="print"/>
            <a:stretch>
              <a:fillRect/>
            </a:stretch>
          </p:blipFill>
          <p:spPr>
            <a:xfrm>
              <a:off x="9260501" y="3590414"/>
              <a:ext cx="58615" cy="125433"/>
            </a:xfrm>
            <a:prstGeom prst="rect">
              <a:avLst/>
            </a:prstGeom>
          </p:spPr>
        </p:pic>
        <p:sp>
          <p:nvSpPr>
            <p:cNvPr id="3114" name="object 3114"/>
            <p:cNvSpPr/>
            <p:nvPr/>
          </p:nvSpPr>
          <p:spPr>
            <a:xfrm>
              <a:off x="9260501" y="3590414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39">
                  <a:moveTo>
                    <a:pt x="0" y="192595"/>
                  </a:moveTo>
                  <a:lnTo>
                    <a:pt x="89999" y="192595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5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15" name="object 3115"/>
          <p:cNvSpPr txBox="1"/>
          <p:nvPr/>
        </p:nvSpPr>
        <p:spPr>
          <a:xfrm>
            <a:off x="9261900" y="3593349"/>
            <a:ext cx="54176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15875" marR="4445" indent="-2540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16" name="object 3116"/>
          <p:cNvSpPr txBox="1"/>
          <p:nvPr/>
        </p:nvSpPr>
        <p:spPr>
          <a:xfrm>
            <a:off x="9186762" y="3203829"/>
            <a:ext cx="198516" cy="118279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175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200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5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26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350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0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27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500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1" name="Group 5280"/>
          <p:cNvGrpSpPr/>
          <p:nvPr/>
        </p:nvGrpSpPr>
        <p:grpSpPr>
          <a:xfrm>
            <a:off x="9316662" y="3340936"/>
            <a:ext cx="52936" cy="187757"/>
            <a:chOff x="9316662" y="3340936"/>
            <a:chExt cx="52936" cy="187757"/>
          </a:xfrm>
        </p:grpSpPr>
        <p:sp>
          <p:nvSpPr>
            <p:cNvPr id="3118" name="object 3118"/>
            <p:cNvSpPr/>
            <p:nvPr/>
          </p:nvSpPr>
          <p:spPr>
            <a:xfrm>
              <a:off x="9316662" y="3340936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19" name="object 3119"/>
            <p:cNvSpPr/>
            <p:nvPr/>
          </p:nvSpPr>
          <p:spPr>
            <a:xfrm>
              <a:off x="9316662" y="3340936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20" name="object 3120"/>
          <p:cNvSpPr txBox="1"/>
          <p:nvPr/>
        </p:nvSpPr>
        <p:spPr>
          <a:xfrm>
            <a:off x="9320108" y="3395502"/>
            <a:ext cx="4838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1143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80" name="Group 5279"/>
          <p:cNvGrpSpPr/>
          <p:nvPr/>
        </p:nvGrpSpPr>
        <p:grpSpPr>
          <a:xfrm>
            <a:off x="9316662" y="3528529"/>
            <a:ext cx="52936" cy="187757"/>
            <a:chOff x="9316662" y="3528529"/>
            <a:chExt cx="52936" cy="187757"/>
          </a:xfrm>
        </p:grpSpPr>
        <p:sp>
          <p:nvSpPr>
            <p:cNvPr id="3122" name="object 3122"/>
            <p:cNvSpPr/>
            <p:nvPr/>
          </p:nvSpPr>
          <p:spPr>
            <a:xfrm>
              <a:off x="9316662" y="3528529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23" name="object 3123"/>
            <p:cNvSpPr/>
            <p:nvPr/>
          </p:nvSpPr>
          <p:spPr>
            <a:xfrm>
              <a:off x="9316662" y="3528529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24" name="object 3124"/>
          <p:cNvSpPr txBox="1"/>
          <p:nvPr/>
        </p:nvSpPr>
        <p:spPr>
          <a:xfrm>
            <a:off x="9320108" y="3562415"/>
            <a:ext cx="48386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10160" marR="1905" indent="-317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5" name="object 3125"/>
          <p:cNvSpPr txBox="1"/>
          <p:nvPr/>
        </p:nvSpPr>
        <p:spPr>
          <a:xfrm>
            <a:off x="9369797" y="3340713"/>
            <a:ext cx="93879" cy="83133"/>
          </a:xfrm>
          <a:prstGeom prst="rect">
            <a:avLst/>
          </a:prstGeom>
          <a:solidFill>
            <a:srgbClr val="993366"/>
          </a:solidFill>
          <a:ln w="4864">
            <a:solidFill>
              <a:srgbClr val="000000"/>
            </a:solidFill>
          </a:ln>
        </p:spPr>
        <p:txBody>
          <a:bodyPr vert="horz" wrap="square" lIns="0" tIns="32672" rIns="0" bIns="0" rtlCol="0">
            <a:spAutoFit/>
          </a:bodyPr>
          <a:lstStyle/>
          <a:p>
            <a:pPr marL="27940" defTabSz="595630">
              <a:spcBef>
                <a:spcPts val="26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W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6" name="object 3126"/>
          <p:cNvSpPr txBox="1"/>
          <p:nvPr/>
        </p:nvSpPr>
        <p:spPr>
          <a:xfrm>
            <a:off x="9369797" y="3466790"/>
            <a:ext cx="93879" cy="82715"/>
          </a:xfrm>
          <a:prstGeom prst="rect">
            <a:avLst/>
          </a:prstGeom>
          <a:solidFill>
            <a:srgbClr val="00CCFF"/>
          </a:solidFill>
          <a:ln w="4864">
            <a:solidFill>
              <a:srgbClr val="000000"/>
            </a:solidFill>
          </a:ln>
        </p:spPr>
        <p:txBody>
          <a:bodyPr vert="horz" wrap="square" lIns="0" tIns="32258" rIns="0" bIns="0" rtlCol="0">
            <a:spAutoFit/>
          </a:bodyPr>
          <a:lstStyle/>
          <a:p>
            <a:pPr marL="1905" algn="ctr" defTabSz="595630">
              <a:spcBef>
                <a:spcPts val="25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7" name="object 3127"/>
          <p:cNvSpPr txBox="1"/>
          <p:nvPr/>
        </p:nvSpPr>
        <p:spPr>
          <a:xfrm>
            <a:off x="9369797" y="3591604"/>
            <a:ext cx="93879" cy="81462"/>
          </a:xfrm>
          <a:prstGeom prst="rect">
            <a:avLst/>
          </a:prstGeom>
          <a:solidFill>
            <a:srgbClr val="0033CC"/>
          </a:solidFill>
          <a:ln w="4864">
            <a:solidFill>
              <a:srgbClr val="000000"/>
            </a:solidFill>
          </a:ln>
        </p:spPr>
        <p:txBody>
          <a:bodyPr vert="horz" wrap="square" lIns="0" tIns="31017" rIns="0" bIns="0" rtlCol="0">
            <a:spAutoFit/>
          </a:bodyPr>
          <a:lstStyle/>
          <a:p>
            <a:pPr marL="30480" defTabSz="595630">
              <a:spcBef>
                <a:spcPts val="24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8" name="object 3128"/>
          <p:cNvSpPr txBox="1"/>
          <p:nvPr/>
        </p:nvSpPr>
        <p:spPr>
          <a:xfrm>
            <a:off x="9627622" y="3201844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30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29" name="object 3129"/>
          <p:cNvSpPr txBox="1"/>
          <p:nvPr/>
        </p:nvSpPr>
        <p:spPr>
          <a:xfrm>
            <a:off x="3722357" y="3852543"/>
            <a:ext cx="116955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280"/>
              </a:lnSpc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30.005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2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30.01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9" name="Group 5278"/>
          <p:cNvGrpSpPr/>
          <p:nvPr/>
        </p:nvGrpSpPr>
        <p:grpSpPr>
          <a:xfrm>
            <a:off x="4425123" y="3992215"/>
            <a:ext cx="152605" cy="187757"/>
            <a:chOff x="4425123" y="3992215"/>
            <a:chExt cx="152605" cy="187757"/>
          </a:xfrm>
        </p:grpSpPr>
        <p:sp>
          <p:nvSpPr>
            <p:cNvPr id="3131" name="object 3131"/>
            <p:cNvSpPr/>
            <p:nvPr/>
          </p:nvSpPr>
          <p:spPr>
            <a:xfrm>
              <a:off x="4425123" y="3992215"/>
              <a:ext cx="152605" cy="187757"/>
            </a:xfrm>
            <a:custGeom>
              <a:avLst/>
              <a:gdLst/>
              <a:ahLst/>
              <a:cxnLst/>
              <a:rect l="l" t="t" r="r" b="b"/>
              <a:pathLst>
                <a:path w="234314" h="288289">
                  <a:moveTo>
                    <a:pt x="233997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33997" y="287997"/>
                  </a:lnTo>
                  <a:lnTo>
                    <a:pt x="233997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32" name="object 3132"/>
            <p:cNvSpPr/>
            <p:nvPr/>
          </p:nvSpPr>
          <p:spPr>
            <a:xfrm>
              <a:off x="4425123" y="3992215"/>
              <a:ext cx="152605" cy="187757"/>
            </a:xfrm>
            <a:custGeom>
              <a:avLst/>
              <a:gdLst/>
              <a:ahLst/>
              <a:cxnLst/>
              <a:rect l="l" t="t" r="r" b="b"/>
              <a:pathLst>
                <a:path w="234314" h="288289">
                  <a:moveTo>
                    <a:pt x="0" y="287997"/>
                  </a:moveTo>
                  <a:lnTo>
                    <a:pt x="233997" y="287997"/>
                  </a:lnTo>
                  <a:lnTo>
                    <a:pt x="233997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33" name="object 3133"/>
          <p:cNvSpPr txBox="1"/>
          <p:nvPr/>
        </p:nvSpPr>
        <p:spPr>
          <a:xfrm>
            <a:off x="4480790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8" name="Group 5277"/>
          <p:cNvGrpSpPr/>
          <p:nvPr/>
        </p:nvGrpSpPr>
        <p:grpSpPr>
          <a:xfrm>
            <a:off x="4425124" y="4026103"/>
            <a:ext cx="1560703" cy="341463"/>
            <a:chOff x="4425124" y="4026103"/>
            <a:chExt cx="1560703" cy="341463"/>
          </a:xfrm>
        </p:grpSpPr>
        <p:sp>
          <p:nvSpPr>
            <p:cNvPr id="3135" name="object 3135"/>
            <p:cNvSpPr/>
            <p:nvPr/>
          </p:nvSpPr>
          <p:spPr>
            <a:xfrm>
              <a:off x="4425124" y="4179808"/>
              <a:ext cx="152605" cy="187758"/>
            </a:xfrm>
            <a:custGeom>
              <a:avLst/>
              <a:gdLst/>
              <a:ahLst/>
              <a:cxnLst/>
              <a:rect l="l" t="t" r="r" b="b"/>
              <a:pathLst>
                <a:path w="234314" h="288289">
                  <a:moveTo>
                    <a:pt x="233997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233997" y="287997"/>
                  </a:lnTo>
                  <a:lnTo>
                    <a:pt x="23399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36" name="object 3136"/>
            <p:cNvSpPr/>
            <p:nvPr/>
          </p:nvSpPr>
          <p:spPr>
            <a:xfrm>
              <a:off x="4425124" y="4167376"/>
              <a:ext cx="1356072" cy="200164"/>
            </a:xfrm>
            <a:custGeom>
              <a:avLst/>
              <a:gdLst/>
              <a:ahLst/>
              <a:cxnLst/>
              <a:rect l="l" t="t" r="r" b="b"/>
              <a:pathLst>
                <a:path w="2082164" h="307339">
                  <a:moveTo>
                    <a:pt x="0" y="307086"/>
                  </a:moveTo>
                  <a:lnTo>
                    <a:pt x="233997" y="307086"/>
                  </a:lnTo>
                  <a:lnTo>
                    <a:pt x="233997" y="19088"/>
                  </a:lnTo>
                  <a:lnTo>
                    <a:pt x="0" y="19088"/>
                  </a:lnTo>
                  <a:lnTo>
                    <a:pt x="0" y="307086"/>
                  </a:lnTo>
                  <a:close/>
                </a:path>
                <a:path w="2082164" h="307339">
                  <a:moveTo>
                    <a:pt x="2082164" y="0"/>
                  </a:moveTo>
                  <a:lnTo>
                    <a:pt x="2082164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37" name="object 3137"/>
            <p:cNvSpPr/>
            <p:nvPr/>
          </p:nvSpPr>
          <p:spPr>
            <a:xfrm>
              <a:off x="5767300" y="414777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38" name="object 3138"/>
            <p:cNvSpPr/>
            <p:nvPr/>
          </p:nvSpPr>
          <p:spPr>
            <a:xfrm>
              <a:off x="5897242" y="4169527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39" name="object 3139"/>
            <p:cNvSpPr/>
            <p:nvPr/>
          </p:nvSpPr>
          <p:spPr>
            <a:xfrm>
              <a:off x="5883346" y="414992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0" name="object 3140"/>
            <p:cNvSpPr/>
            <p:nvPr/>
          </p:nvSpPr>
          <p:spPr>
            <a:xfrm>
              <a:off x="5781196" y="4105838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1" name="object 3141"/>
            <p:cNvSpPr/>
            <p:nvPr/>
          </p:nvSpPr>
          <p:spPr>
            <a:xfrm>
              <a:off x="5767300" y="4086235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2" name="object 3142"/>
            <p:cNvSpPr/>
            <p:nvPr/>
          </p:nvSpPr>
          <p:spPr>
            <a:xfrm>
              <a:off x="5840749" y="4106830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3" name="object 3143"/>
            <p:cNvSpPr/>
            <p:nvPr/>
          </p:nvSpPr>
          <p:spPr>
            <a:xfrm>
              <a:off x="5826853" y="4087228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4" name="object 3144"/>
            <p:cNvSpPr/>
            <p:nvPr/>
          </p:nvSpPr>
          <p:spPr>
            <a:xfrm>
              <a:off x="5897242" y="4107988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5" name="object 3145"/>
            <p:cNvSpPr/>
            <p:nvPr/>
          </p:nvSpPr>
          <p:spPr>
            <a:xfrm>
              <a:off x="5883346" y="4088386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6" name="object 3146"/>
            <p:cNvSpPr/>
            <p:nvPr/>
          </p:nvSpPr>
          <p:spPr>
            <a:xfrm>
              <a:off x="5957043" y="4107988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7" name="object 3147"/>
            <p:cNvSpPr/>
            <p:nvPr/>
          </p:nvSpPr>
          <p:spPr>
            <a:xfrm>
              <a:off x="5943147" y="4088386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8" name="object 3148"/>
            <p:cNvSpPr/>
            <p:nvPr/>
          </p:nvSpPr>
          <p:spPr>
            <a:xfrm>
              <a:off x="5781196" y="404570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49" name="object 3149"/>
            <p:cNvSpPr/>
            <p:nvPr/>
          </p:nvSpPr>
          <p:spPr>
            <a:xfrm>
              <a:off x="5767300" y="402610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0" name="object 3150"/>
            <p:cNvSpPr/>
            <p:nvPr/>
          </p:nvSpPr>
          <p:spPr>
            <a:xfrm>
              <a:off x="5840749" y="404661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1" name="object 3151"/>
            <p:cNvSpPr/>
            <p:nvPr/>
          </p:nvSpPr>
          <p:spPr>
            <a:xfrm>
              <a:off x="5826853" y="4027096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14"/>
                  </a:lnTo>
                  <a:lnTo>
                    <a:pt x="21336" y="4952"/>
                  </a:lnTo>
                  <a:lnTo>
                    <a:pt x="10453" y="3714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2" name="object 3152"/>
            <p:cNvSpPr/>
            <p:nvPr/>
          </p:nvSpPr>
          <p:spPr>
            <a:xfrm>
              <a:off x="5897242" y="404785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3" name="object 3153"/>
            <p:cNvSpPr/>
            <p:nvPr/>
          </p:nvSpPr>
          <p:spPr>
            <a:xfrm>
              <a:off x="5883346" y="402825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4" name="object 3154"/>
            <p:cNvSpPr/>
            <p:nvPr/>
          </p:nvSpPr>
          <p:spPr>
            <a:xfrm>
              <a:off x="5957043" y="404785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5" name="object 3155"/>
            <p:cNvSpPr/>
            <p:nvPr/>
          </p:nvSpPr>
          <p:spPr>
            <a:xfrm>
              <a:off x="5943147" y="402825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56" name="object 3156"/>
            <p:cNvPicPr/>
            <p:nvPr/>
          </p:nvPicPr>
          <p:blipFill>
            <a:blip r:embed="rId474" cstate="print"/>
            <a:stretch>
              <a:fillRect/>
            </a:stretch>
          </p:blipFill>
          <p:spPr>
            <a:xfrm>
              <a:off x="5927101" y="4179919"/>
              <a:ext cx="58415" cy="63304"/>
            </a:xfrm>
            <a:prstGeom prst="rect">
              <a:avLst/>
            </a:prstGeom>
          </p:spPr>
        </p:pic>
        <p:sp>
          <p:nvSpPr>
            <p:cNvPr id="3157" name="object 3157"/>
            <p:cNvSpPr/>
            <p:nvPr/>
          </p:nvSpPr>
          <p:spPr>
            <a:xfrm>
              <a:off x="5927101" y="417991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693" y="97199"/>
                  </a:lnTo>
                  <a:lnTo>
                    <a:pt x="89693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  <a:path w="90170" h="97789">
                  <a:moveTo>
                    <a:pt x="44830" y="84626"/>
                  </a:moveTo>
                  <a:lnTo>
                    <a:pt x="44830" y="9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58" name="object 3158"/>
            <p:cNvSpPr/>
            <p:nvPr/>
          </p:nvSpPr>
          <p:spPr>
            <a:xfrm>
              <a:off x="5942403" y="421543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71" y="3786"/>
                  </a:lnTo>
                  <a:lnTo>
                    <a:pt x="21383" y="5048"/>
                  </a:lnTo>
                  <a:lnTo>
                    <a:pt x="10471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59" name="object 3159"/>
            <p:cNvPicPr/>
            <p:nvPr/>
          </p:nvPicPr>
          <p:blipFill>
            <a:blip r:embed="rId474" cstate="print"/>
            <a:stretch>
              <a:fillRect/>
            </a:stretch>
          </p:blipFill>
          <p:spPr>
            <a:xfrm>
              <a:off x="5927101" y="4179919"/>
              <a:ext cx="58415" cy="63304"/>
            </a:xfrm>
            <a:prstGeom prst="rect">
              <a:avLst/>
            </a:prstGeom>
          </p:spPr>
        </p:pic>
        <p:sp>
          <p:nvSpPr>
            <p:cNvPr id="3160" name="object 3160"/>
            <p:cNvSpPr/>
            <p:nvPr/>
          </p:nvSpPr>
          <p:spPr>
            <a:xfrm>
              <a:off x="5927101" y="417991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693" y="97199"/>
                  </a:lnTo>
                  <a:lnTo>
                    <a:pt x="89693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  <a:path w="90170" h="97789">
                  <a:moveTo>
                    <a:pt x="44830" y="84626"/>
                  </a:moveTo>
                  <a:lnTo>
                    <a:pt x="44830" y="9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61" name="object 3161"/>
            <p:cNvSpPr/>
            <p:nvPr/>
          </p:nvSpPr>
          <p:spPr>
            <a:xfrm>
              <a:off x="5942403" y="421543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71" y="3786"/>
                  </a:lnTo>
                  <a:lnTo>
                    <a:pt x="21383" y="5048"/>
                  </a:lnTo>
                  <a:lnTo>
                    <a:pt x="10471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62" name="object 3162"/>
            <p:cNvPicPr/>
            <p:nvPr/>
          </p:nvPicPr>
          <p:blipFill>
            <a:blip r:embed="rId475" cstate="print"/>
            <a:stretch>
              <a:fillRect/>
            </a:stretch>
          </p:blipFill>
          <p:spPr>
            <a:xfrm>
              <a:off x="5812213" y="4179919"/>
              <a:ext cx="58415" cy="63304"/>
            </a:xfrm>
            <a:prstGeom prst="rect">
              <a:avLst/>
            </a:prstGeom>
          </p:spPr>
        </p:pic>
        <p:sp>
          <p:nvSpPr>
            <p:cNvPr id="3163" name="object 3163"/>
            <p:cNvSpPr/>
            <p:nvPr/>
          </p:nvSpPr>
          <p:spPr>
            <a:xfrm>
              <a:off x="5812213" y="417991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693" y="97199"/>
                  </a:lnTo>
                  <a:lnTo>
                    <a:pt x="89693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  <a:path w="90170" h="97789">
                  <a:moveTo>
                    <a:pt x="44831" y="84626"/>
                  </a:moveTo>
                  <a:lnTo>
                    <a:pt x="44831" y="9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64" name="object 3164"/>
            <p:cNvSpPr/>
            <p:nvPr/>
          </p:nvSpPr>
          <p:spPr>
            <a:xfrm>
              <a:off x="5827515" y="421543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71" y="3786"/>
                  </a:lnTo>
                  <a:lnTo>
                    <a:pt x="21383" y="5048"/>
                  </a:lnTo>
                  <a:lnTo>
                    <a:pt x="10471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65" name="object 3165"/>
            <p:cNvPicPr/>
            <p:nvPr/>
          </p:nvPicPr>
          <p:blipFill>
            <a:blip r:embed="rId475" cstate="print"/>
            <a:stretch>
              <a:fillRect/>
            </a:stretch>
          </p:blipFill>
          <p:spPr>
            <a:xfrm>
              <a:off x="5812213" y="4179919"/>
              <a:ext cx="58415" cy="63304"/>
            </a:xfrm>
            <a:prstGeom prst="rect">
              <a:avLst/>
            </a:prstGeom>
          </p:spPr>
        </p:pic>
        <p:sp>
          <p:nvSpPr>
            <p:cNvPr id="3166" name="object 3166"/>
            <p:cNvSpPr/>
            <p:nvPr/>
          </p:nvSpPr>
          <p:spPr>
            <a:xfrm>
              <a:off x="5812213" y="417991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89">
                  <a:moveTo>
                    <a:pt x="0" y="97199"/>
                  </a:moveTo>
                  <a:lnTo>
                    <a:pt x="89693" y="97199"/>
                  </a:lnTo>
                  <a:lnTo>
                    <a:pt x="89693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  <a:path w="90170" h="97789">
                  <a:moveTo>
                    <a:pt x="44831" y="84626"/>
                  </a:moveTo>
                  <a:lnTo>
                    <a:pt x="44831" y="971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67" name="object 3167"/>
            <p:cNvSpPr/>
            <p:nvPr/>
          </p:nvSpPr>
          <p:spPr>
            <a:xfrm>
              <a:off x="5827515" y="421543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71" y="3786"/>
                  </a:lnTo>
                  <a:lnTo>
                    <a:pt x="21383" y="5048"/>
                  </a:lnTo>
                  <a:lnTo>
                    <a:pt x="10471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68" name="object 3168"/>
            <p:cNvPicPr/>
            <p:nvPr/>
          </p:nvPicPr>
          <p:blipFill>
            <a:blip r:embed="rId476" cstate="print"/>
            <a:stretch>
              <a:fillRect/>
            </a:stretch>
          </p:blipFill>
          <p:spPr>
            <a:xfrm>
              <a:off x="5928507" y="4118794"/>
              <a:ext cx="55684" cy="63304"/>
            </a:xfrm>
            <a:prstGeom prst="rect">
              <a:avLst/>
            </a:prstGeom>
          </p:spPr>
        </p:pic>
        <p:sp>
          <p:nvSpPr>
            <p:cNvPr id="3169" name="object 3169"/>
            <p:cNvSpPr/>
            <p:nvPr/>
          </p:nvSpPr>
          <p:spPr>
            <a:xfrm>
              <a:off x="5928507" y="4118794"/>
              <a:ext cx="55831" cy="63689"/>
            </a:xfrm>
            <a:custGeom>
              <a:avLst/>
              <a:gdLst/>
              <a:ahLst/>
              <a:cxnLst/>
              <a:rect l="l" t="t" r="r" b="b"/>
              <a:pathLst>
                <a:path w="85725" h="97789">
                  <a:moveTo>
                    <a:pt x="0" y="97199"/>
                  </a:moveTo>
                  <a:lnTo>
                    <a:pt x="85500" y="97199"/>
                  </a:lnTo>
                  <a:lnTo>
                    <a:pt x="855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  <a:path w="85725" h="97789">
                  <a:moveTo>
                    <a:pt x="43815" y="77895"/>
                  </a:moveTo>
                  <a:lnTo>
                    <a:pt x="43815" y="904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0" name="object 3170"/>
            <p:cNvSpPr/>
            <p:nvPr/>
          </p:nvSpPr>
          <p:spPr>
            <a:xfrm>
              <a:off x="5943147" y="414992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71" name="object 3171"/>
            <p:cNvPicPr/>
            <p:nvPr/>
          </p:nvPicPr>
          <p:blipFill>
            <a:blip r:embed="rId477" cstate="print"/>
            <a:stretch>
              <a:fillRect/>
            </a:stretch>
          </p:blipFill>
          <p:spPr>
            <a:xfrm>
              <a:off x="5812213" y="4118794"/>
              <a:ext cx="55684" cy="63304"/>
            </a:xfrm>
            <a:prstGeom prst="rect">
              <a:avLst/>
            </a:prstGeom>
          </p:spPr>
        </p:pic>
        <p:sp>
          <p:nvSpPr>
            <p:cNvPr id="3172" name="object 3172"/>
            <p:cNvSpPr/>
            <p:nvPr/>
          </p:nvSpPr>
          <p:spPr>
            <a:xfrm>
              <a:off x="5812213" y="4118794"/>
              <a:ext cx="55831" cy="63689"/>
            </a:xfrm>
            <a:custGeom>
              <a:avLst/>
              <a:gdLst/>
              <a:ahLst/>
              <a:cxnLst/>
              <a:rect l="l" t="t" r="r" b="b"/>
              <a:pathLst>
                <a:path w="85725" h="97789">
                  <a:moveTo>
                    <a:pt x="0" y="97199"/>
                  </a:moveTo>
                  <a:lnTo>
                    <a:pt x="85500" y="97199"/>
                  </a:lnTo>
                  <a:lnTo>
                    <a:pt x="8550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73" name="object 3173"/>
          <p:cNvSpPr txBox="1"/>
          <p:nvPr/>
        </p:nvSpPr>
        <p:spPr>
          <a:xfrm>
            <a:off x="5757374" y="4111709"/>
            <a:ext cx="225806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SR</a:t>
            </a:r>
            <a:r>
              <a:rPr sz="195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SR</a:t>
            </a:r>
            <a:r>
              <a:rPr sz="195" b="1" spc="137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SR</a:t>
            </a:r>
            <a:r>
              <a:rPr sz="195" b="1" spc="133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16" dirty="0">
                <a:latin typeface="Arial" panose="020B0604020202020204"/>
                <a:cs typeface="Arial" panose="020B0604020202020204"/>
              </a:rPr>
              <a:t>SR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7" name="Group 5276"/>
          <p:cNvGrpSpPr/>
          <p:nvPr/>
        </p:nvGrpSpPr>
        <p:grpSpPr>
          <a:xfrm>
            <a:off x="5826853" y="3992190"/>
            <a:ext cx="327459" cy="375432"/>
            <a:chOff x="5826853" y="3992190"/>
            <a:chExt cx="327459" cy="375432"/>
          </a:xfrm>
        </p:grpSpPr>
        <p:sp>
          <p:nvSpPr>
            <p:cNvPr id="3175" name="object 3175"/>
            <p:cNvSpPr/>
            <p:nvPr/>
          </p:nvSpPr>
          <p:spPr>
            <a:xfrm>
              <a:off x="5840749" y="4168368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6" name="object 3176"/>
            <p:cNvSpPr/>
            <p:nvPr/>
          </p:nvSpPr>
          <p:spPr>
            <a:xfrm>
              <a:off x="5826853" y="4148765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7" name="object 3177"/>
            <p:cNvSpPr/>
            <p:nvPr/>
          </p:nvSpPr>
          <p:spPr>
            <a:xfrm>
              <a:off x="5985165" y="4118162"/>
              <a:ext cx="59140" cy="123655"/>
            </a:xfrm>
            <a:custGeom>
              <a:avLst/>
              <a:gdLst/>
              <a:ahLst/>
              <a:cxnLst/>
              <a:rect l="l" t="t" r="r" b="b"/>
              <a:pathLst>
                <a:path w="90804" h="189864">
                  <a:moveTo>
                    <a:pt x="0" y="189687"/>
                  </a:moveTo>
                  <a:lnTo>
                    <a:pt x="90228" y="189687"/>
                  </a:lnTo>
                  <a:lnTo>
                    <a:pt x="90228" y="0"/>
                  </a:lnTo>
                  <a:lnTo>
                    <a:pt x="0" y="0"/>
                  </a:lnTo>
                  <a:lnTo>
                    <a:pt x="0" y="18968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8" name="object 3178"/>
            <p:cNvSpPr/>
            <p:nvPr/>
          </p:nvSpPr>
          <p:spPr>
            <a:xfrm>
              <a:off x="5985165" y="4118162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786"/>
                  </a:moveTo>
                  <a:lnTo>
                    <a:pt x="90228" y="192786"/>
                  </a:lnTo>
                  <a:lnTo>
                    <a:pt x="90228" y="0"/>
                  </a:lnTo>
                  <a:lnTo>
                    <a:pt x="0" y="0"/>
                  </a:lnTo>
                  <a:lnTo>
                    <a:pt x="0" y="1927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79" name="object 3179"/>
            <p:cNvSpPr/>
            <p:nvPr/>
          </p:nvSpPr>
          <p:spPr>
            <a:xfrm>
              <a:off x="5985165" y="399219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39">
                  <a:moveTo>
                    <a:pt x="89999" y="0"/>
                  </a:moveTo>
                  <a:lnTo>
                    <a:pt x="0" y="0"/>
                  </a:lnTo>
                  <a:lnTo>
                    <a:pt x="0" y="192786"/>
                  </a:lnTo>
                  <a:lnTo>
                    <a:pt x="89999" y="192786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80" name="object 3180"/>
            <p:cNvSpPr/>
            <p:nvPr/>
          </p:nvSpPr>
          <p:spPr>
            <a:xfrm>
              <a:off x="5985165" y="399219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39">
                  <a:moveTo>
                    <a:pt x="0" y="192786"/>
                  </a:moveTo>
                  <a:lnTo>
                    <a:pt x="89999" y="192786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7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81" name="object 3181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82" name="object 3182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83" name="object 3183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84" name="object 3184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85" name="object 3185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86" name="object 3186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87" name="object 3187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88" name="object 3188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89" name="object 3189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90" name="object 3190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91" name="object 3191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5985661" y="4241701"/>
              <a:ext cx="59131" cy="125673"/>
            </a:xfrm>
            <a:prstGeom prst="rect">
              <a:avLst/>
            </a:prstGeom>
          </p:spPr>
        </p:pic>
        <p:sp>
          <p:nvSpPr>
            <p:cNvPr id="3192" name="object 3192"/>
            <p:cNvSpPr/>
            <p:nvPr/>
          </p:nvSpPr>
          <p:spPr>
            <a:xfrm>
              <a:off x="5985661" y="4241701"/>
              <a:ext cx="59140" cy="125723"/>
            </a:xfrm>
            <a:custGeom>
              <a:avLst/>
              <a:gdLst/>
              <a:ahLst/>
              <a:cxnLst/>
              <a:rect l="l" t="t" r="r" b="b"/>
              <a:pathLst>
                <a:path w="90804" h="193039">
                  <a:moveTo>
                    <a:pt x="0" y="192963"/>
                  </a:moveTo>
                  <a:lnTo>
                    <a:pt x="90792" y="192963"/>
                  </a:lnTo>
                  <a:lnTo>
                    <a:pt x="9079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90804" h="193039">
                  <a:moveTo>
                    <a:pt x="45339" y="180390"/>
                  </a:moveTo>
                  <a:lnTo>
                    <a:pt x="45339" y="192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193" name="object 3193"/>
            <p:cNvSpPr/>
            <p:nvPr/>
          </p:nvSpPr>
          <p:spPr>
            <a:xfrm>
              <a:off x="5992361" y="4321717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70103" y="0"/>
                  </a:moveTo>
                  <a:lnTo>
                    <a:pt x="52988" y="6215"/>
                  </a:lnTo>
                  <a:lnTo>
                    <a:pt x="35099" y="8286"/>
                  </a:lnTo>
                  <a:lnTo>
                    <a:pt x="17186" y="6215"/>
                  </a:lnTo>
                  <a:lnTo>
                    <a:pt x="0" y="0"/>
                  </a:lnTo>
                  <a:lnTo>
                    <a:pt x="35051" y="70103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94" name="object 3194"/>
            <p:cNvPicPr/>
            <p:nvPr/>
          </p:nvPicPr>
          <p:blipFill>
            <a:blip r:embed="rId480" cstate="print"/>
            <a:stretch>
              <a:fillRect/>
            </a:stretch>
          </p:blipFill>
          <p:spPr>
            <a:xfrm>
              <a:off x="6114610" y="3992248"/>
              <a:ext cx="38979" cy="188444"/>
            </a:xfrm>
            <a:prstGeom prst="rect">
              <a:avLst/>
            </a:prstGeom>
          </p:spPr>
        </p:pic>
        <p:sp>
          <p:nvSpPr>
            <p:cNvPr id="3195" name="object 3195"/>
            <p:cNvSpPr/>
            <p:nvPr/>
          </p:nvSpPr>
          <p:spPr>
            <a:xfrm>
              <a:off x="6114610" y="3992248"/>
              <a:ext cx="39288" cy="188585"/>
            </a:xfrm>
            <a:custGeom>
              <a:avLst/>
              <a:gdLst/>
              <a:ahLst/>
              <a:cxnLst/>
              <a:rect l="l" t="t" r="r" b="b"/>
              <a:pathLst>
                <a:path w="60325" h="289560">
                  <a:moveTo>
                    <a:pt x="0" y="289344"/>
                  </a:moveTo>
                  <a:lnTo>
                    <a:pt x="59850" y="289344"/>
                  </a:lnTo>
                  <a:lnTo>
                    <a:pt x="59850" y="0"/>
                  </a:lnTo>
                  <a:lnTo>
                    <a:pt x="0" y="0"/>
                  </a:lnTo>
                  <a:lnTo>
                    <a:pt x="0" y="2893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196" name="object 3196"/>
            <p:cNvPicPr/>
            <p:nvPr/>
          </p:nvPicPr>
          <p:blipFill>
            <a:blip r:embed="rId481" cstate="print"/>
            <a:stretch>
              <a:fillRect/>
            </a:stretch>
          </p:blipFill>
          <p:spPr>
            <a:xfrm>
              <a:off x="6115024" y="4179807"/>
              <a:ext cx="39038" cy="187567"/>
            </a:xfrm>
            <a:prstGeom prst="rect">
              <a:avLst/>
            </a:prstGeom>
          </p:spPr>
        </p:pic>
        <p:sp>
          <p:nvSpPr>
            <p:cNvPr id="3197" name="object 3197"/>
            <p:cNvSpPr/>
            <p:nvPr/>
          </p:nvSpPr>
          <p:spPr>
            <a:xfrm>
              <a:off x="6115024" y="4179807"/>
              <a:ext cx="39288" cy="187758"/>
            </a:xfrm>
            <a:custGeom>
              <a:avLst/>
              <a:gdLst/>
              <a:ahLst/>
              <a:cxnLst/>
              <a:rect l="l" t="t" r="r" b="b"/>
              <a:pathLst>
                <a:path w="60325" h="288289">
                  <a:moveTo>
                    <a:pt x="0" y="287997"/>
                  </a:moveTo>
                  <a:lnTo>
                    <a:pt x="59940" y="287997"/>
                  </a:lnTo>
                  <a:lnTo>
                    <a:pt x="5994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198" name="object 3198"/>
          <p:cNvSpPr txBox="1"/>
          <p:nvPr/>
        </p:nvSpPr>
        <p:spPr>
          <a:xfrm>
            <a:off x="6112872" y="4213941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99" name="object 3199"/>
          <p:cNvSpPr txBox="1"/>
          <p:nvPr/>
        </p:nvSpPr>
        <p:spPr>
          <a:xfrm>
            <a:off x="9627622" y="3902555"/>
            <a:ext cx="40011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6" name="Group 5275"/>
          <p:cNvGrpSpPr/>
          <p:nvPr/>
        </p:nvGrpSpPr>
        <p:grpSpPr>
          <a:xfrm>
            <a:off x="6433798" y="3992215"/>
            <a:ext cx="69314" cy="375540"/>
            <a:chOff x="6433798" y="3992215"/>
            <a:chExt cx="69314" cy="375540"/>
          </a:xfrm>
        </p:grpSpPr>
        <p:sp>
          <p:nvSpPr>
            <p:cNvPr id="3201" name="object 3201"/>
            <p:cNvSpPr/>
            <p:nvPr/>
          </p:nvSpPr>
          <p:spPr>
            <a:xfrm>
              <a:off x="6433798" y="3992215"/>
              <a:ext cx="35567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02" name="object 3202"/>
            <p:cNvSpPr/>
            <p:nvPr/>
          </p:nvSpPr>
          <p:spPr>
            <a:xfrm>
              <a:off x="6433798" y="3992215"/>
              <a:ext cx="35567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03" name="object 3203"/>
            <p:cNvSpPr/>
            <p:nvPr/>
          </p:nvSpPr>
          <p:spPr>
            <a:xfrm>
              <a:off x="6467545" y="3992240"/>
              <a:ext cx="35567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54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4000" y="5759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04" name="object 3204"/>
            <p:cNvSpPr/>
            <p:nvPr/>
          </p:nvSpPr>
          <p:spPr>
            <a:xfrm>
              <a:off x="6467545" y="3992240"/>
              <a:ext cx="35567" cy="375515"/>
            </a:xfrm>
            <a:custGeom>
              <a:avLst/>
              <a:gdLst/>
              <a:ahLst/>
              <a:cxnLst/>
              <a:rect l="l" t="t" r="r" b="b"/>
              <a:pathLst>
                <a:path w="54609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05" name="object 3205"/>
          <p:cNvSpPr txBox="1"/>
          <p:nvPr/>
        </p:nvSpPr>
        <p:spPr>
          <a:xfrm>
            <a:off x="6349101" y="4120064"/>
            <a:ext cx="16252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0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06" name="object 3206"/>
          <p:cNvSpPr txBox="1"/>
          <p:nvPr/>
        </p:nvSpPr>
        <p:spPr>
          <a:xfrm>
            <a:off x="6349101" y="4161337"/>
            <a:ext cx="16252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0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5" name="Group 5274"/>
          <p:cNvGrpSpPr/>
          <p:nvPr/>
        </p:nvGrpSpPr>
        <p:grpSpPr>
          <a:xfrm>
            <a:off x="6433798" y="4179808"/>
            <a:ext cx="35566" cy="187757"/>
            <a:chOff x="6433798" y="4179808"/>
            <a:chExt cx="35566" cy="187757"/>
          </a:xfrm>
        </p:grpSpPr>
        <p:pic>
          <p:nvPicPr>
            <p:cNvPr id="3208" name="object 3208"/>
            <p:cNvPicPr/>
            <p:nvPr/>
          </p:nvPicPr>
          <p:blipFill>
            <a:blip r:embed="rId482" cstate="print"/>
            <a:stretch>
              <a:fillRect/>
            </a:stretch>
          </p:blipFill>
          <p:spPr>
            <a:xfrm>
              <a:off x="6433798" y="4179808"/>
              <a:ext cx="35169" cy="187566"/>
            </a:xfrm>
            <a:prstGeom prst="rect">
              <a:avLst/>
            </a:prstGeom>
          </p:spPr>
        </p:pic>
        <p:sp>
          <p:nvSpPr>
            <p:cNvPr id="3209" name="object 3209"/>
            <p:cNvSpPr/>
            <p:nvPr/>
          </p:nvSpPr>
          <p:spPr>
            <a:xfrm>
              <a:off x="6433798" y="417980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10" name="object 3210"/>
            <p:cNvPicPr/>
            <p:nvPr/>
          </p:nvPicPr>
          <p:blipFill>
            <a:blip r:embed="rId483" cstate="print"/>
            <a:stretch>
              <a:fillRect/>
            </a:stretch>
          </p:blipFill>
          <p:spPr>
            <a:xfrm>
              <a:off x="6433798" y="4179808"/>
              <a:ext cx="35169" cy="187566"/>
            </a:xfrm>
            <a:prstGeom prst="rect">
              <a:avLst/>
            </a:prstGeom>
          </p:spPr>
        </p:pic>
        <p:sp>
          <p:nvSpPr>
            <p:cNvPr id="3211" name="object 3211"/>
            <p:cNvSpPr/>
            <p:nvPr/>
          </p:nvSpPr>
          <p:spPr>
            <a:xfrm>
              <a:off x="6433798" y="417980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12" name="object 3212"/>
            <p:cNvPicPr/>
            <p:nvPr/>
          </p:nvPicPr>
          <p:blipFill>
            <a:blip r:embed="rId482" cstate="print"/>
            <a:stretch>
              <a:fillRect/>
            </a:stretch>
          </p:blipFill>
          <p:spPr>
            <a:xfrm>
              <a:off x="6433798" y="4179808"/>
              <a:ext cx="35169" cy="187566"/>
            </a:xfrm>
            <a:prstGeom prst="rect">
              <a:avLst/>
            </a:prstGeom>
          </p:spPr>
        </p:pic>
        <p:sp>
          <p:nvSpPr>
            <p:cNvPr id="3213" name="object 3213"/>
            <p:cNvSpPr/>
            <p:nvPr/>
          </p:nvSpPr>
          <p:spPr>
            <a:xfrm>
              <a:off x="6433798" y="417980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14" name="object 3214"/>
            <p:cNvPicPr/>
            <p:nvPr/>
          </p:nvPicPr>
          <p:blipFill>
            <a:blip r:embed="rId483" cstate="print"/>
            <a:stretch>
              <a:fillRect/>
            </a:stretch>
          </p:blipFill>
          <p:spPr>
            <a:xfrm>
              <a:off x="6433798" y="4179808"/>
              <a:ext cx="35169" cy="187566"/>
            </a:xfrm>
            <a:prstGeom prst="rect">
              <a:avLst/>
            </a:prstGeom>
          </p:spPr>
        </p:pic>
        <p:sp>
          <p:nvSpPr>
            <p:cNvPr id="3215" name="object 3215"/>
            <p:cNvSpPr/>
            <p:nvPr/>
          </p:nvSpPr>
          <p:spPr>
            <a:xfrm>
              <a:off x="6433798" y="417980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16" name="object 3216"/>
          <p:cNvSpPr txBox="1"/>
          <p:nvPr/>
        </p:nvSpPr>
        <p:spPr>
          <a:xfrm>
            <a:off x="6429745" y="4213941"/>
            <a:ext cx="11290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21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4" name="Group 5273"/>
          <p:cNvGrpSpPr/>
          <p:nvPr/>
        </p:nvGrpSpPr>
        <p:grpSpPr>
          <a:xfrm>
            <a:off x="6437437" y="3992214"/>
            <a:ext cx="100164" cy="222307"/>
            <a:chOff x="6437437" y="3992214"/>
            <a:chExt cx="100164" cy="222307"/>
          </a:xfrm>
        </p:grpSpPr>
        <p:sp>
          <p:nvSpPr>
            <p:cNvPr id="3218" name="object 3218"/>
            <p:cNvSpPr/>
            <p:nvPr/>
          </p:nvSpPr>
          <p:spPr>
            <a:xfrm>
              <a:off x="6451333" y="4207408"/>
              <a:ext cx="0" cy="3309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507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19" name="object 3219"/>
            <p:cNvSpPr/>
            <p:nvPr/>
          </p:nvSpPr>
          <p:spPr>
            <a:xfrm>
              <a:off x="6437437" y="4186399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2"/>
                  </a:lnTo>
                  <a:lnTo>
                    <a:pt x="10453" y="38885"/>
                  </a:lnTo>
                  <a:lnTo>
                    <a:pt x="21336" y="37623"/>
                  </a:lnTo>
                  <a:lnTo>
                    <a:pt x="32218" y="38885"/>
                  </a:lnTo>
                  <a:lnTo>
                    <a:pt x="42672" y="4267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20" name="object 3220"/>
            <p:cNvSpPr/>
            <p:nvPr/>
          </p:nvSpPr>
          <p:spPr>
            <a:xfrm>
              <a:off x="6502035" y="3992214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21" name="object 3221"/>
            <p:cNvSpPr/>
            <p:nvPr/>
          </p:nvSpPr>
          <p:spPr>
            <a:xfrm>
              <a:off x="6502035" y="3992214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22" name="object 3222"/>
          <p:cNvSpPr txBox="1"/>
          <p:nvPr/>
        </p:nvSpPr>
        <p:spPr>
          <a:xfrm>
            <a:off x="6426354" y="4067624"/>
            <a:ext cx="1199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3" name="Group 5272"/>
          <p:cNvGrpSpPr/>
          <p:nvPr/>
        </p:nvGrpSpPr>
        <p:grpSpPr>
          <a:xfrm>
            <a:off x="6044222" y="4118210"/>
            <a:ext cx="70718" cy="249328"/>
            <a:chOff x="6044222" y="4118210"/>
            <a:chExt cx="70718" cy="249328"/>
          </a:xfrm>
        </p:grpSpPr>
        <p:pic>
          <p:nvPicPr>
            <p:cNvPr id="3224" name="object 3224"/>
            <p:cNvPicPr/>
            <p:nvPr/>
          </p:nvPicPr>
          <p:blipFill>
            <a:blip r:embed="rId484" cstate="print"/>
            <a:stretch>
              <a:fillRect/>
            </a:stretch>
          </p:blipFill>
          <p:spPr>
            <a:xfrm>
              <a:off x="6044222" y="4241700"/>
              <a:ext cx="35169" cy="125673"/>
            </a:xfrm>
            <a:prstGeom prst="rect">
              <a:avLst/>
            </a:prstGeom>
          </p:spPr>
        </p:pic>
        <p:sp>
          <p:nvSpPr>
            <p:cNvPr id="3225" name="object 3225"/>
            <p:cNvSpPr/>
            <p:nvPr/>
          </p:nvSpPr>
          <p:spPr>
            <a:xfrm>
              <a:off x="6044222" y="424170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54609" h="193039">
                  <a:moveTo>
                    <a:pt x="26924" y="180390"/>
                  </a:moveTo>
                  <a:lnTo>
                    <a:pt x="26924" y="192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26" name="object 3226"/>
            <p:cNvSpPr/>
            <p:nvPr/>
          </p:nvSpPr>
          <p:spPr>
            <a:xfrm>
              <a:off x="6044883" y="4333627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27" name="object 3227"/>
            <p:cNvSpPr/>
            <p:nvPr/>
          </p:nvSpPr>
          <p:spPr>
            <a:xfrm>
              <a:off x="6079374" y="411821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28" name="object 3228"/>
            <p:cNvSpPr/>
            <p:nvPr/>
          </p:nvSpPr>
          <p:spPr>
            <a:xfrm>
              <a:off x="6079374" y="411821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29" name="object 3229"/>
          <p:cNvSpPr txBox="1"/>
          <p:nvPr/>
        </p:nvSpPr>
        <p:spPr>
          <a:xfrm>
            <a:off x="5738847" y="4155961"/>
            <a:ext cx="57030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104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117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SM</a:t>
            </a:r>
            <a:r>
              <a:rPr sz="195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10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MM</a:t>
            </a:r>
            <a:r>
              <a:rPr sz="490" b="1" spc="419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0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112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22000" dirty="0">
                <a:latin typeface="Arial" panose="020B0604020202020204"/>
                <a:cs typeface="Arial" panose="020B0604020202020204"/>
              </a:rPr>
              <a:t>S</a:t>
            </a:r>
            <a:endParaRPr sz="490" baseline="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2" name="Group 5271"/>
          <p:cNvGrpSpPr/>
          <p:nvPr/>
        </p:nvGrpSpPr>
        <p:grpSpPr>
          <a:xfrm>
            <a:off x="6079871" y="3992190"/>
            <a:ext cx="35566" cy="125723"/>
            <a:chOff x="6079871" y="3992190"/>
            <a:chExt cx="35566" cy="125723"/>
          </a:xfrm>
        </p:grpSpPr>
        <p:sp>
          <p:nvSpPr>
            <p:cNvPr id="3231" name="object 3231"/>
            <p:cNvSpPr/>
            <p:nvPr/>
          </p:nvSpPr>
          <p:spPr>
            <a:xfrm>
              <a:off x="6079871" y="399219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786"/>
                  </a:lnTo>
                  <a:lnTo>
                    <a:pt x="54000" y="192786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32" name="object 3232"/>
            <p:cNvSpPr/>
            <p:nvPr/>
          </p:nvSpPr>
          <p:spPr>
            <a:xfrm>
              <a:off x="6079871" y="399219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786"/>
                  </a:moveTo>
                  <a:lnTo>
                    <a:pt x="54000" y="192786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78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33" name="object 3233"/>
          <p:cNvSpPr txBox="1"/>
          <p:nvPr/>
        </p:nvSpPr>
        <p:spPr>
          <a:xfrm>
            <a:off x="5737689" y="4032719"/>
            <a:ext cx="51736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SW</a:t>
            </a:r>
            <a:r>
              <a:rPr sz="195" b="1" spc="7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SW</a:t>
            </a:r>
            <a:r>
              <a:rPr sz="195" b="1" spc="98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SW</a:t>
            </a:r>
            <a:r>
              <a:rPr sz="195" b="1" spc="7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SW</a:t>
            </a:r>
            <a:r>
              <a:rPr sz="195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16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19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4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19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79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22000" dirty="0">
                <a:latin typeface="Arial" panose="020B0604020202020204"/>
                <a:cs typeface="Arial" panose="020B0604020202020204"/>
              </a:rPr>
              <a:t>F</a:t>
            </a:r>
            <a:endParaRPr sz="490" baseline="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1" name="Group 5270"/>
          <p:cNvGrpSpPr/>
          <p:nvPr/>
        </p:nvGrpSpPr>
        <p:grpSpPr>
          <a:xfrm>
            <a:off x="6079788" y="4241701"/>
            <a:ext cx="35566" cy="125723"/>
            <a:chOff x="6079788" y="4241701"/>
            <a:chExt cx="35566" cy="125723"/>
          </a:xfrm>
        </p:grpSpPr>
        <p:pic>
          <p:nvPicPr>
            <p:cNvPr id="3235" name="object 3235"/>
            <p:cNvPicPr/>
            <p:nvPr/>
          </p:nvPicPr>
          <p:blipFill>
            <a:blip r:embed="rId485" cstate="print"/>
            <a:stretch>
              <a:fillRect/>
            </a:stretch>
          </p:blipFill>
          <p:spPr>
            <a:xfrm>
              <a:off x="6079788" y="4241701"/>
              <a:ext cx="35169" cy="125673"/>
            </a:xfrm>
            <a:prstGeom prst="rect">
              <a:avLst/>
            </a:prstGeom>
          </p:spPr>
        </p:pic>
        <p:sp>
          <p:nvSpPr>
            <p:cNvPr id="3236" name="object 3236"/>
            <p:cNvSpPr/>
            <p:nvPr/>
          </p:nvSpPr>
          <p:spPr>
            <a:xfrm>
              <a:off x="6079788" y="424170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37" name="object 3237"/>
            <p:cNvPicPr/>
            <p:nvPr/>
          </p:nvPicPr>
          <p:blipFill>
            <a:blip r:embed="rId486" cstate="print"/>
            <a:stretch>
              <a:fillRect/>
            </a:stretch>
          </p:blipFill>
          <p:spPr>
            <a:xfrm>
              <a:off x="6079788" y="4241701"/>
              <a:ext cx="35169" cy="125673"/>
            </a:xfrm>
            <a:prstGeom prst="rect">
              <a:avLst/>
            </a:prstGeom>
          </p:spPr>
        </p:pic>
        <p:sp>
          <p:nvSpPr>
            <p:cNvPr id="3238" name="object 3238"/>
            <p:cNvSpPr/>
            <p:nvPr/>
          </p:nvSpPr>
          <p:spPr>
            <a:xfrm>
              <a:off x="6079788" y="424170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39" name="object 3239"/>
            <p:cNvPicPr/>
            <p:nvPr/>
          </p:nvPicPr>
          <p:blipFill>
            <a:blip r:embed="rId485" cstate="print"/>
            <a:stretch>
              <a:fillRect/>
            </a:stretch>
          </p:blipFill>
          <p:spPr>
            <a:xfrm>
              <a:off x="6079788" y="4241701"/>
              <a:ext cx="35169" cy="125673"/>
            </a:xfrm>
            <a:prstGeom prst="rect">
              <a:avLst/>
            </a:prstGeom>
          </p:spPr>
        </p:pic>
        <p:sp>
          <p:nvSpPr>
            <p:cNvPr id="3240" name="object 3240"/>
            <p:cNvSpPr/>
            <p:nvPr/>
          </p:nvSpPr>
          <p:spPr>
            <a:xfrm>
              <a:off x="6079788" y="424170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41" name="object 3241"/>
            <p:cNvPicPr/>
            <p:nvPr/>
          </p:nvPicPr>
          <p:blipFill>
            <a:blip r:embed="rId486" cstate="print"/>
            <a:stretch>
              <a:fillRect/>
            </a:stretch>
          </p:blipFill>
          <p:spPr>
            <a:xfrm>
              <a:off x="6079788" y="4241701"/>
              <a:ext cx="35169" cy="125673"/>
            </a:xfrm>
            <a:prstGeom prst="rect">
              <a:avLst/>
            </a:prstGeom>
          </p:spPr>
        </p:pic>
        <p:sp>
          <p:nvSpPr>
            <p:cNvPr id="3242" name="object 3242"/>
            <p:cNvSpPr/>
            <p:nvPr/>
          </p:nvSpPr>
          <p:spPr>
            <a:xfrm>
              <a:off x="6079788" y="424170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43" name="object 3243"/>
          <p:cNvSpPr txBox="1"/>
          <p:nvPr/>
        </p:nvSpPr>
        <p:spPr>
          <a:xfrm>
            <a:off x="5761924" y="4232800"/>
            <a:ext cx="35855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2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44" name="object 3244"/>
          <p:cNvSpPr txBox="1"/>
          <p:nvPr/>
        </p:nvSpPr>
        <p:spPr>
          <a:xfrm>
            <a:off x="5962171" y="4273661"/>
            <a:ext cx="291148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-4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-10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39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14000" dirty="0">
                <a:latin typeface="Arial" panose="020B0604020202020204"/>
                <a:cs typeface="Arial" panose="020B0604020202020204"/>
              </a:rPr>
              <a:t>S</a:t>
            </a:r>
            <a:endParaRPr sz="390" baseline="14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70" name="Group 5269"/>
          <p:cNvGrpSpPr/>
          <p:nvPr/>
        </p:nvGrpSpPr>
        <p:grpSpPr>
          <a:xfrm>
            <a:off x="6080449" y="3992215"/>
            <a:ext cx="906116" cy="375350"/>
            <a:chOff x="6080449" y="3992215"/>
            <a:chExt cx="906116" cy="375350"/>
          </a:xfrm>
        </p:grpSpPr>
        <p:sp>
          <p:nvSpPr>
            <p:cNvPr id="3246" name="object 3246"/>
            <p:cNvSpPr/>
            <p:nvPr/>
          </p:nvSpPr>
          <p:spPr>
            <a:xfrm>
              <a:off x="6097322" y="4359186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47" name="object 3247"/>
            <p:cNvSpPr/>
            <p:nvPr/>
          </p:nvSpPr>
          <p:spPr>
            <a:xfrm>
              <a:off x="6080449" y="433362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48" name="object 3248"/>
            <p:cNvPicPr/>
            <p:nvPr/>
          </p:nvPicPr>
          <p:blipFill>
            <a:blip r:embed="rId487" cstate="print"/>
            <a:stretch>
              <a:fillRect/>
            </a:stretch>
          </p:blipFill>
          <p:spPr>
            <a:xfrm>
              <a:off x="6710140" y="4242073"/>
              <a:ext cx="35169" cy="123564"/>
            </a:xfrm>
            <a:prstGeom prst="rect">
              <a:avLst/>
            </a:prstGeom>
          </p:spPr>
        </p:pic>
        <p:sp>
          <p:nvSpPr>
            <p:cNvPr id="3249" name="object 3249"/>
            <p:cNvSpPr/>
            <p:nvPr/>
          </p:nvSpPr>
          <p:spPr>
            <a:xfrm>
              <a:off x="6710140" y="4242073"/>
              <a:ext cx="35566" cy="123655"/>
            </a:xfrm>
            <a:custGeom>
              <a:avLst/>
              <a:gdLst/>
              <a:ahLst/>
              <a:cxnLst/>
              <a:rect l="l" t="t" r="r" b="b"/>
              <a:pathLst>
                <a:path w="54609" h="189864">
                  <a:moveTo>
                    <a:pt x="0" y="189725"/>
                  </a:moveTo>
                  <a:lnTo>
                    <a:pt x="54000" y="1897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  <a:path w="54609" h="189864">
                  <a:moveTo>
                    <a:pt x="26543" y="37071"/>
                  </a:moveTo>
                  <a:lnTo>
                    <a:pt x="26543" y="321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50" name="object 3250"/>
            <p:cNvSpPr/>
            <p:nvPr/>
          </p:nvSpPr>
          <p:spPr>
            <a:xfrm>
              <a:off x="6713531" y="424198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2"/>
                  </a:lnTo>
                  <a:lnTo>
                    <a:pt x="10400" y="38885"/>
                  </a:lnTo>
                  <a:lnTo>
                    <a:pt x="21288" y="37623"/>
                  </a:lnTo>
                  <a:lnTo>
                    <a:pt x="32200" y="38885"/>
                  </a:lnTo>
                  <a:lnTo>
                    <a:pt x="42672" y="4267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51" name="object 3251"/>
            <p:cNvSpPr/>
            <p:nvPr/>
          </p:nvSpPr>
          <p:spPr>
            <a:xfrm>
              <a:off x="6873249" y="3992215"/>
              <a:ext cx="113316" cy="187758"/>
            </a:xfrm>
            <a:custGeom>
              <a:avLst/>
              <a:gdLst/>
              <a:ahLst/>
              <a:cxnLst/>
              <a:rect l="l" t="t" r="r" b="b"/>
              <a:pathLst>
                <a:path w="173990" h="288289">
                  <a:moveTo>
                    <a:pt x="173786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73786" y="287997"/>
                  </a:lnTo>
                  <a:lnTo>
                    <a:pt x="173786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52" name="object 3252"/>
            <p:cNvSpPr/>
            <p:nvPr/>
          </p:nvSpPr>
          <p:spPr>
            <a:xfrm>
              <a:off x="6873249" y="3992215"/>
              <a:ext cx="113316" cy="187758"/>
            </a:xfrm>
            <a:custGeom>
              <a:avLst/>
              <a:gdLst/>
              <a:ahLst/>
              <a:cxnLst/>
              <a:rect l="l" t="t" r="r" b="b"/>
              <a:pathLst>
                <a:path w="173990" h="288289">
                  <a:moveTo>
                    <a:pt x="0" y="287997"/>
                  </a:moveTo>
                  <a:lnTo>
                    <a:pt x="173786" y="287997"/>
                  </a:lnTo>
                  <a:lnTo>
                    <a:pt x="173786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53" name="object 3253"/>
            <p:cNvSpPr/>
            <p:nvPr/>
          </p:nvSpPr>
          <p:spPr>
            <a:xfrm>
              <a:off x="6873249" y="4179807"/>
              <a:ext cx="113316" cy="187758"/>
            </a:xfrm>
            <a:custGeom>
              <a:avLst/>
              <a:gdLst/>
              <a:ahLst/>
              <a:cxnLst/>
              <a:rect l="l" t="t" r="r" b="b"/>
              <a:pathLst>
                <a:path w="173990" h="288289">
                  <a:moveTo>
                    <a:pt x="173786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173786" y="287997"/>
                  </a:lnTo>
                  <a:lnTo>
                    <a:pt x="17378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54" name="object 3254"/>
            <p:cNvSpPr/>
            <p:nvPr/>
          </p:nvSpPr>
          <p:spPr>
            <a:xfrm>
              <a:off x="6873249" y="4179807"/>
              <a:ext cx="113316" cy="187758"/>
            </a:xfrm>
            <a:custGeom>
              <a:avLst/>
              <a:gdLst/>
              <a:ahLst/>
              <a:cxnLst/>
              <a:rect l="l" t="t" r="r" b="b"/>
              <a:pathLst>
                <a:path w="173990" h="288289">
                  <a:moveTo>
                    <a:pt x="0" y="287997"/>
                  </a:moveTo>
                  <a:lnTo>
                    <a:pt x="173786" y="287997"/>
                  </a:lnTo>
                  <a:lnTo>
                    <a:pt x="173786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55" name="object 3255"/>
          <p:cNvSpPr txBox="1"/>
          <p:nvPr/>
        </p:nvSpPr>
        <p:spPr>
          <a:xfrm>
            <a:off x="6904930" y="4234538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9" name="Group 5268"/>
          <p:cNvGrpSpPr/>
          <p:nvPr/>
        </p:nvGrpSpPr>
        <p:grpSpPr>
          <a:xfrm>
            <a:off x="8567782" y="4241701"/>
            <a:ext cx="646647" cy="125723"/>
            <a:chOff x="8567782" y="4241701"/>
            <a:chExt cx="646647" cy="125723"/>
          </a:xfrm>
        </p:grpSpPr>
        <p:pic>
          <p:nvPicPr>
            <p:cNvPr id="3257" name="object 3257"/>
            <p:cNvPicPr/>
            <p:nvPr/>
          </p:nvPicPr>
          <p:blipFill>
            <a:blip r:embed="rId488" cstate="print"/>
            <a:stretch>
              <a:fillRect/>
            </a:stretch>
          </p:blipFill>
          <p:spPr>
            <a:xfrm>
              <a:off x="8567782" y="4241701"/>
              <a:ext cx="644770" cy="125673"/>
            </a:xfrm>
            <a:prstGeom prst="rect">
              <a:avLst/>
            </a:prstGeom>
          </p:spPr>
        </p:pic>
        <p:sp>
          <p:nvSpPr>
            <p:cNvPr id="3258" name="object 3258"/>
            <p:cNvSpPr/>
            <p:nvPr/>
          </p:nvSpPr>
          <p:spPr>
            <a:xfrm>
              <a:off x="8567782" y="4241701"/>
              <a:ext cx="645158" cy="125723"/>
            </a:xfrm>
            <a:custGeom>
              <a:avLst/>
              <a:gdLst/>
              <a:ahLst/>
              <a:cxnLst/>
              <a:rect l="l" t="t" r="r" b="b"/>
              <a:pathLst>
                <a:path w="990600" h="193039">
                  <a:moveTo>
                    <a:pt x="0" y="192963"/>
                  </a:moveTo>
                  <a:lnTo>
                    <a:pt x="990003" y="192963"/>
                  </a:lnTo>
                  <a:lnTo>
                    <a:pt x="99000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59" name="object 3259"/>
            <p:cNvPicPr/>
            <p:nvPr/>
          </p:nvPicPr>
          <p:blipFill>
            <a:blip r:embed="rId489" cstate="print"/>
            <a:stretch>
              <a:fillRect/>
            </a:stretch>
          </p:blipFill>
          <p:spPr>
            <a:xfrm>
              <a:off x="8568857" y="4241701"/>
              <a:ext cx="645191" cy="125673"/>
            </a:xfrm>
            <a:prstGeom prst="rect">
              <a:avLst/>
            </a:prstGeom>
          </p:spPr>
        </p:pic>
        <p:sp>
          <p:nvSpPr>
            <p:cNvPr id="3260" name="object 3260"/>
            <p:cNvSpPr/>
            <p:nvPr/>
          </p:nvSpPr>
          <p:spPr>
            <a:xfrm>
              <a:off x="8568857" y="4241701"/>
              <a:ext cx="645572" cy="125723"/>
            </a:xfrm>
            <a:custGeom>
              <a:avLst/>
              <a:gdLst/>
              <a:ahLst/>
              <a:cxnLst/>
              <a:rect l="l" t="t" r="r" b="b"/>
              <a:pathLst>
                <a:path w="991234" h="193039">
                  <a:moveTo>
                    <a:pt x="0" y="192963"/>
                  </a:moveTo>
                  <a:lnTo>
                    <a:pt x="990650" y="192963"/>
                  </a:lnTo>
                  <a:lnTo>
                    <a:pt x="99065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61" name="object 3261"/>
            <p:cNvPicPr/>
            <p:nvPr/>
          </p:nvPicPr>
          <p:blipFill>
            <a:blip r:embed="rId488" cstate="print"/>
            <a:stretch>
              <a:fillRect/>
            </a:stretch>
          </p:blipFill>
          <p:spPr>
            <a:xfrm>
              <a:off x="8567782" y="4241701"/>
              <a:ext cx="644770" cy="125673"/>
            </a:xfrm>
            <a:prstGeom prst="rect">
              <a:avLst/>
            </a:prstGeom>
          </p:spPr>
        </p:pic>
        <p:sp>
          <p:nvSpPr>
            <p:cNvPr id="3262" name="object 3262"/>
            <p:cNvSpPr/>
            <p:nvPr/>
          </p:nvSpPr>
          <p:spPr>
            <a:xfrm>
              <a:off x="8567782" y="4241701"/>
              <a:ext cx="645158" cy="125723"/>
            </a:xfrm>
            <a:custGeom>
              <a:avLst/>
              <a:gdLst/>
              <a:ahLst/>
              <a:cxnLst/>
              <a:rect l="l" t="t" r="r" b="b"/>
              <a:pathLst>
                <a:path w="990600" h="193039">
                  <a:moveTo>
                    <a:pt x="0" y="192963"/>
                  </a:moveTo>
                  <a:lnTo>
                    <a:pt x="990003" y="192963"/>
                  </a:lnTo>
                  <a:lnTo>
                    <a:pt x="99000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63" name="object 3263"/>
            <p:cNvPicPr/>
            <p:nvPr/>
          </p:nvPicPr>
          <p:blipFill>
            <a:blip r:embed="rId489" cstate="print"/>
            <a:stretch>
              <a:fillRect/>
            </a:stretch>
          </p:blipFill>
          <p:spPr>
            <a:xfrm>
              <a:off x="8568857" y="4241701"/>
              <a:ext cx="645191" cy="125673"/>
            </a:xfrm>
            <a:prstGeom prst="rect">
              <a:avLst/>
            </a:prstGeom>
          </p:spPr>
        </p:pic>
        <p:sp>
          <p:nvSpPr>
            <p:cNvPr id="3264" name="object 3264"/>
            <p:cNvSpPr/>
            <p:nvPr/>
          </p:nvSpPr>
          <p:spPr>
            <a:xfrm>
              <a:off x="8568857" y="4241701"/>
              <a:ext cx="645572" cy="125723"/>
            </a:xfrm>
            <a:custGeom>
              <a:avLst/>
              <a:gdLst/>
              <a:ahLst/>
              <a:cxnLst/>
              <a:rect l="l" t="t" r="r" b="b"/>
              <a:pathLst>
                <a:path w="991234" h="193039">
                  <a:moveTo>
                    <a:pt x="0" y="192963"/>
                  </a:moveTo>
                  <a:lnTo>
                    <a:pt x="990650" y="192963"/>
                  </a:lnTo>
                  <a:lnTo>
                    <a:pt x="99065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65" name="object 3265"/>
          <p:cNvSpPr txBox="1"/>
          <p:nvPr/>
        </p:nvSpPr>
        <p:spPr>
          <a:xfrm>
            <a:off x="8854134" y="4267540"/>
            <a:ext cx="7692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8" name="Group 5267"/>
          <p:cNvGrpSpPr/>
          <p:nvPr/>
        </p:nvGrpSpPr>
        <p:grpSpPr>
          <a:xfrm>
            <a:off x="9212527" y="4118128"/>
            <a:ext cx="52936" cy="125723"/>
            <a:chOff x="9212527" y="4118128"/>
            <a:chExt cx="52936" cy="125723"/>
          </a:xfrm>
        </p:grpSpPr>
        <p:sp>
          <p:nvSpPr>
            <p:cNvPr id="3267" name="object 3267"/>
            <p:cNvSpPr/>
            <p:nvPr/>
          </p:nvSpPr>
          <p:spPr>
            <a:xfrm>
              <a:off x="9212527" y="4118128"/>
              <a:ext cx="52936" cy="123655"/>
            </a:xfrm>
            <a:custGeom>
              <a:avLst/>
              <a:gdLst/>
              <a:ahLst/>
              <a:cxnLst/>
              <a:rect l="l" t="t" r="r" b="b"/>
              <a:pathLst>
                <a:path w="81279" h="189864">
                  <a:moveTo>
                    <a:pt x="0" y="189737"/>
                  </a:moveTo>
                  <a:lnTo>
                    <a:pt x="80999" y="18973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68" name="object 3268"/>
            <p:cNvSpPr/>
            <p:nvPr/>
          </p:nvSpPr>
          <p:spPr>
            <a:xfrm>
              <a:off x="9212527" y="4118128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39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69" name="object 3269"/>
          <p:cNvSpPr txBox="1"/>
          <p:nvPr/>
        </p:nvSpPr>
        <p:spPr>
          <a:xfrm>
            <a:off x="9218813" y="4141900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7" name="Group 5266"/>
          <p:cNvGrpSpPr/>
          <p:nvPr/>
        </p:nvGrpSpPr>
        <p:grpSpPr>
          <a:xfrm>
            <a:off x="9212527" y="4241701"/>
            <a:ext cx="52936" cy="125723"/>
            <a:chOff x="9212527" y="4241701"/>
            <a:chExt cx="52936" cy="125723"/>
          </a:xfrm>
        </p:grpSpPr>
        <p:sp>
          <p:nvSpPr>
            <p:cNvPr id="3271" name="object 3271"/>
            <p:cNvSpPr/>
            <p:nvPr/>
          </p:nvSpPr>
          <p:spPr>
            <a:xfrm>
              <a:off x="9212527" y="4241701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39">
                  <a:moveTo>
                    <a:pt x="80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0999" y="192963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72" name="object 3272"/>
            <p:cNvSpPr/>
            <p:nvPr/>
          </p:nvSpPr>
          <p:spPr>
            <a:xfrm>
              <a:off x="9212527" y="4241701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39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73" name="object 3273"/>
          <p:cNvSpPr txBox="1"/>
          <p:nvPr/>
        </p:nvSpPr>
        <p:spPr>
          <a:xfrm>
            <a:off x="9214265" y="4265556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6" name="Group 5265"/>
          <p:cNvGrpSpPr/>
          <p:nvPr/>
        </p:nvGrpSpPr>
        <p:grpSpPr>
          <a:xfrm>
            <a:off x="9212527" y="3992239"/>
            <a:ext cx="52936" cy="125723"/>
            <a:chOff x="9212527" y="3992239"/>
            <a:chExt cx="52936" cy="125723"/>
          </a:xfrm>
        </p:grpSpPr>
        <p:pic>
          <p:nvPicPr>
            <p:cNvPr id="3275" name="object 3275"/>
            <p:cNvPicPr/>
            <p:nvPr/>
          </p:nvPicPr>
          <p:blipFill>
            <a:blip r:embed="rId490" cstate="print"/>
            <a:stretch>
              <a:fillRect/>
            </a:stretch>
          </p:blipFill>
          <p:spPr>
            <a:xfrm>
              <a:off x="9212527" y="3992239"/>
              <a:ext cx="52753" cy="125673"/>
            </a:xfrm>
            <a:prstGeom prst="rect">
              <a:avLst/>
            </a:prstGeom>
          </p:spPr>
        </p:pic>
        <p:sp>
          <p:nvSpPr>
            <p:cNvPr id="3276" name="object 3276"/>
            <p:cNvSpPr/>
            <p:nvPr/>
          </p:nvSpPr>
          <p:spPr>
            <a:xfrm>
              <a:off x="9212527" y="3992239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39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77" name="object 3277"/>
          <p:cNvSpPr txBox="1"/>
          <p:nvPr/>
        </p:nvSpPr>
        <p:spPr>
          <a:xfrm>
            <a:off x="9215422" y="3982842"/>
            <a:ext cx="49214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8255" marR="3175" indent="190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5" name="Group 5264"/>
          <p:cNvGrpSpPr/>
          <p:nvPr/>
        </p:nvGrpSpPr>
        <p:grpSpPr>
          <a:xfrm>
            <a:off x="4066400" y="4072256"/>
            <a:ext cx="5194514" cy="952153"/>
            <a:chOff x="4066400" y="4072256"/>
            <a:chExt cx="5194514" cy="952153"/>
          </a:xfrm>
        </p:grpSpPr>
        <p:sp>
          <p:nvSpPr>
            <p:cNvPr id="3279" name="object 3279"/>
            <p:cNvSpPr/>
            <p:nvPr/>
          </p:nvSpPr>
          <p:spPr>
            <a:xfrm>
              <a:off x="9237838" y="4109725"/>
              <a:ext cx="0" cy="8271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5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80" name="object 3280"/>
            <p:cNvSpPr/>
            <p:nvPr/>
          </p:nvSpPr>
          <p:spPr>
            <a:xfrm>
              <a:off x="9215009" y="4072256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70103" y="0"/>
                  </a:moveTo>
                  <a:lnTo>
                    <a:pt x="52917" y="6215"/>
                  </a:lnTo>
                  <a:lnTo>
                    <a:pt x="35004" y="8286"/>
                  </a:lnTo>
                  <a:lnTo>
                    <a:pt x="17115" y="6215"/>
                  </a:lnTo>
                  <a:lnTo>
                    <a:pt x="0" y="0"/>
                  </a:lnTo>
                  <a:lnTo>
                    <a:pt x="35051" y="70103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81" name="object 3281"/>
            <p:cNvPicPr/>
            <p:nvPr/>
          </p:nvPicPr>
          <p:blipFill>
            <a:blip r:embed="rId491" cstate="print"/>
            <a:stretch>
              <a:fillRect/>
            </a:stretch>
          </p:blipFill>
          <p:spPr>
            <a:xfrm>
              <a:off x="4066400" y="4898686"/>
              <a:ext cx="35169" cy="125673"/>
            </a:xfrm>
            <a:prstGeom prst="rect">
              <a:avLst/>
            </a:prstGeom>
          </p:spPr>
        </p:pic>
        <p:sp>
          <p:nvSpPr>
            <p:cNvPr id="3282" name="object 3282"/>
            <p:cNvSpPr/>
            <p:nvPr/>
          </p:nvSpPr>
          <p:spPr>
            <a:xfrm>
              <a:off x="4066400" y="489868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83" name="object 3283"/>
          <p:cNvSpPr txBox="1"/>
          <p:nvPr/>
        </p:nvSpPr>
        <p:spPr>
          <a:xfrm>
            <a:off x="3725915" y="4522750"/>
            <a:ext cx="261097" cy="100909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4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312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8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10"/>
              </a:lnSpc>
              <a:spcBef>
                <a:spcPts val="11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322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30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328.6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0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335.4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84" name="object 3284"/>
          <p:cNvSpPr txBox="1"/>
          <p:nvPr/>
        </p:nvSpPr>
        <p:spPr>
          <a:xfrm>
            <a:off x="4058708" y="492675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4" name="Group 5263"/>
          <p:cNvGrpSpPr/>
          <p:nvPr/>
        </p:nvGrpSpPr>
        <p:grpSpPr>
          <a:xfrm>
            <a:off x="4065324" y="4649201"/>
            <a:ext cx="85524" cy="368294"/>
            <a:chOff x="4065324" y="4649201"/>
            <a:chExt cx="85524" cy="368294"/>
          </a:xfrm>
        </p:grpSpPr>
        <p:sp>
          <p:nvSpPr>
            <p:cNvPr id="3286" name="object 3286"/>
            <p:cNvSpPr/>
            <p:nvPr/>
          </p:nvSpPr>
          <p:spPr>
            <a:xfrm>
              <a:off x="4082197" y="4998472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87" name="object 3287"/>
            <p:cNvSpPr/>
            <p:nvPr/>
          </p:nvSpPr>
          <p:spPr>
            <a:xfrm>
              <a:off x="4065324" y="4983501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71"/>
                  </a:lnTo>
                  <a:lnTo>
                    <a:pt x="25908" y="6095"/>
                  </a:lnTo>
                  <a:lnTo>
                    <a:pt x="12668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88" name="object 3288"/>
            <p:cNvSpPr/>
            <p:nvPr/>
          </p:nvSpPr>
          <p:spPr>
            <a:xfrm>
              <a:off x="4101221" y="4649201"/>
              <a:ext cx="49627" cy="187758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756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5600" y="287997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89" name="object 3289"/>
            <p:cNvSpPr/>
            <p:nvPr/>
          </p:nvSpPr>
          <p:spPr>
            <a:xfrm>
              <a:off x="4101221" y="4649201"/>
              <a:ext cx="49627" cy="187758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0" y="287997"/>
                  </a:moveTo>
                  <a:lnTo>
                    <a:pt x="75600" y="287997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290" name="object 3290"/>
          <p:cNvSpPr txBox="1"/>
          <p:nvPr/>
        </p:nvSpPr>
        <p:spPr>
          <a:xfrm>
            <a:off x="4001139" y="4704015"/>
            <a:ext cx="14640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15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3" name="Group 5262"/>
          <p:cNvGrpSpPr/>
          <p:nvPr/>
        </p:nvGrpSpPr>
        <p:grpSpPr>
          <a:xfrm>
            <a:off x="4101221" y="4656455"/>
            <a:ext cx="229527" cy="368146"/>
            <a:chOff x="4101221" y="4656455"/>
            <a:chExt cx="229527" cy="368146"/>
          </a:xfrm>
        </p:grpSpPr>
        <p:sp>
          <p:nvSpPr>
            <p:cNvPr id="3292" name="object 3292"/>
            <p:cNvSpPr/>
            <p:nvPr/>
          </p:nvSpPr>
          <p:spPr>
            <a:xfrm>
              <a:off x="4101221" y="4836794"/>
              <a:ext cx="49628" cy="187758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756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5600" y="287997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93" name="object 3293"/>
            <p:cNvSpPr/>
            <p:nvPr/>
          </p:nvSpPr>
          <p:spPr>
            <a:xfrm>
              <a:off x="4101221" y="4656455"/>
              <a:ext cx="66997" cy="368071"/>
            </a:xfrm>
            <a:custGeom>
              <a:avLst/>
              <a:gdLst/>
              <a:ahLst/>
              <a:cxnLst/>
              <a:rect l="l" t="t" r="r" b="b"/>
              <a:pathLst>
                <a:path w="102870" h="565150">
                  <a:moveTo>
                    <a:pt x="0" y="564895"/>
                  </a:moveTo>
                  <a:lnTo>
                    <a:pt x="75600" y="564895"/>
                  </a:lnTo>
                  <a:lnTo>
                    <a:pt x="75600" y="276898"/>
                  </a:lnTo>
                  <a:lnTo>
                    <a:pt x="0" y="276898"/>
                  </a:lnTo>
                  <a:lnTo>
                    <a:pt x="0" y="564895"/>
                  </a:lnTo>
                  <a:close/>
                </a:path>
                <a:path w="102870" h="565150">
                  <a:moveTo>
                    <a:pt x="102488" y="28701"/>
                  </a:moveTo>
                  <a:lnTo>
                    <a:pt x="10248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94" name="object 3294"/>
            <p:cNvSpPr/>
            <p:nvPr/>
          </p:nvSpPr>
          <p:spPr>
            <a:xfrm>
              <a:off x="4151096" y="465645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295" name="object 3295"/>
            <p:cNvPicPr/>
            <p:nvPr/>
          </p:nvPicPr>
          <p:blipFill>
            <a:blip r:embed="rId492" cstate="print"/>
            <a:stretch>
              <a:fillRect/>
            </a:stretch>
          </p:blipFill>
          <p:spPr>
            <a:xfrm>
              <a:off x="4217515" y="4949333"/>
              <a:ext cx="37513" cy="75028"/>
            </a:xfrm>
            <a:prstGeom prst="rect">
              <a:avLst/>
            </a:prstGeom>
          </p:spPr>
        </p:pic>
        <p:sp>
          <p:nvSpPr>
            <p:cNvPr id="3296" name="object 3296"/>
            <p:cNvSpPr/>
            <p:nvPr/>
          </p:nvSpPr>
          <p:spPr>
            <a:xfrm>
              <a:off x="4217515" y="4949333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200"/>
                  </a:moveTo>
                  <a:lnTo>
                    <a:pt x="57599" y="115200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  <a:path w="57785" h="115570">
                  <a:moveTo>
                    <a:pt x="29845" y="77735"/>
                  </a:moveTo>
                  <a:lnTo>
                    <a:pt x="29845" y="106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97" name="object 3297"/>
            <p:cNvSpPr/>
            <p:nvPr/>
          </p:nvSpPr>
          <p:spPr>
            <a:xfrm>
              <a:off x="4220079" y="498490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98" name="object 3298"/>
            <p:cNvSpPr/>
            <p:nvPr/>
          </p:nvSpPr>
          <p:spPr>
            <a:xfrm>
              <a:off x="4235712" y="477994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299" name="object 3299"/>
            <p:cNvSpPr/>
            <p:nvPr/>
          </p:nvSpPr>
          <p:spPr>
            <a:xfrm>
              <a:off x="4218838" y="476489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643"/>
                  </a:lnTo>
                  <a:lnTo>
                    <a:pt x="25955" y="6191"/>
                  </a:lnTo>
                  <a:lnTo>
                    <a:pt x="12721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0" name="object 3300"/>
            <p:cNvSpPr/>
            <p:nvPr/>
          </p:nvSpPr>
          <p:spPr>
            <a:xfrm>
              <a:off x="4235712" y="485405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1" name="object 3301"/>
            <p:cNvSpPr/>
            <p:nvPr/>
          </p:nvSpPr>
          <p:spPr>
            <a:xfrm>
              <a:off x="4218838" y="483908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2" name="object 3302"/>
            <p:cNvSpPr/>
            <p:nvPr/>
          </p:nvSpPr>
          <p:spPr>
            <a:xfrm>
              <a:off x="4236704" y="493031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3" name="object 3303"/>
            <p:cNvSpPr/>
            <p:nvPr/>
          </p:nvSpPr>
          <p:spPr>
            <a:xfrm>
              <a:off x="4219831" y="4915346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4" name="object 3304"/>
            <p:cNvSpPr/>
            <p:nvPr/>
          </p:nvSpPr>
          <p:spPr>
            <a:xfrm>
              <a:off x="4274008" y="481799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5" name="object 3305"/>
            <p:cNvSpPr/>
            <p:nvPr/>
          </p:nvSpPr>
          <p:spPr>
            <a:xfrm>
              <a:off x="4257134" y="4803022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6" name="object 3306"/>
            <p:cNvSpPr/>
            <p:nvPr/>
          </p:nvSpPr>
          <p:spPr>
            <a:xfrm>
              <a:off x="4273925" y="483676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7" name="object 3307"/>
            <p:cNvSpPr/>
            <p:nvPr/>
          </p:nvSpPr>
          <p:spPr>
            <a:xfrm>
              <a:off x="4257052" y="483676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8" name="object 3308"/>
            <p:cNvSpPr/>
            <p:nvPr/>
          </p:nvSpPr>
          <p:spPr>
            <a:xfrm>
              <a:off x="4273925" y="493337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09" name="object 3309"/>
            <p:cNvSpPr/>
            <p:nvPr/>
          </p:nvSpPr>
          <p:spPr>
            <a:xfrm>
              <a:off x="4257052" y="493337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10" name="object 3310"/>
            <p:cNvPicPr/>
            <p:nvPr/>
          </p:nvPicPr>
          <p:blipFill>
            <a:blip r:embed="rId493" cstate="print"/>
            <a:stretch>
              <a:fillRect/>
            </a:stretch>
          </p:blipFill>
          <p:spPr>
            <a:xfrm>
              <a:off x="4293114" y="4724569"/>
              <a:ext cx="37513" cy="75144"/>
            </a:xfrm>
            <a:prstGeom prst="rect">
              <a:avLst/>
            </a:prstGeom>
          </p:spPr>
        </p:pic>
        <p:sp>
          <p:nvSpPr>
            <p:cNvPr id="3311" name="object 3311"/>
            <p:cNvSpPr/>
            <p:nvPr/>
          </p:nvSpPr>
          <p:spPr>
            <a:xfrm>
              <a:off x="4293114" y="4724569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12" name="object 3312"/>
          <p:cNvSpPr txBox="1"/>
          <p:nvPr/>
        </p:nvSpPr>
        <p:spPr>
          <a:xfrm>
            <a:off x="4199979" y="4740407"/>
            <a:ext cx="154258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95" b="1" baseline="28000" dirty="0">
                <a:latin typeface="Arial" panose="020B0604020202020204"/>
                <a:cs typeface="Arial" panose="020B0604020202020204"/>
              </a:rPr>
              <a:t>W</a:t>
            </a:r>
            <a:r>
              <a:rPr sz="295" b="1" spc="93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4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16" dirty="0">
                <a:latin typeface="Arial" panose="020B0604020202020204"/>
                <a:cs typeface="Arial" panose="020B0604020202020204"/>
              </a:rPr>
              <a:t>SX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2" name="Group 5261"/>
          <p:cNvGrpSpPr/>
          <p:nvPr/>
        </p:nvGrpSpPr>
        <p:grpSpPr>
          <a:xfrm>
            <a:off x="4293114" y="4649217"/>
            <a:ext cx="37634" cy="75268"/>
            <a:chOff x="4293114" y="4649217"/>
            <a:chExt cx="37634" cy="75268"/>
          </a:xfrm>
        </p:grpSpPr>
        <p:sp>
          <p:nvSpPr>
            <p:cNvPr id="3314" name="object 3314"/>
            <p:cNvSpPr/>
            <p:nvPr/>
          </p:nvSpPr>
          <p:spPr>
            <a:xfrm>
              <a:off x="4293114" y="4649217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575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7599" y="115379"/>
                  </a:lnTo>
                  <a:lnTo>
                    <a:pt x="57599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15" name="object 3315"/>
            <p:cNvSpPr/>
            <p:nvPr/>
          </p:nvSpPr>
          <p:spPr>
            <a:xfrm>
              <a:off x="4293114" y="4649217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16" name="object 3316"/>
          <p:cNvSpPr txBox="1"/>
          <p:nvPr/>
        </p:nvSpPr>
        <p:spPr>
          <a:xfrm>
            <a:off x="4196258" y="4654634"/>
            <a:ext cx="156326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W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-14000" dirty="0">
                <a:latin typeface="Arial" panose="020B0604020202020204"/>
                <a:cs typeface="Arial" panose="020B0604020202020204"/>
              </a:rPr>
              <a:t>W</a:t>
            </a:r>
            <a:r>
              <a:rPr sz="390" b="1" spc="-28" baseline="-14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W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1" name="Group 5260"/>
          <p:cNvGrpSpPr/>
          <p:nvPr/>
        </p:nvGrpSpPr>
        <p:grpSpPr>
          <a:xfrm>
            <a:off x="4293114" y="4800499"/>
            <a:ext cx="37634" cy="75268"/>
            <a:chOff x="4293114" y="4800499"/>
            <a:chExt cx="37634" cy="75268"/>
          </a:xfrm>
        </p:grpSpPr>
        <p:pic>
          <p:nvPicPr>
            <p:cNvPr id="3318" name="object 3318"/>
            <p:cNvPicPr/>
            <p:nvPr/>
          </p:nvPicPr>
          <p:blipFill>
            <a:blip r:embed="rId494" cstate="print"/>
            <a:stretch>
              <a:fillRect/>
            </a:stretch>
          </p:blipFill>
          <p:spPr>
            <a:xfrm>
              <a:off x="4293114" y="4800499"/>
              <a:ext cx="37513" cy="75144"/>
            </a:xfrm>
            <a:prstGeom prst="rect">
              <a:avLst/>
            </a:prstGeom>
          </p:spPr>
        </p:pic>
        <p:sp>
          <p:nvSpPr>
            <p:cNvPr id="3319" name="object 3319"/>
            <p:cNvSpPr/>
            <p:nvPr/>
          </p:nvSpPr>
          <p:spPr>
            <a:xfrm>
              <a:off x="4293114" y="4800499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20" name="object 3320"/>
          <p:cNvSpPr txBox="1"/>
          <p:nvPr/>
        </p:nvSpPr>
        <p:spPr>
          <a:xfrm>
            <a:off x="4295513" y="4799135"/>
            <a:ext cx="22332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42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MX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21" name="object 3321"/>
          <p:cNvSpPr txBox="1"/>
          <p:nvPr/>
        </p:nvSpPr>
        <p:spPr>
          <a:xfrm>
            <a:off x="4275662" y="4823949"/>
            <a:ext cx="19106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W</a:t>
            </a:r>
            <a:r>
              <a:rPr sz="195" b="1" spc="156" dirty="0">
                <a:latin typeface="Arial" panose="020B0604020202020204"/>
                <a:cs typeface="Arial" panose="020B0604020202020204"/>
              </a:rPr>
              <a:t>  </a:t>
            </a:r>
            <a:r>
              <a:rPr sz="440" b="1" baseline="12000" dirty="0">
                <a:latin typeface="Arial" panose="020B0604020202020204"/>
                <a:cs typeface="Arial" panose="020B0604020202020204"/>
              </a:rPr>
              <a:t>M</a:t>
            </a:r>
            <a:r>
              <a:rPr sz="440" b="1" spc="-49" baseline="1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60" name="Group 5259"/>
          <p:cNvGrpSpPr/>
          <p:nvPr/>
        </p:nvGrpSpPr>
        <p:grpSpPr>
          <a:xfrm>
            <a:off x="4293114" y="4726099"/>
            <a:ext cx="37634" cy="224027"/>
            <a:chOff x="4293114" y="4726099"/>
            <a:chExt cx="37634" cy="224027"/>
          </a:xfrm>
        </p:grpSpPr>
        <p:sp>
          <p:nvSpPr>
            <p:cNvPr id="3323" name="object 3323"/>
            <p:cNvSpPr/>
            <p:nvPr/>
          </p:nvSpPr>
          <p:spPr>
            <a:xfrm>
              <a:off x="4311393" y="472609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24" name="object 3324"/>
            <p:cNvSpPr/>
            <p:nvPr/>
          </p:nvSpPr>
          <p:spPr>
            <a:xfrm>
              <a:off x="4294520" y="4726099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25" name="object 3325"/>
            <p:cNvSpPr/>
            <p:nvPr/>
          </p:nvSpPr>
          <p:spPr>
            <a:xfrm>
              <a:off x="4311393" y="479855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26" name="object 3326"/>
            <p:cNvSpPr/>
            <p:nvPr/>
          </p:nvSpPr>
          <p:spPr>
            <a:xfrm>
              <a:off x="4294520" y="479855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721" y="47172"/>
                  </a:lnTo>
                  <a:lnTo>
                    <a:pt x="25955" y="45624"/>
                  </a:lnTo>
                  <a:lnTo>
                    <a:pt x="39165" y="47172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27" name="object 3327"/>
            <p:cNvSpPr/>
            <p:nvPr/>
          </p:nvSpPr>
          <p:spPr>
            <a:xfrm>
              <a:off x="4293114" y="4874858"/>
              <a:ext cx="37634" cy="74441"/>
            </a:xfrm>
            <a:custGeom>
              <a:avLst/>
              <a:gdLst/>
              <a:ahLst/>
              <a:cxnLst/>
              <a:rect l="l" t="t" r="r" b="b"/>
              <a:pathLst>
                <a:path w="57785" h="114300">
                  <a:moveTo>
                    <a:pt x="0" y="114172"/>
                  </a:moveTo>
                  <a:lnTo>
                    <a:pt x="57599" y="114172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417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28" name="object 3328"/>
            <p:cNvSpPr/>
            <p:nvPr/>
          </p:nvSpPr>
          <p:spPr>
            <a:xfrm>
              <a:off x="4293114" y="4874858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29" name="object 3329"/>
          <p:cNvSpPr txBox="1"/>
          <p:nvPr/>
        </p:nvSpPr>
        <p:spPr>
          <a:xfrm>
            <a:off x="4194438" y="4856702"/>
            <a:ext cx="15550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SR</a:t>
            </a:r>
            <a:r>
              <a:rPr sz="195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54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2000" dirty="0">
                <a:latin typeface="Arial" panose="020B0604020202020204"/>
                <a:cs typeface="Arial" panose="020B0604020202020204"/>
              </a:rPr>
              <a:t>F</a:t>
            </a:r>
            <a:endParaRPr sz="490" baseline="-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9" name="Group 5258"/>
          <p:cNvGrpSpPr/>
          <p:nvPr/>
        </p:nvGrpSpPr>
        <p:grpSpPr>
          <a:xfrm>
            <a:off x="4293114" y="4949216"/>
            <a:ext cx="37634" cy="75268"/>
            <a:chOff x="4293114" y="4949216"/>
            <a:chExt cx="37634" cy="75268"/>
          </a:xfrm>
        </p:grpSpPr>
        <p:sp>
          <p:nvSpPr>
            <p:cNvPr id="3331" name="object 3331"/>
            <p:cNvSpPr/>
            <p:nvPr/>
          </p:nvSpPr>
          <p:spPr>
            <a:xfrm>
              <a:off x="4293114" y="4949216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57599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7599" y="115379"/>
                  </a:lnTo>
                  <a:lnTo>
                    <a:pt x="575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32" name="object 3332"/>
            <p:cNvSpPr/>
            <p:nvPr/>
          </p:nvSpPr>
          <p:spPr>
            <a:xfrm>
              <a:off x="4293114" y="4949216"/>
              <a:ext cx="37634" cy="75268"/>
            </a:xfrm>
            <a:custGeom>
              <a:avLst/>
              <a:gdLst/>
              <a:ahLst/>
              <a:cxnLst/>
              <a:rect l="l" t="t" r="r" b="b"/>
              <a:pathLst>
                <a:path w="57785" h="115570">
                  <a:moveTo>
                    <a:pt x="0" y="115379"/>
                  </a:moveTo>
                  <a:lnTo>
                    <a:pt x="57599" y="115379"/>
                  </a:lnTo>
                  <a:lnTo>
                    <a:pt x="57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33" name="object 3333"/>
          <p:cNvSpPr txBox="1"/>
          <p:nvPr/>
        </p:nvSpPr>
        <p:spPr>
          <a:xfrm>
            <a:off x="4210401" y="4940241"/>
            <a:ext cx="123656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SO</a:t>
            </a:r>
            <a:r>
              <a:rPr sz="195" b="1" spc="29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M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8" name="Group 5257"/>
          <p:cNvGrpSpPr/>
          <p:nvPr/>
        </p:nvGrpSpPr>
        <p:grpSpPr>
          <a:xfrm>
            <a:off x="4374420" y="4656455"/>
            <a:ext cx="268568" cy="367955"/>
            <a:chOff x="4374420" y="4656455"/>
            <a:chExt cx="268568" cy="367955"/>
          </a:xfrm>
        </p:grpSpPr>
        <p:sp>
          <p:nvSpPr>
            <p:cNvPr id="3335" name="object 3335"/>
            <p:cNvSpPr/>
            <p:nvPr/>
          </p:nvSpPr>
          <p:spPr>
            <a:xfrm>
              <a:off x="4391293" y="465645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36" name="object 3336"/>
            <p:cNvSpPr/>
            <p:nvPr/>
          </p:nvSpPr>
          <p:spPr>
            <a:xfrm>
              <a:off x="4374420" y="465645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37" name="object 3337"/>
            <p:cNvPicPr/>
            <p:nvPr/>
          </p:nvPicPr>
          <p:blipFill>
            <a:blip r:embed="rId495" cstate="print"/>
            <a:stretch>
              <a:fillRect/>
            </a:stretch>
          </p:blipFill>
          <p:spPr>
            <a:xfrm>
              <a:off x="4598323" y="4898687"/>
              <a:ext cx="44547" cy="125673"/>
            </a:xfrm>
            <a:prstGeom prst="rect">
              <a:avLst/>
            </a:prstGeom>
          </p:spPr>
        </p:pic>
        <p:sp>
          <p:nvSpPr>
            <p:cNvPr id="3338" name="object 3338"/>
            <p:cNvSpPr/>
            <p:nvPr/>
          </p:nvSpPr>
          <p:spPr>
            <a:xfrm>
              <a:off x="4598323" y="4898687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39" name="object 3339"/>
          <p:cNvSpPr txBox="1"/>
          <p:nvPr/>
        </p:nvSpPr>
        <p:spPr>
          <a:xfrm>
            <a:off x="4230418" y="4943220"/>
            <a:ext cx="51075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390" b="1" baseline="7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73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35000" dirty="0">
                <a:latin typeface="Arial" panose="020B0604020202020204"/>
                <a:cs typeface="Arial" panose="020B0604020202020204"/>
              </a:rPr>
              <a:t>X</a:t>
            </a:r>
            <a:r>
              <a:rPr sz="390" b="1" spc="79" baseline="-35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26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228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13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127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7" name="Group 5256"/>
          <p:cNvGrpSpPr/>
          <p:nvPr/>
        </p:nvGrpSpPr>
        <p:grpSpPr>
          <a:xfrm>
            <a:off x="4781945" y="4898852"/>
            <a:ext cx="52936" cy="125723"/>
            <a:chOff x="4781945" y="4898852"/>
            <a:chExt cx="52936" cy="125723"/>
          </a:xfrm>
        </p:grpSpPr>
        <p:pic>
          <p:nvPicPr>
            <p:cNvPr id="3341" name="object 3341"/>
            <p:cNvPicPr/>
            <p:nvPr/>
          </p:nvPicPr>
          <p:blipFill>
            <a:blip r:embed="rId496" cstate="print"/>
            <a:stretch>
              <a:fillRect/>
            </a:stretch>
          </p:blipFill>
          <p:spPr>
            <a:xfrm>
              <a:off x="4781945" y="4898852"/>
              <a:ext cx="52754" cy="125673"/>
            </a:xfrm>
            <a:prstGeom prst="rect">
              <a:avLst/>
            </a:prstGeom>
          </p:spPr>
        </p:pic>
        <p:sp>
          <p:nvSpPr>
            <p:cNvPr id="3342" name="object 3342"/>
            <p:cNvSpPr/>
            <p:nvPr/>
          </p:nvSpPr>
          <p:spPr>
            <a:xfrm>
              <a:off x="4781945" y="4898852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1000" y="19296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43" name="object 3343"/>
          <p:cNvSpPr txBox="1"/>
          <p:nvPr/>
        </p:nvSpPr>
        <p:spPr>
          <a:xfrm>
            <a:off x="4497744" y="4891607"/>
            <a:ext cx="43341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58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0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93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7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430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44" name="object 3344"/>
          <p:cNvSpPr txBox="1"/>
          <p:nvPr/>
        </p:nvSpPr>
        <p:spPr>
          <a:xfrm>
            <a:off x="4786660" y="4927007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6" name="Group 5255"/>
          <p:cNvGrpSpPr/>
          <p:nvPr/>
        </p:nvGrpSpPr>
        <p:grpSpPr>
          <a:xfrm>
            <a:off x="4789555" y="4836794"/>
            <a:ext cx="691063" cy="187757"/>
            <a:chOff x="4789555" y="4836794"/>
            <a:chExt cx="691063" cy="187757"/>
          </a:xfrm>
        </p:grpSpPr>
        <p:sp>
          <p:nvSpPr>
            <p:cNvPr id="3346" name="object 3346"/>
            <p:cNvSpPr/>
            <p:nvPr/>
          </p:nvSpPr>
          <p:spPr>
            <a:xfrm>
              <a:off x="4806428" y="499921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47" name="object 3347"/>
            <p:cNvSpPr/>
            <p:nvPr/>
          </p:nvSpPr>
          <p:spPr>
            <a:xfrm>
              <a:off x="4789555" y="4984246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48" name="object 3348"/>
            <p:cNvSpPr/>
            <p:nvPr/>
          </p:nvSpPr>
          <p:spPr>
            <a:xfrm>
              <a:off x="5427682" y="4836794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1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1000" y="287997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49" name="object 3349"/>
            <p:cNvSpPr/>
            <p:nvPr/>
          </p:nvSpPr>
          <p:spPr>
            <a:xfrm>
              <a:off x="5427682" y="4836794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1000" y="287997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50" name="object 3350"/>
          <p:cNvSpPr txBox="1"/>
          <p:nvPr/>
        </p:nvSpPr>
        <p:spPr>
          <a:xfrm>
            <a:off x="5429006" y="4891607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5" name="Group 5254"/>
          <p:cNvGrpSpPr/>
          <p:nvPr/>
        </p:nvGrpSpPr>
        <p:grpSpPr>
          <a:xfrm>
            <a:off x="5427683" y="4649201"/>
            <a:ext cx="52936" cy="187757"/>
            <a:chOff x="5427683" y="4649201"/>
            <a:chExt cx="52936" cy="187757"/>
          </a:xfrm>
        </p:grpSpPr>
        <p:sp>
          <p:nvSpPr>
            <p:cNvPr id="3352" name="object 3352"/>
            <p:cNvSpPr/>
            <p:nvPr/>
          </p:nvSpPr>
          <p:spPr>
            <a:xfrm>
              <a:off x="5427683" y="4649201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81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1000" y="287997"/>
                  </a:lnTo>
                  <a:lnTo>
                    <a:pt x="81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53" name="object 3353"/>
            <p:cNvSpPr/>
            <p:nvPr/>
          </p:nvSpPr>
          <p:spPr>
            <a:xfrm>
              <a:off x="5427683" y="4649201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90">
                  <a:moveTo>
                    <a:pt x="0" y="287997"/>
                  </a:moveTo>
                  <a:lnTo>
                    <a:pt x="81000" y="287997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54" name="object 3354"/>
          <p:cNvSpPr txBox="1"/>
          <p:nvPr/>
        </p:nvSpPr>
        <p:spPr>
          <a:xfrm>
            <a:off x="5433638" y="4704015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55" name="object 3355"/>
          <p:cNvSpPr txBox="1"/>
          <p:nvPr/>
        </p:nvSpPr>
        <p:spPr>
          <a:xfrm>
            <a:off x="5397370" y="4552096"/>
            <a:ext cx="92846" cy="7154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0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925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4" name="Group 5253"/>
          <p:cNvGrpSpPr/>
          <p:nvPr/>
        </p:nvGrpSpPr>
        <p:grpSpPr>
          <a:xfrm>
            <a:off x="5550593" y="4836794"/>
            <a:ext cx="222910" cy="187757"/>
            <a:chOff x="5550593" y="4836794"/>
            <a:chExt cx="222910" cy="187757"/>
          </a:xfrm>
        </p:grpSpPr>
        <p:sp>
          <p:nvSpPr>
            <p:cNvPr id="3357" name="object 3357"/>
            <p:cNvSpPr/>
            <p:nvPr/>
          </p:nvSpPr>
          <p:spPr>
            <a:xfrm>
              <a:off x="5550593" y="4836794"/>
              <a:ext cx="222910" cy="187757"/>
            </a:xfrm>
            <a:custGeom>
              <a:avLst/>
              <a:gdLst/>
              <a:ahLst/>
              <a:cxnLst/>
              <a:rect l="l" t="t" r="r" b="b"/>
              <a:pathLst>
                <a:path w="342264" h="288290">
                  <a:moveTo>
                    <a:pt x="34199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341998" y="287997"/>
                  </a:lnTo>
                  <a:lnTo>
                    <a:pt x="341998" y="0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58" name="object 3358"/>
            <p:cNvSpPr/>
            <p:nvPr/>
          </p:nvSpPr>
          <p:spPr>
            <a:xfrm>
              <a:off x="5550593" y="4836794"/>
              <a:ext cx="222910" cy="187757"/>
            </a:xfrm>
            <a:custGeom>
              <a:avLst/>
              <a:gdLst/>
              <a:ahLst/>
              <a:cxnLst/>
              <a:rect l="l" t="t" r="r" b="b"/>
              <a:pathLst>
                <a:path w="342264" h="288290">
                  <a:moveTo>
                    <a:pt x="0" y="287997"/>
                  </a:moveTo>
                  <a:lnTo>
                    <a:pt x="341998" y="287997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59" name="object 3359"/>
          <p:cNvSpPr txBox="1"/>
          <p:nvPr/>
        </p:nvSpPr>
        <p:spPr>
          <a:xfrm>
            <a:off x="5607086" y="4891607"/>
            <a:ext cx="1112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MAR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3" name="Group 5252"/>
          <p:cNvGrpSpPr/>
          <p:nvPr/>
        </p:nvGrpSpPr>
        <p:grpSpPr>
          <a:xfrm>
            <a:off x="5480370" y="4649225"/>
            <a:ext cx="583703" cy="375515"/>
            <a:chOff x="5480370" y="4649225"/>
            <a:chExt cx="583703" cy="375515"/>
          </a:xfrm>
        </p:grpSpPr>
        <p:pic>
          <p:nvPicPr>
            <p:cNvPr id="3361" name="object 3361"/>
            <p:cNvPicPr/>
            <p:nvPr/>
          </p:nvPicPr>
          <p:blipFill>
            <a:blip r:embed="rId497" cstate="print"/>
            <a:stretch>
              <a:fillRect/>
            </a:stretch>
          </p:blipFill>
          <p:spPr>
            <a:xfrm>
              <a:off x="5781444" y="4959431"/>
              <a:ext cx="62282" cy="64432"/>
            </a:xfrm>
            <a:prstGeom prst="rect">
              <a:avLst/>
            </a:prstGeom>
          </p:spPr>
        </p:pic>
        <p:pic>
          <p:nvPicPr>
            <p:cNvPr id="3362" name="object 3362"/>
            <p:cNvPicPr/>
            <p:nvPr/>
          </p:nvPicPr>
          <p:blipFill>
            <a:blip r:embed="rId498" cstate="print"/>
            <a:stretch>
              <a:fillRect/>
            </a:stretch>
          </p:blipFill>
          <p:spPr>
            <a:xfrm>
              <a:off x="5857209" y="4863898"/>
              <a:ext cx="62282" cy="64432"/>
            </a:xfrm>
            <a:prstGeom prst="rect">
              <a:avLst/>
            </a:prstGeom>
          </p:spPr>
        </p:pic>
        <p:pic>
          <p:nvPicPr>
            <p:cNvPr id="3363" name="object 3363"/>
            <p:cNvPicPr/>
            <p:nvPr/>
          </p:nvPicPr>
          <p:blipFill>
            <a:blip r:embed="rId499" cstate="print"/>
            <a:stretch>
              <a:fillRect/>
            </a:stretch>
          </p:blipFill>
          <p:spPr>
            <a:xfrm>
              <a:off x="5934710" y="4814105"/>
              <a:ext cx="62365" cy="60049"/>
            </a:xfrm>
            <a:prstGeom prst="rect">
              <a:avLst/>
            </a:prstGeom>
          </p:spPr>
        </p:pic>
        <p:sp>
          <p:nvSpPr>
            <p:cNvPr id="3364" name="object 3364"/>
            <p:cNvSpPr/>
            <p:nvPr/>
          </p:nvSpPr>
          <p:spPr>
            <a:xfrm>
              <a:off x="6047034" y="489962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65" name="object 3365"/>
            <p:cNvSpPr/>
            <p:nvPr/>
          </p:nvSpPr>
          <p:spPr>
            <a:xfrm>
              <a:off x="6030161" y="489962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68" y="47172"/>
                  </a:lnTo>
                  <a:lnTo>
                    <a:pt x="25908" y="45624"/>
                  </a:lnTo>
                  <a:lnTo>
                    <a:pt x="39147" y="47172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66" name="object 3366"/>
            <p:cNvSpPr/>
            <p:nvPr/>
          </p:nvSpPr>
          <p:spPr>
            <a:xfrm>
              <a:off x="5480370" y="4649225"/>
              <a:ext cx="70306" cy="375515"/>
            </a:xfrm>
            <a:custGeom>
              <a:avLst/>
              <a:gdLst/>
              <a:ahLst/>
              <a:cxnLst/>
              <a:rect l="l" t="t" r="r" b="b"/>
              <a:pathLst>
                <a:path w="107950" h="576579">
                  <a:moveTo>
                    <a:pt x="107675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07675" y="575995"/>
                  </a:lnTo>
                  <a:lnTo>
                    <a:pt x="10767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67" name="object 3367"/>
            <p:cNvSpPr/>
            <p:nvPr/>
          </p:nvSpPr>
          <p:spPr>
            <a:xfrm>
              <a:off x="5480370" y="4649225"/>
              <a:ext cx="70306" cy="375515"/>
            </a:xfrm>
            <a:custGeom>
              <a:avLst/>
              <a:gdLst/>
              <a:ahLst/>
              <a:cxnLst/>
              <a:rect l="l" t="t" r="r" b="b"/>
              <a:pathLst>
                <a:path w="107950" h="576579">
                  <a:moveTo>
                    <a:pt x="0" y="575995"/>
                  </a:moveTo>
                  <a:lnTo>
                    <a:pt x="107675" y="575995"/>
                  </a:lnTo>
                  <a:lnTo>
                    <a:pt x="107675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68" name="object 3368"/>
          <p:cNvSpPr txBox="1"/>
          <p:nvPr/>
        </p:nvSpPr>
        <p:spPr>
          <a:xfrm>
            <a:off x="9623900" y="4538391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69" name="object 3369"/>
          <p:cNvSpPr txBox="1"/>
          <p:nvPr/>
        </p:nvSpPr>
        <p:spPr>
          <a:xfrm>
            <a:off x="5490378" y="479772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2" name="Group 5251"/>
          <p:cNvGrpSpPr/>
          <p:nvPr/>
        </p:nvGrpSpPr>
        <p:grpSpPr>
          <a:xfrm>
            <a:off x="6214445" y="4652154"/>
            <a:ext cx="395943" cy="369063"/>
            <a:chOff x="6214445" y="4652154"/>
            <a:chExt cx="395943" cy="369063"/>
          </a:xfrm>
        </p:grpSpPr>
        <p:sp>
          <p:nvSpPr>
            <p:cNvPr id="3371" name="object 3371"/>
            <p:cNvSpPr/>
            <p:nvPr/>
          </p:nvSpPr>
          <p:spPr>
            <a:xfrm>
              <a:off x="6231318" y="465215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2" name="object 3372"/>
            <p:cNvSpPr/>
            <p:nvPr/>
          </p:nvSpPr>
          <p:spPr>
            <a:xfrm>
              <a:off x="6214445" y="4652154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3" name="object 3373"/>
            <p:cNvSpPr/>
            <p:nvPr/>
          </p:nvSpPr>
          <p:spPr>
            <a:xfrm>
              <a:off x="6483674" y="500219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4" name="object 3374"/>
            <p:cNvSpPr/>
            <p:nvPr/>
          </p:nvSpPr>
          <p:spPr>
            <a:xfrm>
              <a:off x="6466801" y="498714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5" name="object 3375"/>
            <p:cNvSpPr/>
            <p:nvPr/>
          </p:nvSpPr>
          <p:spPr>
            <a:xfrm>
              <a:off x="6538843" y="469673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6" name="object 3376"/>
            <p:cNvSpPr/>
            <p:nvPr/>
          </p:nvSpPr>
          <p:spPr>
            <a:xfrm>
              <a:off x="6521970" y="468176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7" name="object 3377"/>
            <p:cNvSpPr/>
            <p:nvPr/>
          </p:nvSpPr>
          <p:spPr>
            <a:xfrm>
              <a:off x="6593351" y="469673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8" name="object 3378"/>
            <p:cNvSpPr/>
            <p:nvPr/>
          </p:nvSpPr>
          <p:spPr>
            <a:xfrm>
              <a:off x="6576477" y="468176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79" name="object 3379"/>
            <p:cNvSpPr/>
            <p:nvPr/>
          </p:nvSpPr>
          <p:spPr>
            <a:xfrm>
              <a:off x="6593351" y="477506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80" name="object 3380"/>
            <p:cNvSpPr/>
            <p:nvPr/>
          </p:nvSpPr>
          <p:spPr>
            <a:xfrm>
              <a:off x="6576477" y="4760011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643"/>
                  </a:lnTo>
                  <a:lnTo>
                    <a:pt x="25955" y="6191"/>
                  </a:lnTo>
                  <a:lnTo>
                    <a:pt x="12721" y="464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81" name="object 3381"/>
            <p:cNvSpPr/>
            <p:nvPr/>
          </p:nvSpPr>
          <p:spPr>
            <a:xfrm>
              <a:off x="6538843" y="484826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82" name="object 3382"/>
            <p:cNvSpPr/>
            <p:nvPr/>
          </p:nvSpPr>
          <p:spPr>
            <a:xfrm>
              <a:off x="6521970" y="483329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83" name="object 3383"/>
            <p:cNvPicPr/>
            <p:nvPr/>
          </p:nvPicPr>
          <p:blipFill>
            <a:blip r:embed="rId500" cstate="print"/>
            <a:stretch>
              <a:fillRect/>
            </a:stretch>
          </p:blipFill>
          <p:spPr>
            <a:xfrm>
              <a:off x="6510307" y="4873782"/>
              <a:ext cx="55098" cy="75144"/>
            </a:xfrm>
            <a:prstGeom prst="rect">
              <a:avLst/>
            </a:prstGeom>
          </p:spPr>
        </p:pic>
        <p:sp>
          <p:nvSpPr>
            <p:cNvPr id="3384" name="object 3384"/>
            <p:cNvSpPr/>
            <p:nvPr/>
          </p:nvSpPr>
          <p:spPr>
            <a:xfrm>
              <a:off x="6510307" y="4873782"/>
              <a:ext cx="55417" cy="75268"/>
            </a:xfrm>
            <a:custGeom>
              <a:avLst/>
              <a:gdLst/>
              <a:ahLst/>
              <a:cxnLst/>
              <a:rect l="l" t="t" r="r" b="b"/>
              <a:pathLst>
                <a:path w="85090" h="115570">
                  <a:moveTo>
                    <a:pt x="0" y="115379"/>
                  </a:moveTo>
                  <a:lnTo>
                    <a:pt x="84599" y="115379"/>
                  </a:lnTo>
                  <a:lnTo>
                    <a:pt x="845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85" name="object 3385"/>
          <p:cNvSpPr txBox="1"/>
          <p:nvPr/>
        </p:nvSpPr>
        <p:spPr>
          <a:xfrm>
            <a:off x="6491615" y="4853725"/>
            <a:ext cx="14143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SX</a:t>
            </a:r>
            <a:r>
              <a:rPr sz="260" b="1" spc="10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2000" dirty="0">
                <a:latin typeface="Arial" panose="020B0604020202020204"/>
                <a:cs typeface="Arial" panose="020B0604020202020204"/>
              </a:rPr>
              <a:t>F</a:t>
            </a:r>
            <a:endParaRPr sz="490" baseline="-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1" name="Group 5250"/>
          <p:cNvGrpSpPr/>
          <p:nvPr/>
        </p:nvGrpSpPr>
        <p:grpSpPr>
          <a:xfrm>
            <a:off x="6521970" y="4797191"/>
            <a:ext cx="102233" cy="146359"/>
            <a:chOff x="6521970" y="4797191"/>
            <a:chExt cx="102233" cy="146359"/>
          </a:xfrm>
        </p:grpSpPr>
        <p:sp>
          <p:nvSpPr>
            <p:cNvPr id="3387" name="object 3387"/>
            <p:cNvSpPr/>
            <p:nvPr/>
          </p:nvSpPr>
          <p:spPr>
            <a:xfrm>
              <a:off x="6538843" y="492452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88" name="object 3388"/>
            <p:cNvSpPr/>
            <p:nvPr/>
          </p:nvSpPr>
          <p:spPr>
            <a:xfrm>
              <a:off x="6521970" y="490947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643"/>
                  </a:lnTo>
                  <a:lnTo>
                    <a:pt x="25955" y="6191"/>
                  </a:lnTo>
                  <a:lnTo>
                    <a:pt x="12721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89" name="object 3389"/>
            <p:cNvPicPr/>
            <p:nvPr/>
          </p:nvPicPr>
          <p:blipFill>
            <a:blip r:embed="rId501" cstate="print"/>
            <a:stretch>
              <a:fillRect/>
            </a:stretch>
          </p:blipFill>
          <p:spPr>
            <a:xfrm>
              <a:off x="6565477" y="4798266"/>
              <a:ext cx="58615" cy="75144"/>
            </a:xfrm>
            <a:prstGeom prst="rect">
              <a:avLst/>
            </a:prstGeom>
          </p:spPr>
        </p:pic>
        <p:sp>
          <p:nvSpPr>
            <p:cNvPr id="3390" name="object 3390"/>
            <p:cNvSpPr/>
            <p:nvPr/>
          </p:nvSpPr>
          <p:spPr>
            <a:xfrm>
              <a:off x="6565477" y="4798266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91" name="object 3391"/>
            <p:cNvPicPr/>
            <p:nvPr/>
          </p:nvPicPr>
          <p:blipFill>
            <a:blip r:embed="rId502" cstate="print"/>
            <a:stretch>
              <a:fillRect/>
            </a:stretch>
          </p:blipFill>
          <p:spPr>
            <a:xfrm>
              <a:off x="6565477" y="4797191"/>
              <a:ext cx="58615" cy="75144"/>
            </a:xfrm>
            <a:prstGeom prst="rect">
              <a:avLst/>
            </a:prstGeom>
          </p:spPr>
        </p:pic>
        <p:sp>
          <p:nvSpPr>
            <p:cNvPr id="3392" name="object 3392"/>
            <p:cNvSpPr/>
            <p:nvPr/>
          </p:nvSpPr>
          <p:spPr>
            <a:xfrm>
              <a:off x="6565477" y="4797191"/>
              <a:ext cx="58726" cy="75268"/>
            </a:xfrm>
            <a:custGeom>
              <a:avLst/>
              <a:gdLst/>
              <a:ahLst/>
              <a:cxnLst/>
              <a:rect l="l" t="t" r="r" b="b"/>
              <a:pathLst>
                <a:path w="90170" h="115570">
                  <a:moveTo>
                    <a:pt x="0" y="115379"/>
                  </a:moveTo>
                  <a:lnTo>
                    <a:pt x="89999" y="115379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93" name="object 3393"/>
          <p:cNvSpPr txBox="1"/>
          <p:nvPr/>
        </p:nvSpPr>
        <p:spPr>
          <a:xfrm>
            <a:off x="6505344" y="4787637"/>
            <a:ext cx="119933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SM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50" name="Group 5249"/>
          <p:cNvGrpSpPr/>
          <p:nvPr/>
        </p:nvGrpSpPr>
        <p:grpSpPr>
          <a:xfrm>
            <a:off x="6578876" y="4649225"/>
            <a:ext cx="115880" cy="375515"/>
            <a:chOff x="6578876" y="4649225"/>
            <a:chExt cx="115880" cy="375515"/>
          </a:xfrm>
        </p:grpSpPr>
        <p:sp>
          <p:nvSpPr>
            <p:cNvPr id="3395" name="object 3395"/>
            <p:cNvSpPr/>
            <p:nvPr/>
          </p:nvSpPr>
          <p:spPr>
            <a:xfrm>
              <a:off x="6595749" y="484793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396" name="object 3396"/>
            <p:cNvSpPr/>
            <p:nvPr/>
          </p:nvSpPr>
          <p:spPr>
            <a:xfrm>
              <a:off x="6578876" y="483288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397" name="object 3397"/>
            <p:cNvPicPr/>
            <p:nvPr/>
          </p:nvPicPr>
          <p:blipFill>
            <a:blip r:embed="rId503" cstate="print"/>
            <a:stretch>
              <a:fillRect/>
            </a:stretch>
          </p:blipFill>
          <p:spPr>
            <a:xfrm>
              <a:off x="6624037" y="4649225"/>
              <a:ext cx="70338" cy="375134"/>
            </a:xfrm>
            <a:prstGeom prst="rect">
              <a:avLst/>
            </a:prstGeom>
          </p:spPr>
        </p:pic>
        <p:sp>
          <p:nvSpPr>
            <p:cNvPr id="3398" name="object 3398"/>
            <p:cNvSpPr/>
            <p:nvPr/>
          </p:nvSpPr>
          <p:spPr>
            <a:xfrm>
              <a:off x="6624037" y="4649225"/>
              <a:ext cx="70719" cy="375515"/>
            </a:xfrm>
            <a:custGeom>
              <a:avLst/>
              <a:gdLst/>
              <a:ahLst/>
              <a:cxnLst/>
              <a:rect l="l" t="t" r="r" b="b"/>
              <a:pathLst>
                <a:path w="108584" h="576579">
                  <a:moveTo>
                    <a:pt x="0" y="575995"/>
                  </a:moveTo>
                  <a:lnTo>
                    <a:pt x="107999" y="575995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399" name="object 3399"/>
          <p:cNvSpPr txBox="1"/>
          <p:nvPr/>
        </p:nvSpPr>
        <p:spPr>
          <a:xfrm>
            <a:off x="6620481" y="4797729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9" name="Group 5248"/>
          <p:cNvGrpSpPr/>
          <p:nvPr/>
        </p:nvGrpSpPr>
        <p:grpSpPr>
          <a:xfrm>
            <a:off x="6638843" y="4649176"/>
            <a:ext cx="302397" cy="375523"/>
            <a:chOff x="6638843" y="4649176"/>
            <a:chExt cx="302397" cy="375523"/>
          </a:xfrm>
        </p:grpSpPr>
        <p:sp>
          <p:nvSpPr>
            <p:cNvPr id="3401" name="object 3401"/>
            <p:cNvSpPr/>
            <p:nvPr/>
          </p:nvSpPr>
          <p:spPr>
            <a:xfrm>
              <a:off x="6655716" y="500070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2" name="object 3402"/>
            <p:cNvSpPr/>
            <p:nvPr/>
          </p:nvSpPr>
          <p:spPr>
            <a:xfrm>
              <a:off x="6638843" y="4985733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72"/>
                  </a:lnTo>
                  <a:lnTo>
                    <a:pt x="25907" y="6096"/>
                  </a:lnTo>
                  <a:lnTo>
                    <a:pt x="12668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03" name="object 3403"/>
            <p:cNvPicPr/>
            <p:nvPr/>
          </p:nvPicPr>
          <p:blipFill>
            <a:blip r:embed="rId504" cstate="print"/>
            <a:stretch>
              <a:fillRect/>
            </a:stretch>
          </p:blipFill>
          <p:spPr>
            <a:xfrm>
              <a:off x="6713863" y="4954054"/>
              <a:ext cx="62365" cy="65839"/>
            </a:xfrm>
            <a:prstGeom prst="rect">
              <a:avLst/>
            </a:prstGeom>
          </p:spPr>
        </p:pic>
        <p:sp>
          <p:nvSpPr>
            <p:cNvPr id="3404" name="object 3404"/>
            <p:cNvSpPr/>
            <p:nvPr/>
          </p:nvSpPr>
          <p:spPr>
            <a:xfrm>
              <a:off x="6812622" y="465314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5" name="object 3405"/>
            <p:cNvSpPr/>
            <p:nvPr/>
          </p:nvSpPr>
          <p:spPr>
            <a:xfrm>
              <a:off x="6795749" y="4653146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6" name="object 3406"/>
            <p:cNvSpPr/>
            <p:nvPr/>
          </p:nvSpPr>
          <p:spPr>
            <a:xfrm>
              <a:off x="6810637" y="490252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7" name="object 3407"/>
            <p:cNvSpPr/>
            <p:nvPr/>
          </p:nvSpPr>
          <p:spPr>
            <a:xfrm>
              <a:off x="6793764" y="4902524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8" name="object 3408"/>
            <p:cNvSpPr/>
            <p:nvPr/>
          </p:nvSpPr>
          <p:spPr>
            <a:xfrm>
              <a:off x="6858031" y="4934782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09" name="object 3409"/>
            <p:cNvSpPr/>
            <p:nvPr/>
          </p:nvSpPr>
          <p:spPr>
            <a:xfrm>
              <a:off x="6841158" y="4934782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10" name="object 3410"/>
            <p:cNvSpPr/>
            <p:nvPr/>
          </p:nvSpPr>
          <p:spPr>
            <a:xfrm>
              <a:off x="6916344" y="4674734"/>
              <a:ext cx="0" cy="2481"/>
            </a:xfrm>
            <a:custGeom>
              <a:avLst/>
              <a:gdLst/>
              <a:ahLst/>
              <a:cxnLst/>
              <a:rect l="l" t="t" r="r" b="b"/>
              <a:pathLst>
                <a:path h="3809">
                  <a:moveTo>
                    <a:pt x="0" y="330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11" name="object 3411"/>
            <p:cNvSpPr/>
            <p:nvPr/>
          </p:nvSpPr>
          <p:spPr>
            <a:xfrm>
              <a:off x="6899470" y="4649176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44"/>
                  </a:lnTo>
                  <a:lnTo>
                    <a:pt x="25955" y="45720"/>
                  </a:lnTo>
                  <a:lnTo>
                    <a:pt x="39165" y="47244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12" name="object 3412"/>
            <p:cNvPicPr/>
            <p:nvPr/>
          </p:nvPicPr>
          <p:blipFill>
            <a:blip r:embed="rId505" cstate="print"/>
            <a:stretch>
              <a:fillRect/>
            </a:stretch>
          </p:blipFill>
          <p:spPr>
            <a:xfrm>
              <a:off x="6888304" y="4929993"/>
              <a:ext cx="52753" cy="94367"/>
            </a:xfrm>
            <a:prstGeom prst="rect">
              <a:avLst/>
            </a:prstGeom>
          </p:spPr>
        </p:pic>
        <p:sp>
          <p:nvSpPr>
            <p:cNvPr id="3413" name="object 3413"/>
            <p:cNvSpPr/>
            <p:nvPr/>
          </p:nvSpPr>
          <p:spPr>
            <a:xfrm>
              <a:off x="6888304" y="4929993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14" name="object 3414"/>
          <p:cNvSpPr txBox="1"/>
          <p:nvPr/>
        </p:nvSpPr>
        <p:spPr>
          <a:xfrm>
            <a:off x="6697155" y="4920391"/>
            <a:ext cx="31141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N</a:t>
            </a:r>
            <a:r>
              <a:rPr sz="490" b="1" spc="33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192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SM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28000" dirty="0">
                <a:latin typeface="Arial" panose="020B0604020202020204"/>
                <a:cs typeface="Arial" panose="020B0604020202020204"/>
              </a:rPr>
              <a:t>M</a:t>
            </a:r>
            <a:endParaRPr sz="390" baseline="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8" name="Group 5247"/>
          <p:cNvGrpSpPr/>
          <p:nvPr/>
        </p:nvGrpSpPr>
        <p:grpSpPr>
          <a:xfrm>
            <a:off x="6943391" y="4649225"/>
            <a:ext cx="910417" cy="375515"/>
            <a:chOff x="6943391" y="4649225"/>
            <a:chExt cx="910417" cy="375515"/>
          </a:xfrm>
        </p:grpSpPr>
        <p:sp>
          <p:nvSpPr>
            <p:cNvPr id="3416" name="object 3416"/>
            <p:cNvSpPr/>
            <p:nvPr/>
          </p:nvSpPr>
          <p:spPr>
            <a:xfrm>
              <a:off x="6960264" y="500417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17" name="object 3417"/>
            <p:cNvSpPr/>
            <p:nvPr/>
          </p:nvSpPr>
          <p:spPr>
            <a:xfrm>
              <a:off x="6943391" y="498920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18" name="object 3418"/>
            <p:cNvSpPr/>
            <p:nvPr/>
          </p:nvSpPr>
          <p:spPr>
            <a:xfrm>
              <a:off x="7003854" y="465215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19" name="object 3419"/>
            <p:cNvSpPr/>
            <p:nvPr/>
          </p:nvSpPr>
          <p:spPr>
            <a:xfrm>
              <a:off x="6986981" y="465215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0" name="object 3420"/>
            <p:cNvSpPr/>
            <p:nvPr/>
          </p:nvSpPr>
          <p:spPr>
            <a:xfrm>
              <a:off x="7062911" y="465215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1" name="object 3421"/>
            <p:cNvSpPr/>
            <p:nvPr/>
          </p:nvSpPr>
          <p:spPr>
            <a:xfrm>
              <a:off x="7046037" y="465215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2" name="object 3422"/>
            <p:cNvSpPr/>
            <p:nvPr/>
          </p:nvSpPr>
          <p:spPr>
            <a:xfrm>
              <a:off x="7170768" y="4874650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3" name="object 3423"/>
            <p:cNvSpPr/>
            <p:nvPr/>
          </p:nvSpPr>
          <p:spPr>
            <a:xfrm>
              <a:off x="7153895" y="487465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8" y="45719"/>
                  </a:lnTo>
                  <a:lnTo>
                    <a:pt x="39147" y="47243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4" name="object 3424"/>
            <p:cNvSpPr/>
            <p:nvPr/>
          </p:nvSpPr>
          <p:spPr>
            <a:xfrm>
              <a:off x="7227674" y="485124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5" name="object 3425"/>
            <p:cNvSpPr/>
            <p:nvPr/>
          </p:nvSpPr>
          <p:spPr>
            <a:xfrm>
              <a:off x="7210801" y="4836272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6" name="object 3426"/>
            <p:cNvSpPr/>
            <p:nvPr/>
          </p:nvSpPr>
          <p:spPr>
            <a:xfrm>
              <a:off x="7227013" y="495091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7" name="object 3427"/>
            <p:cNvSpPr/>
            <p:nvPr/>
          </p:nvSpPr>
          <p:spPr>
            <a:xfrm>
              <a:off x="7210139" y="495091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8" name="object 3428"/>
            <p:cNvSpPr/>
            <p:nvPr/>
          </p:nvSpPr>
          <p:spPr>
            <a:xfrm>
              <a:off x="7292935" y="490988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29" name="object 3429"/>
            <p:cNvSpPr/>
            <p:nvPr/>
          </p:nvSpPr>
          <p:spPr>
            <a:xfrm>
              <a:off x="7276061" y="4894832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0" name="object 3430"/>
            <p:cNvSpPr/>
            <p:nvPr/>
          </p:nvSpPr>
          <p:spPr>
            <a:xfrm>
              <a:off x="7357202" y="500359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1" name="object 3431"/>
            <p:cNvSpPr/>
            <p:nvPr/>
          </p:nvSpPr>
          <p:spPr>
            <a:xfrm>
              <a:off x="7340412" y="498862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688" y="0"/>
                  </a:moveTo>
                  <a:lnTo>
                    <a:pt x="39040" y="4571"/>
                  </a:lnTo>
                  <a:lnTo>
                    <a:pt x="25844" y="6095"/>
                  </a:lnTo>
                  <a:lnTo>
                    <a:pt x="12648" y="4571"/>
                  </a:lnTo>
                  <a:lnTo>
                    <a:pt x="0" y="0"/>
                  </a:lnTo>
                  <a:lnTo>
                    <a:pt x="25780" y="51815"/>
                  </a:lnTo>
                  <a:lnTo>
                    <a:pt x="51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2" name="object 3432"/>
            <p:cNvSpPr/>
            <p:nvPr/>
          </p:nvSpPr>
          <p:spPr>
            <a:xfrm>
              <a:off x="7421304" y="487903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3" name="object 3433"/>
            <p:cNvSpPr/>
            <p:nvPr/>
          </p:nvSpPr>
          <p:spPr>
            <a:xfrm>
              <a:off x="7404431" y="486406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4" name="object 3434"/>
            <p:cNvSpPr/>
            <p:nvPr/>
          </p:nvSpPr>
          <p:spPr>
            <a:xfrm>
              <a:off x="7630898" y="4649225"/>
              <a:ext cx="222910" cy="375515"/>
            </a:xfrm>
            <a:custGeom>
              <a:avLst/>
              <a:gdLst/>
              <a:ahLst/>
              <a:cxnLst/>
              <a:rect l="l" t="t" r="r" b="b"/>
              <a:pathLst>
                <a:path w="342265" h="576579">
                  <a:moveTo>
                    <a:pt x="341998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341998" y="575995"/>
                  </a:lnTo>
                  <a:lnTo>
                    <a:pt x="34199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5" name="object 3435"/>
            <p:cNvSpPr/>
            <p:nvPr/>
          </p:nvSpPr>
          <p:spPr>
            <a:xfrm>
              <a:off x="7630898" y="4649225"/>
              <a:ext cx="222910" cy="375515"/>
            </a:xfrm>
            <a:custGeom>
              <a:avLst/>
              <a:gdLst/>
              <a:ahLst/>
              <a:cxnLst/>
              <a:rect l="l" t="t" r="r" b="b"/>
              <a:pathLst>
                <a:path w="342265" h="576579">
                  <a:moveTo>
                    <a:pt x="0" y="575995"/>
                  </a:moveTo>
                  <a:lnTo>
                    <a:pt x="341998" y="575995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36" name="object 3436"/>
          <p:cNvSpPr txBox="1"/>
          <p:nvPr/>
        </p:nvSpPr>
        <p:spPr>
          <a:xfrm>
            <a:off x="7717497" y="4797729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7" name="Group 5246"/>
          <p:cNvGrpSpPr/>
          <p:nvPr/>
        </p:nvGrpSpPr>
        <p:grpSpPr>
          <a:xfrm>
            <a:off x="7454885" y="4649225"/>
            <a:ext cx="105872" cy="375515"/>
            <a:chOff x="7454885" y="4649225"/>
            <a:chExt cx="105872" cy="375515"/>
          </a:xfrm>
        </p:grpSpPr>
        <p:sp>
          <p:nvSpPr>
            <p:cNvPr id="3438" name="object 3438"/>
            <p:cNvSpPr/>
            <p:nvPr/>
          </p:nvSpPr>
          <p:spPr>
            <a:xfrm>
              <a:off x="7454885" y="4649225"/>
              <a:ext cx="105872" cy="375515"/>
            </a:xfrm>
            <a:custGeom>
              <a:avLst/>
              <a:gdLst/>
              <a:ahLst/>
              <a:cxnLst/>
              <a:rect l="l" t="t" r="r" b="b"/>
              <a:pathLst>
                <a:path w="162559" h="576579">
                  <a:moveTo>
                    <a:pt x="162001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62001" y="575995"/>
                  </a:lnTo>
                  <a:lnTo>
                    <a:pt x="162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39" name="object 3439"/>
            <p:cNvSpPr/>
            <p:nvPr/>
          </p:nvSpPr>
          <p:spPr>
            <a:xfrm>
              <a:off x="7454885" y="4649225"/>
              <a:ext cx="105872" cy="375515"/>
            </a:xfrm>
            <a:custGeom>
              <a:avLst/>
              <a:gdLst/>
              <a:ahLst/>
              <a:cxnLst/>
              <a:rect l="l" t="t" r="r" b="b"/>
              <a:pathLst>
                <a:path w="162559" h="576579">
                  <a:moveTo>
                    <a:pt x="0" y="575995"/>
                  </a:moveTo>
                  <a:lnTo>
                    <a:pt x="162001" y="575995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40" name="object 3440"/>
          <p:cNvSpPr txBox="1"/>
          <p:nvPr/>
        </p:nvSpPr>
        <p:spPr>
          <a:xfrm>
            <a:off x="7395249" y="4801119"/>
            <a:ext cx="13895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W</a:t>
            </a:r>
            <a:r>
              <a:rPr sz="325" b="1" spc="28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M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41" name="object 3441"/>
          <p:cNvSpPr txBox="1"/>
          <p:nvPr/>
        </p:nvSpPr>
        <p:spPr>
          <a:xfrm>
            <a:off x="7532595" y="4541368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1785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42" name="object 3442"/>
          <p:cNvSpPr txBox="1"/>
          <p:nvPr/>
        </p:nvSpPr>
        <p:spPr>
          <a:xfrm>
            <a:off x="7604224" y="4541368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1805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6" name="Group 5245"/>
          <p:cNvGrpSpPr/>
          <p:nvPr/>
        </p:nvGrpSpPr>
        <p:grpSpPr>
          <a:xfrm>
            <a:off x="7877298" y="4329244"/>
            <a:ext cx="1030350" cy="695496"/>
            <a:chOff x="7877298" y="4329244"/>
            <a:chExt cx="1030350" cy="695496"/>
          </a:xfrm>
        </p:grpSpPr>
        <p:sp>
          <p:nvSpPr>
            <p:cNvPr id="3444" name="object 3444"/>
            <p:cNvSpPr/>
            <p:nvPr/>
          </p:nvSpPr>
          <p:spPr>
            <a:xfrm>
              <a:off x="8890610" y="434421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45" name="object 3445"/>
            <p:cNvSpPr/>
            <p:nvPr/>
          </p:nvSpPr>
          <p:spPr>
            <a:xfrm>
              <a:off x="8873736" y="4329244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72"/>
                  </a:lnTo>
                  <a:lnTo>
                    <a:pt x="25907" y="6096"/>
                  </a:lnTo>
                  <a:lnTo>
                    <a:pt x="12668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46" name="object 3446"/>
            <p:cNvSpPr/>
            <p:nvPr/>
          </p:nvSpPr>
          <p:spPr>
            <a:xfrm>
              <a:off x="7894171" y="490252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47" name="object 3447"/>
            <p:cNvSpPr/>
            <p:nvPr/>
          </p:nvSpPr>
          <p:spPr>
            <a:xfrm>
              <a:off x="7877298" y="4902524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48" name="object 3448"/>
            <p:cNvPicPr/>
            <p:nvPr/>
          </p:nvPicPr>
          <p:blipFill>
            <a:blip r:embed="rId506" cstate="print"/>
            <a:stretch>
              <a:fillRect/>
            </a:stretch>
          </p:blipFill>
          <p:spPr>
            <a:xfrm>
              <a:off x="8066958" y="4654221"/>
              <a:ext cx="62696" cy="137964"/>
            </a:xfrm>
            <a:prstGeom prst="rect">
              <a:avLst/>
            </a:prstGeom>
          </p:spPr>
        </p:pic>
        <p:pic>
          <p:nvPicPr>
            <p:cNvPr id="3449" name="object 3449"/>
            <p:cNvPicPr/>
            <p:nvPr/>
          </p:nvPicPr>
          <p:blipFill>
            <a:blip r:embed="rId507" cstate="print"/>
            <a:stretch>
              <a:fillRect/>
            </a:stretch>
          </p:blipFill>
          <p:spPr>
            <a:xfrm>
              <a:off x="8066296" y="4954716"/>
              <a:ext cx="62282" cy="63109"/>
            </a:xfrm>
            <a:prstGeom prst="rect">
              <a:avLst/>
            </a:prstGeom>
          </p:spPr>
        </p:pic>
        <p:sp>
          <p:nvSpPr>
            <p:cNvPr id="3450" name="object 3450"/>
            <p:cNvSpPr/>
            <p:nvPr/>
          </p:nvSpPr>
          <p:spPr>
            <a:xfrm>
              <a:off x="8133955" y="4649225"/>
              <a:ext cx="99669" cy="375515"/>
            </a:xfrm>
            <a:custGeom>
              <a:avLst/>
              <a:gdLst/>
              <a:ahLst/>
              <a:cxnLst/>
              <a:rect l="l" t="t" r="r" b="b"/>
              <a:pathLst>
                <a:path w="153034" h="576579">
                  <a:moveTo>
                    <a:pt x="152996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152996" y="575995"/>
                  </a:lnTo>
                  <a:lnTo>
                    <a:pt x="15299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51" name="object 3451"/>
            <p:cNvSpPr/>
            <p:nvPr/>
          </p:nvSpPr>
          <p:spPr>
            <a:xfrm>
              <a:off x="8133955" y="4649225"/>
              <a:ext cx="99669" cy="375515"/>
            </a:xfrm>
            <a:custGeom>
              <a:avLst/>
              <a:gdLst/>
              <a:ahLst/>
              <a:cxnLst/>
              <a:rect l="l" t="t" r="r" b="b"/>
              <a:pathLst>
                <a:path w="153034" h="576579">
                  <a:moveTo>
                    <a:pt x="0" y="575995"/>
                  </a:moveTo>
                  <a:lnTo>
                    <a:pt x="152996" y="575995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52" name="object 3452"/>
          <p:cNvSpPr txBox="1"/>
          <p:nvPr/>
        </p:nvSpPr>
        <p:spPr>
          <a:xfrm>
            <a:off x="8159183" y="4797729"/>
            <a:ext cx="13523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8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5" name="Group 5244"/>
          <p:cNvGrpSpPr/>
          <p:nvPr/>
        </p:nvGrpSpPr>
        <p:grpSpPr>
          <a:xfrm>
            <a:off x="8251408" y="4797191"/>
            <a:ext cx="193382" cy="221875"/>
            <a:chOff x="8251408" y="4797191"/>
            <a:chExt cx="193382" cy="221875"/>
          </a:xfrm>
        </p:grpSpPr>
        <p:sp>
          <p:nvSpPr>
            <p:cNvPr id="3454" name="object 3454"/>
            <p:cNvSpPr/>
            <p:nvPr/>
          </p:nvSpPr>
          <p:spPr>
            <a:xfrm>
              <a:off x="8268281" y="500004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55" name="object 3455"/>
            <p:cNvSpPr/>
            <p:nvPr/>
          </p:nvSpPr>
          <p:spPr>
            <a:xfrm>
              <a:off x="8251408" y="498498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643"/>
                  </a:lnTo>
                  <a:lnTo>
                    <a:pt x="25955" y="6191"/>
                  </a:lnTo>
                  <a:lnTo>
                    <a:pt x="12721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56" name="object 3456"/>
            <p:cNvSpPr/>
            <p:nvPr/>
          </p:nvSpPr>
          <p:spPr>
            <a:xfrm>
              <a:off x="8303765" y="4799383"/>
              <a:ext cx="141025" cy="73200"/>
            </a:xfrm>
            <a:custGeom>
              <a:avLst/>
              <a:gdLst/>
              <a:ahLst/>
              <a:cxnLst/>
              <a:rect l="l" t="t" r="r" b="b"/>
              <a:pathLst>
                <a:path w="216534" h="112395">
                  <a:moveTo>
                    <a:pt x="0" y="112013"/>
                  </a:moveTo>
                  <a:lnTo>
                    <a:pt x="216001" y="112013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201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57" name="object 3457"/>
            <p:cNvSpPr/>
            <p:nvPr/>
          </p:nvSpPr>
          <p:spPr>
            <a:xfrm>
              <a:off x="8303765" y="4797191"/>
              <a:ext cx="141025" cy="75268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0" y="115379"/>
                  </a:moveTo>
                  <a:lnTo>
                    <a:pt x="216001" y="11537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58" name="object 3458"/>
          <p:cNvSpPr txBox="1"/>
          <p:nvPr/>
        </p:nvSpPr>
        <p:spPr>
          <a:xfrm>
            <a:off x="8353888" y="4796984"/>
            <a:ext cx="16252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3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MX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4" name="Group 5243"/>
          <p:cNvGrpSpPr/>
          <p:nvPr/>
        </p:nvGrpSpPr>
        <p:grpSpPr>
          <a:xfrm>
            <a:off x="8303763" y="4649218"/>
            <a:ext cx="141025" cy="299006"/>
            <a:chOff x="8303763" y="4649218"/>
            <a:chExt cx="141025" cy="299006"/>
          </a:xfrm>
        </p:grpSpPr>
        <p:sp>
          <p:nvSpPr>
            <p:cNvPr id="3460" name="object 3460"/>
            <p:cNvSpPr/>
            <p:nvPr/>
          </p:nvSpPr>
          <p:spPr>
            <a:xfrm>
              <a:off x="8303763" y="4872955"/>
              <a:ext cx="141025" cy="75269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216001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216001" y="115379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61" name="object 3461"/>
            <p:cNvSpPr/>
            <p:nvPr/>
          </p:nvSpPr>
          <p:spPr>
            <a:xfrm>
              <a:off x="8303763" y="4872955"/>
              <a:ext cx="141025" cy="75269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0" y="115379"/>
                  </a:moveTo>
                  <a:lnTo>
                    <a:pt x="216001" y="11537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62" name="object 3462"/>
            <p:cNvPicPr/>
            <p:nvPr/>
          </p:nvPicPr>
          <p:blipFill>
            <a:blip r:embed="rId508" cstate="print"/>
            <a:stretch>
              <a:fillRect/>
            </a:stretch>
          </p:blipFill>
          <p:spPr>
            <a:xfrm>
              <a:off x="8303763" y="4649218"/>
              <a:ext cx="140677" cy="75144"/>
            </a:xfrm>
            <a:prstGeom prst="rect">
              <a:avLst/>
            </a:prstGeom>
          </p:spPr>
        </p:pic>
        <p:sp>
          <p:nvSpPr>
            <p:cNvPr id="3463" name="object 3463"/>
            <p:cNvSpPr/>
            <p:nvPr/>
          </p:nvSpPr>
          <p:spPr>
            <a:xfrm>
              <a:off x="8303763" y="4649218"/>
              <a:ext cx="141025" cy="75269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0" y="115379"/>
                  </a:moveTo>
                  <a:lnTo>
                    <a:pt x="216001" y="11537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64" name="object 3464"/>
            <p:cNvPicPr/>
            <p:nvPr/>
          </p:nvPicPr>
          <p:blipFill>
            <a:blip r:embed="rId509" cstate="print"/>
            <a:stretch>
              <a:fillRect/>
            </a:stretch>
          </p:blipFill>
          <p:spPr>
            <a:xfrm>
              <a:off x="8303763" y="4724238"/>
              <a:ext cx="140677" cy="75144"/>
            </a:xfrm>
            <a:prstGeom prst="rect">
              <a:avLst/>
            </a:prstGeom>
          </p:spPr>
        </p:pic>
        <p:sp>
          <p:nvSpPr>
            <p:cNvPr id="3465" name="object 3465"/>
            <p:cNvSpPr/>
            <p:nvPr/>
          </p:nvSpPr>
          <p:spPr>
            <a:xfrm>
              <a:off x="8303763" y="4724238"/>
              <a:ext cx="141025" cy="75269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0" y="115379"/>
                  </a:moveTo>
                  <a:lnTo>
                    <a:pt x="216001" y="11537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66" name="object 3466"/>
          <p:cNvSpPr txBox="1"/>
          <p:nvPr/>
        </p:nvSpPr>
        <p:spPr>
          <a:xfrm>
            <a:off x="8296154" y="4622856"/>
            <a:ext cx="76923" cy="150378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defTabSz="595630">
              <a:lnSpc>
                <a:spcPct val="151000"/>
              </a:lnSpc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SO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3" name="Group 5242"/>
          <p:cNvGrpSpPr/>
          <p:nvPr/>
        </p:nvGrpSpPr>
        <p:grpSpPr>
          <a:xfrm>
            <a:off x="8303763" y="4949216"/>
            <a:ext cx="141025" cy="75268"/>
            <a:chOff x="8303763" y="4949216"/>
            <a:chExt cx="141025" cy="75268"/>
          </a:xfrm>
        </p:grpSpPr>
        <p:pic>
          <p:nvPicPr>
            <p:cNvPr id="3468" name="object 3468"/>
            <p:cNvPicPr/>
            <p:nvPr/>
          </p:nvPicPr>
          <p:blipFill>
            <a:blip r:embed="rId510" cstate="print"/>
            <a:stretch>
              <a:fillRect/>
            </a:stretch>
          </p:blipFill>
          <p:spPr>
            <a:xfrm>
              <a:off x="8303763" y="4949216"/>
              <a:ext cx="140677" cy="75144"/>
            </a:xfrm>
            <a:prstGeom prst="rect">
              <a:avLst/>
            </a:prstGeom>
          </p:spPr>
        </p:pic>
        <p:sp>
          <p:nvSpPr>
            <p:cNvPr id="3469" name="object 3469"/>
            <p:cNvSpPr/>
            <p:nvPr/>
          </p:nvSpPr>
          <p:spPr>
            <a:xfrm>
              <a:off x="8303763" y="4949216"/>
              <a:ext cx="141025" cy="75268"/>
            </a:xfrm>
            <a:custGeom>
              <a:avLst/>
              <a:gdLst/>
              <a:ahLst/>
              <a:cxnLst/>
              <a:rect l="l" t="t" r="r" b="b"/>
              <a:pathLst>
                <a:path w="216534" h="115570">
                  <a:moveTo>
                    <a:pt x="0" y="115379"/>
                  </a:moveTo>
                  <a:lnTo>
                    <a:pt x="216001" y="11537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70" name="object 3470"/>
          <p:cNvSpPr txBox="1"/>
          <p:nvPr/>
        </p:nvSpPr>
        <p:spPr>
          <a:xfrm>
            <a:off x="8296155" y="4845354"/>
            <a:ext cx="104631" cy="152943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indent="52705" defTabSz="595630">
              <a:lnSpc>
                <a:spcPct val="154000"/>
              </a:lnSpc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2" name="Group 5241"/>
          <p:cNvGrpSpPr/>
          <p:nvPr/>
        </p:nvGrpSpPr>
        <p:grpSpPr>
          <a:xfrm>
            <a:off x="8371918" y="4649226"/>
            <a:ext cx="882709" cy="370419"/>
            <a:chOff x="8371918" y="4649226"/>
            <a:chExt cx="882709" cy="370419"/>
          </a:xfrm>
        </p:grpSpPr>
        <p:sp>
          <p:nvSpPr>
            <p:cNvPr id="3472" name="object 3472"/>
            <p:cNvSpPr/>
            <p:nvPr/>
          </p:nvSpPr>
          <p:spPr>
            <a:xfrm>
              <a:off x="8386889" y="4671178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8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3" name="object 3473"/>
            <p:cNvSpPr/>
            <p:nvPr/>
          </p:nvSpPr>
          <p:spPr>
            <a:xfrm>
              <a:off x="8371918" y="4654305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4572" y="12721"/>
                  </a:lnTo>
                  <a:lnTo>
                    <a:pt x="6096" y="25955"/>
                  </a:lnTo>
                  <a:lnTo>
                    <a:pt x="4572" y="39165"/>
                  </a:lnTo>
                  <a:lnTo>
                    <a:pt x="0" y="51815"/>
                  </a:lnTo>
                  <a:lnTo>
                    <a:pt x="51816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4" name="object 3474"/>
            <p:cNvSpPr/>
            <p:nvPr/>
          </p:nvSpPr>
          <p:spPr>
            <a:xfrm>
              <a:off x="8400454" y="4671509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82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5" name="object 3475"/>
            <p:cNvSpPr/>
            <p:nvPr/>
          </p:nvSpPr>
          <p:spPr>
            <a:xfrm>
              <a:off x="8400454" y="4654636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0" y="25907"/>
                  </a:lnTo>
                  <a:lnTo>
                    <a:pt x="51816" y="51815"/>
                  </a:lnTo>
                  <a:lnTo>
                    <a:pt x="47244" y="39094"/>
                  </a:lnTo>
                  <a:lnTo>
                    <a:pt x="45720" y="25860"/>
                  </a:lnTo>
                  <a:lnTo>
                    <a:pt x="47244" y="12650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6" name="object 3476"/>
            <p:cNvSpPr/>
            <p:nvPr/>
          </p:nvSpPr>
          <p:spPr>
            <a:xfrm>
              <a:off x="8404176" y="470029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7" name="object 3477"/>
            <p:cNvSpPr/>
            <p:nvPr/>
          </p:nvSpPr>
          <p:spPr>
            <a:xfrm>
              <a:off x="8387303" y="4685322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8" name="object 3478"/>
            <p:cNvSpPr/>
            <p:nvPr/>
          </p:nvSpPr>
          <p:spPr>
            <a:xfrm>
              <a:off x="8387468" y="4747274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8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79" name="object 3479"/>
            <p:cNvSpPr/>
            <p:nvPr/>
          </p:nvSpPr>
          <p:spPr>
            <a:xfrm>
              <a:off x="8372497" y="4730400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4572" y="12721"/>
                  </a:lnTo>
                  <a:lnTo>
                    <a:pt x="6096" y="25955"/>
                  </a:lnTo>
                  <a:lnTo>
                    <a:pt x="4572" y="39165"/>
                  </a:lnTo>
                  <a:lnTo>
                    <a:pt x="0" y="51816"/>
                  </a:lnTo>
                  <a:lnTo>
                    <a:pt x="51815" y="259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0" name="object 3480"/>
            <p:cNvSpPr/>
            <p:nvPr/>
          </p:nvSpPr>
          <p:spPr>
            <a:xfrm>
              <a:off x="8401116" y="4747605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7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1" name="object 3481"/>
            <p:cNvSpPr/>
            <p:nvPr/>
          </p:nvSpPr>
          <p:spPr>
            <a:xfrm>
              <a:off x="8401116" y="4730731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0" y="25907"/>
                  </a:lnTo>
                  <a:lnTo>
                    <a:pt x="51815" y="51815"/>
                  </a:lnTo>
                  <a:lnTo>
                    <a:pt x="47172" y="39094"/>
                  </a:lnTo>
                  <a:lnTo>
                    <a:pt x="45624" y="25860"/>
                  </a:lnTo>
                  <a:lnTo>
                    <a:pt x="47172" y="12650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2" name="object 3482"/>
            <p:cNvSpPr/>
            <p:nvPr/>
          </p:nvSpPr>
          <p:spPr>
            <a:xfrm>
              <a:off x="8404755" y="477638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3" name="object 3483"/>
            <p:cNvSpPr/>
            <p:nvPr/>
          </p:nvSpPr>
          <p:spPr>
            <a:xfrm>
              <a:off x="8387882" y="4761418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4" name="object 3484"/>
            <p:cNvSpPr/>
            <p:nvPr/>
          </p:nvSpPr>
          <p:spPr>
            <a:xfrm>
              <a:off x="8389122" y="4971508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70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5" name="object 3485"/>
            <p:cNvSpPr/>
            <p:nvPr/>
          </p:nvSpPr>
          <p:spPr>
            <a:xfrm>
              <a:off x="8374069" y="4954634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4643" y="12650"/>
                  </a:lnTo>
                  <a:lnTo>
                    <a:pt x="6191" y="25860"/>
                  </a:lnTo>
                  <a:lnTo>
                    <a:pt x="4643" y="39094"/>
                  </a:lnTo>
                  <a:lnTo>
                    <a:pt x="0" y="51816"/>
                  </a:lnTo>
                  <a:lnTo>
                    <a:pt x="51816" y="25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6" name="object 3486"/>
            <p:cNvSpPr/>
            <p:nvPr/>
          </p:nvSpPr>
          <p:spPr>
            <a:xfrm>
              <a:off x="8402687" y="4971756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2882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7" name="object 3487"/>
            <p:cNvSpPr/>
            <p:nvPr/>
          </p:nvSpPr>
          <p:spPr>
            <a:xfrm>
              <a:off x="8402687" y="4954882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0" y="25908"/>
                  </a:lnTo>
                  <a:lnTo>
                    <a:pt x="51816" y="51816"/>
                  </a:lnTo>
                  <a:lnTo>
                    <a:pt x="47244" y="39165"/>
                  </a:lnTo>
                  <a:lnTo>
                    <a:pt x="45720" y="25955"/>
                  </a:lnTo>
                  <a:lnTo>
                    <a:pt x="47244" y="12721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8" name="object 3488"/>
            <p:cNvSpPr/>
            <p:nvPr/>
          </p:nvSpPr>
          <p:spPr>
            <a:xfrm>
              <a:off x="8406409" y="5000622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89" name="object 3489"/>
            <p:cNvSpPr/>
            <p:nvPr/>
          </p:nvSpPr>
          <p:spPr>
            <a:xfrm>
              <a:off x="8389536" y="4985651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0" name="object 3490"/>
            <p:cNvSpPr/>
            <p:nvPr/>
          </p:nvSpPr>
          <p:spPr>
            <a:xfrm>
              <a:off x="8474151" y="500004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1" name="object 3491"/>
            <p:cNvSpPr/>
            <p:nvPr/>
          </p:nvSpPr>
          <p:spPr>
            <a:xfrm>
              <a:off x="8457277" y="4984990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2" name="object 3492"/>
            <p:cNvSpPr/>
            <p:nvPr/>
          </p:nvSpPr>
          <p:spPr>
            <a:xfrm>
              <a:off x="8841229" y="485016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3" name="object 3493"/>
            <p:cNvSpPr/>
            <p:nvPr/>
          </p:nvSpPr>
          <p:spPr>
            <a:xfrm>
              <a:off x="8824356" y="4835197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72"/>
                  </a:lnTo>
                  <a:lnTo>
                    <a:pt x="25907" y="6096"/>
                  </a:lnTo>
                  <a:lnTo>
                    <a:pt x="12668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4" name="object 3494"/>
            <p:cNvSpPr/>
            <p:nvPr/>
          </p:nvSpPr>
          <p:spPr>
            <a:xfrm>
              <a:off x="8841229" y="500004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495" name="object 3495"/>
            <p:cNvSpPr/>
            <p:nvPr/>
          </p:nvSpPr>
          <p:spPr>
            <a:xfrm>
              <a:off x="8824356" y="4984990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643"/>
                  </a:lnTo>
                  <a:lnTo>
                    <a:pt x="25907" y="6191"/>
                  </a:lnTo>
                  <a:lnTo>
                    <a:pt x="12668" y="4643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496" name="object 3496"/>
            <p:cNvPicPr/>
            <p:nvPr/>
          </p:nvPicPr>
          <p:blipFill>
            <a:blip r:embed="rId511" cstate="print"/>
            <a:stretch>
              <a:fillRect/>
            </a:stretch>
          </p:blipFill>
          <p:spPr>
            <a:xfrm>
              <a:off x="9190111" y="4649226"/>
              <a:ext cx="64477" cy="125673"/>
            </a:xfrm>
            <a:prstGeom prst="rect">
              <a:avLst/>
            </a:prstGeom>
          </p:spPr>
        </p:pic>
        <p:sp>
          <p:nvSpPr>
            <p:cNvPr id="3497" name="object 3497"/>
            <p:cNvSpPr/>
            <p:nvPr/>
          </p:nvSpPr>
          <p:spPr>
            <a:xfrm>
              <a:off x="9190111" y="4649226"/>
              <a:ext cx="64516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498" name="object 3498"/>
          <p:cNvSpPr txBox="1"/>
          <p:nvPr/>
        </p:nvSpPr>
        <p:spPr>
          <a:xfrm>
            <a:off x="9187466" y="4673080"/>
            <a:ext cx="723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1" name="Group 5240"/>
          <p:cNvGrpSpPr/>
          <p:nvPr/>
        </p:nvGrpSpPr>
        <p:grpSpPr>
          <a:xfrm>
            <a:off x="9190113" y="4773047"/>
            <a:ext cx="64515" cy="125723"/>
            <a:chOff x="9190113" y="4773047"/>
            <a:chExt cx="64515" cy="125723"/>
          </a:xfrm>
        </p:grpSpPr>
        <p:pic>
          <p:nvPicPr>
            <p:cNvPr id="3500" name="object 3500"/>
            <p:cNvPicPr/>
            <p:nvPr/>
          </p:nvPicPr>
          <p:blipFill>
            <a:blip r:embed="rId512" cstate="print"/>
            <a:stretch>
              <a:fillRect/>
            </a:stretch>
          </p:blipFill>
          <p:spPr>
            <a:xfrm>
              <a:off x="9190113" y="4773047"/>
              <a:ext cx="64476" cy="125673"/>
            </a:xfrm>
            <a:prstGeom prst="rect">
              <a:avLst/>
            </a:prstGeom>
          </p:spPr>
        </p:pic>
        <p:sp>
          <p:nvSpPr>
            <p:cNvPr id="3501" name="object 3501"/>
            <p:cNvSpPr/>
            <p:nvPr/>
          </p:nvSpPr>
          <p:spPr>
            <a:xfrm>
              <a:off x="9190113" y="477304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02" name="object 3502"/>
          <p:cNvSpPr txBox="1"/>
          <p:nvPr/>
        </p:nvSpPr>
        <p:spPr>
          <a:xfrm>
            <a:off x="9186224" y="4796984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40" name="Group 5239"/>
          <p:cNvGrpSpPr/>
          <p:nvPr/>
        </p:nvGrpSpPr>
        <p:grpSpPr>
          <a:xfrm>
            <a:off x="9190113" y="4898687"/>
            <a:ext cx="64515" cy="125723"/>
            <a:chOff x="9190113" y="4898687"/>
            <a:chExt cx="64515" cy="125723"/>
          </a:xfrm>
        </p:grpSpPr>
        <p:pic>
          <p:nvPicPr>
            <p:cNvPr id="3504" name="object 3504"/>
            <p:cNvPicPr/>
            <p:nvPr/>
          </p:nvPicPr>
          <p:blipFill>
            <a:blip r:embed="rId513" cstate="print"/>
            <a:stretch>
              <a:fillRect/>
            </a:stretch>
          </p:blipFill>
          <p:spPr>
            <a:xfrm>
              <a:off x="9190113" y="4898687"/>
              <a:ext cx="64476" cy="125673"/>
            </a:xfrm>
            <a:prstGeom prst="rect">
              <a:avLst/>
            </a:prstGeom>
          </p:spPr>
        </p:pic>
        <p:sp>
          <p:nvSpPr>
            <p:cNvPr id="3505" name="object 3505"/>
            <p:cNvSpPr/>
            <p:nvPr/>
          </p:nvSpPr>
          <p:spPr>
            <a:xfrm>
              <a:off x="9190113" y="4898687"/>
              <a:ext cx="64515" cy="125723"/>
            </a:xfrm>
            <a:custGeom>
              <a:avLst/>
              <a:gdLst/>
              <a:ahLst/>
              <a:cxnLst/>
              <a:rect l="l" t="t" r="r" b="b"/>
              <a:pathLst>
                <a:path w="99059" h="193040">
                  <a:moveTo>
                    <a:pt x="0" y="192963"/>
                  </a:moveTo>
                  <a:lnTo>
                    <a:pt x="99000" y="192963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06" name="object 3506"/>
          <p:cNvSpPr txBox="1"/>
          <p:nvPr/>
        </p:nvSpPr>
        <p:spPr>
          <a:xfrm>
            <a:off x="9186224" y="4922624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9" name="Group 5238"/>
          <p:cNvGrpSpPr/>
          <p:nvPr/>
        </p:nvGrpSpPr>
        <p:grpSpPr>
          <a:xfrm>
            <a:off x="4248946" y="4981763"/>
            <a:ext cx="261868" cy="687258"/>
            <a:chOff x="4248946" y="4981763"/>
            <a:chExt cx="261868" cy="687258"/>
          </a:xfrm>
        </p:grpSpPr>
        <p:pic>
          <p:nvPicPr>
            <p:cNvPr id="3508" name="object 3508"/>
            <p:cNvPicPr/>
            <p:nvPr/>
          </p:nvPicPr>
          <p:blipFill>
            <a:blip r:embed="rId514" cstate="print"/>
            <a:stretch>
              <a:fillRect/>
            </a:stretch>
          </p:blipFill>
          <p:spPr>
            <a:xfrm>
              <a:off x="4248946" y="5574489"/>
              <a:ext cx="35169" cy="94366"/>
            </a:xfrm>
            <a:prstGeom prst="rect">
              <a:avLst/>
            </a:prstGeom>
          </p:spPr>
        </p:pic>
        <p:sp>
          <p:nvSpPr>
            <p:cNvPr id="3509" name="object 3509"/>
            <p:cNvSpPr/>
            <p:nvPr/>
          </p:nvSpPr>
          <p:spPr>
            <a:xfrm>
              <a:off x="4248946" y="4998636"/>
              <a:ext cx="233249" cy="670385"/>
            </a:xfrm>
            <a:custGeom>
              <a:avLst/>
              <a:gdLst/>
              <a:ahLst/>
              <a:cxnLst/>
              <a:rect l="l" t="t" r="r" b="b"/>
              <a:pathLst>
                <a:path w="358139" h="1029334">
                  <a:moveTo>
                    <a:pt x="0" y="1029081"/>
                  </a:moveTo>
                  <a:lnTo>
                    <a:pt x="54000" y="1029081"/>
                  </a:lnTo>
                  <a:lnTo>
                    <a:pt x="54000" y="884186"/>
                  </a:lnTo>
                  <a:lnTo>
                    <a:pt x="0" y="884186"/>
                  </a:lnTo>
                  <a:lnTo>
                    <a:pt x="0" y="1029081"/>
                  </a:lnTo>
                  <a:close/>
                </a:path>
                <a:path w="358139" h="1029334">
                  <a:moveTo>
                    <a:pt x="329184" y="0"/>
                  </a:moveTo>
                  <a:lnTo>
                    <a:pt x="3580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0" name="object 3510"/>
            <p:cNvSpPr/>
            <p:nvPr/>
          </p:nvSpPr>
          <p:spPr>
            <a:xfrm>
              <a:off x="4448366" y="498176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4572" y="12721"/>
                  </a:lnTo>
                  <a:lnTo>
                    <a:pt x="6096" y="25955"/>
                  </a:lnTo>
                  <a:lnTo>
                    <a:pt x="4572" y="39165"/>
                  </a:lnTo>
                  <a:lnTo>
                    <a:pt x="0" y="51816"/>
                  </a:lnTo>
                  <a:lnTo>
                    <a:pt x="51815" y="259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1" name="object 3511"/>
            <p:cNvSpPr/>
            <p:nvPr/>
          </p:nvSpPr>
          <p:spPr>
            <a:xfrm>
              <a:off x="4476902" y="4998967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2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2" name="object 3512"/>
            <p:cNvSpPr/>
            <p:nvPr/>
          </p:nvSpPr>
          <p:spPr>
            <a:xfrm>
              <a:off x="4476902" y="4982094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0" y="25908"/>
                  </a:lnTo>
                  <a:lnTo>
                    <a:pt x="51815" y="51816"/>
                  </a:lnTo>
                  <a:lnTo>
                    <a:pt x="47243" y="39094"/>
                  </a:lnTo>
                  <a:lnTo>
                    <a:pt x="45719" y="25860"/>
                  </a:lnTo>
                  <a:lnTo>
                    <a:pt x="47243" y="12650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3" name="object 3513"/>
            <p:cNvSpPr/>
            <p:nvPr/>
          </p:nvSpPr>
          <p:spPr>
            <a:xfrm>
              <a:off x="4283520" y="541812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4" name="object 3514"/>
            <p:cNvSpPr/>
            <p:nvPr/>
          </p:nvSpPr>
          <p:spPr>
            <a:xfrm>
              <a:off x="4283520" y="5418121"/>
              <a:ext cx="35566" cy="142679"/>
            </a:xfrm>
            <a:custGeom>
              <a:avLst/>
              <a:gdLst/>
              <a:ahLst/>
              <a:cxnLst/>
              <a:rect l="l" t="t" r="r" b="b"/>
              <a:pathLst>
                <a:path w="54610" h="219075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54610" h="219075">
                  <a:moveTo>
                    <a:pt x="27304" y="218617"/>
                  </a:moveTo>
                  <a:lnTo>
                    <a:pt x="27304" y="1897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15" name="object 3515"/>
            <p:cNvSpPr/>
            <p:nvPr/>
          </p:nvSpPr>
          <p:spPr>
            <a:xfrm>
              <a:off x="4284430" y="5541727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516" name="object 3516"/>
            <p:cNvPicPr/>
            <p:nvPr/>
          </p:nvPicPr>
          <p:blipFill>
            <a:blip r:embed="rId515" cstate="print"/>
            <a:stretch>
              <a:fillRect/>
            </a:stretch>
          </p:blipFill>
          <p:spPr>
            <a:xfrm>
              <a:off x="4319583" y="5293721"/>
              <a:ext cx="46892" cy="125673"/>
            </a:xfrm>
            <a:prstGeom prst="rect">
              <a:avLst/>
            </a:prstGeom>
          </p:spPr>
        </p:pic>
        <p:sp>
          <p:nvSpPr>
            <p:cNvPr id="3517" name="object 3517"/>
            <p:cNvSpPr/>
            <p:nvPr/>
          </p:nvSpPr>
          <p:spPr>
            <a:xfrm>
              <a:off x="4319583" y="5293721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518" name="object 3518"/>
            <p:cNvPicPr/>
            <p:nvPr/>
          </p:nvPicPr>
          <p:blipFill>
            <a:blip r:embed="rId516" cstate="print"/>
            <a:stretch>
              <a:fillRect/>
            </a:stretch>
          </p:blipFill>
          <p:spPr>
            <a:xfrm>
              <a:off x="4319583" y="5543182"/>
              <a:ext cx="46892" cy="125673"/>
            </a:xfrm>
            <a:prstGeom prst="rect">
              <a:avLst/>
            </a:prstGeom>
          </p:spPr>
        </p:pic>
        <p:sp>
          <p:nvSpPr>
            <p:cNvPr id="3519" name="object 3519"/>
            <p:cNvSpPr/>
            <p:nvPr/>
          </p:nvSpPr>
          <p:spPr>
            <a:xfrm>
              <a:off x="4319583" y="554318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20" name="object 3520"/>
          <p:cNvSpPr txBox="1"/>
          <p:nvPr/>
        </p:nvSpPr>
        <p:spPr>
          <a:xfrm>
            <a:off x="4227192" y="5614596"/>
            <a:ext cx="15012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17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49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N</a:t>
            </a:r>
            <a:r>
              <a:rPr sz="260" b="1" spc="88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N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8" name="Group 5237"/>
          <p:cNvGrpSpPr/>
          <p:nvPr/>
        </p:nvGrpSpPr>
        <p:grpSpPr>
          <a:xfrm>
            <a:off x="4319583" y="5418122"/>
            <a:ext cx="47146" cy="125723"/>
            <a:chOff x="4319583" y="5418122"/>
            <a:chExt cx="47146" cy="125723"/>
          </a:xfrm>
        </p:grpSpPr>
        <p:sp>
          <p:nvSpPr>
            <p:cNvPr id="3522" name="object 3522"/>
            <p:cNvSpPr/>
            <p:nvPr/>
          </p:nvSpPr>
          <p:spPr>
            <a:xfrm>
              <a:off x="4319583" y="54181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23" name="object 3523"/>
            <p:cNvSpPr/>
            <p:nvPr/>
          </p:nvSpPr>
          <p:spPr>
            <a:xfrm>
              <a:off x="4319583" y="5418122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24" name="object 3524"/>
          <p:cNvSpPr txBox="1"/>
          <p:nvPr/>
        </p:nvSpPr>
        <p:spPr>
          <a:xfrm>
            <a:off x="4281287" y="5415922"/>
            <a:ext cx="8229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25" name="object 3525"/>
          <p:cNvSpPr txBox="1"/>
          <p:nvPr/>
        </p:nvSpPr>
        <p:spPr>
          <a:xfrm>
            <a:off x="3997996" y="5442308"/>
            <a:ext cx="36559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25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74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N</a:t>
            </a:r>
            <a:r>
              <a:rPr sz="390" b="1" spc="102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N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7" name="Group 5236"/>
          <p:cNvGrpSpPr/>
          <p:nvPr/>
        </p:nvGrpSpPr>
        <p:grpSpPr>
          <a:xfrm>
            <a:off x="4201386" y="5543763"/>
            <a:ext cx="168237" cy="125723"/>
            <a:chOff x="4201386" y="5543763"/>
            <a:chExt cx="168237" cy="125723"/>
          </a:xfrm>
        </p:grpSpPr>
        <p:sp>
          <p:nvSpPr>
            <p:cNvPr id="3527" name="object 3527"/>
            <p:cNvSpPr/>
            <p:nvPr/>
          </p:nvSpPr>
          <p:spPr>
            <a:xfrm>
              <a:off x="4343155" y="554462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28" name="object 3528"/>
            <p:cNvSpPr/>
            <p:nvPr/>
          </p:nvSpPr>
          <p:spPr>
            <a:xfrm>
              <a:off x="4326282" y="554462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29" name="object 3529"/>
            <p:cNvSpPr/>
            <p:nvPr/>
          </p:nvSpPr>
          <p:spPr>
            <a:xfrm>
              <a:off x="4327936" y="5585318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70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30" name="object 3530"/>
            <p:cNvSpPr/>
            <p:nvPr/>
          </p:nvSpPr>
          <p:spPr>
            <a:xfrm>
              <a:off x="4318838" y="557142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0" y="0"/>
                  </a:moveTo>
                  <a:lnTo>
                    <a:pt x="3786" y="10453"/>
                  </a:lnTo>
                  <a:lnTo>
                    <a:pt x="5048" y="21336"/>
                  </a:lnTo>
                  <a:lnTo>
                    <a:pt x="3786" y="32218"/>
                  </a:lnTo>
                  <a:lnTo>
                    <a:pt x="0" y="42672"/>
                  </a:lnTo>
                  <a:lnTo>
                    <a:pt x="42672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31" name="object 3531"/>
            <p:cNvSpPr/>
            <p:nvPr/>
          </p:nvSpPr>
          <p:spPr>
            <a:xfrm>
              <a:off x="4341501" y="5585648"/>
              <a:ext cx="19023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2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32" name="object 3532"/>
            <p:cNvSpPr/>
            <p:nvPr/>
          </p:nvSpPr>
          <p:spPr>
            <a:xfrm>
              <a:off x="4341501" y="557175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0" y="21335"/>
                  </a:lnTo>
                  <a:lnTo>
                    <a:pt x="42672" y="42671"/>
                  </a:lnTo>
                  <a:lnTo>
                    <a:pt x="38885" y="32200"/>
                  </a:lnTo>
                  <a:lnTo>
                    <a:pt x="37623" y="21288"/>
                  </a:lnTo>
                  <a:lnTo>
                    <a:pt x="38885" y="10400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533" name="object 3533"/>
            <p:cNvPicPr/>
            <p:nvPr/>
          </p:nvPicPr>
          <p:blipFill>
            <a:blip r:embed="rId517" cstate="print"/>
            <a:stretch>
              <a:fillRect/>
            </a:stretch>
          </p:blipFill>
          <p:spPr>
            <a:xfrm>
              <a:off x="4201386" y="5543763"/>
              <a:ext cx="46892" cy="125673"/>
            </a:xfrm>
            <a:prstGeom prst="rect">
              <a:avLst/>
            </a:prstGeom>
          </p:spPr>
        </p:pic>
        <p:sp>
          <p:nvSpPr>
            <p:cNvPr id="3534" name="object 3534"/>
            <p:cNvSpPr/>
            <p:nvPr/>
          </p:nvSpPr>
          <p:spPr>
            <a:xfrm>
              <a:off x="4201386" y="5543763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35" name="object 3535"/>
          <p:cNvSpPr txBox="1"/>
          <p:nvPr/>
        </p:nvSpPr>
        <p:spPr>
          <a:xfrm>
            <a:off x="4203040" y="5547104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6" name="Group 5235"/>
          <p:cNvGrpSpPr/>
          <p:nvPr/>
        </p:nvGrpSpPr>
        <p:grpSpPr>
          <a:xfrm>
            <a:off x="4153827" y="5293723"/>
            <a:ext cx="248469" cy="375184"/>
            <a:chOff x="4153827" y="5293723"/>
            <a:chExt cx="248469" cy="375184"/>
          </a:xfrm>
        </p:grpSpPr>
        <p:sp>
          <p:nvSpPr>
            <p:cNvPr id="3537" name="object 3537"/>
            <p:cNvSpPr/>
            <p:nvPr/>
          </p:nvSpPr>
          <p:spPr>
            <a:xfrm>
              <a:off x="4170700" y="551972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38" name="object 3538"/>
            <p:cNvSpPr/>
            <p:nvPr/>
          </p:nvSpPr>
          <p:spPr>
            <a:xfrm>
              <a:off x="4153827" y="5504756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539" name="object 3539"/>
            <p:cNvPicPr/>
            <p:nvPr/>
          </p:nvPicPr>
          <p:blipFill>
            <a:blip r:embed="rId518" cstate="print"/>
            <a:stretch>
              <a:fillRect/>
            </a:stretch>
          </p:blipFill>
          <p:spPr>
            <a:xfrm>
              <a:off x="4366730" y="5418122"/>
              <a:ext cx="35169" cy="125673"/>
            </a:xfrm>
            <a:prstGeom prst="rect">
              <a:avLst/>
            </a:prstGeom>
          </p:spPr>
        </p:pic>
        <p:sp>
          <p:nvSpPr>
            <p:cNvPr id="3540" name="object 3540"/>
            <p:cNvSpPr/>
            <p:nvPr/>
          </p:nvSpPr>
          <p:spPr>
            <a:xfrm>
              <a:off x="4366730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41" name="object 3541"/>
            <p:cNvSpPr/>
            <p:nvPr/>
          </p:nvSpPr>
          <p:spPr>
            <a:xfrm>
              <a:off x="4366730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42" name="object 3542"/>
            <p:cNvSpPr/>
            <p:nvPr/>
          </p:nvSpPr>
          <p:spPr>
            <a:xfrm>
              <a:off x="4366730" y="554318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43" name="object 3543"/>
            <p:cNvSpPr/>
            <p:nvPr/>
          </p:nvSpPr>
          <p:spPr>
            <a:xfrm>
              <a:off x="4366730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97D0DE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44" name="object 3544"/>
            <p:cNvSpPr/>
            <p:nvPr/>
          </p:nvSpPr>
          <p:spPr>
            <a:xfrm>
              <a:off x="4366730" y="529372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45" name="object 3545"/>
          <p:cNvSpPr txBox="1"/>
          <p:nvPr/>
        </p:nvSpPr>
        <p:spPr>
          <a:xfrm>
            <a:off x="3714252" y="5174855"/>
            <a:ext cx="1161857" cy="10256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795" defTabSz="595630">
              <a:lnSpc>
                <a:spcPts val="280"/>
              </a:lnSpc>
              <a:spcBef>
                <a:spcPts val="3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80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305"/>
              </a:lnSpc>
              <a:spcBef>
                <a:spcPts val="8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lnSpc>
                <a:spcPts val="30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5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4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spcBef>
                <a:spcPts val="16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lnSpc>
                <a:spcPts val="285"/>
              </a:lnSpc>
              <a:spcBef>
                <a:spcPts val="9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8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3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4.8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0"/>
              </a:lnSpc>
              <a:spcBef>
                <a:spcPts val="6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4.99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70"/>
              </a:lnSpc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5.01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5"/>
              </a:lnSpc>
              <a:spcBef>
                <a:spcPts val="6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5.03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5.091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6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6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5.35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6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5.46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5.47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5.57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7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5.725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7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5.83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5.85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5.925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5" name="Group 5234"/>
          <p:cNvGrpSpPr/>
          <p:nvPr/>
        </p:nvGrpSpPr>
        <p:grpSpPr>
          <a:xfrm>
            <a:off x="4402212" y="5418122"/>
            <a:ext cx="35566" cy="125723"/>
            <a:chOff x="4402212" y="5418122"/>
            <a:chExt cx="35566" cy="125723"/>
          </a:xfrm>
        </p:grpSpPr>
        <p:pic>
          <p:nvPicPr>
            <p:cNvPr id="3547" name="object 3547"/>
            <p:cNvPicPr/>
            <p:nvPr/>
          </p:nvPicPr>
          <p:blipFill>
            <a:blip r:embed="rId519" cstate="print"/>
            <a:stretch>
              <a:fillRect/>
            </a:stretch>
          </p:blipFill>
          <p:spPr>
            <a:xfrm>
              <a:off x="4402212" y="5418122"/>
              <a:ext cx="35169" cy="125673"/>
            </a:xfrm>
            <a:prstGeom prst="rect">
              <a:avLst/>
            </a:prstGeom>
          </p:spPr>
        </p:pic>
        <p:sp>
          <p:nvSpPr>
            <p:cNvPr id="3548" name="object 3548"/>
            <p:cNvSpPr/>
            <p:nvPr/>
          </p:nvSpPr>
          <p:spPr>
            <a:xfrm>
              <a:off x="4402212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49" name="object 3549"/>
          <p:cNvSpPr txBox="1"/>
          <p:nvPr/>
        </p:nvSpPr>
        <p:spPr>
          <a:xfrm>
            <a:off x="4366646" y="5408394"/>
            <a:ext cx="71546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S</a:t>
            </a:r>
            <a:r>
              <a:rPr sz="230" b="1" spc="58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S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50" name="object 3550"/>
          <p:cNvSpPr txBox="1"/>
          <p:nvPr/>
        </p:nvSpPr>
        <p:spPr>
          <a:xfrm>
            <a:off x="4364248" y="5437343"/>
            <a:ext cx="76095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M</a:t>
            </a:r>
            <a:r>
              <a:rPr sz="230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M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4" name="Group 5233"/>
          <p:cNvGrpSpPr/>
          <p:nvPr/>
        </p:nvGrpSpPr>
        <p:grpSpPr>
          <a:xfrm>
            <a:off x="4402212" y="5543183"/>
            <a:ext cx="35566" cy="125723"/>
            <a:chOff x="4402212" y="5543183"/>
            <a:chExt cx="35566" cy="125723"/>
          </a:xfrm>
        </p:grpSpPr>
        <p:sp>
          <p:nvSpPr>
            <p:cNvPr id="3552" name="object 3552"/>
            <p:cNvSpPr/>
            <p:nvPr/>
          </p:nvSpPr>
          <p:spPr>
            <a:xfrm>
              <a:off x="4402212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53" name="object 3553"/>
            <p:cNvSpPr/>
            <p:nvPr/>
          </p:nvSpPr>
          <p:spPr>
            <a:xfrm>
              <a:off x="4402212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54" name="object 3554"/>
          <p:cNvSpPr txBox="1"/>
          <p:nvPr/>
        </p:nvSpPr>
        <p:spPr>
          <a:xfrm>
            <a:off x="4364413" y="5540983"/>
            <a:ext cx="7609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55" name="object 3555"/>
          <p:cNvSpPr txBox="1"/>
          <p:nvPr/>
        </p:nvSpPr>
        <p:spPr>
          <a:xfrm>
            <a:off x="4244728" y="5564969"/>
            <a:ext cx="19561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76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12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N</a:t>
            </a:r>
            <a:r>
              <a:rPr sz="260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N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56" name="object 3556"/>
          <p:cNvSpPr txBox="1"/>
          <p:nvPr/>
        </p:nvSpPr>
        <p:spPr>
          <a:xfrm>
            <a:off x="4185340" y="5588377"/>
            <a:ext cx="4809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287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D</a:t>
            </a:r>
            <a:r>
              <a:rPr sz="390" b="1" spc="136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D</a:t>
            </a:r>
            <a:r>
              <a:rPr sz="195" b="1" spc="108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14000" dirty="0">
                <a:latin typeface="Arial" panose="020B0604020202020204"/>
                <a:cs typeface="Arial" panose="020B0604020202020204"/>
              </a:rPr>
              <a:t>A</a:t>
            </a:r>
            <a:r>
              <a:rPr sz="390" b="1" spc="28" baseline="-14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14000" dirty="0">
                <a:latin typeface="Arial" panose="020B0604020202020204"/>
                <a:cs typeface="Arial" panose="020B0604020202020204"/>
              </a:rPr>
              <a:t>A </a:t>
            </a: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26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14000" dirty="0">
                <a:latin typeface="Arial" panose="020B0604020202020204"/>
                <a:cs typeface="Arial" panose="020B0604020202020204"/>
              </a:rPr>
              <a:t>L</a:t>
            </a:r>
            <a:r>
              <a:rPr sz="390" b="1" spc="49" baseline="-14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14000" dirty="0">
                <a:latin typeface="Arial" panose="020B0604020202020204"/>
                <a:cs typeface="Arial" panose="020B0604020202020204"/>
              </a:rPr>
              <a:t>L</a:t>
            </a:r>
            <a:r>
              <a:rPr sz="390" b="1" spc="444" baseline="-14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3" name="Group 5232"/>
          <p:cNvGrpSpPr/>
          <p:nvPr/>
        </p:nvGrpSpPr>
        <p:grpSpPr>
          <a:xfrm>
            <a:off x="4402212" y="5293721"/>
            <a:ext cx="35566" cy="125723"/>
            <a:chOff x="4402212" y="5293721"/>
            <a:chExt cx="35566" cy="125723"/>
          </a:xfrm>
        </p:grpSpPr>
        <p:sp>
          <p:nvSpPr>
            <p:cNvPr id="3558" name="object 3558"/>
            <p:cNvSpPr/>
            <p:nvPr/>
          </p:nvSpPr>
          <p:spPr>
            <a:xfrm>
              <a:off x="4402212" y="529372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59" name="object 3559"/>
            <p:cNvSpPr/>
            <p:nvPr/>
          </p:nvSpPr>
          <p:spPr>
            <a:xfrm>
              <a:off x="4402212" y="5293721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60" name="object 3560"/>
          <p:cNvSpPr txBox="1"/>
          <p:nvPr/>
        </p:nvSpPr>
        <p:spPr>
          <a:xfrm>
            <a:off x="4135712" y="5317659"/>
            <a:ext cx="63730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1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2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-24000" dirty="0">
                <a:latin typeface="Arial" panose="020B0604020202020204"/>
                <a:cs typeface="Arial" panose="020B0604020202020204"/>
              </a:rPr>
              <a:t>A</a:t>
            </a:r>
            <a:r>
              <a:rPr sz="340" b="1" spc="161" baseline="-24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-24000" dirty="0">
                <a:latin typeface="Arial" panose="020B0604020202020204"/>
                <a:cs typeface="Arial" panose="020B0604020202020204"/>
              </a:rPr>
              <a:t>A</a:t>
            </a:r>
            <a:r>
              <a:rPr sz="340" b="1" spc="127" baseline="-24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A</a:t>
            </a:r>
            <a:r>
              <a:rPr sz="390" b="1" spc="28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28000" dirty="0">
                <a:latin typeface="Arial" panose="020B0604020202020204"/>
                <a:cs typeface="Arial" panose="020B0604020202020204"/>
              </a:rPr>
              <a:t>A</a:t>
            </a:r>
            <a:r>
              <a:rPr sz="390" b="1" spc="28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N</a:t>
            </a:r>
            <a:r>
              <a:rPr sz="390" b="1" spc="449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X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N</a:t>
            </a:r>
            <a:r>
              <a:rPr sz="260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9000" dirty="0">
                <a:latin typeface="Arial" panose="020B0604020202020204"/>
                <a:cs typeface="Arial" panose="020B0604020202020204"/>
              </a:rPr>
              <a:t>M</a:t>
            </a:r>
            <a:r>
              <a:rPr sz="295" b="1" spc="34" baseline="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43" baseline="-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49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8000" dirty="0">
                <a:latin typeface="Arial" panose="020B0604020202020204"/>
                <a:cs typeface="Arial" panose="020B0604020202020204"/>
              </a:rPr>
              <a:t>L</a:t>
            </a:r>
            <a:endParaRPr sz="490" baseline="-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2" name="Group 5231"/>
          <p:cNvGrpSpPr/>
          <p:nvPr/>
        </p:nvGrpSpPr>
        <p:grpSpPr>
          <a:xfrm>
            <a:off x="4437696" y="5293714"/>
            <a:ext cx="69809" cy="165465"/>
            <a:chOff x="4437696" y="5293714"/>
            <a:chExt cx="69809" cy="165465"/>
          </a:xfrm>
        </p:grpSpPr>
        <p:sp>
          <p:nvSpPr>
            <p:cNvPr id="3562" name="object 3562"/>
            <p:cNvSpPr/>
            <p:nvPr/>
          </p:nvSpPr>
          <p:spPr>
            <a:xfrm>
              <a:off x="4454569" y="542526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63" name="object 3563"/>
            <p:cNvSpPr/>
            <p:nvPr/>
          </p:nvSpPr>
          <p:spPr>
            <a:xfrm>
              <a:off x="4437696" y="5425268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564" name="object 3564"/>
            <p:cNvPicPr/>
            <p:nvPr/>
          </p:nvPicPr>
          <p:blipFill>
            <a:blip r:embed="rId520" cstate="print"/>
            <a:stretch>
              <a:fillRect/>
            </a:stretch>
          </p:blipFill>
          <p:spPr>
            <a:xfrm>
              <a:off x="4471939" y="5293714"/>
              <a:ext cx="35169" cy="75144"/>
            </a:xfrm>
            <a:prstGeom prst="rect">
              <a:avLst/>
            </a:prstGeom>
          </p:spPr>
        </p:pic>
        <p:sp>
          <p:nvSpPr>
            <p:cNvPr id="3565" name="object 3565"/>
            <p:cNvSpPr/>
            <p:nvPr/>
          </p:nvSpPr>
          <p:spPr>
            <a:xfrm>
              <a:off x="4471939" y="5293714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66" name="object 3566"/>
          <p:cNvSpPr txBox="1"/>
          <p:nvPr/>
        </p:nvSpPr>
        <p:spPr>
          <a:xfrm>
            <a:off x="4266894" y="5283334"/>
            <a:ext cx="4375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40" b="1" baseline="24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176" baseline="24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24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112" baseline="24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28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49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46000" dirty="0">
                <a:latin typeface="Arial" panose="020B0604020202020204"/>
                <a:cs typeface="Arial" panose="020B0604020202020204"/>
              </a:rPr>
              <a:t>D</a:t>
            </a:r>
            <a:r>
              <a:rPr sz="295" b="1" spc="54" baseline="4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11000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67" name="object 3567"/>
          <p:cNvSpPr txBox="1"/>
          <p:nvPr/>
        </p:nvSpPr>
        <p:spPr>
          <a:xfrm>
            <a:off x="4221320" y="5306907"/>
            <a:ext cx="58395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  <a:tabLst>
                <a:tab pos="498475" algn="l"/>
              </a:tabLst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2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16000" dirty="0">
                <a:latin typeface="Arial" panose="020B0604020202020204"/>
                <a:cs typeface="Arial" panose="020B0604020202020204"/>
              </a:rPr>
              <a:t>M</a:t>
            </a:r>
            <a:r>
              <a:rPr sz="340" b="1" spc="116" baseline="16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16000" dirty="0">
                <a:latin typeface="Arial" panose="020B0604020202020204"/>
                <a:cs typeface="Arial" panose="020B0604020202020204"/>
              </a:rPr>
              <a:t>M</a:t>
            </a:r>
            <a:r>
              <a:rPr sz="340" b="1" spc="210" baseline="16000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spc="430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X</a:t>
            </a:r>
            <a:r>
              <a:rPr sz="260" b="1" dirty="0">
                <a:latin typeface="Arial" panose="020B0604020202020204"/>
                <a:cs typeface="Arial" panose="020B0604020202020204"/>
              </a:rPr>
              <a:t>	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28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14000" dirty="0">
                <a:latin typeface="Arial" panose="020B0604020202020204"/>
                <a:cs typeface="Arial" panose="020B0604020202020204"/>
              </a:rPr>
              <a:t>F</a:t>
            </a:r>
            <a:endParaRPr sz="390" baseline="14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1" name="Group 5230"/>
          <p:cNvGrpSpPr/>
          <p:nvPr/>
        </p:nvGrpSpPr>
        <p:grpSpPr>
          <a:xfrm>
            <a:off x="4471938" y="5368817"/>
            <a:ext cx="35566" cy="75268"/>
            <a:chOff x="4471938" y="5368817"/>
            <a:chExt cx="35566" cy="75268"/>
          </a:xfrm>
        </p:grpSpPr>
        <p:sp>
          <p:nvSpPr>
            <p:cNvPr id="3569" name="object 3569"/>
            <p:cNvSpPr/>
            <p:nvPr/>
          </p:nvSpPr>
          <p:spPr>
            <a:xfrm>
              <a:off x="4471938" y="5368817"/>
              <a:ext cx="35566" cy="74027"/>
            </a:xfrm>
            <a:custGeom>
              <a:avLst/>
              <a:gdLst/>
              <a:ahLst/>
              <a:cxnLst/>
              <a:rect l="l" t="t" r="r" b="b"/>
              <a:pathLst>
                <a:path w="54610" h="113665">
                  <a:moveTo>
                    <a:pt x="0" y="113156"/>
                  </a:moveTo>
                  <a:lnTo>
                    <a:pt x="54000" y="113156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315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70" name="object 3570"/>
            <p:cNvSpPr/>
            <p:nvPr/>
          </p:nvSpPr>
          <p:spPr>
            <a:xfrm>
              <a:off x="4471938" y="536881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71" name="object 3571"/>
          <p:cNvSpPr txBox="1"/>
          <p:nvPr/>
        </p:nvSpPr>
        <p:spPr>
          <a:xfrm>
            <a:off x="4225042" y="5375394"/>
            <a:ext cx="512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-6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32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spc="161" baseline="32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32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spc="127" baseline="3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42000" dirty="0">
                <a:latin typeface="Arial" panose="020B0604020202020204"/>
                <a:cs typeface="Arial" panose="020B0604020202020204"/>
              </a:rPr>
              <a:t>R</a:t>
            </a:r>
            <a:r>
              <a:rPr sz="390" b="1" spc="459" baseline="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42000" dirty="0">
                <a:latin typeface="Arial" panose="020B0604020202020204"/>
                <a:cs typeface="Arial" panose="020B0604020202020204"/>
              </a:rPr>
              <a:t>A</a:t>
            </a:r>
            <a:r>
              <a:rPr sz="390" b="1" spc="14" baseline="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42000" dirty="0">
                <a:latin typeface="Arial" panose="020B0604020202020204"/>
                <a:cs typeface="Arial" panose="020B0604020202020204"/>
              </a:rPr>
              <a:t>D</a:t>
            </a:r>
            <a:r>
              <a:rPr sz="390" b="1" spc="49" baseline="42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9" baseline="42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spc="-54" baseline="4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-7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L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72" name="object 3572"/>
          <p:cNvSpPr txBox="1"/>
          <p:nvPr/>
        </p:nvSpPr>
        <p:spPr>
          <a:xfrm>
            <a:off x="4471442" y="5390860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L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30" name="Group 5229"/>
          <p:cNvGrpSpPr/>
          <p:nvPr/>
        </p:nvGrpSpPr>
        <p:grpSpPr>
          <a:xfrm>
            <a:off x="4471938" y="5442514"/>
            <a:ext cx="35566" cy="75268"/>
            <a:chOff x="4471938" y="5442514"/>
            <a:chExt cx="35566" cy="75268"/>
          </a:xfrm>
        </p:grpSpPr>
        <p:pic>
          <p:nvPicPr>
            <p:cNvPr id="3574" name="object 3574"/>
            <p:cNvPicPr/>
            <p:nvPr/>
          </p:nvPicPr>
          <p:blipFill>
            <a:blip r:embed="rId521" cstate="print"/>
            <a:stretch>
              <a:fillRect/>
            </a:stretch>
          </p:blipFill>
          <p:spPr>
            <a:xfrm>
              <a:off x="4471938" y="5442514"/>
              <a:ext cx="35169" cy="75144"/>
            </a:xfrm>
            <a:prstGeom prst="rect">
              <a:avLst/>
            </a:prstGeom>
          </p:spPr>
        </p:pic>
        <p:sp>
          <p:nvSpPr>
            <p:cNvPr id="3575" name="object 3575"/>
            <p:cNvSpPr/>
            <p:nvPr/>
          </p:nvSpPr>
          <p:spPr>
            <a:xfrm>
              <a:off x="4471938" y="5442514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76" name="object 3576"/>
          <p:cNvSpPr txBox="1"/>
          <p:nvPr/>
        </p:nvSpPr>
        <p:spPr>
          <a:xfrm>
            <a:off x="4470450" y="5431553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77" name="object 3577"/>
          <p:cNvSpPr txBox="1"/>
          <p:nvPr/>
        </p:nvSpPr>
        <p:spPr>
          <a:xfrm>
            <a:off x="4228599" y="5473076"/>
            <a:ext cx="43879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3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A</a:t>
            </a:r>
            <a:r>
              <a:rPr sz="260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A</a:t>
            </a:r>
            <a:r>
              <a:rPr sz="260" b="1" spc="74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40000" dirty="0">
                <a:latin typeface="Arial" panose="020B0604020202020204"/>
                <a:cs typeface="Arial" panose="020B0604020202020204"/>
              </a:rPr>
              <a:t>A</a:t>
            </a:r>
            <a:r>
              <a:rPr sz="340" b="1" spc="79" baseline="40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40000" dirty="0">
                <a:latin typeface="Arial" panose="020B0604020202020204"/>
                <a:cs typeface="Arial" panose="020B0604020202020204"/>
              </a:rPr>
              <a:t>A</a:t>
            </a:r>
            <a:r>
              <a:rPr sz="340" b="1" spc="479" baseline="40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R</a:t>
            </a:r>
            <a:r>
              <a:rPr sz="390" b="1" spc="28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35000" dirty="0">
                <a:latin typeface="Arial" panose="020B0604020202020204"/>
                <a:cs typeface="Arial" panose="020B0604020202020204"/>
              </a:rPr>
              <a:t>D</a:t>
            </a:r>
            <a:r>
              <a:rPr sz="390" b="1" spc="24" baseline="35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39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X</a:t>
            </a:r>
            <a:r>
              <a:rPr sz="390" b="1" spc="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9" name="Group 5228"/>
          <p:cNvGrpSpPr/>
          <p:nvPr/>
        </p:nvGrpSpPr>
        <p:grpSpPr>
          <a:xfrm>
            <a:off x="4471938" y="5518527"/>
            <a:ext cx="35566" cy="75268"/>
            <a:chOff x="4471938" y="5518527"/>
            <a:chExt cx="35566" cy="75268"/>
          </a:xfrm>
        </p:grpSpPr>
        <p:sp>
          <p:nvSpPr>
            <p:cNvPr id="3579" name="object 3579"/>
            <p:cNvSpPr/>
            <p:nvPr/>
          </p:nvSpPr>
          <p:spPr>
            <a:xfrm>
              <a:off x="4471938" y="551852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4000" y="1153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80" name="object 3580"/>
            <p:cNvSpPr/>
            <p:nvPr/>
          </p:nvSpPr>
          <p:spPr>
            <a:xfrm>
              <a:off x="4471938" y="5518527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81" name="object 3581"/>
          <p:cNvSpPr txBox="1"/>
          <p:nvPr/>
        </p:nvSpPr>
        <p:spPr>
          <a:xfrm>
            <a:off x="4349277" y="5488130"/>
            <a:ext cx="352769" cy="74044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algn="ctr" defTabSz="595630">
              <a:lnSpc>
                <a:spcPts val="285"/>
              </a:lnSpc>
              <a:spcBef>
                <a:spcPts val="70"/>
              </a:spcBef>
              <a:tabLst>
                <a:tab pos="276860" algn="l"/>
              </a:tabLst>
            </a:pPr>
            <a:r>
              <a:rPr sz="340" b="1" baseline="8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spc="79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8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spc="54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91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N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33020" algn="ctr" defTabSz="595630">
              <a:lnSpc>
                <a:spcPts val="210"/>
              </a:lnSpc>
            </a:pPr>
            <a:r>
              <a:rPr sz="390" b="1" baseline="-21000" dirty="0">
                <a:latin typeface="Arial" panose="020B0604020202020204"/>
                <a:cs typeface="Arial" panose="020B0604020202020204"/>
              </a:rPr>
              <a:t>F</a:t>
            </a:r>
            <a:r>
              <a:rPr sz="390" b="1" spc="444" baseline="-21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R</a:t>
            </a:r>
            <a:r>
              <a:rPr sz="260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58" baseline="7000" dirty="0">
                <a:latin typeface="Arial" panose="020B0604020202020204"/>
                <a:cs typeface="Arial" panose="020B0604020202020204"/>
              </a:rPr>
              <a:t>S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8" name="Group 5227"/>
          <p:cNvGrpSpPr/>
          <p:nvPr/>
        </p:nvGrpSpPr>
        <p:grpSpPr>
          <a:xfrm>
            <a:off x="4471938" y="5593713"/>
            <a:ext cx="35566" cy="75268"/>
            <a:chOff x="4471938" y="5593713"/>
            <a:chExt cx="35566" cy="75268"/>
          </a:xfrm>
        </p:grpSpPr>
        <p:sp>
          <p:nvSpPr>
            <p:cNvPr id="3583" name="object 3583"/>
            <p:cNvSpPr/>
            <p:nvPr/>
          </p:nvSpPr>
          <p:spPr>
            <a:xfrm>
              <a:off x="4471938" y="5593713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540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54000" y="115379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84" name="object 3584"/>
            <p:cNvSpPr/>
            <p:nvPr/>
          </p:nvSpPr>
          <p:spPr>
            <a:xfrm>
              <a:off x="4471938" y="5593713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379"/>
                  </a:moveTo>
                  <a:lnTo>
                    <a:pt x="54000" y="11537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85" name="object 3585"/>
          <p:cNvSpPr txBox="1"/>
          <p:nvPr/>
        </p:nvSpPr>
        <p:spPr>
          <a:xfrm>
            <a:off x="4467886" y="5582670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86" name="object 3586"/>
          <p:cNvSpPr txBox="1"/>
          <p:nvPr/>
        </p:nvSpPr>
        <p:spPr>
          <a:xfrm>
            <a:off x="4470450" y="5615838"/>
            <a:ext cx="3846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X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7" name="Group 5226"/>
          <p:cNvGrpSpPr/>
          <p:nvPr/>
        </p:nvGrpSpPr>
        <p:grpSpPr>
          <a:xfrm>
            <a:off x="4646380" y="5574490"/>
            <a:ext cx="35566" cy="94706"/>
            <a:chOff x="4646380" y="5574490"/>
            <a:chExt cx="35566" cy="94706"/>
          </a:xfrm>
        </p:grpSpPr>
        <p:pic>
          <p:nvPicPr>
            <p:cNvPr id="3588" name="object 3588"/>
            <p:cNvPicPr/>
            <p:nvPr/>
          </p:nvPicPr>
          <p:blipFill>
            <a:blip r:embed="rId522" cstate="print"/>
            <a:stretch>
              <a:fillRect/>
            </a:stretch>
          </p:blipFill>
          <p:spPr>
            <a:xfrm>
              <a:off x="4646380" y="5574490"/>
              <a:ext cx="35169" cy="94367"/>
            </a:xfrm>
            <a:prstGeom prst="rect">
              <a:avLst/>
            </a:prstGeom>
          </p:spPr>
        </p:pic>
        <p:sp>
          <p:nvSpPr>
            <p:cNvPr id="3589" name="object 3589"/>
            <p:cNvSpPr/>
            <p:nvPr/>
          </p:nvSpPr>
          <p:spPr>
            <a:xfrm>
              <a:off x="4646380" y="5574490"/>
              <a:ext cx="35566" cy="94706"/>
            </a:xfrm>
            <a:custGeom>
              <a:avLst/>
              <a:gdLst/>
              <a:ahLst/>
              <a:cxnLst/>
              <a:rect l="l" t="t" r="r" b="b"/>
              <a:pathLst>
                <a:path w="54610" h="145415">
                  <a:moveTo>
                    <a:pt x="0" y="144894"/>
                  </a:moveTo>
                  <a:lnTo>
                    <a:pt x="54000" y="144894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90" name="object 3590"/>
          <p:cNvSpPr txBox="1"/>
          <p:nvPr/>
        </p:nvSpPr>
        <p:spPr>
          <a:xfrm>
            <a:off x="4575247" y="5606904"/>
            <a:ext cx="11290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L</a:t>
            </a:r>
            <a:r>
              <a:rPr sz="260" b="1" spc="28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58" baseline="6000" dirty="0">
                <a:latin typeface="Arial" panose="020B0604020202020204"/>
                <a:cs typeface="Arial" panose="020B0604020202020204"/>
              </a:rPr>
              <a:t>R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6" name="Group 5225"/>
          <p:cNvGrpSpPr/>
          <p:nvPr/>
        </p:nvGrpSpPr>
        <p:grpSpPr>
          <a:xfrm>
            <a:off x="4717347" y="5543846"/>
            <a:ext cx="35566" cy="125723"/>
            <a:chOff x="4717347" y="5543846"/>
            <a:chExt cx="35566" cy="125723"/>
          </a:xfrm>
        </p:grpSpPr>
        <p:pic>
          <p:nvPicPr>
            <p:cNvPr id="3592" name="object 3592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4717347" y="5543846"/>
              <a:ext cx="35169" cy="125673"/>
            </a:xfrm>
            <a:prstGeom prst="rect">
              <a:avLst/>
            </a:prstGeom>
          </p:spPr>
        </p:pic>
        <p:sp>
          <p:nvSpPr>
            <p:cNvPr id="3593" name="object 3593"/>
            <p:cNvSpPr/>
            <p:nvPr/>
          </p:nvSpPr>
          <p:spPr>
            <a:xfrm>
              <a:off x="4717347" y="554384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594" name="object 3594"/>
          <p:cNvSpPr txBox="1"/>
          <p:nvPr/>
        </p:nvSpPr>
        <p:spPr>
          <a:xfrm>
            <a:off x="4661929" y="5526509"/>
            <a:ext cx="11248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1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-24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5" name="Group 5224"/>
          <p:cNvGrpSpPr/>
          <p:nvPr/>
        </p:nvGrpSpPr>
        <p:grpSpPr>
          <a:xfrm>
            <a:off x="4718008" y="5293722"/>
            <a:ext cx="863602" cy="369509"/>
            <a:chOff x="4718008" y="5293722"/>
            <a:chExt cx="863602" cy="369509"/>
          </a:xfrm>
        </p:grpSpPr>
        <p:sp>
          <p:nvSpPr>
            <p:cNvPr id="3596" name="object 3596"/>
            <p:cNvSpPr/>
            <p:nvPr/>
          </p:nvSpPr>
          <p:spPr>
            <a:xfrm>
              <a:off x="4734881" y="564420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97" name="object 3597"/>
            <p:cNvSpPr/>
            <p:nvPr/>
          </p:nvSpPr>
          <p:spPr>
            <a:xfrm>
              <a:off x="4718008" y="562923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98" name="object 3598"/>
            <p:cNvSpPr/>
            <p:nvPr/>
          </p:nvSpPr>
          <p:spPr>
            <a:xfrm>
              <a:off x="4769869" y="538482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599" name="object 3599"/>
            <p:cNvSpPr/>
            <p:nvPr/>
          </p:nvSpPr>
          <p:spPr>
            <a:xfrm>
              <a:off x="4752995" y="538482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68" y="47243"/>
                  </a:lnTo>
                  <a:lnTo>
                    <a:pt x="25908" y="45719"/>
                  </a:lnTo>
                  <a:lnTo>
                    <a:pt x="39147" y="47243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0" name="object 3600"/>
            <p:cNvSpPr/>
            <p:nvPr/>
          </p:nvSpPr>
          <p:spPr>
            <a:xfrm>
              <a:off x="4851754" y="541856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1" name="object 3601"/>
            <p:cNvSpPr/>
            <p:nvPr/>
          </p:nvSpPr>
          <p:spPr>
            <a:xfrm>
              <a:off x="4834881" y="54185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2" name="object 3602"/>
            <p:cNvSpPr/>
            <p:nvPr/>
          </p:nvSpPr>
          <p:spPr>
            <a:xfrm>
              <a:off x="4924790" y="542129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3" name="object 3603"/>
            <p:cNvSpPr/>
            <p:nvPr/>
          </p:nvSpPr>
          <p:spPr>
            <a:xfrm>
              <a:off x="4907916" y="542129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4" name="object 3604"/>
            <p:cNvSpPr/>
            <p:nvPr/>
          </p:nvSpPr>
          <p:spPr>
            <a:xfrm>
              <a:off x="4924790" y="552088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5" name="object 3605"/>
            <p:cNvSpPr/>
            <p:nvPr/>
          </p:nvSpPr>
          <p:spPr>
            <a:xfrm>
              <a:off x="4907916" y="550591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6" name="object 3606"/>
            <p:cNvSpPr/>
            <p:nvPr/>
          </p:nvSpPr>
          <p:spPr>
            <a:xfrm>
              <a:off x="5006841" y="554379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7" name="object 3607"/>
            <p:cNvSpPr/>
            <p:nvPr/>
          </p:nvSpPr>
          <p:spPr>
            <a:xfrm>
              <a:off x="4989967" y="554379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8" name="object 3608"/>
            <p:cNvSpPr/>
            <p:nvPr/>
          </p:nvSpPr>
          <p:spPr>
            <a:xfrm>
              <a:off x="5107006" y="552013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09" name="object 3609"/>
            <p:cNvSpPr/>
            <p:nvPr/>
          </p:nvSpPr>
          <p:spPr>
            <a:xfrm>
              <a:off x="5090132" y="55051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72"/>
                  </a:lnTo>
                  <a:lnTo>
                    <a:pt x="25908" y="6096"/>
                  </a:lnTo>
                  <a:lnTo>
                    <a:pt x="12668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0" name="object 3610"/>
            <p:cNvSpPr/>
            <p:nvPr/>
          </p:nvSpPr>
          <p:spPr>
            <a:xfrm>
              <a:off x="5156550" y="552013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1" name="object 3611"/>
            <p:cNvSpPr/>
            <p:nvPr/>
          </p:nvSpPr>
          <p:spPr>
            <a:xfrm>
              <a:off x="5139677" y="55051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2" name="object 3612"/>
            <p:cNvSpPr/>
            <p:nvPr/>
          </p:nvSpPr>
          <p:spPr>
            <a:xfrm>
              <a:off x="5203035" y="546157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3" name="object 3613"/>
            <p:cNvSpPr/>
            <p:nvPr/>
          </p:nvSpPr>
          <p:spPr>
            <a:xfrm>
              <a:off x="5186161" y="544660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4" name="object 3614"/>
            <p:cNvSpPr/>
            <p:nvPr/>
          </p:nvSpPr>
          <p:spPr>
            <a:xfrm>
              <a:off x="5203035" y="555537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7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5" name="object 3615"/>
            <p:cNvSpPr/>
            <p:nvPr/>
          </p:nvSpPr>
          <p:spPr>
            <a:xfrm>
              <a:off x="5186161" y="554032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6" name="object 3616"/>
            <p:cNvSpPr/>
            <p:nvPr/>
          </p:nvSpPr>
          <p:spPr>
            <a:xfrm>
              <a:off x="5252828" y="552013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7" name="object 3617"/>
            <p:cNvSpPr/>
            <p:nvPr/>
          </p:nvSpPr>
          <p:spPr>
            <a:xfrm>
              <a:off x="5235954" y="55051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8" name="object 3618"/>
            <p:cNvSpPr/>
            <p:nvPr/>
          </p:nvSpPr>
          <p:spPr>
            <a:xfrm>
              <a:off x="5308742" y="552013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19" name="object 3619"/>
            <p:cNvSpPr/>
            <p:nvPr/>
          </p:nvSpPr>
          <p:spPr>
            <a:xfrm>
              <a:off x="5291868" y="550516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0" name="object 3620"/>
            <p:cNvSpPr/>
            <p:nvPr/>
          </p:nvSpPr>
          <p:spPr>
            <a:xfrm>
              <a:off x="5381363" y="5418320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1" name="object 3621"/>
            <p:cNvSpPr/>
            <p:nvPr/>
          </p:nvSpPr>
          <p:spPr>
            <a:xfrm>
              <a:off x="5364490" y="541832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2" name="object 3622"/>
            <p:cNvSpPr/>
            <p:nvPr/>
          </p:nvSpPr>
          <p:spPr>
            <a:xfrm>
              <a:off x="5424374" y="536364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3" name="object 3623"/>
            <p:cNvSpPr/>
            <p:nvPr/>
          </p:nvSpPr>
          <p:spPr>
            <a:xfrm>
              <a:off x="5407500" y="5348676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4" name="object 3624"/>
            <p:cNvSpPr/>
            <p:nvPr/>
          </p:nvSpPr>
          <p:spPr>
            <a:xfrm>
              <a:off x="5424374" y="5481347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5" name="object 3625"/>
            <p:cNvSpPr/>
            <p:nvPr/>
          </p:nvSpPr>
          <p:spPr>
            <a:xfrm>
              <a:off x="5407500" y="548134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6" name="object 3626"/>
            <p:cNvSpPr/>
            <p:nvPr/>
          </p:nvSpPr>
          <p:spPr>
            <a:xfrm>
              <a:off x="5469287" y="534859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7" name="object 3627"/>
            <p:cNvSpPr/>
            <p:nvPr/>
          </p:nvSpPr>
          <p:spPr>
            <a:xfrm>
              <a:off x="5452413" y="5333622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8" name="object 3628"/>
            <p:cNvSpPr/>
            <p:nvPr/>
          </p:nvSpPr>
          <p:spPr>
            <a:xfrm>
              <a:off x="5469287" y="544396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29" name="object 3629"/>
            <p:cNvSpPr/>
            <p:nvPr/>
          </p:nvSpPr>
          <p:spPr>
            <a:xfrm>
              <a:off x="5452413" y="544396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0" name="object 3630"/>
            <p:cNvSpPr/>
            <p:nvPr/>
          </p:nvSpPr>
          <p:spPr>
            <a:xfrm>
              <a:off x="5468873" y="551616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1" name="object 3631"/>
            <p:cNvSpPr/>
            <p:nvPr/>
          </p:nvSpPr>
          <p:spPr>
            <a:xfrm>
              <a:off x="5452000" y="551616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721" y="47244"/>
                  </a:lnTo>
                  <a:lnTo>
                    <a:pt x="25955" y="45720"/>
                  </a:lnTo>
                  <a:lnTo>
                    <a:pt x="39165" y="47244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2" name="object 3632"/>
            <p:cNvSpPr/>
            <p:nvPr/>
          </p:nvSpPr>
          <p:spPr>
            <a:xfrm>
              <a:off x="5515275" y="5483498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3" name="object 3633"/>
            <p:cNvSpPr/>
            <p:nvPr/>
          </p:nvSpPr>
          <p:spPr>
            <a:xfrm>
              <a:off x="5498402" y="5483498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4" name="object 3634"/>
            <p:cNvSpPr/>
            <p:nvPr/>
          </p:nvSpPr>
          <p:spPr>
            <a:xfrm>
              <a:off x="5515275" y="5364722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5" name="object 3635"/>
            <p:cNvSpPr/>
            <p:nvPr/>
          </p:nvSpPr>
          <p:spPr>
            <a:xfrm>
              <a:off x="5498402" y="534975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6" name="object 3636"/>
            <p:cNvSpPr/>
            <p:nvPr/>
          </p:nvSpPr>
          <p:spPr>
            <a:xfrm>
              <a:off x="5546044" y="5293722"/>
              <a:ext cx="35566" cy="124483"/>
            </a:xfrm>
            <a:custGeom>
              <a:avLst/>
              <a:gdLst/>
              <a:ahLst/>
              <a:cxnLst/>
              <a:rect l="l" t="t" r="r" b="b"/>
              <a:pathLst>
                <a:path w="54610" h="191134">
                  <a:moveTo>
                    <a:pt x="0" y="191008"/>
                  </a:moveTo>
                  <a:lnTo>
                    <a:pt x="54000" y="191008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37" name="object 3637"/>
            <p:cNvSpPr/>
            <p:nvPr/>
          </p:nvSpPr>
          <p:spPr>
            <a:xfrm>
              <a:off x="5546044" y="52937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38" name="object 3638"/>
          <p:cNvSpPr txBox="1"/>
          <p:nvPr/>
        </p:nvSpPr>
        <p:spPr>
          <a:xfrm>
            <a:off x="5526606" y="5327999"/>
            <a:ext cx="24979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6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317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4" name="Group 5223"/>
          <p:cNvGrpSpPr/>
          <p:nvPr/>
        </p:nvGrpSpPr>
        <p:grpSpPr>
          <a:xfrm>
            <a:off x="5546044" y="5418122"/>
            <a:ext cx="35814" cy="250784"/>
            <a:chOff x="5546044" y="5418122"/>
            <a:chExt cx="35814" cy="250784"/>
          </a:xfrm>
        </p:grpSpPr>
        <p:sp>
          <p:nvSpPr>
            <p:cNvPr id="3640" name="object 3640"/>
            <p:cNvSpPr/>
            <p:nvPr/>
          </p:nvSpPr>
          <p:spPr>
            <a:xfrm>
              <a:off x="5546292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41" name="object 3641"/>
            <p:cNvSpPr/>
            <p:nvPr/>
          </p:nvSpPr>
          <p:spPr>
            <a:xfrm>
              <a:off x="5546292" y="5418122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42" name="object 3642"/>
            <p:cNvPicPr/>
            <p:nvPr/>
          </p:nvPicPr>
          <p:blipFill>
            <a:blip r:embed="rId524" cstate="print"/>
            <a:stretch>
              <a:fillRect/>
            </a:stretch>
          </p:blipFill>
          <p:spPr>
            <a:xfrm>
              <a:off x="5546044" y="5543183"/>
              <a:ext cx="35169" cy="125673"/>
            </a:xfrm>
            <a:prstGeom prst="rect">
              <a:avLst/>
            </a:prstGeom>
          </p:spPr>
        </p:pic>
        <p:sp>
          <p:nvSpPr>
            <p:cNvPr id="3643" name="object 3643"/>
            <p:cNvSpPr/>
            <p:nvPr/>
          </p:nvSpPr>
          <p:spPr>
            <a:xfrm>
              <a:off x="5546044" y="5543183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10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44" name="object 3644"/>
          <p:cNvSpPr txBox="1"/>
          <p:nvPr/>
        </p:nvSpPr>
        <p:spPr>
          <a:xfrm>
            <a:off x="5541991" y="5529816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45" name="object 3645"/>
          <p:cNvSpPr txBox="1"/>
          <p:nvPr/>
        </p:nvSpPr>
        <p:spPr>
          <a:xfrm>
            <a:off x="5524291" y="5577459"/>
            <a:ext cx="2543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327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39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317" baseline="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AM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3" name="Group 5222"/>
          <p:cNvGrpSpPr/>
          <p:nvPr/>
        </p:nvGrpSpPr>
        <p:grpSpPr>
          <a:xfrm>
            <a:off x="5546953" y="5293723"/>
            <a:ext cx="137552" cy="375515"/>
            <a:chOff x="5546953" y="5293723"/>
            <a:chExt cx="137552" cy="375515"/>
          </a:xfrm>
        </p:grpSpPr>
        <p:sp>
          <p:nvSpPr>
            <p:cNvPr id="3647" name="object 3647"/>
            <p:cNvSpPr/>
            <p:nvPr/>
          </p:nvSpPr>
          <p:spPr>
            <a:xfrm>
              <a:off x="5563826" y="5647104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48" name="object 3648"/>
            <p:cNvSpPr/>
            <p:nvPr/>
          </p:nvSpPr>
          <p:spPr>
            <a:xfrm>
              <a:off x="5546953" y="563213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49" name="object 3649"/>
            <p:cNvSpPr/>
            <p:nvPr/>
          </p:nvSpPr>
          <p:spPr>
            <a:xfrm>
              <a:off x="5648938" y="5293723"/>
              <a:ext cx="35567" cy="375515"/>
            </a:xfrm>
            <a:custGeom>
              <a:avLst/>
              <a:gdLst/>
              <a:ahLst/>
              <a:cxnLst/>
              <a:rect l="l" t="t" r="r" b="b"/>
              <a:pathLst>
                <a:path w="54610" h="576579">
                  <a:moveTo>
                    <a:pt x="540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54000" y="575995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50" name="object 3650"/>
            <p:cNvSpPr/>
            <p:nvPr/>
          </p:nvSpPr>
          <p:spPr>
            <a:xfrm>
              <a:off x="5648938" y="5293723"/>
              <a:ext cx="35567" cy="375515"/>
            </a:xfrm>
            <a:custGeom>
              <a:avLst/>
              <a:gdLst/>
              <a:ahLst/>
              <a:cxnLst/>
              <a:rect l="l" t="t" r="r" b="b"/>
              <a:pathLst>
                <a:path w="54610" h="576579">
                  <a:moveTo>
                    <a:pt x="0" y="575995"/>
                  </a:moveTo>
                  <a:lnTo>
                    <a:pt x="54000" y="57599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51" name="object 3651"/>
          <p:cNvSpPr txBox="1"/>
          <p:nvPr/>
        </p:nvSpPr>
        <p:spPr>
          <a:xfrm>
            <a:off x="5538848" y="5421629"/>
            <a:ext cx="15177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3" dirty="0">
                <a:latin typeface="Arial" panose="020B0604020202020204"/>
                <a:cs typeface="Arial" panose="020B0604020202020204"/>
              </a:rPr>
              <a:t>MDDD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52" name="object 3652"/>
          <p:cNvSpPr txBox="1"/>
          <p:nvPr/>
        </p:nvSpPr>
        <p:spPr>
          <a:xfrm>
            <a:off x="5542157" y="5462986"/>
            <a:ext cx="14598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6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2" name="Group 5221"/>
          <p:cNvGrpSpPr/>
          <p:nvPr/>
        </p:nvGrpSpPr>
        <p:grpSpPr>
          <a:xfrm>
            <a:off x="5817341" y="5293698"/>
            <a:ext cx="35566" cy="187757"/>
            <a:chOff x="5817341" y="5293698"/>
            <a:chExt cx="35566" cy="187757"/>
          </a:xfrm>
        </p:grpSpPr>
        <p:sp>
          <p:nvSpPr>
            <p:cNvPr id="3654" name="object 3654"/>
            <p:cNvSpPr/>
            <p:nvPr/>
          </p:nvSpPr>
          <p:spPr>
            <a:xfrm>
              <a:off x="5817341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55" name="object 3655"/>
            <p:cNvSpPr/>
            <p:nvPr/>
          </p:nvSpPr>
          <p:spPr>
            <a:xfrm>
              <a:off x="5817341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56" name="object 3656"/>
          <p:cNvSpPr txBox="1"/>
          <p:nvPr/>
        </p:nvSpPr>
        <p:spPr>
          <a:xfrm>
            <a:off x="5812130" y="5327999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57" name="object 3657"/>
          <p:cNvSpPr txBox="1"/>
          <p:nvPr/>
        </p:nvSpPr>
        <p:spPr>
          <a:xfrm>
            <a:off x="5663580" y="5369273"/>
            <a:ext cx="20967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8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N</a:t>
            </a:r>
            <a:r>
              <a:rPr sz="490" b="1" spc="116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1" name="Group 5220"/>
          <p:cNvGrpSpPr/>
          <p:nvPr/>
        </p:nvGrpSpPr>
        <p:grpSpPr>
          <a:xfrm>
            <a:off x="5817341" y="5481290"/>
            <a:ext cx="35566" cy="187757"/>
            <a:chOff x="5817341" y="5481290"/>
            <a:chExt cx="35566" cy="187757"/>
          </a:xfrm>
        </p:grpSpPr>
        <p:sp>
          <p:nvSpPr>
            <p:cNvPr id="3659" name="object 3659"/>
            <p:cNvSpPr/>
            <p:nvPr/>
          </p:nvSpPr>
          <p:spPr>
            <a:xfrm>
              <a:off x="5817341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60" name="object 3660"/>
            <p:cNvSpPr/>
            <p:nvPr/>
          </p:nvSpPr>
          <p:spPr>
            <a:xfrm>
              <a:off x="5817341" y="5481290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10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61" name="object 3661"/>
          <p:cNvSpPr txBox="1"/>
          <p:nvPr/>
        </p:nvSpPr>
        <p:spPr>
          <a:xfrm>
            <a:off x="5677806" y="5536185"/>
            <a:ext cx="1811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NN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20" name="Group 5219"/>
          <p:cNvGrpSpPr/>
          <p:nvPr/>
        </p:nvGrpSpPr>
        <p:grpSpPr>
          <a:xfrm>
            <a:off x="5974744" y="5293681"/>
            <a:ext cx="41854" cy="375515"/>
            <a:chOff x="5974744" y="5293681"/>
            <a:chExt cx="41854" cy="375515"/>
          </a:xfrm>
        </p:grpSpPr>
        <p:sp>
          <p:nvSpPr>
            <p:cNvPr id="3663" name="object 3663"/>
            <p:cNvSpPr/>
            <p:nvPr/>
          </p:nvSpPr>
          <p:spPr>
            <a:xfrm>
              <a:off x="5975241" y="5293681"/>
              <a:ext cx="41357" cy="92225"/>
            </a:xfrm>
            <a:custGeom>
              <a:avLst/>
              <a:gdLst/>
              <a:ahLst/>
              <a:cxnLst/>
              <a:rect l="l" t="t" r="r" b="b"/>
              <a:pathLst>
                <a:path w="63500" h="141604">
                  <a:moveTo>
                    <a:pt x="0" y="141351"/>
                  </a:moveTo>
                  <a:lnTo>
                    <a:pt x="62999" y="141351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64" name="object 3664"/>
            <p:cNvSpPr/>
            <p:nvPr/>
          </p:nvSpPr>
          <p:spPr>
            <a:xfrm>
              <a:off x="5975241" y="5293681"/>
              <a:ext cx="41357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65" name="object 3665"/>
            <p:cNvPicPr/>
            <p:nvPr/>
          </p:nvPicPr>
          <p:blipFill>
            <a:blip r:embed="rId525" cstate="print"/>
            <a:stretch>
              <a:fillRect/>
            </a:stretch>
          </p:blipFill>
          <p:spPr>
            <a:xfrm>
              <a:off x="5975241" y="5385740"/>
              <a:ext cx="41030" cy="94367"/>
            </a:xfrm>
            <a:prstGeom prst="rect">
              <a:avLst/>
            </a:prstGeom>
          </p:spPr>
        </p:pic>
        <p:sp>
          <p:nvSpPr>
            <p:cNvPr id="3666" name="object 3666"/>
            <p:cNvSpPr/>
            <p:nvPr/>
          </p:nvSpPr>
          <p:spPr>
            <a:xfrm>
              <a:off x="5975241" y="5385740"/>
              <a:ext cx="41357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67" name="object 3667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5974744" y="5479785"/>
              <a:ext cx="41030" cy="94367"/>
            </a:xfrm>
            <a:prstGeom prst="rect">
              <a:avLst/>
            </a:prstGeom>
          </p:spPr>
        </p:pic>
        <p:sp>
          <p:nvSpPr>
            <p:cNvPr id="3668" name="object 3668"/>
            <p:cNvSpPr/>
            <p:nvPr/>
          </p:nvSpPr>
          <p:spPr>
            <a:xfrm>
              <a:off x="5974744" y="5479785"/>
              <a:ext cx="41357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69" name="object 3669"/>
            <p:cNvPicPr/>
            <p:nvPr/>
          </p:nvPicPr>
          <p:blipFill>
            <a:blip r:embed="rId527" cstate="print"/>
            <a:stretch>
              <a:fillRect/>
            </a:stretch>
          </p:blipFill>
          <p:spPr>
            <a:xfrm>
              <a:off x="5974744" y="5574490"/>
              <a:ext cx="41030" cy="94367"/>
            </a:xfrm>
            <a:prstGeom prst="rect">
              <a:avLst/>
            </a:prstGeom>
          </p:spPr>
        </p:pic>
        <p:sp>
          <p:nvSpPr>
            <p:cNvPr id="3670" name="object 3670"/>
            <p:cNvSpPr/>
            <p:nvPr/>
          </p:nvSpPr>
          <p:spPr>
            <a:xfrm>
              <a:off x="5974744" y="5574490"/>
              <a:ext cx="41357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71" name="object 3671"/>
            <p:cNvPicPr/>
            <p:nvPr/>
          </p:nvPicPr>
          <p:blipFill>
            <a:blip r:embed="rId528" cstate="print"/>
            <a:stretch>
              <a:fillRect/>
            </a:stretch>
          </p:blipFill>
          <p:spPr>
            <a:xfrm>
              <a:off x="5975241" y="5386319"/>
              <a:ext cx="41030" cy="94367"/>
            </a:xfrm>
            <a:prstGeom prst="rect">
              <a:avLst/>
            </a:prstGeom>
          </p:spPr>
        </p:pic>
        <p:sp>
          <p:nvSpPr>
            <p:cNvPr id="3672" name="object 3672"/>
            <p:cNvSpPr/>
            <p:nvPr/>
          </p:nvSpPr>
          <p:spPr>
            <a:xfrm>
              <a:off x="5975241" y="5386319"/>
              <a:ext cx="41357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73" name="object 3673"/>
          <p:cNvSpPr txBox="1"/>
          <p:nvPr/>
        </p:nvSpPr>
        <p:spPr>
          <a:xfrm>
            <a:off x="5746209" y="5393672"/>
            <a:ext cx="28908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A</a:t>
            </a:r>
            <a:r>
              <a:rPr sz="490" b="1" spc="185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DN</a:t>
            </a:r>
            <a:r>
              <a:rPr sz="490" b="1" spc="-9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dirty="0">
                <a:latin typeface="Arial" panose="020B0604020202020204"/>
                <a:cs typeface="Arial" panose="020B0604020202020204"/>
              </a:rPr>
              <a:t>DN</a:t>
            </a:r>
            <a:r>
              <a:rPr sz="29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8000" dirty="0">
                <a:latin typeface="Arial" panose="020B0604020202020204"/>
                <a:cs typeface="Arial" panose="020B0604020202020204"/>
              </a:rPr>
              <a:t>X</a:t>
            </a:r>
            <a:endParaRPr sz="490" baseline="-28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9" name="Group 5218"/>
          <p:cNvGrpSpPr/>
          <p:nvPr/>
        </p:nvGrpSpPr>
        <p:grpSpPr>
          <a:xfrm>
            <a:off x="5974743" y="5480115"/>
            <a:ext cx="41356" cy="94706"/>
            <a:chOff x="5974743" y="5480115"/>
            <a:chExt cx="41356" cy="94706"/>
          </a:xfrm>
        </p:grpSpPr>
        <p:pic>
          <p:nvPicPr>
            <p:cNvPr id="3675" name="object 3675"/>
            <p:cNvPicPr/>
            <p:nvPr/>
          </p:nvPicPr>
          <p:blipFill>
            <a:blip r:embed="rId529" cstate="print"/>
            <a:stretch>
              <a:fillRect/>
            </a:stretch>
          </p:blipFill>
          <p:spPr>
            <a:xfrm>
              <a:off x="5974743" y="5480115"/>
              <a:ext cx="41030" cy="94367"/>
            </a:xfrm>
            <a:prstGeom prst="rect">
              <a:avLst/>
            </a:prstGeom>
          </p:spPr>
        </p:pic>
        <p:sp>
          <p:nvSpPr>
            <p:cNvPr id="3676" name="object 3676"/>
            <p:cNvSpPr/>
            <p:nvPr/>
          </p:nvSpPr>
          <p:spPr>
            <a:xfrm>
              <a:off x="5974743" y="5480115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77" name="object 3677"/>
          <p:cNvSpPr txBox="1"/>
          <p:nvPr/>
        </p:nvSpPr>
        <p:spPr>
          <a:xfrm>
            <a:off x="5973751" y="5467700"/>
            <a:ext cx="13937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16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8" name="Group 5217"/>
          <p:cNvGrpSpPr/>
          <p:nvPr/>
        </p:nvGrpSpPr>
        <p:grpSpPr>
          <a:xfrm>
            <a:off x="6010144" y="5293698"/>
            <a:ext cx="35566" cy="187757"/>
            <a:chOff x="6010144" y="5293698"/>
            <a:chExt cx="35566" cy="187757"/>
          </a:xfrm>
        </p:grpSpPr>
        <p:sp>
          <p:nvSpPr>
            <p:cNvPr id="3679" name="object 3679"/>
            <p:cNvSpPr/>
            <p:nvPr/>
          </p:nvSpPr>
          <p:spPr>
            <a:xfrm>
              <a:off x="6010144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80" name="object 3680"/>
            <p:cNvSpPr/>
            <p:nvPr/>
          </p:nvSpPr>
          <p:spPr>
            <a:xfrm>
              <a:off x="6010144" y="5293698"/>
              <a:ext cx="35566" cy="187757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81" name="object 3681"/>
          <p:cNvSpPr txBox="1"/>
          <p:nvPr/>
        </p:nvSpPr>
        <p:spPr>
          <a:xfrm>
            <a:off x="5958780" y="5327999"/>
            <a:ext cx="10959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7" name="Group 5216"/>
          <p:cNvGrpSpPr/>
          <p:nvPr/>
        </p:nvGrpSpPr>
        <p:grpSpPr>
          <a:xfrm>
            <a:off x="6010145" y="5300951"/>
            <a:ext cx="3651677" cy="368097"/>
            <a:chOff x="6010145" y="5300951"/>
            <a:chExt cx="3651677" cy="368097"/>
          </a:xfrm>
        </p:grpSpPr>
        <p:pic>
          <p:nvPicPr>
            <p:cNvPr id="3683" name="object 3683"/>
            <p:cNvPicPr/>
            <p:nvPr/>
          </p:nvPicPr>
          <p:blipFill>
            <a:blip r:embed="rId530" cstate="print"/>
            <a:stretch>
              <a:fillRect/>
            </a:stretch>
          </p:blipFill>
          <p:spPr>
            <a:xfrm>
              <a:off x="6010145" y="5481290"/>
              <a:ext cx="35169" cy="187567"/>
            </a:xfrm>
            <a:prstGeom prst="rect">
              <a:avLst/>
            </a:prstGeom>
          </p:spPr>
        </p:pic>
        <p:sp>
          <p:nvSpPr>
            <p:cNvPr id="3684" name="object 3684"/>
            <p:cNvSpPr/>
            <p:nvPr/>
          </p:nvSpPr>
          <p:spPr>
            <a:xfrm>
              <a:off x="6010145" y="5481290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09" h="288290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85" name="object 3685"/>
            <p:cNvPicPr/>
            <p:nvPr/>
          </p:nvPicPr>
          <p:blipFill>
            <a:blip r:embed="rId531" cstate="print"/>
            <a:stretch>
              <a:fillRect/>
            </a:stretch>
          </p:blipFill>
          <p:spPr>
            <a:xfrm>
              <a:off x="6103444" y="5543183"/>
              <a:ext cx="32824" cy="125673"/>
            </a:xfrm>
            <a:prstGeom prst="rect">
              <a:avLst/>
            </a:prstGeom>
          </p:spPr>
        </p:pic>
        <p:sp>
          <p:nvSpPr>
            <p:cNvPr id="3686" name="object 3686"/>
            <p:cNvSpPr/>
            <p:nvPr/>
          </p:nvSpPr>
          <p:spPr>
            <a:xfrm>
              <a:off x="6103444" y="5300951"/>
              <a:ext cx="3536790" cy="368071"/>
            </a:xfrm>
            <a:custGeom>
              <a:avLst/>
              <a:gdLst/>
              <a:ahLst/>
              <a:cxnLst/>
              <a:rect l="l" t="t" r="r" b="b"/>
              <a:pathLst>
                <a:path w="5430520" h="565150">
                  <a:moveTo>
                    <a:pt x="0" y="564895"/>
                  </a:moveTo>
                  <a:lnTo>
                    <a:pt x="50399" y="564895"/>
                  </a:lnTo>
                  <a:lnTo>
                    <a:pt x="50399" y="371932"/>
                  </a:lnTo>
                  <a:lnTo>
                    <a:pt x="0" y="371932"/>
                  </a:lnTo>
                  <a:lnTo>
                    <a:pt x="0" y="564895"/>
                  </a:lnTo>
                  <a:close/>
                </a:path>
                <a:path w="5430520" h="565150">
                  <a:moveTo>
                    <a:pt x="5430393" y="28828"/>
                  </a:moveTo>
                  <a:lnTo>
                    <a:pt x="543039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87" name="object 3687"/>
            <p:cNvSpPr/>
            <p:nvPr/>
          </p:nvSpPr>
          <p:spPr>
            <a:xfrm>
              <a:off x="9623278" y="530095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88" name="object 3688"/>
            <p:cNvSpPr/>
            <p:nvPr/>
          </p:nvSpPr>
          <p:spPr>
            <a:xfrm>
              <a:off x="9640151" y="5422870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89" name="object 3689"/>
            <p:cNvSpPr/>
            <p:nvPr/>
          </p:nvSpPr>
          <p:spPr>
            <a:xfrm>
              <a:off x="9623278" y="542287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690" name="object 3690"/>
            <p:cNvPicPr/>
            <p:nvPr/>
          </p:nvPicPr>
          <p:blipFill>
            <a:blip r:embed="rId532" cstate="print"/>
            <a:stretch>
              <a:fillRect/>
            </a:stretch>
          </p:blipFill>
          <p:spPr>
            <a:xfrm>
              <a:off x="9620466" y="5543183"/>
              <a:ext cx="41030" cy="125673"/>
            </a:xfrm>
            <a:prstGeom prst="rect">
              <a:avLst/>
            </a:prstGeom>
          </p:spPr>
        </p:pic>
        <p:sp>
          <p:nvSpPr>
            <p:cNvPr id="3691" name="object 3691"/>
            <p:cNvSpPr/>
            <p:nvPr/>
          </p:nvSpPr>
          <p:spPr>
            <a:xfrm>
              <a:off x="9620466" y="5543183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92" name="object 3692"/>
          <p:cNvSpPr txBox="1"/>
          <p:nvPr/>
        </p:nvSpPr>
        <p:spPr>
          <a:xfrm>
            <a:off x="9619803" y="5608476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6" name="Group 5215"/>
          <p:cNvGrpSpPr/>
          <p:nvPr/>
        </p:nvGrpSpPr>
        <p:grpSpPr>
          <a:xfrm>
            <a:off x="8306907" y="5481290"/>
            <a:ext cx="1354666" cy="187757"/>
            <a:chOff x="8306907" y="5481290"/>
            <a:chExt cx="1354666" cy="187757"/>
          </a:xfrm>
        </p:grpSpPr>
        <p:sp>
          <p:nvSpPr>
            <p:cNvPr id="3694" name="object 3694"/>
            <p:cNvSpPr/>
            <p:nvPr/>
          </p:nvSpPr>
          <p:spPr>
            <a:xfrm>
              <a:off x="9644534" y="5543795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95" name="object 3695"/>
            <p:cNvSpPr/>
            <p:nvPr/>
          </p:nvSpPr>
          <p:spPr>
            <a:xfrm>
              <a:off x="9627661" y="5543795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96" name="object 3696"/>
            <p:cNvSpPr/>
            <p:nvPr/>
          </p:nvSpPr>
          <p:spPr>
            <a:xfrm>
              <a:off x="8306907" y="5481290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697" name="object 3697"/>
            <p:cNvSpPr/>
            <p:nvPr/>
          </p:nvSpPr>
          <p:spPr>
            <a:xfrm>
              <a:off x="8306907" y="5481290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698" name="object 3698"/>
          <p:cNvSpPr txBox="1"/>
          <p:nvPr/>
        </p:nvSpPr>
        <p:spPr>
          <a:xfrm>
            <a:off x="8299464" y="553618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5" name="Group 5214"/>
          <p:cNvGrpSpPr/>
          <p:nvPr/>
        </p:nvGrpSpPr>
        <p:grpSpPr>
          <a:xfrm>
            <a:off x="8306907" y="5293698"/>
            <a:ext cx="33085" cy="187757"/>
            <a:chOff x="8306907" y="5293698"/>
            <a:chExt cx="33085" cy="187757"/>
          </a:xfrm>
        </p:grpSpPr>
        <p:sp>
          <p:nvSpPr>
            <p:cNvPr id="3700" name="object 3700"/>
            <p:cNvSpPr/>
            <p:nvPr/>
          </p:nvSpPr>
          <p:spPr>
            <a:xfrm>
              <a:off x="8306907" y="5293698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01" name="object 3701"/>
            <p:cNvSpPr/>
            <p:nvPr/>
          </p:nvSpPr>
          <p:spPr>
            <a:xfrm>
              <a:off x="8306907" y="5293698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02" name="object 3702"/>
          <p:cNvSpPr txBox="1"/>
          <p:nvPr/>
        </p:nvSpPr>
        <p:spPr>
          <a:xfrm>
            <a:off x="8179696" y="5348595"/>
            <a:ext cx="1823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7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27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4" name="Group 5213"/>
          <p:cNvGrpSpPr/>
          <p:nvPr/>
        </p:nvGrpSpPr>
        <p:grpSpPr>
          <a:xfrm>
            <a:off x="6269697" y="5385740"/>
            <a:ext cx="324563" cy="158386"/>
            <a:chOff x="6269697" y="5385740"/>
            <a:chExt cx="324563" cy="158386"/>
          </a:xfrm>
        </p:grpSpPr>
        <p:sp>
          <p:nvSpPr>
            <p:cNvPr id="3704" name="object 3704"/>
            <p:cNvSpPr/>
            <p:nvPr/>
          </p:nvSpPr>
          <p:spPr>
            <a:xfrm>
              <a:off x="6499141" y="545918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05" name="object 3705"/>
            <p:cNvSpPr/>
            <p:nvPr/>
          </p:nvSpPr>
          <p:spPr>
            <a:xfrm>
              <a:off x="6482268" y="544421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06" name="object 3706"/>
            <p:cNvSpPr/>
            <p:nvPr/>
          </p:nvSpPr>
          <p:spPr>
            <a:xfrm>
              <a:off x="6283592" y="5538750"/>
              <a:ext cx="0" cy="5376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07" name="object 3707"/>
            <p:cNvSpPr/>
            <p:nvPr/>
          </p:nvSpPr>
          <p:spPr>
            <a:xfrm>
              <a:off x="6269697" y="551600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00" y="3786"/>
                  </a:lnTo>
                  <a:lnTo>
                    <a:pt x="21288" y="5048"/>
                  </a:lnTo>
                  <a:lnTo>
                    <a:pt x="10400" y="3786"/>
                  </a:lnTo>
                  <a:lnTo>
                    <a:pt x="0" y="0"/>
                  </a:lnTo>
                  <a:lnTo>
                    <a:pt x="21335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08" name="object 3708"/>
            <p:cNvPicPr/>
            <p:nvPr/>
          </p:nvPicPr>
          <p:blipFill>
            <a:blip r:embed="rId533" cstate="print"/>
            <a:stretch>
              <a:fillRect/>
            </a:stretch>
          </p:blipFill>
          <p:spPr>
            <a:xfrm>
              <a:off x="6535534" y="5385740"/>
              <a:ext cx="58614" cy="94367"/>
            </a:xfrm>
            <a:prstGeom prst="rect">
              <a:avLst/>
            </a:prstGeom>
          </p:spPr>
        </p:pic>
        <p:sp>
          <p:nvSpPr>
            <p:cNvPr id="3709" name="object 3709"/>
            <p:cNvSpPr/>
            <p:nvPr/>
          </p:nvSpPr>
          <p:spPr>
            <a:xfrm>
              <a:off x="6535534" y="5385740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10" name="object 3710"/>
          <p:cNvSpPr txBox="1"/>
          <p:nvPr/>
        </p:nvSpPr>
        <p:spPr>
          <a:xfrm>
            <a:off x="6466470" y="5377377"/>
            <a:ext cx="13440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3" name="Group 5212"/>
          <p:cNvGrpSpPr/>
          <p:nvPr/>
        </p:nvGrpSpPr>
        <p:grpSpPr>
          <a:xfrm>
            <a:off x="6535534" y="5479784"/>
            <a:ext cx="58726" cy="94706"/>
            <a:chOff x="6535534" y="5479784"/>
            <a:chExt cx="58726" cy="94706"/>
          </a:xfrm>
        </p:grpSpPr>
        <p:sp>
          <p:nvSpPr>
            <p:cNvPr id="3712" name="object 3712"/>
            <p:cNvSpPr/>
            <p:nvPr/>
          </p:nvSpPr>
          <p:spPr>
            <a:xfrm>
              <a:off x="6535534" y="5479784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89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9999" y="144894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13" name="object 3713"/>
            <p:cNvSpPr/>
            <p:nvPr/>
          </p:nvSpPr>
          <p:spPr>
            <a:xfrm>
              <a:off x="6535534" y="5479784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14" name="object 3714"/>
          <p:cNvSpPr txBox="1"/>
          <p:nvPr/>
        </p:nvSpPr>
        <p:spPr>
          <a:xfrm>
            <a:off x="6539919" y="5467286"/>
            <a:ext cx="51281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11430" marR="3175" indent="-3810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2" name="Group 5211"/>
          <p:cNvGrpSpPr/>
          <p:nvPr/>
        </p:nvGrpSpPr>
        <p:grpSpPr>
          <a:xfrm>
            <a:off x="6544882" y="5444375"/>
            <a:ext cx="101571" cy="224822"/>
            <a:chOff x="6544882" y="5444375"/>
            <a:chExt cx="101571" cy="224822"/>
          </a:xfrm>
        </p:grpSpPr>
        <p:sp>
          <p:nvSpPr>
            <p:cNvPr id="3716" name="object 3716"/>
            <p:cNvSpPr/>
            <p:nvPr/>
          </p:nvSpPr>
          <p:spPr>
            <a:xfrm>
              <a:off x="6561755" y="5459346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17" name="object 3717"/>
            <p:cNvSpPr/>
            <p:nvPr/>
          </p:nvSpPr>
          <p:spPr>
            <a:xfrm>
              <a:off x="6544882" y="544437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18" name="object 3718"/>
            <p:cNvPicPr/>
            <p:nvPr/>
          </p:nvPicPr>
          <p:blipFill>
            <a:blip r:embed="rId534" cstate="print"/>
            <a:stretch>
              <a:fillRect/>
            </a:stretch>
          </p:blipFill>
          <p:spPr>
            <a:xfrm>
              <a:off x="6593517" y="5574491"/>
              <a:ext cx="52753" cy="94367"/>
            </a:xfrm>
            <a:prstGeom prst="rect">
              <a:avLst/>
            </a:prstGeom>
          </p:spPr>
        </p:pic>
        <p:sp>
          <p:nvSpPr>
            <p:cNvPr id="3719" name="object 3719"/>
            <p:cNvSpPr/>
            <p:nvPr/>
          </p:nvSpPr>
          <p:spPr>
            <a:xfrm>
              <a:off x="6593517" y="557449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20" name="object 3720"/>
          <p:cNvSpPr txBox="1"/>
          <p:nvPr/>
        </p:nvSpPr>
        <p:spPr>
          <a:xfrm>
            <a:off x="6572590" y="5564226"/>
            <a:ext cx="13234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SR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22000" dirty="0">
                <a:latin typeface="Arial" panose="020B0604020202020204"/>
                <a:cs typeface="Arial" panose="020B0604020202020204"/>
              </a:rPr>
              <a:t>S</a:t>
            </a:r>
            <a:endParaRPr sz="490" baseline="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1" name="Group 5210"/>
          <p:cNvGrpSpPr/>
          <p:nvPr/>
        </p:nvGrpSpPr>
        <p:grpSpPr>
          <a:xfrm>
            <a:off x="6384006" y="5293681"/>
            <a:ext cx="262447" cy="375423"/>
            <a:chOff x="6384006" y="5293681"/>
            <a:chExt cx="262447" cy="375423"/>
          </a:xfrm>
        </p:grpSpPr>
        <p:sp>
          <p:nvSpPr>
            <p:cNvPr id="3722" name="object 3722"/>
            <p:cNvSpPr/>
            <p:nvPr/>
          </p:nvSpPr>
          <p:spPr>
            <a:xfrm>
              <a:off x="6618413" y="565008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3" name="object 3723"/>
            <p:cNvSpPr/>
            <p:nvPr/>
          </p:nvSpPr>
          <p:spPr>
            <a:xfrm>
              <a:off x="6601540" y="563511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2"/>
                  </a:lnTo>
                  <a:lnTo>
                    <a:pt x="25955" y="6096"/>
                  </a:lnTo>
                  <a:lnTo>
                    <a:pt x="12721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4" name="object 3724"/>
            <p:cNvSpPr/>
            <p:nvPr/>
          </p:nvSpPr>
          <p:spPr>
            <a:xfrm>
              <a:off x="6384006" y="5293681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126000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26000" y="144894"/>
                  </a:lnTo>
                  <a:lnTo>
                    <a:pt x="126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5" name="object 3725"/>
            <p:cNvSpPr/>
            <p:nvPr/>
          </p:nvSpPr>
          <p:spPr>
            <a:xfrm>
              <a:off x="6384006" y="5293681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6" name="object 3726"/>
            <p:cNvSpPr/>
            <p:nvPr/>
          </p:nvSpPr>
          <p:spPr>
            <a:xfrm>
              <a:off x="6465395" y="529368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107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107999" y="144894"/>
                  </a:lnTo>
                  <a:lnTo>
                    <a:pt x="107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7" name="object 3727"/>
            <p:cNvSpPr/>
            <p:nvPr/>
          </p:nvSpPr>
          <p:spPr>
            <a:xfrm>
              <a:off x="6465395" y="5293681"/>
              <a:ext cx="70719" cy="94706"/>
            </a:xfrm>
            <a:custGeom>
              <a:avLst/>
              <a:gdLst/>
              <a:ahLst/>
              <a:cxnLst/>
              <a:rect l="l" t="t" r="r" b="b"/>
              <a:pathLst>
                <a:path w="108584" h="145415">
                  <a:moveTo>
                    <a:pt x="0" y="144894"/>
                  </a:moveTo>
                  <a:lnTo>
                    <a:pt x="107999" y="14489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8" name="object 3728"/>
            <p:cNvSpPr/>
            <p:nvPr/>
          </p:nvSpPr>
          <p:spPr>
            <a:xfrm>
              <a:off x="6593517" y="529368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80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0999" y="144894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29" name="object 3729"/>
            <p:cNvSpPr/>
            <p:nvPr/>
          </p:nvSpPr>
          <p:spPr>
            <a:xfrm>
              <a:off x="6593517" y="5293681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30" name="object 3730"/>
            <p:cNvSpPr/>
            <p:nvPr/>
          </p:nvSpPr>
          <p:spPr>
            <a:xfrm>
              <a:off x="6535536" y="529368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89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89999" y="144894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31" name="object 3731"/>
            <p:cNvSpPr/>
            <p:nvPr/>
          </p:nvSpPr>
          <p:spPr>
            <a:xfrm>
              <a:off x="6535536" y="529368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32" name="object 3732"/>
          <p:cNvSpPr txBox="1"/>
          <p:nvPr/>
        </p:nvSpPr>
        <p:spPr>
          <a:xfrm>
            <a:off x="6388141" y="5301945"/>
            <a:ext cx="31678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9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1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5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S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10" name="Group 5209"/>
          <p:cNvGrpSpPr/>
          <p:nvPr/>
        </p:nvGrpSpPr>
        <p:grpSpPr>
          <a:xfrm>
            <a:off x="6200797" y="5418327"/>
            <a:ext cx="393463" cy="250870"/>
            <a:chOff x="6200797" y="5418327"/>
            <a:chExt cx="393463" cy="250870"/>
          </a:xfrm>
        </p:grpSpPr>
        <p:pic>
          <p:nvPicPr>
            <p:cNvPr id="3734" name="object 3734"/>
            <p:cNvPicPr/>
            <p:nvPr/>
          </p:nvPicPr>
          <p:blipFill>
            <a:blip r:embed="rId535" cstate="print"/>
            <a:stretch>
              <a:fillRect/>
            </a:stretch>
          </p:blipFill>
          <p:spPr>
            <a:xfrm>
              <a:off x="6535534" y="5574491"/>
              <a:ext cx="58614" cy="94366"/>
            </a:xfrm>
            <a:prstGeom prst="rect">
              <a:avLst/>
            </a:prstGeom>
          </p:spPr>
        </p:pic>
        <p:sp>
          <p:nvSpPr>
            <p:cNvPr id="3735" name="object 3735"/>
            <p:cNvSpPr/>
            <p:nvPr/>
          </p:nvSpPr>
          <p:spPr>
            <a:xfrm>
              <a:off x="6535534" y="5574491"/>
              <a:ext cx="58726" cy="94706"/>
            </a:xfrm>
            <a:custGeom>
              <a:avLst/>
              <a:gdLst/>
              <a:ahLst/>
              <a:cxnLst/>
              <a:rect l="l" t="t" r="r" b="b"/>
              <a:pathLst>
                <a:path w="90170" h="145415">
                  <a:moveTo>
                    <a:pt x="0" y="144894"/>
                  </a:moveTo>
                  <a:lnTo>
                    <a:pt x="89999" y="144894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36" name="object 3736"/>
            <p:cNvSpPr/>
            <p:nvPr/>
          </p:nvSpPr>
          <p:spPr>
            <a:xfrm>
              <a:off x="6200797" y="5418327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50399" y="0"/>
                  </a:moveTo>
                  <a:lnTo>
                    <a:pt x="0" y="0"/>
                  </a:lnTo>
                  <a:lnTo>
                    <a:pt x="0" y="97019"/>
                  </a:lnTo>
                  <a:lnTo>
                    <a:pt x="50399" y="97019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37" name="object 3737"/>
            <p:cNvSpPr/>
            <p:nvPr/>
          </p:nvSpPr>
          <p:spPr>
            <a:xfrm>
              <a:off x="6200797" y="5418327"/>
              <a:ext cx="33085" cy="63275"/>
            </a:xfrm>
            <a:custGeom>
              <a:avLst/>
              <a:gdLst/>
              <a:ahLst/>
              <a:cxnLst/>
              <a:rect l="l" t="t" r="r" b="b"/>
              <a:pathLst>
                <a:path w="50800" h="97154">
                  <a:moveTo>
                    <a:pt x="0" y="97019"/>
                  </a:moveTo>
                  <a:lnTo>
                    <a:pt x="50399" y="97019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38" name="object 3738"/>
          <p:cNvSpPr txBox="1"/>
          <p:nvPr/>
        </p:nvSpPr>
        <p:spPr>
          <a:xfrm>
            <a:off x="6197240" y="5406409"/>
            <a:ext cx="40529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M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9" name="Group 5208"/>
          <p:cNvGrpSpPr/>
          <p:nvPr/>
        </p:nvGrpSpPr>
        <p:grpSpPr>
          <a:xfrm>
            <a:off x="6785161" y="5543183"/>
            <a:ext cx="1280309" cy="126013"/>
            <a:chOff x="6785161" y="5543183"/>
            <a:chExt cx="1280309" cy="126013"/>
          </a:xfrm>
        </p:grpSpPr>
        <p:pic>
          <p:nvPicPr>
            <p:cNvPr id="3740" name="object 3740"/>
            <p:cNvPicPr/>
            <p:nvPr/>
          </p:nvPicPr>
          <p:blipFill>
            <a:blip r:embed="rId536" cstate="print"/>
            <a:stretch>
              <a:fillRect/>
            </a:stretch>
          </p:blipFill>
          <p:spPr>
            <a:xfrm>
              <a:off x="7953808" y="5543183"/>
              <a:ext cx="111372" cy="125673"/>
            </a:xfrm>
            <a:prstGeom prst="rect">
              <a:avLst/>
            </a:prstGeom>
          </p:spPr>
        </p:pic>
        <p:sp>
          <p:nvSpPr>
            <p:cNvPr id="3741" name="object 3741"/>
            <p:cNvSpPr/>
            <p:nvPr/>
          </p:nvSpPr>
          <p:spPr>
            <a:xfrm>
              <a:off x="7953808" y="5543183"/>
              <a:ext cx="111662" cy="125723"/>
            </a:xfrm>
            <a:custGeom>
              <a:avLst/>
              <a:gdLst/>
              <a:ahLst/>
              <a:cxnLst/>
              <a:rect l="l" t="t" r="r" b="b"/>
              <a:pathLst>
                <a:path w="171450" h="193040">
                  <a:moveTo>
                    <a:pt x="0" y="192963"/>
                  </a:moveTo>
                  <a:lnTo>
                    <a:pt x="171005" y="192963"/>
                  </a:lnTo>
                  <a:lnTo>
                    <a:pt x="171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  <a:path w="171450" h="193040">
                  <a:moveTo>
                    <a:pt x="81025" y="185851"/>
                  </a:moveTo>
                  <a:lnTo>
                    <a:pt x="81025" y="18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42" name="object 3742"/>
            <p:cNvSpPr/>
            <p:nvPr/>
          </p:nvSpPr>
          <p:spPr>
            <a:xfrm>
              <a:off x="7989705" y="5630644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43" name="object 3743"/>
            <p:cNvPicPr/>
            <p:nvPr/>
          </p:nvPicPr>
          <p:blipFill>
            <a:blip r:embed="rId537" cstate="print"/>
            <a:stretch>
              <a:fillRect/>
            </a:stretch>
          </p:blipFill>
          <p:spPr>
            <a:xfrm>
              <a:off x="7022381" y="5543886"/>
              <a:ext cx="70338" cy="124970"/>
            </a:xfrm>
            <a:prstGeom prst="rect">
              <a:avLst/>
            </a:prstGeom>
          </p:spPr>
        </p:pic>
        <p:sp>
          <p:nvSpPr>
            <p:cNvPr id="3744" name="object 3744"/>
            <p:cNvSpPr/>
            <p:nvPr/>
          </p:nvSpPr>
          <p:spPr>
            <a:xfrm>
              <a:off x="7022381" y="5543886"/>
              <a:ext cx="70719" cy="125310"/>
            </a:xfrm>
            <a:custGeom>
              <a:avLst/>
              <a:gdLst/>
              <a:ahLst/>
              <a:cxnLst/>
              <a:rect l="l" t="t" r="r" b="b"/>
              <a:pathLst>
                <a:path w="108584" h="192404">
                  <a:moveTo>
                    <a:pt x="0" y="191884"/>
                  </a:moveTo>
                  <a:lnTo>
                    <a:pt x="107999" y="191884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918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45" name="object 3745"/>
            <p:cNvPicPr/>
            <p:nvPr/>
          </p:nvPicPr>
          <p:blipFill>
            <a:blip r:embed="rId538" cstate="print"/>
            <a:stretch>
              <a:fillRect/>
            </a:stretch>
          </p:blipFill>
          <p:spPr>
            <a:xfrm>
              <a:off x="6785161" y="5574490"/>
              <a:ext cx="52753" cy="94367"/>
            </a:xfrm>
            <a:prstGeom prst="rect">
              <a:avLst/>
            </a:prstGeom>
          </p:spPr>
        </p:pic>
        <p:sp>
          <p:nvSpPr>
            <p:cNvPr id="3746" name="object 3746"/>
            <p:cNvSpPr/>
            <p:nvPr/>
          </p:nvSpPr>
          <p:spPr>
            <a:xfrm>
              <a:off x="6785161" y="5574490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47" name="object 3747"/>
          <p:cNvSpPr txBox="1"/>
          <p:nvPr/>
        </p:nvSpPr>
        <p:spPr>
          <a:xfrm>
            <a:off x="6790040" y="5561992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8" name="Group 5207"/>
          <p:cNvGrpSpPr/>
          <p:nvPr/>
        </p:nvGrpSpPr>
        <p:grpSpPr>
          <a:xfrm>
            <a:off x="6731977" y="5482034"/>
            <a:ext cx="674687" cy="187757"/>
            <a:chOff x="6731977" y="5482034"/>
            <a:chExt cx="674687" cy="187757"/>
          </a:xfrm>
        </p:grpSpPr>
        <p:pic>
          <p:nvPicPr>
            <p:cNvPr id="3749" name="object 3749"/>
            <p:cNvPicPr/>
            <p:nvPr/>
          </p:nvPicPr>
          <p:blipFill>
            <a:blip r:embed="rId539" cstate="print"/>
            <a:stretch>
              <a:fillRect/>
            </a:stretch>
          </p:blipFill>
          <p:spPr>
            <a:xfrm>
              <a:off x="6731977" y="5593878"/>
              <a:ext cx="52753" cy="75144"/>
            </a:xfrm>
            <a:prstGeom prst="rect">
              <a:avLst/>
            </a:prstGeom>
          </p:spPr>
        </p:pic>
        <p:sp>
          <p:nvSpPr>
            <p:cNvPr id="3750" name="object 3750"/>
            <p:cNvSpPr/>
            <p:nvPr/>
          </p:nvSpPr>
          <p:spPr>
            <a:xfrm>
              <a:off x="6731977" y="5593878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51" name="object 3751"/>
            <p:cNvPicPr/>
            <p:nvPr/>
          </p:nvPicPr>
          <p:blipFill>
            <a:blip r:embed="rId540" cstate="print"/>
            <a:stretch>
              <a:fillRect/>
            </a:stretch>
          </p:blipFill>
          <p:spPr>
            <a:xfrm>
              <a:off x="7335945" y="5482034"/>
              <a:ext cx="70338" cy="187566"/>
            </a:xfrm>
            <a:prstGeom prst="rect">
              <a:avLst/>
            </a:prstGeom>
          </p:spPr>
        </p:pic>
        <p:sp>
          <p:nvSpPr>
            <p:cNvPr id="3752" name="object 3752"/>
            <p:cNvSpPr/>
            <p:nvPr/>
          </p:nvSpPr>
          <p:spPr>
            <a:xfrm>
              <a:off x="7335945" y="5482034"/>
              <a:ext cx="70719" cy="187757"/>
            </a:xfrm>
            <a:custGeom>
              <a:avLst/>
              <a:gdLst/>
              <a:ahLst/>
              <a:cxnLst/>
              <a:rect l="l" t="t" r="r" b="b"/>
              <a:pathLst>
                <a:path w="108584" h="288290">
                  <a:moveTo>
                    <a:pt x="0" y="287997"/>
                  </a:moveTo>
                  <a:lnTo>
                    <a:pt x="107999" y="287997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53" name="object 3753"/>
          <p:cNvSpPr txBox="1"/>
          <p:nvPr/>
        </p:nvSpPr>
        <p:spPr>
          <a:xfrm>
            <a:off x="7334703" y="5537012"/>
            <a:ext cx="20760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spc="212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7" name="Group 5206"/>
          <p:cNvGrpSpPr/>
          <p:nvPr/>
        </p:nvGrpSpPr>
        <p:grpSpPr>
          <a:xfrm>
            <a:off x="7664065" y="5593713"/>
            <a:ext cx="52936" cy="75268"/>
            <a:chOff x="7664065" y="5593713"/>
            <a:chExt cx="52936" cy="75268"/>
          </a:xfrm>
        </p:grpSpPr>
        <p:pic>
          <p:nvPicPr>
            <p:cNvPr id="3755" name="object 3755"/>
            <p:cNvPicPr/>
            <p:nvPr/>
          </p:nvPicPr>
          <p:blipFill>
            <a:blip r:embed="rId541" cstate="print"/>
            <a:stretch>
              <a:fillRect/>
            </a:stretch>
          </p:blipFill>
          <p:spPr>
            <a:xfrm>
              <a:off x="7664065" y="5593713"/>
              <a:ext cx="52753" cy="75144"/>
            </a:xfrm>
            <a:prstGeom prst="rect">
              <a:avLst/>
            </a:prstGeom>
          </p:spPr>
        </p:pic>
        <p:sp>
          <p:nvSpPr>
            <p:cNvPr id="3756" name="object 3756"/>
            <p:cNvSpPr/>
            <p:nvPr/>
          </p:nvSpPr>
          <p:spPr>
            <a:xfrm>
              <a:off x="7664065" y="5593713"/>
              <a:ext cx="52936" cy="75268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57" name="object 3757"/>
          <p:cNvSpPr txBox="1"/>
          <p:nvPr/>
        </p:nvSpPr>
        <p:spPr>
          <a:xfrm>
            <a:off x="7659929" y="5599296"/>
            <a:ext cx="6203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SR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6" name="Group 5205"/>
          <p:cNvGrpSpPr/>
          <p:nvPr/>
        </p:nvGrpSpPr>
        <p:grpSpPr>
          <a:xfrm>
            <a:off x="7354473" y="5484243"/>
            <a:ext cx="1290729" cy="185077"/>
            <a:chOff x="7354473" y="5484243"/>
            <a:chExt cx="1290729" cy="185077"/>
          </a:xfrm>
        </p:grpSpPr>
        <p:sp>
          <p:nvSpPr>
            <p:cNvPr id="3759" name="object 3759"/>
            <p:cNvSpPr/>
            <p:nvPr/>
          </p:nvSpPr>
          <p:spPr>
            <a:xfrm>
              <a:off x="7371346" y="5484243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60" name="object 3760"/>
            <p:cNvSpPr/>
            <p:nvPr/>
          </p:nvSpPr>
          <p:spPr>
            <a:xfrm>
              <a:off x="7354473" y="548424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61" name="object 3761"/>
            <p:cNvPicPr/>
            <p:nvPr/>
          </p:nvPicPr>
          <p:blipFill>
            <a:blip r:embed="rId542" cstate="print"/>
            <a:stretch>
              <a:fillRect/>
            </a:stretch>
          </p:blipFill>
          <p:spPr>
            <a:xfrm>
              <a:off x="8592266" y="5543597"/>
              <a:ext cx="52753" cy="125673"/>
            </a:xfrm>
            <a:prstGeom prst="rect">
              <a:avLst/>
            </a:prstGeom>
          </p:spPr>
        </p:pic>
        <p:sp>
          <p:nvSpPr>
            <p:cNvPr id="3762" name="object 3762"/>
            <p:cNvSpPr/>
            <p:nvPr/>
          </p:nvSpPr>
          <p:spPr>
            <a:xfrm>
              <a:off x="8592266" y="554359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63" name="object 3763"/>
          <p:cNvSpPr txBox="1"/>
          <p:nvPr/>
        </p:nvSpPr>
        <p:spPr>
          <a:xfrm>
            <a:off x="8361001" y="5567203"/>
            <a:ext cx="5177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28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SR</a:t>
            </a:r>
            <a:r>
              <a:rPr sz="325" b="1" spc="-4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39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12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282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64" name="object 3764"/>
          <p:cNvSpPr txBox="1"/>
          <p:nvPr/>
        </p:nvSpPr>
        <p:spPr>
          <a:xfrm>
            <a:off x="8597476" y="5588211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5" name="Group 5204"/>
          <p:cNvGrpSpPr/>
          <p:nvPr/>
        </p:nvGrpSpPr>
        <p:grpSpPr>
          <a:xfrm>
            <a:off x="9521376" y="5418205"/>
            <a:ext cx="99668" cy="125723"/>
            <a:chOff x="9521376" y="5418205"/>
            <a:chExt cx="99668" cy="125723"/>
          </a:xfrm>
        </p:grpSpPr>
        <p:pic>
          <p:nvPicPr>
            <p:cNvPr id="3766" name="object 3766"/>
            <p:cNvPicPr/>
            <p:nvPr/>
          </p:nvPicPr>
          <p:blipFill>
            <a:blip r:embed="rId543" cstate="print"/>
            <a:stretch>
              <a:fillRect/>
            </a:stretch>
          </p:blipFill>
          <p:spPr>
            <a:xfrm>
              <a:off x="9521376" y="5418205"/>
              <a:ext cx="99643" cy="125673"/>
            </a:xfrm>
            <a:prstGeom prst="rect">
              <a:avLst/>
            </a:prstGeom>
          </p:spPr>
        </p:pic>
        <p:sp>
          <p:nvSpPr>
            <p:cNvPr id="3767" name="object 3767"/>
            <p:cNvSpPr/>
            <p:nvPr/>
          </p:nvSpPr>
          <p:spPr>
            <a:xfrm>
              <a:off x="9521376" y="5418205"/>
              <a:ext cx="99668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68" name="object 3768"/>
          <p:cNvSpPr txBox="1"/>
          <p:nvPr/>
        </p:nvSpPr>
        <p:spPr>
          <a:xfrm>
            <a:off x="9536181" y="5442142"/>
            <a:ext cx="1282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117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4" name="Group 5203"/>
          <p:cNvGrpSpPr/>
          <p:nvPr/>
        </p:nvGrpSpPr>
        <p:grpSpPr>
          <a:xfrm>
            <a:off x="9333371" y="5574490"/>
            <a:ext cx="187922" cy="94706"/>
            <a:chOff x="9333371" y="5574490"/>
            <a:chExt cx="187922" cy="94706"/>
          </a:xfrm>
        </p:grpSpPr>
        <p:pic>
          <p:nvPicPr>
            <p:cNvPr id="3770" name="object 3770"/>
            <p:cNvPicPr/>
            <p:nvPr/>
          </p:nvPicPr>
          <p:blipFill>
            <a:blip r:embed="rId544" cstate="print"/>
            <a:stretch>
              <a:fillRect/>
            </a:stretch>
          </p:blipFill>
          <p:spPr>
            <a:xfrm>
              <a:off x="9438995" y="5574490"/>
              <a:ext cx="82061" cy="94367"/>
            </a:xfrm>
            <a:prstGeom prst="rect">
              <a:avLst/>
            </a:prstGeom>
          </p:spPr>
        </p:pic>
        <p:sp>
          <p:nvSpPr>
            <p:cNvPr id="3771" name="object 3771"/>
            <p:cNvSpPr/>
            <p:nvPr/>
          </p:nvSpPr>
          <p:spPr>
            <a:xfrm>
              <a:off x="9438995" y="5574490"/>
              <a:ext cx="82298" cy="94706"/>
            </a:xfrm>
            <a:custGeom>
              <a:avLst/>
              <a:gdLst/>
              <a:ahLst/>
              <a:cxnLst/>
              <a:rect l="l" t="t" r="r" b="b"/>
              <a:pathLst>
                <a:path w="126365" h="145415">
                  <a:moveTo>
                    <a:pt x="0" y="144894"/>
                  </a:moveTo>
                  <a:lnTo>
                    <a:pt x="126000" y="144894"/>
                  </a:lnTo>
                  <a:lnTo>
                    <a:pt x="126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72" name="object 3772"/>
            <p:cNvPicPr/>
            <p:nvPr/>
          </p:nvPicPr>
          <p:blipFill>
            <a:blip r:embed="rId545" cstate="print"/>
            <a:stretch>
              <a:fillRect/>
            </a:stretch>
          </p:blipFill>
          <p:spPr>
            <a:xfrm>
              <a:off x="9333371" y="5574490"/>
              <a:ext cx="105508" cy="94367"/>
            </a:xfrm>
            <a:prstGeom prst="rect">
              <a:avLst/>
            </a:prstGeom>
          </p:spPr>
        </p:pic>
        <p:sp>
          <p:nvSpPr>
            <p:cNvPr id="3773" name="object 3773"/>
            <p:cNvSpPr/>
            <p:nvPr/>
          </p:nvSpPr>
          <p:spPr>
            <a:xfrm>
              <a:off x="9333371" y="5574490"/>
              <a:ext cx="105872" cy="94706"/>
            </a:xfrm>
            <a:custGeom>
              <a:avLst/>
              <a:gdLst/>
              <a:ahLst/>
              <a:cxnLst/>
              <a:rect l="l" t="t" r="r" b="b"/>
              <a:pathLst>
                <a:path w="162559" h="145415">
                  <a:moveTo>
                    <a:pt x="0" y="144894"/>
                  </a:moveTo>
                  <a:lnTo>
                    <a:pt x="162001" y="144894"/>
                  </a:lnTo>
                  <a:lnTo>
                    <a:pt x="162001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74" name="object 3774"/>
          <p:cNvSpPr txBox="1"/>
          <p:nvPr/>
        </p:nvSpPr>
        <p:spPr>
          <a:xfrm>
            <a:off x="9351236" y="5301944"/>
            <a:ext cx="166252" cy="360499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2860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7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defTabSz="595630">
              <a:spcBef>
                <a:spcPts val="90"/>
              </a:spcBef>
            </a:pPr>
            <a:endParaRPr sz="325">
              <a:latin typeface="Arial" panose="020B0604020202020204"/>
              <a:cs typeface="Arial" panose="020B0604020202020204"/>
            </a:endParaRPr>
          </a:p>
          <a:p>
            <a:pPr marL="8890" defTabSz="595630"/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225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18415" defTabSz="595630">
              <a:spcBef>
                <a:spcPts val="22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4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defTabSz="595630">
              <a:spcBef>
                <a:spcPts val="105"/>
              </a:spcBef>
            </a:pPr>
            <a:endParaRPr sz="325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19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23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3" name="Group 5202"/>
          <p:cNvGrpSpPr/>
          <p:nvPr/>
        </p:nvGrpSpPr>
        <p:grpSpPr>
          <a:xfrm>
            <a:off x="9368606" y="5418073"/>
            <a:ext cx="252439" cy="250834"/>
            <a:chOff x="9368606" y="5418073"/>
            <a:chExt cx="252439" cy="250834"/>
          </a:xfrm>
        </p:grpSpPr>
        <p:sp>
          <p:nvSpPr>
            <p:cNvPr id="3776" name="object 3776"/>
            <p:cNvSpPr/>
            <p:nvPr/>
          </p:nvSpPr>
          <p:spPr>
            <a:xfrm>
              <a:off x="9385479" y="5578536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77" name="object 3777"/>
            <p:cNvSpPr/>
            <p:nvPr/>
          </p:nvSpPr>
          <p:spPr>
            <a:xfrm>
              <a:off x="9368606" y="5578536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78" name="object 3778"/>
            <p:cNvSpPr/>
            <p:nvPr/>
          </p:nvSpPr>
          <p:spPr>
            <a:xfrm>
              <a:off x="9478945" y="5577874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79" name="object 3779"/>
            <p:cNvSpPr/>
            <p:nvPr/>
          </p:nvSpPr>
          <p:spPr>
            <a:xfrm>
              <a:off x="9462071" y="5577874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80" name="object 3780"/>
            <p:cNvSpPr/>
            <p:nvPr/>
          </p:nvSpPr>
          <p:spPr>
            <a:xfrm>
              <a:off x="9569515" y="5443631"/>
              <a:ext cx="0" cy="4136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59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81" name="object 3781"/>
            <p:cNvSpPr/>
            <p:nvPr/>
          </p:nvSpPr>
          <p:spPr>
            <a:xfrm>
              <a:off x="9552559" y="541807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6289" y="0"/>
                  </a:moveTo>
                  <a:lnTo>
                    <a:pt x="0" y="51689"/>
                  </a:lnTo>
                  <a:lnTo>
                    <a:pt x="12721" y="47138"/>
                  </a:lnTo>
                  <a:lnTo>
                    <a:pt x="25955" y="45672"/>
                  </a:lnTo>
                  <a:lnTo>
                    <a:pt x="39165" y="47277"/>
                  </a:lnTo>
                  <a:lnTo>
                    <a:pt x="51816" y="51943"/>
                  </a:lnTo>
                  <a:lnTo>
                    <a:pt x="26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82" name="object 3782"/>
            <p:cNvPicPr/>
            <p:nvPr/>
          </p:nvPicPr>
          <p:blipFill>
            <a:blip r:embed="rId546" cstate="print"/>
            <a:stretch>
              <a:fillRect/>
            </a:stretch>
          </p:blipFill>
          <p:spPr>
            <a:xfrm>
              <a:off x="9521376" y="5543184"/>
              <a:ext cx="99643" cy="125673"/>
            </a:xfrm>
            <a:prstGeom prst="rect">
              <a:avLst/>
            </a:prstGeom>
          </p:spPr>
        </p:pic>
        <p:sp>
          <p:nvSpPr>
            <p:cNvPr id="3783" name="object 3783"/>
            <p:cNvSpPr/>
            <p:nvPr/>
          </p:nvSpPr>
          <p:spPr>
            <a:xfrm>
              <a:off x="9521376" y="5543184"/>
              <a:ext cx="99669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84" name="object 3784"/>
          <p:cNvSpPr txBox="1"/>
          <p:nvPr/>
        </p:nvSpPr>
        <p:spPr>
          <a:xfrm>
            <a:off x="9532872" y="5567203"/>
            <a:ext cx="13151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SM</a:t>
            </a:r>
            <a:r>
              <a:rPr sz="325" b="1" spc="9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2" name="Group 5201"/>
          <p:cNvGrpSpPr/>
          <p:nvPr/>
        </p:nvGrpSpPr>
        <p:grpSpPr>
          <a:xfrm>
            <a:off x="6731977" y="5442017"/>
            <a:ext cx="2856231" cy="136599"/>
            <a:chOff x="6731977" y="5442017"/>
            <a:chExt cx="2856231" cy="136599"/>
          </a:xfrm>
        </p:grpSpPr>
        <p:sp>
          <p:nvSpPr>
            <p:cNvPr id="3786" name="object 3786"/>
            <p:cNvSpPr/>
            <p:nvPr/>
          </p:nvSpPr>
          <p:spPr>
            <a:xfrm>
              <a:off x="9571252" y="5570263"/>
              <a:ext cx="0" cy="4136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596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787" name="object 3787"/>
            <p:cNvSpPr/>
            <p:nvPr/>
          </p:nvSpPr>
          <p:spPr>
            <a:xfrm>
              <a:off x="9554296" y="5544704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6288" y="0"/>
                  </a:moveTo>
                  <a:lnTo>
                    <a:pt x="0" y="51688"/>
                  </a:lnTo>
                  <a:lnTo>
                    <a:pt x="12721" y="47140"/>
                  </a:lnTo>
                  <a:lnTo>
                    <a:pt x="25955" y="45688"/>
                  </a:lnTo>
                  <a:lnTo>
                    <a:pt x="39165" y="47331"/>
                  </a:lnTo>
                  <a:lnTo>
                    <a:pt x="51816" y="52069"/>
                  </a:lnTo>
                  <a:lnTo>
                    <a:pt x="26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88" name="object 3788"/>
            <p:cNvPicPr/>
            <p:nvPr/>
          </p:nvPicPr>
          <p:blipFill>
            <a:blip r:embed="rId547" cstate="print"/>
            <a:stretch>
              <a:fillRect/>
            </a:stretch>
          </p:blipFill>
          <p:spPr>
            <a:xfrm>
              <a:off x="6731977" y="5442513"/>
              <a:ext cx="52753" cy="75144"/>
            </a:xfrm>
            <a:prstGeom prst="rect">
              <a:avLst/>
            </a:prstGeom>
          </p:spPr>
        </p:pic>
        <p:sp>
          <p:nvSpPr>
            <p:cNvPr id="3789" name="object 3789"/>
            <p:cNvSpPr/>
            <p:nvPr/>
          </p:nvSpPr>
          <p:spPr>
            <a:xfrm>
              <a:off x="6731977" y="5442513"/>
              <a:ext cx="52936" cy="75269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90" name="object 3790"/>
            <p:cNvPicPr/>
            <p:nvPr/>
          </p:nvPicPr>
          <p:blipFill>
            <a:blip r:embed="rId548" cstate="print"/>
            <a:stretch>
              <a:fillRect/>
            </a:stretch>
          </p:blipFill>
          <p:spPr>
            <a:xfrm>
              <a:off x="6731977" y="5442017"/>
              <a:ext cx="52753" cy="75144"/>
            </a:xfrm>
            <a:prstGeom prst="rect">
              <a:avLst/>
            </a:prstGeom>
          </p:spPr>
        </p:pic>
        <p:sp>
          <p:nvSpPr>
            <p:cNvPr id="3791" name="object 3791"/>
            <p:cNvSpPr/>
            <p:nvPr/>
          </p:nvSpPr>
          <p:spPr>
            <a:xfrm>
              <a:off x="6731977" y="5442017"/>
              <a:ext cx="52936" cy="75269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92" name="object 3792"/>
            <p:cNvPicPr/>
            <p:nvPr/>
          </p:nvPicPr>
          <p:blipFill>
            <a:blip r:embed="rId547" cstate="print"/>
            <a:stretch>
              <a:fillRect/>
            </a:stretch>
          </p:blipFill>
          <p:spPr>
            <a:xfrm>
              <a:off x="6731977" y="5442513"/>
              <a:ext cx="52753" cy="75144"/>
            </a:xfrm>
            <a:prstGeom prst="rect">
              <a:avLst/>
            </a:prstGeom>
          </p:spPr>
        </p:pic>
        <p:sp>
          <p:nvSpPr>
            <p:cNvPr id="3793" name="object 3793"/>
            <p:cNvSpPr/>
            <p:nvPr/>
          </p:nvSpPr>
          <p:spPr>
            <a:xfrm>
              <a:off x="6731977" y="5442513"/>
              <a:ext cx="52936" cy="75269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794" name="object 3794"/>
            <p:cNvPicPr/>
            <p:nvPr/>
          </p:nvPicPr>
          <p:blipFill>
            <a:blip r:embed="rId548" cstate="print"/>
            <a:stretch>
              <a:fillRect/>
            </a:stretch>
          </p:blipFill>
          <p:spPr>
            <a:xfrm>
              <a:off x="6731977" y="5442017"/>
              <a:ext cx="52753" cy="75144"/>
            </a:xfrm>
            <a:prstGeom prst="rect">
              <a:avLst/>
            </a:prstGeom>
          </p:spPr>
        </p:pic>
        <p:sp>
          <p:nvSpPr>
            <p:cNvPr id="3795" name="object 3795"/>
            <p:cNvSpPr/>
            <p:nvPr/>
          </p:nvSpPr>
          <p:spPr>
            <a:xfrm>
              <a:off x="6731977" y="5442017"/>
              <a:ext cx="52936" cy="75269"/>
            </a:xfrm>
            <a:custGeom>
              <a:avLst/>
              <a:gdLst/>
              <a:ahLst/>
              <a:cxnLst/>
              <a:rect l="l" t="t" r="r" b="b"/>
              <a:pathLst>
                <a:path w="81279" h="115570">
                  <a:moveTo>
                    <a:pt x="0" y="115379"/>
                  </a:moveTo>
                  <a:lnTo>
                    <a:pt x="80999" y="115379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796" name="object 3796"/>
          <p:cNvSpPr txBox="1"/>
          <p:nvPr/>
        </p:nvSpPr>
        <p:spPr>
          <a:xfrm>
            <a:off x="6626188" y="5442142"/>
            <a:ext cx="1790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spc="-24" baseline="7000" dirty="0">
                <a:latin typeface="Arial" panose="020B0604020202020204"/>
                <a:cs typeface="Arial" panose="020B0604020202020204"/>
              </a:rPr>
              <a:t>SX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1" name="Group 5200"/>
          <p:cNvGrpSpPr/>
          <p:nvPr/>
        </p:nvGrpSpPr>
        <p:grpSpPr>
          <a:xfrm>
            <a:off x="6731977" y="5517823"/>
            <a:ext cx="52771" cy="76136"/>
            <a:chOff x="6731977" y="5517823"/>
            <a:chExt cx="52771" cy="76136"/>
          </a:xfrm>
        </p:grpSpPr>
        <p:pic>
          <p:nvPicPr>
            <p:cNvPr id="3798" name="object 3798"/>
            <p:cNvPicPr/>
            <p:nvPr/>
          </p:nvPicPr>
          <p:blipFill>
            <a:blip r:embed="rId549" cstate="print"/>
            <a:stretch>
              <a:fillRect/>
            </a:stretch>
          </p:blipFill>
          <p:spPr>
            <a:xfrm>
              <a:off x="6732639" y="5518691"/>
              <a:ext cx="52093" cy="75143"/>
            </a:xfrm>
            <a:prstGeom prst="rect">
              <a:avLst/>
            </a:prstGeom>
          </p:spPr>
        </p:pic>
        <p:sp>
          <p:nvSpPr>
            <p:cNvPr id="3799" name="object 3799"/>
            <p:cNvSpPr/>
            <p:nvPr/>
          </p:nvSpPr>
          <p:spPr>
            <a:xfrm>
              <a:off x="6732639" y="5518691"/>
              <a:ext cx="52109" cy="75268"/>
            </a:xfrm>
            <a:custGeom>
              <a:avLst/>
              <a:gdLst/>
              <a:ahLst/>
              <a:cxnLst/>
              <a:rect l="l" t="t" r="r" b="b"/>
              <a:pathLst>
                <a:path w="80009" h="115570">
                  <a:moveTo>
                    <a:pt x="0" y="115379"/>
                  </a:moveTo>
                  <a:lnTo>
                    <a:pt x="79985" y="115379"/>
                  </a:lnTo>
                  <a:lnTo>
                    <a:pt x="7998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00" name="object 3800"/>
            <p:cNvPicPr/>
            <p:nvPr/>
          </p:nvPicPr>
          <p:blipFill>
            <a:blip r:embed="rId550" cstate="print"/>
            <a:stretch>
              <a:fillRect/>
            </a:stretch>
          </p:blipFill>
          <p:spPr>
            <a:xfrm>
              <a:off x="6731977" y="5518030"/>
              <a:ext cx="52093" cy="75143"/>
            </a:xfrm>
            <a:prstGeom prst="rect">
              <a:avLst/>
            </a:prstGeom>
          </p:spPr>
        </p:pic>
        <p:sp>
          <p:nvSpPr>
            <p:cNvPr id="3801" name="object 3801"/>
            <p:cNvSpPr/>
            <p:nvPr/>
          </p:nvSpPr>
          <p:spPr>
            <a:xfrm>
              <a:off x="6731977" y="5517823"/>
              <a:ext cx="52109" cy="75681"/>
            </a:xfrm>
            <a:custGeom>
              <a:avLst/>
              <a:gdLst/>
              <a:ahLst/>
              <a:cxnLst/>
              <a:rect l="l" t="t" r="r" b="b"/>
              <a:pathLst>
                <a:path w="80009" h="116204">
                  <a:moveTo>
                    <a:pt x="0" y="115696"/>
                  </a:moveTo>
                  <a:lnTo>
                    <a:pt x="79985" y="115696"/>
                  </a:lnTo>
                  <a:lnTo>
                    <a:pt x="79985" y="317"/>
                  </a:lnTo>
                  <a:lnTo>
                    <a:pt x="0" y="317"/>
                  </a:lnTo>
                  <a:lnTo>
                    <a:pt x="0" y="115696"/>
                  </a:lnTo>
                  <a:close/>
                </a:path>
                <a:path w="80009" h="116204">
                  <a:moveTo>
                    <a:pt x="41021" y="14604"/>
                  </a:moveTo>
                  <a:lnTo>
                    <a:pt x="410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02" name="object 3802"/>
            <p:cNvSpPr/>
            <p:nvPr/>
          </p:nvSpPr>
          <p:spPr>
            <a:xfrm>
              <a:off x="6741820" y="551782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03" name="object 3803"/>
            <p:cNvPicPr/>
            <p:nvPr/>
          </p:nvPicPr>
          <p:blipFill>
            <a:blip r:embed="rId549" cstate="print"/>
            <a:stretch>
              <a:fillRect/>
            </a:stretch>
          </p:blipFill>
          <p:spPr>
            <a:xfrm>
              <a:off x="6732639" y="5518691"/>
              <a:ext cx="52093" cy="75143"/>
            </a:xfrm>
            <a:prstGeom prst="rect">
              <a:avLst/>
            </a:prstGeom>
          </p:spPr>
        </p:pic>
        <p:sp>
          <p:nvSpPr>
            <p:cNvPr id="3804" name="object 3804"/>
            <p:cNvSpPr/>
            <p:nvPr/>
          </p:nvSpPr>
          <p:spPr>
            <a:xfrm>
              <a:off x="6732639" y="5518691"/>
              <a:ext cx="52109" cy="75268"/>
            </a:xfrm>
            <a:custGeom>
              <a:avLst/>
              <a:gdLst/>
              <a:ahLst/>
              <a:cxnLst/>
              <a:rect l="l" t="t" r="r" b="b"/>
              <a:pathLst>
                <a:path w="80009" h="115570">
                  <a:moveTo>
                    <a:pt x="0" y="115379"/>
                  </a:moveTo>
                  <a:lnTo>
                    <a:pt x="79985" y="115379"/>
                  </a:lnTo>
                  <a:lnTo>
                    <a:pt x="7998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05" name="object 3805"/>
            <p:cNvPicPr/>
            <p:nvPr/>
          </p:nvPicPr>
          <p:blipFill>
            <a:blip r:embed="rId550" cstate="print"/>
            <a:stretch>
              <a:fillRect/>
            </a:stretch>
          </p:blipFill>
          <p:spPr>
            <a:xfrm>
              <a:off x="6731977" y="5518030"/>
              <a:ext cx="52093" cy="75143"/>
            </a:xfrm>
            <a:prstGeom prst="rect">
              <a:avLst/>
            </a:prstGeom>
          </p:spPr>
        </p:pic>
        <p:sp>
          <p:nvSpPr>
            <p:cNvPr id="3806" name="object 3806"/>
            <p:cNvSpPr/>
            <p:nvPr/>
          </p:nvSpPr>
          <p:spPr>
            <a:xfrm>
              <a:off x="6731977" y="5518030"/>
              <a:ext cx="52109" cy="75268"/>
            </a:xfrm>
            <a:custGeom>
              <a:avLst/>
              <a:gdLst/>
              <a:ahLst/>
              <a:cxnLst/>
              <a:rect l="l" t="t" r="r" b="b"/>
              <a:pathLst>
                <a:path w="80009" h="115570">
                  <a:moveTo>
                    <a:pt x="0" y="115379"/>
                  </a:moveTo>
                  <a:lnTo>
                    <a:pt x="79985" y="115379"/>
                  </a:lnTo>
                  <a:lnTo>
                    <a:pt x="79985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07" name="object 3807"/>
          <p:cNvSpPr txBox="1"/>
          <p:nvPr/>
        </p:nvSpPr>
        <p:spPr>
          <a:xfrm>
            <a:off x="6727262" y="5540155"/>
            <a:ext cx="6203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SH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200" name="Group 5199"/>
          <p:cNvGrpSpPr/>
          <p:nvPr/>
        </p:nvGrpSpPr>
        <p:grpSpPr>
          <a:xfrm>
            <a:off x="6682019" y="5293681"/>
            <a:ext cx="1235643" cy="376027"/>
            <a:chOff x="6682019" y="5293681"/>
            <a:chExt cx="1235643" cy="376027"/>
          </a:xfrm>
        </p:grpSpPr>
        <p:sp>
          <p:nvSpPr>
            <p:cNvPr id="3809" name="object 3809"/>
            <p:cNvSpPr/>
            <p:nvPr/>
          </p:nvSpPr>
          <p:spPr>
            <a:xfrm>
              <a:off x="6758694" y="5517824"/>
              <a:ext cx="0" cy="9511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60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10" name="object 3810"/>
            <p:cNvSpPr/>
            <p:nvPr/>
          </p:nvSpPr>
          <p:spPr>
            <a:xfrm>
              <a:off x="6741820" y="5517824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11" name="object 3811"/>
            <p:cNvPicPr/>
            <p:nvPr/>
          </p:nvPicPr>
          <p:blipFill>
            <a:blip r:embed="rId551" cstate="print"/>
            <a:stretch>
              <a:fillRect/>
            </a:stretch>
          </p:blipFill>
          <p:spPr>
            <a:xfrm>
              <a:off x="6683012" y="5293681"/>
              <a:ext cx="24520" cy="94366"/>
            </a:xfrm>
            <a:prstGeom prst="rect">
              <a:avLst/>
            </a:prstGeom>
          </p:spPr>
        </p:pic>
        <p:sp>
          <p:nvSpPr>
            <p:cNvPr id="3812" name="object 3812"/>
            <p:cNvSpPr/>
            <p:nvPr/>
          </p:nvSpPr>
          <p:spPr>
            <a:xfrm>
              <a:off x="6683012" y="5293681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13" name="object 3813"/>
            <p:cNvSpPr/>
            <p:nvPr/>
          </p:nvSpPr>
          <p:spPr>
            <a:xfrm>
              <a:off x="6683012" y="5385740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3764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37649" y="144894"/>
                  </a:lnTo>
                  <a:lnTo>
                    <a:pt x="3764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14" name="object 3814"/>
            <p:cNvSpPr/>
            <p:nvPr/>
          </p:nvSpPr>
          <p:spPr>
            <a:xfrm>
              <a:off x="6683012" y="5385740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15" name="object 3815"/>
            <p:cNvPicPr/>
            <p:nvPr/>
          </p:nvPicPr>
          <p:blipFill>
            <a:blip r:embed="rId552" cstate="print"/>
            <a:stretch>
              <a:fillRect/>
            </a:stretch>
          </p:blipFill>
          <p:spPr>
            <a:xfrm>
              <a:off x="6683012" y="5479784"/>
              <a:ext cx="24520" cy="94366"/>
            </a:xfrm>
            <a:prstGeom prst="rect">
              <a:avLst/>
            </a:prstGeom>
          </p:spPr>
        </p:pic>
        <p:sp>
          <p:nvSpPr>
            <p:cNvPr id="3816" name="object 3816"/>
            <p:cNvSpPr/>
            <p:nvPr/>
          </p:nvSpPr>
          <p:spPr>
            <a:xfrm>
              <a:off x="6683012" y="5479784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17" name="object 3817"/>
            <p:cNvPicPr/>
            <p:nvPr/>
          </p:nvPicPr>
          <p:blipFill>
            <a:blip r:embed="rId553" cstate="print"/>
            <a:stretch>
              <a:fillRect/>
            </a:stretch>
          </p:blipFill>
          <p:spPr>
            <a:xfrm>
              <a:off x="6683012" y="5574159"/>
              <a:ext cx="24520" cy="94366"/>
            </a:xfrm>
            <a:prstGeom prst="rect">
              <a:avLst/>
            </a:prstGeom>
          </p:spPr>
        </p:pic>
        <p:sp>
          <p:nvSpPr>
            <p:cNvPr id="3818" name="object 3818"/>
            <p:cNvSpPr/>
            <p:nvPr/>
          </p:nvSpPr>
          <p:spPr>
            <a:xfrm>
              <a:off x="6683012" y="5574159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38100" h="145415">
                  <a:moveTo>
                    <a:pt x="19811" y="16497"/>
                  </a:moveTo>
                  <a:lnTo>
                    <a:pt x="19811" y="17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19" name="object 3819"/>
            <p:cNvSpPr/>
            <p:nvPr/>
          </p:nvSpPr>
          <p:spPr>
            <a:xfrm>
              <a:off x="6682019" y="5575309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2"/>
                  </a:lnTo>
                  <a:lnTo>
                    <a:pt x="10453" y="38885"/>
                  </a:lnTo>
                  <a:lnTo>
                    <a:pt x="21335" y="37623"/>
                  </a:lnTo>
                  <a:lnTo>
                    <a:pt x="32218" y="38885"/>
                  </a:lnTo>
                  <a:lnTo>
                    <a:pt x="42672" y="42672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20" name="object 3820"/>
            <p:cNvPicPr/>
            <p:nvPr/>
          </p:nvPicPr>
          <p:blipFill>
            <a:blip r:embed="rId554" cstate="print"/>
            <a:stretch>
              <a:fillRect/>
            </a:stretch>
          </p:blipFill>
          <p:spPr>
            <a:xfrm>
              <a:off x="6785162" y="5479867"/>
              <a:ext cx="52753" cy="94366"/>
            </a:xfrm>
            <a:prstGeom prst="rect">
              <a:avLst/>
            </a:prstGeom>
          </p:spPr>
        </p:pic>
        <p:sp>
          <p:nvSpPr>
            <p:cNvPr id="3821" name="object 3821"/>
            <p:cNvSpPr/>
            <p:nvPr/>
          </p:nvSpPr>
          <p:spPr>
            <a:xfrm>
              <a:off x="6785162" y="5479867"/>
              <a:ext cx="52936" cy="94706"/>
            </a:xfrm>
            <a:custGeom>
              <a:avLst/>
              <a:gdLst/>
              <a:ahLst/>
              <a:cxnLst/>
              <a:rect l="l" t="t" r="r" b="b"/>
              <a:pathLst>
                <a:path w="81279" h="145415">
                  <a:moveTo>
                    <a:pt x="0" y="144894"/>
                  </a:moveTo>
                  <a:lnTo>
                    <a:pt x="80999" y="144894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  <a:path w="81279" h="145415">
                  <a:moveTo>
                    <a:pt x="40512" y="18021"/>
                  </a:moveTo>
                  <a:lnTo>
                    <a:pt x="40512" y="32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22" name="object 3822"/>
            <p:cNvSpPr/>
            <p:nvPr/>
          </p:nvSpPr>
          <p:spPr>
            <a:xfrm>
              <a:off x="6794674" y="548200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23" name="object 3823"/>
            <p:cNvPicPr/>
            <p:nvPr/>
          </p:nvPicPr>
          <p:blipFill>
            <a:blip r:embed="rId555" cstate="print"/>
            <a:stretch>
              <a:fillRect/>
            </a:stretch>
          </p:blipFill>
          <p:spPr>
            <a:xfrm>
              <a:off x="6838759" y="5518195"/>
              <a:ext cx="43375" cy="75144"/>
            </a:xfrm>
            <a:prstGeom prst="rect">
              <a:avLst/>
            </a:prstGeom>
          </p:spPr>
        </p:pic>
        <p:sp>
          <p:nvSpPr>
            <p:cNvPr id="3824" name="object 3824"/>
            <p:cNvSpPr/>
            <p:nvPr/>
          </p:nvSpPr>
          <p:spPr>
            <a:xfrm>
              <a:off x="6838759" y="551819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25" name="object 3825"/>
            <p:cNvPicPr/>
            <p:nvPr/>
          </p:nvPicPr>
          <p:blipFill>
            <a:blip r:embed="rId556" cstate="print"/>
            <a:stretch>
              <a:fillRect/>
            </a:stretch>
          </p:blipFill>
          <p:spPr>
            <a:xfrm>
              <a:off x="6838759" y="5518195"/>
              <a:ext cx="43375" cy="75144"/>
            </a:xfrm>
            <a:prstGeom prst="rect">
              <a:avLst/>
            </a:prstGeom>
          </p:spPr>
        </p:pic>
        <p:sp>
          <p:nvSpPr>
            <p:cNvPr id="3826" name="object 3826"/>
            <p:cNvSpPr/>
            <p:nvPr/>
          </p:nvSpPr>
          <p:spPr>
            <a:xfrm>
              <a:off x="6838759" y="551819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27" name="object 3827"/>
            <p:cNvPicPr/>
            <p:nvPr/>
          </p:nvPicPr>
          <p:blipFill>
            <a:blip r:embed="rId555" cstate="print"/>
            <a:stretch>
              <a:fillRect/>
            </a:stretch>
          </p:blipFill>
          <p:spPr>
            <a:xfrm>
              <a:off x="6838759" y="5518195"/>
              <a:ext cx="43375" cy="75144"/>
            </a:xfrm>
            <a:prstGeom prst="rect">
              <a:avLst/>
            </a:prstGeom>
          </p:spPr>
        </p:pic>
        <p:sp>
          <p:nvSpPr>
            <p:cNvPr id="3828" name="object 3828"/>
            <p:cNvSpPr/>
            <p:nvPr/>
          </p:nvSpPr>
          <p:spPr>
            <a:xfrm>
              <a:off x="6838759" y="551819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29" name="object 3829"/>
            <p:cNvPicPr/>
            <p:nvPr/>
          </p:nvPicPr>
          <p:blipFill>
            <a:blip r:embed="rId556" cstate="print"/>
            <a:stretch>
              <a:fillRect/>
            </a:stretch>
          </p:blipFill>
          <p:spPr>
            <a:xfrm>
              <a:off x="6838759" y="5518195"/>
              <a:ext cx="43375" cy="75144"/>
            </a:xfrm>
            <a:prstGeom prst="rect">
              <a:avLst/>
            </a:prstGeom>
          </p:spPr>
        </p:pic>
        <p:sp>
          <p:nvSpPr>
            <p:cNvPr id="3830" name="object 3830"/>
            <p:cNvSpPr/>
            <p:nvPr/>
          </p:nvSpPr>
          <p:spPr>
            <a:xfrm>
              <a:off x="6838759" y="551819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1" name="object 3831"/>
            <p:cNvSpPr/>
            <p:nvPr/>
          </p:nvSpPr>
          <p:spPr>
            <a:xfrm>
              <a:off x="6837932" y="5293714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2" name="object 3832"/>
            <p:cNvSpPr/>
            <p:nvPr/>
          </p:nvSpPr>
          <p:spPr>
            <a:xfrm>
              <a:off x="6837932" y="5293714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33" name="object 3833"/>
            <p:cNvPicPr/>
            <p:nvPr/>
          </p:nvPicPr>
          <p:blipFill>
            <a:blip r:embed="rId557" cstate="print"/>
            <a:stretch>
              <a:fillRect/>
            </a:stretch>
          </p:blipFill>
          <p:spPr>
            <a:xfrm>
              <a:off x="6838180" y="5368156"/>
              <a:ext cx="43375" cy="75144"/>
            </a:xfrm>
            <a:prstGeom prst="rect">
              <a:avLst/>
            </a:prstGeom>
          </p:spPr>
        </p:pic>
        <p:sp>
          <p:nvSpPr>
            <p:cNvPr id="3834" name="object 3834"/>
            <p:cNvSpPr/>
            <p:nvPr/>
          </p:nvSpPr>
          <p:spPr>
            <a:xfrm>
              <a:off x="6838180" y="5368156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15570">
                  <a:moveTo>
                    <a:pt x="33781" y="15684"/>
                  </a:moveTo>
                  <a:lnTo>
                    <a:pt x="33781" y="9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5" name="object 3835"/>
            <p:cNvSpPr/>
            <p:nvPr/>
          </p:nvSpPr>
          <p:spPr>
            <a:xfrm>
              <a:off x="6843308" y="5368776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68" y="47244"/>
                  </a:lnTo>
                  <a:lnTo>
                    <a:pt x="25907" y="45720"/>
                  </a:lnTo>
                  <a:lnTo>
                    <a:pt x="39147" y="47244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6" name="object 3836"/>
            <p:cNvSpPr/>
            <p:nvPr/>
          </p:nvSpPr>
          <p:spPr>
            <a:xfrm>
              <a:off x="6839090" y="5442680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7" name="object 3837"/>
            <p:cNvSpPr/>
            <p:nvPr/>
          </p:nvSpPr>
          <p:spPr>
            <a:xfrm>
              <a:off x="6839090" y="5442680"/>
              <a:ext cx="43424" cy="85607"/>
            </a:xfrm>
            <a:custGeom>
              <a:avLst/>
              <a:gdLst/>
              <a:ahLst/>
              <a:cxnLst/>
              <a:rect l="l" t="t" r="r" b="b"/>
              <a:pathLst>
                <a:path w="66675" h="131445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31445">
                  <a:moveTo>
                    <a:pt x="32257" y="131254"/>
                  </a:moveTo>
                  <a:lnTo>
                    <a:pt x="32257" y="1165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38" name="object 3838"/>
            <p:cNvSpPr/>
            <p:nvPr/>
          </p:nvSpPr>
          <p:spPr>
            <a:xfrm>
              <a:off x="6846203" y="5518568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1"/>
                  </a:lnTo>
                  <a:lnTo>
                    <a:pt x="10400" y="38885"/>
                  </a:lnTo>
                  <a:lnTo>
                    <a:pt x="21288" y="37623"/>
                  </a:lnTo>
                  <a:lnTo>
                    <a:pt x="32200" y="38885"/>
                  </a:lnTo>
                  <a:lnTo>
                    <a:pt x="42671" y="4267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39" name="object 3839"/>
            <p:cNvPicPr/>
            <p:nvPr/>
          </p:nvPicPr>
          <p:blipFill>
            <a:blip r:embed="rId558" cstate="print"/>
            <a:stretch>
              <a:fillRect/>
            </a:stretch>
          </p:blipFill>
          <p:spPr>
            <a:xfrm>
              <a:off x="6838511" y="5593712"/>
              <a:ext cx="43375" cy="75144"/>
            </a:xfrm>
            <a:prstGeom prst="rect">
              <a:avLst/>
            </a:prstGeom>
          </p:spPr>
        </p:pic>
        <p:sp>
          <p:nvSpPr>
            <p:cNvPr id="3840" name="object 3840"/>
            <p:cNvSpPr/>
            <p:nvPr/>
          </p:nvSpPr>
          <p:spPr>
            <a:xfrm>
              <a:off x="6838511" y="5593712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41" name="object 3841"/>
            <p:cNvPicPr/>
            <p:nvPr/>
          </p:nvPicPr>
          <p:blipFill>
            <a:blip r:embed="rId558" cstate="print"/>
            <a:stretch>
              <a:fillRect/>
            </a:stretch>
          </p:blipFill>
          <p:spPr>
            <a:xfrm>
              <a:off x="6838511" y="5593712"/>
              <a:ext cx="43375" cy="75144"/>
            </a:xfrm>
            <a:prstGeom prst="rect">
              <a:avLst/>
            </a:prstGeom>
          </p:spPr>
        </p:pic>
        <p:sp>
          <p:nvSpPr>
            <p:cNvPr id="3842" name="object 3842"/>
            <p:cNvSpPr/>
            <p:nvPr/>
          </p:nvSpPr>
          <p:spPr>
            <a:xfrm>
              <a:off x="6838511" y="5593712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43" name="object 3843"/>
            <p:cNvPicPr/>
            <p:nvPr/>
          </p:nvPicPr>
          <p:blipFill>
            <a:blip r:embed="rId559" cstate="print"/>
            <a:stretch>
              <a:fillRect/>
            </a:stretch>
          </p:blipFill>
          <p:spPr>
            <a:xfrm>
              <a:off x="6838511" y="5593712"/>
              <a:ext cx="43375" cy="75144"/>
            </a:xfrm>
            <a:prstGeom prst="rect">
              <a:avLst/>
            </a:prstGeom>
          </p:spPr>
        </p:pic>
        <p:sp>
          <p:nvSpPr>
            <p:cNvPr id="3844" name="object 3844"/>
            <p:cNvSpPr/>
            <p:nvPr/>
          </p:nvSpPr>
          <p:spPr>
            <a:xfrm>
              <a:off x="6838511" y="5593712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45" name="object 3845"/>
            <p:cNvPicPr/>
            <p:nvPr/>
          </p:nvPicPr>
          <p:blipFill>
            <a:blip r:embed="rId560" cstate="print"/>
            <a:stretch>
              <a:fillRect/>
            </a:stretch>
          </p:blipFill>
          <p:spPr>
            <a:xfrm>
              <a:off x="7853146" y="5481951"/>
              <a:ext cx="64477" cy="187566"/>
            </a:xfrm>
            <a:prstGeom prst="rect">
              <a:avLst/>
            </a:prstGeom>
          </p:spPr>
        </p:pic>
        <p:sp>
          <p:nvSpPr>
            <p:cNvPr id="3846" name="object 3846"/>
            <p:cNvSpPr/>
            <p:nvPr/>
          </p:nvSpPr>
          <p:spPr>
            <a:xfrm>
              <a:off x="7853146" y="5481951"/>
              <a:ext cx="64516" cy="187757"/>
            </a:xfrm>
            <a:custGeom>
              <a:avLst/>
              <a:gdLst/>
              <a:ahLst/>
              <a:cxnLst/>
              <a:rect l="l" t="t" r="r" b="b"/>
              <a:pathLst>
                <a:path w="99059" h="288290">
                  <a:moveTo>
                    <a:pt x="0" y="287997"/>
                  </a:moveTo>
                  <a:lnTo>
                    <a:pt x="99000" y="287997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47" name="object 3847"/>
          <p:cNvSpPr txBox="1"/>
          <p:nvPr/>
        </p:nvSpPr>
        <p:spPr>
          <a:xfrm>
            <a:off x="7846859" y="5536765"/>
            <a:ext cx="7940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9" name="Group 5198"/>
          <p:cNvGrpSpPr/>
          <p:nvPr/>
        </p:nvGrpSpPr>
        <p:grpSpPr>
          <a:xfrm>
            <a:off x="6882431" y="5293715"/>
            <a:ext cx="1019929" cy="375308"/>
            <a:chOff x="6882431" y="5293715"/>
            <a:chExt cx="1019929" cy="375308"/>
          </a:xfrm>
        </p:grpSpPr>
        <p:sp>
          <p:nvSpPr>
            <p:cNvPr id="3849" name="object 3849"/>
            <p:cNvSpPr/>
            <p:nvPr/>
          </p:nvSpPr>
          <p:spPr>
            <a:xfrm>
              <a:off x="7885321" y="5664061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5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50" name="object 3850"/>
            <p:cNvSpPr/>
            <p:nvPr/>
          </p:nvSpPr>
          <p:spPr>
            <a:xfrm>
              <a:off x="7868448" y="5630645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71"/>
                  </a:lnTo>
                  <a:lnTo>
                    <a:pt x="25908" y="6095"/>
                  </a:lnTo>
                  <a:lnTo>
                    <a:pt x="12668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51" name="object 3851"/>
            <p:cNvPicPr/>
            <p:nvPr/>
          </p:nvPicPr>
          <p:blipFill>
            <a:blip r:embed="rId561" cstate="print"/>
            <a:stretch>
              <a:fillRect/>
            </a:stretch>
          </p:blipFill>
          <p:spPr>
            <a:xfrm>
              <a:off x="6883341" y="5518197"/>
              <a:ext cx="43375" cy="75144"/>
            </a:xfrm>
            <a:prstGeom prst="rect">
              <a:avLst/>
            </a:prstGeom>
          </p:spPr>
        </p:pic>
        <p:sp>
          <p:nvSpPr>
            <p:cNvPr id="3852" name="object 3852"/>
            <p:cNvSpPr/>
            <p:nvPr/>
          </p:nvSpPr>
          <p:spPr>
            <a:xfrm>
              <a:off x="6883341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53" name="object 3853"/>
            <p:cNvPicPr/>
            <p:nvPr/>
          </p:nvPicPr>
          <p:blipFill>
            <a:blip r:embed="rId562" cstate="print"/>
            <a:stretch>
              <a:fillRect/>
            </a:stretch>
          </p:blipFill>
          <p:spPr>
            <a:xfrm>
              <a:off x="6883341" y="5518197"/>
              <a:ext cx="43375" cy="75144"/>
            </a:xfrm>
            <a:prstGeom prst="rect">
              <a:avLst/>
            </a:prstGeom>
          </p:spPr>
        </p:pic>
        <p:sp>
          <p:nvSpPr>
            <p:cNvPr id="3854" name="object 3854"/>
            <p:cNvSpPr/>
            <p:nvPr/>
          </p:nvSpPr>
          <p:spPr>
            <a:xfrm>
              <a:off x="6883341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55" name="object 3855"/>
            <p:cNvPicPr/>
            <p:nvPr/>
          </p:nvPicPr>
          <p:blipFill>
            <a:blip r:embed="rId561" cstate="print"/>
            <a:stretch>
              <a:fillRect/>
            </a:stretch>
          </p:blipFill>
          <p:spPr>
            <a:xfrm>
              <a:off x="6883341" y="5518197"/>
              <a:ext cx="43375" cy="75144"/>
            </a:xfrm>
            <a:prstGeom prst="rect">
              <a:avLst/>
            </a:prstGeom>
          </p:spPr>
        </p:pic>
        <p:sp>
          <p:nvSpPr>
            <p:cNvPr id="3856" name="object 3856"/>
            <p:cNvSpPr/>
            <p:nvPr/>
          </p:nvSpPr>
          <p:spPr>
            <a:xfrm>
              <a:off x="6883341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57" name="object 3857"/>
            <p:cNvPicPr/>
            <p:nvPr/>
          </p:nvPicPr>
          <p:blipFill>
            <a:blip r:embed="rId562" cstate="print"/>
            <a:stretch>
              <a:fillRect/>
            </a:stretch>
          </p:blipFill>
          <p:spPr>
            <a:xfrm>
              <a:off x="6883341" y="5518197"/>
              <a:ext cx="43375" cy="75144"/>
            </a:xfrm>
            <a:prstGeom prst="rect">
              <a:avLst/>
            </a:prstGeom>
          </p:spPr>
        </p:pic>
        <p:sp>
          <p:nvSpPr>
            <p:cNvPr id="3858" name="object 3858"/>
            <p:cNvSpPr/>
            <p:nvPr/>
          </p:nvSpPr>
          <p:spPr>
            <a:xfrm>
              <a:off x="6883341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59" name="object 3859"/>
            <p:cNvSpPr/>
            <p:nvPr/>
          </p:nvSpPr>
          <p:spPr>
            <a:xfrm>
              <a:off x="6882431" y="529371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60" name="object 3860"/>
            <p:cNvSpPr/>
            <p:nvPr/>
          </p:nvSpPr>
          <p:spPr>
            <a:xfrm>
              <a:off x="6882431" y="529371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61" name="object 3861"/>
            <p:cNvPicPr/>
            <p:nvPr/>
          </p:nvPicPr>
          <p:blipFill>
            <a:blip r:embed="rId563" cstate="print"/>
            <a:stretch>
              <a:fillRect/>
            </a:stretch>
          </p:blipFill>
          <p:spPr>
            <a:xfrm>
              <a:off x="6882762" y="5368156"/>
              <a:ext cx="43375" cy="75144"/>
            </a:xfrm>
            <a:prstGeom prst="rect">
              <a:avLst/>
            </a:prstGeom>
          </p:spPr>
        </p:pic>
        <p:sp>
          <p:nvSpPr>
            <p:cNvPr id="3862" name="object 3862"/>
            <p:cNvSpPr/>
            <p:nvPr/>
          </p:nvSpPr>
          <p:spPr>
            <a:xfrm>
              <a:off x="6882762" y="5368156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15570">
                  <a:moveTo>
                    <a:pt x="33781" y="15684"/>
                  </a:moveTo>
                  <a:lnTo>
                    <a:pt x="33781" y="9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63" name="object 3863"/>
            <p:cNvSpPr/>
            <p:nvPr/>
          </p:nvSpPr>
          <p:spPr>
            <a:xfrm>
              <a:off x="6887890" y="536877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64" name="object 3864"/>
            <p:cNvSpPr/>
            <p:nvPr/>
          </p:nvSpPr>
          <p:spPr>
            <a:xfrm>
              <a:off x="6883672" y="5442680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65" name="object 3865"/>
            <p:cNvSpPr/>
            <p:nvPr/>
          </p:nvSpPr>
          <p:spPr>
            <a:xfrm>
              <a:off x="6883672" y="5442680"/>
              <a:ext cx="43424" cy="85608"/>
            </a:xfrm>
            <a:custGeom>
              <a:avLst/>
              <a:gdLst/>
              <a:ahLst/>
              <a:cxnLst/>
              <a:rect l="l" t="t" r="r" b="b"/>
              <a:pathLst>
                <a:path w="66675" h="131445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31445">
                  <a:moveTo>
                    <a:pt x="32130" y="131254"/>
                  </a:moveTo>
                  <a:lnTo>
                    <a:pt x="32130" y="1165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66" name="object 3866"/>
            <p:cNvSpPr/>
            <p:nvPr/>
          </p:nvSpPr>
          <p:spPr>
            <a:xfrm>
              <a:off x="6890702" y="5518569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1"/>
                  </a:lnTo>
                  <a:lnTo>
                    <a:pt x="10471" y="38885"/>
                  </a:lnTo>
                  <a:lnTo>
                    <a:pt x="21383" y="37623"/>
                  </a:lnTo>
                  <a:lnTo>
                    <a:pt x="32271" y="38885"/>
                  </a:lnTo>
                  <a:lnTo>
                    <a:pt x="42672" y="42671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67" name="object 3867"/>
            <p:cNvPicPr/>
            <p:nvPr/>
          </p:nvPicPr>
          <p:blipFill>
            <a:blip r:embed="rId564" cstate="print"/>
            <a:stretch>
              <a:fillRect/>
            </a:stretch>
          </p:blipFill>
          <p:spPr>
            <a:xfrm>
              <a:off x="6883010" y="5593713"/>
              <a:ext cx="43375" cy="75144"/>
            </a:xfrm>
            <a:prstGeom prst="rect">
              <a:avLst/>
            </a:prstGeom>
          </p:spPr>
        </p:pic>
        <p:sp>
          <p:nvSpPr>
            <p:cNvPr id="3868" name="object 3868"/>
            <p:cNvSpPr/>
            <p:nvPr/>
          </p:nvSpPr>
          <p:spPr>
            <a:xfrm>
              <a:off x="6883010" y="5593713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69" name="object 3869"/>
            <p:cNvPicPr/>
            <p:nvPr/>
          </p:nvPicPr>
          <p:blipFill>
            <a:blip r:embed="rId564" cstate="print"/>
            <a:stretch>
              <a:fillRect/>
            </a:stretch>
          </p:blipFill>
          <p:spPr>
            <a:xfrm>
              <a:off x="6883010" y="5593713"/>
              <a:ext cx="43375" cy="75144"/>
            </a:xfrm>
            <a:prstGeom prst="rect">
              <a:avLst/>
            </a:prstGeom>
          </p:spPr>
        </p:pic>
        <p:sp>
          <p:nvSpPr>
            <p:cNvPr id="3870" name="object 3870"/>
            <p:cNvSpPr/>
            <p:nvPr/>
          </p:nvSpPr>
          <p:spPr>
            <a:xfrm>
              <a:off x="6883010" y="5593713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71" name="object 3871"/>
            <p:cNvPicPr/>
            <p:nvPr/>
          </p:nvPicPr>
          <p:blipFill>
            <a:blip r:embed="rId565" cstate="print"/>
            <a:stretch>
              <a:fillRect/>
            </a:stretch>
          </p:blipFill>
          <p:spPr>
            <a:xfrm>
              <a:off x="6883010" y="5593713"/>
              <a:ext cx="43375" cy="75144"/>
            </a:xfrm>
            <a:prstGeom prst="rect">
              <a:avLst/>
            </a:prstGeom>
          </p:spPr>
        </p:pic>
        <p:sp>
          <p:nvSpPr>
            <p:cNvPr id="3872" name="object 3872"/>
            <p:cNvSpPr/>
            <p:nvPr/>
          </p:nvSpPr>
          <p:spPr>
            <a:xfrm>
              <a:off x="6883010" y="5593713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15570">
                  <a:moveTo>
                    <a:pt x="33400" y="114998"/>
                  </a:moveTo>
                  <a:lnTo>
                    <a:pt x="33400" y="1153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73" name="object 3873"/>
            <p:cNvSpPr/>
            <p:nvPr/>
          </p:nvSpPr>
          <p:spPr>
            <a:xfrm>
              <a:off x="6887890" y="5635111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74" name="object 3874"/>
            <p:cNvPicPr/>
            <p:nvPr/>
          </p:nvPicPr>
          <p:blipFill>
            <a:blip r:embed="rId566" cstate="print"/>
            <a:stretch>
              <a:fillRect/>
            </a:stretch>
          </p:blipFill>
          <p:spPr>
            <a:xfrm>
              <a:off x="6926352" y="5518197"/>
              <a:ext cx="43375" cy="75144"/>
            </a:xfrm>
            <a:prstGeom prst="rect">
              <a:avLst/>
            </a:prstGeom>
          </p:spPr>
        </p:pic>
        <p:sp>
          <p:nvSpPr>
            <p:cNvPr id="3875" name="object 3875"/>
            <p:cNvSpPr/>
            <p:nvPr/>
          </p:nvSpPr>
          <p:spPr>
            <a:xfrm>
              <a:off x="6926352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76" name="object 3876"/>
            <p:cNvPicPr/>
            <p:nvPr/>
          </p:nvPicPr>
          <p:blipFill>
            <a:blip r:embed="rId567" cstate="print"/>
            <a:stretch>
              <a:fillRect/>
            </a:stretch>
          </p:blipFill>
          <p:spPr>
            <a:xfrm>
              <a:off x="6926352" y="5518197"/>
              <a:ext cx="43375" cy="75144"/>
            </a:xfrm>
            <a:prstGeom prst="rect">
              <a:avLst/>
            </a:prstGeom>
          </p:spPr>
        </p:pic>
        <p:sp>
          <p:nvSpPr>
            <p:cNvPr id="3877" name="object 3877"/>
            <p:cNvSpPr/>
            <p:nvPr/>
          </p:nvSpPr>
          <p:spPr>
            <a:xfrm>
              <a:off x="6926352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78" name="object 3878"/>
            <p:cNvPicPr/>
            <p:nvPr/>
          </p:nvPicPr>
          <p:blipFill>
            <a:blip r:embed="rId566" cstate="print"/>
            <a:stretch>
              <a:fillRect/>
            </a:stretch>
          </p:blipFill>
          <p:spPr>
            <a:xfrm>
              <a:off x="6926352" y="5518197"/>
              <a:ext cx="43375" cy="75144"/>
            </a:xfrm>
            <a:prstGeom prst="rect">
              <a:avLst/>
            </a:prstGeom>
          </p:spPr>
        </p:pic>
        <p:sp>
          <p:nvSpPr>
            <p:cNvPr id="3879" name="object 3879"/>
            <p:cNvSpPr/>
            <p:nvPr/>
          </p:nvSpPr>
          <p:spPr>
            <a:xfrm>
              <a:off x="6926352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80" name="object 3880"/>
            <p:cNvPicPr/>
            <p:nvPr/>
          </p:nvPicPr>
          <p:blipFill>
            <a:blip r:embed="rId567" cstate="print"/>
            <a:stretch>
              <a:fillRect/>
            </a:stretch>
          </p:blipFill>
          <p:spPr>
            <a:xfrm>
              <a:off x="6926352" y="5518197"/>
              <a:ext cx="43375" cy="75144"/>
            </a:xfrm>
            <a:prstGeom prst="rect">
              <a:avLst/>
            </a:prstGeom>
          </p:spPr>
        </p:pic>
        <p:sp>
          <p:nvSpPr>
            <p:cNvPr id="3881" name="object 3881"/>
            <p:cNvSpPr/>
            <p:nvPr/>
          </p:nvSpPr>
          <p:spPr>
            <a:xfrm>
              <a:off x="6926352" y="5518197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82" name="object 3882"/>
          <p:cNvSpPr txBox="1"/>
          <p:nvPr/>
        </p:nvSpPr>
        <p:spPr>
          <a:xfrm>
            <a:off x="6843226" y="5526673"/>
            <a:ext cx="123656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S</a:t>
            </a:r>
            <a:r>
              <a:rPr sz="23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S</a:t>
            </a:r>
            <a:r>
              <a:rPr sz="23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S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83" name="object 3883"/>
          <p:cNvSpPr txBox="1"/>
          <p:nvPr/>
        </p:nvSpPr>
        <p:spPr>
          <a:xfrm>
            <a:off x="6840662" y="5555622"/>
            <a:ext cx="128204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M</a:t>
            </a:r>
            <a:r>
              <a:rPr sz="230" b="1" spc="101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M</a:t>
            </a:r>
            <a:r>
              <a:rPr sz="230" b="1" spc="85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M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8" name="Group 5197"/>
          <p:cNvGrpSpPr/>
          <p:nvPr/>
        </p:nvGrpSpPr>
        <p:grpSpPr>
          <a:xfrm>
            <a:off x="6925442" y="5293715"/>
            <a:ext cx="44582" cy="224233"/>
            <a:chOff x="6925442" y="5293715"/>
            <a:chExt cx="44582" cy="224233"/>
          </a:xfrm>
        </p:grpSpPr>
        <p:sp>
          <p:nvSpPr>
            <p:cNvPr id="3885" name="object 3885"/>
            <p:cNvSpPr/>
            <p:nvPr/>
          </p:nvSpPr>
          <p:spPr>
            <a:xfrm>
              <a:off x="6925442" y="529371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86" name="object 3886"/>
            <p:cNvSpPr/>
            <p:nvPr/>
          </p:nvSpPr>
          <p:spPr>
            <a:xfrm>
              <a:off x="6925442" y="5293715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87" name="object 3887"/>
            <p:cNvPicPr/>
            <p:nvPr/>
          </p:nvPicPr>
          <p:blipFill>
            <a:blip r:embed="rId568" cstate="print"/>
            <a:stretch>
              <a:fillRect/>
            </a:stretch>
          </p:blipFill>
          <p:spPr>
            <a:xfrm>
              <a:off x="6925690" y="5368156"/>
              <a:ext cx="43376" cy="75144"/>
            </a:xfrm>
            <a:prstGeom prst="rect">
              <a:avLst/>
            </a:prstGeom>
          </p:spPr>
        </p:pic>
        <p:sp>
          <p:nvSpPr>
            <p:cNvPr id="3888" name="object 3888"/>
            <p:cNvSpPr/>
            <p:nvPr/>
          </p:nvSpPr>
          <p:spPr>
            <a:xfrm>
              <a:off x="6925690" y="5368156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  <a:path w="66675" h="115570">
                  <a:moveTo>
                    <a:pt x="33782" y="15684"/>
                  </a:moveTo>
                  <a:lnTo>
                    <a:pt x="33782" y="9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89" name="object 3889"/>
            <p:cNvSpPr/>
            <p:nvPr/>
          </p:nvSpPr>
          <p:spPr>
            <a:xfrm>
              <a:off x="6930819" y="536877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721" y="47244"/>
                  </a:lnTo>
                  <a:lnTo>
                    <a:pt x="25955" y="45720"/>
                  </a:lnTo>
                  <a:lnTo>
                    <a:pt x="39165" y="47244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90" name="object 3890"/>
            <p:cNvSpPr/>
            <p:nvPr/>
          </p:nvSpPr>
          <p:spPr>
            <a:xfrm>
              <a:off x="6926600" y="5442680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66600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6600" y="115379"/>
                  </a:lnTo>
                  <a:lnTo>
                    <a:pt x="6660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91" name="object 3891"/>
            <p:cNvSpPr/>
            <p:nvPr/>
          </p:nvSpPr>
          <p:spPr>
            <a:xfrm>
              <a:off x="6926600" y="5442680"/>
              <a:ext cx="43424" cy="75268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892" name="object 3892"/>
          <p:cNvSpPr txBox="1"/>
          <p:nvPr/>
        </p:nvSpPr>
        <p:spPr>
          <a:xfrm>
            <a:off x="6841075" y="5436765"/>
            <a:ext cx="128204" cy="8192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lnSpc>
                <a:spcPts val="250"/>
              </a:lnSpc>
              <a:spcBef>
                <a:spcPts val="6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M</a:t>
            </a:r>
            <a:r>
              <a:rPr sz="230" b="1" spc="101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M</a:t>
            </a:r>
            <a:r>
              <a:rPr sz="230" b="1" spc="88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M</a:t>
            </a:r>
            <a:endParaRPr sz="23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50"/>
              </a:lnSpc>
            </a:pPr>
            <a:r>
              <a:rPr sz="230" b="1" dirty="0">
                <a:latin typeface="Arial" panose="020B0604020202020204"/>
                <a:cs typeface="Arial" panose="020B0604020202020204"/>
              </a:rPr>
              <a:t>X</a:t>
            </a:r>
            <a:r>
              <a:rPr sz="23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X</a:t>
            </a:r>
            <a:r>
              <a:rPr sz="23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X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7" name="Group 5196"/>
          <p:cNvGrpSpPr/>
          <p:nvPr/>
        </p:nvGrpSpPr>
        <p:grpSpPr>
          <a:xfrm>
            <a:off x="6926021" y="5518568"/>
            <a:ext cx="70139" cy="150628"/>
            <a:chOff x="6926021" y="5518568"/>
            <a:chExt cx="70139" cy="150628"/>
          </a:xfrm>
        </p:grpSpPr>
        <p:sp>
          <p:nvSpPr>
            <p:cNvPr id="3894" name="object 3894"/>
            <p:cNvSpPr/>
            <p:nvPr/>
          </p:nvSpPr>
          <p:spPr>
            <a:xfrm>
              <a:off x="6947608" y="5518568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895" name="object 3895"/>
            <p:cNvSpPr/>
            <p:nvPr/>
          </p:nvSpPr>
          <p:spPr>
            <a:xfrm>
              <a:off x="6933713" y="5518568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1"/>
                  </a:lnTo>
                  <a:lnTo>
                    <a:pt x="10453" y="38885"/>
                  </a:lnTo>
                  <a:lnTo>
                    <a:pt x="21336" y="37623"/>
                  </a:lnTo>
                  <a:lnTo>
                    <a:pt x="32218" y="38885"/>
                  </a:lnTo>
                  <a:lnTo>
                    <a:pt x="42672" y="4267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96" name="object 3896"/>
            <p:cNvPicPr/>
            <p:nvPr/>
          </p:nvPicPr>
          <p:blipFill>
            <a:blip r:embed="rId569" cstate="print"/>
            <a:stretch>
              <a:fillRect/>
            </a:stretch>
          </p:blipFill>
          <p:spPr>
            <a:xfrm>
              <a:off x="6926021" y="5593712"/>
              <a:ext cx="43375" cy="75144"/>
            </a:xfrm>
            <a:prstGeom prst="rect">
              <a:avLst/>
            </a:prstGeom>
          </p:spPr>
        </p:pic>
        <p:sp>
          <p:nvSpPr>
            <p:cNvPr id="3897" name="object 3897"/>
            <p:cNvSpPr/>
            <p:nvPr/>
          </p:nvSpPr>
          <p:spPr>
            <a:xfrm>
              <a:off x="6926021" y="5593712"/>
              <a:ext cx="43424" cy="75269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898" name="object 3898"/>
            <p:cNvPicPr/>
            <p:nvPr/>
          </p:nvPicPr>
          <p:blipFill>
            <a:blip r:embed="rId569" cstate="print"/>
            <a:stretch>
              <a:fillRect/>
            </a:stretch>
          </p:blipFill>
          <p:spPr>
            <a:xfrm>
              <a:off x="6926021" y="5593712"/>
              <a:ext cx="43375" cy="75144"/>
            </a:xfrm>
            <a:prstGeom prst="rect">
              <a:avLst/>
            </a:prstGeom>
          </p:spPr>
        </p:pic>
        <p:sp>
          <p:nvSpPr>
            <p:cNvPr id="3899" name="object 3899"/>
            <p:cNvSpPr/>
            <p:nvPr/>
          </p:nvSpPr>
          <p:spPr>
            <a:xfrm>
              <a:off x="6926021" y="5593712"/>
              <a:ext cx="43424" cy="75269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00" name="object 3900"/>
            <p:cNvPicPr/>
            <p:nvPr/>
          </p:nvPicPr>
          <p:blipFill>
            <a:blip r:embed="rId570" cstate="print"/>
            <a:stretch>
              <a:fillRect/>
            </a:stretch>
          </p:blipFill>
          <p:spPr>
            <a:xfrm>
              <a:off x="6970106" y="5573084"/>
              <a:ext cx="25681" cy="94367"/>
            </a:xfrm>
            <a:prstGeom prst="rect">
              <a:avLst/>
            </a:prstGeom>
          </p:spPr>
        </p:pic>
        <p:sp>
          <p:nvSpPr>
            <p:cNvPr id="3901" name="object 3901"/>
            <p:cNvSpPr/>
            <p:nvPr/>
          </p:nvSpPr>
          <p:spPr>
            <a:xfrm>
              <a:off x="6970106" y="5573084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02" name="object 3902"/>
            <p:cNvPicPr/>
            <p:nvPr/>
          </p:nvPicPr>
          <p:blipFill>
            <a:blip r:embed="rId571" cstate="print"/>
            <a:stretch>
              <a:fillRect/>
            </a:stretch>
          </p:blipFill>
          <p:spPr>
            <a:xfrm>
              <a:off x="6970106" y="5574490"/>
              <a:ext cx="25681" cy="94367"/>
            </a:xfrm>
            <a:prstGeom prst="rect">
              <a:avLst/>
            </a:prstGeom>
          </p:spPr>
        </p:pic>
        <p:sp>
          <p:nvSpPr>
            <p:cNvPr id="3903" name="object 3903"/>
            <p:cNvSpPr/>
            <p:nvPr/>
          </p:nvSpPr>
          <p:spPr>
            <a:xfrm>
              <a:off x="6970106" y="5574490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04" name="object 3904"/>
            <p:cNvPicPr/>
            <p:nvPr/>
          </p:nvPicPr>
          <p:blipFill>
            <a:blip r:embed="rId570" cstate="print"/>
            <a:stretch>
              <a:fillRect/>
            </a:stretch>
          </p:blipFill>
          <p:spPr>
            <a:xfrm>
              <a:off x="6970106" y="5573084"/>
              <a:ext cx="25681" cy="94367"/>
            </a:xfrm>
            <a:prstGeom prst="rect">
              <a:avLst/>
            </a:prstGeom>
          </p:spPr>
        </p:pic>
        <p:sp>
          <p:nvSpPr>
            <p:cNvPr id="3905" name="object 3905"/>
            <p:cNvSpPr/>
            <p:nvPr/>
          </p:nvSpPr>
          <p:spPr>
            <a:xfrm>
              <a:off x="6970106" y="5573084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06" name="object 3906"/>
            <p:cNvPicPr/>
            <p:nvPr/>
          </p:nvPicPr>
          <p:blipFill>
            <a:blip r:embed="rId571" cstate="print"/>
            <a:stretch>
              <a:fillRect/>
            </a:stretch>
          </p:blipFill>
          <p:spPr>
            <a:xfrm>
              <a:off x="6970106" y="5574490"/>
              <a:ext cx="25681" cy="94367"/>
            </a:xfrm>
            <a:prstGeom prst="rect">
              <a:avLst/>
            </a:prstGeom>
          </p:spPr>
        </p:pic>
        <p:sp>
          <p:nvSpPr>
            <p:cNvPr id="3907" name="object 3907"/>
            <p:cNvSpPr/>
            <p:nvPr/>
          </p:nvSpPr>
          <p:spPr>
            <a:xfrm>
              <a:off x="6970106" y="5574490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08" name="object 3908"/>
            <p:cNvPicPr/>
            <p:nvPr/>
          </p:nvPicPr>
          <p:blipFill>
            <a:blip r:embed="rId572" cstate="print"/>
            <a:stretch>
              <a:fillRect/>
            </a:stretch>
          </p:blipFill>
          <p:spPr>
            <a:xfrm>
              <a:off x="6926021" y="5592885"/>
              <a:ext cx="43375" cy="75144"/>
            </a:xfrm>
            <a:prstGeom prst="rect">
              <a:avLst/>
            </a:prstGeom>
          </p:spPr>
        </p:pic>
        <p:sp>
          <p:nvSpPr>
            <p:cNvPr id="3909" name="object 3909"/>
            <p:cNvSpPr/>
            <p:nvPr/>
          </p:nvSpPr>
          <p:spPr>
            <a:xfrm>
              <a:off x="6926021" y="5592885"/>
              <a:ext cx="43424" cy="75269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10" name="object 3910"/>
            <p:cNvPicPr/>
            <p:nvPr/>
          </p:nvPicPr>
          <p:blipFill>
            <a:blip r:embed="rId572" cstate="print"/>
            <a:stretch>
              <a:fillRect/>
            </a:stretch>
          </p:blipFill>
          <p:spPr>
            <a:xfrm>
              <a:off x="6926021" y="5592885"/>
              <a:ext cx="43375" cy="75144"/>
            </a:xfrm>
            <a:prstGeom prst="rect">
              <a:avLst/>
            </a:prstGeom>
          </p:spPr>
        </p:pic>
        <p:sp>
          <p:nvSpPr>
            <p:cNvPr id="3911" name="object 3911"/>
            <p:cNvSpPr/>
            <p:nvPr/>
          </p:nvSpPr>
          <p:spPr>
            <a:xfrm>
              <a:off x="6926021" y="5592885"/>
              <a:ext cx="43424" cy="75269"/>
            </a:xfrm>
            <a:custGeom>
              <a:avLst/>
              <a:gdLst/>
              <a:ahLst/>
              <a:cxnLst/>
              <a:rect l="l" t="t" r="r" b="b"/>
              <a:pathLst>
                <a:path w="66675" h="115570">
                  <a:moveTo>
                    <a:pt x="0" y="115379"/>
                  </a:moveTo>
                  <a:lnTo>
                    <a:pt x="66600" y="115379"/>
                  </a:lnTo>
                  <a:lnTo>
                    <a:pt x="66600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12" name="object 3912"/>
          <p:cNvSpPr txBox="1"/>
          <p:nvPr/>
        </p:nvSpPr>
        <p:spPr>
          <a:xfrm>
            <a:off x="6835286" y="5584820"/>
            <a:ext cx="132340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SD</a:t>
            </a:r>
            <a:r>
              <a:rPr sz="19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SR</a:t>
            </a:r>
            <a:r>
              <a:rPr sz="230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S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6" name="Group 5195"/>
          <p:cNvGrpSpPr/>
          <p:nvPr/>
        </p:nvGrpSpPr>
        <p:grpSpPr>
          <a:xfrm>
            <a:off x="7124614" y="5293698"/>
            <a:ext cx="112489" cy="375350"/>
            <a:chOff x="7124614" y="5293698"/>
            <a:chExt cx="112489" cy="375350"/>
          </a:xfrm>
        </p:grpSpPr>
        <p:sp>
          <p:nvSpPr>
            <p:cNvPr id="3914" name="object 3914"/>
            <p:cNvSpPr/>
            <p:nvPr/>
          </p:nvSpPr>
          <p:spPr>
            <a:xfrm>
              <a:off x="7124614" y="5293698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15" name="object 3915"/>
            <p:cNvSpPr/>
            <p:nvPr/>
          </p:nvSpPr>
          <p:spPr>
            <a:xfrm>
              <a:off x="7124614" y="5293698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16" name="object 3916"/>
            <p:cNvSpPr/>
            <p:nvPr/>
          </p:nvSpPr>
          <p:spPr>
            <a:xfrm>
              <a:off x="7204018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17" name="object 3917"/>
            <p:cNvSpPr/>
            <p:nvPr/>
          </p:nvSpPr>
          <p:spPr>
            <a:xfrm>
              <a:off x="7204018" y="5481290"/>
              <a:ext cx="33085" cy="187758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18" name="object 3918"/>
          <p:cNvSpPr txBox="1"/>
          <p:nvPr/>
        </p:nvSpPr>
        <p:spPr>
          <a:xfrm>
            <a:off x="7118327" y="5494746"/>
            <a:ext cx="12613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29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19" name="object 3919"/>
          <p:cNvSpPr txBox="1"/>
          <p:nvPr/>
        </p:nvSpPr>
        <p:spPr>
          <a:xfrm>
            <a:off x="7101785" y="5536186"/>
            <a:ext cx="15922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N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24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20" name="object 3920"/>
          <p:cNvSpPr txBox="1"/>
          <p:nvPr/>
        </p:nvSpPr>
        <p:spPr>
          <a:xfrm>
            <a:off x="7069858" y="5577459"/>
            <a:ext cx="19106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0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5" name="Group 5194"/>
          <p:cNvGrpSpPr/>
          <p:nvPr/>
        </p:nvGrpSpPr>
        <p:grpSpPr>
          <a:xfrm>
            <a:off x="7204017" y="5293698"/>
            <a:ext cx="33085" cy="187757"/>
            <a:chOff x="7204017" y="5293698"/>
            <a:chExt cx="33085" cy="187757"/>
          </a:xfrm>
        </p:grpSpPr>
        <p:sp>
          <p:nvSpPr>
            <p:cNvPr id="3922" name="object 3922"/>
            <p:cNvSpPr/>
            <p:nvPr/>
          </p:nvSpPr>
          <p:spPr>
            <a:xfrm>
              <a:off x="7204017" y="5293698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503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0399" y="287997"/>
                  </a:lnTo>
                  <a:lnTo>
                    <a:pt x="503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23" name="object 3923"/>
            <p:cNvSpPr/>
            <p:nvPr/>
          </p:nvSpPr>
          <p:spPr>
            <a:xfrm>
              <a:off x="7204017" y="5293698"/>
              <a:ext cx="33085" cy="187757"/>
            </a:xfrm>
            <a:custGeom>
              <a:avLst/>
              <a:gdLst/>
              <a:ahLst/>
              <a:cxnLst/>
              <a:rect l="l" t="t" r="r" b="b"/>
              <a:pathLst>
                <a:path w="50800" h="288290">
                  <a:moveTo>
                    <a:pt x="0" y="287997"/>
                  </a:moveTo>
                  <a:lnTo>
                    <a:pt x="50399" y="287997"/>
                  </a:lnTo>
                  <a:lnTo>
                    <a:pt x="503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24" name="object 3924"/>
          <p:cNvSpPr txBox="1"/>
          <p:nvPr/>
        </p:nvSpPr>
        <p:spPr>
          <a:xfrm>
            <a:off x="7020644" y="5327999"/>
            <a:ext cx="24028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65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2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4" baseline="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25" name="object 3925"/>
          <p:cNvSpPr txBox="1"/>
          <p:nvPr/>
        </p:nvSpPr>
        <p:spPr>
          <a:xfrm>
            <a:off x="7104184" y="5369273"/>
            <a:ext cx="15467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2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9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26" name="object 3926"/>
          <p:cNvSpPr txBox="1"/>
          <p:nvPr/>
        </p:nvSpPr>
        <p:spPr>
          <a:xfrm>
            <a:off x="3709702" y="5857872"/>
            <a:ext cx="711477" cy="8395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890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30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2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31.0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31.3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31.5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0"/>
              </a:lnSpc>
              <a:spcBef>
                <a:spcPts val="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31.8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8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32.0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32.3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10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33.0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33.4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5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34.2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70"/>
              </a:lnSpc>
              <a:spcBef>
                <a:spcPts val="4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34.7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4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35.2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35.5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spcBef>
                <a:spcPts val="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36.0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90"/>
              </a:lnSpc>
              <a:spcBef>
                <a:spcPts val="1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37.0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1430" defTabSz="595630">
              <a:lnSpc>
                <a:spcPts val="27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37.5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38.0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4" name="Group 5193"/>
          <p:cNvGrpSpPr/>
          <p:nvPr/>
        </p:nvGrpSpPr>
        <p:grpSpPr>
          <a:xfrm>
            <a:off x="8749585" y="5293681"/>
            <a:ext cx="41356" cy="94706"/>
            <a:chOff x="8749585" y="5293681"/>
            <a:chExt cx="41356" cy="94706"/>
          </a:xfrm>
        </p:grpSpPr>
        <p:sp>
          <p:nvSpPr>
            <p:cNvPr id="3928" name="object 3928"/>
            <p:cNvSpPr/>
            <p:nvPr/>
          </p:nvSpPr>
          <p:spPr>
            <a:xfrm>
              <a:off x="8749585" y="5293681"/>
              <a:ext cx="41356" cy="92225"/>
            </a:xfrm>
            <a:custGeom>
              <a:avLst/>
              <a:gdLst/>
              <a:ahLst/>
              <a:cxnLst/>
              <a:rect l="l" t="t" r="r" b="b"/>
              <a:pathLst>
                <a:path w="63500" h="141604">
                  <a:moveTo>
                    <a:pt x="0" y="141351"/>
                  </a:moveTo>
                  <a:lnTo>
                    <a:pt x="62999" y="141351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135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29" name="object 3929"/>
            <p:cNvSpPr/>
            <p:nvPr/>
          </p:nvSpPr>
          <p:spPr>
            <a:xfrm>
              <a:off x="8749585" y="5293681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30" name="object 3930"/>
          <p:cNvSpPr txBox="1"/>
          <p:nvPr/>
        </p:nvSpPr>
        <p:spPr>
          <a:xfrm>
            <a:off x="8581099" y="5301945"/>
            <a:ext cx="22746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10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151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3" name="Group 5192"/>
          <p:cNvGrpSpPr/>
          <p:nvPr/>
        </p:nvGrpSpPr>
        <p:grpSpPr>
          <a:xfrm>
            <a:off x="8749833" y="5385739"/>
            <a:ext cx="41356" cy="94706"/>
            <a:chOff x="8749833" y="5385739"/>
            <a:chExt cx="41356" cy="94706"/>
          </a:xfrm>
        </p:grpSpPr>
        <p:pic>
          <p:nvPicPr>
            <p:cNvPr id="3932" name="object 3932"/>
            <p:cNvPicPr/>
            <p:nvPr/>
          </p:nvPicPr>
          <p:blipFill>
            <a:blip r:embed="rId573" cstate="print"/>
            <a:stretch>
              <a:fillRect/>
            </a:stretch>
          </p:blipFill>
          <p:spPr>
            <a:xfrm>
              <a:off x="8749833" y="5385739"/>
              <a:ext cx="41030" cy="94367"/>
            </a:xfrm>
            <a:prstGeom prst="rect">
              <a:avLst/>
            </a:prstGeom>
          </p:spPr>
        </p:pic>
        <p:sp>
          <p:nvSpPr>
            <p:cNvPr id="3933" name="object 3933"/>
            <p:cNvSpPr/>
            <p:nvPr/>
          </p:nvSpPr>
          <p:spPr>
            <a:xfrm>
              <a:off x="8749833" y="5385739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34" name="object 3934"/>
          <p:cNvSpPr txBox="1"/>
          <p:nvPr/>
        </p:nvSpPr>
        <p:spPr>
          <a:xfrm>
            <a:off x="8696897" y="5396071"/>
            <a:ext cx="934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35" name="object 3935"/>
          <p:cNvSpPr txBox="1"/>
          <p:nvPr/>
        </p:nvSpPr>
        <p:spPr>
          <a:xfrm>
            <a:off x="7954386" y="5442142"/>
            <a:ext cx="94995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  <a:tabLst>
                <a:tab pos="182880" algn="l"/>
              </a:tabLst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r>
              <a:rPr sz="325" b="1" dirty="0">
                <a:latin typeface="Arial" panose="020B0604020202020204"/>
                <a:cs typeface="Arial" panose="020B0604020202020204"/>
              </a:rPr>
              <a:t>	M</a:t>
            </a:r>
            <a:r>
              <a:rPr sz="325" b="1" spc="18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MX</a:t>
            </a:r>
            <a:r>
              <a:rPr sz="325" b="1" spc="17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18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30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0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06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baseline="21000" dirty="0">
                <a:latin typeface="Arial" panose="020B0604020202020204"/>
                <a:cs typeface="Arial" panose="020B0604020202020204"/>
              </a:rPr>
              <a:t>F</a:t>
            </a:r>
            <a:r>
              <a:rPr sz="390" b="1" spc="131" baseline="2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2" name="Group 5191"/>
          <p:cNvGrpSpPr/>
          <p:nvPr/>
        </p:nvGrpSpPr>
        <p:grpSpPr>
          <a:xfrm>
            <a:off x="8749585" y="5479784"/>
            <a:ext cx="41356" cy="94706"/>
            <a:chOff x="8749585" y="5479784"/>
            <a:chExt cx="41356" cy="94706"/>
          </a:xfrm>
        </p:grpSpPr>
        <p:pic>
          <p:nvPicPr>
            <p:cNvPr id="3937" name="object 3937"/>
            <p:cNvPicPr/>
            <p:nvPr/>
          </p:nvPicPr>
          <p:blipFill>
            <a:blip r:embed="rId574" cstate="print"/>
            <a:stretch>
              <a:fillRect/>
            </a:stretch>
          </p:blipFill>
          <p:spPr>
            <a:xfrm>
              <a:off x="8749585" y="5479784"/>
              <a:ext cx="41030" cy="94367"/>
            </a:xfrm>
            <a:prstGeom prst="rect">
              <a:avLst/>
            </a:prstGeom>
          </p:spPr>
        </p:pic>
        <p:sp>
          <p:nvSpPr>
            <p:cNvPr id="3938" name="object 3938"/>
            <p:cNvSpPr/>
            <p:nvPr/>
          </p:nvSpPr>
          <p:spPr>
            <a:xfrm>
              <a:off x="8749585" y="5479784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39" name="object 3939"/>
          <p:cNvSpPr txBox="1"/>
          <p:nvPr/>
        </p:nvSpPr>
        <p:spPr>
          <a:xfrm>
            <a:off x="8699295" y="5488130"/>
            <a:ext cx="9966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1" name="Group 5190"/>
          <p:cNvGrpSpPr/>
          <p:nvPr/>
        </p:nvGrpSpPr>
        <p:grpSpPr>
          <a:xfrm>
            <a:off x="8749585" y="5574490"/>
            <a:ext cx="41356" cy="94706"/>
            <a:chOff x="8749585" y="5574490"/>
            <a:chExt cx="41356" cy="94706"/>
          </a:xfrm>
        </p:grpSpPr>
        <p:sp>
          <p:nvSpPr>
            <p:cNvPr id="3941" name="object 3941"/>
            <p:cNvSpPr/>
            <p:nvPr/>
          </p:nvSpPr>
          <p:spPr>
            <a:xfrm>
              <a:off x="8749585" y="5574490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6299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62999" y="144894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42" name="object 3942"/>
            <p:cNvSpPr/>
            <p:nvPr/>
          </p:nvSpPr>
          <p:spPr>
            <a:xfrm>
              <a:off x="8749585" y="5574490"/>
              <a:ext cx="41356" cy="94706"/>
            </a:xfrm>
            <a:custGeom>
              <a:avLst/>
              <a:gdLst/>
              <a:ahLst/>
              <a:cxnLst/>
              <a:rect l="l" t="t" r="r" b="b"/>
              <a:pathLst>
                <a:path w="63500" h="145415">
                  <a:moveTo>
                    <a:pt x="0" y="144894"/>
                  </a:moveTo>
                  <a:lnTo>
                    <a:pt x="62999" y="144894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43" name="object 3943"/>
          <p:cNvSpPr txBox="1"/>
          <p:nvPr/>
        </p:nvSpPr>
        <p:spPr>
          <a:xfrm>
            <a:off x="8745367" y="5582835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90" name="Group 5189"/>
          <p:cNvGrpSpPr/>
          <p:nvPr/>
        </p:nvGrpSpPr>
        <p:grpSpPr>
          <a:xfrm>
            <a:off x="8751736" y="5388047"/>
            <a:ext cx="174524" cy="281149"/>
            <a:chOff x="8751736" y="5388047"/>
            <a:chExt cx="174524" cy="281149"/>
          </a:xfrm>
        </p:grpSpPr>
        <p:sp>
          <p:nvSpPr>
            <p:cNvPr id="3945" name="object 3945"/>
            <p:cNvSpPr/>
            <p:nvPr/>
          </p:nvSpPr>
          <p:spPr>
            <a:xfrm>
              <a:off x="8768609" y="5388047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46" name="object 3946"/>
            <p:cNvSpPr/>
            <p:nvPr/>
          </p:nvSpPr>
          <p:spPr>
            <a:xfrm>
              <a:off x="8751736" y="5388047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244"/>
                  </a:lnTo>
                  <a:lnTo>
                    <a:pt x="25860" y="45720"/>
                  </a:lnTo>
                  <a:lnTo>
                    <a:pt x="39094" y="47244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47" name="object 3947"/>
            <p:cNvPicPr/>
            <p:nvPr/>
          </p:nvPicPr>
          <p:blipFill>
            <a:blip r:embed="rId575" cstate="print"/>
            <a:stretch>
              <a:fillRect/>
            </a:stretch>
          </p:blipFill>
          <p:spPr>
            <a:xfrm>
              <a:off x="8861744" y="5574490"/>
              <a:ext cx="64477" cy="94367"/>
            </a:xfrm>
            <a:prstGeom prst="rect">
              <a:avLst/>
            </a:prstGeom>
          </p:spPr>
        </p:pic>
        <p:sp>
          <p:nvSpPr>
            <p:cNvPr id="3948" name="object 3948"/>
            <p:cNvSpPr/>
            <p:nvPr/>
          </p:nvSpPr>
          <p:spPr>
            <a:xfrm>
              <a:off x="8861744" y="5574490"/>
              <a:ext cx="64516" cy="94706"/>
            </a:xfrm>
            <a:custGeom>
              <a:avLst/>
              <a:gdLst/>
              <a:ahLst/>
              <a:cxnLst/>
              <a:rect l="l" t="t" r="r" b="b"/>
              <a:pathLst>
                <a:path w="99059" h="145415">
                  <a:moveTo>
                    <a:pt x="0" y="144894"/>
                  </a:moveTo>
                  <a:lnTo>
                    <a:pt x="99000" y="144894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49" name="object 3949"/>
          <p:cNvSpPr txBox="1"/>
          <p:nvPr/>
        </p:nvSpPr>
        <p:spPr>
          <a:xfrm>
            <a:off x="8857938" y="5599296"/>
            <a:ext cx="744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9" name="Group 5188"/>
          <p:cNvGrpSpPr/>
          <p:nvPr/>
        </p:nvGrpSpPr>
        <p:grpSpPr>
          <a:xfrm>
            <a:off x="8876300" y="5559594"/>
            <a:ext cx="272868" cy="109647"/>
            <a:chOff x="8876300" y="5559594"/>
            <a:chExt cx="272868" cy="109647"/>
          </a:xfrm>
        </p:grpSpPr>
        <p:sp>
          <p:nvSpPr>
            <p:cNvPr id="3951" name="object 3951"/>
            <p:cNvSpPr/>
            <p:nvPr/>
          </p:nvSpPr>
          <p:spPr>
            <a:xfrm>
              <a:off x="8893173" y="5577543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25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52" name="object 3952"/>
            <p:cNvSpPr/>
            <p:nvPr/>
          </p:nvSpPr>
          <p:spPr>
            <a:xfrm>
              <a:off x="8876300" y="5577543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172"/>
                  </a:lnTo>
                  <a:lnTo>
                    <a:pt x="25860" y="45624"/>
                  </a:lnTo>
                  <a:lnTo>
                    <a:pt x="39094" y="47172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53" name="object 3953"/>
            <p:cNvSpPr/>
            <p:nvPr/>
          </p:nvSpPr>
          <p:spPr>
            <a:xfrm>
              <a:off x="9099044" y="5593010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5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54" name="object 3954"/>
            <p:cNvSpPr/>
            <p:nvPr/>
          </p:nvSpPr>
          <p:spPr>
            <a:xfrm>
              <a:off x="9082171" y="5559594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643"/>
                  </a:lnTo>
                  <a:lnTo>
                    <a:pt x="25860" y="6191"/>
                  </a:lnTo>
                  <a:lnTo>
                    <a:pt x="12650" y="4643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55" name="object 3955"/>
            <p:cNvPicPr/>
            <p:nvPr/>
          </p:nvPicPr>
          <p:blipFill>
            <a:blip r:embed="rId576" cstate="print"/>
            <a:stretch>
              <a:fillRect/>
            </a:stretch>
          </p:blipFill>
          <p:spPr>
            <a:xfrm>
              <a:off x="8926258" y="5605552"/>
              <a:ext cx="222736" cy="63304"/>
            </a:xfrm>
            <a:prstGeom prst="rect">
              <a:avLst/>
            </a:prstGeom>
          </p:spPr>
        </p:pic>
        <p:sp>
          <p:nvSpPr>
            <p:cNvPr id="3956" name="object 3956"/>
            <p:cNvSpPr/>
            <p:nvPr/>
          </p:nvSpPr>
          <p:spPr>
            <a:xfrm>
              <a:off x="8926258" y="5605552"/>
              <a:ext cx="222910" cy="63689"/>
            </a:xfrm>
            <a:custGeom>
              <a:avLst/>
              <a:gdLst/>
              <a:ahLst/>
              <a:cxnLst/>
              <a:rect l="l" t="t" r="r" b="b"/>
              <a:pathLst>
                <a:path w="342265" h="97790">
                  <a:moveTo>
                    <a:pt x="0" y="97200"/>
                  </a:moveTo>
                  <a:lnTo>
                    <a:pt x="341998" y="97200"/>
                  </a:lnTo>
                  <a:lnTo>
                    <a:pt x="341998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57" name="object 3957"/>
          <p:cNvSpPr txBox="1"/>
          <p:nvPr/>
        </p:nvSpPr>
        <p:spPr>
          <a:xfrm>
            <a:off x="9001445" y="5598303"/>
            <a:ext cx="744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8" name="Group 5187"/>
          <p:cNvGrpSpPr/>
          <p:nvPr/>
        </p:nvGrpSpPr>
        <p:grpSpPr>
          <a:xfrm>
            <a:off x="9080683" y="5616003"/>
            <a:ext cx="580808" cy="717821"/>
            <a:chOff x="9080683" y="5616003"/>
            <a:chExt cx="580808" cy="717821"/>
          </a:xfrm>
        </p:grpSpPr>
        <p:sp>
          <p:nvSpPr>
            <p:cNvPr id="3959" name="object 3959"/>
            <p:cNvSpPr/>
            <p:nvPr/>
          </p:nvSpPr>
          <p:spPr>
            <a:xfrm>
              <a:off x="9097556" y="5616003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60" name="object 3960"/>
            <p:cNvSpPr/>
            <p:nvPr/>
          </p:nvSpPr>
          <p:spPr>
            <a:xfrm>
              <a:off x="9080683" y="561600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68" y="47243"/>
                  </a:lnTo>
                  <a:lnTo>
                    <a:pt x="25907" y="45719"/>
                  </a:lnTo>
                  <a:lnTo>
                    <a:pt x="39147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61" name="object 3961"/>
            <p:cNvPicPr/>
            <p:nvPr/>
          </p:nvPicPr>
          <p:blipFill>
            <a:blip r:embed="rId577" cstate="print"/>
            <a:stretch>
              <a:fillRect/>
            </a:stretch>
          </p:blipFill>
          <p:spPr>
            <a:xfrm>
              <a:off x="9106903" y="5958309"/>
              <a:ext cx="554563" cy="375134"/>
            </a:xfrm>
            <a:prstGeom prst="rect">
              <a:avLst/>
            </a:prstGeom>
          </p:spPr>
        </p:pic>
        <p:sp>
          <p:nvSpPr>
            <p:cNvPr id="3962" name="object 3962"/>
            <p:cNvSpPr/>
            <p:nvPr/>
          </p:nvSpPr>
          <p:spPr>
            <a:xfrm>
              <a:off x="9106903" y="5958309"/>
              <a:ext cx="554588" cy="375515"/>
            </a:xfrm>
            <a:custGeom>
              <a:avLst/>
              <a:gdLst/>
              <a:ahLst/>
              <a:cxnLst/>
              <a:rect l="l" t="t" r="r" b="b"/>
              <a:pathLst>
                <a:path w="851534" h="576579">
                  <a:moveTo>
                    <a:pt x="0" y="575995"/>
                  </a:moveTo>
                  <a:lnTo>
                    <a:pt x="851496" y="575995"/>
                  </a:lnTo>
                  <a:lnTo>
                    <a:pt x="851496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63" name="object 3963"/>
          <p:cNvSpPr txBox="1"/>
          <p:nvPr/>
        </p:nvSpPr>
        <p:spPr>
          <a:xfrm>
            <a:off x="9243627" y="6107117"/>
            <a:ext cx="2832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Not</a:t>
            </a:r>
            <a:r>
              <a:rPr sz="32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Allocated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7" name="Group 5186"/>
          <p:cNvGrpSpPr/>
          <p:nvPr/>
        </p:nvGrpSpPr>
        <p:grpSpPr>
          <a:xfrm>
            <a:off x="3841503" y="5958309"/>
            <a:ext cx="159883" cy="375812"/>
            <a:chOff x="3841503" y="5958309"/>
            <a:chExt cx="159883" cy="375812"/>
          </a:xfrm>
        </p:grpSpPr>
        <p:sp>
          <p:nvSpPr>
            <p:cNvPr id="3965" name="object 3965"/>
            <p:cNvSpPr/>
            <p:nvPr/>
          </p:nvSpPr>
          <p:spPr>
            <a:xfrm>
              <a:off x="3951510" y="6309035"/>
              <a:ext cx="0" cy="23159"/>
            </a:xfrm>
            <a:custGeom>
              <a:avLst/>
              <a:gdLst/>
              <a:ahLst/>
              <a:cxnLst/>
              <a:rect l="l" t="t" r="r" b="b"/>
              <a:pathLst>
                <a:path h="35559">
                  <a:moveTo>
                    <a:pt x="0" y="0"/>
                  </a:moveTo>
                  <a:lnTo>
                    <a:pt x="0" y="35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66" name="object 3966"/>
            <p:cNvSpPr/>
            <p:nvPr/>
          </p:nvSpPr>
          <p:spPr>
            <a:xfrm>
              <a:off x="3934637" y="6298233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67" name="object 3967"/>
            <p:cNvSpPr/>
            <p:nvPr/>
          </p:nvSpPr>
          <p:spPr>
            <a:xfrm>
              <a:off x="3984347" y="6310962"/>
              <a:ext cx="0" cy="23159"/>
            </a:xfrm>
            <a:custGeom>
              <a:avLst/>
              <a:gdLst/>
              <a:ahLst/>
              <a:cxnLst/>
              <a:rect l="l" t="t" r="r" b="b"/>
              <a:pathLst>
                <a:path h="35559">
                  <a:moveTo>
                    <a:pt x="0" y="0"/>
                  </a:moveTo>
                  <a:lnTo>
                    <a:pt x="0" y="35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68" name="object 3968"/>
            <p:cNvSpPr/>
            <p:nvPr/>
          </p:nvSpPr>
          <p:spPr>
            <a:xfrm>
              <a:off x="3967474" y="6300160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69" name="object 3969"/>
            <p:cNvPicPr/>
            <p:nvPr/>
          </p:nvPicPr>
          <p:blipFill>
            <a:blip r:embed="rId578" cstate="print"/>
            <a:stretch>
              <a:fillRect/>
            </a:stretch>
          </p:blipFill>
          <p:spPr>
            <a:xfrm>
              <a:off x="3841503" y="5958309"/>
              <a:ext cx="41030" cy="125673"/>
            </a:xfrm>
            <a:prstGeom prst="rect">
              <a:avLst/>
            </a:prstGeom>
          </p:spPr>
        </p:pic>
        <p:sp>
          <p:nvSpPr>
            <p:cNvPr id="3970" name="object 3970"/>
            <p:cNvSpPr/>
            <p:nvPr/>
          </p:nvSpPr>
          <p:spPr>
            <a:xfrm>
              <a:off x="3841503" y="5958309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40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71" name="object 3971"/>
          <p:cNvSpPr txBox="1"/>
          <p:nvPr/>
        </p:nvSpPr>
        <p:spPr>
          <a:xfrm>
            <a:off x="3783108" y="5961610"/>
            <a:ext cx="16997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4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24" baseline="14000" dirty="0">
                <a:latin typeface="Arial" panose="020B0604020202020204"/>
                <a:cs typeface="Arial" panose="020B0604020202020204"/>
              </a:rPr>
              <a:t>SX</a:t>
            </a:r>
            <a:endParaRPr sz="390" baseline="1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72" name="object 3972"/>
          <p:cNvSpPr txBox="1"/>
          <p:nvPr/>
        </p:nvSpPr>
        <p:spPr>
          <a:xfrm>
            <a:off x="3778560" y="6029897"/>
            <a:ext cx="17576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33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-43" baseline="33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6" name="Group 5185"/>
          <p:cNvGrpSpPr/>
          <p:nvPr/>
        </p:nvGrpSpPr>
        <p:grpSpPr>
          <a:xfrm>
            <a:off x="4184596" y="6145099"/>
            <a:ext cx="35566" cy="188585"/>
            <a:chOff x="4184596" y="6145099"/>
            <a:chExt cx="35566" cy="188585"/>
          </a:xfrm>
        </p:grpSpPr>
        <p:pic>
          <p:nvPicPr>
            <p:cNvPr id="3974" name="object 3974"/>
            <p:cNvPicPr/>
            <p:nvPr/>
          </p:nvPicPr>
          <p:blipFill>
            <a:blip r:embed="rId579" cstate="print"/>
            <a:stretch>
              <a:fillRect/>
            </a:stretch>
          </p:blipFill>
          <p:spPr>
            <a:xfrm>
              <a:off x="4184596" y="6145099"/>
              <a:ext cx="35169" cy="188345"/>
            </a:xfrm>
            <a:prstGeom prst="rect">
              <a:avLst/>
            </a:prstGeom>
          </p:spPr>
        </p:pic>
        <p:sp>
          <p:nvSpPr>
            <p:cNvPr id="3975" name="object 3975"/>
            <p:cNvSpPr/>
            <p:nvPr/>
          </p:nvSpPr>
          <p:spPr>
            <a:xfrm>
              <a:off x="4184596" y="6145099"/>
              <a:ext cx="35566" cy="188585"/>
            </a:xfrm>
            <a:custGeom>
              <a:avLst/>
              <a:gdLst/>
              <a:ahLst/>
              <a:cxnLst/>
              <a:rect l="l" t="t" r="r" b="b"/>
              <a:pathLst>
                <a:path w="54610" h="289559">
                  <a:moveTo>
                    <a:pt x="0" y="289191"/>
                  </a:moveTo>
                  <a:lnTo>
                    <a:pt x="54000" y="289191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91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3976" name="object 3976"/>
          <p:cNvSpPr txBox="1"/>
          <p:nvPr/>
        </p:nvSpPr>
        <p:spPr>
          <a:xfrm>
            <a:off x="3823637" y="6180169"/>
            <a:ext cx="452852" cy="78858"/>
          </a:xfrm>
          <a:prstGeom prst="rect">
            <a:avLst/>
          </a:prstGeom>
        </p:spPr>
        <p:txBody>
          <a:bodyPr vert="horz" wrap="square" lIns="0" tIns="43424" rIns="0" bIns="0" rtlCol="0">
            <a:spAutoFit/>
          </a:bodyPr>
          <a:lstStyle/>
          <a:p>
            <a:pPr marL="24765" marR="19685" indent="48260" defTabSz="595630">
              <a:lnSpc>
                <a:spcPct val="29000"/>
              </a:lnSpc>
              <a:spcBef>
                <a:spcPts val="340"/>
              </a:spcBef>
              <a:tabLst>
                <a:tab pos="239395" algn="l"/>
              </a:tabLst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127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SD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10" baseline="-22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22000" dirty="0">
                <a:latin typeface="Arial" panose="020B0604020202020204"/>
                <a:cs typeface="Arial" panose="020B0604020202020204"/>
              </a:rPr>
              <a:t>D</a:t>
            </a:r>
            <a:endParaRPr sz="490" baseline="-2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77" name="object 3977"/>
          <p:cNvSpPr txBox="1"/>
          <p:nvPr/>
        </p:nvSpPr>
        <p:spPr>
          <a:xfrm>
            <a:off x="4038442" y="6227018"/>
            <a:ext cx="27336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N</a:t>
            </a:r>
            <a:r>
              <a:rPr sz="490" b="1" spc="191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3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6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1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5" name="Group 5184"/>
          <p:cNvGrpSpPr/>
          <p:nvPr/>
        </p:nvGrpSpPr>
        <p:grpSpPr>
          <a:xfrm>
            <a:off x="4381618" y="5956845"/>
            <a:ext cx="599169" cy="376928"/>
            <a:chOff x="4381618" y="5956845"/>
            <a:chExt cx="599169" cy="376928"/>
          </a:xfrm>
        </p:grpSpPr>
        <p:pic>
          <p:nvPicPr>
            <p:cNvPr id="3979" name="object 3979"/>
            <p:cNvPicPr/>
            <p:nvPr/>
          </p:nvPicPr>
          <p:blipFill>
            <a:blip r:embed="rId580" cstate="print"/>
            <a:stretch>
              <a:fillRect/>
            </a:stretch>
          </p:blipFill>
          <p:spPr>
            <a:xfrm>
              <a:off x="4383272" y="6257933"/>
              <a:ext cx="35169" cy="75261"/>
            </a:xfrm>
            <a:prstGeom prst="rect">
              <a:avLst/>
            </a:prstGeom>
          </p:spPr>
        </p:pic>
        <p:sp>
          <p:nvSpPr>
            <p:cNvPr id="3980" name="object 3980"/>
            <p:cNvSpPr/>
            <p:nvPr/>
          </p:nvSpPr>
          <p:spPr>
            <a:xfrm>
              <a:off x="4383272" y="6257933"/>
              <a:ext cx="35566" cy="75268"/>
            </a:xfrm>
            <a:custGeom>
              <a:avLst/>
              <a:gdLst/>
              <a:ahLst/>
              <a:cxnLst/>
              <a:rect l="l" t="t" r="r" b="b"/>
              <a:pathLst>
                <a:path w="54610" h="115570">
                  <a:moveTo>
                    <a:pt x="0" y="115559"/>
                  </a:moveTo>
                  <a:lnTo>
                    <a:pt x="54000" y="115559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  <a:path w="54610" h="115570">
                  <a:moveTo>
                    <a:pt x="25780" y="70906"/>
                  </a:moveTo>
                  <a:lnTo>
                    <a:pt x="25780" y="1082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1" name="object 3981"/>
            <p:cNvSpPr/>
            <p:nvPr/>
          </p:nvSpPr>
          <p:spPr>
            <a:xfrm>
              <a:off x="4383190" y="629465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82" name="object 3982"/>
            <p:cNvPicPr/>
            <p:nvPr/>
          </p:nvPicPr>
          <p:blipFill>
            <a:blip r:embed="rId581" cstate="print"/>
            <a:stretch>
              <a:fillRect/>
            </a:stretch>
          </p:blipFill>
          <p:spPr>
            <a:xfrm>
              <a:off x="4418756" y="6239423"/>
              <a:ext cx="70338" cy="94019"/>
            </a:xfrm>
            <a:prstGeom prst="rect">
              <a:avLst/>
            </a:prstGeom>
          </p:spPr>
        </p:pic>
        <p:sp>
          <p:nvSpPr>
            <p:cNvPr id="3983" name="object 3983"/>
            <p:cNvSpPr/>
            <p:nvPr/>
          </p:nvSpPr>
          <p:spPr>
            <a:xfrm>
              <a:off x="4418756" y="6239423"/>
              <a:ext cx="70719" cy="94292"/>
            </a:xfrm>
            <a:custGeom>
              <a:avLst/>
              <a:gdLst/>
              <a:ahLst/>
              <a:cxnLst/>
              <a:rect l="l" t="t" r="r" b="b"/>
              <a:pathLst>
                <a:path w="108585" h="144779">
                  <a:moveTo>
                    <a:pt x="0" y="144360"/>
                  </a:moveTo>
                  <a:lnTo>
                    <a:pt x="107999" y="144360"/>
                  </a:lnTo>
                  <a:lnTo>
                    <a:pt x="107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  <a:path w="108585" h="144779">
                  <a:moveTo>
                    <a:pt x="49910" y="100076"/>
                  </a:moveTo>
                  <a:lnTo>
                    <a:pt x="49910" y="1373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4" name="object 3984"/>
            <p:cNvSpPr/>
            <p:nvPr/>
          </p:nvSpPr>
          <p:spPr>
            <a:xfrm>
              <a:off x="4434389" y="6295147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86"/>
                  </a:lnTo>
                  <a:lnTo>
                    <a:pt x="25908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5" name="object 3985"/>
            <p:cNvSpPr/>
            <p:nvPr/>
          </p:nvSpPr>
          <p:spPr>
            <a:xfrm>
              <a:off x="4398491" y="608281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6" name="object 3986"/>
            <p:cNvSpPr/>
            <p:nvPr/>
          </p:nvSpPr>
          <p:spPr>
            <a:xfrm>
              <a:off x="4381618" y="6073370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7" name="object 3987"/>
            <p:cNvSpPr/>
            <p:nvPr/>
          </p:nvSpPr>
          <p:spPr>
            <a:xfrm>
              <a:off x="4506927" y="6231781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8" name="object 3988"/>
            <p:cNvSpPr/>
            <p:nvPr/>
          </p:nvSpPr>
          <p:spPr>
            <a:xfrm>
              <a:off x="4490054" y="6222327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86"/>
                  </a:lnTo>
                  <a:lnTo>
                    <a:pt x="25908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89" name="object 3989"/>
            <p:cNvSpPr/>
            <p:nvPr/>
          </p:nvSpPr>
          <p:spPr>
            <a:xfrm>
              <a:off x="4506927" y="608281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0" name="object 3990"/>
            <p:cNvSpPr/>
            <p:nvPr/>
          </p:nvSpPr>
          <p:spPr>
            <a:xfrm>
              <a:off x="4490054" y="6073370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86"/>
                  </a:lnTo>
                  <a:lnTo>
                    <a:pt x="25908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91" name="object 3991"/>
            <p:cNvPicPr/>
            <p:nvPr/>
          </p:nvPicPr>
          <p:blipFill>
            <a:blip r:embed="rId582" cstate="print"/>
            <a:stretch>
              <a:fillRect/>
            </a:stretch>
          </p:blipFill>
          <p:spPr>
            <a:xfrm>
              <a:off x="4489310" y="6257929"/>
              <a:ext cx="35169" cy="75514"/>
            </a:xfrm>
            <a:prstGeom prst="rect">
              <a:avLst/>
            </a:prstGeom>
          </p:spPr>
        </p:pic>
        <p:sp>
          <p:nvSpPr>
            <p:cNvPr id="3992" name="object 3992"/>
            <p:cNvSpPr/>
            <p:nvPr/>
          </p:nvSpPr>
          <p:spPr>
            <a:xfrm>
              <a:off x="4489310" y="6257929"/>
              <a:ext cx="35566" cy="75682"/>
            </a:xfrm>
            <a:custGeom>
              <a:avLst/>
              <a:gdLst/>
              <a:ahLst/>
              <a:cxnLst/>
              <a:rect l="l" t="t" r="r" b="b"/>
              <a:pathLst>
                <a:path w="54610" h="116204">
                  <a:moveTo>
                    <a:pt x="0" y="115947"/>
                  </a:moveTo>
                  <a:lnTo>
                    <a:pt x="54000" y="11594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15947"/>
                  </a:lnTo>
                  <a:close/>
                </a:path>
                <a:path w="54610" h="116204">
                  <a:moveTo>
                    <a:pt x="26415" y="71662"/>
                  </a:moveTo>
                  <a:lnTo>
                    <a:pt x="26415" y="1089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3" name="object 3993"/>
            <p:cNvSpPr/>
            <p:nvPr/>
          </p:nvSpPr>
          <p:spPr>
            <a:xfrm>
              <a:off x="4489640" y="6295147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3994" name="object 3994"/>
            <p:cNvPicPr/>
            <p:nvPr/>
          </p:nvPicPr>
          <p:blipFill>
            <a:blip r:embed="rId583" cstate="print"/>
            <a:stretch>
              <a:fillRect/>
            </a:stretch>
          </p:blipFill>
          <p:spPr>
            <a:xfrm>
              <a:off x="4524628" y="6279517"/>
              <a:ext cx="38686" cy="53926"/>
            </a:xfrm>
            <a:prstGeom prst="rect">
              <a:avLst/>
            </a:prstGeom>
          </p:spPr>
        </p:pic>
        <p:sp>
          <p:nvSpPr>
            <p:cNvPr id="3995" name="object 3995"/>
            <p:cNvSpPr/>
            <p:nvPr/>
          </p:nvSpPr>
          <p:spPr>
            <a:xfrm>
              <a:off x="4524628" y="6279517"/>
              <a:ext cx="38875" cy="54177"/>
            </a:xfrm>
            <a:custGeom>
              <a:avLst/>
              <a:gdLst/>
              <a:ahLst/>
              <a:cxnLst/>
              <a:rect l="l" t="t" r="r" b="b"/>
              <a:pathLst>
                <a:path w="59689" h="83184">
                  <a:moveTo>
                    <a:pt x="0" y="82800"/>
                  </a:moveTo>
                  <a:lnTo>
                    <a:pt x="59400" y="82800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  <a:path w="59689" h="83184">
                  <a:moveTo>
                    <a:pt x="28829" y="45500"/>
                  </a:moveTo>
                  <a:lnTo>
                    <a:pt x="28829" y="505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6" name="object 3996"/>
            <p:cNvSpPr/>
            <p:nvPr/>
          </p:nvSpPr>
          <p:spPr>
            <a:xfrm>
              <a:off x="4529508" y="6305651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79"/>
                  </a:lnTo>
                  <a:lnTo>
                    <a:pt x="21336" y="5038"/>
                  </a:lnTo>
                  <a:lnTo>
                    <a:pt x="10453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7" name="object 3997"/>
            <p:cNvSpPr/>
            <p:nvPr/>
          </p:nvSpPr>
          <p:spPr>
            <a:xfrm>
              <a:off x="4541915" y="6093552"/>
              <a:ext cx="0" cy="3308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8" name="object 3998"/>
            <p:cNvSpPr/>
            <p:nvPr/>
          </p:nvSpPr>
          <p:spPr>
            <a:xfrm>
              <a:off x="4528019" y="609005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71" y="3779"/>
                  </a:lnTo>
                  <a:lnTo>
                    <a:pt x="21383" y="5038"/>
                  </a:lnTo>
                  <a:lnTo>
                    <a:pt x="10471" y="3779"/>
                  </a:lnTo>
                  <a:lnTo>
                    <a:pt x="0" y="0"/>
                  </a:lnTo>
                  <a:lnTo>
                    <a:pt x="21336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3999" name="object 3999"/>
            <p:cNvSpPr/>
            <p:nvPr/>
          </p:nvSpPr>
          <p:spPr>
            <a:xfrm>
              <a:off x="4543900" y="6199027"/>
              <a:ext cx="0" cy="3308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0" name="object 4000"/>
            <p:cNvSpPr/>
            <p:nvPr/>
          </p:nvSpPr>
          <p:spPr>
            <a:xfrm>
              <a:off x="4530004" y="6195528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18" y="3779"/>
                  </a:lnTo>
                  <a:lnTo>
                    <a:pt x="21336" y="5038"/>
                  </a:lnTo>
                  <a:lnTo>
                    <a:pt x="10453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1" name="object 4001"/>
            <p:cNvSpPr/>
            <p:nvPr/>
          </p:nvSpPr>
          <p:spPr>
            <a:xfrm>
              <a:off x="4543900" y="6244354"/>
              <a:ext cx="0" cy="3308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50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2" name="object 4002"/>
            <p:cNvSpPr/>
            <p:nvPr/>
          </p:nvSpPr>
          <p:spPr>
            <a:xfrm>
              <a:off x="4530004" y="6223320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2"/>
                  </a:lnTo>
                  <a:lnTo>
                    <a:pt x="10453" y="38892"/>
                  </a:lnTo>
                  <a:lnTo>
                    <a:pt x="21336" y="37633"/>
                  </a:lnTo>
                  <a:lnTo>
                    <a:pt x="32218" y="38892"/>
                  </a:lnTo>
                  <a:lnTo>
                    <a:pt x="42671" y="4267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3" name="object 4003"/>
            <p:cNvSpPr/>
            <p:nvPr/>
          </p:nvSpPr>
          <p:spPr>
            <a:xfrm>
              <a:off x="4543900" y="5977879"/>
              <a:ext cx="0" cy="3308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50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4" name="object 4004"/>
            <p:cNvSpPr/>
            <p:nvPr/>
          </p:nvSpPr>
          <p:spPr>
            <a:xfrm>
              <a:off x="4530004" y="5956845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1"/>
                  </a:lnTo>
                  <a:lnTo>
                    <a:pt x="10453" y="38892"/>
                  </a:lnTo>
                  <a:lnTo>
                    <a:pt x="21336" y="37633"/>
                  </a:lnTo>
                  <a:lnTo>
                    <a:pt x="32218" y="38892"/>
                  </a:lnTo>
                  <a:lnTo>
                    <a:pt x="42671" y="4267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5" name="object 4005"/>
            <p:cNvSpPr/>
            <p:nvPr/>
          </p:nvSpPr>
          <p:spPr>
            <a:xfrm>
              <a:off x="4630252" y="6039516"/>
              <a:ext cx="0" cy="173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4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6" name="object 4006"/>
            <p:cNvSpPr/>
            <p:nvPr/>
          </p:nvSpPr>
          <p:spPr>
            <a:xfrm>
              <a:off x="4616356" y="6029913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00" y="3779"/>
                  </a:lnTo>
                  <a:lnTo>
                    <a:pt x="21288" y="5038"/>
                  </a:lnTo>
                  <a:lnTo>
                    <a:pt x="10400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7" name="object 4007"/>
            <p:cNvSpPr/>
            <p:nvPr/>
          </p:nvSpPr>
          <p:spPr>
            <a:xfrm>
              <a:off x="4579797" y="6033180"/>
              <a:ext cx="0" cy="18197"/>
            </a:xfrm>
            <a:custGeom>
              <a:avLst/>
              <a:gdLst/>
              <a:ahLst/>
              <a:cxnLst/>
              <a:rect l="l" t="t" r="r" b="b"/>
              <a:pathLst>
                <a:path h="27940">
                  <a:moveTo>
                    <a:pt x="0" y="0"/>
                  </a:moveTo>
                  <a:lnTo>
                    <a:pt x="0" y="279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8" name="object 4008"/>
            <p:cNvSpPr/>
            <p:nvPr/>
          </p:nvSpPr>
          <p:spPr>
            <a:xfrm>
              <a:off x="4565901" y="6023585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79"/>
                  </a:lnTo>
                  <a:lnTo>
                    <a:pt x="21336" y="5038"/>
                  </a:lnTo>
                  <a:lnTo>
                    <a:pt x="10453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09" name="object 4009"/>
            <p:cNvSpPr/>
            <p:nvPr/>
          </p:nvSpPr>
          <p:spPr>
            <a:xfrm>
              <a:off x="4451510" y="6121583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10" name="object 4010"/>
            <p:cNvSpPr/>
            <p:nvPr/>
          </p:nvSpPr>
          <p:spPr>
            <a:xfrm>
              <a:off x="4434637" y="611212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11" name="object 4011"/>
            <p:cNvPicPr/>
            <p:nvPr/>
          </p:nvPicPr>
          <p:blipFill>
            <a:blip r:embed="rId584" cstate="print"/>
            <a:stretch>
              <a:fillRect/>
            </a:stretch>
          </p:blipFill>
          <p:spPr>
            <a:xfrm>
              <a:off x="4924129" y="6239423"/>
              <a:ext cx="56271" cy="94019"/>
            </a:xfrm>
            <a:prstGeom prst="rect">
              <a:avLst/>
            </a:prstGeom>
          </p:spPr>
        </p:pic>
        <p:sp>
          <p:nvSpPr>
            <p:cNvPr id="4012" name="object 4012"/>
            <p:cNvSpPr/>
            <p:nvPr/>
          </p:nvSpPr>
          <p:spPr>
            <a:xfrm>
              <a:off x="4924129" y="6239423"/>
              <a:ext cx="56658" cy="94292"/>
            </a:xfrm>
            <a:custGeom>
              <a:avLst/>
              <a:gdLst/>
              <a:ahLst/>
              <a:cxnLst/>
              <a:rect l="l" t="t" r="r" b="b"/>
              <a:pathLst>
                <a:path w="86995" h="144779">
                  <a:moveTo>
                    <a:pt x="0" y="144360"/>
                  </a:moveTo>
                  <a:lnTo>
                    <a:pt x="86400" y="144360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13" name="object 4013"/>
          <p:cNvSpPr txBox="1"/>
          <p:nvPr/>
        </p:nvSpPr>
        <p:spPr>
          <a:xfrm>
            <a:off x="4916518" y="6269299"/>
            <a:ext cx="72787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16" dirty="0">
                <a:latin typeface="Arial" panose="020B0604020202020204"/>
                <a:cs typeface="Arial" panose="020B0604020202020204"/>
              </a:rPr>
              <a:t>SM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4" name="Group 5183"/>
          <p:cNvGrpSpPr/>
          <p:nvPr/>
        </p:nvGrpSpPr>
        <p:grpSpPr>
          <a:xfrm>
            <a:off x="4934634" y="5958307"/>
            <a:ext cx="281388" cy="324525"/>
            <a:chOff x="4934634" y="5958307"/>
            <a:chExt cx="281388" cy="324525"/>
          </a:xfrm>
        </p:grpSpPr>
        <p:sp>
          <p:nvSpPr>
            <p:cNvPr id="4015" name="object 4015"/>
            <p:cNvSpPr/>
            <p:nvPr/>
          </p:nvSpPr>
          <p:spPr>
            <a:xfrm>
              <a:off x="4951507" y="6248920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16" name="object 4016"/>
            <p:cNvSpPr/>
            <p:nvPr/>
          </p:nvSpPr>
          <p:spPr>
            <a:xfrm>
              <a:off x="4934634" y="624892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22"/>
                  </a:lnTo>
                  <a:lnTo>
                    <a:pt x="25860" y="45691"/>
                  </a:lnTo>
                  <a:lnTo>
                    <a:pt x="39094" y="47222"/>
                  </a:lnTo>
                  <a:lnTo>
                    <a:pt x="51816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17" name="object 4017"/>
            <p:cNvPicPr/>
            <p:nvPr/>
          </p:nvPicPr>
          <p:blipFill>
            <a:blip r:embed="rId585" cstate="print"/>
            <a:stretch>
              <a:fillRect/>
            </a:stretch>
          </p:blipFill>
          <p:spPr>
            <a:xfrm>
              <a:off x="5151506" y="5958307"/>
              <a:ext cx="64477" cy="75321"/>
            </a:xfrm>
            <a:prstGeom prst="rect">
              <a:avLst/>
            </a:prstGeom>
          </p:spPr>
        </p:pic>
        <p:sp>
          <p:nvSpPr>
            <p:cNvPr id="4018" name="object 4018"/>
            <p:cNvSpPr/>
            <p:nvPr/>
          </p:nvSpPr>
          <p:spPr>
            <a:xfrm>
              <a:off x="5151506" y="5958307"/>
              <a:ext cx="64516" cy="75682"/>
            </a:xfrm>
            <a:custGeom>
              <a:avLst/>
              <a:gdLst/>
              <a:ahLst/>
              <a:cxnLst/>
              <a:rect l="l" t="t" r="r" b="b"/>
              <a:pathLst>
                <a:path w="99060" h="116204">
                  <a:moveTo>
                    <a:pt x="0" y="115650"/>
                  </a:moveTo>
                  <a:lnTo>
                    <a:pt x="99000" y="11565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19" name="object 4019"/>
          <p:cNvSpPr txBox="1"/>
          <p:nvPr/>
        </p:nvSpPr>
        <p:spPr>
          <a:xfrm>
            <a:off x="5081447" y="5957243"/>
            <a:ext cx="291562" cy="73845"/>
          </a:xfrm>
          <a:prstGeom prst="rect">
            <a:avLst/>
          </a:prstGeom>
        </p:spPr>
        <p:txBody>
          <a:bodyPr vert="horz" wrap="square" lIns="0" tIns="5376" rIns="0" bIns="0" rtlCol="0">
            <a:spAutoFit/>
          </a:bodyPr>
          <a:lstStyle/>
          <a:p>
            <a:pPr defTabSz="595630">
              <a:spcBef>
                <a:spcPts val="40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37160" marR="27940" indent="-104140" defTabSz="595630">
              <a:lnSpc>
                <a:spcPct val="10000"/>
              </a:lnSpc>
              <a:spcBef>
                <a:spcPts val="5"/>
              </a:spcBef>
            </a:pPr>
            <a:r>
              <a:rPr sz="490" b="1" baseline="-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8" baseline="-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-4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39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48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386" baseline="4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489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-33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-34" baseline="-33000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X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3" name="Group 5182"/>
          <p:cNvGrpSpPr/>
          <p:nvPr/>
        </p:nvGrpSpPr>
        <p:grpSpPr>
          <a:xfrm>
            <a:off x="5151505" y="6033062"/>
            <a:ext cx="64681" cy="149834"/>
            <a:chOff x="5151505" y="6033062"/>
            <a:chExt cx="64681" cy="149834"/>
          </a:xfrm>
        </p:grpSpPr>
        <p:sp>
          <p:nvSpPr>
            <p:cNvPr id="4021" name="object 4021"/>
            <p:cNvSpPr/>
            <p:nvPr/>
          </p:nvSpPr>
          <p:spPr>
            <a:xfrm>
              <a:off x="5151505" y="6033062"/>
              <a:ext cx="64516" cy="74442"/>
            </a:xfrm>
            <a:custGeom>
              <a:avLst/>
              <a:gdLst/>
              <a:ahLst/>
              <a:cxnLst/>
              <a:rect l="l" t="t" r="r" b="b"/>
              <a:pathLst>
                <a:path w="99060" h="114300">
                  <a:moveTo>
                    <a:pt x="0" y="113855"/>
                  </a:moveTo>
                  <a:lnTo>
                    <a:pt x="99000" y="113855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385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22" name="object 4022"/>
            <p:cNvSpPr/>
            <p:nvPr/>
          </p:nvSpPr>
          <p:spPr>
            <a:xfrm>
              <a:off x="5151505" y="6033062"/>
              <a:ext cx="64516" cy="75682"/>
            </a:xfrm>
            <a:custGeom>
              <a:avLst/>
              <a:gdLst/>
              <a:ahLst/>
              <a:cxnLst/>
              <a:rect l="l" t="t" r="r" b="b"/>
              <a:pathLst>
                <a:path w="99060" h="116204">
                  <a:moveTo>
                    <a:pt x="0" y="115650"/>
                  </a:moveTo>
                  <a:lnTo>
                    <a:pt x="99000" y="11565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23" name="object 4023"/>
            <p:cNvPicPr/>
            <p:nvPr/>
          </p:nvPicPr>
          <p:blipFill>
            <a:blip r:embed="rId586" cstate="print"/>
            <a:stretch>
              <a:fillRect/>
            </a:stretch>
          </p:blipFill>
          <p:spPr>
            <a:xfrm>
              <a:off x="5151670" y="6107214"/>
              <a:ext cx="64477" cy="75321"/>
            </a:xfrm>
            <a:prstGeom prst="rect">
              <a:avLst/>
            </a:prstGeom>
          </p:spPr>
        </p:pic>
        <p:sp>
          <p:nvSpPr>
            <p:cNvPr id="4024" name="object 4024"/>
            <p:cNvSpPr/>
            <p:nvPr/>
          </p:nvSpPr>
          <p:spPr>
            <a:xfrm>
              <a:off x="5151670" y="6107214"/>
              <a:ext cx="64516" cy="75682"/>
            </a:xfrm>
            <a:custGeom>
              <a:avLst/>
              <a:gdLst/>
              <a:ahLst/>
              <a:cxnLst/>
              <a:rect l="l" t="t" r="r" b="b"/>
              <a:pathLst>
                <a:path w="99060" h="116204">
                  <a:moveTo>
                    <a:pt x="0" y="115650"/>
                  </a:moveTo>
                  <a:lnTo>
                    <a:pt x="99000" y="11565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25" name="object 4025"/>
          <p:cNvSpPr txBox="1"/>
          <p:nvPr/>
        </p:nvSpPr>
        <p:spPr>
          <a:xfrm>
            <a:off x="5100472" y="6106919"/>
            <a:ext cx="11207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3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2" name="Group 5181"/>
          <p:cNvGrpSpPr/>
          <p:nvPr/>
        </p:nvGrpSpPr>
        <p:grpSpPr>
          <a:xfrm>
            <a:off x="5151506" y="6182615"/>
            <a:ext cx="64515" cy="151207"/>
            <a:chOff x="5151506" y="6182615"/>
            <a:chExt cx="64515" cy="151207"/>
          </a:xfrm>
        </p:grpSpPr>
        <p:sp>
          <p:nvSpPr>
            <p:cNvPr id="4027" name="object 4027"/>
            <p:cNvSpPr/>
            <p:nvPr/>
          </p:nvSpPr>
          <p:spPr>
            <a:xfrm>
              <a:off x="5151506" y="6182615"/>
              <a:ext cx="64515" cy="73615"/>
            </a:xfrm>
            <a:custGeom>
              <a:avLst/>
              <a:gdLst/>
              <a:ahLst/>
              <a:cxnLst/>
              <a:rect l="l" t="t" r="r" b="b"/>
              <a:pathLst>
                <a:path w="99060" h="113029">
                  <a:moveTo>
                    <a:pt x="0" y="112788"/>
                  </a:moveTo>
                  <a:lnTo>
                    <a:pt x="99000" y="112788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27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28" name="object 4028"/>
            <p:cNvSpPr/>
            <p:nvPr/>
          </p:nvSpPr>
          <p:spPr>
            <a:xfrm>
              <a:off x="5151506" y="6182615"/>
              <a:ext cx="64515" cy="75682"/>
            </a:xfrm>
            <a:custGeom>
              <a:avLst/>
              <a:gdLst/>
              <a:ahLst/>
              <a:cxnLst/>
              <a:rect l="l" t="t" r="r" b="b"/>
              <a:pathLst>
                <a:path w="99060" h="116204">
                  <a:moveTo>
                    <a:pt x="0" y="115650"/>
                  </a:moveTo>
                  <a:lnTo>
                    <a:pt x="99000" y="11565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29" name="object 4029"/>
            <p:cNvPicPr/>
            <p:nvPr/>
          </p:nvPicPr>
          <p:blipFill>
            <a:blip r:embed="rId587" cstate="print"/>
            <a:stretch>
              <a:fillRect/>
            </a:stretch>
          </p:blipFill>
          <p:spPr>
            <a:xfrm>
              <a:off x="5151506" y="6256072"/>
              <a:ext cx="64476" cy="77372"/>
            </a:xfrm>
            <a:prstGeom prst="rect">
              <a:avLst/>
            </a:prstGeom>
          </p:spPr>
        </p:pic>
        <p:sp>
          <p:nvSpPr>
            <p:cNvPr id="4030" name="object 4030"/>
            <p:cNvSpPr/>
            <p:nvPr/>
          </p:nvSpPr>
          <p:spPr>
            <a:xfrm>
              <a:off x="5151506" y="6256072"/>
              <a:ext cx="64515" cy="77750"/>
            </a:xfrm>
            <a:custGeom>
              <a:avLst/>
              <a:gdLst/>
              <a:ahLst/>
              <a:cxnLst/>
              <a:rect l="l" t="t" r="r" b="b"/>
              <a:pathLst>
                <a:path w="99060" h="119379">
                  <a:moveTo>
                    <a:pt x="0" y="118799"/>
                  </a:moveTo>
                  <a:lnTo>
                    <a:pt x="99000" y="118799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187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31" name="object 4031"/>
          <p:cNvSpPr txBox="1"/>
          <p:nvPr/>
        </p:nvSpPr>
        <p:spPr>
          <a:xfrm>
            <a:off x="5105104" y="6256000"/>
            <a:ext cx="11662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1" name="Group 5180"/>
          <p:cNvGrpSpPr/>
          <p:nvPr/>
        </p:nvGrpSpPr>
        <p:grpSpPr>
          <a:xfrm>
            <a:off x="5570859" y="6052511"/>
            <a:ext cx="169891" cy="281317"/>
            <a:chOff x="5570859" y="6052511"/>
            <a:chExt cx="169891" cy="281317"/>
          </a:xfrm>
        </p:grpSpPr>
        <p:sp>
          <p:nvSpPr>
            <p:cNvPr id="4033" name="object 4033"/>
            <p:cNvSpPr/>
            <p:nvPr/>
          </p:nvSpPr>
          <p:spPr>
            <a:xfrm>
              <a:off x="5589221" y="6306223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34" name="object 4034"/>
            <p:cNvSpPr/>
            <p:nvPr/>
          </p:nvSpPr>
          <p:spPr>
            <a:xfrm>
              <a:off x="5572348" y="6296769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35" name="object 4035"/>
            <p:cNvSpPr/>
            <p:nvPr/>
          </p:nvSpPr>
          <p:spPr>
            <a:xfrm>
              <a:off x="5587732" y="611894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36" name="object 4036"/>
            <p:cNvSpPr/>
            <p:nvPr/>
          </p:nvSpPr>
          <p:spPr>
            <a:xfrm>
              <a:off x="5570859" y="610950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86"/>
                  </a:lnTo>
                  <a:lnTo>
                    <a:pt x="25908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37" name="object 4037"/>
            <p:cNvSpPr/>
            <p:nvPr/>
          </p:nvSpPr>
          <p:spPr>
            <a:xfrm>
              <a:off x="5649022" y="6056010"/>
              <a:ext cx="0" cy="3309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49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38" name="object 4038"/>
            <p:cNvSpPr/>
            <p:nvPr/>
          </p:nvSpPr>
          <p:spPr>
            <a:xfrm>
              <a:off x="5635126" y="6052511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79"/>
                  </a:lnTo>
                  <a:lnTo>
                    <a:pt x="21336" y="5038"/>
                  </a:lnTo>
                  <a:lnTo>
                    <a:pt x="10453" y="3779"/>
                  </a:lnTo>
                  <a:lnTo>
                    <a:pt x="0" y="0"/>
                  </a:lnTo>
                  <a:lnTo>
                    <a:pt x="21336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39" name="object 4039"/>
            <p:cNvPicPr/>
            <p:nvPr/>
          </p:nvPicPr>
          <p:blipFill>
            <a:blip r:embed="rId588" cstate="print"/>
            <a:stretch>
              <a:fillRect/>
            </a:stretch>
          </p:blipFill>
          <p:spPr>
            <a:xfrm>
              <a:off x="5619659" y="6270139"/>
              <a:ext cx="58614" cy="63304"/>
            </a:xfrm>
            <a:prstGeom prst="rect">
              <a:avLst/>
            </a:prstGeom>
          </p:spPr>
        </p:pic>
        <p:sp>
          <p:nvSpPr>
            <p:cNvPr id="4040" name="object 4040"/>
            <p:cNvSpPr/>
            <p:nvPr/>
          </p:nvSpPr>
          <p:spPr>
            <a:xfrm>
              <a:off x="5619659" y="6270139"/>
              <a:ext cx="58726" cy="63689"/>
            </a:xfrm>
            <a:custGeom>
              <a:avLst/>
              <a:gdLst/>
              <a:ahLst/>
              <a:cxnLst/>
              <a:rect l="l" t="t" r="r" b="b"/>
              <a:pathLst>
                <a:path w="90170" h="97790">
                  <a:moveTo>
                    <a:pt x="0" y="97200"/>
                  </a:moveTo>
                  <a:lnTo>
                    <a:pt x="89999" y="97200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41" name="object 4041"/>
            <p:cNvPicPr/>
            <p:nvPr/>
          </p:nvPicPr>
          <p:blipFill>
            <a:blip r:embed="rId589" cstate="print"/>
            <a:stretch>
              <a:fillRect/>
            </a:stretch>
          </p:blipFill>
          <p:spPr>
            <a:xfrm>
              <a:off x="5678302" y="6258185"/>
              <a:ext cx="62131" cy="75028"/>
            </a:xfrm>
            <a:prstGeom prst="rect">
              <a:avLst/>
            </a:prstGeom>
          </p:spPr>
        </p:pic>
        <p:sp>
          <p:nvSpPr>
            <p:cNvPr id="4042" name="object 4042"/>
            <p:cNvSpPr/>
            <p:nvPr/>
          </p:nvSpPr>
          <p:spPr>
            <a:xfrm>
              <a:off x="5678302" y="6258185"/>
              <a:ext cx="62448" cy="75268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43" name="object 4043"/>
          <p:cNvSpPr txBox="1"/>
          <p:nvPr/>
        </p:nvSpPr>
        <p:spPr>
          <a:xfrm>
            <a:off x="5549933" y="6249647"/>
            <a:ext cx="19437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SM</a:t>
            </a:r>
            <a:r>
              <a:rPr sz="295" b="1" dirty="0">
                <a:latin typeface="Arial" panose="020B0604020202020204"/>
                <a:cs typeface="Arial" panose="020B0604020202020204"/>
              </a:rPr>
              <a:t>SR </a:t>
            </a:r>
            <a:r>
              <a:rPr sz="295" b="1" spc="-16" dirty="0">
                <a:latin typeface="Arial" panose="020B0604020202020204"/>
                <a:cs typeface="Arial" panose="020B0604020202020204"/>
              </a:rPr>
              <a:t>SR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80" name="Group 5179"/>
          <p:cNvGrpSpPr/>
          <p:nvPr/>
        </p:nvGrpSpPr>
        <p:grpSpPr>
          <a:xfrm>
            <a:off x="5739922" y="6239425"/>
            <a:ext cx="85442" cy="94558"/>
            <a:chOff x="5739922" y="6239425"/>
            <a:chExt cx="85442" cy="94558"/>
          </a:xfrm>
        </p:grpSpPr>
        <p:pic>
          <p:nvPicPr>
            <p:cNvPr id="4045" name="object 4045"/>
            <p:cNvPicPr/>
            <p:nvPr/>
          </p:nvPicPr>
          <p:blipFill>
            <a:blip r:embed="rId590" cstate="print"/>
            <a:stretch>
              <a:fillRect/>
            </a:stretch>
          </p:blipFill>
          <p:spPr>
            <a:xfrm>
              <a:off x="5739922" y="6239425"/>
              <a:ext cx="41030" cy="94019"/>
            </a:xfrm>
            <a:prstGeom prst="rect">
              <a:avLst/>
            </a:prstGeom>
          </p:spPr>
        </p:pic>
        <p:sp>
          <p:nvSpPr>
            <p:cNvPr id="4046" name="object 4046"/>
            <p:cNvSpPr/>
            <p:nvPr/>
          </p:nvSpPr>
          <p:spPr>
            <a:xfrm>
              <a:off x="5739922" y="623942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47" name="object 4047"/>
            <p:cNvPicPr/>
            <p:nvPr/>
          </p:nvPicPr>
          <p:blipFill>
            <a:blip r:embed="rId591" cstate="print"/>
            <a:stretch>
              <a:fillRect/>
            </a:stretch>
          </p:blipFill>
          <p:spPr>
            <a:xfrm>
              <a:off x="5780699" y="6258301"/>
              <a:ext cx="44547" cy="75309"/>
            </a:xfrm>
            <a:prstGeom prst="rect">
              <a:avLst/>
            </a:prstGeom>
          </p:spPr>
        </p:pic>
        <p:sp>
          <p:nvSpPr>
            <p:cNvPr id="4048" name="object 4048"/>
            <p:cNvSpPr/>
            <p:nvPr/>
          </p:nvSpPr>
          <p:spPr>
            <a:xfrm>
              <a:off x="5780699" y="6258301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49" name="object 4049"/>
          <p:cNvSpPr txBox="1"/>
          <p:nvPr/>
        </p:nvSpPr>
        <p:spPr>
          <a:xfrm>
            <a:off x="5723794" y="6243494"/>
            <a:ext cx="124069" cy="5378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40" b="1" baseline="31000" dirty="0">
                <a:latin typeface="Arial" panose="020B0604020202020204"/>
                <a:cs typeface="Arial" panose="020B0604020202020204"/>
              </a:rPr>
              <a:t>S</a:t>
            </a:r>
            <a:r>
              <a:rPr sz="440" b="1" spc="-10" baseline="31000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16" dirty="0">
                <a:latin typeface="Arial" panose="020B0604020202020204"/>
                <a:cs typeface="Arial" panose="020B0604020202020204"/>
              </a:rPr>
              <a:t>SR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9" name="Group 5178"/>
          <p:cNvGrpSpPr/>
          <p:nvPr/>
        </p:nvGrpSpPr>
        <p:grpSpPr>
          <a:xfrm>
            <a:off x="5825199" y="6258135"/>
            <a:ext cx="124318" cy="75692"/>
            <a:chOff x="5825199" y="6258135"/>
            <a:chExt cx="124318" cy="75692"/>
          </a:xfrm>
        </p:grpSpPr>
        <p:pic>
          <p:nvPicPr>
            <p:cNvPr id="4051" name="object 4051"/>
            <p:cNvPicPr/>
            <p:nvPr/>
          </p:nvPicPr>
          <p:blipFill>
            <a:blip r:embed="rId592" cstate="print"/>
            <a:stretch>
              <a:fillRect/>
            </a:stretch>
          </p:blipFill>
          <p:spPr>
            <a:xfrm>
              <a:off x="5825199" y="6258135"/>
              <a:ext cx="58615" cy="75308"/>
            </a:xfrm>
            <a:prstGeom prst="rect">
              <a:avLst/>
            </a:prstGeom>
          </p:spPr>
        </p:pic>
        <p:sp>
          <p:nvSpPr>
            <p:cNvPr id="4052" name="object 4052"/>
            <p:cNvSpPr/>
            <p:nvPr/>
          </p:nvSpPr>
          <p:spPr>
            <a:xfrm>
              <a:off x="5825199" y="6258135"/>
              <a:ext cx="58726" cy="75681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53" name="object 4053"/>
            <p:cNvPicPr/>
            <p:nvPr/>
          </p:nvPicPr>
          <p:blipFill>
            <a:blip r:embed="rId593" cstate="print"/>
            <a:stretch>
              <a:fillRect/>
            </a:stretch>
          </p:blipFill>
          <p:spPr>
            <a:xfrm>
              <a:off x="5885001" y="6270139"/>
              <a:ext cx="64477" cy="63304"/>
            </a:xfrm>
            <a:prstGeom prst="rect">
              <a:avLst/>
            </a:prstGeom>
          </p:spPr>
        </p:pic>
        <p:sp>
          <p:nvSpPr>
            <p:cNvPr id="4054" name="object 4054"/>
            <p:cNvSpPr/>
            <p:nvPr/>
          </p:nvSpPr>
          <p:spPr>
            <a:xfrm>
              <a:off x="5885001" y="6270139"/>
              <a:ext cx="64516" cy="63688"/>
            </a:xfrm>
            <a:custGeom>
              <a:avLst/>
              <a:gdLst/>
              <a:ahLst/>
              <a:cxnLst/>
              <a:rect l="l" t="t" r="r" b="b"/>
              <a:pathLst>
                <a:path w="99059" h="97790">
                  <a:moveTo>
                    <a:pt x="0" y="97200"/>
                  </a:moveTo>
                  <a:lnTo>
                    <a:pt x="99000" y="9720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55" name="object 4055"/>
          <p:cNvSpPr txBox="1"/>
          <p:nvPr/>
        </p:nvSpPr>
        <p:spPr>
          <a:xfrm>
            <a:off x="5722801" y="6247663"/>
            <a:ext cx="31885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40" b="1" baseline="-12000" dirty="0">
                <a:latin typeface="Arial" panose="020B0604020202020204"/>
                <a:cs typeface="Arial" panose="020B0604020202020204"/>
              </a:rPr>
              <a:t>R</a:t>
            </a:r>
            <a:r>
              <a:rPr sz="440" b="1" spc="195" baseline="-12000" dirty="0">
                <a:latin typeface="Arial" panose="020B0604020202020204"/>
                <a:cs typeface="Arial" panose="020B0604020202020204"/>
              </a:rPr>
              <a:t>  </a:t>
            </a:r>
            <a:r>
              <a:rPr sz="295" b="1" dirty="0">
                <a:latin typeface="Arial" panose="020B0604020202020204"/>
                <a:cs typeface="Arial" panose="020B0604020202020204"/>
              </a:rPr>
              <a:t>SR</a:t>
            </a:r>
            <a:r>
              <a:rPr sz="295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-6000" dirty="0">
                <a:latin typeface="Arial" panose="020B0604020202020204"/>
                <a:cs typeface="Arial" panose="020B0604020202020204"/>
              </a:rPr>
              <a:t>SR</a:t>
            </a:r>
            <a:r>
              <a:rPr sz="440" b="1" spc="-43" baseline="-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8" name="Group 5177"/>
          <p:cNvGrpSpPr/>
          <p:nvPr/>
        </p:nvGrpSpPr>
        <p:grpSpPr>
          <a:xfrm>
            <a:off x="5632148" y="6145215"/>
            <a:ext cx="301488" cy="189865"/>
            <a:chOff x="5632148" y="6145215"/>
            <a:chExt cx="301488" cy="189865"/>
          </a:xfrm>
        </p:grpSpPr>
        <p:sp>
          <p:nvSpPr>
            <p:cNvPr id="4057" name="object 4057"/>
            <p:cNvSpPr/>
            <p:nvPr/>
          </p:nvSpPr>
          <p:spPr>
            <a:xfrm>
              <a:off x="5649021" y="6309151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58" name="object 4058"/>
            <p:cNvSpPr/>
            <p:nvPr/>
          </p:nvSpPr>
          <p:spPr>
            <a:xfrm>
              <a:off x="5632148" y="6299697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93"/>
                  </a:lnTo>
                  <a:lnTo>
                    <a:pt x="25860" y="6124"/>
                  </a:lnTo>
                  <a:lnTo>
                    <a:pt x="12650" y="459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59" name="object 4059"/>
            <p:cNvSpPr/>
            <p:nvPr/>
          </p:nvSpPr>
          <p:spPr>
            <a:xfrm>
              <a:off x="5710642" y="630314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0" name="object 4060"/>
            <p:cNvSpPr/>
            <p:nvPr/>
          </p:nvSpPr>
          <p:spPr>
            <a:xfrm>
              <a:off x="5693769" y="6293692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1" name="object 4061"/>
            <p:cNvSpPr/>
            <p:nvPr/>
          </p:nvSpPr>
          <p:spPr>
            <a:xfrm>
              <a:off x="5761676" y="6309151"/>
              <a:ext cx="0" cy="3309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2" name="object 4062"/>
            <p:cNvSpPr/>
            <p:nvPr/>
          </p:nvSpPr>
          <p:spPr>
            <a:xfrm>
              <a:off x="5747780" y="630565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00" y="3779"/>
                  </a:lnTo>
                  <a:lnTo>
                    <a:pt x="21288" y="5038"/>
                  </a:lnTo>
                  <a:lnTo>
                    <a:pt x="10400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3" name="object 4063"/>
            <p:cNvSpPr/>
            <p:nvPr/>
          </p:nvSpPr>
          <p:spPr>
            <a:xfrm>
              <a:off x="5802950" y="630931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4" name="object 4064"/>
            <p:cNvSpPr/>
            <p:nvPr/>
          </p:nvSpPr>
          <p:spPr>
            <a:xfrm>
              <a:off x="5786076" y="6299862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5" name="object 4065"/>
            <p:cNvSpPr/>
            <p:nvPr/>
          </p:nvSpPr>
          <p:spPr>
            <a:xfrm>
              <a:off x="5852660" y="6309151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6" name="object 4066"/>
            <p:cNvSpPr/>
            <p:nvPr/>
          </p:nvSpPr>
          <p:spPr>
            <a:xfrm>
              <a:off x="5835787" y="6299697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93"/>
                  </a:lnTo>
                  <a:lnTo>
                    <a:pt x="25860" y="6124"/>
                  </a:lnTo>
                  <a:lnTo>
                    <a:pt x="12650" y="459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7" name="object 4067"/>
            <p:cNvSpPr/>
            <p:nvPr/>
          </p:nvSpPr>
          <p:spPr>
            <a:xfrm>
              <a:off x="5916597" y="6310615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068" name="object 4068"/>
            <p:cNvSpPr/>
            <p:nvPr/>
          </p:nvSpPr>
          <p:spPr>
            <a:xfrm>
              <a:off x="5899724" y="6301169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47" y="4586"/>
                  </a:lnTo>
                  <a:lnTo>
                    <a:pt x="25907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69" name="object 4069"/>
            <p:cNvPicPr/>
            <p:nvPr/>
          </p:nvPicPr>
          <p:blipFill>
            <a:blip r:embed="rId594" cstate="print"/>
            <a:stretch>
              <a:fillRect/>
            </a:stretch>
          </p:blipFill>
          <p:spPr>
            <a:xfrm>
              <a:off x="5678302" y="6181121"/>
              <a:ext cx="62132" cy="75027"/>
            </a:xfrm>
            <a:prstGeom prst="rect">
              <a:avLst/>
            </a:prstGeom>
          </p:spPr>
        </p:pic>
        <p:sp>
          <p:nvSpPr>
            <p:cNvPr id="4070" name="object 4070"/>
            <p:cNvSpPr/>
            <p:nvPr/>
          </p:nvSpPr>
          <p:spPr>
            <a:xfrm>
              <a:off x="5678302" y="6181121"/>
              <a:ext cx="62448" cy="75268"/>
            </a:xfrm>
            <a:custGeom>
              <a:avLst/>
              <a:gdLst/>
              <a:ahLst/>
              <a:cxnLst/>
              <a:rect l="l" t="t" r="r" b="b"/>
              <a:pathLst>
                <a:path w="95885" h="115570">
                  <a:moveTo>
                    <a:pt x="0" y="115200"/>
                  </a:moveTo>
                  <a:lnTo>
                    <a:pt x="95399" y="115200"/>
                  </a:lnTo>
                  <a:lnTo>
                    <a:pt x="95399" y="0"/>
                  </a:lnTo>
                  <a:lnTo>
                    <a:pt x="0" y="0"/>
                  </a:lnTo>
                  <a:lnTo>
                    <a:pt x="0" y="115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71" name="object 4071"/>
            <p:cNvPicPr/>
            <p:nvPr/>
          </p:nvPicPr>
          <p:blipFill>
            <a:blip r:embed="rId595" cstate="print"/>
            <a:stretch>
              <a:fillRect/>
            </a:stretch>
          </p:blipFill>
          <p:spPr>
            <a:xfrm>
              <a:off x="5739923" y="6145215"/>
              <a:ext cx="41030" cy="94019"/>
            </a:xfrm>
            <a:prstGeom prst="rect">
              <a:avLst/>
            </a:prstGeom>
          </p:spPr>
        </p:pic>
        <p:sp>
          <p:nvSpPr>
            <p:cNvPr id="4072" name="object 4072"/>
            <p:cNvSpPr/>
            <p:nvPr/>
          </p:nvSpPr>
          <p:spPr>
            <a:xfrm>
              <a:off x="5739923" y="614521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73" name="object 4073"/>
            <p:cNvPicPr/>
            <p:nvPr/>
          </p:nvPicPr>
          <p:blipFill>
            <a:blip r:embed="rId596" cstate="print"/>
            <a:stretch>
              <a:fillRect/>
            </a:stretch>
          </p:blipFill>
          <p:spPr>
            <a:xfrm>
              <a:off x="5780700" y="6181940"/>
              <a:ext cx="44547" cy="75309"/>
            </a:xfrm>
            <a:prstGeom prst="rect">
              <a:avLst/>
            </a:prstGeom>
          </p:spPr>
        </p:pic>
        <p:sp>
          <p:nvSpPr>
            <p:cNvPr id="4074" name="object 4074"/>
            <p:cNvSpPr/>
            <p:nvPr/>
          </p:nvSpPr>
          <p:spPr>
            <a:xfrm>
              <a:off x="5780700" y="6181940"/>
              <a:ext cx="44665" cy="75682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75" name="object 4075"/>
          <p:cNvSpPr txBox="1"/>
          <p:nvPr/>
        </p:nvSpPr>
        <p:spPr>
          <a:xfrm>
            <a:off x="5714531" y="6161113"/>
            <a:ext cx="30727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440" b="1" baseline="-12000" dirty="0">
                <a:latin typeface="Arial" panose="020B0604020202020204"/>
                <a:cs typeface="Arial" panose="020B0604020202020204"/>
              </a:rPr>
              <a:t>A</a:t>
            </a:r>
            <a:r>
              <a:rPr sz="440" b="1" spc="68" baseline="-12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dirty="0">
                <a:latin typeface="Arial" panose="020B0604020202020204"/>
                <a:cs typeface="Arial" panose="020B0604020202020204"/>
              </a:rPr>
              <a:t>S</a:t>
            </a:r>
            <a:r>
              <a:rPr sz="295" b="1" spc="195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SM</a:t>
            </a:r>
            <a:r>
              <a:rPr sz="490" b="1" spc="1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M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7" name="Group 5176"/>
          <p:cNvGrpSpPr/>
          <p:nvPr/>
        </p:nvGrpSpPr>
        <p:grpSpPr>
          <a:xfrm>
            <a:off x="5780700" y="6106679"/>
            <a:ext cx="44665" cy="75681"/>
            <a:chOff x="5780700" y="6106679"/>
            <a:chExt cx="44665" cy="75681"/>
          </a:xfrm>
        </p:grpSpPr>
        <p:pic>
          <p:nvPicPr>
            <p:cNvPr id="4077" name="object 4077"/>
            <p:cNvPicPr/>
            <p:nvPr/>
          </p:nvPicPr>
          <p:blipFill>
            <a:blip r:embed="rId597" cstate="print"/>
            <a:stretch>
              <a:fillRect/>
            </a:stretch>
          </p:blipFill>
          <p:spPr>
            <a:xfrm>
              <a:off x="5780700" y="6106679"/>
              <a:ext cx="44547" cy="75308"/>
            </a:xfrm>
            <a:prstGeom prst="rect">
              <a:avLst/>
            </a:prstGeom>
          </p:spPr>
        </p:pic>
        <p:sp>
          <p:nvSpPr>
            <p:cNvPr id="4078" name="object 4078"/>
            <p:cNvSpPr/>
            <p:nvPr/>
          </p:nvSpPr>
          <p:spPr>
            <a:xfrm>
              <a:off x="5780700" y="6106679"/>
              <a:ext cx="44665" cy="75681"/>
            </a:xfrm>
            <a:custGeom>
              <a:avLst/>
              <a:gdLst/>
              <a:ahLst/>
              <a:cxnLst/>
              <a:rect l="l" t="t" r="r" b="b"/>
              <a:pathLst>
                <a:path w="68579" h="116204">
                  <a:moveTo>
                    <a:pt x="0" y="115632"/>
                  </a:moveTo>
                  <a:lnTo>
                    <a:pt x="68399" y="115632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79" name="object 4079"/>
          <p:cNvSpPr txBox="1"/>
          <p:nvPr/>
        </p:nvSpPr>
        <p:spPr>
          <a:xfrm>
            <a:off x="5672346" y="6106126"/>
            <a:ext cx="22042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17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31000" dirty="0">
                <a:latin typeface="Arial" panose="020B0604020202020204"/>
                <a:cs typeface="Arial" panose="020B0604020202020204"/>
              </a:rPr>
              <a:t>Z</a:t>
            </a:r>
            <a:r>
              <a:rPr sz="440" b="1" spc="98" baseline="31000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31000" dirty="0">
                <a:latin typeface="Arial" panose="020B0604020202020204"/>
                <a:cs typeface="Arial" panose="020B0604020202020204"/>
              </a:rPr>
              <a:t>S</a:t>
            </a:r>
            <a:r>
              <a:rPr sz="440" b="1" spc="191" baseline="3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80" name="object 4080"/>
          <p:cNvSpPr txBox="1"/>
          <p:nvPr/>
        </p:nvSpPr>
        <p:spPr>
          <a:xfrm>
            <a:off x="5723794" y="6127166"/>
            <a:ext cx="116211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40" b="1" baseline="-19000" dirty="0">
                <a:latin typeface="Arial" panose="020B0604020202020204"/>
                <a:cs typeface="Arial" panose="020B0604020202020204"/>
              </a:rPr>
              <a:t>S</a:t>
            </a:r>
            <a:r>
              <a:rPr sz="440" b="1" spc="93" baseline="-19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33" dirty="0">
                <a:latin typeface="Arial" panose="020B0604020202020204"/>
                <a:cs typeface="Arial" panose="020B0604020202020204"/>
              </a:rPr>
              <a:t>Z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6" name="Group 5175"/>
          <p:cNvGrpSpPr/>
          <p:nvPr/>
        </p:nvGrpSpPr>
        <p:grpSpPr>
          <a:xfrm>
            <a:off x="5825199" y="6182073"/>
            <a:ext cx="58726" cy="75681"/>
            <a:chOff x="5825199" y="6182073"/>
            <a:chExt cx="58726" cy="75681"/>
          </a:xfrm>
        </p:grpSpPr>
        <p:pic>
          <p:nvPicPr>
            <p:cNvPr id="4082" name="object 4082"/>
            <p:cNvPicPr/>
            <p:nvPr/>
          </p:nvPicPr>
          <p:blipFill>
            <a:blip r:embed="rId598" cstate="print"/>
            <a:stretch>
              <a:fillRect/>
            </a:stretch>
          </p:blipFill>
          <p:spPr>
            <a:xfrm>
              <a:off x="5825199" y="6182073"/>
              <a:ext cx="58615" cy="75308"/>
            </a:xfrm>
            <a:prstGeom prst="rect">
              <a:avLst/>
            </a:prstGeom>
          </p:spPr>
        </p:pic>
        <p:sp>
          <p:nvSpPr>
            <p:cNvPr id="4083" name="object 4083"/>
            <p:cNvSpPr/>
            <p:nvPr/>
          </p:nvSpPr>
          <p:spPr>
            <a:xfrm>
              <a:off x="5825199" y="6182073"/>
              <a:ext cx="58726" cy="75681"/>
            </a:xfrm>
            <a:custGeom>
              <a:avLst/>
              <a:gdLst/>
              <a:ahLst/>
              <a:cxnLst/>
              <a:rect l="l" t="t" r="r" b="b"/>
              <a:pathLst>
                <a:path w="90170" h="116204">
                  <a:moveTo>
                    <a:pt x="0" y="115632"/>
                  </a:moveTo>
                  <a:lnTo>
                    <a:pt x="89999" y="115632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156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84" name="object 4084"/>
          <p:cNvSpPr txBox="1"/>
          <p:nvPr/>
        </p:nvSpPr>
        <p:spPr>
          <a:xfrm>
            <a:off x="5595920" y="6199623"/>
            <a:ext cx="37592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spc="-6" dirty="0">
                <a:latin typeface="Arial" panose="020B0604020202020204"/>
                <a:cs typeface="Arial" panose="020B0604020202020204"/>
              </a:rPr>
              <a:t>SB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31000" dirty="0">
                <a:latin typeface="Arial" panose="020B0604020202020204"/>
                <a:cs typeface="Arial" panose="020B0604020202020204"/>
              </a:rPr>
              <a:t>SZ</a:t>
            </a:r>
            <a:r>
              <a:rPr sz="440" b="1" spc="210" baseline="31000" dirty="0">
                <a:latin typeface="Arial" panose="020B0604020202020204"/>
                <a:cs typeface="Arial" panose="020B0604020202020204"/>
              </a:rPr>
              <a:t>  </a:t>
            </a:r>
            <a:r>
              <a:rPr sz="295" b="1" dirty="0">
                <a:latin typeface="Arial" panose="020B0604020202020204"/>
                <a:cs typeface="Arial" panose="020B0604020202020204"/>
              </a:rPr>
              <a:t>A</a:t>
            </a:r>
            <a:r>
              <a:rPr sz="29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31000" dirty="0">
                <a:latin typeface="Arial" panose="020B0604020202020204"/>
                <a:cs typeface="Arial" panose="020B0604020202020204"/>
              </a:rPr>
              <a:t>SZ</a:t>
            </a:r>
            <a:r>
              <a:rPr sz="440" b="1" spc="-10" baseline="3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5" name="Group 5174"/>
          <p:cNvGrpSpPr/>
          <p:nvPr/>
        </p:nvGrpSpPr>
        <p:grpSpPr>
          <a:xfrm>
            <a:off x="6169697" y="6239425"/>
            <a:ext cx="31844" cy="94292"/>
            <a:chOff x="6169697" y="6239425"/>
            <a:chExt cx="31844" cy="94292"/>
          </a:xfrm>
        </p:grpSpPr>
        <p:pic>
          <p:nvPicPr>
            <p:cNvPr id="4086" name="object 4086"/>
            <p:cNvPicPr/>
            <p:nvPr/>
          </p:nvPicPr>
          <p:blipFill>
            <a:blip r:embed="rId599" cstate="print"/>
            <a:stretch>
              <a:fillRect/>
            </a:stretch>
          </p:blipFill>
          <p:spPr>
            <a:xfrm>
              <a:off x="6169697" y="6239425"/>
              <a:ext cx="31652" cy="94019"/>
            </a:xfrm>
            <a:prstGeom prst="rect">
              <a:avLst/>
            </a:prstGeom>
          </p:spPr>
        </p:pic>
        <p:sp>
          <p:nvSpPr>
            <p:cNvPr id="4087" name="object 4087"/>
            <p:cNvSpPr/>
            <p:nvPr/>
          </p:nvSpPr>
          <p:spPr>
            <a:xfrm>
              <a:off x="6169697" y="6239425"/>
              <a:ext cx="31844" cy="94292"/>
            </a:xfrm>
            <a:custGeom>
              <a:avLst/>
              <a:gdLst/>
              <a:ahLst/>
              <a:cxnLst/>
              <a:rect l="l" t="t" r="r" b="b"/>
              <a:pathLst>
                <a:path w="48895" h="144779">
                  <a:moveTo>
                    <a:pt x="0" y="144360"/>
                  </a:moveTo>
                  <a:lnTo>
                    <a:pt x="48600" y="144360"/>
                  </a:lnTo>
                  <a:lnTo>
                    <a:pt x="486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88" name="object 4088"/>
          <p:cNvSpPr txBox="1"/>
          <p:nvPr/>
        </p:nvSpPr>
        <p:spPr>
          <a:xfrm>
            <a:off x="6165313" y="6228010"/>
            <a:ext cx="7733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295" b="1" dirty="0">
                <a:latin typeface="Arial" panose="020B0604020202020204"/>
                <a:cs typeface="Arial" panose="020B0604020202020204"/>
              </a:rPr>
              <a:t>S</a:t>
            </a:r>
            <a:r>
              <a:rPr sz="295" b="1" spc="-4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89" name="object 4089"/>
          <p:cNvSpPr txBox="1"/>
          <p:nvPr/>
        </p:nvSpPr>
        <p:spPr>
          <a:xfrm>
            <a:off x="6089051" y="6268308"/>
            <a:ext cx="30975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28000" dirty="0">
                <a:latin typeface="Arial" panose="020B0604020202020204"/>
                <a:cs typeface="Arial" panose="020B0604020202020204"/>
              </a:rPr>
              <a:t>DL</a:t>
            </a:r>
            <a:r>
              <a:rPr sz="440" b="1" baseline="6000" dirty="0">
                <a:latin typeface="Arial" panose="020B0604020202020204"/>
                <a:cs typeface="Arial" panose="020B0604020202020204"/>
              </a:rPr>
              <a:t>A</a:t>
            </a:r>
            <a:r>
              <a:rPr sz="440" b="1" spc="-4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SDN</a:t>
            </a:r>
            <a:r>
              <a:rPr sz="490" b="1" spc="6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22000" dirty="0">
                <a:latin typeface="Arial" panose="020B0604020202020204"/>
                <a:cs typeface="Arial" panose="020B0604020202020204"/>
              </a:rPr>
              <a:t>R</a:t>
            </a:r>
            <a:endParaRPr sz="490" baseline="2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4" name="Group 5173"/>
          <p:cNvGrpSpPr/>
          <p:nvPr/>
        </p:nvGrpSpPr>
        <p:grpSpPr>
          <a:xfrm>
            <a:off x="6649844" y="5958309"/>
            <a:ext cx="93878" cy="125723"/>
            <a:chOff x="6649844" y="5958309"/>
            <a:chExt cx="93878" cy="125723"/>
          </a:xfrm>
        </p:grpSpPr>
        <p:pic>
          <p:nvPicPr>
            <p:cNvPr id="4091" name="object 4091"/>
            <p:cNvPicPr/>
            <p:nvPr/>
          </p:nvPicPr>
          <p:blipFill>
            <a:blip r:embed="rId600" cstate="print"/>
            <a:stretch>
              <a:fillRect/>
            </a:stretch>
          </p:blipFill>
          <p:spPr>
            <a:xfrm>
              <a:off x="6649844" y="5958309"/>
              <a:ext cx="93787" cy="125673"/>
            </a:xfrm>
            <a:prstGeom prst="rect">
              <a:avLst/>
            </a:prstGeom>
          </p:spPr>
        </p:pic>
        <p:sp>
          <p:nvSpPr>
            <p:cNvPr id="4092" name="object 4092"/>
            <p:cNvSpPr/>
            <p:nvPr/>
          </p:nvSpPr>
          <p:spPr>
            <a:xfrm>
              <a:off x="6649844" y="5958309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93" name="object 4093"/>
          <p:cNvSpPr txBox="1"/>
          <p:nvPr/>
        </p:nvSpPr>
        <p:spPr>
          <a:xfrm>
            <a:off x="6661424" y="5982254"/>
            <a:ext cx="723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3" name="Group 5172"/>
          <p:cNvGrpSpPr/>
          <p:nvPr/>
        </p:nvGrpSpPr>
        <p:grpSpPr>
          <a:xfrm>
            <a:off x="6649844" y="6082817"/>
            <a:ext cx="93878" cy="250676"/>
            <a:chOff x="6649844" y="6082817"/>
            <a:chExt cx="93878" cy="250676"/>
          </a:xfrm>
        </p:grpSpPr>
        <p:pic>
          <p:nvPicPr>
            <p:cNvPr id="4095" name="object 4095"/>
            <p:cNvPicPr/>
            <p:nvPr/>
          </p:nvPicPr>
          <p:blipFill>
            <a:blip r:embed="rId601" cstate="print"/>
            <a:stretch>
              <a:fillRect/>
            </a:stretch>
          </p:blipFill>
          <p:spPr>
            <a:xfrm>
              <a:off x="6649844" y="6082817"/>
              <a:ext cx="93787" cy="125673"/>
            </a:xfrm>
            <a:prstGeom prst="rect">
              <a:avLst/>
            </a:prstGeom>
          </p:spPr>
        </p:pic>
        <p:sp>
          <p:nvSpPr>
            <p:cNvPr id="4096" name="object 4096"/>
            <p:cNvSpPr/>
            <p:nvPr/>
          </p:nvSpPr>
          <p:spPr>
            <a:xfrm>
              <a:off x="6649844" y="6082817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097" name="object 4097"/>
            <p:cNvPicPr/>
            <p:nvPr/>
          </p:nvPicPr>
          <p:blipFill>
            <a:blip r:embed="rId602" cstate="print"/>
            <a:stretch>
              <a:fillRect/>
            </a:stretch>
          </p:blipFill>
          <p:spPr>
            <a:xfrm>
              <a:off x="6649844" y="6207770"/>
              <a:ext cx="93787" cy="125673"/>
            </a:xfrm>
            <a:prstGeom prst="rect">
              <a:avLst/>
            </a:prstGeom>
          </p:spPr>
        </p:pic>
        <p:sp>
          <p:nvSpPr>
            <p:cNvPr id="4098" name="object 4098"/>
            <p:cNvSpPr/>
            <p:nvPr/>
          </p:nvSpPr>
          <p:spPr>
            <a:xfrm>
              <a:off x="6649844" y="6207770"/>
              <a:ext cx="93878" cy="125723"/>
            </a:xfrm>
            <a:custGeom>
              <a:avLst/>
              <a:gdLst/>
              <a:ahLst/>
              <a:cxnLst/>
              <a:rect l="l" t="t" r="r" b="b"/>
              <a:pathLst>
                <a:path w="144145" h="193040">
                  <a:moveTo>
                    <a:pt x="0" y="192963"/>
                  </a:moveTo>
                  <a:lnTo>
                    <a:pt x="144005" y="192963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099" name="object 4099"/>
          <p:cNvSpPr txBox="1"/>
          <p:nvPr/>
        </p:nvSpPr>
        <p:spPr>
          <a:xfrm>
            <a:off x="6660430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2" name="Group 5171"/>
          <p:cNvGrpSpPr/>
          <p:nvPr/>
        </p:nvGrpSpPr>
        <p:grpSpPr>
          <a:xfrm>
            <a:off x="6776477" y="5958308"/>
            <a:ext cx="167907" cy="375268"/>
            <a:chOff x="6776477" y="5958308"/>
            <a:chExt cx="167907" cy="375268"/>
          </a:xfrm>
        </p:grpSpPr>
        <p:pic>
          <p:nvPicPr>
            <p:cNvPr id="4101" name="object 4101"/>
            <p:cNvPicPr/>
            <p:nvPr/>
          </p:nvPicPr>
          <p:blipFill>
            <a:blip r:embed="rId603" cstate="print"/>
            <a:stretch>
              <a:fillRect/>
            </a:stretch>
          </p:blipFill>
          <p:spPr>
            <a:xfrm>
              <a:off x="6776477" y="6258182"/>
              <a:ext cx="99644" cy="75261"/>
            </a:xfrm>
            <a:prstGeom prst="rect">
              <a:avLst/>
            </a:prstGeom>
          </p:spPr>
        </p:pic>
        <p:sp>
          <p:nvSpPr>
            <p:cNvPr id="4102" name="object 4102"/>
            <p:cNvSpPr/>
            <p:nvPr/>
          </p:nvSpPr>
          <p:spPr>
            <a:xfrm>
              <a:off x="6776477" y="6009343"/>
              <a:ext cx="99669" cy="324233"/>
            </a:xfrm>
            <a:custGeom>
              <a:avLst/>
              <a:gdLst/>
              <a:ahLst/>
              <a:cxnLst/>
              <a:rect l="l" t="t" r="r" b="b"/>
              <a:pathLst>
                <a:path w="153034" h="497840">
                  <a:moveTo>
                    <a:pt x="0" y="497636"/>
                  </a:moveTo>
                  <a:lnTo>
                    <a:pt x="152996" y="497636"/>
                  </a:lnTo>
                  <a:lnTo>
                    <a:pt x="152996" y="382076"/>
                  </a:lnTo>
                  <a:lnTo>
                    <a:pt x="0" y="382076"/>
                  </a:lnTo>
                  <a:lnTo>
                    <a:pt x="0" y="497636"/>
                  </a:lnTo>
                  <a:close/>
                </a:path>
                <a:path w="153034" h="497840">
                  <a:moveTo>
                    <a:pt x="70612" y="0"/>
                  </a:moveTo>
                  <a:lnTo>
                    <a:pt x="70612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03" name="object 4103"/>
            <p:cNvSpPr/>
            <p:nvPr/>
          </p:nvSpPr>
          <p:spPr>
            <a:xfrm>
              <a:off x="6805592" y="5999889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04" name="object 4104"/>
            <p:cNvSpPr/>
            <p:nvPr/>
          </p:nvSpPr>
          <p:spPr>
            <a:xfrm>
              <a:off x="6822466" y="6084091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05" name="object 4105"/>
            <p:cNvSpPr/>
            <p:nvPr/>
          </p:nvSpPr>
          <p:spPr>
            <a:xfrm>
              <a:off x="6805592" y="6074637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06" name="object 4106"/>
            <p:cNvPicPr/>
            <p:nvPr/>
          </p:nvPicPr>
          <p:blipFill>
            <a:blip r:embed="rId604" cstate="print"/>
            <a:stretch>
              <a:fillRect/>
            </a:stretch>
          </p:blipFill>
          <p:spPr>
            <a:xfrm>
              <a:off x="6876146" y="5958308"/>
              <a:ext cx="67994" cy="75261"/>
            </a:xfrm>
            <a:prstGeom prst="rect">
              <a:avLst/>
            </a:prstGeom>
          </p:spPr>
        </p:pic>
        <p:sp>
          <p:nvSpPr>
            <p:cNvPr id="4107" name="object 4107"/>
            <p:cNvSpPr/>
            <p:nvPr/>
          </p:nvSpPr>
          <p:spPr>
            <a:xfrm>
              <a:off x="6876146" y="5958308"/>
              <a:ext cx="68238" cy="75268"/>
            </a:xfrm>
            <a:custGeom>
              <a:avLst/>
              <a:gdLst/>
              <a:ahLst/>
              <a:cxnLst/>
              <a:rect l="l" t="t" r="r" b="b"/>
              <a:pathLst>
                <a:path w="104775" h="115570">
                  <a:moveTo>
                    <a:pt x="0" y="115559"/>
                  </a:moveTo>
                  <a:lnTo>
                    <a:pt x="104400" y="115559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08" name="object 4108"/>
          <p:cNvSpPr txBox="1"/>
          <p:nvPr/>
        </p:nvSpPr>
        <p:spPr>
          <a:xfrm>
            <a:off x="6722631" y="5944736"/>
            <a:ext cx="24110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28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85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-17000" dirty="0">
                <a:latin typeface="Arial" panose="020B0604020202020204"/>
                <a:cs typeface="Arial" panose="020B0604020202020204"/>
              </a:rPr>
              <a:t>SX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1" name="Group 5170"/>
          <p:cNvGrpSpPr/>
          <p:nvPr/>
        </p:nvGrpSpPr>
        <p:grpSpPr>
          <a:xfrm>
            <a:off x="6876145" y="6033121"/>
            <a:ext cx="68238" cy="75268"/>
            <a:chOff x="6876145" y="6033121"/>
            <a:chExt cx="68238" cy="75268"/>
          </a:xfrm>
        </p:grpSpPr>
        <p:sp>
          <p:nvSpPr>
            <p:cNvPr id="4110" name="object 4110"/>
            <p:cNvSpPr/>
            <p:nvPr/>
          </p:nvSpPr>
          <p:spPr>
            <a:xfrm>
              <a:off x="6876145" y="6033121"/>
              <a:ext cx="68238" cy="74441"/>
            </a:xfrm>
            <a:custGeom>
              <a:avLst/>
              <a:gdLst/>
              <a:ahLst/>
              <a:cxnLst/>
              <a:rect l="l" t="t" r="r" b="b"/>
              <a:pathLst>
                <a:path w="104775" h="114300">
                  <a:moveTo>
                    <a:pt x="0" y="113765"/>
                  </a:moveTo>
                  <a:lnTo>
                    <a:pt x="104400" y="113765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376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11" name="object 4111"/>
            <p:cNvSpPr/>
            <p:nvPr/>
          </p:nvSpPr>
          <p:spPr>
            <a:xfrm>
              <a:off x="6876145" y="6033121"/>
              <a:ext cx="68238" cy="75268"/>
            </a:xfrm>
            <a:custGeom>
              <a:avLst/>
              <a:gdLst/>
              <a:ahLst/>
              <a:cxnLst/>
              <a:rect l="l" t="t" r="r" b="b"/>
              <a:pathLst>
                <a:path w="104775" h="115570">
                  <a:moveTo>
                    <a:pt x="0" y="115559"/>
                  </a:moveTo>
                  <a:lnTo>
                    <a:pt x="104400" y="115559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12" name="object 4112"/>
          <p:cNvSpPr txBox="1"/>
          <p:nvPr/>
        </p:nvSpPr>
        <p:spPr>
          <a:xfrm>
            <a:off x="6721472" y="6019575"/>
            <a:ext cx="2270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12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SM</a:t>
            </a:r>
            <a:r>
              <a:rPr sz="325" b="1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-17000" dirty="0">
                <a:latin typeface="Arial" panose="020B0604020202020204"/>
                <a:cs typeface="Arial" panose="020B0604020202020204"/>
              </a:rPr>
              <a:t>F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70" name="Group 5169"/>
          <p:cNvGrpSpPr/>
          <p:nvPr/>
        </p:nvGrpSpPr>
        <p:grpSpPr>
          <a:xfrm>
            <a:off x="6876145" y="6107214"/>
            <a:ext cx="68735" cy="151083"/>
            <a:chOff x="6876145" y="6107214"/>
            <a:chExt cx="68735" cy="151083"/>
          </a:xfrm>
        </p:grpSpPr>
        <p:pic>
          <p:nvPicPr>
            <p:cNvPr id="4114" name="object 4114"/>
            <p:cNvPicPr/>
            <p:nvPr/>
          </p:nvPicPr>
          <p:blipFill>
            <a:blip r:embed="rId605" cstate="print"/>
            <a:stretch>
              <a:fillRect/>
            </a:stretch>
          </p:blipFill>
          <p:spPr>
            <a:xfrm>
              <a:off x="6876642" y="6107214"/>
              <a:ext cx="67993" cy="75321"/>
            </a:xfrm>
            <a:prstGeom prst="rect">
              <a:avLst/>
            </a:prstGeom>
          </p:spPr>
        </p:pic>
        <p:sp>
          <p:nvSpPr>
            <p:cNvPr id="4115" name="object 4115"/>
            <p:cNvSpPr/>
            <p:nvPr/>
          </p:nvSpPr>
          <p:spPr>
            <a:xfrm>
              <a:off x="6876642" y="6107214"/>
              <a:ext cx="68238" cy="75682"/>
            </a:xfrm>
            <a:custGeom>
              <a:avLst/>
              <a:gdLst/>
              <a:ahLst/>
              <a:cxnLst/>
              <a:rect l="l" t="t" r="r" b="b"/>
              <a:pathLst>
                <a:path w="104775" h="116204">
                  <a:moveTo>
                    <a:pt x="0" y="115650"/>
                  </a:moveTo>
                  <a:lnTo>
                    <a:pt x="104400" y="11565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16" name="object 4116"/>
            <p:cNvSpPr/>
            <p:nvPr/>
          </p:nvSpPr>
          <p:spPr>
            <a:xfrm>
              <a:off x="6876145" y="6182615"/>
              <a:ext cx="68238" cy="75682"/>
            </a:xfrm>
            <a:custGeom>
              <a:avLst/>
              <a:gdLst/>
              <a:ahLst/>
              <a:cxnLst/>
              <a:rect l="l" t="t" r="r" b="b"/>
              <a:pathLst>
                <a:path w="104775" h="116204">
                  <a:moveTo>
                    <a:pt x="104400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104400" y="115650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17" name="object 4117"/>
            <p:cNvSpPr/>
            <p:nvPr/>
          </p:nvSpPr>
          <p:spPr>
            <a:xfrm>
              <a:off x="6876145" y="6182615"/>
              <a:ext cx="68238" cy="75682"/>
            </a:xfrm>
            <a:custGeom>
              <a:avLst/>
              <a:gdLst/>
              <a:ahLst/>
              <a:cxnLst/>
              <a:rect l="l" t="t" r="r" b="b"/>
              <a:pathLst>
                <a:path w="104775" h="116204">
                  <a:moveTo>
                    <a:pt x="0" y="115650"/>
                  </a:moveTo>
                  <a:lnTo>
                    <a:pt x="104400" y="11565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18" name="object 4118"/>
          <p:cNvSpPr txBox="1"/>
          <p:nvPr/>
        </p:nvSpPr>
        <p:spPr>
          <a:xfrm>
            <a:off x="6774906" y="6181559"/>
            <a:ext cx="16170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SDN</a:t>
            </a:r>
            <a:r>
              <a:rPr sz="325" b="1" spc="8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9" name="Group 5168"/>
          <p:cNvGrpSpPr/>
          <p:nvPr/>
        </p:nvGrpSpPr>
        <p:grpSpPr>
          <a:xfrm>
            <a:off x="6876146" y="5958309"/>
            <a:ext cx="116955" cy="375184"/>
            <a:chOff x="6876146" y="5958309"/>
            <a:chExt cx="116955" cy="375184"/>
          </a:xfrm>
        </p:grpSpPr>
        <p:pic>
          <p:nvPicPr>
            <p:cNvPr id="4120" name="object 4120"/>
            <p:cNvPicPr/>
            <p:nvPr/>
          </p:nvPicPr>
          <p:blipFill>
            <a:blip r:embed="rId606" cstate="print"/>
            <a:stretch>
              <a:fillRect/>
            </a:stretch>
          </p:blipFill>
          <p:spPr>
            <a:xfrm>
              <a:off x="6876146" y="6258182"/>
              <a:ext cx="67993" cy="75261"/>
            </a:xfrm>
            <a:prstGeom prst="rect">
              <a:avLst/>
            </a:prstGeom>
          </p:spPr>
        </p:pic>
        <p:sp>
          <p:nvSpPr>
            <p:cNvPr id="4121" name="object 4121"/>
            <p:cNvSpPr/>
            <p:nvPr/>
          </p:nvSpPr>
          <p:spPr>
            <a:xfrm>
              <a:off x="6876146" y="6258182"/>
              <a:ext cx="68238" cy="75268"/>
            </a:xfrm>
            <a:custGeom>
              <a:avLst/>
              <a:gdLst/>
              <a:ahLst/>
              <a:cxnLst/>
              <a:rect l="l" t="t" r="r" b="b"/>
              <a:pathLst>
                <a:path w="104775" h="115570">
                  <a:moveTo>
                    <a:pt x="0" y="115559"/>
                  </a:moveTo>
                  <a:lnTo>
                    <a:pt x="104400" y="115559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22" name="object 4122"/>
            <p:cNvPicPr/>
            <p:nvPr/>
          </p:nvPicPr>
          <p:blipFill>
            <a:blip r:embed="rId607" cstate="print"/>
            <a:stretch>
              <a:fillRect/>
            </a:stretch>
          </p:blipFill>
          <p:spPr>
            <a:xfrm>
              <a:off x="6943474" y="6207770"/>
              <a:ext cx="49237" cy="125673"/>
            </a:xfrm>
            <a:prstGeom prst="rect">
              <a:avLst/>
            </a:prstGeom>
          </p:spPr>
        </p:pic>
        <p:sp>
          <p:nvSpPr>
            <p:cNvPr id="4123" name="object 4123"/>
            <p:cNvSpPr/>
            <p:nvPr/>
          </p:nvSpPr>
          <p:spPr>
            <a:xfrm>
              <a:off x="6943474" y="6207770"/>
              <a:ext cx="49627" cy="125723"/>
            </a:xfrm>
            <a:custGeom>
              <a:avLst/>
              <a:gdLst/>
              <a:ahLst/>
              <a:cxnLst/>
              <a:rect l="l" t="t" r="r" b="b"/>
              <a:pathLst>
                <a:path w="76200" h="193040">
                  <a:moveTo>
                    <a:pt x="0" y="192963"/>
                  </a:moveTo>
                  <a:lnTo>
                    <a:pt x="75600" y="192963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24" name="object 4124"/>
            <p:cNvPicPr/>
            <p:nvPr/>
          </p:nvPicPr>
          <p:blipFill>
            <a:blip r:embed="rId608" cstate="print"/>
            <a:stretch>
              <a:fillRect/>
            </a:stretch>
          </p:blipFill>
          <p:spPr>
            <a:xfrm>
              <a:off x="6943474" y="5958309"/>
              <a:ext cx="49237" cy="125673"/>
            </a:xfrm>
            <a:prstGeom prst="rect">
              <a:avLst/>
            </a:prstGeom>
          </p:spPr>
        </p:pic>
        <p:sp>
          <p:nvSpPr>
            <p:cNvPr id="4125" name="object 4125"/>
            <p:cNvSpPr/>
            <p:nvPr/>
          </p:nvSpPr>
          <p:spPr>
            <a:xfrm>
              <a:off x="6943474" y="5958309"/>
              <a:ext cx="49627" cy="125723"/>
            </a:xfrm>
            <a:custGeom>
              <a:avLst/>
              <a:gdLst/>
              <a:ahLst/>
              <a:cxnLst/>
              <a:rect l="l" t="t" r="r" b="b"/>
              <a:pathLst>
                <a:path w="76200" h="193040">
                  <a:moveTo>
                    <a:pt x="0" y="192963"/>
                  </a:moveTo>
                  <a:lnTo>
                    <a:pt x="75600" y="192963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26" name="object 4126"/>
          <p:cNvSpPr txBox="1"/>
          <p:nvPr/>
        </p:nvSpPr>
        <p:spPr>
          <a:xfrm>
            <a:off x="6947856" y="5982254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8" name="Group 5167"/>
          <p:cNvGrpSpPr/>
          <p:nvPr/>
        </p:nvGrpSpPr>
        <p:grpSpPr>
          <a:xfrm>
            <a:off x="6943556" y="6082817"/>
            <a:ext cx="49627" cy="125723"/>
            <a:chOff x="6943556" y="6082817"/>
            <a:chExt cx="49627" cy="125723"/>
          </a:xfrm>
        </p:grpSpPr>
        <p:pic>
          <p:nvPicPr>
            <p:cNvPr id="4128" name="object 4128"/>
            <p:cNvPicPr/>
            <p:nvPr/>
          </p:nvPicPr>
          <p:blipFill>
            <a:blip r:embed="rId609" cstate="print"/>
            <a:stretch>
              <a:fillRect/>
            </a:stretch>
          </p:blipFill>
          <p:spPr>
            <a:xfrm>
              <a:off x="6943556" y="6082817"/>
              <a:ext cx="49236" cy="125673"/>
            </a:xfrm>
            <a:prstGeom prst="rect">
              <a:avLst/>
            </a:prstGeom>
          </p:spPr>
        </p:pic>
        <p:sp>
          <p:nvSpPr>
            <p:cNvPr id="4129" name="object 4129"/>
            <p:cNvSpPr/>
            <p:nvPr/>
          </p:nvSpPr>
          <p:spPr>
            <a:xfrm>
              <a:off x="6943556" y="6082817"/>
              <a:ext cx="49627" cy="125723"/>
            </a:xfrm>
            <a:custGeom>
              <a:avLst/>
              <a:gdLst/>
              <a:ahLst/>
              <a:cxnLst/>
              <a:rect l="l" t="t" r="r" b="b"/>
              <a:pathLst>
                <a:path w="76200" h="193040">
                  <a:moveTo>
                    <a:pt x="0" y="192963"/>
                  </a:moveTo>
                  <a:lnTo>
                    <a:pt x="75600" y="192963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30" name="object 4130"/>
          <p:cNvSpPr txBox="1"/>
          <p:nvPr/>
        </p:nvSpPr>
        <p:spPr>
          <a:xfrm>
            <a:off x="6588141" y="6106920"/>
            <a:ext cx="42803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4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95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218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DN</a:t>
            </a:r>
            <a:r>
              <a:rPr sz="325" b="1" spc="17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9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28000" dirty="0">
                <a:latin typeface="Arial" panose="020B0604020202020204"/>
                <a:cs typeface="Arial" panose="020B0604020202020204"/>
              </a:rPr>
              <a:t>S</a:t>
            </a:r>
            <a:endParaRPr sz="490" baseline="28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31" name="object 4131"/>
          <p:cNvSpPr txBox="1"/>
          <p:nvPr/>
        </p:nvSpPr>
        <p:spPr>
          <a:xfrm>
            <a:off x="6947856" y="612756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7" name="Group 5166"/>
          <p:cNvGrpSpPr/>
          <p:nvPr/>
        </p:nvGrpSpPr>
        <p:grpSpPr>
          <a:xfrm>
            <a:off x="6943474" y="6207770"/>
            <a:ext cx="49627" cy="125723"/>
            <a:chOff x="6943474" y="6207770"/>
            <a:chExt cx="49627" cy="125723"/>
          </a:xfrm>
        </p:grpSpPr>
        <p:pic>
          <p:nvPicPr>
            <p:cNvPr id="4133" name="object 4133"/>
            <p:cNvPicPr/>
            <p:nvPr/>
          </p:nvPicPr>
          <p:blipFill>
            <a:blip r:embed="rId610" cstate="print"/>
            <a:stretch>
              <a:fillRect/>
            </a:stretch>
          </p:blipFill>
          <p:spPr>
            <a:xfrm>
              <a:off x="6943474" y="6207770"/>
              <a:ext cx="49236" cy="125673"/>
            </a:xfrm>
            <a:prstGeom prst="rect">
              <a:avLst/>
            </a:prstGeom>
          </p:spPr>
        </p:pic>
        <p:sp>
          <p:nvSpPr>
            <p:cNvPr id="4134" name="object 4134"/>
            <p:cNvSpPr/>
            <p:nvPr/>
          </p:nvSpPr>
          <p:spPr>
            <a:xfrm>
              <a:off x="6943474" y="6207770"/>
              <a:ext cx="49627" cy="125723"/>
            </a:xfrm>
            <a:custGeom>
              <a:avLst/>
              <a:gdLst/>
              <a:ahLst/>
              <a:cxnLst/>
              <a:rect l="l" t="t" r="r" b="b"/>
              <a:pathLst>
                <a:path w="76200" h="193040">
                  <a:moveTo>
                    <a:pt x="0" y="192963"/>
                  </a:moveTo>
                  <a:lnTo>
                    <a:pt x="75600" y="192963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35" name="object 4135"/>
          <p:cNvSpPr txBox="1"/>
          <p:nvPr/>
        </p:nvSpPr>
        <p:spPr>
          <a:xfrm>
            <a:off x="6948023" y="6216099"/>
            <a:ext cx="41770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33" dirty="0">
                <a:latin typeface="Arial" panose="020B0604020202020204"/>
                <a:cs typeface="Arial" panose="020B0604020202020204"/>
              </a:rPr>
              <a:t>S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6" name="Group 5165"/>
          <p:cNvGrpSpPr/>
          <p:nvPr/>
        </p:nvGrpSpPr>
        <p:grpSpPr>
          <a:xfrm>
            <a:off x="6991860" y="5958309"/>
            <a:ext cx="193629" cy="375408"/>
            <a:chOff x="6991860" y="5958309"/>
            <a:chExt cx="193629" cy="375408"/>
          </a:xfrm>
        </p:grpSpPr>
        <p:pic>
          <p:nvPicPr>
            <p:cNvPr id="4137" name="object 4137"/>
            <p:cNvPicPr/>
            <p:nvPr/>
          </p:nvPicPr>
          <p:blipFill>
            <a:blip r:embed="rId611" cstate="print"/>
            <a:stretch>
              <a:fillRect/>
            </a:stretch>
          </p:blipFill>
          <p:spPr>
            <a:xfrm>
              <a:off x="6991860" y="5958309"/>
              <a:ext cx="94954" cy="94019"/>
            </a:xfrm>
            <a:prstGeom prst="rect">
              <a:avLst/>
            </a:prstGeom>
          </p:spPr>
        </p:pic>
        <p:sp>
          <p:nvSpPr>
            <p:cNvPr id="4138" name="object 4138"/>
            <p:cNvSpPr/>
            <p:nvPr/>
          </p:nvSpPr>
          <p:spPr>
            <a:xfrm>
              <a:off x="6991860" y="5958309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0" y="144360"/>
                  </a:moveTo>
                  <a:lnTo>
                    <a:pt x="145796" y="144360"/>
                  </a:lnTo>
                  <a:lnTo>
                    <a:pt x="1457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39" name="object 4139"/>
            <p:cNvSpPr/>
            <p:nvPr/>
          </p:nvSpPr>
          <p:spPr>
            <a:xfrm>
              <a:off x="6991860" y="6051261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145796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45796" y="144360"/>
                  </a:lnTo>
                  <a:lnTo>
                    <a:pt x="1457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40" name="object 4140"/>
            <p:cNvSpPr/>
            <p:nvPr/>
          </p:nvSpPr>
          <p:spPr>
            <a:xfrm>
              <a:off x="6991860" y="6051261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0" y="144360"/>
                  </a:moveTo>
                  <a:lnTo>
                    <a:pt x="145796" y="144360"/>
                  </a:lnTo>
                  <a:lnTo>
                    <a:pt x="1457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41" name="object 4141"/>
            <p:cNvPicPr/>
            <p:nvPr/>
          </p:nvPicPr>
          <p:blipFill>
            <a:blip r:embed="rId612" cstate="print"/>
            <a:stretch>
              <a:fillRect/>
            </a:stretch>
          </p:blipFill>
          <p:spPr>
            <a:xfrm>
              <a:off x="6991860" y="6145884"/>
              <a:ext cx="94954" cy="94019"/>
            </a:xfrm>
            <a:prstGeom prst="rect">
              <a:avLst/>
            </a:prstGeom>
          </p:spPr>
        </p:pic>
        <p:sp>
          <p:nvSpPr>
            <p:cNvPr id="4142" name="object 4142"/>
            <p:cNvSpPr/>
            <p:nvPr/>
          </p:nvSpPr>
          <p:spPr>
            <a:xfrm>
              <a:off x="6991860" y="6145884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0" y="144360"/>
                  </a:moveTo>
                  <a:lnTo>
                    <a:pt x="145796" y="144360"/>
                  </a:lnTo>
                  <a:lnTo>
                    <a:pt x="1457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43" name="object 4143"/>
            <p:cNvPicPr/>
            <p:nvPr/>
          </p:nvPicPr>
          <p:blipFill>
            <a:blip r:embed="rId613" cstate="print"/>
            <a:stretch>
              <a:fillRect/>
            </a:stretch>
          </p:blipFill>
          <p:spPr>
            <a:xfrm>
              <a:off x="6991860" y="6239425"/>
              <a:ext cx="94954" cy="94019"/>
            </a:xfrm>
            <a:prstGeom prst="rect">
              <a:avLst/>
            </a:prstGeom>
          </p:spPr>
        </p:pic>
        <p:sp>
          <p:nvSpPr>
            <p:cNvPr id="4144" name="object 4144"/>
            <p:cNvSpPr/>
            <p:nvPr/>
          </p:nvSpPr>
          <p:spPr>
            <a:xfrm>
              <a:off x="6991860" y="6239425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0" y="144360"/>
                  </a:moveTo>
                  <a:lnTo>
                    <a:pt x="145796" y="144360"/>
                  </a:lnTo>
                  <a:lnTo>
                    <a:pt x="1457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45" name="object 4145"/>
            <p:cNvPicPr/>
            <p:nvPr/>
          </p:nvPicPr>
          <p:blipFill>
            <a:blip r:embed="rId614" cstate="print"/>
            <a:stretch>
              <a:fillRect/>
            </a:stretch>
          </p:blipFill>
          <p:spPr>
            <a:xfrm>
              <a:off x="6991860" y="6239425"/>
              <a:ext cx="94954" cy="94019"/>
            </a:xfrm>
            <a:prstGeom prst="rect">
              <a:avLst/>
            </a:prstGeom>
          </p:spPr>
        </p:pic>
        <p:sp>
          <p:nvSpPr>
            <p:cNvPr id="4146" name="object 4146"/>
            <p:cNvSpPr/>
            <p:nvPr/>
          </p:nvSpPr>
          <p:spPr>
            <a:xfrm>
              <a:off x="6991860" y="6239425"/>
              <a:ext cx="95119" cy="94292"/>
            </a:xfrm>
            <a:custGeom>
              <a:avLst/>
              <a:gdLst/>
              <a:ahLst/>
              <a:cxnLst/>
              <a:rect l="l" t="t" r="r" b="b"/>
              <a:pathLst>
                <a:path w="146050" h="144779">
                  <a:moveTo>
                    <a:pt x="0" y="144360"/>
                  </a:moveTo>
                  <a:lnTo>
                    <a:pt x="145796" y="144360"/>
                  </a:lnTo>
                  <a:lnTo>
                    <a:pt x="14579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47" name="object 4147"/>
            <p:cNvSpPr/>
            <p:nvPr/>
          </p:nvSpPr>
          <p:spPr>
            <a:xfrm>
              <a:off x="7086648" y="5958309"/>
              <a:ext cx="98841" cy="93052"/>
            </a:xfrm>
            <a:custGeom>
              <a:avLst/>
              <a:gdLst/>
              <a:ahLst/>
              <a:cxnLst/>
              <a:rect l="l" t="t" r="r" b="b"/>
              <a:pathLst>
                <a:path w="151765" h="142875">
                  <a:moveTo>
                    <a:pt x="0" y="142722"/>
                  </a:moveTo>
                  <a:lnTo>
                    <a:pt x="151206" y="142722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48" name="object 4148"/>
            <p:cNvSpPr/>
            <p:nvPr/>
          </p:nvSpPr>
          <p:spPr>
            <a:xfrm>
              <a:off x="7086648" y="5958309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0" y="144360"/>
                  </a:moveTo>
                  <a:lnTo>
                    <a:pt x="151206" y="14436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49" name="object 4149"/>
          <p:cNvSpPr txBox="1"/>
          <p:nvPr/>
        </p:nvSpPr>
        <p:spPr>
          <a:xfrm>
            <a:off x="7003025" y="5966571"/>
            <a:ext cx="1546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12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5" name="Group 5164"/>
          <p:cNvGrpSpPr/>
          <p:nvPr/>
        </p:nvGrpSpPr>
        <p:grpSpPr>
          <a:xfrm>
            <a:off x="7086649" y="6051262"/>
            <a:ext cx="98841" cy="94292"/>
            <a:chOff x="7086649" y="6051262"/>
            <a:chExt cx="98841" cy="94292"/>
          </a:xfrm>
        </p:grpSpPr>
        <p:sp>
          <p:nvSpPr>
            <p:cNvPr id="4151" name="object 4151"/>
            <p:cNvSpPr/>
            <p:nvPr/>
          </p:nvSpPr>
          <p:spPr>
            <a:xfrm>
              <a:off x="7086649" y="6051262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151206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51206" y="144360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52" name="object 4152"/>
            <p:cNvSpPr/>
            <p:nvPr/>
          </p:nvSpPr>
          <p:spPr>
            <a:xfrm>
              <a:off x="7086649" y="6051262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0" y="144360"/>
                  </a:moveTo>
                  <a:lnTo>
                    <a:pt x="151206" y="14436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53" name="object 4153"/>
          <p:cNvSpPr txBox="1"/>
          <p:nvPr/>
        </p:nvSpPr>
        <p:spPr>
          <a:xfrm>
            <a:off x="7004184" y="6059476"/>
            <a:ext cx="15839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31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4" name="Group 5163"/>
          <p:cNvGrpSpPr/>
          <p:nvPr/>
        </p:nvGrpSpPr>
        <p:grpSpPr>
          <a:xfrm>
            <a:off x="7086649" y="6145885"/>
            <a:ext cx="98841" cy="94292"/>
            <a:chOff x="7086649" y="6145885"/>
            <a:chExt cx="98841" cy="94292"/>
          </a:xfrm>
        </p:grpSpPr>
        <p:pic>
          <p:nvPicPr>
            <p:cNvPr id="4155" name="object 4155"/>
            <p:cNvPicPr/>
            <p:nvPr/>
          </p:nvPicPr>
          <p:blipFill>
            <a:blip r:embed="rId615" cstate="print"/>
            <a:stretch>
              <a:fillRect/>
            </a:stretch>
          </p:blipFill>
          <p:spPr>
            <a:xfrm>
              <a:off x="7086649" y="6145885"/>
              <a:ext cx="98477" cy="94019"/>
            </a:xfrm>
            <a:prstGeom prst="rect">
              <a:avLst/>
            </a:prstGeom>
          </p:spPr>
        </p:pic>
        <p:sp>
          <p:nvSpPr>
            <p:cNvPr id="4156" name="object 4156"/>
            <p:cNvSpPr/>
            <p:nvPr/>
          </p:nvSpPr>
          <p:spPr>
            <a:xfrm>
              <a:off x="7086649" y="6145885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0" y="144360"/>
                  </a:moveTo>
                  <a:lnTo>
                    <a:pt x="151206" y="14436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57" name="object 4157"/>
          <p:cNvSpPr txBox="1"/>
          <p:nvPr/>
        </p:nvSpPr>
        <p:spPr>
          <a:xfrm>
            <a:off x="7019072" y="6154164"/>
            <a:ext cx="15508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3" name="Group 5162"/>
          <p:cNvGrpSpPr/>
          <p:nvPr/>
        </p:nvGrpSpPr>
        <p:grpSpPr>
          <a:xfrm>
            <a:off x="7086649" y="6239425"/>
            <a:ext cx="98841" cy="94292"/>
            <a:chOff x="7086649" y="6239425"/>
            <a:chExt cx="98841" cy="94292"/>
          </a:xfrm>
        </p:grpSpPr>
        <p:sp>
          <p:nvSpPr>
            <p:cNvPr id="4159" name="object 4159"/>
            <p:cNvSpPr/>
            <p:nvPr/>
          </p:nvSpPr>
          <p:spPr>
            <a:xfrm>
              <a:off x="7086649" y="6239425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151206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51206" y="144360"/>
                  </a:lnTo>
                  <a:lnTo>
                    <a:pt x="15120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60" name="object 4160"/>
            <p:cNvSpPr/>
            <p:nvPr/>
          </p:nvSpPr>
          <p:spPr>
            <a:xfrm>
              <a:off x="7086649" y="6239425"/>
              <a:ext cx="98841" cy="94292"/>
            </a:xfrm>
            <a:custGeom>
              <a:avLst/>
              <a:gdLst/>
              <a:ahLst/>
              <a:cxnLst/>
              <a:rect l="l" t="t" r="r" b="b"/>
              <a:pathLst>
                <a:path w="151765" h="144779">
                  <a:moveTo>
                    <a:pt x="0" y="144360"/>
                  </a:moveTo>
                  <a:lnTo>
                    <a:pt x="151206" y="144360"/>
                  </a:lnTo>
                  <a:lnTo>
                    <a:pt x="151206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61" name="object 4161"/>
          <p:cNvSpPr txBox="1"/>
          <p:nvPr/>
        </p:nvSpPr>
        <p:spPr>
          <a:xfrm>
            <a:off x="6722631" y="6247663"/>
            <a:ext cx="46649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baseline="-12000" dirty="0">
                <a:latin typeface="Arial" panose="020B0604020202020204"/>
                <a:cs typeface="Arial" panose="020B0604020202020204"/>
              </a:rPr>
              <a:t>SA</a:t>
            </a:r>
            <a:r>
              <a:rPr sz="440" b="1" spc="220" baseline="-1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SA</a:t>
            </a:r>
            <a:r>
              <a:rPr sz="490" b="1" spc="43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dirty="0">
                <a:latin typeface="Arial" panose="020B0604020202020204"/>
                <a:cs typeface="Arial" panose="020B0604020202020204"/>
              </a:rPr>
              <a:t>A</a:t>
            </a:r>
            <a:r>
              <a:rPr sz="295" b="1" spc="183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dirty="0">
                <a:latin typeface="Arial" panose="020B0604020202020204"/>
                <a:cs typeface="Arial" panose="020B0604020202020204"/>
              </a:rPr>
              <a:t>SZ</a:t>
            </a:r>
            <a:r>
              <a:rPr sz="295" b="1" spc="27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2" name="Group 5161"/>
          <p:cNvGrpSpPr/>
          <p:nvPr/>
        </p:nvGrpSpPr>
        <p:grpSpPr>
          <a:xfrm>
            <a:off x="7244463" y="5958309"/>
            <a:ext cx="68238" cy="94292"/>
            <a:chOff x="7244463" y="5958309"/>
            <a:chExt cx="68238" cy="94292"/>
          </a:xfrm>
        </p:grpSpPr>
        <p:sp>
          <p:nvSpPr>
            <p:cNvPr id="4163" name="object 4163"/>
            <p:cNvSpPr/>
            <p:nvPr/>
          </p:nvSpPr>
          <p:spPr>
            <a:xfrm>
              <a:off x="7244463" y="5958309"/>
              <a:ext cx="68238" cy="93052"/>
            </a:xfrm>
            <a:custGeom>
              <a:avLst/>
              <a:gdLst/>
              <a:ahLst/>
              <a:cxnLst/>
              <a:rect l="l" t="t" r="r" b="b"/>
              <a:pathLst>
                <a:path w="104775" h="142875">
                  <a:moveTo>
                    <a:pt x="0" y="142722"/>
                  </a:moveTo>
                  <a:lnTo>
                    <a:pt x="104400" y="142722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64" name="object 4164"/>
            <p:cNvSpPr/>
            <p:nvPr/>
          </p:nvSpPr>
          <p:spPr>
            <a:xfrm>
              <a:off x="7244463" y="5958309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0" y="144360"/>
                  </a:moveTo>
                  <a:lnTo>
                    <a:pt x="104400" y="14436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65" name="object 4165"/>
          <p:cNvSpPr txBox="1"/>
          <p:nvPr/>
        </p:nvSpPr>
        <p:spPr>
          <a:xfrm>
            <a:off x="7258112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1" name="Group 5160"/>
          <p:cNvGrpSpPr/>
          <p:nvPr/>
        </p:nvGrpSpPr>
        <p:grpSpPr>
          <a:xfrm>
            <a:off x="7244463" y="6051262"/>
            <a:ext cx="68238" cy="94292"/>
            <a:chOff x="7244463" y="6051262"/>
            <a:chExt cx="68238" cy="94292"/>
          </a:xfrm>
        </p:grpSpPr>
        <p:sp>
          <p:nvSpPr>
            <p:cNvPr id="4167" name="object 4167"/>
            <p:cNvSpPr/>
            <p:nvPr/>
          </p:nvSpPr>
          <p:spPr>
            <a:xfrm>
              <a:off x="7244463" y="6051262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1044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04400" y="144360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68" name="object 4168"/>
            <p:cNvSpPr/>
            <p:nvPr/>
          </p:nvSpPr>
          <p:spPr>
            <a:xfrm>
              <a:off x="7244463" y="6051262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0" y="144360"/>
                  </a:moveTo>
                  <a:lnTo>
                    <a:pt x="104400" y="14436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69" name="object 4169"/>
          <p:cNvSpPr txBox="1"/>
          <p:nvPr/>
        </p:nvSpPr>
        <p:spPr>
          <a:xfrm>
            <a:off x="7253563" y="6059476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60" name="Group 5159"/>
          <p:cNvGrpSpPr/>
          <p:nvPr/>
        </p:nvGrpSpPr>
        <p:grpSpPr>
          <a:xfrm>
            <a:off x="7244463" y="6145885"/>
            <a:ext cx="68238" cy="94292"/>
            <a:chOff x="7244463" y="6145885"/>
            <a:chExt cx="68238" cy="94292"/>
          </a:xfrm>
        </p:grpSpPr>
        <p:pic>
          <p:nvPicPr>
            <p:cNvPr id="4171" name="object 4171"/>
            <p:cNvPicPr/>
            <p:nvPr/>
          </p:nvPicPr>
          <p:blipFill>
            <a:blip r:embed="rId616" cstate="print"/>
            <a:stretch>
              <a:fillRect/>
            </a:stretch>
          </p:blipFill>
          <p:spPr>
            <a:xfrm>
              <a:off x="7244463" y="6145885"/>
              <a:ext cx="67994" cy="94019"/>
            </a:xfrm>
            <a:prstGeom prst="rect">
              <a:avLst/>
            </a:prstGeom>
          </p:spPr>
        </p:pic>
        <p:sp>
          <p:nvSpPr>
            <p:cNvPr id="4172" name="object 4172"/>
            <p:cNvSpPr/>
            <p:nvPr/>
          </p:nvSpPr>
          <p:spPr>
            <a:xfrm>
              <a:off x="7244463" y="6145885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0" y="144360"/>
                  </a:moveTo>
                  <a:lnTo>
                    <a:pt x="104400" y="14436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73" name="object 4173"/>
          <p:cNvSpPr txBox="1"/>
          <p:nvPr/>
        </p:nvSpPr>
        <p:spPr>
          <a:xfrm>
            <a:off x="7242065" y="6154164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9" name="Group 5158"/>
          <p:cNvGrpSpPr/>
          <p:nvPr/>
        </p:nvGrpSpPr>
        <p:grpSpPr>
          <a:xfrm>
            <a:off x="7244464" y="5958309"/>
            <a:ext cx="126136" cy="375408"/>
            <a:chOff x="7244464" y="5958309"/>
            <a:chExt cx="126136" cy="375408"/>
          </a:xfrm>
        </p:grpSpPr>
        <p:sp>
          <p:nvSpPr>
            <p:cNvPr id="4175" name="object 4175"/>
            <p:cNvSpPr/>
            <p:nvPr/>
          </p:nvSpPr>
          <p:spPr>
            <a:xfrm>
              <a:off x="7244464" y="6239425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104400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04400" y="144360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76" name="object 4176"/>
            <p:cNvSpPr/>
            <p:nvPr/>
          </p:nvSpPr>
          <p:spPr>
            <a:xfrm>
              <a:off x="7244464" y="6239425"/>
              <a:ext cx="68238" cy="94292"/>
            </a:xfrm>
            <a:custGeom>
              <a:avLst/>
              <a:gdLst/>
              <a:ahLst/>
              <a:cxnLst/>
              <a:rect l="l" t="t" r="r" b="b"/>
              <a:pathLst>
                <a:path w="104775" h="144779">
                  <a:moveTo>
                    <a:pt x="0" y="144360"/>
                  </a:moveTo>
                  <a:lnTo>
                    <a:pt x="104400" y="14436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77" name="object 4177"/>
            <p:cNvSpPr/>
            <p:nvPr/>
          </p:nvSpPr>
          <p:spPr>
            <a:xfrm>
              <a:off x="7313115" y="5958309"/>
              <a:ext cx="57485" cy="124896"/>
            </a:xfrm>
            <a:custGeom>
              <a:avLst/>
              <a:gdLst/>
              <a:ahLst/>
              <a:cxnLst/>
              <a:rect l="l" t="t" r="r" b="b"/>
              <a:pathLst>
                <a:path w="88265" h="191770">
                  <a:moveTo>
                    <a:pt x="88200" y="0"/>
                  </a:moveTo>
                  <a:lnTo>
                    <a:pt x="0" y="0"/>
                  </a:lnTo>
                  <a:lnTo>
                    <a:pt x="0" y="191173"/>
                  </a:lnTo>
                  <a:lnTo>
                    <a:pt x="88200" y="191173"/>
                  </a:lnTo>
                  <a:lnTo>
                    <a:pt x="882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78" name="object 4178"/>
            <p:cNvSpPr/>
            <p:nvPr/>
          </p:nvSpPr>
          <p:spPr>
            <a:xfrm>
              <a:off x="7313115" y="5958309"/>
              <a:ext cx="57485" cy="124896"/>
            </a:xfrm>
            <a:custGeom>
              <a:avLst/>
              <a:gdLst/>
              <a:ahLst/>
              <a:cxnLst/>
              <a:rect l="l" t="t" r="r" b="b"/>
              <a:pathLst>
                <a:path w="88265" h="191770">
                  <a:moveTo>
                    <a:pt x="0" y="191173"/>
                  </a:moveTo>
                  <a:lnTo>
                    <a:pt x="88200" y="19117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11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79" name="object 4179"/>
          <p:cNvSpPr txBox="1"/>
          <p:nvPr/>
        </p:nvSpPr>
        <p:spPr>
          <a:xfrm>
            <a:off x="7321635" y="5981660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8" name="Group 5157"/>
          <p:cNvGrpSpPr/>
          <p:nvPr/>
        </p:nvGrpSpPr>
        <p:grpSpPr>
          <a:xfrm>
            <a:off x="7312205" y="6082817"/>
            <a:ext cx="58726" cy="125723"/>
            <a:chOff x="7312205" y="6082817"/>
            <a:chExt cx="58726" cy="125723"/>
          </a:xfrm>
        </p:grpSpPr>
        <p:sp>
          <p:nvSpPr>
            <p:cNvPr id="4181" name="object 4181"/>
            <p:cNvSpPr/>
            <p:nvPr/>
          </p:nvSpPr>
          <p:spPr>
            <a:xfrm>
              <a:off x="7312205" y="6082817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89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9999" y="192963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82" name="object 4182"/>
            <p:cNvSpPr/>
            <p:nvPr/>
          </p:nvSpPr>
          <p:spPr>
            <a:xfrm>
              <a:off x="7312205" y="6082817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83" name="object 4183"/>
          <p:cNvSpPr txBox="1"/>
          <p:nvPr/>
        </p:nvSpPr>
        <p:spPr>
          <a:xfrm>
            <a:off x="7178130" y="6106919"/>
            <a:ext cx="18982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22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7" name="Group 5156"/>
          <p:cNvGrpSpPr/>
          <p:nvPr/>
        </p:nvGrpSpPr>
        <p:grpSpPr>
          <a:xfrm>
            <a:off x="7312536" y="6208936"/>
            <a:ext cx="57485" cy="124896"/>
            <a:chOff x="7312536" y="6208936"/>
            <a:chExt cx="57485" cy="124896"/>
          </a:xfrm>
        </p:grpSpPr>
        <p:pic>
          <p:nvPicPr>
            <p:cNvPr id="4185" name="object 4185"/>
            <p:cNvPicPr/>
            <p:nvPr/>
          </p:nvPicPr>
          <p:blipFill>
            <a:blip r:embed="rId617" cstate="print"/>
            <a:stretch>
              <a:fillRect/>
            </a:stretch>
          </p:blipFill>
          <p:spPr>
            <a:xfrm>
              <a:off x="7312536" y="6208936"/>
              <a:ext cx="57443" cy="124507"/>
            </a:xfrm>
            <a:prstGeom prst="rect">
              <a:avLst/>
            </a:prstGeom>
          </p:spPr>
        </p:pic>
        <p:sp>
          <p:nvSpPr>
            <p:cNvPr id="4186" name="object 4186"/>
            <p:cNvSpPr/>
            <p:nvPr/>
          </p:nvSpPr>
          <p:spPr>
            <a:xfrm>
              <a:off x="7312536" y="6208936"/>
              <a:ext cx="57485" cy="124896"/>
            </a:xfrm>
            <a:custGeom>
              <a:avLst/>
              <a:gdLst/>
              <a:ahLst/>
              <a:cxnLst/>
              <a:rect l="l" t="t" r="r" b="b"/>
              <a:pathLst>
                <a:path w="88265" h="191770">
                  <a:moveTo>
                    <a:pt x="0" y="191173"/>
                  </a:moveTo>
                  <a:lnTo>
                    <a:pt x="88200" y="19117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11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87" name="object 4187"/>
          <p:cNvSpPr txBox="1"/>
          <p:nvPr/>
        </p:nvSpPr>
        <p:spPr>
          <a:xfrm>
            <a:off x="7319815" y="6211733"/>
            <a:ext cx="4466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88" name="object 4188"/>
          <p:cNvSpPr txBox="1"/>
          <p:nvPr/>
        </p:nvSpPr>
        <p:spPr>
          <a:xfrm>
            <a:off x="7226681" y="6253023"/>
            <a:ext cx="15550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DL</a:t>
            </a:r>
            <a:r>
              <a:rPr sz="490" b="1" spc="9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6" name="Group 5155"/>
          <p:cNvGrpSpPr/>
          <p:nvPr/>
        </p:nvGrpSpPr>
        <p:grpSpPr>
          <a:xfrm>
            <a:off x="7403271" y="5958309"/>
            <a:ext cx="124648" cy="375300"/>
            <a:chOff x="7403271" y="5958309"/>
            <a:chExt cx="124648" cy="375300"/>
          </a:xfrm>
        </p:grpSpPr>
        <p:sp>
          <p:nvSpPr>
            <p:cNvPr id="4190" name="object 4190"/>
            <p:cNvSpPr/>
            <p:nvPr/>
          </p:nvSpPr>
          <p:spPr>
            <a:xfrm>
              <a:off x="7420144" y="612334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91" name="object 4191"/>
            <p:cNvSpPr/>
            <p:nvPr/>
          </p:nvSpPr>
          <p:spPr>
            <a:xfrm>
              <a:off x="7403271" y="6113892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86"/>
                  </a:lnTo>
                  <a:lnTo>
                    <a:pt x="25955" y="6115"/>
                  </a:lnTo>
                  <a:lnTo>
                    <a:pt x="12721" y="4586"/>
                  </a:lnTo>
                  <a:lnTo>
                    <a:pt x="0" y="0"/>
                  </a:lnTo>
                  <a:lnTo>
                    <a:pt x="25908" y="5181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92" name="object 4192"/>
            <p:cNvSpPr/>
            <p:nvPr/>
          </p:nvSpPr>
          <p:spPr>
            <a:xfrm>
              <a:off x="7420144" y="6309151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193" name="object 4193"/>
            <p:cNvSpPr/>
            <p:nvPr/>
          </p:nvSpPr>
          <p:spPr>
            <a:xfrm>
              <a:off x="7403271" y="6299697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93"/>
                  </a:lnTo>
                  <a:lnTo>
                    <a:pt x="25955" y="6124"/>
                  </a:lnTo>
                  <a:lnTo>
                    <a:pt x="12721" y="4593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194" name="object 4194"/>
            <p:cNvPicPr/>
            <p:nvPr/>
          </p:nvPicPr>
          <p:blipFill>
            <a:blip r:embed="rId618" cstate="print"/>
            <a:stretch>
              <a:fillRect/>
            </a:stretch>
          </p:blipFill>
          <p:spPr>
            <a:xfrm>
              <a:off x="7469193" y="5958309"/>
              <a:ext cx="58615" cy="125673"/>
            </a:xfrm>
            <a:prstGeom prst="rect">
              <a:avLst/>
            </a:prstGeom>
          </p:spPr>
        </p:pic>
        <p:sp>
          <p:nvSpPr>
            <p:cNvPr id="4195" name="object 4195"/>
            <p:cNvSpPr/>
            <p:nvPr/>
          </p:nvSpPr>
          <p:spPr>
            <a:xfrm>
              <a:off x="7469193" y="5958309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196" name="object 4196"/>
          <p:cNvSpPr txBox="1"/>
          <p:nvPr/>
        </p:nvSpPr>
        <p:spPr>
          <a:xfrm>
            <a:off x="7463405" y="5982254"/>
            <a:ext cx="723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5" name="Group 5154"/>
          <p:cNvGrpSpPr/>
          <p:nvPr/>
        </p:nvGrpSpPr>
        <p:grpSpPr>
          <a:xfrm>
            <a:off x="7469194" y="6082817"/>
            <a:ext cx="58726" cy="125723"/>
            <a:chOff x="7469194" y="6082817"/>
            <a:chExt cx="58726" cy="125723"/>
          </a:xfrm>
        </p:grpSpPr>
        <p:pic>
          <p:nvPicPr>
            <p:cNvPr id="4198" name="object 4198"/>
            <p:cNvPicPr/>
            <p:nvPr/>
          </p:nvPicPr>
          <p:blipFill>
            <a:blip r:embed="rId619" cstate="print"/>
            <a:stretch>
              <a:fillRect/>
            </a:stretch>
          </p:blipFill>
          <p:spPr>
            <a:xfrm>
              <a:off x="7469194" y="6082817"/>
              <a:ext cx="58615" cy="125673"/>
            </a:xfrm>
            <a:prstGeom prst="rect">
              <a:avLst/>
            </a:prstGeom>
          </p:spPr>
        </p:pic>
        <p:sp>
          <p:nvSpPr>
            <p:cNvPr id="4199" name="object 4199"/>
            <p:cNvSpPr/>
            <p:nvPr/>
          </p:nvSpPr>
          <p:spPr>
            <a:xfrm>
              <a:off x="7469194" y="6082817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00" name="object 4200"/>
          <p:cNvSpPr txBox="1"/>
          <p:nvPr/>
        </p:nvSpPr>
        <p:spPr>
          <a:xfrm>
            <a:off x="7462164" y="6106919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4" name="Group 5153"/>
          <p:cNvGrpSpPr/>
          <p:nvPr/>
        </p:nvGrpSpPr>
        <p:grpSpPr>
          <a:xfrm>
            <a:off x="7469194" y="6207770"/>
            <a:ext cx="58726" cy="125723"/>
            <a:chOff x="7469194" y="6207770"/>
            <a:chExt cx="58726" cy="125723"/>
          </a:xfrm>
        </p:grpSpPr>
        <p:pic>
          <p:nvPicPr>
            <p:cNvPr id="4202" name="object 4202"/>
            <p:cNvPicPr/>
            <p:nvPr/>
          </p:nvPicPr>
          <p:blipFill>
            <a:blip r:embed="rId620" cstate="print"/>
            <a:stretch>
              <a:fillRect/>
            </a:stretch>
          </p:blipFill>
          <p:spPr>
            <a:xfrm>
              <a:off x="7469194" y="6207770"/>
              <a:ext cx="58615" cy="125673"/>
            </a:xfrm>
            <a:prstGeom prst="rect">
              <a:avLst/>
            </a:prstGeom>
          </p:spPr>
        </p:pic>
        <p:sp>
          <p:nvSpPr>
            <p:cNvPr id="4203" name="object 4203"/>
            <p:cNvSpPr/>
            <p:nvPr/>
          </p:nvSpPr>
          <p:spPr>
            <a:xfrm>
              <a:off x="7469194" y="6207770"/>
              <a:ext cx="58726" cy="125723"/>
            </a:xfrm>
            <a:custGeom>
              <a:avLst/>
              <a:gdLst/>
              <a:ahLst/>
              <a:cxnLst/>
              <a:rect l="l" t="t" r="r" b="b"/>
              <a:pathLst>
                <a:path w="90170" h="193040">
                  <a:moveTo>
                    <a:pt x="0" y="192963"/>
                  </a:moveTo>
                  <a:lnTo>
                    <a:pt x="89999" y="192963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04" name="object 4204"/>
          <p:cNvSpPr txBox="1"/>
          <p:nvPr/>
        </p:nvSpPr>
        <p:spPr>
          <a:xfrm>
            <a:off x="7363819" y="6231783"/>
            <a:ext cx="18941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SM</a:t>
            </a:r>
            <a:r>
              <a:rPr sz="490" b="1" spc="8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3" name="Group 5152"/>
          <p:cNvGrpSpPr/>
          <p:nvPr/>
        </p:nvGrpSpPr>
        <p:grpSpPr>
          <a:xfrm>
            <a:off x="7558689" y="5958309"/>
            <a:ext cx="207940" cy="375184"/>
            <a:chOff x="7558689" y="5958309"/>
            <a:chExt cx="207940" cy="375184"/>
          </a:xfrm>
        </p:grpSpPr>
        <p:sp>
          <p:nvSpPr>
            <p:cNvPr id="4206" name="object 4206"/>
            <p:cNvSpPr/>
            <p:nvPr/>
          </p:nvSpPr>
          <p:spPr>
            <a:xfrm>
              <a:off x="7575562" y="6123346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07" name="object 4207"/>
            <p:cNvSpPr/>
            <p:nvPr/>
          </p:nvSpPr>
          <p:spPr>
            <a:xfrm>
              <a:off x="7558689" y="6113892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08" name="object 4208"/>
            <p:cNvSpPr/>
            <p:nvPr/>
          </p:nvSpPr>
          <p:spPr>
            <a:xfrm>
              <a:off x="7632717" y="5958309"/>
              <a:ext cx="34326" cy="125723"/>
            </a:xfrm>
            <a:custGeom>
              <a:avLst/>
              <a:gdLst/>
              <a:ahLst/>
              <a:cxnLst/>
              <a:rect l="l" t="t" r="r" b="b"/>
              <a:pathLst>
                <a:path w="52704" h="193040">
                  <a:moveTo>
                    <a:pt x="0" y="192963"/>
                  </a:moveTo>
                  <a:lnTo>
                    <a:pt x="52577" y="192963"/>
                  </a:lnTo>
                  <a:lnTo>
                    <a:pt x="5257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09" name="object 4209"/>
            <p:cNvSpPr/>
            <p:nvPr/>
          </p:nvSpPr>
          <p:spPr>
            <a:xfrm>
              <a:off x="7632717" y="5958309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10" name="object 4210"/>
            <p:cNvPicPr/>
            <p:nvPr/>
          </p:nvPicPr>
          <p:blipFill>
            <a:blip r:embed="rId621" cstate="print"/>
            <a:stretch>
              <a:fillRect/>
            </a:stretch>
          </p:blipFill>
          <p:spPr>
            <a:xfrm>
              <a:off x="7632717" y="6082816"/>
              <a:ext cx="35169" cy="125673"/>
            </a:xfrm>
            <a:prstGeom prst="rect">
              <a:avLst/>
            </a:prstGeom>
          </p:spPr>
        </p:pic>
        <p:sp>
          <p:nvSpPr>
            <p:cNvPr id="4211" name="object 4211"/>
            <p:cNvSpPr/>
            <p:nvPr/>
          </p:nvSpPr>
          <p:spPr>
            <a:xfrm>
              <a:off x="7632717" y="6082816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12" name="object 4212"/>
            <p:cNvSpPr/>
            <p:nvPr/>
          </p:nvSpPr>
          <p:spPr>
            <a:xfrm>
              <a:off x="7632717" y="6207770"/>
              <a:ext cx="34326" cy="125723"/>
            </a:xfrm>
            <a:custGeom>
              <a:avLst/>
              <a:gdLst/>
              <a:ahLst/>
              <a:cxnLst/>
              <a:rect l="l" t="t" r="r" b="b"/>
              <a:pathLst>
                <a:path w="52704" h="193040">
                  <a:moveTo>
                    <a:pt x="0" y="192963"/>
                  </a:moveTo>
                  <a:lnTo>
                    <a:pt x="52577" y="192963"/>
                  </a:lnTo>
                  <a:lnTo>
                    <a:pt x="52577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13" name="object 4213"/>
            <p:cNvSpPr/>
            <p:nvPr/>
          </p:nvSpPr>
          <p:spPr>
            <a:xfrm>
              <a:off x="7632717" y="620777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40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14" name="object 4214"/>
            <p:cNvPicPr/>
            <p:nvPr/>
          </p:nvPicPr>
          <p:blipFill>
            <a:blip r:embed="rId622" cstate="print"/>
            <a:stretch>
              <a:fillRect/>
            </a:stretch>
          </p:blipFill>
          <p:spPr>
            <a:xfrm>
              <a:off x="7666960" y="5958309"/>
              <a:ext cx="99643" cy="125673"/>
            </a:xfrm>
            <a:prstGeom prst="rect">
              <a:avLst/>
            </a:prstGeom>
          </p:spPr>
        </p:pic>
        <p:sp>
          <p:nvSpPr>
            <p:cNvPr id="4215" name="object 4215"/>
            <p:cNvSpPr/>
            <p:nvPr/>
          </p:nvSpPr>
          <p:spPr>
            <a:xfrm>
              <a:off x="7666960" y="5958309"/>
              <a:ext cx="99669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16" name="object 4216"/>
            <p:cNvPicPr/>
            <p:nvPr/>
          </p:nvPicPr>
          <p:blipFill>
            <a:blip r:embed="rId623" cstate="print"/>
            <a:stretch>
              <a:fillRect/>
            </a:stretch>
          </p:blipFill>
          <p:spPr>
            <a:xfrm>
              <a:off x="7666960" y="6082816"/>
              <a:ext cx="99643" cy="125673"/>
            </a:xfrm>
            <a:prstGeom prst="rect">
              <a:avLst/>
            </a:prstGeom>
          </p:spPr>
        </p:pic>
        <p:sp>
          <p:nvSpPr>
            <p:cNvPr id="4217" name="object 4217"/>
            <p:cNvSpPr/>
            <p:nvPr/>
          </p:nvSpPr>
          <p:spPr>
            <a:xfrm>
              <a:off x="7666960" y="6082816"/>
              <a:ext cx="99669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18" name="object 4218"/>
            <p:cNvPicPr/>
            <p:nvPr/>
          </p:nvPicPr>
          <p:blipFill>
            <a:blip r:embed="rId624" cstate="print"/>
            <a:stretch>
              <a:fillRect/>
            </a:stretch>
          </p:blipFill>
          <p:spPr>
            <a:xfrm>
              <a:off x="7666960" y="6207770"/>
              <a:ext cx="99643" cy="125673"/>
            </a:xfrm>
            <a:prstGeom prst="rect">
              <a:avLst/>
            </a:prstGeom>
          </p:spPr>
        </p:pic>
        <p:sp>
          <p:nvSpPr>
            <p:cNvPr id="4219" name="object 4219"/>
            <p:cNvSpPr/>
            <p:nvPr/>
          </p:nvSpPr>
          <p:spPr>
            <a:xfrm>
              <a:off x="7666960" y="6207770"/>
              <a:ext cx="99669" cy="125723"/>
            </a:xfrm>
            <a:custGeom>
              <a:avLst/>
              <a:gdLst/>
              <a:ahLst/>
              <a:cxnLst/>
              <a:rect l="l" t="t" r="r" b="b"/>
              <a:pathLst>
                <a:path w="153034" h="193040">
                  <a:moveTo>
                    <a:pt x="0" y="192963"/>
                  </a:moveTo>
                  <a:lnTo>
                    <a:pt x="152996" y="192963"/>
                  </a:lnTo>
                  <a:lnTo>
                    <a:pt x="15299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20" name="object 4220"/>
          <p:cNvSpPr txBox="1"/>
          <p:nvPr/>
        </p:nvSpPr>
        <p:spPr>
          <a:xfrm>
            <a:off x="7625356" y="6231782"/>
            <a:ext cx="12985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2" name="Group 5151"/>
          <p:cNvGrpSpPr/>
          <p:nvPr/>
        </p:nvGrpSpPr>
        <p:grpSpPr>
          <a:xfrm>
            <a:off x="7765139" y="5958309"/>
            <a:ext cx="108519" cy="375184"/>
            <a:chOff x="7765139" y="5958309"/>
            <a:chExt cx="108519" cy="375184"/>
          </a:xfrm>
        </p:grpSpPr>
        <p:pic>
          <p:nvPicPr>
            <p:cNvPr id="4222" name="object 4222"/>
            <p:cNvPicPr/>
            <p:nvPr/>
          </p:nvPicPr>
          <p:blipFill>
            <a:blip r:embed="rId625" cstate="print"/>
            <a:stretch>
              <a:fillRect/>
            </a:stretch>
          </p:blipFill>
          <p:spPr>
            <a:xfrm>
              <a:off x="7765139" y="5958309"/>
              <a:ext cx="57443" cy="125673"/>
            </a:xfrm>
            <a:prstGeom prst="rect">
              <a:avLst/>
            </a:prstGeom>
          </p:spPr>
        </p:pic>
        <p:sp>
          <p:nvSpPr>
            <p:cNvPr id="4223" name="object 4223"/>
            <p:cNvSpPr/>
            <p:nvPr/>
          </p:nvSpPr>
          <p:spPr>
            <a:xfrm>
              <a:off x="7765139" y="5958309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24" name="object 4224"/>
            <p:cNvPicPr/>
            <p:nvPr/>
          </p:nvPicPr>
          <p:blipFill>
            <a:blip r:embed="rId626" cstate="print"/>
            <a:stretch>
              <a:fillRect/>
            </a:stretch>
          </p:blipFill>
          <p:spPr>
            <a:xfrm>
              <a:off x="7765139" y="6082816"/>
              <a:ext cx="57443" cy="125673"/>
            </a:xfrm>
            <a:prstGeom prst="rect">
              <a:avLst/>
            </a:prstGeom>
          </p:spPr>
        </p:pic>
        <p:sp>
          <p:nvSpPr>
            <p:cNvPr id="4225" name="object 4225"/>
            <p:cNvSpPr/>
            <p:nvPr/>
          </p:nvSpPr>
          <p:spPr>
            <a:xfrm>
              <a:off x="7765139" y="6082816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26" name="object 4226"/>
            <p:cNvPicPr/>
            <p:nvPr/>
          </p:nvPicPr>
          <p:blipFill>
            <a:blip r:embed="rId627" cstate="print"/>
            <a:stretch>
              <a:fillRect/>
            </a:stretch>
          </p:blipFill>
          <p:spPr>
            <a:xfrm>
              <a:off x="7765139" y="6207770"/>
              <a:ext cx="57443" cy="125673"/>
            </a:xfrm>
            <a:prstGeom prst="rect">
              <a:avLst/>
            </a:prstGeom>
          </p:spPr>
        </p:pic>
        <p:sp>
          <p:nvSpPr>
            <p:cNvPr id="4227" name="object 4227"/>
            <p:cNvSpPr/>
            <p:nvPr/>
          </p:nvSpPr>
          <p:spPr>
            <a:xfrm>
              <a:off x="7765139" y="6207770"/>
              <a:ext cx="57485" cy="125723"/>
            </a:xfrm>
            <a:custGeom>
              <a:avLst/>
              <a:gdLst/>
              <a:ahLst/>
              <a:cxnLst/>
              <a:rect l="l" t="t" r="r" b="b"/>
              <a:pathLst>
                <a:path w="88265" h="193040">
                  <a:moveTo>
                    <a:pt x="0" y="192963"/>
                  </a:moveTo>
                  <a:lnTo>
                    <a:pt x="88200" y="192963"/>
                  </a:lnTo>
                  <a:lnTo>
                    <a:pt x="882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228" name="object 4228"/>
            <p:cNvPicPr/>
            <p:nvPr/>
          </p:nvPicPr>
          <p:blipFill>
            <a:blip r:embed="rId628" cstate="print"/>
            <a:stretch>
              <a:fillRect/>
            </a:stretch>
          </p:blipFill>
          <p:spPr>
            <a:xfrm>
              <a:off x="7823203" y="5958309"/>
              <a:ext cx="50409" cy="125673"/>
            </a:xfrm>
            <a:prstGeom prst="rect">
              <a:avLst/>
            </a:prstGeom>
          </p:spPr>
        </p:pic>
        <p:sp>
          <p:nvSpPr>
            <p:cNvPr id="4229" name="object 4229"/>
            <p:cNvSpPr/>
            <p:nvPr/>
          </p:nvSpPr>
          <p:spPr>
            <a:xfrm>
              <a:off x="7823203" y="5958309"/>
              <a:ext cx="50455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30" name="object 4230"/>
          <p:cNvSpPr txBox="1"/>
          <p:nvPr/>
        </p:nvSpPr>
        <p:spPr>
          <a:xfrm>
            <a:off x="7827009" y="5961610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1" name="Group 5150"/>
          <p:cNvGrpSpPr/>
          <p:nvPr/>
        </p:nvGrpSpPr>
        <p:grpSpPr>
          <a:xfrm>
            <a:off x="7823204" y="6082817"/>
            <a:ext cx="50454" cy="125723"/>
            <a:chOff x="7823204" y="6082817"/>
            <a:chExt cx="50454" cy="125723"/>
          </a:xfrm>
        </p:grpSpPr>
        <p:pic>
          <p:nvPicPr>
            <p:cNvPr id="4232" name="object 4232"/>
            <p:cNvPicPr/>
            <p:nvPr/>
          </p:nvPicPr>
          <p:blipFill>
            <a:blip r:embed="rId629" cstate="print"/>
            <a:stretch>
              <a:fillRect/>
            </a:stretch>
          </p:blipFill>
          <p:spPr>
            <a:xfrm>
              <a:off x="7823204" y="6082817"/>
              <a:ext cx="50409" cy="125673"/>
            </a:xfrm>
            <a:prstGeom prst="rect">
              <a:avLst/>
            </a:prstGeom>
          </p:spPr>
        </p:pic>
        <p:sp>
          <p:nvSpPr>
            <p:cNvPr id="4233" name="object 4233"/>
            <p:cNvSpPr/>
            <p:nvPr/>
          </p:nvSpPr>
          <p:spPr>
            <a:xfrm>
              <a:off x="7823204" y="6082817"/>
              <a:ext cx="50454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34" name="object 4234"/>
          <p:cNvSpPr txBox="1"/>
          <p:nvPr/>
        </p:nvSpPr>
        <p:spPr>
          <a:xfrm>
            <a:off x="7604099" y="6106919"/>
            <a:ext cx="298178" cy="84296"/>
          </a:xfrm>
          <a:prstGeom prst="rect">
            <a:avLst/>
          </a:prstGeom>
        </p:spPr>
        <p:txBody>
          <a:bodyPr vert="horz" wrap="square" lIns="0" tIns="37634" rIns="0" bIns="0" rtlCol="0">
            <a:spAutoFit/>
          </a:bodyPr>
          <a:lstStyle/>
          <a:p>
            <a:pPr marL="40640" marR="27940" indent="-8255" defTabSz="595630">
              <a:lnSpc>
                <a:spcPct val="42000"/>
              </a:lnSpc>
              <a:spcBef>
                <a:spcPts val="295"/>
              </a:spcBef>
              <a:tabLst>
                <a:tab pos="175260" algn="l"/>
              </a:tabLst>
            </a:pPr>
            <a:r>
              <a:rPr sz="4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4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24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02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I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50" name="Group 5149"/>
          <p:cNvGrpSpPr/>
          <p:nvPr/>
        </p:nvGrpSpPr>
        <p:grpSpPr>
          <a:xfrm>
            <a:off x="7823204" y="6207770"/>
            <a:ext cx="50454" cy="125723"/>
            <a:chOff x="7823204" y="6207770"/>
            <a:chExt cx="50454" cy="125723"/>
          </a:xfrm>
        </p:grpSpPr>
        <p:pic>
          <p:nvPicPr>
            <p:cNvPr id="4236" name="object 4236"/>
            <p:cNvPicPr/>
            <p:nvPr/>
          </p:nvPicPr>
          <p:blipFill>
            <a:blip r:embed="rId630" cstate="print"/>
            <a:stretch>
              <a:fillRect/>
            </a:stretch>
          </p:blipFill>
          <p:spPr>
            <a:xfrm>
              <a:off x="7823204" y="6207770"/>
              <a:ext cx="50409" cy="125673"/>
            </a:xfrm>
            <a:prstGeom prst="rect">
              <a:avLst/>
            </a:prstGeom>
          </p:spPr>
        </p:pic>
        <p:sp>
          <p:nvSpPr>
            <p:cNvPr id="4237" name="object 4237"/>
            <p:cNvSpPr/>
            <p:nvPr/>
          </p:nvSpPr>
          <p:spPr>
            <a:xfrm>
              <a:off x="7823204" y="6207770"/>
              <a:ext cx="50454" cy="125723"/>
            </a:xfrm>
            <a:custGeom>
              <a:avLst/>
              <a:gdLst/>
              <a:ahLst/>
              <a:cxnLst/>
              <a:rect l="l" t="t" r="r" b="b"/>
              <a:pathLst>
                <a:path w="77470" h="193040">
                  <a:moveTo>
                    <a:pt x="0" y="192963"/>
                  </a:moveTo>
                  <a:lnTo>
                    <a:pt x="77400" y="192963"/>
                  </a:lnTo>
                  <a:lnTo>
                    <a:pt x="77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38" name="object 4238"/>
          <p:cNvSpPr txBox="1"/>
          <p:nvPr/>
        </p:nvSpPr>
        <p:spPr>
          <a:xfrm>
            <a:off x="7771261" y="6252427"/>
            <a:ext cx="10132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9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9" name="Group 5148"/>
          <p:cNvGrpSpPr/>
          <p:nvPr/>
        </p:nvGrpSpPr>
        <p:grpSpPr>
          <a:xfrm>
            <a:off x="7873080" y="5958309"/>
            <a:ext cx="38875" cy="187757"/>
            <a:chOff x="7873080" y="5958309"/>
            <a:chExt cx="38875" cy="187757"/>
          </a:xfrm>
        </p:grpSpPr>
        <p:pic>
          <p:nvPicPr>
            <p:cNvPr id="4240" name="object 4240"/>
            <p:cNvPicPr/>
            <p:nvPr/>
          </p:nvPicPr>
          <p:blipFill>
            <a:blip r:embed="rId631" cstate="print"/>
            <a:stretch>
              <a:fillRect/>
            </a:stretch>
          </p:blipFill>
          <p:spPr>
            <a:xfrm>
              <a:off x="7873080" y="5958309"/>
              <a:ext cx="38686" cy="187566"/>
            </a:xfrm>
            <a:prstGeom prst="rect">
              <a:avLst/>
            </a:prstGeom>
          </p:spPr>
        </p:pic>
        <p:sp>
          <p:nvSpPr>
            <p:cNvPr id="4241" name="object 4241"/>
            <p:cNvSpPr/>
            <p:nvPr/>
          </p:nvSpPr>
          <p:spPr>
            <a:xfrm>
              <a:off x="7873080" y="5958309"/>
              <a:ext cx="38875" cy="187757"/>
            </a:xfrm>
            <a:custGeom>
              <a:avLst/>
              <a:gdLst/>
              <a:ahLst/>
              <a:cxnLst/>
              <a:rect l="l" t="t" r="r" b="b"/>
              <a:pathLst>
                <a:path w="59690" h="288290">
                  <a:moveTo>
                    <a:pt x="0" y="287997"/>
                  </a:moveTo>
                  <a:lnTo>
                    <a:pt x="59400" y="287997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42" name="object 4242"/>
          <p:cNvSpPr txBox="1"/>
          <p:nvPr/>
        </p:nvSpPr>
        <p:spPr>
          <a:xfrm>
            <a:off x="7613609" y="5982254"/>
            <a:ext cx="31844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0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SX</a:t>
            </a:r>
            <a:r>
              <a:rPr sz="325" b="1" spc="127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49" baseline="-11000" dirty="0">
                <a:latin typeface="Arial" panose="020B0604020202020204"/>
                <a:cs typeface="Arial" panose="020B0604020202020204"/>
              </a:rPr>
              <a:t>S</a:t>
            </a:r>
            <a:endParaRPr sz="490" baseline="-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8" name="Group 5147"/>
          <p:cNvGrpSpPr/>
          <p:nvPr/>
        </p:nvGrpSpPr>
        <p:grpSpPr>
          <a:xfrm>
            <a:off x="7873080" y="6145877"/>
            <a:ext cx="38875" cy="187757"/>
            <a:chOff x="7873080" y="6145877"/>
            <a:chExt cx="38875" cy="187757"/>
          </a:xfrm>
        </p:grpSpPr>
        <p:pic>
          <p:nvPicPr>
            <p:cNvPr id="4244" name="object 4244"/>
            <p:cNvPicPr/>
            <p:nvPr/>
          </p:nvPicPr>
          <p:blipFill>
            <a:blip r:embed="rId632" cstate="print"/>
            <a:stretch>
              <a:fillRect/>
            </a:stretch>
          </p:blipFill>
          <p:spPr>
            <a:xfrm>
              <a:off x="7873080" y="6145877"/>
              <a:ext cx="38686" cy="187566"/>
            </a:xfrm>
            <a:prstGeom prst="rect">
              <a:avLst/>
            </a:prstGeom>
          </p:spPr>
        </p:pic>
        <p:sp>
          <p:nvSpPr>
            <p:cNvPr id="4245" name="object 4245"/>
            <p:cNvSpPr/>
            <p:nvPr/>
          </p:nvSpPr>
          <p:spPr>
            <a:xfrm>
              <a:off x="7873080" y="6145877"/>
              <a:ext cx="38875" cy="187757"/>
            </a:xfrm>
            <a:custGeom>
              <a:avLst/>
              <a:gdLst/>
              <a:ahLst/>
              <a:cxnLst/>
              <a:rect l="l" t="t" r="r" b="b"/>
              <a:pathLst>
                <a:path w="59690" h="288290">
                  <a:moveTo>
                    <a:pt x="0" y="287997"/>
                  </a:moveTo>
                  <a:lnTo>
                    <a:pt x="59400" y="287997"/>
                  </a:lnTo>
                  <a:lnTo>
                    <a:pt x="594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46" name="object 4246"/>
          <p:cNvSpPr txBox="1"/>
          <p:nvPr/>
        </p:nvSpPr>
        <p:spPr>
          <a:xfrm>
            <a:off x="7869936" y="6221658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7" name="Group 5146"/>
          <p:cNvGrpSpPr/>
          <p:nvPr/>
        </p:nvGrpSpPr>
        <p:grpSpPr>
          <a:xfrm>
            <a:off x="7911789" y="5958312"/>
            <a:ext cx="107939" cy="63688"/>
            <a:chOff x="7911789" y="5958312"/>
            <a:chExt cx="107939" cy="63688"/>
          </a:xfrm>
        </p:grpSpPr>
        <p:sp>
          <p:nvSpPr>
            <p:cNvPr id="4248" name="object 4248"/>
            <p:cNvSpPr/>
            <p:nvPr/>
          </p:nvSpPr>
          <p:spPr>
            <a:xfrm>
              <a:off x="7911789" y="5958312"/>
              <a:ext cx="107939" cy="60793"/>
            </a:xfrm>
            <a:custGeom>
              <a:avLst/>
              <a:gdLst/>
              <a:ahLst/>
              <a:cxnLst/>
              <a:rect l="l" t="t" r="r" b="b"/>
              <a:pathLst>
                <a:path w="165734" h="93345">
                  <a:moveTo>
                    <a:pt x="0" y="92849"/>
                  </a:moveTo>
                  <a:lnTo>
                    <a:pt x="165595" y="9284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284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49" name="object 4249"/>
            <p:cNvSpPr/>
            <p:nvPr/>
          </p:nvSpPr>
          <p:spPr>
            <a:xfrm>
              <a:off x="7911789" y="5958312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50" name="object 4250"/>
          <p:cNvSpPr txBox="1"/>
          <p:nvPr/>
        </p:nvSpPr>
        <p:spPr>
          <a:xfrm>
            <a:off x="7945536" y="595128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6" name="Group 5145"/>
          <p:cNvGrpSpPr/>
          <p:nvPr/>
        </p:nvGrpSpPr>
        <p:grpSpPr>
          <a:xfrm>
            <a:off x="7911789" y="6018783"/>
            <a:ext cx="107939" cy="63688"/>
            <a:chOff x="7911789" y="6018783"/>
            <a:chExt cx="107939" cy="63688"/>
          </a:xfrm>
        </p:grpSpPr>
        <p:pic>
          <p:nvPicPr>
            <p:cNvPr id="4252" name="object 4252"/>
            <p:cNvPicPr/>
            <p:nvPr/>
          </p:nvPicPr>
          <p:blipFill>
            <a:blip r:embed="rId633" cstate="print"/>
            <a:stretch>
              <a:fillRect/>
            </a:stretch>
          </p:blipFill>
          <p:spPr>
            <a:xfrm>
              <a:off x="7911789" y="6018783"/>
              <a:ext cx="107848" cy="63421"/>
            </a:xfrm>
            <a:prstGeom prst="rect">
              <a:avLst/>
            </a:prstGeom>
          </p:spPr>
        </p:pic>
        <p:sp>
          <p:nvSpPr>
            <p:cNvPr id="4253" name="object 4253"/>
            <p:cNvSpPr/>
            <p:nvPr/>
          </p:nvSpPr>
          <p:spPr>
            <a:xfrm>
              <a:off x="7911789" y="6018783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54" name="object 4254"/>
          <p:cNvSpPr txBox="1"/>
          <p:nvPr/>
        </p:nvSpPr>
        <p:spPr>
          <a:xfrm>
            <a:off x="7810467" y="6011634"/>
            <a:ext cx="20057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49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8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322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SI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5" name="Group 5144"/>
          <p:cNvGrpSpPr/>
          <p:nvPr/>
        </p:nvGrpSpPr>
        <p:grpSpPr>
          <a:xfrm>
            <a:off x="7911789" y="6082455"/>
            <a:ext cx="107939" cy="63688"/>
            <a:chOff x="7911789" y="6082455"/>
            <a:chExt cx="107939" cy="63688"/>
          </a:xfrm>
        </p:grpSpPr>
        <p:sp>
          <p:nvSpPr>
            <p:cNvPr id="4256" name="object 4256"/>
            <p:cNvSpPr/>
            <p:nvPr/>
          </p:nvSpPr>
          <p:spPr>
            <a:xfrm>
              <a:off x="7911789" y="6082455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165595" y="0"/>
                  </a:moveTo>
                  <a:lnTo>
                    <a:pt x="0" y="0"/>
                  </a:lnTo>
                  <a:lnTo>
                    <a:pt x="0" y="97379"/>
                  </a:lnTo>
                  <a:lnTo>
                    <a:pt x="165595" y="97379"/>
                  </a:lnTo>
                  <a:lnTo>
                    <a:pt x="1655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57" name="object 4257"/>
            <p:cNvSpPr/>
            <p:nvPr/>
          </p:nvSpPr>
          <p:spPr>
            <a:xfrm>
              <a:off x="7911789" y="6082455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58" name="object 4258"/>
          <p:cNvSpPr txBox="1"/>
          <p:nvPr/>
        </p:nvSpPr>
        <p:spPr>
          <a:xfrm>
            <a:off x="7940987" y="6075355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4" name="Group 5143"/>
          <p:cNvGrpSpPr/>
          <p:nvPr/>
        </p:nvGrpSpPr>
        <p:grpSpPr>
          <a:xfrm>
            <a:off x="7911789" y="6145879"/>
            <a:ext cx="107939" cy="63688"/>
            <a:chOff x="7911789" y="6145879"/>
            <a:chExt cx="107939" cy="63688"/>
          </a:xfrm>
        </p:grpSpPr>
        <p:pic>
          <p:nvPicPr>
            <p:cNvPr id="4260" name="object 4260"/>
            <p:cNvPicPr/>
            <p:nvPr/>
          </p:nvPicPr>
          <p:blipFill>
            <a:blip r:embed="rId634" cstate="print"/>
            <a:stretch>
              <a:fillRect/>
            </a:stretch>
          </p:blipFill>
          <p:spPr>
            <a:xfrm>
              <a:off x="7911789" y="6145879"/>
              <a:ext cx="107848" cy="63421"/>
            </a:xfrm>
            <a:prstGeom prst="rect">
              <a:avLst/>
            </a:prstGeom>
          </p:spPr>
        </p:pic>
        <p:sp>
          <p:nvSpPr>
            <p:cNvPr id="4261" name="object 4261"/>
            <p:cNvSpPr/>
            <p:nvPr/>
          </p:nvSpPr>
          <p:spPr>
            <a:xfrm>
              <a:off x="7911789" y="6145879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62" name="object 4262"/>
          <p:cNvSpPr txBox="1"/>
          <p:nvPr/>
        </p:nvSpPr>
        <p:spPr>
          <a:xfrm>
            <a:off x="7927091" y="6138879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3" name="Group 5142"/>
          <p:cNvGrpSpPr/>
          <p:nvPr/>
        </p:nvGrpSpPr>
        <p:grpSpPr>
          <a:xfrm>
            <a:off x="7911789" y="6206731"/>
            <a:ext cx="107939" cy="63688"/>
            <a:chOff x="7911789" y="6206731"/>
            <a:chExt cx="107939" cy="63688"/>
          </a:xfrm>
        </p:grpSpPr>
        <p:sp>
          <p:nvSpPr>
            <p:cNvPr id="4264" name="object 4264"/>
            <p:cNvSpPr/>
            <p:nvPr/>
          </p:nvSpPr>
          <p:spPr>
            <a:xfrm>
              <a:off x="7911789" y="6206731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165595" y="0"/>
                  </a:moveTo>
                  <a:lnTo>
                    <a:pt x="0" y="0"/>
                  </a:lnTo>
                  <a:lnTo>
                    <a:pt x="0" y="97379"/>
                  </a:lnTo>
                  <a:lnTo>
                    <a:pt x="165595" y="97379"/>
                  </a:lnTo>
                  <a:lnTo>
                    <a:pt x="165595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65" name="object 4265"/>
            <p:cNvSpPr/>
            <p:nvPr/>
          </p:nvSpPr>
          <p:spPr>
            <a:xfrm>
              <a:off x="7911789" y="6206731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66" name="object 4266"/>
          <p:cNvSpPr txBox="1"/>
          <p:nvPr/>
        </p:nvSpPr>
        <p:spPr>
          <a:xfrm>
            <a:off x="7755876" y="6199624"/>
            <a:ext cx="26509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70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49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00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2" name="Group 5141"/>
          <p:cNvGrpSpPr/>
          <p:nvPr/>
        </p:nvGrpSpPr>
        <p:grpSpPr>
          <a:xfrm>
            <a:off x="7911789" y="6270023"/>
            <a:ext cx="107939" cy="63688"/>
            <a:chOff x="7911789" y="6270023"/>
            <a:chExt cx="107939" cy="63688"/>
          </a:xfrm>
        </p:grpSpPr>
        <p:pic>
          <p:nvPicPr>
            <p:cNvPr id="4268" name="object 4268"/>
            <p:cNvPicPr/>
            <p:nvPr/>
          </p:nvPicPr>
          <p:blipFill>
            <a:blip r:embed="rId635" cstate="print"/>
            <a:stretch>
              <a:fillRect/>
            </a:stretch>
          </p:blipFill>
          <p:spPr>
            <a:xfrm>
              <a:off x="7911789" y="6270023"/>
              <a:ext cx="107848" cy="63421"/>
            </a:xfrm>
            <a:prstGeom prst="rect">
              <a:avLst/>
            </a:prstGeom>
          </p:spPr>
        </p:pic>
        <p:sp>
          <p:nvSpPr>
            <p:cNvPr id="4269" name="object 4269"/>
            <p:cNvSpPr/>
            <p:nvPr/>
          </p:nvSpPr>
          <p:spPr>
            <a:xfrm>
              <a:off x="7911789" y="6270023"/>
              <a:ext cx="107939" cy="63688"/>
            </a:xfrm>
            <a:custGeom>
              <a:avLst/>
              <a:gdLst/>
              <a:ahLst/>
              <a:cxnLst/>
              <a:rect l="l" t="t" r="r" b="b"/>
              <a:pathLst>
                <a:path w="165734" h="97790">
                  <a:moveTo>
                    <a:pt x="0" y="97379"/>
                  </a:moveTo>
                  <a:lnTo>
                    <a:pt x="165595" y="97379"/>
                  </a:lnTo>
                  <a:lnTo>
                    <a:pt x="165595" y="0"/>
                  </a:lnTo>
                  <a:lnTo>
                    <a:pt x="0" y="0"/>
                  </a:lnTo>
                  <a:lnTo>
                    <a:pt x="0" y="97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70" name="object 4270"/>
          <p:cNvSpPr txBox="1"/>
          <p:nvPr/>
        </p:nvSpPr>
        <p:spPr>
          <a:xfrm>
            <a:off x="7914600" y="6262948"/>
            <a:ext cx="10421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1" name="Group 5140"/>
          <p:cNvGrpSpPr/>
          <p:nvPr/>
        </p:nvGrpSpPr>
        <p:grpSpPr>
          <a:xfrm>
            <a:off x="8019812" y="5958309"/>
            <a:ext cx="114970" cy="125723"/>
            <a:chOff x="8019812" y="5958309"/>
            <a:chExt cx="114970" cy="125723"/>
          </a:xfrm>
        </p:grpSpPr>
        <p:pic>
          <p:nvPicPr>
            <p:cNvPr id="4272" name="object 4272"/>
            <p:cNvPicPr/>
            <p:nvPr/>
          </p:nvPicPr>
          <p:blipFill>
            <a:blip r:embed="rId636" cstate="print"/>
            <a:stretch>
              <a:fillRect/>
            </a:stretch>
          </p:blipFill>
          <p:spPr>
            <a:xfrm>
              <a:off x="8019812" y="5958309"/>
              <a:ext cx="114887" cy="125673"/>
            </a:xfrm>
            <a:prstGeom prst="rect">
              <a:avLst/>
            </a:prstGeom>
          </p:spPr>
        </p:pic>
        <p:sp>
          <p:nvSpPr>
            <p:cNvPr id="4273" name="object 4273"/>
            <p:cNvSpPr/>
            <p:nvPr/>
          </p:nvSpPr>
          <p:spPr>
            <a:xfrm>
              <a:off x="8019812" y="5958309"/>
              <a:ext cx="114970" cy="125723"/>
            </a:xfrm>
            <a:custGeom>
              <a:avLst/>
              <a:gdLst/>
              <a:ahLst/>
              <a:cxnLst/>
              <a:rect l="l" t="t" r="r" b="b"/>
              <a:pathLst>
                <a:path w="176529" h="193040">
                  <a:moveTo>
                    <a:pt x="0" y="192963"/>
                  </a:moveTo>
                  <a:lnTo>
                    <a:pt x="176402" y="192963"/>
                  </a:lnTo>
                  <a:lnTo>
                    <a:pt x="17640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74" name="object 4274"/>
          <p:cNvSpPr txBox="1"/>
          <p:nvPr/>
        </p:nvSpPr>
        <p:spPr>
          <a:xfrm>
            <a:off x="8042227" y="5982254"/>
            <a:ext cx="7237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40" name="Group 5139"/>
          <p:cNvGrpSpPr/>
          <p:nvPr/>
        </p:nvGrpSpPr>
        <p:grpSpPr>
          <a:xfrm>
            <a:off x="8019647" y="6082817"/>
            <a:ext cx="114970" cy="125723"/>
            <a:chOff x="8019647" y="6082817"/>
            <a:chExt cx="114970" cy="125723"/>
          </a:xfrm>
        </p:grpSpPr>
        <p:pic>
          <p:nvPicPr>
            <p:cNvPr id="4276" name="object 4276"/>
            <p:cNvPicPr/>
            <p:nvPr/>
          </p:nvPicPr>
          <p:blipFill>
            <a:blip r:embed="rId637" cstate="print"/>
            <a:stretch>
              <a:fillRect/>
            </a:stretch>
          </p:blipFill>
          <p:spPr>
            <a:xfrm>
              <a:off x="8019647" y="6082817"/>
              <a:ext cx="114887" cy="125673"/>
            </a:xfrm>
            <a:prstGeom prst="rect">
              <a:avLst/>
            </a:prstGeom>
          </p:spPr>
        </p:pic>
        <p:sp>
          <p:nvSpPr>
            <p:cNvPr id="4277" name="object 4277"/>
            <p:cNvSpPr/>
            <p:nvPr/>
          </p:nvSpPr>
          <p:spPr>
            <a:xfrm>
              <a:off x="8019647" y="6082817"/>
              <a:ext cx="114970" cy="125723"/>
            </a:xfrm>
            <a:custGeom>
              <a:avLst/>
              <a:gdLst/>
              <a:ahLst/>
              <a:cxnLst/>
              <a:rect l="l" t="t" r="r" b="b"/>
              <a:pathLst>
                <a:path w="176529" h="193040">
                  <a:moveTo>
                    <a:pt x="0" y="192963"/>
                  </a:moveTo>
                  <a:lnTo>
                    <a:pt x="176402" y="192963"/>
                  </a:lnTo>
                  <a:lnTo>
                    <a:pt x="17640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78" name="object 4278"/>
          <p:cNvSpPr txBox="1"/>
          <p:nvPr/>
        </p:nvSpPr>
        <p:spPr>
          <a:xfrm>
            <a:off x="8040821" y="6106919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9" name="Group 5138"/>
          <p:cNvGrpSpPr/>
          <p:nvPr/>
        </p:nvGrpSpPr>
        <p:grpSpPr>
          <a:xfrm>
            <a:off x="8019647" y="6207770"/>
            <a:ext cx="114970" cy="125723"/>
            <a:chOff x="8019647" y="6207770"/>
            <a:chExt cx="114970" cy="125723"/>
          </a:xfrm>
        </p:grpSpPr>
        <p:pic>
          <p:nvPicPr>
            <p:cNvPr id="4280" name="object 4280"/>
            <p:cNvPicPr/>
            <p:nvPr/>
          </p:nvPicPr>
          <p:blipFill>
            <a:blip r:embed="rId638" cstate="print"/>
            <a:stretch>
              <a:fillRect/>
            </a:stretch>
          </p:blipFill>
          <p:spPr>
            <a:xfrm>
              <a:off x="8019647" y="6207770"/>
              <a:ext cx="114887" cy="125673"/>
            </a:xfrm>
            <a:prstGeom prst="rect">
              <a:avLst/>
            </a:prstGeom>
          </p:spPr>
        </p:pic>
        <p:sp>
          <p:nvSpPr>
            <p:cNvPr id="4281" name="object 4281"/>
            <p:cNvSpPr/>
            <p:nvPr/>
          </p:nvSpPr>
          <p:spPr>
            <a:xfrm>
              <a:off x="8019647" y="6207770"/>
              <a:ext cx="114970" cy="125723"/>
            </a:xfrm>
            <a:custGeom>
              <a:avLst/>
              <a:gdLst/>
              <a:ahLst/>
              <a:cxnLst/>
              <a:rect l="l" t="t" r="r" b="b"/>
              <a:pathLst>
                <a:path w="176529" h="193040">
                  <a:moveTo>
                    <a:pt x="0" y="192963"/>
                  </a:moveTo>
                  <a:lnTo>
                    <a:pt x="176402" y="192963"/>
                  </a:lnTo>
                  <a:lnTo>
                    <a:pt x="176402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82" name="object 4282"/>
          <p:cNvSpPr txBox="1"/>
          <p:nvPr/>
        </p:nvSpPr>
        <p:spPr>
          <a:xfrm>
            <a:off x="8040821" y="6231782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8" name="Group 5137"/>
          <p:cNvGrpSpPr/>
          <p:nvPr/>
        </p:nvGrpSpPr>
        <p:grpSpPr>
          <a:xfrm>
            <a:off x="8228495" y="5958308"/>
            <a:ext cx="97601" cy="75268"/>
            <a:chOff x="8228495" y="5958308"/>
            <a:chExt cx="97601" cy="75268"/>
          </a:xfrm>
        </p:grpSpPr>
        <p:sp>
          <p:nvSpPr>
            <p:cNvPr id="4284" name="object 4284"/>
            <p:cNvSpPr/>
            <p:nvPr/>
          </p:nvSpPr>
          <p:spPr>
            <a:xfrm>
              <a:off x="8228495" y="5958308"/>
              <a:ext cx="97601" cy="75268"/>
            </a:xfrm>
            <a:custGeom>
              <a:avLst/>
              <a:gdLst/>
              <a:ahLst/>
              <a:cxnLst/>
              <a:rect l="l" t="t" r="r" b="b"/>
              <a:pathLst>
                <a:path w="149859" h="115570">
                  <a:moveTo>
                    <a:pt x="149402" y="0"/>
                  </a:moveTo>
                  <a:lnTo>
                    <a:pt x="0" y="0"/>
                  </a:lnTo>
                  <a:lnTo>
                    <a:pt x="0" y="115559"/>
                  </a:lnTo>
                  <a:lnTo>
                    <a:pt x="149402" y="115559"/>
                  </a:lnTo>
                  <a:lnTo>
                    <a:pt x="14940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85" name="object 4285"/>
            <p:cNvSpPr/>
            <p:nvPr/>
          </p:nvSpPr>
          <p:spPr>
            <a:xfrm>
              <a:off x="8228495" y="5958308"/>
              <a:ext cx="97601" cy="75268"/>
            </a:xfrm>
            <a:custGeom>
              <a:avLst/>
              <a:gdLst/>
              <a:ahLst/>
              <a:cxnLst/>
              <a:rect l="l" t="t" r="r" b="b"/>
              <a:pathLst>
                <a:path w="149859" h="115570">
                  <a:moveTo>
                    <a:pt x="0" y="115559"/>
                  </a:moveTo>
                  <a:lnTo>
                    <a:pt x="149402" y="115559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86" name="object 4286"/>
          <p:cNvSpPr txBox="1"/>
          <p:nvPr/>
        </p:nvSpPr>
        <p:spPr>
          <a:xfrm>
            <a:off x="8257032" y="5957044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7" name="Group 5136"/>
          <p:cNvGrpSpPr/>
          <p:nvPr/>
        </p:nvGrpSpPr>
        <p:grpSpPr>
          <a:xfrm>
            <a:off x="8228495" y="6033062"/>
            <a:ext cx="97601" cy="75681"/>
            <a:chOff x="8228495" y="6033062"/>
            <a:chExt cx="97601" cy="75681"/>
          </a:xfrm>
        </p:grpSpPr>
        <p:pic>
          <p:nvPicPr>
            <p:cNvPr id="4288" name="object 4288"/>
            <p:cNvPicPr/>
            <p:nvPr/>
          </p:nvPicPr>
          <p:blipFill>
            <a:blip r:embed="rId639" cstate="print"/>
            <a:stretch>
              <a:fillRect/>
            </a:stretch>
          </p:blipFill>
          <p:spPr>
            <a:xfrm>
              <a:off x="8228495" y="6033062"/>
              <a:ext cx="97303" cy="75320"/>
            </a:xfrm>
            <a:prstGeom prst="rect">
              <a:avLst/>
            </a:prstGeom>
          </p:spPr>
        </p:pic>
        <p:sp>
          <p:nvSpPr>
            <p:cNvPr id="4289" name="object 4289"/>
            <p:cNvSpPr/>
            <p:nvPr/>
          </p:nvSpPr>
          <p:spPr>
            <a:xfrm>
              <a:off x="8228495" y="6033062"/>
              <a:ext cx="97601" cy="75681"/>
            </a:xfrm>
            <a:custGeom>
              <a:avLst/>
              <a:gdLst/>
              <a:ahLst/>
              <a:cxnLst/>
              <a:rect l="l" t="t" r="r" b="b"/>
              <a:pathLst>
                <a:path w="149859" h="116204">
                  <a:moveTo>
                    <a:pt x="0" y="115650"/>
                  </a:moveTo>
                  <a:lnTo>
                    <a:pt x="149402" y="11565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90" name="object 4290"/>
          <p:cNvSpPr txBox="1"/>
          <p:nvPr/>
        </p:nvSpPr>
        <p:spPr>
          <a:xfrm>
            <a:off x="8131722" y="6052528"/>
            <a:ext cx="19809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39000" dirty="0">
                <a:latin typeface="Arial" panose="020B0604020202020204"/>
                <a:cs typeface="Arial" panose="020B0604020202020204"/>
              </a:rPr>
              <a:t>SF</a:t>
            </a:r>
            <a:r>
              <a:rPr sz="490" b="1" spc="347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6" name="Group 5135"/>
          <p:cNvGrpSpPr/>
          <p:nvPr/>
        </p:nvGrpSpPr>
        <p:grpSpPr>
          <a:xfrm>
            <a:off x="8228495" y="6107214"/>
            <a:ext cx="97601" cy="75681"/>
            <a:chOff x="8228495" y="6107214"/>
            <a:chExt cx="97601" cy="75681"/>
          </a:xfrm>
        </p:grpSpPr>
        <p:sp>
          <p:nvSpPr>
            <p:cNvPr id="4292" name="object 4292"/>
            <p:cNvSpPr/>
            <p:nvPr/>
          </p:nvSpPr>
          <p:spPr>
            <a:xfrm>
              <a:off x="8228495" y="6107214"/>
              <a:ext cx="97601" cy="75681"/>
            </a:xfrm>
            <a:custGeom>
              <a:avLst/>
              <a:gdLst/>
              <a:ahLst/>
              <a:cxnLst/>
              <a:rect l="l" t="t" r="r" b="b"/>
              <a:pathLst>
                <a:path w="149859" h="116204">
                  <a:moveTo>
                    <a:pt x="149402" y="0"/>
                  </a:moveTo>
                  <a:lnTo>
                    <a:pt x="0" y="0"/>
                  </a:lnTo>
                  <a:lnTo>
                    <a:pt x="0" y="115650"/>
                  </a:lnTo>
                  <a:lnTo>
                    <a:pt x="149402" y="115650"/>
                  </a:lnTo>
                  <a:lnTo>
                    <a:pt x="14940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293" name="object 4293"/>
            <p:cNvSpPr/>
            <p:nvPr/>
          </p:nvSpPr>
          <p:spPr>
            <a:xfrm>
              <a:off x="8228495" y="6107214"/>
              <a:ext cx="97601" cy="75681"/>
            </a:xfrm>
            <a:custGeom>
              <a:avLst/>
              <a:gdLst/>
              <a:ahLst/>
              <a:cxnLst/>
              <a:rect l="l" t="t" r="r" b="b"/>
              <a:pathLst>
                <a:path w="149859" h="116204">
                  <a:moveTo>
                    <a:pt x="0" y="115650"/>
                  </a:moveTo>
                  <a:lnTo>
                    <a:pt x="149402" y="11565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94" name="object 4294"/>
          <p:cNvSpPr txBox="1"/>
          <p:nvPr/>
        </p:nvSpPr>
        <p:spPr>
          <a:xfrm>
            <a:off x="8252483" y="6106919"/>
            <a:ext cx="39412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-4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137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5" name="Group 5134"/>
          <p:cNvGrpSpPr/>
          <p:nvPr/>
        </p:nvGrpSpPr>
        <p:grpSpPr>
          <a:xfrm>
            <a:off x="8228495" y="6182615"/>
            <a:ext cx="97601" cy="75681"/>
            <a:chOff x="8228495" y="6182615"/>
            <a:chExt cx="97601" cy="75681"/>
          </a:xfrm>
        </p:grpSpPr>
        <p:pic>
          <p:nvPicPr>
            <p:cNvPr id="4296" name="object 4296"/>
            <p:cNvPicPr/>
            <p:nvPr/>
          </p:nvPicPr>
          <p:blipFill>
            <a:blip r:embed="rId640" cstate="print"/>
            <a:stretch>
              <a:fillRect/>
            </a:stretch>
          </p:blipFill>
          <p:spPr>
            <a:xfrm>
              <a:off x="8228495" y="6182615"/>
              <a:ext cx="97303" cy="75320"/>
            </a:xfrm>
            <a:prstGeom prst="rect">
              <a:avLst/>
            </a:prstGeom>
          </p:spPr>
        </p:pic>
        <p:sp>
          <p:nvSpPr>
            <p:cNvPr id="4297" name="object 4297"/>
            <p:cNvSpPr/>
            <p:nvPr/>
          </p:nvSpPr>
          <p:spPr>
            <a:xfrm>
              <a:off x="8228495" y="6182615"/>
              <a:ext cx="97601" cy="75681"/>
            </a:xfrm>
            <a:custGeom>
              <a:avLst/>
              <a:gdLst/>
              <a:ahLst/>
              <a:cxnLst/>
              <a:rect l="l" t="t" r="r" b="b"/>
              <a:pathLst>
                <a:path w="149859" h="116204">
                  <a:moveTo>
                    <a:pt x="0" y="115650"/>
                  </a:moveTo>
                  <a:lnTo>
                    <a:pt x="149402" y="115650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115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298" name="object 4298"/>
          <p:cNvSpPr txBox="1"/>
          <p:nvPr/>
        </p:nvSpPr>
        <p:spPr>
          <a:xfrm>
            <a:off x="8240903" y="6181559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4" name="Group 5133"/>
          <p:cNvGrpSpPr/>
          <p:nvPr/>
        </p:nvGrpSpPr>
        <p:grpSpPr>
          <a:xfrm>
            <a:off x="8228495" y="6258183"/>
            <a:ext cx="97601" cy="75268"/>
            <a:chOff x="8228495" y="6258183"/>
            <a:chExt cx="97601" cy="75268"/>
          </a:xfrm>
        </p:grpSpPr>
        <p:pic>
          <p:nvPicPr>
            <p:cNvPr id="4300" name="object 4300"/>
            <p:cNvPicPr/>
            <p:nvPr/>
          </p:nvPicPr>
          <p:blipFill>
            <a:blip r:embed="rId641" cstate="print"/>
            <a:stretch>
              <a:fillRect/>
            </a:stretch>
          </p:blipFill>
          <p:spPr>
            <a:xfrm>
              <a:off x="8228495" y="6258183"/>
              <a:ext cx="97303" cy="75261"/>
            </a:xfrm>
            <a:prstGeom prst="rect">
              <a:avLst/>
            </a:prstGeom>
          </p:spPr>
        </p:pic>
        <p:sp>
          <p:nvSpPr>
            <p:cNvPr id="4301" name="object 4301"/>
            <p:cNvSpPr/>
            <p:nvPr/>
          </p:nvSpPr>
          <p:spPr>
            <a:xfrm>
              <a:off x="8228495" y="6258183"/>
              <a:ext cx="97601" cy="75268"/>
            </a:xfrm>
            <a:custGeom>
              <a:avLst/>
              <a:gdLst/>
              <a:ahLst/>
              <a:cxnLst/>
              <a:rect l="l" t="t" r="r" b="b"/>
              <a:pathLst>
                <a:path w="149859" h="115570">
                  <a:moveTo>
                    <a:pt x="0" y="115559"/>
                  </a:moveTo>
                  <a:lnTo>
                    <a:pt x="149402" y="115559"/>
                  </a:lnTo>
                  <a:lnTo>
                    <a:pt x="149402" y="0"/>
                  </a:lnTo>
                  <a:lnTo>
                    <a:pt x="0" y="0"/>
                  </a:lnTo>
                  <a:lnTo>
                    <a:pt x="0" y="115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02" name="object 4302"/>
          <p:cNvSpPr txBox="1"/>
          <p:nvPr/>
        </p:nvSpPr>
        <p:spPr>
          <a:xfrm>
            <a:off x="8120639" y="6247663"/>
            <a:ext cx="39867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  <a:tabLst>
                <a:tab pos="276225" algn="l"/>
              </a:tabLst>
            </a:pPr>
            <a:r>
              <a:rPr sz="325" b="1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19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-11000" dirty="0">
                <a:latin typeface="Arial" panose="020B0604020202020204"/>
                <a:cs typeface="Arial" panose="020B0604020202020204"/>
              </a:rPr>
              <a:t>SR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	</a:t>
            </a:r>
            <a:r>
              <a:rPr sz="490" b="1" baseline="-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28" baseline="-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3" name="Group 5132"/>
          <p:cNvGrpSpPr/>
          <p:nvPr/>
        </p:nvGrpSpPr>
        <p:grpSpPr>
          <a:xfrm>
            <a:off x="8255790" y="5958311"/>
            <a:ext cx="344911" cy="249634"/>
            <a:chOff x="8255790" y="5958311"/>
            <a:chExt cx="344911" cy="249634"/>
          </a:xfrm>
        </p:grpSpPr>
        <p:sp>
          <p:nvSpPr>
            <p:cNvPr id="4304" name="object 4304"/>
            <p:cNvSpPr/>
            <p:nvPr/>
          </p:nvSpPr>
          <p:spPr>
            <a:xfrm>
              <a:off x="8272663" y="6032628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05" name="object 4305"/>
            <p:cNvSpPr/>
            <p:nvPr/>
          </p:nvSpPr>
          <p:spPr>
            <a:xfrm>
              <a:off x="8255790" y="6032628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29"/>
                  </a:lnTo>
                  <a:lnTo>
                    <a:pt x="25860" y="45700"/>
                  </a:lnTo>
                  <a:lnTo>
                    <a:pt x="39094" y="47229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06" name="object 4306"/>
            <p:cNvSpPr/>
            <p:nvPr/>
          </p:nvSpPr>
          <p:spPr>
            <a:xfrm>
              <a:off x="8461744" y="6120989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07" name="object 4307"/>
            <p:cNvSpPr/>
            <p:nvPr/>
          </p:nvSpPr>
          <p:spPr>
            <a:xfrm>
              <a:off x="8444871" y="6111535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65" y="4593"/>
                  </a:lnTo>
                  <a:lnTo>
                    <a:pt x="25955" y="6124"/>
                  </a:lnTo>
                  <a:lnTo>
                    <a:pt x="12721" y="4593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08" name="object 4308"/>
            <p:cNvSpPr/>
            <p:nvPr/>
          </p:nvSpPr>
          <p:spPr>
            <a:xfrm>
              <a:off x="8515342" y="6183487"/>
              <a:ext cx="0" cy="24400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09" name="object 4309"/>
            <p:cNvSpPr/>
            <p:nvPr/>
          </p:nvSpPr>
          <p:spPr>
            <a:xfrm>
              <a:off x="8498469" y="6174033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86"/>
                  </a:lnTo>
                  <a:lnTo>
                    <a:pt x="25860" y="6115"/>
                  </a:lnTo>
                  <a:lnTo>
                    <a:pt x="12650" y="4586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10" name="object 4310"/>
            <p:cNvSpPr/>
            <p:nvPr/>
          </p:nvSpPr>
          <p:spPr>
            <a:xfrm>
              <a:off x="8547765" y="5958311"/>
              <a:ext cx="52936" cy="60380"/>
            </a:xfrm>
            <a:custGeom>
              <a:avLst/>
              <a:gdLst/>
              <a:ahLst/>
              <a:cxnLst/>
              <a:rect l="l" t="t" r="r" b="b"/>
              <a:pathLst>
                <a:path w="81279" h="92709">
                  <a:moveTo>
                    <a:pt x="0" y="92671"/>
                  </a:moveTo>
                  <a:lnTo>
                    <a:pt x="80999" y="92671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2671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11" name="object 4311"/>
            <p:cNvSpPr/>
            <p:nvPr/>
          </p:nvSpPr>
          <p:spPr>
            <a:xfrm>
              <a:off x="8547765" y="5958311"/>
              <a:ext cx="52936" cy="63689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0" y="97560"/>
                  </a:moveTo>
                  <a:lnTo>
                    <a:pt x="80999" y="975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7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12" name="object 4312"/>
          <p:cNvSpPr txBox="1"/>
          <p:nvPr/>
        </p:nvSpPr>
        <p:spPr>
          <a:xfrm>
            <a:off x="8556534" y="5958037"/>
            <a:ext cx="368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2" name="Group 5131"/>
          <p:cNvGrpSpPr/>
          <p:nvPr/>
        </p:nvGrpSpPr>
        <p:grpSpPr>
          <a:xfrm>
            <a:off x="8547766" y="6018665"/>
            <a:ext cx="52936" cy="63688"/>
            <a:chOff x="8547766" y="6018665"/>
            <a:chExt cx="52936" cy="63688"/>
          </a:xfrm>
        </p:grpSpPr>
        <p:pic>
          <p:nvPicPr>
            <p:cNvPr id="4314" name="object 4314"/>
            <p:cNvPicPr/>
            <p:nvPr/>
          </p:nvPicPr>
          <p:blipFill>
            <a:blip r:embed="rId642" cstate="print"/>
            <a:stretch>
              <a:fillRect/>
            </a:stretch>
          </p:blipFill>
          <p:spPr>
            <a:xfrm>
              <a:off x="8547766" y="6018665"/>
              <a:ext cx="52753" cy="63538"/>
            </a:xfrm>
            <a:prstGeom prst="rect">
              <a:avLst/>
            </a:prstGeom>
          </p:spPr>
        </p:pic>
        <p:sp>
          <p:nvSpPr>
            <p:cNvPr id="4315" name="object 4315"/>
            <p:cNvSpPr/>
            <p:nvPr/>
          </p:nvSpPr>
          <p:spPr>
            <a:xfrm>
              <a:off x="8547766" y="6018665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0" y="97560"/>
                  </a:moveTo>
                  <a:lnTo>
                    <a:pt x="80999" y="975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7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16" name="object 4316"/>
          <p:cNvSpPr txBox="1"/>
          <p:nvPr/>
        </p:nvSpPr>
        <p:spPr>
          <a:xfrm>
            <a:off x="8545450" y="6014413"/>
            <a:ext cx="58726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1" name="Group 5130"/>
          <p:cNvGrpSpPr/>
          <p:nvPr/>
        </p:nvGrpSpPr>
        <p:grpSpPr>
          <a:xfrm>
            <a:off x="8547766" y="6082338"/>
            <a:ext cx="52936" cy="63688"/>
            <a:chOff x="8547766" y="6082338"/>
            <a:chExt cx="52936" cy="63688"/>
          </a:xfrm>
        </p:grpSpPr>
        <p:sp>
          <p:nvSpPr>
            <p:cNvPr id="4318" name="object 4318"/>
            <p:cNvSpPr/>
            <p:nvPr/>
          </p:nvSpPr>
          <p:spPr>
            <a:xfrm>
              <a:off x="8547766" y="6082338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80999" y="0"/>
                  </a:moveTo>
                  <a:lnTo>
                    <a:pt x="0" y="0"/>
                  </a:lnTo>
                  <a:lnTo>
                    <a:pt x="0" y="97560"/>
                  </a:lnTo>
                  <a:lnTo>
                    <a:pt x="80999" y="97560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19" name="object 4319"/>
            <p:cNvSpPr/>
            <p:nvPr/>
          </p:nvSpPr>
          <p:spPr>
            <a:xfrm>
              <a:off x="8547766" y="6082338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0" y="97560"/>
                  </a:moveTo>
                  <a:lnTo>
                    <a:pt x="80999" y="975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7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20" name="object 4320"/>
          <p:cNvSpPr txBox="1"/>
          <p:nvPr/>
        </p:nvSpPr>
        <p:spPr>
          <a:xfrm>
            <a:off x="8552812" y="6082105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30" name="Group 5129"/>
          <p:cNvGrpSpPr/>
          <p:nvPr/>
        </p:nvGrpSpPr>
        <p:grpSpPr>
          <a:xfrm>
            <a:off x="8547766" y="6145878"/>
            <a:ext cx="52936" cy="63688"/>
            <a:chOff x="8547766" y="6145878"/>
            <a:chExt cx="52936" cy="63688"/>
          </a:xfrm>
        </p:grpSpPr>
        <p:sp>
          <p:nvSpPr>
            <p:cNvPr id="4322" name="object 4322"/>
            <p:cNvSpPr/>
            <p:nvPr/>
          </p:nvSpPr>
          <p:spPr>
            <a:xfrm>
              <a:off x="8547766" y="6145878"/>
              <a:ext cx="52936" cy="61207"/>
            </a:xfrm>
            <a:custGeom>
              <a:avLst/>
              <a:gdLst/>
              <a:ahLst/>
              <a:cxnLst/>
              <a:rect l="l" t="t" r="r" b="b"/>
              <a:pathLst>
                <a:path w="81279" h="93979">
                  <a:moveTo>
                    <a:pt x="0" y="93433"/>
                  </a:moveTo>
                  <a:lnTo>
                    <a:pt x="80999" y="9343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343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23" name="object 4323"/>
            <p:cNvSpPr/>
            <p:nvPr/>
          </p:nvSpPr>
          <p:spPr>
            <a:xfrm>
              <a:off x="8547766" y="6145878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0" y="97560"/>
                  </a:moveTo>
                  <a:lnTo>
                    <a:pt x="80999" y="975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7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24" name="object 4324"/>
          <p:cNvSpPr txBox="1"/>
          <p:nvPr/>
        </p:nvSpPr>
        <p:spPr>
          <a:xfrm>
            <a:off x="8544622" y="6145628"/>
            <a:ext cx="60794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DL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9" name="Group 5128"/>
          <p:cNvGrpSpPr/>
          <p:nvPr/>
        </p:nvGrpSpPr>
        <p:grpSpPr>
          <a:xfrm>
            <a:off x="8547766" y="6206729"/>
            <a:ext cx="52936" cy="63688"/>
            <a:chOff x="8547766" y="6206729"/>
            <a:chExt cx="52936" cy="63688"/>
          </a:xfrm>
        </p:grpSpPr>
        <p:sp>
          <p:nvSpPr>
            <p:cNvPr id="4326" name="object 4326"/>
            <p:cNvSpPr/>
            <p:nvPr/>
          </p:nvSpPr>
          <p:spPr>
            <a:xfrm>
              <a:off x="8547766" y="6206729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80999" y="0"/>
                  </a:moveTo>
                  <a:lnTo>
                    <a:pt x="0" y="0"/>
                  </a:lnTo>
                  <a:lnTo>
                    <a:pt x="0" y="97560"/>
                  </a:lnTo>
                  <a:lnTo>
                    <a:pt x="80999" y="97560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27" name="object 4327"/>
            <p:cNvSpPr/>
            <p:nvPr/>
          </p:nvSpPr>
          <p:spPr>
            <a:xfrm>
              <a:off x="8547766" y="6206729"/>
              <a:ext cx="52936" cy="63688"/>
            </a:xfrm>
            <a:custGeom>
              <a:avLst/>
              <a:gdLst/>
              <a:ahLst/>
              <a:cxnLst/>
              <a:rect l="l" t="t" r="r" b="b"/>
              <a:pathLst>
                <a:path w="81279" h="97790">
                  <a:moveTo>
                    <a:pt x="0" y="97560"/>
                  </a:moveTo>
                  <a:lnTo>
                    <a:pt x="80999" y="97560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97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28" name="object 4328"/>
          <p:cNvSpPr txBox="1"/>
          <p:nvPr/>
        </p:nvSpPr>
        <p:spPr>
          <a:xfrm>
            <a:off x="8526094" y="6197639"/>
            <a:ext cx="13482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DN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58" baseline="-17000" dirty="0">
                <a:latin typeface="Arial" panose="020B0604020202020204"/>
                <a:cs typeface="Arial" panose="020B0604020202020204"/>
              </a:rPr>
              <a:t>D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8" name="Group 5127"/>
          <p:cNvGrpSpPr/>
          <p:nvPr/>
        </p:nvGrpSpPr>
        <p:grpSpPr>
          <a:xfrm>
            <a:off x="8547766" y="5958309"/>
            <a:ext cx="185276" cy="375490"/>
            <a:chOff x="8547766" y="5958309"/>
            <a:chExt cx="185276" cy="375490"/>
          </a:xfrm>
        </p:grpSpPr>
        <p:pic>
          <p:nvPicPr>
            <p:cNvPr id="4330" name="object 4330"/>
            <p:cNvPicPr/>
            <p:nvPr/>
          </p:nvPicPr>
          <p:blipFill>
            <a:blip r:embed="rId643" cstate="print"/>
            <a:stretch>
              <a:fillRect/>
            </a:stretch>
          </p:blipFill>
          <p:spPr>
            <a:xfrm>
              <a:off x="8547766" y="6269905"/>
              <a:ext cx="52753" cy="63539"/>
            </a:xfrm>
            <a:prstGeom prst="rect">
              <a:avLst/>
            </a:prstGeom>
          </p:spPr>
        </p:pic>
        <p:sp>
          <p:nvSpPr>
            <p:cNvPr id="4331" name="object 4331"/>
            <p:cNvSpPr/>
            <p:nvPr/>
          </p:nvSpPr>
          <p:spPr>
            <a:xfrm>
              <a:off x="8547766" y="6060435"/>
              <a:ext cx="52936" cy="273364"/>
            </a:xfrm>
            <a:custGeom>
              <a:avLst/>
              <a:gdLst/>
              <a:ahLst/>
              <a:cxnLst/>
              <a:rect l="l" t="t" r="r" b="b"/>
              <a:pathLst>
                <a:path w="81279" h="419734">
                  <a:moveTo>
                    <a:pt x="0" y="419188"/>
                  </a:moveTo>
                  <a:lnTo>
                    <a:pt x="80999" y="419188"/>
                  </a:lnTo>
                  <a:lnTo>
                    <a:pt x="80999" y="321628"/>
                  </a:lnTo>
                  <a:lnTo>
                    <a:pt x="0" y="321628"/>
                  </a:lnTo>
                  <a:lnTo>
                    <a:pt x="0" y="419188"/>
                  </a:lnTo>
                  <a:close/>
                </a:path>
                <a:path w="81279" h="419734">
                  <a:moveTo>
                    <a:pt x="38735" y="0"/>
                  </a:moveTo>
                  <a:lnTo>
                    <a:pt x="38735" y="50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32" name="object 4332"/>
            <p:cNvSpPr/>
            <p:nvPr/>
          </p:nvSpPr>
          <p:spPr>
            <a:xfrm>
              <a:off x="8559097" y="6056936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79"/>
                  </a:lnTo>
                  <a:lnTo>
                    <a:pt x="21336" y="5038"/>
                  </a:lnTo>
                  <a:lnTo>
                    <a:pt x="10453" y="3779"/>
                  </a:lnTo>
                  <a:lnTo>
                    <a:pt x="0" y="0"/>
                  </a:lnTo>
                  <a:lnTo>
                    <a:pt x="21336" y="42684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333" name="object 4333"/>
            <p:cNvPicPr/>
            <p:nvPr/>
          </p:nvPicPr>
          <p:blipFill>
            <a:blip r:embed="rId644" cstate="print"/>
            <a:stretch>
              <a:fillRect/>
            </a:stretch>
          </p:blipFill>
          <p:spPr>
            <a:xfrm>
              <a:off x="8639163" y="5958309"/>
              <a:ext cx="93788" cy="94019"/>
            </a:xfrm>
            <a:prstGeom prst="rect">
              <a:avLst/>
            </a:prstGeom>
          </p:spPr>
        </p:pic>
        <p:sp>
          <p:nvSpPr>
            <p:cNvPr id="4334" name="object 4334"/>
            <p:cNvSpPr/>
            <p:nvPr/>
          </p:nvSpPr>
          <p:spPr>
            <a:xfrm>
              <a:off x="8639163" y="5958309"/>
              <a:ext cx="93879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35" name="object 4335"/>
          <p:cNvSpPr txBox="1"/>
          <p:nvPr/>
        </p:nvSpPr>
        <p:spPr>
          <a:xfrm>
            <a:off x="8649834" y="5966571"/>
            <a:ext cx="7444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7" name="Group 5126"/>
          <p:cNvGrpSpPr/>
          <p:nvPr/>
        </p:nvGrpSpPr>
        <p:grpSpPr>
          <a:xfrm>
            <a:off x="8639164" y="6051262"/>
            <a:ext cx="93878" cy="94292"/>
            <a:chOff x="8639164" y="6051262"/>
            <a:chExt cx="93878" cy="94292"/>
          </a:xfrm>
        </p:grpSpPr>
        <p:sp>
          <p:nvSpPr>
            <p:cNvPr id="4337" name="object 4337"/>
            <p:cNvSpPr/>
            <p:nvPr/>
          </p:nvSpPr>
          <p:spPr>
            <a:xfrm>
              <a:off x="8639164" y="6051262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05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44005" y="144360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38" name="object 4338"/>
            <p:cNvSpPr/>
            <p:nvPr/>
          </p:nvSpPr>
          <p:spPr>
            <a:xfrm>
              <a:off x="8639164" y="6051262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39" name="object 4339"/>
          <p:cNvSpPr txBox="1"/>
          <p:nvPr/>
        </p:nvSpPr>
        <p:spPr>
          <a:xfrm>
            <a:off x="8651074" y="6059476"/>
            <a:ext cx="7154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DL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6" name="Group 5125"/>
          <p:cNvGrpSpPr/>
          <p:nvPr/>
        </p:nvGrpSpPr>
        <p:grpSpPr>
          <a:xfrm>
            <a:off x="8639164" y="6145885"/>
            <a:ext cx="93878" cy="94292"/>
            <a:chOff x="8639164" y="6145885"/>
            <a:chExt cx="93878" cy="94292"/>
          </a:xfrm>
        </p:grpSpPr>
        <p:pic>
          <p:nvPicPr>
            <p:cNvPr id="4341" name="object 4341"/>
            <p:cNvPicPr/>
            <p:nvPr/>
          </p:nvPicPr>
          <p:blipFill>
            <a:blip r:embed="rId645" cstate="print"/>
            <a:stretch>
              <a:fillRect/>
            </a:stretch>
          </p:blipFill>
          <p:spPr>
            <a:xfrm>
              <a:off x="8639164" y="6145885"/>
              <a:ext cx="93787" cy="94019"/>
            </a:xfrm>
            <a:prstGeom prst="rect">
              <a:avLst/>
            </a:prstGeom>
          </p:spPr>
        </p:pic>
        <p:sp>
          <p:nvSpPr>
            <p:cNvPr id="4342" name="object 4342"/>
            <p:cNvSpPr/>
            <p:nvPr/>
          </p:nvSpPr>
          <p:spPr>
            <a:xfrm>
              <a:off x="8639164" y="6145885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43" name="object 4343"/>
          <p:cNvSpPr txBox="1"/>
          <p:nvPr/>
        </p:nvSpPr>
        <p:spPr>
          <a:xfrm>
            <a:off x="8665963" y="6154164"/>
            <a:ext cx="4218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5" name="Group 5124"/>
          <p:cNvGrpSpPr/>
          <p:nvPr/>
        </p:nvGrpSpPr>
        <p:grpSpPr>
          <a:xfrm>
            <a:off x="8639164" y="6239425"/>
            <a:ext cx="93878" cy="94292"/>
            <a:chOff x="8639164" y="6239425"/>
            <a:chExt cx="93878" cy="94292"/>
          </a:xfrm>
        </p:grpSpPr>
        <p:pic>
          <p:nvPicPr>
            <p:cNvPr id="4345" name="object 4345"/>
            <p:cNvPicPr/>
            <p:nvPr/>
          </p:nvPicPr>
          <p:blipFill>
            <a:blip r:embed="rId646" cstate="print"/>
            <a:stretch>
              <a:fillRect/>
            </a:stretch>
          </p:blipFill>
          <p:spPr>
            <a:xfrm>
              <a:off x="8639164" y="6239425"/>
              <a:ext cx="93787" cy="94019"/>
            </a:xfrm>
            <a:prstGeom prst="rect">
              <a:avLst/>
            </a:prstGeom>
          </p:spPr>
        </p:pic>
        <p:sp>
          <p:nvSpPr>
            <p:cNvPr id="4346" name="object 4346"/>
            <p:cNvSpPr/>
            <p:nvPr/>
          </p:nvSpPr>
          <p:spPr>
            <a:xfrm>
              <a:off x="8639164" y="6239425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347" name="object 4347"/>
            <p:cNvPicPr/>
            <p:nvPr/>
          </p:nvPicPr>
          <p:blipFill>
            <a:blip r:embed="rId647" cstate="print"/>
            <a:stretch>
              <a:fillRect/>
            </a:stretch>
          </p:blipFill>
          <p:spPr>
            <a:xfrm>
              <a:off x="8639164" y="6239425"/>
              <a:ext cx="93787" cy="94019"/>
            </a:xfrm>
            <a:prstGeom prst="rect">
              <a:avLst/>
            </a:prstGeom>
          </p:spPr>
        </p:pic>
        <p:sp>
          <p:nvSpPr>
            <p:cNvPr id="4348" name="object 4348"/>
            <p:cNvSpPr/>
            <p:nvPr/>
          </p:nvSpPr>
          <p:spPr>
            <a:xfrm>
              <a:off x="8639164" y="6239425"/>
              <a:ext cx="93878" cy="94292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0" y="144360"/>
                  </a:moveTo>
                  <a:lnTo>
                    <a:pt x="144005" y="144360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49" name="object 4349"/>
          <p:cNvSpPr txBox="1"/>
          <p:nvPr/>
        </p:nvSpPr>
        <p:spPr>
          <a:xfrm>
            <a:off x="8523945" y="6258780"/>
            <a:ext cx="21174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SDN</a:t>
            </a:r>
            <a:r>
              <a:rPr sz="19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220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40" b="1" spc="-24" baseline="19000" dirty="0">
                <a:latin typeface="Arial" panose="020B0604020202020204"/>
                <a:cs typeface="Arial" panose="020B0604020202020204"/>
              </a:rPr>
              <a:t>SZ</a:t>
            </a:r>
            <a:endParaRPr sz="440" baseline="19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4" name="Group 5123"/>
          <p:cNvGrpSpPr/>
          <p:nvPr/>
        </p:nvGrpSpPr>
        <p:grpSpPr>
          <a:xfrm>
            <a:off x="8733207" y="5958309"/>
            <a:ext cx="52936" cy="125723"/>
            <a:chOff x="8733207" y="5958309"/>
            <a:chExt cx="52936" cy="125723"/>
          </a:xfrm>
        </p:grpSpPr>
        <p:pic>
          <p:nvPicPr>
            <p:cNvPr id="4351" name="object 4351"/>
            <p:cNvPicPr/>
            <p:nvPr/>
          </p:nvPicPr>
          <p:blipFill>
            <a:blip r:embed="rId648" cstate="print"/>
            <a:stretch>
              <a:fillRect/>
            </a:stretch>
          </p:blipFill>
          <p:spPr>
            <a:xfrm>
              <a:off x="8733207" y="5958309"/>
              <a:ext cx="52753" cy="125673"/>
            </a:xfrm>
            <a:prstGeom prst="rect">
              <a:avLst/>
            </a:prstGeom>
          </p:spPr>
        </p:pic>
        <p:sp>
          <p:nvSpPr>
            <p:cNvPr id="4352" name="object 4352"/>
            <p:cNvSpPr/>
            <p:nvPr/>
          </p:nvSpPr>
          <p:spPr>
            <a:xfrm>
              <a:off x="8733207" y="5958309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53" name="object 4353"/>
          <p:cNvSpPr txBox="1"/>
          <p:nvPr/>
        </p:nvSpPr>
        <p:spPr>
          <a:xfrm>
            <a:off x="8739411" y="5982254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3" name="Group 5122"/>
          <p:cNvGrpSpPr/>
          <p:nvPr/>
        </p:nvGrpSpPr>
        <p:grpSpPr>
          <a:xfrm>
            <a:off x="8733207" y="6082817"/>
            <a:ext cx="52936" cy="250676"/>
            <a:chOff x="8733207" y="6082817"/>
            <a:chExt cx="52936" cy="250676"/>
          </a:xfrm>
        </p:grpSpPr>
        <p:pic>
          <p:nvPicPr>
            <p:cNvPr id="4355" name="object 4355"/>
            <p:cNvPicPr/>
            <p:nvPr/>
          </p:nvPicPr>
          <p:blipFill>
            <a:blip r:embed="rId649" cstate="print"/>
            <a:stretch>
              <a:fillRect/>
            </a:stretch>
          </p:blipFill>
          <p:spPr>
            <a:xfrm>
              <a:off x="8733207" y="6082817"/>
              <a:ext cx="52753" cy="125673"/>
            </a:xfrm>
            <a:prstGeom prst="rect">
              <a:avLst/>
            </a:prstGeom>
          </p:spPr>
        </p:pic>
        <p:sp>
          <p:nvSpPr>
            <p:cNvPr id="4356" name="object 4356"/>
            <p:cNvSpPr/>
            <p:nvPr/>
          </p:nvSpPr>
          <p:spPr>
            <a:xfrm>
              <a:off x="8733207" y="608281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357" name="object 4357"/>
            <p:cNvPicPr/>
            <p:nvPr/>
          </p:nvPicPr>
          <p:blipFill>
            <a:blip r:embed="rId650" cstate="print"/>
            <a:stretch>
              <a:fillRect/>
            </a:stretch>
          </p:blipFill>
          <p:spPr>
            <a:xfrm>
              <a:off x="8733207" y="6207770"/>
              <a:ext cx="52753" cy="125673"/>
            </a:xfrm>
            <a:prstGeom prst="rect">
              <a:avLst/>
            </a:prstGeom>
          </p:spPr>
        </p:pic>
        <p:sp>
          <p:nvSpPr>
            <p:cNvPr id="4358" name="object 4358"/>
            <p:cNvSpPr/>
            <p:nvPr/>
          </p:nvSpPr>
          <p:spPr>
            <a:xfrm>
              <a:off x="8733207" y="6207770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359" name="object 4359"/>
            <p:cNvPicPr/>
            <p:nvPr/>
          </p:nvPicPr>
          <p:blipFill>
            <a:blip r:embed="rId651" cstate="print"/>
            <a:stretch>
              <a:fillRect/>
            </a:stretch>
          </p:blipFill>
          <p:spPr>
            <a:xfrm>
              <a:off x="8733207" y="6207770"/>
              <a:ext cx="52753" cy="125673"/>
            </a:xfrm>
            <a:prstGeom prst="rect">
              <a:avLst/>
            </a:prstGeom>
          </p:spPr>
        </p:pic>
        <p:sp>
          <p:nvSpPr>
            <p:cNvPr id="4360" name="object 4360"/>
            <p:cNvSpPr/>
            <p:nvPr/>
          </p:nvSpPr>
          <p:spPr>
            <a:xfrm>
              <a:off x="8733207" y="6207770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61" name="object 4361"/>
          <p:cNvSpPr txBox="1"/>
          <p:nvPr/>
        </p:nvSpPr>
        <p:spPr>
          <a:xfrm>
            <a:off x="8726260" y="6234759"/>
            <a:ext cx="68651" cy="53847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295" b="1" spc="-16" dirty="0">
                <a:latin typeface="Arial" panose="020B0604020202020204"/>
                <a:cs typeface="Arial" panose="020B0604020202020204"/>
              </a:rPr>
              <a:t>SA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2" name="Group 5121"/>
          <p:cNvGrpSpPr/>
          <p:nvPr/>
        </p:nvGrpSpPr>
        <p:grpSpPr>
          <a:xfrm>
            <a:off x="8785978" y="5958309"/>
            <a:ext cx="52936" cy="125723"/>
            <a:chOff x="8785978" y="5958309"/>
            <a:chExt cx="52936" cy="125723"/>
          </a:xfrm>
        </p:grpSpPr>
        <p:pic>
          <p:nvPicPr>
            <p:cNvPr id="4363" name="object 4363"/>
            <p:cNvPicPr/>
            <p:nvPr/>
          </p:nvPicPr>
          <p:blipFill>
            <a:blip r:embed="rId652" cstate="print"/>
            <a:stretch>
              <a:fillRect/>
            </a:stretch>
          </p:blipFill>
          <p:spPr>
            <a:xfrm>
              <a:off x="8785978" y="5958309"/>
              <a:ext cx="52753" cy="125673"/>
            </a:xfrm>
            <a:prstGeom prst="rect">
              <a:avLst/>
            </a:prstGeom>
          </p:spPr>
        </p:pic>
        <p:sp>
          <p:nvSpPr>
            <p:cNvPr id="4364" name="object 4364"/>
            <p:cNvSpPr/>
            <p:nvPr/>
          </p:nvSpPr>
          <p:spPr>
            <a:xfrm>
              <a:off x="8785978" y="5958309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65" name="object 4365"/>
          <p:cNvSpPr txBox="1"/>
          <p:nvPr/>
        </p:nvSpPr>
        <p:spPr>
          <a:xfrm>
            <a:off x="8791023" y="5961609"/>
            <a:ext cx="44665" cy="94065"/>
          </a:xfrm>
          <a:prstGeom prst="rect">
            <a:avLst/>
          </a:prstGeom>
        </p:spPr>
        <p:txBody>
          <a:bodyPr vert="horz" wrap="square" lIns="0" tIns="16955" rIns="0" bIns="0" rtlCol="0">
            <a:spAutoFit/>
          </a:bodyPr>
          <a:lstStyle/>
          <a:p>
            <a:pPr marL="8255" marR="3175" defTabSz="595630">
              <a:lnSpc>
                <a:spcPts val="325"/>
              </a:lnSpc>
              <a:spcBef>
                <a:spcPts val="13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X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1" name="Group 5120"/>
          <p:cNvGrpSpPr/>
          <p:nvPr/>
        </p:nvGrpSpPr>
        <p:grpSpPr>
          <a:xfrm>
            <a:off x="8785978" y="6082817"/>
            <a:ext cx="52936" cy="125723"/>
            <a:chOff x="8785978" y="6082817"/>
            <a:chExt cx="52936" cy="125723"/>
          </a:xfrm>
        </p:grpSpPr>
        <p:pic>
          <p:nvPicPr>
            <p:cNvPr id="4367" name="object 4367"/>
            <p:cNvPicPr/>
            <p:nvPr/>
          </p:nvPicPr>
          <p:blipFill>
            <a:blip r:embed="rId653" cstate="print"/>
            <a:stretch>
              <a:fillRect/>
            </a:stretch>
          </p:blipFill>
          <p:spPr>
            <a:xfrm>
              <a:off x="8785978" y="6082817"/>
              <a:ext cx="52753" cy="125673"/>
            </a:xfrm>
            <a:prstGeom prst="rect">
              <a:avLst/>
            </a:prstGeom>
          </p:spPr>
        </p:pic>
        <p:sp>
          <p:nvSpPr>
            <p:cNvPr id="4368" name="object 4368"/>
            <p:cNvSpPr/>
            <p:nvPr/>
          </p:nvSpPr>
          <p:spPr>
            <a:xfrm>
              <a:off x="8785978" y="6082817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69" name="object 4369"/>
          <p:cNvSpPr txBox="1"/>
          <p:nvPr/>
        </p:nvSpPr>
        <p:spPr>
          <a:xfrm>
            <a:off x="8738417" y="6086274"/>
            <a:ext cx="9718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9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20" name="Group 5119"/>
          <p:cNvGrpSpPr/>
          <p:nvPr/>
        </p:nvGrpSpPr>
        <p:grpSpPr>
          <a:xfrm>
            <a:off x="8785979" y="5958313"/>
            <a:ext cx="193795" cy="375181"/>
            <a:chOff x="8785979" y="5958313"/>
            <a:chExt cx="193795" cy="375181"/>
          </a:xfrm>
        </p:grpSpPr>
        <p:pic>
          <p:nvPicPr>
            <p:cNvPr id="4371" name="object 4371"/>
            <p:cNvPicPr/>
            <p:nvPr/>
          </p:nvPicPr>
          <p:blipFill>
            <a:blip r:embed="rId654" cstate="print"/>
            <a:stretch>
              <a:fillRect/>
            </a:stretch>
          </p:blipFill>
          <p:spPr>
            <a:xfrm>
              <a:off x="8785979" y="6207771"/>
              <a:ext cx="52753" cy="125673"/>
            </a:xfrm>
            <a:prstGeom prst="rect">
              <a:avLst/>
            </a:prstGeom>
          </p:spPr>
        </p:pic>
        <p:sp>
          <p:nvSpPr>
            <p:cNvPr id="4372" name="object 4372"/>
            <p:cNvSpPr/>
            <p:nvPr/>
          </p:nvSpPr>
          <p:spPr>
            <a:xfrm>
              <a:off x="8785979" y="6207771"/>
              <a:ext cx="52936" cy="125723"/>
            </a:xfrm>
            <a:custGeom>
              <a:avLst/>
              <a:gdLst/>
              <a:ahLst/>
              <a:cxnLst/>
              <a:rect l="l" t="t" r="r" b="b"/>
              <a:pathLst>
                <a:path w="81279" h="193040">
                  <a:moveTo>
                    <a:pt x="0" y="192963"/>
                  </a:moveTo>
                  <a:lnTo>
                    <a:pt x="80999" y="192963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73" name="object 4373"/>
            <p:cNvSpPr/>
            <p:nvPr/>
          </p:nvSpPr>
          <p:spPr>
            <a:xfrm>
              <a:off x="8838749" y="5958313"/>
              <a:ext cx="141025" cy="60794"/>
            </a:xfrm>
            <a:custGeom>
              <a:avLst/>
              <a:gdLst/>
              <a:ahLst/>
              <a:cxnLst/>
              <a:rect l="l" t="t" r="r" b="b"/>
              <a:pathLst>
                <a:path w="216534" h="93345">
                  <a:moveTo>
                    <a:pt x="0" y="92849"/>
                  </a:moveTo>
                  <a:lnTo>
                    <a:pt x="216001" y="92849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284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74" name="object 4374"/>
            <p:cNvSpPr/>
            <p:nvPr/>
          </p:nvSpPr>
          <p:spPr>
            <a:xfrm>
              <a:off x="8838749" y="5958313"/>
              <a:ext cx="141025" cy="63689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75" name="object 4375"/>
            <p:cNvSpPr/>
            <p:nvPr/>
          </p:nvSpPr>
          <p:spPr>
            <a:xfrm>
              <a:off x="8838749" y="6018784"/>
              <a:ext cx="141025" cy="63689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216001" y="0"/>
                  </a:moveTo>
                  <a:lnTo>
                    <a:pt x="0" y="0"/>
                  </a:lnTo>
                  <a:lnTo>
                    <a:pt x="0" y="97200"/>
                  </a:lnTo>
                  <a:lnTo>
                    <a:pt x="216001" y="97200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76" name="object 4376"/>
            <p:cNvSpPr/>
            <p:nvPr/>
          </p:nvSpPr>
          <p:spPr>
            <a:xfrm>
              <a:off x="8838749" y="6018784"/>
              <a:ext cx="141025" cy="63689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77" name="object 4377"/>
          <p:cNvSpPr txBox="1"/>
          <p:nvPr/>
        </p:nvSpPr>
        <p:spPr>
          <a:xfrm>
            <a:off x="8884323" y="5940567"/>
            <a:ext cx="51281" cy="124922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marR="3175" indent="4445" defTabSz="595630">
              <a:lnSpc>
                <a:spcPct val="122000"/>
              </a:lnSpc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9" name="Group 5118"/>
          <p:cNvGrpSpPr/>
          <p:nvPr/>
        </p:nvGrpSpPr>
        <p:grpSpPr>
          <a:xfrm>
            <a:off x="8838748" y="6206723"/>
            <a:ext cx="141025" cy="127105"/>
            <a:chOff x="8838748" y="6206723"/>
            <a:chExt cx="141025" cy="127105"/>
          </a:xfrm>
        </p:grpSpPr>
        <p:sp>
          <p:nvSpPr>
            <p:cNvPr id="4379" name="object 4379"/>
            <p:cNvSpPr/>
            <p:nvPr/>
          </p:nvSpPr>
          <p:spPr>
            <a:xfrm>
              <a:off x="8838748" y="6209184"/>
              <a:ext cx="141025" cy="61207"/>
            </a:xfrm>
            <a:custGeom>
              <a:avLst/>
              <a:gdLst/>
              <a:ahLst/>
              <a:cxnLst/>
              <a:rect l="l" t="t" r="r" b="b"/>
              <a:pathLst>
                <a:path w="216534" h="93979">
                  <a:moveTo>
                    <a:pt x="0" y="93421"/>
                  </a:moveTo>
                  <a:lnTo>
                    <a:pt x="216001" y="93421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3421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80" name="object 4380"/>
            <p:cNvSpPr/>
            <p:nvPr/>
          </p:nvSpPr>
          <p:spPr>
            <a:xfrm>
              <a:off x="8838748" y="6206723"/>
              <a:ext cx="141025" cy="63689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381" name="object 4381"/>
            <p:cNvPicPr/>
            <p:nvPr/>
          </p:nvPicPr>
          <p:blipFill>
            <a:blip r:embed="rId655" cstate="print"/>
            <a:stretch>
              <a:fillRect/>
            </a:stretch>
          </p:blipFill>
          <p:spPr>
            <a:xfrm>
              <a:off x="8838748" y="6270139"/>
              <a:ext cx="140677" cy="63305"/>
            </a:xfrm>
            <a:prstGeom prst="rect">
              <a:avLst/>
            </a:prstGeom>
          </p:spPr>
        </p:pic>
        <p:sp>
          <p:nvSpPr>
            <p:cNvPr id="4382" name="object 4382"/>
            <p:cNvSpPr/>
            <p:nvPr/>
          </p:nvSpPr>
          <p:spPr>
            <a:xfrm>
              <a:off x="8838748" y="6270139"/>
              <a:ext cx="141025" cy="63689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83" name="object 4383"/>
          <p:cNvSpPr txBox="1"/>
          <p:nvPr/>
        </p:nvSpPr>
        <p:spPr>
          <a:xfrm>
            <a:off x="8773489" y="6186324"/>
            <a:ext cx="205541" cy="135241"/>
          </a:xfrm>
          <a:prstGeom prst="rect">
            <a:avLst/>
          </a:prstGeom>
        </p:spPr>
        <p:txBody>
          <a:bodyPr vert="horz" wrap="square" lIns="0" tIns="21919" rIns="0" bIns="0" rtlCol="0">
            <a:spAutoFit/>
          </a:bodyPr>
          <a:lstStyle/>
          <a:p>
            <a:pPr marL="25400" defTabSz="595630">
              <a:spcBef>
                <a:spcPts val="175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479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DN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24765" defTabSz="595630">
              <a:spcBef>
                <a:spcPts val="110"/>
              </a:spcBef>
            </a:pPr>
            <a:r>
              <a:rPr sz="490" b="1" baseline="17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307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SDN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8" name="Group 5117"/>
          <p:cNvGrpSpPr/>
          <p:nvPr/>
        </p:nvGrpSpPr>
        <p:grpSpPr>
          <a:xfrm>
            <a:off x="8838748" y="6081976"/>
            <a:ext cx="141025" cy="63688"/>
            <a:chOff x="8838748" y="6081976"/>
            <a:chExt cx="141025" cy="63688"/>
          </a:xfrm>
        </p:grpSpPr>
        <p:pic>
          <p:nvPicPr>
            <p:cNvPr id="4385" name="object 4385"/>
            <p:cNvPicPr/>
            <p:nvPr/>
          </p:nvPicPr>
          <p:blipFill>
            <a:blip r:embed="rId656" cstate="print"/>
            <a:stretch>
              <a:fillRect/>
            </a:stretch>
          </p:blipFill>
          <p:spPr>
            <a:xfrm>
              <a:off x="8838748" y="6081976"/>
              <a:ext cx="140677" cy="63304"/>
            </a:xfrm>
            <a:prstGeom prst="rect">
              <a:avLst/>
            </a:prstGeom>
          </p:spPr>
        </p:pic>
        <p:sp>
          <p:nvSpPr>
            <p:cNvPr id="4386" name="object 4386"/>
            <p:cNvSpPr/>
            <p:nvPr/>
          </p:nvSpPr>
          <p:spPr>
            <a:xfrm>
              <a:off x="8838748" y="6081976"/>
              <a:ext cx="141025" cy="63688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87" name="object 4387"/>
          <p:cNvSpPr txBox="1"/>
          <p:nvPr/>
        </p:nvSpPr>
        <p:spPr>
          <a:xfrm>
            <a:off x="8870594" y="6074761"/>
            <a:ext cx="7940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7" name="Group 5116"/>
          <p:cNvGrpSpPr/>
          <p:nvPr/>
        </p:nvGrpSpPr>
        <p:grpSpPr>
          <a:xfrm>
            <a:off x="8838748" y="6145880"/>
            <a:ext cx="141025" cy="63688"/>
            <a:chOff x="8838748" y="6145880"/>
            <a:chExt cx="141025" cy="63688"/>
          </a:xfrm>
        </p:grpSpPr>
        <p:pic>
          <p:nvPicPr>
            <p:cNvPr id="4389" name="object 4389"/>
            <p:cNvPicPr/>
            <p:nvPr/>
          </p:nvPicPr>
          <p:blipFill>
            <a:blip r:embed="rId657" cstate="print"/>
            <a:stretch>
              <a:fillRect/>
            </a:stretch>
          </p:blipFill>
          <p:spPr>
            <a:xfrm>
              <a:off x="8838748" y="6145880"/>
              <a:ext cx="140677" cy="63304"/>
            </a:xfrm>
            <a:prstGeom prst="rect">
              <a:avLst/>
            </a:prstGeom>
          </p:spPr>
        </p:pic>
        <p:sp>
          <p:nvSpPr>
            <p:cNvPr id="4390" name="object 4390"/>
            <p:cNvSpPr/>
            <p:nvPr/>
          </p:nvSpPr>
          <p:spPr>
            <a:xfrm>
              <a:off x="8838748" y="6145880"/>
              <a:ext cx="141025" cy="63688"/>
            </a:xfrm>
            <a:custGeom>
              <a:avLst/>
              <a:gdLst/>
              <a:ahLst/>
              <a:cxnLst/>
              <a:rect l="l" t="t" r="r" b="b"/>
              <a:pathLst>
                <a:path w="216534" h="97790">
                  <a:moveTo>
                    <a:pt x="0" y="97200"/>
                  </a:moveTo>
                  <a:lnTo>
                    <a:pt x="216001" y="97200"/>
                  </a:lnTo>
                  <a:lnTo>
                    <a:pt x="216001" y="0"/>
                  </a:lnTo>
                  <a:lnTo>
                    <a:pt x="0" y="0"/>
                  </a:lnTo>
                  <a:lnTo>
                    <a:pt x="0" y="972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91" name="object 4391"/>
          <p:cNvSpPr txBox="1"/>
          <p:nvPr/>
        </p:nvSpPr>
        <p:spPr>
          <a:xfrm>
            <a:off x="8722869" y="6127564"/>
            <a:ext cx="24110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10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-17000" dirty="0">
                <a:latin typeface="Arial" panose="020B0604020202020204"/>
                <a:cs typeface="Arial" panose="020B0604020202020204"/>
              </a:rPr>
              <a:t>SA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6" name="Group 5115"/>
          <p:cNvGrpSpPr/>
          <p:nvPr/>
        </p:nvGrpSpPr>
        <p:grpSpPr>
          <a:xfrm>
            <a:off x="8939245" y="5958309"/>
            <a:ext cx="167741" cy="159586"/>
            <a:chOff x="8939245" y="5958309"/>
            <a:chExt cx="167741" cy="159586"/>
          </a:xfrm>
        </p:grpSpPr>
        <p:sp>
          <p:nvSpPr>
            <p:cNvPr id="4393" name="object 4393"/>
            <p:cNvSpPr/>
            <p:nvPr/>
          </p:nvSpPr>
          <p:spPr>
            <a:xfrm>
              <a:off x="8956118" y="6083983"/>
              <a:ext cx="0" cy="9926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94" name="object 4394"/>
            <p:cNvSpPr/>
            <p:nvPr/>
          </p:nvSpPr>
          <p:spPr>
            <a:xfrm>
              <a:off x="8939245" y="6083983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29"/>
                  </a:lnTo>
                  <a:lnTo>
                    <a:pt x="25955" y="45700"/>
                  </a:lnTo>
                  <a:lnTo>
                    <a:pt x="39165" y="47229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95" name="object 4395"/>
            <p:cNvSpPr/>
            <p:nvPr/>
          </p:nvSpPr>
          <p:spPr>
            <a:xfrm>
              <a:off x="8977954" y="5958309"/>
              <a:ext cx="129032" cy="93052"/>
            </a:xfrm>
            <a:custGeom>
              <a:avLst/>
              <a:gdLst/>
              <a:ahLst/>
              <a:cxnLst/>
              <a:rect l="l" t="t" r="r" b="b"/>
              <a:pathLst>
                <a:path w="198120" h="142875">
                  <a:moveTo>
                    <a:pt x="0" y="142722"/>
                  </a:moveTo>
                  <a:lnTo>
                    <a:pt x="198005" y="142722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42722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396" name="object 4396"/>
            <p:cNvSpPr/>
            <p:nvPr/>
          </p:nvSpPr>
          <p:spPr>
            <a:xfrm>
              <a:off x="8977954" y="5958309"/>
              <a:ext cx="129032" cy="94292"/>
            </a:xfrm>
            <a:custGeom>
              <a:avLst/>
              <a:gdLst/>
              <a:ahLst/>
              <a:cxnLst/>
              <a:rect l="l" t="t" r="r" b="b"/>
              <a:pathLst>
                <a:path w="198120" h="144779">
                  <a:moveTo>
                    <a:pt x="0" y="144360"/>
                  </a:moveTo>
                  <a:lnTo>
                    <a:pt x="198005" y="144360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397" name="object 4397"/>
          <p:cNvSpPr txBox="1"/>
          <p:nvPr/>
        </p:nvSpPr>
        <p:spPr>
          <a:xfrm>
            <a:off x="9022454" y="596657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5" name="Group 5114"/>
          <p:cNvGrpSpPr/>
          <p:nvPr/>
        </p:nvGrpSpPr>
        <p:grpSpPr>
          <a:xfrm>
            <a:off x="8978203" y="6051262"/>
            <a:ext cx="129031" cy="94292"/>
            <a:chOff x="8978203" y="6051262"/>
            <a:chExt cx="129031" cy="94292"/>
          </a:xfrm>
        </p:grpSpPr>
        <p:pic>
          <p:nvPicPr>
            <p:cNvPr id="4399" name="object 4399"/>
            <p:cNvPicPr/>
            <p:nvPr/>
          </p:nvPicPr>
          <p:blipFill>
            <a:blip r:embed="rId658" cstate="print"/>
            <a:stretch>
              <a:fillRect/>
            </a:stretch>
          </p:blipFill>
          <p:spPr>
            <a:xfrm>
              <a:off x="8978203" y="6051262"/>
              <a:ext cx="128956" cy="94019"/>
            </a:xfrm>
            <a:prstGeom prst="rect">
              <a:avLst/>
            </a:prstGeom>
          </p:spPr>
        </p:pic>
        <p:sp>
          <p:nvSpPr>
            <p:cNvPr id="4400" name="object 4400"/>
            <p:cNvSpPr/>
            <p:nvPr/>
          </p:nvSpPr>
          <p:spPr>
            <a:xfrm>
              <a:off x="8978203" y="6051262"/>
              <a:ext cx="129031" cy="94292"/>
            </a:xfrm>
            <a:custGeom>
              <a:avLst/>
              <a:gdLst/>
              <a:ahLst/>
              <a:cxnLst/>
              <a:rect l="l" t="t" r="r" b="b"/>
              <a:pathLst>
                <a:path w="198120" h="144779">
                  <a:moveTo>
                    <a:pt x="0" y="144360"/>
                  </a:moveTo>
                  <a:lnTo>
                    <a:pt x="198005" y="144360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01" name="object 4401"/>
          <p:cNvSpPr txBox="1"/>
          <p:nvPr/>
        </p:nvSpPr>
        <p:spPr>
          <a:xfrm>
            <a:off x="9008805" y="6080120"/>
            <a:ext cx="6989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4" name="Group 5113"/>
          <p:cNvGrpSpPr/>
          <p:nvPr/>
        </p:nvGrpSpPr>
        <p:grpSpPr>
          <a:xfrm>
            <a:off x="8978203" y="6052329"/>
            <a:ext cx="129031" cy="187848"/>
            <a:chOff x="8978203" y="6052329"/>
            <a:chExt cx="129031" cy="187848"/>
          </a:xfrm>
        </p:grpSpPr>
        <p:sp>
          <p:nvSpPr>
            <p:cNvPr id="4403" name="object 4403"/>
            <p:cNvSpPr/>
            <p:nvPr/>
          </p:nvSpPr>
          <p:spPr>
            <a:xfrm>
              <a:off x="9043877" y="6052329"/>
              <a:ext cx="0" cy="9925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6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04" name="object 4404"/>
            <p:cNvSpPr/>
            <p:nvPr/>
          </p:nvSpPr>
          <p:spPr>
            <a:xfrm>
              <a:off x="9027003" y="605232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50" y="47229"/>
                  </a:lnTo>
                  <a:lnTo>
                    <a:pt x="25860" y="45700"/>
                  </a:lnTo>
                  <a:lnTo>
                    <a:pt x="39094" y="47229"/>
                  </a:lnTo>
                  <a:lnTo>
                    <a:pt x="51816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05" name="object 4405"/>
            <p:cNvSpPr/>
            <p:nvPr/>
          </p:nvSpPr>
          <p:spPr>
            <a:xfrm>
              <a:off x="8978203" y="6145885"/>
              <a:ext cx="129031" cy="94292"/>
            </a:xfrm>
            <a:custGeom>
              <a:avLst/>
              <a:gdLst/>
              <a:ahLst/>
              <a:cxnLst/>
              <a:rect l="l" t="t" r="r" b="b"/>
              <a:pathLst>
                <a:path w="198120" h="144779">
                  <a:moveTo>
                    <a:pt x="198005" y="0"/>
                  </a:moveTo>
                  <a:lnTo>
                    <a:pt x="0" y="0"/>
                  </a:lnTo>
                  <a:lnTo>
                    <a:pt x="0" y="144360"/>
                  </a:lnTo>
                  <a:lnTo>
                    <a:pt x="198005" y="144360"/>
                  </a:lnTo>
                  <a:lnTo>
                    <a:pt x="198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06" name="object 4406"/>
            <p:cNvSpPr/>
            <p:nvPr/>
          </p:nvSpPr>
          <p:spPr>
            <a:xfrm>
              <a:off x="8978203" y="6145885"/>
              <a:ext cx="129031" cy="94292"/>
            </a:xfrm>
            <a:custGeom>
              <a:avLst/>
              <a:gdLst/>
              <a:ahLst/>
              <a:cxnLst/>
              <a:rect l="l" t="t" r="r" b="b"/>
              <a:pathLst>
                <a:path w="198120" h="144779">
                  <a:moveTo>
                    <a:pt x="0" y="144360"/>
                  </a:moveTo>
                  <a:lnTo>
                    <a:pt x="198005" y="144360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07" name="object 4407"/>
          <p:cNvSpPr txBox="1"/>
          <p:nvPr/>
        </p:nvSpPr>
        <p:spPr>
          <a:xfrm>
            <a:off x="9018070" y="61541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3" name="Group 5112"/>
          <p:cNvGrpSpPr/>
          <p:nvPr/>
        </p:nvGrpSpPr>
        <p:grpSpPr>
          <a:xfrm>
            <a:off x="8977955" y="6239425"/>
            <a:ext cx="129031" cy="94292"/>
            <a:chOff x="8977955" y="6239425"/>
            <a:chExt cx="129031" cy="94292"/>
          </a:xfrm>
        </p:grpSpPr>
        <p:pic>
          <p:nvPicPr>
            <p:cNvPr id="4409" name="object 4409"/>
            <p:cNvPicPr/>
            <p:nvPr/>
          </p:nvPicPr>
          <p:blipFill>
            <a:blip r:embed="rId659" cstate="print"/>
            <a:stretch>
              <a:fillRect/>
            </a:stretch>
          </p:blipFill>
          <p:spPr>
            <a:xfrm>
              <a:off x="8977955" y="6239425"/>
              <a:ext cx="128956" cy="94019"/>
            </a:xfrm>
            <a:prstGeom prst="rect">
              <a:avLst/>
            </a:prstGeom>
          </p:spPr>
        </p:pic>
        <p:sp>
          <p:nvSpPr>
            <p:cNvPr id="4410" name="object 4410"/>
            <p:cNvSpPr/>
            <p:nvPr/>
          </p:nvSpPr>
          <p:spPr>
            <a:xfrm>
              <a:off x="8977955" y="6239425"/>
              <a:ext cx="129031" cy="94292"/>
            </a:xfrm>
            <a:custGeom>
              <a:avLst/>
              <a:gdLst/>
              <a:ahLst/>
              <a:cxnLst/>
              <a:rect l="l" t="t" r="r" b="b"/>
              <a:pathLst>
                <a:path w="198120" h="144779">
                  <a:moveTo>
                    <a:pt x="0" y="144360"/>
                  </a:moveTo>
                  <a:lnTo>
                    <a:pt x="198005" y="144360"/>
                  </a:lnTo>
                  <a:lnTo>
                    <a:pt x="198005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11" name="object 4411"/>
          <p:cNvSpPr txBox="1"/>
          <p:nvPr/>
        </p:nvSpPr>
        <p:spPr>
          <a:xfrm>
            <a:off x="9006160" y="6247663"/>
            <a:ext cx="7444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412" name="object 4412"/>
          <p:cNvPicPr/>
          <p:nvPr/>
        </p:nvPicPr>
        <p:blipFill>
          <a:blip r:embed="rId660" cstate="print"/>
          <a:stretch>
            <a:fillRect/>
          </a:stretch>
        </p:blipFill>
        <p:spPr>
          <a:xfrm>
            <a:off x="1780339" y="4753477"/>
            <a:ext cx="102026" cy="53928"/>
          </a:xfrm>
          <a:prstGeom prst="rect">
            <a:avLst/>
          </a:prstGeom>
        </p:spPr>
      </p:pic>
      <p:sp>
        <p:nvSpPr>
          <p:cNvPr id="4413" name="object 4413"/>
          <p:cNvSpPr txBox="1"/>
          <p:nvPr/>
        </p:nvSpPr>
        <p:spPr>
          <a:xfrm>
            <a:off x="1736154" y="1627355"/>
            <a:ext cx="184036" cy="78081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455" spc="-6" dirty="0">
                <a:latin typeface="Arial Black" panose="020B0A04020102020204"/>
                <a:cs typeface="Arial Black" panose="020B0A04020102020204"/>
              </a:rPr>
              <a:t>Color</a:t>
            </a:r>
            <a:endParaRPr sz="455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4414" name="object 4414"/>
          <p:cNvSpPr/>
          <p:nvPr/>
        </p:nvSpPr>
        <p:spPr>
          <a:xfrm>
            <a:off x="3742580" y="3340713"/>
            <a:ext cx="49628" cy="375515"/>
          </a:xfrm>
          <a:custGeom>
            <a:avLst/>
            <a:gdLst/>
            <a:ahLst/>
            <a:cxnLst/>
            <a:rect l="l" t="t" r="r" b="b"/>
            <a:pathLst>
              <a:path w="76200" h="576579">
                <a:moveTo>
                  <a:pt x="75600" y="0"/>
                </a:moveTo>
                <a:lnTo>
                  <a:pt x="0" y="0"/>
                </a:lnTo>
                <a:lnTo>
                  <a:pt x="0" y="575995"/>
                </a:lnTo>
                <a:lnTo>
                  <a:pt x="75600" y="575995"/>
                </a:lnTo>
                <a:lnTo>
                  <a:pt x="75600" y="0"/>
                </a:lnTo>
                <a:close/>
              </a:path>
            </a:pathLst>
          </a:custGeom>
          <a:solidFill>
            <a:srgbClr val="97D0DE"/>
          </a:solidFill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415" name="object 4415"/>
          <p:cNvSpPr txBox="1"/>
          <p:nvPr/>
        </p:nvSpPr>
        <p:spPr>
          <a:xfrm>
            <a:off x="3742580" y="3340713"/>
            <a:ext cx="49628" cy="241348"/>
          </a:xfrm>
          <a:prstGeom prst="rect">
            <a:avLst/>
          </a:prstGeom>
          <a:ln w="390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595630"/>
            <a:endParaRPr sz="325">
              <a:latin typeface="Times New Roman" panose="02020603050405020304"/>
              <a:cs typeface="Times New Roman" panose="02020603050405020304"/>
            </a:endParaRPr>
          </a:p>
          <a:p>
            <a:pPr defTabSz="595630">
              <a:spcBef>
                <a:spcPts val="225"/>
              </a:spcBef>
            </a:pPr>
            <a:endParaRPr sz="325">
              <a:latin typeface="Times New Roman" panose="02020603050405020304"/>
              <a:cs typeface="Times New Roman" panose="02020603050405020304"/>
            </a:endParaRPr>
          </a:p>
          <a:p>
            <a:pPr marL="10160" marR="1905" indent="-2540" algn="just" defTabSz="595630">
              <a:lnSpc>
                <a:spcPts val="325"/>
              </a:lnSpc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2" name="Group 5111"/>
          <p:cNvGrpSpPr/>
          <p:nvPr/>
        </p:nvGrpSpPr>
        <p:grpSpPr>
          <a:xfrm>
            <a:off x="3741256" y="3992215"/>
            <a:ext cx="200826" cy="375209"/>
            <a:chOff x="3741256" y="3992215"/>
            <a:chExt cx="200826" cy="375209"/>
          </a:xfrm>
        </p:grpSpPr>
        <p:pic>
          <p:nvPicPr>
            <p:cNvPr id="4417" name="object 4417"/>
            <p:cNvPicPr/>
            <p:nvPr/>
          </p:nvPicPr>
          <p:blipFill>
            <a:blip r:embed="rId661" cstate="print"/>
            <a:stretch>
              <a:fillRect/>
            </a:stretch>
          </p:blipFill>
          <p:spPr>
            <a:xfrm>
              <a:off x="3880875" y="4241701"/>
              <a:ext cx="60960" cy="125673"/>
            </a:xfrm>
            <a:prstGeom prst="rect">
              <a:avLst/>
            </a:prstGeom>
          </p:spPr>
        </p:pic>
        <p:sp>
          <p:nvSpPr>
            <p:cNvPr id="4418" name="object 4418"/>
            <p:cNvSpPr/>
            <p:nvPr/>
          </p:nvSpPr>
          <p:spPr>
            <a:xfrm>
              <a:off x="3880875" y="4241701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0" y="192963"/>
                  </a:moveTo>
                  <a:lnTo>
                    <a:pt x="93600" y="192963"/>
                  </a:lnTo>
                  <a:lnTo>
                    <a:pt x="9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419" name="object 4419"/>
            <p:cNvPicPr/>
            <p:nvPr/>
          </p:nvPicPr>
          <p:blipFill>
            <a:blip r:embed="rId662" cstate="print"/>
            <a:stretch>
              <a:fillRect/>
            </a:stretch>
          </p:blipFill>
          <p:spPr>
            <a:xfrm>
              <a:off x="3880875" y="4241701"/>
              <a:ext cx="60960" cy="125673"/>
            </a:xfrm>
            <a:prstGeom prst="rect">
              <a:avLst/>
            </a:prstGeom>
          </p:spPr>
        </p:pic>
        <p:sp>
          <p:nvSpPr>
            <p:cNvPr id="4420" name="object 4420"/>
            <p:cNvSpPr/>
            <p:nvPr/>
          </p:nvSpPr>
          <p:spPr>
            <a:xfrm>
              <a:off x="3880875" y="4241701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0" y="192963"/>
                  </a:moveTo>
                  <a:lnTo>
                    <a:pt x="93600" y="192963"/>
                  </a:lnTo>
                  <a:lnTo>
                    <a:pt x="9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1" name="object 4421"/>
            <p:cNvSpPr/>
            <p:nvPr/>
          </p:nvSpPr>
          <p:spPr>
            <a:xfrm>
              <a:off x="3741256" y="3992215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2" name="object 4422"/>
            <p:cNvSpPr/>
            <p:nvPr/>
          </p:nvSpPr>
          <p:spPr>
            <a:xfrm>
              <a:off x="3741256" y="3992215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23" name="object 4423"/>
          <p:cNvSpPr txBox="1"/>
          <p:nvPr/>
        </p:nvSpPr>
        <p:spPr>
          <a:xfrm>
            <a:off x="3738112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1" name="Group 5110"/>
          <p:cNvGrpSpPr/>
          <p:nvPr/>
        </p:nvGrpSpPr>
        <p:grpSpPr>
          <a:xfrm>
            <a:off x="3741256" y="3992215"/>
            <a:ext cx="600411" cy="375540"/>
            <a:chOff x="3741256" y="3992215"/>
            <a:chExt cx="600411" cy="375540"/>
          </a:xfrm>
        </p:grpSpPr>
        <p:sp>
          <p:nvSpPr>
            <p:cNvPr id="4425" name="object 4425"/>
            <p:cNvSpPr/>
            <p:nvPr/>
          </p:nvSpPr>
          <p:spPr>
            <a:xfrm>
              <a:off x="3741256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6" name="object 4426"/>
            <p:cNvSpPr/>
            <p:nvPr/>
          </p:nvSpPr>
          <p:spPr>
            <a:xfrm>
              <a:off x="3741256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7" name="object 4427"/>
            <p:cNvSpPr/>
            <p:nvPr/>
          </p:nvSpPr>
          <p:spPr>
            <a:xfrm>
              <a:off x="4292039" y="3992240"/>
              <a:ext cx="49628" cy="375515"/>
            </a:xfrm>
            <a:custGeom>
              <a:avLst/>
              <a:gdLst/>
              <a:ahLst/>
              <a:cxnLst/>
              <a:rect l="l" t="t" r="r" b="b"/>
              <a:pathLst>
                <a:path w="76200" h="576579">
                  <a:moveTo>
                    <a:pt x="7560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75600" y="575995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8" name="object 4428"/>
            <p:cNvSpPr/>
            <p:nvPr/>
          </p:nvSpPr>
          <p:spPr>
            <a:xfrm>
              <a:off x="4292039" y="3992240"/>
              <a:ext cx="49628" cy="375515"/>
            </a:xfrm>
            <a:custGeom>
              <a:avLst/>
              <a:gdLst/>
              <a:ahLst/>
              <a:cxnLst/>
              <a:rect l="l" t="t" r="r" b="b"/>
              <a:pathLst>
                <a:path w="76200" h="576579">
                  <a:moveTo>
                    <a:pt x="0" y="575995"/>
                  </a:moveTo>
                  <a:lnTo>
                    <a:pt x="75600" y="575995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29" name="object 4429"/>
            <p:cNvSpPr/>
            <p:nvPr/>
          </p:nvSpPr>
          <p:spPr>
            <a:xfrm>
              <a:off x="4246299" y="3992240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39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0" name="object 4430"/>
            <p:cNvSpPr/>
            <p:nvPr/>
          </p:nvSpPr>
          <p:spPr>
            <a:xfrm>
              <a:off x="4246299" y="3992240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39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1" name="object 4431"/>
            <p:cNvSpPr/>
            <p:nvPr/>
          </p:nvSpPr>
          <p:spPr>
            <a:xfrm>
              <a:off x="4246299" y="4118129"/>
              <a:ext cx="47146" cy="123655"/>
            </a:xfrm>
            <a:custGeom>
              <a:avLst/>
              <a:gdLst/>
              <a:ahLst/>
              <a:cxnLst/>
              <a:rect l="l" t="t" r="r" b="b"/>
              <a:pathLst>
                <a:path w="72389" h="189864">
                  <a:moveTo>
                    <a:pt x="0" y="189737"/>
                  </a:moveTo>
                  <a:lnTo>
                    <a:pt x="72000" y="189737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2" name="object 4432"/>
            <p:cNvSpPr/>
            <p:nvPr/>
          </p:nvSpPr>
          <p:spPr>
            <a:xfrm>
              <a:off x="4246299" y="4118129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39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3" name="object 4433"/>
            <p:cNvSpPr/>
            <p:nvPr/>
          </p:nvSpPr>
          <p:spPr>
            <a:xfrm>
              <a:off x="4246299" y="4241701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39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4" name="object 4434"/>
            <p:cNvSpPr/>
            <p:nvPr/>
          </p:nvSpPr>
          <p:spPr>
            <a:xfrm>
              <a:off x="4246299" y="4241701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39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5" name="object 4435"/>
            <p:cNvSpPr/>
            <p:nvPr/>
          </p:nvSpPr>
          <p:spPr>
            <a:xfrm>
              <a:off x="4070452" y="3992240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6443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4439" y="192963"/>
                  </a:lnTo>
                  <a:lnTo>
                    <a:pt x="6443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6" name="object 4436"/>
            <p:cNvSpPr/>
            <p:nvPr/>
          </p:nvSpPr>
          <p:spPr>
            <a:xfrm>
              <a:off x="4070452" y="3992240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7" name="object 4437"/>
            <p:cNvSpPr/>
            <p:nvPr/>
          </p:nvSpPr>
          <p:spPr>
            <a:xfrm>
              <a:off x="4070452" y="4118129"/>
              <a:ext cx="42183" cy="123655"/>
            </a:xfrm>
            <a:custGeom>
              <a:avLst/>
              <a:gdLst/>
              <a:ahLst/>
              <a:cxnLst/>
              <a:rect l="l" t="t" r="r" b="b"/>
              <a:pathLst>
                <a:path w="64770" h="189864">
                  <a:moveTo>
                    <a:pt x="0" y="189737"/>
                  </a:moveTo>
                  <a:lnTo>
                    <a:pt x="64439" y="189737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8" name="object 4438"/>
            <p:cNvSpPr/>
            <p:nvPr/>
          </p:nvSpPr>
          <p:spPr>
            <a:xfrm>
              <a:off x="4070452" y="4118129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39" name="object 4439"/>
            <p:cNvSpPr/>
            <p:nvPr/>
          </p:nvSpPr>
          <p:spPr>
            <a:xfrm>
              <a:off x="3817020" y="3992215"/>
              <a:ext cx="63689" cy="187758"/>
            </a:xfrm>
            <a:custGeom>
              <a:avLst/>
              <a:gdLst/>
              <a:ahLst/>
              <a:cxnLst/>
              <a:rect l="l" t="t" r="r" b="b"/>
              <a:pathLst>
                <a:path w="97789" h="288289">
                  <a:moveTo>
                    <a:pt x="971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7199" y="287997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40" name="object 4440"/>
            <p:cNvSpPr/>
            <p:nvPr/>
          </p:nvSpPr>
          <p:spPr>
            <a:xfrm>
              <a:off x="3817020" y="3992215"/>
              <a:ext cx="63689" cy="187758"/>
            </a:xfrm>
            <a:custGeom>
              <a:avLst/>
              <a:gdLst/>
              <a:ahLst/>
              <a:cxnLst/>
              <a:rect l="l" t="t" r="r" b="b"/>
              <a:pathLst>
                <a:path w="97789" h="288289">
                  <a:moveTo>
                    <a:pt x="0" y="287997"/>
                  </a:moveTo>
                  <a:lnTo>
                    <a:pt x="97199" y="287997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41" name="object 4441"/>
            <p:cNvSpPr/>
            <p:nvPr/>
          </p:nvSpPr>
          <p:spPr>
            <a:xfrm>
              <a:off x="3817020" y="4179807"/>
              <a:ext cx="63689" cy="187758"/>
            </a:xfrm>
            <a:custGeom>
              <a:avLst/>
              <a:gdLst/>
              <a:ahLst/>
              <a:cxnLst/>
              <a:rect l="l" t="t" r="r" b="b"/>
              <a:pathLst>
                <a:path w="97789" h="288289">
                  <a:moveTo>
                    <a:pt x="971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7199" y="287997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42" name="object 4442"/>
            <p:cNvSpPr/>
            <p:nvPr/>
          </p:nvSpPr>
          <p:spPr>
            <a:xfrm>
              <a:off x="3817020" y="4179807"/>
              <a:ext cx="63689" cy="187758"/>
            </a:xfrm>
            <a:custGeom>
              <a:avLst/>
              <a:gdLst/>
              <a:ahLst/>
              <a:cxnLst/>
              <a:rect l="l" t="t" r="r" b="b"/>
              <a:pathLst>
                <a:path w="97789" h="288289">
                  <a:moveTo>
                    <a:pt x="0" y="287997"/>
                  </a:moveTo>
                  <a:lnTo>
                    <a:pt x="97199" y="287997"/>
                  </a:lnTo>
                  <a:lnTo>
                    <a:pt x="971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43" name="object 4443"/>
          <p:cNvSpPr txBox="1"/>
          <p:nvPr/>
        </p:nvSpPr>
        <p:spPr>
          <a:xfrm>
            <a:off x="3733564" y="4234538"/>
            <a:ext cx="14102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10" name="Group 5109"/>
          <p:cNvGrpSpPr/>
          <p:nvPr/>
        </p:nvGrpSpPr>
        <p:grpSpPr>
          <a:xfrm>
            <a:off x="3776244" y="3992248"/>
            <a:ext cx="41356" cy="94292"/>
            <a:chOff x="3776244" y="3992248"/>
            <a:chExt cx="41356" cy="94292"/>
          </a:xfrm>
        </p:grpSpPr>
        <p:sp>
          <p:nvSpPr>
            <p:cNvPr id="4445" name="object 4445"/>
            <p:cNvSpPr/>
            <p:nvPr/>
          </p:nvSpPr>
          <p:spPr>
            <a:xfrm>
              <a:off x="3776244" y="399224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629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62999" y="14418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46" name="object 4446"/>
            <p:cNvSpPr/>
            <p:nvPr/>
          </p:nvSpPr>
          <p:spPr>
            <a:xfrm>
              <a:off x="3776244" y="399224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47" name="object 4447"/>
          <p:cNvSpPr txBox="1"/>
          <p:nvPr/>
        </p:nvSpPr>
        <p:spPr>
          <a:xfrm>
            <a:off x="3776078" y="400013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9" name="Group 5108"/>
          <p:cNvGrpSpPr/>
          <p:nvPr/>
        </p:nvGrpSpPr>
        <p:grpSpPr>
          <a:xfrm>
            <a:off x="3776244" y="4273471"/>
            <a:ext cx="41356" cy="94292"/>
            <a:chOff x="3776244" y="4273471"/>
            <a:chExt cx="41356" cy="94292"/>
          </a:xfrm>
        </p:grpSpPr>
        <p:pic>
          <p:nvPicPr>
            <p:cNvPr id="4449" name="object 4449"/>
            <p:cNvPicPr/>
            <p:nvPr/>
          </p:nvPicPr>
          <p:blipFill>
            <a:blip r:embed="rId663" cstate="print"/>
            <a:stretch>
              <a:fillRect/>
            </a:stretch>
          </p:blipFill>
          <p:spPr>
            <a:xfrm>
              <a:off x="3776244" y="4273471"/>
              <a:ext cx="41030" cy="93903"/>
            </a:xfrm>
            <a:prstGeom prst="rect">
              <a:avLst/>
            </a:prstGeom>
          </p:spPr>
        </p:pic>
        <p:sp>
          <p:nvSpPr>
            <p:cNvPr id="4450" name="object 4450"/>
            <p:cNvSpPr/>
            <p:nvPr/>
          </p:nvSpPr>
          <p:spPr>
            <a:xfrm>
              <a:off x="3776244" y="4273471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51" name="object 4451"/>
          <p:cNvSpPr txBox="1"/>
          <p:nvPr/>
        </p:nvSpPr>
        <p:spPr>
          <a:xfrm>
            <a:off x="3756145" y="4265555"/>
            <a:ext cx="209676" cy="96224"/>
          </a:xfrm>
          <a:prstGeom prst="rect">
            <a:avLst/>
          </a:prstGeom>
        </p:spPr>
        <p:txBody>
          <a:bodyPr vert="horz" wrap="square" lIns="0" tIns="21506" rIns="0" bIns="0" rtlCol="0">
            <a:spAutoFit/>
          </a:bodyPr>
          <a:lstStyle/>
          <a:p>
            <a:pPr marL="24765" marR="19685" indent="1905" defTabSz="595630">
              <a:lnSpc>
                <a:spcPct val="74000"/>
              </a:lnSpc>
              <a:spcBef>
                <a:spcPts val="1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78" baseline="6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SA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O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8" name="Group 5107"/>
          <p:cNvGrpSpPr/>
          <p:nvPr/>
        </p:nvGrpSpPr>
        <p:grpSpPr>
          <a:xfrm>
            <a:off x="3776244" y="4179758"/>
            <a:ext cx="41356" cy="94292"/>
            <a:chOff x="3776244" y="4179758"/>
            <a:chExt cx="41356" cy="94292"/>
          </a:xfrm>
        </p:grpSpPr>
        <p:pic>
          <p:nvPicPr>
            <p:cNvPr id="4453" name="object 4453"/>
            <p:cNvPicPr/>
            <p:nvPr/>
          </p:nvPicPr>
          <p:blipFill>
            <a:blip r:embed="rId664" cstate="print"/>
            <a:stretch>
              <a:fillRect/>
            </a:stretch>
          </p:blipFill>
          <p:spPr>
            <a:xfrm>
              <a:off x="3776244" y="4179758"/>
              <a:ext cx="41030" cy="93903"/>
            </a:xfrm>
            <a:prstGeom prst="rect">
              <a:avLst/>
            </a:prstGeom>
          </p:spPr>
        </p:pic>
        <p:sp>
          <p:nvSpPr>
            <p:cNvPr id="4454" name="object 4454"/>
            <p:cNvSpPr/>
            <p:nvPr/>
          </p:nvSpPr>
          <p:spPr>
            <a:xfrm>
              <a:off x="3776244" y="417975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55" name="object 4455"/>
          <p:cNvSpPr txBox="1"/>
          <p:nvPr/>
        </p:nvSpPr>
        <p:spPr>
          <a:xfrm>
            <a:off x="3774836" y="4166879"/>
            <a:ext cx="446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56" name="object 4456"/>
          <p:cNvSpPr txBox="1"/>
          <p:nvPr/>
        </p:nvSpPr>
        <p:spPr>
          <a:xfrm>
            <a:off x="3773845" y="4208401"/>
            <a:ext cx="4673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7" name="Group 5106"/>
          <p:cNvGrpSpPr/>
          <p:nvPr/>
        </p:nvGrpSpPr>
        <p:grpSpPr>
          <a:xfrm>
            <a:off x="3776244" y="4085879"/>
            <a:ext cx="41356" cy="94292"/>
            <a:chOff x="3776244" y="4085879"/>
            <a:chExt cx="41356" cy="94292"/>
          </a:xfrm>
        </p:grpSpPr>
        <p:sp>
          <p:nvSpPr>
            <p:cNvPr id="4458" name="object 4458"/>
            <p:cNvSpPr/>
            <p:nvPr/>
          </p:nvSpPr>
          <p:spPr>
            <a:xfrm>
              <a:off x="3776244" y="4085879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629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62999" y="14418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59" name="object 4459"/>
            <p:cNvSpPr/>
            <p:nvPr/>
          </p:nvSpPr>
          <p:spPr>
            <a:xfrm>
              <a:off x="3776244" y="4085879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60" name="object 4460"/>
          <p:cNvSpPr txBox="1"/>
          <p:nvPr/>
        </p:nvSpPr>
        <p:spPr>
          <a:xfrm>
            <a:off x="3771447" y="4093844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6" name="Group 5105"/>
          <p:cNvGrpSpPr/>
          <p:nvPr/>
        </p:nvGrpSpPr>
        <p:grpSpPr>
          <a:xfrm>
            <a:off x="4342493" y="3992222"/>
            <a:ext cx="90570" cy="188171"/>
            <a:chOff x="4342493" y="3992222"/>
            <a:chExt cx="90570" cy="188171"/>
          </a:xfrm>
        </p:grpSpPr>
        <p:sp>
          <p:nvSpPr>
            <p:cNvPr id="4462" name="object 4462"/>
            <p:cNvSpPr/>
            <p:nvPr/>
          </p:nvSpPr>
          <p:spPr>
            <a:xfrm>
              <a:off x="4342493" y="3992222"/>
              <a:ext cx="90570" cy="188171"/>
            </a:xfrm>
            <a:custGeom>
              <a:avLst/>
              <a:gdLst/>
              <a:ahLst/>
              <a:cxnLst/>
              <a:rect l="l" t="t" r="r" b="b"/>
              <a:pathLst>
                <a:path w="139064" h="288925">
                  <a:moveTo>
                    <a:pt x="138595" y="0"/>
                  </a:moveTo>
                  <a:lnTo>
                    <a:pt x="0" y="0"/>
                  </a:lnTo>
                  <a:lnTo>
                    <a:pt x="0" y="288366"/>
                  </a:lnTo>
                  <a:lnTo>
                    <a:pt x="138595" y="288366"/>
                  </a:lnTo>
                  <a:lnTo>
                    <a:pt x="138595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63" name="object 4463"/>
            <p:cNvSpPr/>
            <p:nvPr/>
          </p:nvSpPr>
          <p:spPr>
            <a:xfrm>
              <a:off x="4342493" y="3992222"/>
              <a:ext cx="90570" cy="188171"/>
            </a:xfrm>
            <a:custGeom>
              <a:avLst/>
              <a:gdLst/>
              <a:ahLst/>
              <a:cxnLst/>
              <a:rect l="l" t="t" r="r" b="b"/>
              <a:pathLst>
                <a:path w="139064" h="288925">
                  <a:moveTo>
                    <a:pt x="0" y="288366"/>
                  </a:moveTo>
                  <a:lnTo>
                    <a:pt x="138595" y="288366"/>
                  </a:lnTo>
                  <a:lnTo>
                    <a:pt x="138595" y="0"/>
                  </a:lnTo>
                  <a:lnTo>
                    <a:pt x="0" y="0"/>
                  </a:lnTo>
                  <a:lnTo>
                    <a:pt x="0" y="28836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64" name="object 4464"/>
          <p:cNvSpPr txBox="1"/>
          <p:nvPr/>
        </p:nvSpPr>
        <p:spPr>
          <a:xfrm>
            <a:off x="4366977" y="4046946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5" name="Group 5104"/>
          <p:cNvGrpSpPr/>
          <p:nvPr/>
        </p:nvGrpSpPr>
        <p:grpSpPr>
          <a:xfrm>
            <a:off x="4342494" y="4179567"/>
            <a:ext cx="91811" cy="188171"/>
            <a:chOff x="4342494" y="4179567"/>
            <a:chExt cx="91811" cy="188171"/>
          </a:xfrm>
        </p:grpSpPr>
        <p:sp>
          <p:nvSpPr>
            <p:cNvPr id="4466" name="object 4466"/>
            <p:cNvSpPr/>
            <p:nvPr/>
          </p:nvSpPr>
          <p:spPr>
            <a:xfrm>
              <a:off x="4342494" y="4179567"/>
              <a:ext cx="91811" cy="188171"/>
            </a:xfrm>
            <a:custGeom>
              <a:avLst/>
              <a:gdLst/>
              <a:ahLst/>
              <a:cxnLst/>
              <a:rect l="l" t="t" r="r" b="b"/>
              <a:pathLst>
                <a:path w="140970" h="288925">
                  <a:moveTo>
                    <a:pt x="140398" y="0"/>
                  </a:moveTo>
                  <a:lnTo>
                    <a:pt x="0" y="0"/>
                  </a:lnTo>
                  <a:lnTo>
                    <a:pt x="0" y="288366"/>
                  </a:lnTo>
                  <a:lnTo>
                    <a:pt x="140398" y="288366"/>
                  </a:lnTo>
                  <a:lnTo>
                    <a:pt x="14039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67" name="object 4467"/>
            <p:cNvSpPr/>
            <p:nvPr/>
          </p:nvSpPr>
          <p:spPr>
            <a:xfrm>
              <a:off x="4342494" y="4179567"/>
              <a:ext cx="91811" cy="188171"/>
            </a:xfrm>
            <a:custGeom>
              <a:avLst/>
              <a:gdLst/>
              <a:ahLst/>
              <a:cxnLst/>
              <a:rect l="l" t="t" r="r" b="b"/>
              <a:pathLst>
                <a:path w="140970" h="288925">
                  <a:moveTo>
                    <a:pt x="0" y="288366"/>
                  </a:moveTo>
                  <a:lnTo>
                    <a:pt x="140398" y="288366"/>
                  </a:lnTo>
                  <a:lnTo>
                    <a:pt x="140398" y="0"/>
                  </a:lnTo>
                  <a:lnTo>
                    <a:pt x="0" y="0"/>
                  </a:lnTo>
                  <a:lnTo>
                    <a:pt x="0" y="28836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68" name="object 4468"/>
          <p:cNvSpPr txBox="1"/>
          <p:nvPr/>
        </p:nvSpPr>
        <p:spPr>
          <a:xfrm>
            <a:off x="4363007" y="4234538"/>
            <a:ext cx="164598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15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4" name="Group 5103"/>
          <p:cNvGrpSpPr/>
          <p:nvPr/>
        </p:nvGrpSpPr>
        <p:grpSpPr>
          <a:xfrm>
            <a:off x="3880875" y="3992215"/>
            <a:ext cx="365921" cy="375350"/>
            <a:chOff x="3880875" y="3992215"/>
            <a:chExt cx="365921" cy="375350"/>
          </a:xfrm>
        </p:grpSpPr>
        <p:sp>
          <p:nvSpPr>
            <p:cNvPr id="4470" name="object 4470"/>
            <p:cNvSpPr/>
            <p:nvPr/>
          </p:nvSpPr>
          <p:spPr>
            <a:xfrm>
              <a:off x="3880875" y="4118956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93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3600" y="192963"/>
                  </a:lnTo>
                  <a:lnTo>
                    <a:pt x="93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1" name="object 4471"/>
            <p:cNvSpPr/>
            <p:nvPr/>
          </p:nvSpPr>
          <p:spPr>
            <a:xfrm>
              <a:off x="3880875" y="4118956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0" y="192963"/>
                  </a:moveTo>
                  <a:lnTo>
                    <a:pt x="93600" y="192963"/>
                  </a:lnTo>
                  <a:lnTo>
                    <a:pt x="9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2" name="object 4472"/>
            <p:cNvSpPr/>
            <p:nvPr/>
          </p:nvSpPr>
          <p:spPr>
            <a:xfrm>
              <a:off x="3880875" y="3992240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93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93600" y="192963"/>
                  </a:lnTo>
                  <a:lnTo>
                    <a:pt x="93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3" name="object 4473"/>
            <p:cNvSpPr/>
            <p:nvPr/>
          </p:nvSpPr>
          <p:spPr>
            <a:xfrm>
              <a:off x="3880875" y="3992240"/>
              <a:ext cx="61207" cy="125723"/>
            </a:xfrm>
            <a:custGeom>
              <a:avLst/>
              <a:gdLst/>
              <a:ahLst/>
              <a:cxnLst/>
              <a:rect l="l" t="t" r="r" b="b"/>
              <a:pathLst>
                <a:path w="93979" h="193039">
                  <a:moveTo>
                    <a:pt x="0" y="192963"/>
                  </a:moveTo>
                  <a:lnTo>
                    <a:pt x="93600" y="192963"/>
                  </a:lnTo>
                  <a:lnTo>
                    <a:pt x="9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4" name="object 4474"/>
            <p:cNvSpPr/>
            <p:nvPr/>
          </p:nvSpPr>
          <p:spPr>
            <a:xfrm>
              <a:off x="3940842" y="3992215"/>
              <a:ext cx="47146" cy="187758"/>
            </a:xfrm>
            <a:custGeom>
              <a:avLst/>
              <a:gdLst/>
              <a:ahLst/>
              <a:cxnLst/>
              <a:rect l="l" t="t" r="r" b="b"/>
              <a:pathLst>
                <a:path w="72389" h="288289">
                  <a:moveTo>
                    <a:pt x="72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2000" y="287997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5" name="object 4475"/>
            <p:cNvSpPr/>
            <p:nvPr/>
          </p:nvSpPr>
          <p:spPr>
            <a:xfrm>
              <a:off x="3940842" y="3992215"/>
              <a:ext cx="47146" cy="187758"/>
            </a:xfrm>
            <a:custGeom>
              <a:avLst/>
              <a:gdLst/>
              <a:ahLst/>
              <a:cxnLst/>
              <a:rect l="l" t="t" r="r" b="b"/>
              <a:pathLst>
                <a:path w="72389" h="288289">
                  <a:moveTo>
                    <a:pt x="0" y="287997"/>
                  </a:moveTo>
                  <a:lnTo>
                    <a:pt x="72000" y="287997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6" name="object 4476"/>
            <p:cNvSpPr/>
            <p:nvPr/>
          </p:nvSpPr>
          <p:spPr>
            <a:xfrm>
              <a:off x="3940842" y="4179807"/>
              <a:ext cx="47146" cy="187758"/>
            </a:xfrm>
            <a:custGeom>
              <a:avLst/>
              <a:gdLst/>
              <a:ahLst/>
              <a:cxnLst/>
              <a:rect l="l" t="t" r="r" b="b"/>
              <a:pathLst>
                <a:path w="72389" h="288289">
                  <a:moveTo>
                    <a:pt x="72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2000" y="287997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7" name="object 4477"/>
            <p:cNvSpPr/>
            <p:nvPr/>
          </p:nvSpPr>
          <p:spPr>
            <a:xfrm>
              <a:off x="3940842" y="4179807"/>
              <a:ext cx="47146" cy="187758"/>
            </a:xfrm>
            <a:custGeom>
              <a:avLst/>
              <a:gdLst/>
              <a:ahLst/>
              <a:cxnLst/>
              <a:rect l="l" t="t" r="r" b="b"/>
              <a:pathLst>
                <a:path w="72389" h="288289">
                  <a:moveTo>
                    <a:pt x="0" y="287997"/>
                  </a:moveTo>
                  <a:lnTo>
                    <a:pt x="72000" y="287997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8" name="object 4478"/>
            <p:cNvSpPr/>
            <p:nvPr/>
          </p:nvSpPr>
          <p:spPr>
            <a:xfrm>
              <a:off x="4112388" y="3992215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79" name="object 4479"/>
            <p:cNvSpPr/>
            <p:nvPr/>
          </p:nvSpPr>
          <p:spPr>
            <a:xfrm>
              <a:off x="4112388" y="3992215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0" name="object 4480"/>
            <p:cNvSpPr/>
            <p:nvPr/>
          </p:nvSpPr>
          <p:spPr>
            <a:xfrm>
              <a:off x="4112967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540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54000" y="287997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1" name="object 4481"/>
            <p:cNvSpPr/>
            <p:nvPr/>
          </p:nvSpPr>
          <p:spPr>
            <a:xfrm>
              <a:off x="4112967" y="4179807"/>
              <a:ext cx="35566" cy="187758"/>
            </a:xfrm>
            <a:custGeom>
              <a:avLst/>
              <a:gdLst/>
              <a:ahLst/>
              <a:cxnLst/>
              <a:rect l="l" t="t" r="r" b="b"/>
              <a:pathLst>
                <a:path w="54610" h="288289">
                  <a:moveTo>
                    <a:pt x="0" y="287997"/>
                  </a:moveTo>
                  <a:lnTo>
                    <a:pt x="54000" y="287997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2" name="object 4482"/>
            <p:cNvSpPr/>
            <p:nvPr/>
          </p:nvSpPr>
          <p:spPr>
            <a:xfrm>
              <a:off x="4147789" y="3992240"/>
              <a:ext cx="36394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557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5799" y="192963"/>
                  </a:lnTo>
                  <a:lnTo>
                    <a:pt x="557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3" name="object 4483"/>
            <p:cNvSpPr/>
            <p:nvPr/>
          </p:nvSpPr>
          <p:spPr>
            <a:xfrm>
              <a:off x="4147789" y="3992240"/>
              <a:ext cx="36394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4" name="object 4484"/>
            <p:cNvSpPr/>
            <p:nvPr/>
          </p:nvSpPr>
          <p:spPr>
            <a:xfrm>
              <a:off x="4147789" y="4118129"/>
              <a:ext cx="36394" cy="123655"/>
            </a:xfrm>
            <a:custGeom>
              <a:avLst/>
              <a:gdLst/>
              <a:ahLst/>
              <a:cxnLst/>
              <a:rect l="l" t="t" r="r" b="b"/>
              <a:pathLst>
                <a:path w="55879" h="189864">
                  <a:moveTo>
                    <a:pt x="0" y="189737"/>
                  </a:moveTo>
                  <a:lnTo>
                    <a:pt x="55799" y="189737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8973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5" name="object 4485"/>
            <p:cNvSpPr/>
            <p:nvPr/>
          </p:nvSpPr>
          <p:spPr>
            <a:xfrm>
              <a:off x="4147789" y="4118129"/>
              <a:ext cx="36394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6" name="object 4486"/>
            <p:cNvSpPr/>
            <p:nvPr/>
          </p:nvSpPr>
          <p:spPr>
            <a:xfrm>
              <a:off x="4185175" y="3992215"/>
              <a:ext cx="61621" cy="187758"/>
            </a:xfrm>
            <a:custGeom>
              <a:avLst/>
              <a:gdLst/>
              <a:ahLst/>
              <a:cxnLst/>
              <a:rect l="l" t="t" r="r" b="b"/>
              <a:pathLst>
                <a:path w="94614" h="288289">
                  <a:moveTo>
                    <a:pt x="944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4499" y="287997"/>
                  </a:lnTo>
                  <a:lnTo>
                    <a:pt x="944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7" name="object 4487"/>
            <p:cNvSpPr/>
            <p:nvPr/>
          </p:nvSpPr>
          <p:spPr>
            <a:xfrm>
              <a:off x="4185175" y="3992215"/>
              <a:ext cx="61621" cy="187758"/>
            </a:xfrm>
            <a:custGeom>
              <a:avLst/>
              <a:gdLst/>
              <a:ahLst/>
              <a:cxnLst/>
              <a:rect l="l" t="t" r="r" b="b"/>
              <a:pathLst>
                <a:path w="94614" h="288289">
                  <a:moveTo>
                    <a:pt x="0" y="287997"/>
                  </a:moveTo>
                  <a:lnTo>
                    <a:pt x="94499" y="287997"/>
                  </a:lnTo>
                  <a:lnTo>
                    <a:pt x="944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8" name="object 4488"/>
            <p:cNvSpPr/>
            <p:nvPr/>
          </p:nvSpPr>
          <p:spPr>
            <a:xfrm>
              <a:off x="4185175" y="4179807"/>
              <a:ext cx="61207" cy="187758"/>
            </a:xfrm>
            <a:custGeom>
              <a:avLst/>
              <a:gdLst/>
              <a:ahLst/>
              <a:cxnLst/>
              <a:rect l="l" t="t" r="r" b="b"/>
              <a:pathLst>
                <a:path w="93979" h="288289">
                  <a:moveTo>
                    <a:pt x="93938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93938" y="287997"/>
                  </a:lnTo>
                  <a:lnTo>
                    <a:pt x="9393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89" name="object 4489"/>
            <p:cNvSpPr/>
            <p:nvPr/>
          </p:nvSpPr>
          <p:spPr>
            <a:xfrm>
              <a:off x="4185175" y="4179807"/>
              <a:ext cx="61207" cy="187758"/>
            </a:xfrm>
            <a:custGeom>
              <a:avLst/>
              <a:gdLst/>
              <a:ahLst/>
              <a:cxnLst/>
              <a:rect l="l" t="t" r="r" b="b"/>
              <a:pathLst>
                <a:path w="93979" h="288289">
                  <a:moveTo>
                    <a:pt x="0" y="287997"/>
                  </a:moveTo>
                  <a:lnTo>
                    <a:pt x="93938" y="287997"/>
                  </a:lnTo>
                  <a:lnTo>
                    <a:pt x="93938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0" name="object 4490"/>
            <p:cNvSpPr/>
            <p:nvPr/>
          </p:nvSpPr>
          <p:spPr>
            <a:xfrm>
              <a:off x="3987823" y="4118956"/>
              <a:ext cx="41356" cy="122828"/>
            </a:xfrm>
            <a:custGeom>
              <a:avLst/>
              <a:gdLst/>
              <a:ahLst/>
              <a:cxnLst/>
              <a:rect l="l" t="t" r="r" b="b"/>
              <a:pathLst>
                <a:path w="63500" h="188595">
                  <a:moveTo>
                    <a:pt x="0" y="188467"/>
                  </a:moveTo>
                  <a:lnTo>
                    <a:pt x="62999" y="188467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8846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1" name="object 4491"/>
            <p:cNvSpPr/>
            <p:nvPr/>
          </p:nvSpPr>
          <p:spPr>
            <a:xfrm>
              <a:off x="3987823" y="4118956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2" name="object 4492"/>
            <p:cNvSpPr/>
            <p:nvPr/>
          </p:nvSpPr>
          <p:spPr>
            <a:xfrm>
              <a:off x="3987823" y="3992240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62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2999" y="19296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3" name="object 4493"/>
            <p:cNvSpPr/>
            <p:nvPr/>
          </p:nvSpPr>
          <p:spPr>
            <a:xfrm>
              <a:off x="3987823" y="3992240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494" name="object 4494"/>
          <p:cNvSpPr txBox="1"/>
          <p:nvPr/>
        </p:nvSpPr>
        <p:spPr>
          <a:xfrm>
            <a:off x="3811478" y="4016011"/>
            <a:ext cx="49627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39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03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9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83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37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9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14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0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9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206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3" name="Group 5102"/>
          <p:cNvGrpSpPr/>
          <p:nvPr/>
        </p:nvGrpSpPr>
        <p:grpSpPr>
          <a:xfrm>
            <a:off x="3987823" y="3992248"/>
            <a:ext cx="82381" cy="375176"/>
            <a:chOff x="3987823" y="3992248"/>
            <a:chExt cx="82381" cy="375176"/>
          </a:xfrm>
        </p:grpSpPr>
        <p:sp>
          <p:nvSpPr>
            <p:cNvPr id="4496" name="object 4496"/>
            <p:cNvSpPr/>
            <p:nvPr/>
          </p:nvSpPr>
          <p:spPr>
            <a:xfrm>
              <a:off x="3987823" y="4241701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7" name="object 4497"/>
            <p:cNvSpPr/>
            <p:nvPr/>
          </p:nvSpPr>
          <p:spPr>
            <a:xfrm>
              <a:off x="3987823" y="4241701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629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2999" y="19296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8" name="object 4498"/>
            <p:cNvSpPr/>
            <p:nvPr/>
          </p:nvSpPr>
          <p:spPr>
            <a:xfrm>
              <a:off x="3987823" y="4241701"/>
              <a:ext cx="41356" cy="125723"/>
            </a:xfrm>
            <a:custGeom>
              <a:avLst/>
              <a:gdLst/>
              <a:ahLst/>
              <a:cxnLst/>
              <a:rect l="l" t="t" r="r" b="b"/>
              <a:pathLst>
                <a:path w="63500" h="193039">
                  <a:moveTo>
                    <a:pt x="0" y="192963"/>
                  </a:moveTo>
                  <a:lnTo>
                    <a:pt x="62999" y="19296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499" name="object 4499"/>
            <p:cNvSpPr/>
            <p:nvPr/>
          </p:nvSpPr>
          <p:spPr>
            <a:xfrm>
              <a:off x="4028848" y="399224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629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62999" y="14418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00" name="object 4500"/>
            <p:cNvSpPr/>
            <p:nvPr/>
          </p:nvSpPr>
          <p:spPr>
            <a:xfrm>
              <a:off x="4028848" y="399224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01" name="object 4501"/>
          <p:cNvSpPr txBox="1"/>
          <p:nvPr/>
        </p:nvSpPr>
        <p:spPr>
          <a:xfrm>
            <a:off x="4028766" y="400013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2" name="Group 5101"/>
          <p:cNvGrpSpPr/>
          <p:nvPr/>
        </p:nvGrpSpPr>
        <p:grpSpPr>
          <a:xfrm>
            <a:off x="4028847" y="4179758"/>
            <a:ext cx="41356" cy="188005"/>
            <a:chOff x="4028847" y="4179758"/>
            <a:chExt cx="41356" cy="188005"/>
          </a:xfrm>
        </p:grpSpPr>
        <p:pic>
          <p:nvPicPr>
            <p:cNvPr id="4503" name="object 4503"/>
            <p:cNvPicPr/>
            <p:nvPr/>
          </p:nvPicPr>
          <p:blipFill>
            <a:blip r:embed="rId665" cstate="print"/>
            <a:stretch>
              <a:fillRect/>
            </a:stretch>
          </p:blipFill>
          <p:spPr>
            <a:xfrm>
              <a:off x="4028847" y="4273471"/>
              <a:ext cx="41030" cy="93903"/>
            </a:xfrm>
            <a:prstGeom prst="rect">
              <a:avLst/>
            </a:prstGeom>
          </p:spPr>
        </p:pic>
        <p:sp>
          <p:nvSpPr>
            <p:cNvPr id="4504" name="object 4504"/>
            <p:cNvSpPr/>
            <p:nvPr/>
          </p:nvSpPr>
          <p:spPr>
            <a:xfrm>
              <a:off x="4028847" y="4273471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05" name="object 4505"/>
            <p:cNvSpPr/>
            <p:nvPr/>
          </p:nvSpPr>
          <p:spPr>
            <a:xfrm>
              <a:off x="4028847" y="417975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629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62999" y="14418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06" name="object 4506"/>
            <p:cNvSpPr/>
            <p:nvPr/>
          </p:nvSpPr>
          <p:spPr>
            <a:xfrm>
              <a:off x="4028847" y="4179758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07" name="object 4507"/>
          <p:cNvSpPr txBox="1"/>
          <p:nvPr/>
        </p:nvSpPr>
        <p:spPr>
          <a:xfrm>
            <a:off x="3861189" y="4142644"/>
            <a:ext cx="49379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3020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5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3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19" baseline="-33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1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8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4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08" name="object 4508"/>
          <p:cNvSpPr txBox="1"/>
          <p:nvPr/>
        </p:nvSpPr>
        <p:spPr>
          <a:xfrm>
            <a:off x="4028766" y="4208401"/>
            <a:ext cx="42183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1" name="Group 5100"/>
          <p:cNvGrpSpPr/>
          <p:nvPr/>
        </p:nvGrpSpPr>
        <p:grpSpPr>
          <a:xfrm>
            <a:off x="4028847" y="4085879"/>
            <a:ext cx="41356" cy="94292"/>
            <a:chOff x="4028847" y="4085879"/>
            <a:chExt cx="41356" cy="94292"/>
          </a:xfrm>
        </p:grpSpPr>
        <p:sp>
          <p:nvSpPr>
            <p:cNvPr id="4510" name="object 4510"/>
            <p:cNvSpPr/>
            <p:nvPr/>
          </p:nvSpPr>
          <p:spPr>
            <a:xfrm>
              <a:off x="4028847" y="4085879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62999" y="0"/>
                  </a:moveTo>
                  <a:lnTo>
                    <a:pt x="0" y="0"/>
                  </a:lnTo>
                  <a:lnTo>
                    <a:pt x="0" y="144183"/>
                  </a:lnTo>
                  <a:lnTo>
                    <a:pt x="62999" y="144183"/>
                  </a:lnTo>
                  <a:lnTo>
                    <a:pt x="62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11" name="object 4511"/>
            <p:cNvSpPr/>
            <p:nvPr/>
          </p:nvSpPr>
          <p:spPr>
            <a:xfrm>
              <a:off x="4028847" y="4085879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183"/>
                  </a:moveTo>
                  <a:lnTo>
                    <a:pt x="62999" y="144183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12" name="object 4512"/>
          <p:cNvSpPr txBox="1"/>
          <p:nvPr/>
        </p:nvSpPr>
        <p:spPr>
          <a:xfrm>
            <a:off x="4024216" y="4093844"/>
            <a:ext cx="5128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00" name="Group 5099"/>
          <p:cNvGrpSpPr/>
          <p:nvPr/>
        </p:nvGrpSpPr>
        <p:grpSpPr>
          <a:xfrm>
            <a:off x="4030254" y="4273355"/>
            <a:ext cx="41356" cy="94292"/>
            <a:chOff x="4030254" y="4273355"/>
            <a:chExt cx="41356" cy="94292"/>
          </a:xfrm>
        </p:grpSpPr>
        <p:pic>
          <p:nvPicPr>
            <p:cNvPr id="4514" name="object 4514"/>
            <p:cNvPicPr/>
            <p:nvPr/>
          </p:nvPicPr>
          <p:blipFill>
            <a:blip r:embed="rId666" cstate="print"/>
            <a:stretch>
              <a:fillRect/>
            </a:stretch>
          </p:blipFill>
          <p:spPr>
            <a:xfrm>
              <a:off x="4030254" y="4273355"/>
              <a:ext cx="41030" cy="94019"/>
            </a:xfrm>
            <a:prstGeom prst="rect">
              <a:avLst/>
            </a:prstGeom>
          </p:spPr>
        </p:pic>
        <p:sp>
          <p:nvSpPr>
            <p:cNvPr id="4515" name="object 4515"/>
            <p:cNvSpPr/>
            <p:nvPr/>
          </p:nvSpPr>
          <p:spPr>
            <a:xfrm>
              <a:off x="4030254" y="4273355"/>
              <a:ext cx="41356" cy="94292"/>
            </a:xfrm>
            <a:custGeom>
              <a:avLst/>
              <a:gdLst/>
              <a:ahLst/>
              <a:cxnLst/>
              <a:rect l="l" t="t" r="r" b="b"/>
              <a:pathLst>
                <a:path w="63500" h="144779">
                  <a:moveTo>
                    <a:pt x="0" y="144360"/>
                  </a:moveTo>
                  <a:lnTo>
                    <a:pt x="62999" y="144360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443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16" name="object 4516"/>
          <p:cNvSpPr txBox="1"/>
          <p:nvPr/>
        </p:nvSpPr>
        <p:spPr>
          <a:xfrm>
            <a:off x="4012388" y="4265556"/>
            <a:ext cx="29776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  <a:tabLst>
                <a:tab pos="241935" algn="l"/>
              </a:tabLst>
            </a:pP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	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B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9" name="Group 5098"/>
          <p:cNvGrpSpPr/>
          <p:nvPr/>
        </p:nvGrpSpPr>
        <p:grpSpPr>
          <a:xfrm>
            <a:off x="4070453" y="4241701"/>
            <a:ext cx="113728" cy="125723"/>
            <a:chOff x="4070453" y="4241701"/>
            <a:chExt cx="113728" cy="125723"/>
          </a:xfrm>
        </p:grpSpPr>
        <p:pic>
          <p:nvPicPr>
            <p:cNvPr id="4518" name="object 4518"/>
            <p:cNvPicPr/>
            <p:nvPr/>
          </p:nvPicPr>
          <p:blipFill>
            <a:blip r:embed="rId667" cstate="print"/>
            <a:stretch>
              <a:fillRect/>
            </a:stretch>
          </p:blipFill>
          <p:spPr>
            <a:xfrm>
              <a:off x="4070453" y="4241701"/>
              <a:ext cx="41968" cy="125673"/>
            </a:xfrm>
            <a:prstGeom prst="rect">
              <a:avLst/>
            </a:prstGeom>
          </p:spPr>
        </p:pic>
        <p:sp>
          <p:nvSpPr>
            <p:cNvPr id="4519" name="object 4519"/>
            <p:cNvSpPr/>
            <p:nvPr/>
          </p:nvSpPr>
          <p:spPr>
            <a:xfrm>
              <a:off x="4070453" y="4241701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20" name="object 4520"/>
            <p:cNvPicPr/>
            <p:nvPr/>
          </p:nvPicPr>
          <p:blipFill>
            <a:blip r:embed="rId668" cstate="print"/>
            <a:stretch>
              <a:fillRect/>
            </a:stretch>
          </p:blipFill>
          <p:spPr>
            <a:xfrm>
              <a:off x="4070453" y="4241701"/>
              <a:ext cx="41968" cy="125673"/>
            </a:xfrm>
            <a:prstGeom prst="rect">
              <a:avLst/>
            </a:prstGeom>
          </p:spPr>
        </p:pic>
        <p:sp>
          <p:nvSpPr>
            <p:cNvPr id="4521" name="object 4521"/>
            <p:cNvSpPr/>
            <p:nvPr/>
          </p:nvSpPr>
          <p:spPr>
            <a:xfrm>
              <a:off x="4070453" y="4241701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22" name="object 4522"/>
            <p:cNvPicPr/>
            <p:nvPr/>
          </p:nvPicPr>
          <p:blipFill>
            <a:blip r:embed="rId667" cstate="print"/>
            <a:stretch>
              <a:fillRect/>
            </a:stretch>
          </p:blipFill>
          <p:spPr>
            <a:xfrm>
              <a:off x="4070453" y="4241701"/>
              <a:ext cx="41968" cy="125673"/>
            </a:xfrm>
            <a:prstGeom prst="rect">
              <a:avLst/>
            </a:prstGeom>
          </p:spPr>
        </p:pic>
        <p:sp>
          <p:nvSpPr>
            <p:cNvPr id="4523" name="object 4523"/>
            <p:cNvSpPr/>
            <p:nvPr/>
          </p:nvSpPr>
          <p:spPr>
            <a:xfrm>
              <a:off x="4070453" y="4241701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24" name="object 4524"/>
            <p:cNvPicPr/>
            <p:nvPr/>
          </p:nvPicPr>
          <p:blipFill>
            <a:blip r:embed="rId668" cstate="print"/>
            <a:stretch>
              <a:fillRect/>
            </a:stretch>
          </p:blipFill>
          <p:spPr>
            <a:xfrm>
              <a:off x="4070453" y="4241701"/>
              <a:ext cx="41968" cy="125673"/>
            </a:xfrm>
            <a:prstGeom prst="rect">
              <a:avLst/>
            </a:prstGeom>
          </p:spPr>
        </p:pic>
        <p:sp>
          <p:nvSpPr>
            <p:cNvPr id="4525" name="object 4525"/>
            <p:cNvSpPr/>
            <p:nvPr/>
          </p:nvSpPr>
          <p:spPr>
            <a:xfrm>
              <a:off x="4070453" y="4241701"/>
              <a:ext cx="42183" cy="125723"/>
            </a:xfrm>
            <a:custGeom>
              <a:avLst/>
              <a:gdLst/>
              <a:ahLst/>
              <a:cxnLst/>
              <a:rect l="l" t="t" r="r" b="b"/>
              <a:pathLst>
                <a:path w="64770" h="193039">
                  <a:moveTo>
                    <a:pt x="0" y="192963"/>
                  </a:moveTo>
                  <a:lnTo>
                    <a:pt x="64439" y="192963"/>
                  </a:lnTo>
                  <a:lnTo>
                    <a:pt x="6443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26" name="object 4526"/>
            <p:cNvPicPr/>
            <p:nvPr/>
          </p:nvPicPr>
          <p:blipFill>
            <a:blip r:embed="rId669" cstate="print"/>
            <a:stretch>
              <a:fillRect/>
            </a:stretch>
          </p:blipFill>
          <p:spPr>
            <a:xfrm>
              <a:off x="4147788" y="4241701"/>
              <a:ext cx="36341" cy="125673"/>
            </a:xfrm>
            <a:prstGeom prst="rect">
              <a:avLst/>
            </a:prstGeom>
          </p:spPr>
        </p:pic>
        <p:sp>
          <p:nvSpPr>
            <p:cNvPr id="4527" name="object 4527"/>
            <p:cNvSpPr/>
            <p:nvPr/>
          </p:nvSpPr>
          <p:spPr>
            <a:xfrm>
              <a:off x="4147788" y="4241701"/>
              <a:ext cx="36393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28" name="object 4528"/>
            <p:cNvPicPr/>
            <p:nvPr/>
          </p:nvPicPr>
          <p:blipFill>
            <a:blip r:embed="rId670" cstate="print"/>
            <a:stretch>
              <a:fillRect/>
            </a:stretch>
          </p:blipFill>
          <p:spPr>
            <a:xfrm>
              <a:off x="4147788" y="4241701"/>
              <a:ext cx="36341" cy="125673"/>
            </a:xfrm>
            <a:prstGeom prst="rect">
              <a:avLst/>
            </a:prstGeom>
          </p:spPr>
        </p:pic>
        <p:sp>
          <p:nvSpPr>
            <p:cNvPr id="4529" name="object 4529"/>
            <p:cNvSpPr/>
            <p:nvPr/>
          </p:nvSpPr>
          <p:spPr>
            <a:xfrm>
              <a:off x="4147788" y="4241701"/>
              <a:ext cx="36393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30" name="object 4530"/>
            <p:cNvPicPr/>
            <p:nvPr/>
          </p:nvPicPr>
          <p:blipFill>
            <a:blip r:embed="rId669" cstate="print"/>
            <a:stretch>
              <a:fillRect/>
            </a:stretch>
          </p:blipFill>
          <p:spPr>
            <a:xfrm>
              <a:off x="4147788" y="4241701"/>
              <a:ext cx="36341" cy="125673"/>
            </a:xfrm>
            <a:prstGeom prst="rect">
              <a:avLst/>
            </a:prstGeom>
          </p:spPr>
        </p:pic>
        <p:sp>
          <p:nvSpPr>
            <p:cNvPr id="4531" name="object 4531"/>
            <p:cNvSpPr/>
            <p:nvPr/>
          </p:nvSpPr>
          <p:spPr>
            <a:xfrm>
              <a:off x="4147788" y="4241701"/>
              <a:ext cx="36393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32" name="object 4532"/>
            <p:cNvPicPr/>
            <p:nvPr/>
          </p:nvPicPr>
          <p:blipFill>
            <a:blip r:embed="rId670" cstate="print"/>
            <a:stretch>
              <a:fillRect/>
            </a:stretch>
          </p:blipFill>
          <p:spPr>
            <a:xfrm>
              <a:off x="4147788" y="4241701"/>
              <a:ext cx="36341" cy="125673"/>
            </a:xfrm>
            <a:prstGeom prst="rect">
              <a:avLst/>
            </a:prstGeom>
          </p:spPr>
        </p:pic>
        <p:sp>
          <p:nvSpPr>
            <p:cNvPr id="4533" name="object 4533"/>
            <p:cNvSpPr/>
            <p:nvPr/>
          </p:nvSpPr>
          <p:spPr>
            <a:xfrm>
              <a:off x="4147788" y="4241701"/>
              <a:ext cx="36393" cy="125723"/>
            </a:xfrm>
            <a:custGeom>
              <a:avLst/>
              <a:gdLst/>
              <a:ahLst/>
              <a:cxnLst/>
              <a:rect l="l" t="t" r="r" b="b"/>
              <a:pathLst>
                <a:path w="55879" h="193039">
                  <a:moveTo>
                    <a:pt x="0" y="192963"/>
                  </a:moveTo>
                  <a:lnTo>
                    <a:pt x="55799" y="192963"/>
                  </a:lnTo>
                  <a:lnTo>
                    <a:pt x="557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34" name="object 4534"/>
          <p:cNvSpPr txBox="1"/>
          <p:nvPr/>
        </p:nvSpPr>
        <p:spPr>
          <a:xfrm>
            <a:off x="3922480" y="4234538"/>
            <a:ext cx="33622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195" baseline="-17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10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39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88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35" name="object 4535"/>
          <p:cNvSpPr txBox="1"/>
          <p:nvPr/>
        </p:nvSpPr>
        <p:spPr>
          <a:xfrm>
            <a:off x="3971115" y="4286151"/>
            <a:ext cx="235317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L</a:t>
            </a:r>
            <a:r>
              <a:rPr sz="325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14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258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8" name="Group 5097"/>
          <p:cNvGrpSpPr/>
          <p:nvPr/>
        </p:nvGrpSpPr>
        <p:grpSpPr>
          <a:xfrm>
            <a:off x="3739933" y="4649201"/>
            <a:ext cx="106368" cy="375350"/>
            <a:chOff x="3739933" y="4649201"/>
            <a:chExt cx="106368" cy="375350"/>
          </a:xfrm>
        </p:grpSpPr>
        <p:sp>
          <p:nvSpPr>
            <p:cNvPr id="4537" name="object 4537"/>
            <p:cNvSpPr/>
            <p:nvPr/>
          </p:nvSpPr>
          <p:spPr>
            <a:xfrm>
              <a:off x="3739933" y="4649201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89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9999" y="287997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38" name="object 4538"/>
            <p:cNvSpPr/>
            <p:nvPr/>
          </p:nvSpPr>
          <p:spPr>
            <a:xfrm>
              <a:off x="3739933" y="4649201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0" y="287997"/>
                  </a:moveTo>
                  <a:lnTo>
                    <a:pt x="89999" y="28799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39" name="object 4539"/>
            <p:cNvSpPr/>
            <p:nvPr/>
          </p:nvSpPr>
          <p:spPr>
            <a:xfrm>
              <a:off x="3739933" y="4836793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89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9999" y="287997"/>
                  </a:lnTo>
                  <a:lnTo>
                    <a:pt x="89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40" name="object 4540"/>
            <p:cNvSpPr/>
            <p:nvPr/>
          </p:nvSpPr>
          <p:spPr>
            <a:xfrm>
              <a:off x="3739933" y="4836793"/>
              <a:ext cx="58726" cy="187758"/>
            </a:xfrm>
            <a:custGeom>
              <a:avLst/>
              <a:gdLst/>
              <a:ahLst/>
              <a:cxnLst/>
              <a:rect l="l" t="t" r="r" b="b"/>
              <a:pathLst>
                <a:path w="90170" h="288290">
                  <a:moveTo>
                    <a:pt x="0" y="287997"/>
                  </a:moveTo>
                  <a:lnTo>
                    <a:pt x="89999" y="28799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41" name="object 4541"/>
            <p:cNvSpPr/>
            <p:nvPr/>
          </p:nvSpPr>
          <p:spPr>
            <a:xfrm>
              <a:off x="3799155" y="4649226"/>
              <a:ext cx="47146" cy="124069"/>
            </a:xfrm>
            <a:custGeom>
              <a:avLst/>
              <a:gdLst/>
              <a:ahLst/>
              <a:cxnLst/>
              <a:rect l="l" t="t" r="r" b="b"/>
              <a:pathLst>
                <a:path w="72389" h="190500">
                  <a:moveTo>
                    <a:pt x="0" y="190119"/>
                  </a:moveTo>
                  <a:lnTo>
                    <a:pt x="72000" y="190119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42" name="object 4542"/>
            <p:cNvSpPr/>
            <p:nvPr/>
          </p:nvSpPr>
          <p:spPr>
            <a:xfrm>
              <a:off x="3799155" y="4649226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43" name="object 4543"/>
            <p:cNvSpPr/>
            <p:nvPr/>
          </p:nvSpPr>
          <p:spPr>
            <a:xfrm>
              <a:off x="3799155" y="4773047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72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72000" y="192963"/>
                  </a:lnTo>
                  <a:lnTo>
                    <a:pt x="72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44" name="object 4544"/>
            <p:cNvSpPr/>
            <p:nvPr/>
          </p:nvSpPr>
          <p:spPr>
            <a:xfrm>
              <a:off x="3799155" y="4773047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45" name="object 4545"/>
          <p:cNvSpPr txBox="1"/>
          <p:nvPr/>
        </p:nvSpPr>
        <p:spPr>
          <a:xfrm>
            <a:off x="3797252" y="479698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7" name="Group 5096"/>
          <p:cNvGrpSpPr/>
          <p:nvPr/>
        </p:nvGrpSpPr>
        <p:grpSpPr>
          <a:xfrm>
            <a:off x="3799155" y="4898687"/>
            <a:ext cx="47146" cy="125723"/>
            <a:chOff x="3799155" y="4898687"/>
            <a:chExt cx="47146" cy="125723"/>
          </a:xfrm>
        </p:grpSpPr>
        <p:pic>
          <p:nvPicPr>
            <p:cNvPr id="4547" name="object 4547"/>
            <p:cNvPicPr/>
            <p:nvPr/>
          </p:nvPicPr>
          <p:blipFill>
            <a:blip r:embed="rId671" cstate="print"/>
            <a:stretch>
              <a:fillRect/>
            </a:stretch>
          </p:blipFill>
          <p:spPr>
            <a:xfrm>
              <a:off x="3799155" y="4898687"/>
              <a:ext cx="46892" cy="125673"/>
            </a:xfrm>
            <a:prstGeom prst="rect">
              <a:avLst/>
            </a:prstGeom>
          </p:spPr>
        </p:pic>
        <p:sp>
          <p:nvSpPr>
            <p:cNvPr id="4548" name="object 4548"/>
            <p:cNvSpPr/>
            <p:nvPr/>
          </p:nvSpPr>
          <p:spPr>
            <a:xfrm>
              <a:off x="3799155" y="4898687"/>
              <a:ext cx="47146" cy="125723"/>
            </a:xfrm>
            <a:custGeom>
              <a:avLst/>
              <a:gdLst/>
              <a:ahLst/>
              <a:cxnLst/>
              <a:rect l="l" t="t" r="r" b="b"/>
              <a:pathLst>
                <a:path w="72389" h="193040">
                  <a:moveTo>
                    <a:pt x="0" y="192963"/>
                  </a:moveTo>
                  <a:lnTo>
                    <a:pt x="72000" y="192963"/>
                  </a:lnTo>
                  <a:lnTo>
                    <a:pt x="72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49" name="object 4549"/>
          <p:cNvSpPr txBox="1"/>
          <p:nvPr/>
        </p:nvSpPr>
        <p:spPr>
          <a:xfrm>
            <a:off x="3797252" y="4922624"/>
            <a:ext cx="51281" cy="93648"/>
          </a:xfrm>
          <a:prstGeom prst="rect">
            <a:avLst/>
          </a:prstGeom>
        </p:spPr>
        <p:txBody>
          <a:bodyPr vert="horz" wrap="square" lIns="0" tIns="16542" rIns="0" bIns="0" rtlCol="0">
            <a:spAutoFit/>
          </a:bodyPr>
          <a:lstStyle/>
          <a:p>
            <a:pPr marL="8255" marR="3175" indent="3175" defTabSz="595630">
              <a:lnSpc>
                <a:spcPts val="325"/>
              </a:lnSpc>
              <a:spcBef>
                <a:spcPts val="13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6" name="Group 5095"/>
          <p:cNvGrpSpPr/>
          <p:nvPr/>
        </p:nvGrpSpPr>
        <p:grpSpPr>
          <a:xfrm>
            <a:off x="3804201" y="4649201"/>
            <a:ext cx="91479" cy="286573"/>
            <a:chOff x="3804201" y="4649201"/>
            <a:chExt cx="91479" cy="286573"/>
          </a:xfrm>
        </p:grpSpPr>
        <p:sp>
          <p:nvSpPr>
            <p:cNvPr id="4551" name="object 4551"/>
            <p:cNvSpPr/>
            <p:nvPr/>
          </p:nvSpPr>
          <p:spPr>
            <a:xfrm>
              <a:off x="3821074" y="490186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82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52" name="object 4552"/>
            <p:cNvSpPr/>
            <p:nvPr/>
          </p:nvSpPr>
          <p:spPr>
            <a:xfrm>
              <a:off x="3804201" y="4901863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721" y="47243"/>
                  </a:lnTo>
                  <a:lnTo>
                    <a:pt x="25955" y="45719"/>
                  </a:lnTo>
                  <a:lnTo>
                    <a:pt x="39165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53" name="object 4553"/>
            <p:cNvSpPr/>
            <p:nvPr/>
          </p:nvSpPr>
          <p:spPr>
            <a:xfrm>
              <a:off x="3846053" y="4649201"/>
              <a:ext cx="49627" cy="187757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756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5600" y="287997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54" name="object 4554"/>
            <p:cNvSpPr/>
            <p:nvPr/>
          </p:nvSpPr>
          <p:spPr>
            <a:xfrm>
              <a:off x="3846053" y="4649201"/>
              <a:ext cx="49627" cy="187757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0" y="287997"/>
                  </a:moveTo>
                  <a:lnTo>
                    <a:pt x="75600" y="287997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55" name="object 4555"/>
          <p:cNvSpPr txBox="1"/>
          <p:nvPr/>
        </p:nvSpPr>
        <p:spPr>
          <a:xfrm>
            <a:off x="3748451" y="4704015"/>
            <a:ext cx="14391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0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5" name="Group 5094"/>
          <p:cNvGrpSpPr/>
          <p:nvPr/>
        </p:nvGrpSpPr>
        <p:grpSpPr>
          <a:xfrm>
            <a:off x="3846052" y="4649225"/>
            <a:ext cx="94458" cy="375326"/>
            <a:chOff x="3846052" y="4649225"/>
            <a:chExt cx="94458" cy="375326"/>
          </a:xfrm>
        </p:grpSpPr>
        <p:sp>
          <p:nvSpPr>
            <p:cNvPr id="4557" name="object 4557"/>
            <p:cNvSpPr/>
            <p:nvPr/>
          </p:nvSpPr>
          <p:spPr>
            <a:xfrm>
              <a:off x="3846052" y="4836793"/>
              <a:ext cx="49628" cy="187758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75600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75600" y="287997"/>
                  </a:lnTo>
                  <a:lnTo>
                    <a:pt x="75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58" name="object 4558"/>
            <p:cNvSpPr/>
            <p:nvPr/>
          </p:nvSpPr>
          <p:spPr>
            <a:xfrm>
              <a:off x="3846052" y="4836793"/>
              <a:ext cx="49628" cy="187758"/>
            </a:xfrm>
            <a:custGeom>
              <a:avLst/>
              <a:gdLst/>
              <a:ahLst/>
              <a:cxnLst/>
              <a:rect l="l" t="t" r="r" b="b"/>
              <a:pathLst>
                <a:path w="76200" h="288290">
                  <a:moveTo>
                    <a:pt x="0" y="287997"/>
                  </a:moveTo>
                  <a:lnTo>
                    <a:pt x="75600" y="287997"/>
                  </a:lnTo>
                  <a:lnTo>
                    <a:pt x="75600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59" name="object 4559"/>
            <p:cNvSpPr/>
            <p:nvPr/>
          </p:nvSpPr>
          <p:spPr>
            <a:xfrm>
              <a:off x="3895845" y="4649225"/>
              <a:ext cx="44665" cy="124069"/>
            </a:xfrm>
            <a:custGeom>
              <a:avLst/>
              <a:gdLst/>
              <a:ahLst/>
              <a:cxnLst/>
              <a:rect l="l" t="t" r="r" b="b"/>
              <a:pathLst>
                <a:path w="68579" h="190500">
                  <a:moveTo>
                    <a:pt x="0" y="190119"/>
                  </a:moveTo>
                  <a:lnTo>
                    <a:pt x="68399" y="190119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0119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60" name="object 4560"/>
            <p:cNvSpPr/>
            <p:nvPr/>
          </p:nvSpPr>
          <p:spPr>
            <a:xfrm>
              <a:off x="3895845" y="4649225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61" name="object 4561"/>
          <p:cNvSpPr txBox="1"/>
          <p:nvPr/>
        </p:nvSpPr>
        <p:spPr>
          <a:xfrm>
            <a:off x="3801884" y="4673080"/>
            <a:ext cx="13771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8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4" name="Group 5093"/>
          <p:cNvGrpSpPr/>
          <p:nvPr/>
        </p:nvGrpSpPr>
        <p:grpSpPr>
          <a:xfrm>
            <a:off x="3895846" y="4898687"/>
            <a:ext cx="44665" cy="125723"/>
            <a:chOff x="3895846" y="4898687"/>
            <a:chExt cx="44665" cy="125723"/>
          </a:xfrm>
        </p:grpSpPr>
        <p:pic>
          <p:nvPicPr>
            <p:cNvPr id="4563" name="object 4563"/>
            <p:cNvPicPr/>
            <p:nvPr/>
          </p:nvPicPr>
          <p:blipFill>
            <a:blip r:embed="rId672" cstate="print"/>
            <a:stretch>
              <a:fillRect/>
            </a:stretch>
          </p:blipFill>
          <p:spPr>
            <a:xfrm>
              <a:off x="3895846" y="4898687"/>
              <a:ext cx="44547" cy="125673"/>
            </a:xfrm>
            <a:prstGeom prst="rect">
              <a:avLst/>
            </a:prstGeom>
          </p:spPr>
        </p:pic>
        <p:sp>
          <p:nvSpPr>
            <p:cNvPr id="4564" name="object 4564"/>
            <p:cNvSpPr/>
            <p:nvPr/>
          </p:nvSpPr>
          <p:spPr>
            <a:xfrm>
              <a:off x="3895846" y="4898687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65" name="object 4565"/>
          <p:cNvSpPr txBox="1"/>
          <p:nvPr/>
        </p:nvSpPr>
        <p:spPr>
          <a:xfrm>
            <a:off x="3719089" y="4891607"/>
            <a:ext cx="45781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5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88" baseline="-17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10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66" name="object 4566"/>
          <p:cNvSpPr txBox="1"/>
          <p:nvPr/>
        </p:nvSpPr>
        <p:spPr>
          <a:xfrm>
            <a:off x="3895184" y="4943220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3" name="Group 5092"/>
          <p:cNvGrpSpPr/>
          <p:nvPr/>
        </p:nvGrpSpPr>
        <p:grpSpPr>
          <a:xfrm>
            <a:off x="3895846" y="4649225"/>
            <a:ext cx="83953" cy="375515"/>
            <a:chOff x="3895846" y="4649225"/>
            <a:chExt cx="83953" cy="375515"/>
          </a:xfrm>
        </p:grpSpPr>
        <p:sp>
          <p:nvSpPr>
            <p:cNvPr id="4568" name="object 4568"/>
            <p:cNvSpPr/>
            <p:nvPr/>
          </p:nvSpPr>
          <p:spPr>
            <a:xfrm>
              <a:off x="3895846" y="477304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68399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8399" y="192963"/>
                  </a:lnTo>
                  <a:lnTo>
                    <a:pt x="683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69" name="object 4569"/>
            <p:cNvSpPr/>
            <p:nvPr/>
          </p:nvSpPr>
          <p:spPr>
            <a:xfrm>
              <a:off x="3895846" y="4773046"/>
              <a:ext cx="44665" cy="125723"/>
            </a:xfrm>
            <a:custGeom>
              <a:avLst/>
              <a:gdLst/>
              <a:ahLst/>
              <a:cxnLst/>
              <a:rect l="l" t="t" r="r" b="b"/>
              <a:pathLst>
                <a:path w="68579" h="193040">
                  <a:moveTo>
                    <a:pt x="0" y="192963"/>
                  </a:moveTo>
                  <a:lnTo>
                    <a:pt x="68399" y="192963"/>
                  </a:lnTo>
                  <a:lnTo>
                    <a:pt x="6839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70" name="object 4570"/>
            <p:cNvSpPr/>
            <p:nvPr/>
          </p:nvSpPr>
          <p:spPr>
            <a:xfrm>
              <a:off x="3940097" y="4649225"/>
              <a:ext cx="39702" cy="375515"/>
            </a:xfrm>
            <a:custGeom>
              <a:avLst/>
              <a:gdLst/>
              <a:ahLst/>
              <a:cxnLst/>
              <a:rect l="l" t="t" r="r" b="b"/>
              <a:pathLst>
                <a:path w="60960" h="576579">
                  <a:moveTo>
                    <a:pt x="60750" y="0"/>
                  </a:moveTo>
                  <a:lnTo>
                    <a:pt x="0" y="0"/>
                  </a:lnTo>
                  <a:lnTo>
                    <a:pt x="0" y="575995"/>
                  </a:lnTo>
                  <a:lnTo>
                    <a:pt x="60750" y="575995"/>
                  </a:lnTo>
                  <a:lnTo>
                    <a:pt x="6075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71" name="object 4571"/>
            <p:cNvSpPr/>
            <p:nvPr/>
          </p:nvSpPr>
          <p:spPr>
            <a:xfrm>
              <a:off x="3940097" y="4649225"/>
              <a:ext cx="39702" cy="375515"/>
            </a:xfrm>
            <a:custGeom>
              <a:avLst/>
              <a:gdLst/>
              <a:ahLst/>
              <a:cxnLst/>
              <a:rect l="l" t="t" r="r" b="b"/>
              <a:pathLst>
                <a:path w="60960" h="576579">
                  <a:moveTo>
                    <a:pt x="0" y="575995"/>
                  </a:moveTo>
                  <a:lnTo>
                    <a:pt x="60750" y="575995"/>
                  </a:lnTo>
                  <a:lnTo>
                    <a:pt x="60750" y="0"/>
                  </a:lnTo>
                  <a:lnTo>
                    <a:pt x="0" y="0"/>
                  </a:lnTo>
                  <a:lnTo>
                    <a:pt x="0" y="5759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572" name="object 4572"/>
          <p:cNvSpPr txBox="1"/>
          <p:nvPr/>
        </p:nvSpPr>
        <p:spPr>
          <a:xfrm>
            <a:off x="3936871" y="4756454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D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3" name="object 4573"/>
          <p:cNvSpPr txBox="1"/>
          <p:nvPr/>
        </p:nvSpPr>
        <p:spPr>
          <a:xfrm>
            <a:off x="3892785" y="4797729"/>
            <a:ext cx="9098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N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4" name="object 4574"/>
          <p:cNvSpPr txBox="1"/>
          <p:nvPr/>
        </p:nvSpPr>
        <p:spPr>
          <a:xfrm>
            <a:off x="3936871" y="4839250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5" name="object 4575"/>
          <p:cNvSpPr txBox="1"/>
          <p:nvPr/>
        </p:nvSpPr>
        <p:spPr>
          <a:xfrm>
            <a:off x="3725749" y="1356787"/>
            <a:ext cx="40011" cy="3515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6" name="object 4576"/>
          <p:cNvSpPr txBox="1"/>
          <p:nvPr/>
        </p:nvSpPr>
        <p:spPr>
          <a:xfrm>
            <a:off x="9626049" y="2583893"/>
            <a:ext cx="40011" cy="9057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3000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7" name="object 4577"/>
          <p:cNvSpPr/>
          <p:nvPr/>
        </p:nvSpPr>
        <p:spPr>
          <a:xfrm>
            <a:off x="1737139" y="1615279"/>
            <a:ext cx="1302723" cy="3937118"/>
          </a:xfrm>
          <a:custGeom>
            <a:avLst/>
            <a:gdLst/>
            <a:ahLst/>
            <a:cxnLst/>
            <a:rect l="l" t="t" r="r" b="b"/>
            <a:pathLst>
              <a:path w="2000250" h="6045200">
                <a:moveTo>
                  <a:pt x="6577" y="4980305"/>
                </a:moveTo>
                <a:lnTo>
                  <a:pt x="1995029" y="4980305"/>
                </a:lnTo>
              </a:path>
              <a:path w="2000250" h="6045200">
                <a:moveTo>
                  <a:pt x="0" y="4272026"/>
                </a:moveTo>
                <a:lnTo>
                  <a:pt x="1988425" y="4272026"/>
                </a:lnTo>
              </a:path>
              <a:path w="2000250" h="6045200">
                <a:moveTo>
                  <a:pt x="6577" y="6044819"/>
                </a:moveTo>
                <a:lnTo>
                  <a:pt x="1995029" y="6044819"/>
                </a:lnTo>
              </a:path>
              <a:path w="2000250" h="6045200">
                <a:moveTo>
                  <a:pt x="11619" y="0"/>
                </a:moveTo>
                <a:lnTo>
                  <a:pt x="2000109" y="0"/>
                </a:lnTo>
              </a:path>
            </a:pathLst>
          </a:custGeom>
          <a:ln w="91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595630"/>
            <a:endParaRPr sz="1175"/>
          </a:p>
        </p:txBody>
      </p:sp>
      <p:sp>
        <p:nvSpPr>
          <p:cNvPr id="4578" name="object 4578"/>
          <p:cNvSpPr txBox="1"/>
          <p:nvPr/>
        </p:nvSpPr>
        <p:spPr>
          <a:xfrm>
            <a:off x="6517503" y="857549"/>
            <a:ext cx="2207598" cy="354499"/>
          </a:xfrm>
          <a:prstGeom prst="rect">
            <a:avLst/>
          </a:prstGeom>
        </p:spPr>
        <p:txBody>
          <a:bodyPr vert="horz" wrap="square" lIns="0" tIns="21506" rIns="0" bIns="0" rtlCol="0">
            <a:spAutoFit/>
          </a:bodyPr>
          <a:lstStyle/>
          <a:p>
            <a:pPr marL="8255" marR="3175" algn="just" defTabSz="595630">
              <a:lnSpc>
                <a:spcPct val="83000"/>
              </a:lnSpc>
              <a:spcBef>
                <a:spcPts val="170"/>
              </a:spcBef>
            </a:pPr>
            <a:r>
              <a:rPr sz="520" b="1" dirty="0">
                <a:latin typeface="Arial" panose="020B0604020202020204"/>
                <a:cs typeface="Arial" panose="020B0604020202020204"/>
              </a:rPr>
              <a:t>Each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of</a:t>
            </a:r>
            <a:r>
              <a:rPr sz="52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these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bands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is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divided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into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sub-</a:t>
            </a:r>
            <a:r>
              <a:rPr sz="520" b="1" dirty="0">
                <a:latin typeface="Arial" panose="020B0604020202020204"/>
                <a:cs typeface="Arial" panose="020B0604020202020204"/>
              </a:rPr>
              <a:t>bands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which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are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allocated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to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particular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services </a:t>
            </a:r>
            <a:r>
              <a:rPr sz="520" b="1" dirty="0">
                <a:latin typeface="Arial" panose="020B0604020202020204"/>
                <a:cs typeface="Arial" panose="020B0604020202020204"/>
              </a:rPr>
              <a:t>shown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in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chart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by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different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colors.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The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chart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is</a:t>
            </a:r>
            <a:r>
              <a:rPr sz="520" b="1" dirty="0">
                <a:latin typeface="Arial" panose="020B0604020202020204"/>
                <a:cs typeface="Arial" panose="020B0604020202020204"/>
              </a:rPr>
              <a:t> designed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for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quick</a:t>
            </a:r>
            <a:r>
              <a:rPr sz="52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reference.</a:t>
            </a:r>
            <a:r>
              <a:rPr sz="520" b="1" spc="26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For</a:t>
            </a:r>
            <a:r>
              <a:rPr sz="520" b="1" spc="124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details</a:t>
            </a:r>
            <a:r>
              <a:rPr sz="520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of</a:t>
            </a:r>
            <a:r>
              <a:rPr sz="52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frequency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allocations, reference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should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be</a:t>
            </a:r>
            <a:r>
              <a:rPr sz="520" b="1" spc="13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made</a:t>
            </a:r>
            <a:r>
              <a:rPr sz="520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to</a:t>
            </a:r>
            <a:r>
              <a:rPr sz="52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any</a:t>
            </a:r>
            <a:r>
              <a:rPr sz="520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latest</a:t>
            </a:r>
            <a:r>
              <a:rPr sz="520" b="1" spc="127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amended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Band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Plans,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16" dirty="0">
                <a:latin typeface="Arial" panose="020B0604020202020204"/>
                <a:cs typeface="Arial" panose="020B0604020202020204"/>
              </a:rPr>
              <a:t>PNG</a:t>
            </a:r>
            <a:r>
              <a:rPr sz="520" b="1" dirty="0">
                <a:latin typeface="Arial" panose="020B0604020202020204"/>
                <a:cs typeface="Arial" panose="020B0604020202020204"/>
              </a:rPr>
              <a:t> Frequency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 Allocations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Table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and</a:t>
            </a:r>
            <a:r>
              <a:rPr sz="52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dirty="0">
                <a:latin typeface="Arial" panose="020B0604020202020204"/>
                <a:cs typeface="Arial" panose="020B0604020202020204"/>
              </a:rPr>
              <a:t>PNG</a:t>
            </a:r>
            <a:r>
              <a:rPr sz="52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520" b="1" spc="-6" dirty="0">
                <a:latin typeface="Arial" panose="020B0604020202020204"/>
                <a:cs typeface="Arial" panose="020B0604020202020204"/>
              </a:rPr>
              <a:t>footnotes.</a:t>
            </a:r>
            <a:endParaRPr sz="52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79" name="object 4579"/>
          <p:cNvSpPr txBox="1"/>
          <p:nvPr/>
        </p:nvSpPr>
        <p:spPr>
          <a:xfrm>
            <a:off x="1783003" y="1169211"/>
            <a:ext cx="1165007" cy="150307"/>
          </a:xfrm>
          <a:prstGeom prst="rect">
            <a:avLst/>
          </a:prstGeom>
        </p:spPr>
        <p:txBody>
          <a:bodyPr vert="horz" wrap="square" lIns="0" tIns="20265" rIns="0" bIns="0" rtlCol="0">
            <a:spAutoFit/>
          </a:bodyPr>
          <a:lstStyle/>
          <a:p>
            <a:pPr marL="8255" marR="3175" defTabSz="595630">
              <a:lnSpc>
                <a:spcPts val="535"/>
              </a:lnSpc>
              <a:spcBef>
                <a:spcPts val="160"/>
              </a:spcBef>
            </a:pPr>
            <a:r>
              <a:rPr sz="520" dirty="0">
                <a:latin typeface="Calibri" panose="020F0502020204030204"/>
                <a:cs typeface="Calibri" panose="020F0502020204030204"/>
              </a:rPr>
              <a:t>National</a:t>
            </a:r>
            <a:r>
              <a:rPr sz="520" spc="-6" dirty="0">
                <a:latin typeface="Calibri" panose="020F0502020204030204"/>
                <a:cs typeface="Calibri" panose="020F0502020204030204"/>
              </a:rPr>
              <a:t> Information</a:t>
            </a:r>
            <a:r>
              <a:rPr sz="520" spc="-4" dirty="0">
                <a:latin typeface="Calibri" panose="020F0502020204030204"/>
                <a:cs typeface="Calibri" panose="020F0502020204030204"/>
              </a:rPr>
              <a:t> </a:t>
            </a:r>
            <a:r>
              <a:rPr sz="520" dirty="0">
                <a:latin typeface="Calibri" panose="020F0502020204030204"/>
                <a:cs typeface="Calibri" panose="020F0502020204030204"/>
              </a:rPr>
              <a:t>and</a:t>
            </a:r>
            <a:r>
              <a:rPr sz="520" spc="-4" dirty="0">
                <a:latin typeface="Calibri" panose="020F0502020204030204"/>
                <a:cs typeface="Calibri" panose="020F0502020204030204"/>
              </a:rPr>
              <a:t> </a:t>
            </a:r>
            <a:r>
              <a:rPr sz="520" spc="-6" dirty="0">
                <a:latin typeface="Calibri" panose="020F0502020204030204"/>
                <a:cs typeface="Calibri" panose="020F0502020204030204"/>
              </a:rPr>
              <a:t>Communications</a:t>
            </a:r>
            <a:r>
              <a:rPr sz="520" spc="326" dirty="0">
                <a:latin typeface="Calibri" panose="020F0502020204030204"/>
                <a:cs typeface="Calibri" panose="020F0502020204030204"/>
              </a:rPr>
              <a:t> </a:t>
            </a:r>
            <a:r>
              <a:rPr sz="520" spc="-6" dirty="0">
                <a:latin typeface="Calibri" panose="020F0502020204030204"/>
                <a:cs typeface="Calibri" panose="020F0502020204030204"/>
              </a:rPr>
              <a:t>Technology</a:t>
            </a:r>
            <a:r>
              <a:rPr sz="520" spc="26" dirty="0">
                <a:latin typeface="Calibri" panose="020F0502020204030204"/>
                <a:cs typeface="Calibri" panose="020F0502020204030204"/>
              </a:rPr>
              <a:t> </a:t>
            </a:r>
            <a:r>
              <a:rPr sz="520" spc="-6" dirty="0">
                <a:latin typeface="Calibri" panose="020F0502020204030204"/>
                <a:cs typeface="Calibri" panose="020F0502020204030204"/>
              </a:rPr>
              <a:t>Authority</a:t>
            </a:r>
            <a:endParaRPr sz="52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580" name="object 4580"/>
          <p:cNvSpPr txBox="1"/>
          <p:nvPr/>
        </p:nvSpPr>
        <p:spPr>
          <a:xfrm>
            <a:off x="1736155" y="5739080"/>
            <a:ext cx="1185685" cy="487839"/>
          </a:xfrm>
          <a:prstGeom prst="rect">
            <a:avLst/>
          </a:prstGeom>
        </p:spPr>
        <p:txBody>
          <a:bodyPr vert="horz" wrap="square" lIns="0" tIns="6617" rIns="0" bIns="0" rtlCol="0">
            <a:spAutoFit/>
          </a:bodyPr>
          <a:lstStyle/>
          <a:p>
            <a:pPr marL="8255" marR="3175" defTabSz="595630">
              <a:lnSpc>
                <a:spcPct val="102000"/>
              </a:lnSpc>
              <a:spcBef>
                <a:spcPts val="50"/>
              </a:spcBef>
            </a:pPr>
            <a:r>
              <a:rPr sz="455" b="1" spc="-6" dirty="0">
                <a:latin typeface="Calibri" panose="020F0502020204030204"/>
                <a:cs typeface="Calibri" panose="020F0502020204030204"/>
              </a:rPr>
              <a:t>NATIONAL</a:t>
            </a:r>
            <a:r>
              <a:rPr sz="455" b="1" spc="13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INFORMATION</a:t>
            </a:r>
            <a:r>
              <a:rPr sz="455" b="1" spc="19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&amp;</a:t>
            </a:r>
            <a:r>
              <a:rPr sz="455" b="1" spc="13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COMMUNICATIONS</a:t>
            </a:r>
            <a:r>
              <a:rPr sz="455" b="1" spc="3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TECHNOLOGY</a:t>
            </a:r>
            <a:r>
              <a:rPr sz="455" b="1" spc="23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AUTHORITY</a:t>
            </a:r>
            <a:r>
              <a:rPr sz="455" b="1" spc="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(NICTA)</a:t>
            </a:r>
            <a:endParaRPr sz="455">
              <a:latin typeface="Calibri" panose="020F0502020204030204"/>
              <a:cs typeface="Calibri" panose="020F0502020204030204"/>
            </a:endParaRPr>
          </a:p>
          <a:p>
            <a:pPr marL="8255" marR="811530" defTabSz="595630">
              <a:spcBef>
                <a:spcPts val="15"/>
              </a:spcBef>
            </a:pPr>
            <a:r>
              <a:rPr sz="455" b="1" dirty="0">
                <a:latin typeface="Calibri" panose="020F0502020204030204"/>
                <a:cs typeface="Calibri" panose="020F0502020204030204"/>
              </a:rPr>
              <a:t>P</a:t>
            </a:r>
            <a:r>
              <a:rPr sz="455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.O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.Box</a:t>
            </a:r>
            <a:r>
              <a:rPr sz="455" b="1" spc="98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13" dirty="0">
                <a:latin typeface="Calibri" panose="020F0502020204030204"/>
                <a:cs typeface="Calibri" panose="020F0502020204030204"/>
              </a:rPr>
              <a:t>8444</a:t>
            </a:r>
            <a:r>
              <a:rPr sz="455" b="1" spc="3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BOROKO</a:t>
            </a:r>
            <a:endParaRPr sz="455">
              <a:latin typeface="Calibri" panose="020F0502020204030204"/>
              <a:cs typeface="Calibri" panose="020F0502020204030204"/>
            </a:endParaRPr>
          </a:p>
          <a:p>
            <a:pPr marL="8255" marR="599440" defTabSz="595630">
              <a:lnSpc>
                <a:spcPct val="94000"/>
              </a:lnSpc>
              <a:spcBef>
                <a:spcPts val="45"/>
              </a:spcBef>
            </a:pPr>
            <a:r>
              <a:rPr sz="455" b="1" dirty="0">
                <a:latin typeface="Calibri" panose="020F0502020204030204"/>
                <a:cs typeface="Calibri" panose="020F0502020204030204"/>
              </a:rPr>
              <a:t>National</a:t>
            </a:r>
            <a:r>
              <a:rPr sz="455" b="1" spc="-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Capital</a:t>
            </a:r>
            <a:r>
              <a:rPr sz="455" b="1" spc="-23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District</a:t>
            </a:r>
            <a:r>
              <a:rPr sz="455" b="1" spc="3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Papua</a:t>
            </a:r>
            <a:r>
              <a:rPr sz="455" b="1" spc="-1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dirty="0">
                <a:latin typeface="Calibri" panose="020F0502020204030204"/>
                <a:cs typeface="Calibri" panose="020F0502020204030204"/>
              </a:rPr>
              <a:t>New</a:t>
            </a:r>
            <a:r>
              <a:rPr sz="455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spc="-6" dirty="0">
                <a:latin typeface="Calibri" panose="020F0502020204030204"/>
                <a:cs typeface="Calibri" panose="020F0502020204030204"/>
              </a:rPr>
              <a:t>Guinea</a:t>
            </a:r>
            <a:r>
              <a:rPr sz="455" b="1" spc="326" dirty="0">
                <a:latin typeface="Calibri" panose="020F0502020204030204"/>
                <a:cs typeface="Calibri" panose="020F0502020204030204"/>
              </a:rPr>
              <a:t> </a:t>
            </a:r>
            <a:r>
              <a:rPr sz="455" b="1" u="sng" spc="-6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 panose="020F0502020204030204"/>
                <a:cs typeface="Calibri" panose="020F0502020204030204"/>
                <a:hlinkClick r:id="rId673"/>
              </a:rPr>
              <a:t>www.nicta.gov.pg</a:t>
            </a:r>
            <a:endParaRPr sz="455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581" name="object 4581"/>
          <p:cNvSpPr txBox="1"/>
          <p:nvPr/>
        </p:nvSpPr>
        <p:spPr>
          <a:xfrm>
            <a:off x="1736154" y="6284387"/>
            <a:ext cx="42348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Released: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June </a:t>
            </a:r>
            <a:r>
              <a:rPr sz="325" b="1" spc="-13" dirty="0">
                <a:latin typeface="Arial" panose="020B0604020202020204"/>
                <a:cs typeface="Arial" panose="020B0604020202020204"/>
              </a:rPr>
              <a:t>2022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2" name="Group 5091"/>
          <p:cNvGrpSpPr/>
          <p:nvPr/>
        </p:nvGrpSpPr>
        <p:grpSpPr>
          <a:xfrm>
            <a:off x="7405475" y="2433687"/>
            <a:ext cx="101074" cy="213481"/>
            <a:chOff x="7856785" y="2479956"/>
            <a:chExt cx="101074" cy="213481"/>
          </a:xfrm>
        </p:grpSpPr>
        <p:sp>
          <p:nvSpPr>
            <p:cNvPr id="4584" name="object 4584"/>
            <p:cNvSpPr/>
            <p:nvPr/>
          </p:nvSpPr>
          <p:spPr>
            <a:xfrm>
              <a:off x="7856785" y="2502785"/>
              <a:ext cx="66584" cy="190652"/>
            </a:xfrm>
            <a:custGeom>
              <a:avLst/>
              <a:gdLst/>
              <a:ahLst/>
              <a:cxnLst/>
              <a:rect l="l" t="t" r="r" b="b"/>
              <a:pathLst>
                <a:path w="102234" h="292735">
                  <a:moveTo>
                    <a:pt x="0" y="292608"/>
                  </a:moveTo>
                  <a:lnTo>
                    <a:pt x="0" y="0"/>
                  </a:lnTo>
                  <a:lnTo>
                    <a:pt x="1021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85" name="object 4585"/>
            <p:cNvPicPr/>
            <p:nvPr/>
          </p:nvPicPr>
          <p:blipFill>
            <a:blip r:embed="rId674" cstate="print"/>
            <a:stretch>
              <a:fillRect/>
            </a:stretch>
          </p:blipFill>
          <p:spPr>
            <a:xfrm>
              <a:off x="7912202" y="2479956"/>
              <a:ext cx="45657" cy="45657"/>
            </a:xfrm>
            <a:prstGeom prst="rect">
              <a:avLst/>
            </a:prstGeom>
          </p:spPr>
        </p:pic>
      </p:grpSp>
      <p:sp>
        <p:nvSpPr>
          <p:cNvPr id="4586" name="object 4586"/>
          <p:cNvSpPr txBox="1"/>
          <p:nvPr/>
        </p:nvSpPr>
        <p:spPr>
          <a:xfrm>
            <a:off x="7950334" y="2456714"/>
            <a:ext cx="1304376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defTabSz="595630">
              <a:lnSpc>
                <a:spcPts val="260"/>
              </a:lnSpc>
              <a:spcBef>
                <a:spcPts val="1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2174.5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kHz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(Direct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Printing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Telegraphy,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2182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kHz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(Radiotelephony)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and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2187.5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kHz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(DSC)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international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Distress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and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safety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calling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frequency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1" name="Group 5090"/>
          <p:cNvGrpSpPr/>
          <p:nvPr/>
        </p:nvGrpSpPr>
        <p:grpSpPr>
          <a:xfrm>
            <a:off x="8548511" y="2544555"/>
            <a:ext cx="279899" cy="156409"/>
            <a:chOff x="8548511" y="2544555"/>
            <a:chExt cx="279899" cy="156409"/>
          </a:xfrm>
        </p:grpSpPr>
        <p:sp>
          <p:nvSpPr>
            <p:cNvPr id="4588" name="object 4588"/>
            <p:cNvSpPr/>
            <p:nvPr/>
          </p:nvSpPr>
          <p:spPr>
            <a:xfrm>
              <a:off x="8548511" y="2567384"/>
              <a:ext cx="245657" cy="133580"/>
            </a:xfrm>
            <a:custGeom>
              <a:avLst/>
              <a:gdLst/>
              <a:ahLst/>
              <a:cxnLst/>
              <a:rect l="l" t="t" r="r" b="b"/>
              <a:pathLst>
                <a:path w="377190" h="205104">
                  <a:moveTo>
                    <a:pt x="0" y="204850"/>
                  </a:moveTo>
                  <a:lnTo>
                    <a:pt x="0" y="0"/>
                  </a:lnTo>
                  <a:lnTo>
                    <a:pt x="37668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89" name="object 4589"/>
            <p:cNvPicPr/>
            <p:nvPr/>
          </p:nvPicPr>
          <p:blipFill>
            <a:blip r:embed="rId675" cstate="print"/>
            <a:stretch>
              <a:fillRect/>
            </a:stretch>
          </p:blipFill>
          <p:spPr>
            <a:xfrm>
              <a:off x="8782753" y="2544555"/>
              <a:ext cx="45657" cy="45657"/>
            </a:xfrm>
            <a:prstGeom prst="rect">
              <a:avLst/>
            </a:prstGeom>
          </p:spPr>
        </p:pic>
      </p:grpSp>
      <p:sp>
        <p:nvSpPr>
          <p:cNvPr id="4590" name="object 4590"/>
          <p:cNvSpPr txBox="1"/>
          <p:nvPr/>
        </p:nvSpPr>
        <p:spPr>
          <a:xfrm>
            <a:off x="8845780" y="2541908"/>
            <a:ext cx="51984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NBC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Tropical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Broadcast</a:t>
            </a:r>
            <a:r>
              <a:rPr sz="260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90" name="Group 5089"/>
          <p:cNvGrpSpPr/>
          <p:nvPr/>
        </p:nvGrpSpPr>
        <p:grpSpPr>
          <a:xfrm>
            <a:off x="6238431" y="3124701"/>
            <a:ext cx="177997" cy="213481"/>
            <a:chOff x="6238431" y="3124701"/>
            <a:chExt cx="177997" cy="213481"/>
          </a:xfrm>
        </p:grpSpPr>
        <p:sp>
          <p:nvSpPr>
            <p:cNvPr id="4592" name="object 4592"/>
            <p:cNvSpPr/>
            <p:nvPr/>
          </p:nvSpPr>
          <p:spPr>
            <a:xfrm>
              <a:off x="6238431" y="3147530"/>
              <a:ext cx="143507" cy="190652"/>
            </a:xfrm>
            <a:custGeom>
              <a:avLst/>
              <a:gdLst/>
              <a:ahLst/>
              <a:cxnLst/>
              <a:rect l="l" t="t" r="r" b="b"/>
              <a:pathLst>
                <a:path w="220345" h="292735">
                  <a:moveTo>
                    <a:pt x="0" y="292608"/>
                  </a:moveTo>
                  <a:lnTo>
                    <a:pt x="0" y="0"/>
                  </a:lnTo>
                  <a:lnTo>
                    <a:pt x="22021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593" name="object 4593"/>
            <p:cNvPicPr/>
            <p:nvPr/>
          </p:nvPicPr>
          <p:blipFill>
            <a:blip r:embed="rId676" cstate="print"/>
            <a:stretch>
              <a:fillRect/>
            </a:stretch>
          </p:blipFill>
          <p:spPr>
            <a:xfrm>
              <a:off x="6370771" y="3124701"/>
              <a:ext cx="45657" cy="45657"/>
            </a:xfrm>
            <a:prstGeom prst="rect">
              <a:avLst/>
            </a:prstGeom>
          </p:spPr>
        </p:pic>
      </p:grpSp>
      <p:sp>
        <p:nvSpPr>
          <p:cNvPr id="4594" name="object 4594"/>
          <p:cNvSpPr txBox="1"/>
          <p:nvPr/>
        </p:nvSpPr>
        <p:spPr>
          <a:xfrm>
            <a:off x="6420399" y="3113204"/>
            <a:ext cx="37841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ISM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(13553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-13567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kHz)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95" name="object 4595"/>
          <p:cNvSpPr txBox="1"/>
          <p:nvPr/>
        </p:nvSpPr>
        <p:spPr>
          <a:xfrm>
            <a:off x="8332880" y="3101459"/>
            <a:ext cx="921004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(1)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26957-27283</a:t>
            </a:r>
            <a:r>
              <a:rPr sz="260" b="1" dirty="0">
                <a:latin typeface="Arial" panose="020B0604020202020204"/>
                <a:cs typeface="Arial" panose="020B0604020202020204"/>
              </a:rPr>
              <a:t> kHz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(low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powered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device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&amp;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radio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tx.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toys)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96" name="object 4596"/>
          <p:cNvSpPr txBox="1"/>
          <p:nvPr/>
        </p:nvSpPr>
        <p:spPr>
          <a:xfrm>
            <a:off x="8332879" y="3134626"/>
            <a:ext cx="79280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(2)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citizen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radio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(26.965-27.405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MHz)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9" name="Group 5088"/>
          <p:cNvGrpSpPr/>
          <p:nvPr/>
        </p:nvGrpSpPr>
        <p:grpSpPr>
          <a:xfrm>
            <a:off x="3853331" y="3157951"/>
            <a:ext cx="5492693" cy="838291"/>
            <a:chOff x="3853331" y="3157951"/>
            <a:chExt cx="5492693" cy="838291"/>
          </a:xfrm>
        </p:grpSpPr>
        <p:sp>
          <p:nvSpPr>
            <p:cNvPr id="4598" name="object 4598"/>
            <p:cNvSpPr/>
            <p:nvPr/>
          </p:nvSpPr>
          <p:spPr>
            <a:xfrm>
              <a:off x="9228159" y="3180780"/>
              <a:ext cx="117865" cy="160876"/>
            </a:xfrm>
            <a:custGeom>
              <a:avLst/>
              <a:gdLst/>
              <a:ahLst/>
              <a:cxnLst/>
              <a:rect l="l" t="t" r="r" b="b"/>
              <a:pathLst>
                <a:path w="180975" h="247014">
                  <a:moveTo>
                    <a:pt x="180848" y="246506"/>
                  </a:moveTo>
                  <a:lnTo>
                    <a:pt x="18084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599" name="object 4599"/>
            <p:cNvSpPr/>
            <p:nvPr/>
          </p:nvSpPr>
          <p:spPr>
            <a:xfrm>
              <a:off x="9193586" y="3157951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70103" y="0"/>
                  </a:moveTo>
                  <a:lnTo>
                    <a:pt x="0" y="35052"/>
                  </a:lnTo>
                  <a:lnTo>
                    <a:pt x="70103" y="70104"/>
                  </a:lnTo>
                  <a:lnTo>
                    <a:pt x="63888" y="52935"/>
                  </a:lnTo>
                  <a:lnTo>
                    <a:pt x="61817" y="35051"/>
                  </a:lnTo>
                  <a:lnTo>
                    <a:pt x="63888" y="17168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00" name="object 4600"/>
            <p:cNvSpPr/>
            <p:nvPr/>
          </p:nvSpPr>
          <p:spPr>
            <a:xfrm>
              <a:off x="3853331" y="3835780"/>
              <a:ext cx="103804" cy="160462"/>
            </a:xfrm>
            <a:custGeom>
              <a:avLst/>
              <a:gdLst/>
              <a:ahLst/>
              <a:cxnLst/>
              <a:rect l="l" t="t" r="r" b="b"/>
              <a:pathLst>
                <a:path w="159385" h="246379">
                  <a:moveTo>
                    <a:pt x="0" y="245871"/>
                  </a:moveTo>
                  <a:lnTo>
                    <a:pt x="0" y="0"/>
                  </a:lnTo>
                  <a:lnTo>
                    <a:pt x="1593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01" name="object 4601"/>
            <p:cNvSpPr/>
            <p:nvPr/>
          </p:nvSpPr>
          <p:spPr>
            <a:xfrm>
              <a:off x="3945969" y="3812952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0"/>
                  </a:moveTo>
                  <a:lnTo>
                    <a:pt x="6215" y="17115"/>
                  </a:lnTo>
                  <a:lnTo>
                    <a:pt x="8286" y="35004"/>
                  </a:lnTo>
                  <a:lnTo>
                    <a:pt x="6215" y="52917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02" name="object 4602"/>
          <p:cNvSpPr txBox="1"/>
          <p:nvPr/>
        </p:nvSpPr>
        <p:spPr>
          <a:xfrm>
            <a:off x="4025539" y="3808402"/>
            <a:ext cx="317616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cordless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telephone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8" name="Group 5087"/>
          <p:cNvGrpSpPr/>
          <p:nvPr/>
        </p:nvGrpSpPr>
        <p:grpSpPr>
          <a:xfrm>
            <a:off x="4130915" y="3744549"/>
            <a:ext cx="246070" cy="231265"/>
            <a:chOff x="4130915" y="3744549"/>
            <a:chExt cx="246070" cy="231265"/>
          </a:xfrm>
        </p:grpSpPr>
        <p:sp>
          <p:nvSpPr>
            <p:cNvPr id="4604" name="object 4604"/>
            <p:cNvSpPr/>
            <p:nvPr/>
          </p:nvSpPr>
          <p:spPr>
            <a:xfrm>
              <a:off x="4130915" y="3767378"/>
              <a:ext cx="103804" cy="208436"/>
            </a:xfrm>
            <a:custGeom>
              <a:avLst/>
              <a:gdLst/>
              <a:ahLst/>
              <a:cxnLst/>
              <a:rect l="l" t="t" r="r" b="b"/>
              <a:pathLst>
                <a:path w="159385" h="320039">
                  <a:moveTo>
                    <a:pt x="0" y="319532"/>
                  </a:moveTo>
                  <a:lnTo>
                    <a:pt x="0" y="0"/>
                  </a:lnTo>
                  <a:lnTo>
                    <a:pt x="1593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05" name="object 4605"/>
            <p:cNvPicPr/>
            <p:nvPr/>
          </p:nvPicPr>
          <p:blipFill>
            <a:blip r:embed="rId676" cstate="print"/>
            <a:stretch>
              <a:fillRect/>
            </a:stretch>
          </p:blipFill>
          <p:spPr>
            <a:xfrm>
              <a:off x="4223636" y="3744549"/>
              <a:ext cx="45657" cy="45657"/>
            </a:xfrm>
            <a:prstGeom prst="rect">
              <a:avLst/>
            </a:prstGeom>
          </p:spPr>
        </p:pic>
        <p:sp>
          <p:nvSpPr>
            <p:cNvPr id="4606" name="object 4606"/>
            <p:cNvSpPr/>
            <p:nvPr/>
          </p:nvSpPr>
          <p:spPr>
            <a:xfrm>
              <a:off x="4311559" y="3887476"/>
              <a:ext cx="30604" cy="87262"/>
            </a:xfrm>
            <a:custGeom>
              <a:avLst/>
              <a:gdLst/>
              <a:ahLst/>
              <a:cxnLst/>
              <a:rect l="l" t="t" r="r" b="b"/>
              <a:pathLst>
                <a:path w="46989" h="133985">
                  <a:moveTo>
                    <a:pt x="0" y="133603"/>
                  </a:moveTo>
                  <a:lnTo>
                    <a:pt x="0" y="0"/>
                  </a:lnTo>
                  <a:lnTo>
                    <a:pt x="4698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07" name="object 4607"/>
            <p:cNvSpPr/>
            <p:nvPr/>
          </p:nvSpPr>
          <p:spPr>
            <a:xfrm>
              <a:off x="4331080" y="3864648"/>
              <a:ext cx="45905" cy="45906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0"/>
                  </a:moveTo>
                  <a:lnTo>
                    <a:pt x="6215" y="17168"/>
                  </a:lnTo>
                  <a:lnTo>
                    <a:pt x="8286" y="35051"/>
                  </a:lnTo>
                  <a:lnTo>
                    <a:pt x="6215" y="52935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08" name="object 4608"/>
          <p:cNvSpPr txBox="1"/>
          <p:nvPr/>
        </p:nvSpPr>
        <p:spPr>
          <a:xfrm>
            <a:off x="4389474" y="3851827"/>
            <a:ext cx="191893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 Narrow" panose="020B0606020202030204"/>
                <a:cs typeface="Arial Narrow" panose="020B0606020202030204"/>
              </a:rPr>
              <a:t>Amateur</a:t>
            </a:r>
            <a:r>
              <a:rPr sz="260" b="1" spc="23" dirty="0">
                <a:latin typeface="Arial Narrow" panose="020B0606020202030204"/>
                <a:cs typeface="Arial Narrow" panose="020B0606020202030204"/>
              </a:rPr>
              <a:t> </a:t>
            </a:r>
            <a:r>
              <a:rPr sz="260" b="1" spc="-13" dirty="0">
                <a:latin typeface="Arial Narrow" panose="020B0606020202030204"/>
                <a:cs typeface="Arial Narrow" panose="020B0606020202030204"/>
              </a:rPr>
              <a:t>Use.</a:t>
            </a:r>
            <a:endParaRPr sz="260">
              <a:latin typeface="Arial Narrow" panose="020B0606020202030204"/>
              <a:cs typeface="Arial Narrow" panose="020B0606020202030204"/>
            </a:endParaRPr>
          </a:p>
        </p:txBody>
      </p:sp>
      <p:grpSp>
        <p:nvGrpSpPr>
          <p:cNvPr id="5087" name="Group 5086"/>
          <p:cNvGrpSpPr/>
          <p:nvPr/>
        </p:nvGrpSpPr>
        <p:grpSpPr>
          <a:xfrm>
            <a:off x="4508250" y="3713698"/>
            <a:ext cx="193216" cy="270139"/>
            <a:chOff x="4508250" y="3713698"/>
            <a:chExt cx="193216" cy="270139"/>
          </a:xfrm>
        </p:grpSpPr>
        <p:sp>
          <p:nvSpPr>
            <p:cNvPr id="4610" name="object 4610"/>
            <p:cNvSpPr/>
            <p:nvPr/>
          </p:nvSpPr>
          <p:spPr>
            <a:xfrm>
              <a:off x="4508250" y="3736527"/>
              <a:ext cx="158808" cy="247310"/>
            </a:xfrm>
            <a:custGeom>
              <a:avLst/>
              <a:gdLst/>
              <a:ahLst/>
              <a:cxnLst/>
              <a:rect l="l" t="t" r="r" b="b"/>
              <a:pathLst>
                <a:path w="243839" h="379729">
                  <a:moveTo>
                    <a:pt x="0" y="379729"/>
                  </a:moveTo>
                  <a:lnTo>
                    <a:pt x="0" y="0"/>
                  </a:lnTo>
                  <a:lnTo>
                    <a:pt x="24358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11" name="object 4611"/>
            <p:cNvPicPr/>
            <p:nvPr/>
          </p:nvPicPr>
          <p:blipFill>
            <a:blip r:embed="rId677" cstate="print"/>
            <a:stretch>
              <a:fillRect/>
            </a:stretch>
          </p:blipFill>
          <p:spPr>
            <a:xfrm>
              <a:off x="4655809" y="3713698"/>
              <a:ext cx="45657" cy="45657"/>
            </a:xfrm>
            <a:prstGeom prst="rect">
              <a:avLst/>
            </a:prstGeom>
          </p:spPr>
        </p:pic>
      </p:grpSp>
      <p:sp>
        <p:nvSpPr>
          <p:cNvPr id="4612" name="object 4612"/>
          <p:cNvSpPr txBox="1"/>
          <p:nvPr/>
        </p:nvSpPr>
        <p:spPr>
          <a:xfrm>
            <a:off x="4248035" y="3717088"/>
            <a:ext cx="1375924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390" b="1" baseline="-42000" dirty="0">
                <a:latin typeface="Arial" panose="020B0604020202020204"/>
                <a:cs typeface="Arial" panose="020B0604020202020204"/>
              </a:rPr>
              <a:t>ISM,LPD</a:t>
            </a:r>
            <a:r>
              <a:rPr sz="390" b="1" spc="-10" baseline="-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42000" dirty="0">
                <a:latin typeface="Arial" panose="020B0604020202020204"/>
                <a:cs typeface="Arial" panose="020B0604020202020204"/>
              </a:rPr>
              <a:t>&amp;</a:t>
            </a:r>
            <a:r>
              <a:rPr sz="390" b="1" spc="4" baseline="-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-42000" dirty="0">
                <a:latin typeface="Arial" panose="020B0604020202020204"/>
                <a:cs typeface="Arial" panose="020B0604020202020204"/>
              </a:rPr>
              <a:t>Radio</a:t>
            </a:r>
            <a:r>
              <a:rPr sz="390" b="1" spc="4" baseline="-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42000" dirty="0">
                <a:latin typeface="Arial" panose="020B0604020202020204"/>
                <a:cs typeface="Arial" panose="020B0604020202020204"/>
              </a:rPr>
              <a:t>Tx</a:t>
            </a:r>
            <a:r>
              <a:rPr sz="390" b="1" spc="-4" baseline="-42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-42000" dirty="0">
                <a:latin typeface="Arial" panose="020B0604020202020204"/>
                <a:cs typeface="Arial" panose="020B0604020202020204"/>
              </a:rPr>
              <a:t>toys</a:t>
            </a:r>
            <a:r>
              <a:rPr sz="390" b="1" spc="362" baseline="-42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TLMRS (68-</a:t>
            </a:r>
            <a:r>
              <a:rPr sz="260" b="1" dirty="0">
                <a:latin typeface="Arial" panose="020B0604020202020204"/>
                <a:cs typeface="Arial" panose="020B0604020202020204"/>
              </a:rPr>
              <a:t>88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MHz)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VHF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mid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Plan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provisions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apply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6" name="Group 5085"/>
          <p:cNvGrpSpPr/>
          <p:nvPr/>
        </p:nvGrpSpPr>
        <p:grpSpPr>
          <a:xfrm>
            <a:off x="4610814" y="3776807"/>
            <a:ext cx="152024" cy="209346"/>
            <a:chOff x="4610814" y="3776807"/>
            <a:chExt cx="152024" cy="209346"/>
          </a:xfrm>
        </p:grpSpPr>
        <p:sp>
          <p:nvSpPr>
            <p:cNvPr id="4614" name="object 4614"/>
            <p:cNvSpPr/>
            <p:nvPr/>
          </p:nvSpPr>
          <p:spPr>
            <a:xfrm>
              <a:off x="4610814" y="3799636"/>
              <a:ext cx="117451" cy="186517"/>
            </a:xfrm>
            <a:custGeom>
              <a:avLst/>
              <a:gdLst/>
              <a:ahLst/>
              <a:cxnLst/>
              <a:rect l="l" t="t" r="r" b="b"/>
              <a:pathLst>
                <a:path w="180339" h="286385">
                  <a:moveTo>
                    <a:pt x="0" y="285876"/>
                  </a:moveTo>
                  <a:lnTo>
                    <a:pt x="0" y="0"/>
                  </a:lnTo>
                  <a:lnTo>
                    <a:pt x="1803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15" name="object 4615"/>
            <p:cNvPicPr/>
            <p:nvPr/>
          </p:nvPicPr>
          <p:blipFill>
            <a:blip r:embed="rId678" cstate="print"/>
            <a:stretch>
              <a:fillRect/>
            </a:stretch>
          </p:blipFill>
          <p:spPr>
            <a:xfrm>
              <a:off x="4717182" y="3776807"/>
              <a:ext cx="45656" cy="45657"/>
            </a:xfrm>
            <a:prstGeom prst="rect">
              <a:avLst/>
            </a:prstGeom>
          </p:spPr>
        </p:pic>
      </p:grpSp>
      <p:sp>
        <p:nvSpPr>
          <p:cNvPr id="4616" name="object 4616"/>
          <p:cNvSpPr txBox="1"/>
          <p:nvPr/>
        </p:nvSpPr>
        <p:spPr>
          <a:xfrm>
            <a:off x="4757048" y="3763904"/>
            <a:ext cx="40611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ILS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Operation</a:t>
            </a:r>
            <a:r>
              <a:rPr sz="260" b="1" dirty="0">
                <a:latin typeface="Arial" panose="020B0604020202020204"/>
                <a:cs typeface="Arial" panose="020B0604020202020204"/>
              </a:rPr>
              <a:t> on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75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MHz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5" name="Group 5084"/>
          <p:cNvGrpSpPr/>
          <p:nvPr/>
        </p:nvGrpSpPr>
        <p:grpSpPr>
          <a:xfrm>
            <a:off x="4948694" y="3788552"/>
            <a:ext cx="300247" cy="186600"/>
            <a:chOff x="4948694" y="3788552"/>
            <a:chExt cx="300247" cy="186600"/>
          </a:xfrm>
        </p:grpSpPr>
        <p:sp>
          <p:nvSpPr>
            <p:cNvPr id="4618" name="object 4618"/>
            <p:cNvSpPr/>
            <p:nvPr/>
          </p:nvSpPr>
          <p:spPr>
            <a:xfrm>
              <a:off x="4948694" y="3811381"/>
              <a:ext cx="265922" cy="163771"/>
            </a:xfrm>
            <a:custGeom>
              <a:avLst/>
              <a:gdLst/>
              <a:ahLst/>
              <a:cxnLst/>
              <a:rect l="l" t="t" r="r" b="b"/>
              <a:pathLst>
                <a:path w="408304" h="251460">
                  <a:moveTo>
                    <a:pt x="0" y="250952"/>
                  </a:moveTo>
                  <a:lnTo>
                    <a:pt x="0" y="0"/>
                  </a:lnTo>
                  <a:lnTo>
                    <a:pt x="4079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19" name="object 4619"/>
            <p:cNvPicPr/>
            <p:nvPr/>
          </p:nvPicPr>
          <p:blipFill>
            <a:blip r:embed="rId676" cstate="print"/>
            <a:stretch>
              <a:fillRect/>
            </a:stretch>
          </p:blipFill>
          <p:spPr>
            <a:xfrm>
              <a:off x="5203284" y="3788552"/>
              <a:ext cx="45657" cy="45657"/>
            </a:xfrm>
            <a:prstGeom prst="rect">
              <a:avLst/>
            </a:prstGeom>
          </p:spPr>
        </p:pic>
      </p:grpSp>
      <p:sp>
        <p:nvSpPr>
          <p:cNvPr id="4620" name="object 4620"/>
          <p:cNvSpPr txBox="1"/>
          <p:nvPr/>
        </p:nvSpPr>
        <p:spPr>
          <a:xfrm>
            <a:off x="5249354" y="3775649"/>
            <a:ext cx="62778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87.5-</a:t>
            </a:r>
            <a:r>
              <a:rPr sz="260" b="1" dirty="0">
                <a:latin typeface="Arial" panose="020B0604020202020204"/>
                <a:cs typeface="Arial" panose="020B0604020202020204"/>
              </a:rPr>
              <a:t>108 MHz FM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Broadcasting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4" name="Group 5083"/>
          <p:cNvGrpSpPr/>
          <p:nvPr/>
        </p:nvGrpSpPr>
        <p:grpSpPr>
          <a:xfrm>
            <a:off x="7253148" y="3786650"/>
            <a:ext cx="300247" cy="186600"/>
            <a:chOff x="7253148" y="3786650"/>
            <a:chExt cx="300247" cy="186600"/>
          </a:xfrm>
        </p:grpSpPr>
        <p:sp>
          <p:nvSpPr>
            <p:cNvPr id="4622" name="object 4622"/>
            <p:cNvSpPr/>
            <p:nvPr/>
          </p:nvSpPr>
          <p:spPr>
            <a:xfrm>
              <a:off x="7253148" y="3809479"/>
              <a:ext cx="265922" cy="163771"/>
            </a:xfrm>
            <a:custGeom>
              <a:avLst/>
              <a:gdLst/>
              <a:ahLst/>
              <a:cxnLst/>
              <a:rect l="l" t="t" r="r" b="b"/>
              <a:pathLst>
                <a:path w="408304" h="251460">
                  <a:moveTo>
                    <a:pt x="0" y="250951"/>
                  </a:moveTo>
                  <a:lnTo>
                    <a:pt x="0" y="0"/>
                  </a:lnTo>
                  <a:lnTo>
                    <a:pt x="4079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23" name="object 4623"/>
            <p:cNvPicPr/>
            <p:nvPr/>
          </p:nvPicPr>
          <p:blipFill>
            <a:blip r:embed="rId679" cstate="print"/>
            <a:stretch>
              <a:fillRect/>
            </a:stretch>
          </p:blipFill>
          <p:spPr>
            <a:xfrm>
              <a:off x="7507738" y="3786650"/>
              <a:ext cx="45657" cy="45657"/>
            </a:xfrm>
            <a:prstGeom prst="rect">
              <a:avLst/>
            </a:prstGeom>
          </p:spPr>
        </p:pic>
      </p:grpSp>
      <p:sp>
        <p:nvSpPr>
          <p:cNvPr id="4624" name="object 4624"/>
          <p:cNvSpPr txBox="1"/>
          <p:nvPr/>
        </p:nvSpPr>
        <p:spPr>
          <a:xfrm>
            <a:off x="7561998" y="3776641"/>
            <a:ext cx="77543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174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–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230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(VHF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TV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Band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III)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7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channels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3" name="Group 5082"/>
          <p:cNvGrpSpPr/>
          <p:nvPr/>
        </p:nvGrpSpPr>
        <p:grpSpPr>
          <a:xfrm>
            <a:off x="4855065" y="4435281"/>
            <a:ext cx="138543" cy="183291"/>
            <a:chOff x="4855065" y="4435281"/>
            <a:chExt cx="138543" cy="183291"/>
          </a:xfrm>
        </p:grpSpPr>
        <p:sp>
          <p:nvSpPr>
            <p:cNvPr id="4626" name="object 4626"/>
            <p:cNvSpPr/>
            <p:nvPr/>
          </p:nvSpPr>
          <p:spPr>
            <a:xfrm>
              <a:off x="4855065" y="4458110"/>
              <a:ext cx="103804" cy="160462"/>
            </a:xfrm>
            <a:custGeom>
              <a:avLst/>
              <a:gdLst/>
              <a:ahLst/>
              <a:cxnLst/>
              <a:rect l="l" t="t" r="r" b="b"/>
              <a:pathLst>
                <a:path w="159385" h="246379">
                  <a:moveTo>
                    <a:pt x="0" y="245998"/>
                  </a:moveTo>
                  <a:lnTo>
                    <a:pt x="0" y="0"/>
                  </a:lnTo>
                  <a:lnTo>
                    <a:pt x="15925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27" name="object 4627"/>
            <p:cNvSpPr/>
            <p:nvPr/>
          </p:nvSpPr>
          <p:spPr>
            <a:xfrm>
              <a:off x="4947703" y="4435281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0"/>
                  </a:moveTo>
                  <a:lnTo>
                    <a:pt x="6215" y="17186"/>
                  </a:lnTo>
                  <a:lnTo>
                    <a:pt x="8286" y="35099"/>
                  </a:lnTo>
                  <a:lnTo>
                    <a:pt x="6215" y="52988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28" name="object 4628"/>
          <p:cNvSpPr txBox="1"/>
          <p:nvPr/>
        </p:nvSpPr>
        <p:spPr>
          <a:xfrm>
            <a:off x="4988562" y="4432304"/>
            <a:ext cx="67617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476.4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-477.425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(25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KHz)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citizens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band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2" name="Group 5081"/>
          <p:cNvGrpSpPr/>
          <p:nvPr/>
        </p:nvGrpSpPr>
        <p:grpSpPr>
          <a:xfrm>
            <a:off x="4896090" y="4380608"/>
            <a:ext cx="138293" cy="226302"/>
            <a:chOff x="4896090" y="4380608"/>
            <a:chExt cx="138293" cy="226302"/>
          </a:xfrm>
        </p:grpSpPr>
        <p:sp>
          <p:nvSpPr>
            <p:cNvPr id="4630" name="object 4630"/>
            <p:cNvSpPr/>
            <p:nvPr/>
          </p:nvSpPr>
          <p:spPr>
            <a:xfrm>
              <a:off x="4896090" y="4403437"/>
              <a:ext cx="103804" cy="203473"/>
            </a:xfrm>
            <a:custGeom>
              <a:avLst/>
              <a:gdLst/>
              <a:ahLst/>
              <a:cxnLst/>
              <a:rect l="l" t="t" r="r" b="b"/>
              <a:pathLst>
                <a:path w="159385" h="312420">
                  <a:moveTo>
                    <a:pt x="0" y="311911"/>
                  </a:moveTo>
                  <a:lnTo>
                    <a:pt x="0" y="0"/>
                  </a:lnTo>
                  <a:lnTo>
                    <a:pt x="1593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31" name="object 4631"/>
            <p:cNvPicPr/>
            <p:nvPr/>
          </p:nvPicPr>
          <p:blipFill>
            <a:blip r:embed="rId680" cstate="print"/>
            <a:stretch>
              <a:fillRect/>
            </a:stretch>
          </p:blipFill>
          <p:spPr>
            <a:xfrm>
              <a:off x="4988727" y="4380608"/>
              <a:ext cx="45656" cy="45657"/>
            </a:xfrm>
            <a:prstGeom prst="rect">
              <a:avLst/>
            </a:prstGeom>
          </p:spPr>
        </p:pic>
      </p:grpSp>
      <p:sp>
        <p:nvSpPr>
          <p:cNvPr id="4632" name="object 4632"/>
          <p:cNvSpPr txBox="1"/>
          <p:nvPr/>
        </p:nvSpPr>
        <p:spPr>
          <a:xfrm>
            <a:off x="5035376" y="4373744"/>
            <a:ext cx="1267984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UHF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TV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IV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(526-</a:t>
            </a:r>
            <a:r>
              <a:rPr sz="260" b="1" dirty="0">
                <a:latin typeface="Arial" panose="020B0604020202020204"/>
                <a:cs typeface="Arial" panose="020B0604020202020204"/>
              </a:rPr>
              <a:t>606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MHz)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&amp;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V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(606-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694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MHz),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7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channel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spacing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1" name="Group 5080"/>
          <p:cNvGrpSpPr/>
          <p:nvPr/>
        </p:nvGrpSpPr>
        <p:grpSpPr>
          <a:xfrm>
            <a:off x="5382191" y="4515430"/>
            <a:ext cx="138543" cy="126633"/>
            <a:chOff x="5382191" y="4515430"/>
            <a:chExt cx="138543" cy="126633"/>
          </a:xfrm>
        </p:grpSpPr>
        <p:sp>
          <p:nvSpPr>
            <p:cNvPr id="4634" name="object 4634"/>
            <p:cNvSpPr/>
            <p:nvPr/>
          </p:nvSpPr>
          <p:spPr>
            <a:xfrm>
              <a:off x="5382191" y="4538259"/>
              <a:ext cx="103804" cy="103804"/>
            </a:xfrm>
            <a:custGeom>
              <a:avLst/>
              <a:gdLst/>
              <a:ahLst/>
              <a:cxnLst/>
              <a:rect l="l" t="t" r="r" b="b"/>
              <a:pathLst>
                <a:path w="159385" h="159384">
                  <a:moveTo>
                    <a:pt x="0" y="158877"/>
                  </a:moveTo>
                  <a:lnTo>
                    <a:pt x="0" y="0"/>
                  </a:lnTo>
                  <a:lnTo>
                    <a:pt x="1593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35" name="object 4635"/>
            <p:cNvSpPr/>
            <p:nvPr/>
          </p:nvSpPr>
          <p:spPr>
            <a:xfrm>
              <a:off x="5474829" y="4515430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4">
                  <a:moveTo>
                    <a:pt x="0" y="0"/>
                  </a:moveTo>
                  <a:lnTo>
                    <a:pt x="6215" y="17115"/>
                  </a:lnTo>
                  <a:lnTo>
                    <a:pt x="8286" y="35004"/>
                  </a:lnTo>
                  <a:lnTo>
                    <a:pt x="6215" y="52917"/>
                  </a:lnTo>
                  <a:lnTo>
                    <a:pt x="0" y="70104"/>
                  </a:lnTo>
                  <a:lnTo>
                    <a:pt x="70104" y="35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36" name="object 4636"/>
          <p:cNvSpPr txBox="1"/>
          <p:nvPr/>
        </p:nvSpPr>
        <p:spPr>
          <a:xfrm>
            <a:off x="5516185" y="4490865"/>
            <a:ext cx="96691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E-</a:t>
            </a:r>
            <a:r>
              <a:rPr sz="260" b="1" dirty="0">
                <a:latin typeface="Arial" panose="020B0604020202020204"/>
                <a:cs typeface="Arial" panose="020B0604020202020204"/>
              </a:rPr>
              <a:t>GSM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Cellular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(880-</a:t>
            </a:r>
            <a:r>
              <a:rPr sz="260" b="1" dirty="0">
                <a:latin typeface="Arial" panose="020B0604020202020204"/>
                <a:cs typeface="Arial" panose="020B0604020202020204"/>
              </a:rPr>
              <a:t>915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&amp;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925-</a:t>
            </a:r>
            <a:r>
              <a:rPr sz="260" b="1" dirty="0">
                <a:latin typeface="Arial" panose="020B0604020202020204"/>
                <a:cs typeface="Arial" panose="020B0604020202020204"/>
              </a:rPr>
              <a:t>960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MHz)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80" name="Group 5079"/>
          <p:cNvGrpSpPr/>
          <p:nvPr/>
        </p:nvGrpSpPr>
        <p:grpSpPr>
          <a:xfrm>
            <a:off x="5438270" y="4462659"/>
            <a:ext cx="325971" cy="171712"/>
            <a:chOff x="5438270" y="4462659"/>
            <a:chExt cx="325971" cy="171712"/>
          </a:xfrm>
        </p:grpSpPr>
        <p:sp>
          <p:nvSpPr>
            <p:cNvPr id="4638" name="object 4638"/>
            <p:cNvSpPr/>
            <p:nvPr/>
          </p:nvSpPr>
          <p:spPr>
            <a:xfrm>
              <a:off x="5438270" y="4485488"/>
              <a:ext cx="291562" cy="148883"/>
            </a:xfrm>
            <a:custGeom>
              <a:avLst/>
              <a:gdLst/>
              <a:ahLst/>
              <a:cxnLst/>
              <a:rect l="l" t="t" r="r" b="b"/>
              <a:pathLst>
                <a:path w="447675" h="228600">
                  <a:moveTo>
                    <a:pt x="0" y="228600"/>
                  </a:moveTo>
                  <a:lnTo>
                    <a:pt x="0" y="0"/>
                  </a:lnTo>
                  <a:lnTo>
                    <a:pt x="4474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39" name="object 4639"/>
            <p:cNvPicPr/>
            <p:nvPr/>
          </p:nvPicPr>
          <p:blipFill>
            <a:blip r:embed="rId679" cstate="print"/>
            <a:stretch>
              <a:fillRect/>
            </a:stretch>
          </p:blipFill>
          <p:spPr>
            <a:xfrm>
              <a:off x="5718584" y="4462659"/>
              <a:ext cx="45657" cy="45657"/>
            </a:xfrm>
            <a:prstGeom prst="rect">
              <a:avLst/>
            </a:prstGeom>
          </p:spPr>
        </p:pic>
      </p:grpSp>
      <p:sp>
        <p:nvSpPr>
          <p:cNvPr id="4640" name="object 4640"/>
          <p:cNvSpPr txBox="1"/>
          <p:nvPr/>
        </p:nvSpPr>
        <p:spPr>
          <a:xfrm>
            <a:off x="5771684" y="4443967"/>
            <a:ext cx="65756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(918-</a:t>
            </a:r>
            <a:r>
              <a:rPr sz="260" b="1" dirty="0">
                <a:latin typeface="Arial" panose="020B0604020202020204"/>
                <a:cs typeface="Arial" panose="020B0604020202020204"/>
              </a:rPr>
              <a:t>925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MHz)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</a:t>
            </a:r>
            <a:r>
              <a:rPr sz="260" b="1" dirty="0">
                <a:latin typeface="Arial" panose="020B0604020202020204"/>
                <a:cs typeface="Arial" panose="020B0604020202020204"/>
              </a:rPr>
              <a:t>Low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powered device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only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9" name="Group 5078"/>
          <p:cNvGrpSpPr/>
          <p:nvPr/>
        </p:nvGrpSpPr>
        <p:grpSpPr>
          <a:xfrm>
            <a:off x="7479865" y="4482593"/>
            <a:ext cx="113399" cy="158477"/>
            <a:chOff x="7479865" y="4482593"/>
            <a:chExt cx="113399" cy="158477"/>
          </a:xfrm>
        </p:grpSpPr>
        <p:sp>
          <p:nvSpPr>
            <p:cNvPr id="4642" name="object 4642"/>
            <p:cNvSpPr/>
            <p:nvPr/>
          </p:nvSpPr>
          <p:spPr>
            <a:xfrm>
              <a:off x="7479865" y="4505422"/>
              <a:ext cx="78577" cy="135648"/>
            </a:xfrm>
            <a:custGeom>
              <a:avLst/>
              <a:gdLst/>
              <a:ahLst/>
              <a:cxnLst/>
              <a:rect l="l" t="t" r="r" b="b"/>
              <a:pathLst>
                <a:path w="120650" h="208279">
                  <a:moveTo>
                    <a:pt x="0" y="207899"/>
                  </a:moveTo>
                  <a:lnTo>
                    <a:pt x="0" y="0"/>
                  </a:lnTo>
                  <a:lnTo>
                    <a:pt x="12065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43" name="object 4643"/>
            <p:cNvSpPr/>
            <p:nvPr/>
          </p:nvSpPr>
          <p:spPr>
            <a:xfrm>
              <a:off x="7547358" y="4482593"/>
              <a:ext cx="45906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0" y="0"/>
                  </a:moveTo>
                  <a:lnTo>
                    <a:pt x="6215" y="17168"/>
                  </a:lnTo>
                  <a:lnTo>
                    <a:pt x="8286" y="35051"/>
                  </a:lnTo>
                  <a:lnTo>
                    <a:pt x="6215" y="52935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44" name="object 4644"/>
          <p:cNvSpPr txBox="1"/>
          <p:nvPr/>
        </p:nvSpPr>
        <p:spPr>
          <a:xfrm>
            <a:off x="7599714" y="4479697"/>
            <a:ext cx="86765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GSM,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LTE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Cellular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Mobile,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1800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(1710-1880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MHz)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8" name="Group 5077"/>
          <p:cNvGrpSpPr/>
          <p:nvPr/>
        </p:nvGrpSpPr>
        <p:grpSpPr>
          <a:xfrm>
            <a:off x="7500874" y="4439169"/>
            <a:ext cx="113150" cy="203142"/>
            <a:chOff x="7500874" y="4439169"/>
            <a:chExt cx="113150" cy="203142"/>
          </a:xfrm>
        </p:grpSpPr>
        <p:sp>
          <p:nvSpPr>
            <p:cNvPr id="4646" name="object 4646"/>
            <p:cNvSpPr/>
            <p:nvPr/>
          </p:nvSpPr>
          <p:spPr>
            <a:xfrm>
              <a:off x="7500874" y="4461998"/>
              <a:ext cx="78577" cy="180313"/>
            </a:xfrm>
            <a:custGeom>
              <a:avLst/>
              <a:gdLst/>
              <a:ahLst/>
              <a:cxnLst/>
              <a:rect l="l" t="t" r="r" b="b"/>
              <a:pathLst>
                <a:path w="120650" h="276859">
                  <a:moveTo>
                    <a:pt x="0" y="276860"/>
                  </a:moveTo>
                  <a:lnTo>
                    <a:pt x="0" y="0"/>
                  </a:lnTo>
                  <a:lnTo>
                    <a:pt x="12065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47" name="object 4647"/>
            <p:cNvPicPr/>
            <p:nvPr/>
          </p:nvPicPr>
          <p:blipFill>
            <a:blip r:embed="rId678" cstate="print"/>
            <a:stretch>
              <a:fillRect/>
            </a:stretch>
          </p:blipFill>
          <p:spPr>
            <a:xfrm>
              <a:off x="7568367" y="4439169"/>
              <a:ext cx="45657" cy="45657"/>
            </a:xfrm>
            <a:prstGeom prst="rect">
              <a:avLst/>
            </a:prstGeom>
          </p:spPr>
        </p:pic>
      </p:grpSp>
      <p:sp>
        <p:nvSpPr>
          <p:cNvPr id="4648" name="object 4648"/>
          <p:cNvSpPr txBox="1"/>
          <p:nvPr/>
        </p:nvSpPr>
        <p:spPr>
          <a:xfrm>
            <a:off x="7608317" y="4421551"/>
            <a:ext cx="73035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IMT-</a:t>
            </a:r>
            <a:r>
              <a:rPr sz="260" b="1" dirty="0">
                <a:latin typeface="Arial" panose="020B0604020202020204"/>
                <a:cs typeface="Arial" panose="020B0604020202020204"/>
              </a:rPr>
              <a:t>2000</a:t>
            </a:r>
            <a:r>
              <a:rPr sz="260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(1885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-2025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 &amp;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2110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-2200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MHz)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7" name="Group 5076"/>
          <p:cNvGrpSpPr/>
          <p:nvPr/>
        </p:nvGrpSpPr>
        <p:grpSpPr>
          <a:xfrm>
            <a:off x="7886893" y="4380609"/>
            <a:ext cx="113233" cy="256906"/>
            <a:chOff x="7886893" y="4380609"/>
            <a:chExt cx="113233" cy="256906"/>
          </a:xfrm>
        </p:grpSpPr>
        <p:sp>
          <p:nvSpPr>
            <p:cNvPr id="4650" name="object 4650"/>
            <p:cNvSpPr/>
            <p:nvPr/>
          </p:nvSpPr>
          <p:spPr>
            <a:xfrm>
              <a:off x="7886893" y="4403438"/>
              <a:ext cx="78991" cy="234077"/>
            </a:xfrm>
            <a:custGeom>
              <a:avLst/>
              <a:gdLst/>
              <a:ahLst/>
              <a:cxnLst/>
              <a:rect l="l" t="t" r="r" b="b"/>
              <a:pathLst>
                <a:path w="121284" h="359409">
                  <a:moveTo>
                    <a:pt x="0" y="358901"/>
                  </a:moveTo>
                  <a:lnTo>
                    <a:pt x="0" y="0"/>
                  </a:lnTo>
                  <a:lnTo>
                    <a:pt x="120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51" name="object 4651"/>
            <p:cNvPicPr/>
            <p:nvPr/>
          </p:nvPicPr>
          <p:blipFill>
            <a:blip r:embed="rId677" cstate="print"/>
            <a:stretch>
              <a:fillRect/>
            </a:stretch>
          </p:blipFill>
          <p:spPr>
            <a:xfrm>
              <a:off x="7954469" y="4380609"/>
              <a:ext cx="45657" cy="45657"/>
            </a:xfrm>
            <a:prstGeom prst="rect">
              <a:avLst/>
            </a:prstGeom>
          </p:spPr>
        </p:pic>
      </p:grpSp>
      <p:sp>
        <p:nvSpPr>
          <p:cNvPr id="4652" name="object 4652"/>
          <p:cNvSpPr txBox="1"/>
          <p:nvPr/>
        </p:nvSpPr>
        <p:spPr>
          <a:xfrm>
            <a:off x="7996570" y="4374736"/>
            <a:ext cx="104466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IMT-2000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Satellite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component</a:t>
            </a:r>
            <a:r>
              <a:rPr sz="260" b="1" dirty="0">
                <a:latin typeface="Arial" panose="020B0604020202020204"/>
                <a:cs typeface="Arial" panose="020B0604020202020204"/>
              </a:rPr>
              <a:t> (1980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-2110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&amp;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2170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-2200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MHz)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6" name="Group 5075"/>
          <p:cNvGrpSpPr/>
          <p:nvPr/>
        </p:nvGrpSpPr>
        <p:grpSpPr>
          <a:xfrm>
            <a:off x="8829072" y="4462328"/>
            <a:ext cx="113399" cy="158477"/>
            <a:chOff x="8829072" y="4462328"/>
            <a:chExt cx="113399" cy="158477"/>
          </a:xfrm>
        </p:grpSpPr>
        <p:sp>
          <p:nvSpPr>
            <p:cNvPr id="4654" name="object 4654"/>
            <p:cNvSpPr/>
            <p:nvPr/>
          </p:nvSpPr>
          <p:spPr>
            <a:xfrm>
              <a:off x="8829072" y="4485157"/>
              <a:ext cx="78991" cy="135648"/>
            </a:xfrm>
            <a:custGeom>
              <a:avLst/>
              <a:gdLst/>
              <a:ahLst/>
              <a:cxnLst/>
              <a:rect l="l" t="t" r="r" b="b"/>
              <a:pathLst>
                <a:path w="121284" h="208279">
                  <a:moveTo>
                    <a:pt x="0" y="207899"/>
                  </a:moveTo>
                  <a:lnTo>
                    <a:pt x="0" y="0"/>
                  </a:lnTo>
                  <a:lnTo>
                    <a:pt x="1207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55" name="object 4655"/>
            <p:cNvSpPr/>
            <p:nvPr/>
          </p:nvSpPr>
          <p:spPr>
            <a:xfrm>
              <a:off x="8896565" y="4462328"/>
              <a:ext cx="45906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0" y="0"/>
                  </a:moveTo>
                  <a:lnTo>
                    <a:pt x="6215" y="17186"/>
                  </a:lnTo>
                  <a:lnTo>
                    <a:pt x="8286" y="35099"/>
                  </a:lnTo>
                  <a:lnTo>
                    <a:pt x="6215" y="52988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56" name="object 4656"/>
          <p:cNvSpPr txBox="1"/>
          <p:nvPr/>
        </p:nvSpPr>
        <p:spPr>
          <a:xfrm>
            <a:off x="8934364" y="4441650"/>
            <a:ext cx="50702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2.4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GHz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ISM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(2.4-</a:t>
            </a:r>
            <a:r>
              <a:rPr sz="260" b="1" dirty="0">
                <a:latin typeface="Arial" panose="020B0604020202020204"/>
                <a:cs typeface="Arial" panose="020B0604020202020204"/>
              </a:rPr>
              <a:t>2.5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GHz)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5" name="Group 5074"/>
          <p:cNvGrpSpPr/>
          <p:nvPr/>
        </p:nvGrpSpPr>
        <p:grpSpPr>
          <a:xfrm>
            <a:off x="8928079" y="4488549"/>
            <a:ext cx="113400" cy="155582"/>
            <a:chOff x="8928079" y="4488549"/>
            <a:chExt cx="113400" cy="155582"/>
          </a:xfrm>
        </p:grpSpPr>
        <p:sp>
          <p:nvSpPr>
            <p:cNvPr id="4658" name="object 4658"/>
            <p:cNvSpPr/>
            <p:nvPr/>
          </p:nvSpPr>
          <p:spPr>
            <a:xfrm>
              <a:off x="8928079" y="4511378"/>
              <a:ext cx="78577" cy="132753"/>
            </a:xfrm>
            <a:custGeom>
              <a:avLst/>
              <a:gdLst/>
              <a:ahLst/>
              <a:cxnLst/>
              <a:rect l="l" t="t" r="r" b="b"/>
              <a:pathLst>
                <a:path w="120650" h="203834">
                  <a:moveTo>
                    <a:pt x="0" y="203708"/>
                  </a:moveTo>
                  <a:lnTo>
                    <a:pt x="0" y="0"/>
                  </a:lnTo>
                  <a:lnTo>
                    <a:pt x="12065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59" name="object 4659"/>
            <p:cNvSpPr/>
            <p:nvPr/>
          </p:nvSpPr>
          <p:spPr>
            <a:xfrm>
              <a:off x="8995573" y="4488549"/>
              <a:ext cx="45906" cy="4590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0" y="0"/>
                  </a:moveTo>
                  <a:lnTo>
                    <a:pt x="6215" y="17115"/>
                  </a:lnTo>
                  <a:lnTo>
                    <a:pt x="8286" y="35004"/>
                  </a:lnTo>
                  <a:lnTo>
                    <a:pt x="6215" y="52917"/>
                  </a:lnTo>
                  <a:lnTo>
                    <a:pt x="0" y="70104"/>
                  </a:lnTo>
                  <a:lnTo>
                    <a:pt x="70104" y="35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60" name="object 4660"/>
          <p:cNvSpPr txBox="1"/>
          <p:nvPr/>
        </p:nvSpPr>
        <p:spPr>
          <a:xfrm>
            <a:off x="9041890" y="4482097"/>
            <a:ext cx="358973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IMT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2.5-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2.7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GHz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4" name="Group 5073"/>
          <p:cNvGrpSpPr/>
          <p:nvPr/>
        </p:nvGrpSpPr>
        <p:grpSpPr>
          <a:xfrm>
            <a:off x="8521298" y="5101532"/>
            <a:ext cx="103225" cy="83622"/>
            <a:chOff x="8521298" y="5101532"/>
            <a:chExt cx="103225" cy="83622"/>
          </a:xfrm>
        </p:grpSpPr>
        <p:sp>
          <p:nvSpPr>
            <p:cNvPr id="4662" name="object 4662"/>
            <p:cNvSpPr/>
            <p:nvPr/>
          </p:nvSpPr>
          <p:spPr>
            <a:xfrm>
              <a:off x="8521298" y="5124361"/>
              <a:ext cx="68652" cy="60793"/>
            </a:xfrm>
            <a:custGeom>
              <a:avLst/>
              <a:gdLst/>
              <a:ahLst/>
              <a:cxnLst/>
              <a:rect l="l" t="t" r="r" b="b"/>
              <a:pathLst>
                <a:path w="105409" h="93345">
                  <a:moveTo>
                    <a:pt x="0" y="92964"/>
                  </a:moveTo>
                  <a:lnTo>
                    <a:pt x="0" y="0"/>
                  </a:lnTo>
                  <a:lnTo>
                    <a:pt x="10502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63" name="object 4663"/>
            <p:cNvSpPr/>
            <p:nvPr/>
          </p:nvSpPr>
          <p:spPr>
            <a:xfrm>
              <a:off x="8578617" y="5101532"/>
              <a:ext cx="45906" cy="45905"/>
            </a:xfrm>
            <a:custGeom>
              <a:avLst/>
              <a:gdLst/>
              <a:ahLst/>
              <a:cxnLst/>
              <a:rect l="l" t="t" r="r" b="b"/>
              <a:pathLst>
                <a:path w="70484" h="70484">
                  <a:moveTo>
                    <a:pt x="0" y="0"/>
                  </a:moveTo>
                  <a:lnTo>
                    <a:pt x="6215" y="17168"/>
                  </a:lnTo>
                  <a:lnTo>
                    <a:pt x="8286" y="35051"/>
                  </a:lnTo>
                  <a:lnTo>
                    <a:pt x="6215" y="52935"/>
                  </a:lnTo>
                  <a:lnTo>
                    <a:pt x="0" y="70104"/>
                  </a:lnTo>
                  <a:lnTo>
                    <a:pt x="70103" y="35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64" name="object 4664"/>
          <p:cNvSpPr txBox="1"/>
          <p:nvPr/>
        </p:nvSpPr>
        <p:spPr>
          <a:xfrm>
            <a:off x="8635772" y="5085982"/>
            <a:ext cx="41728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ISM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band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(24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–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24.25GHz)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3" name="Group 5072"/>
          <p:cNvGrpSpPr/>
          <p:nvPr/>
        </p:nvGrpSpPr>
        <p:grpSpPr>
          <a:xfrm>
            <a:off x="5157874" y="4501700"/>
            <a:ext cx="53431" cy="126633"/>
            <a:chOff x="5157874" y="4501700"/>
            <a:chExt cx="53431" cy="126633"/>
          </a:xfrm>
        </p:grpSpPr>
        <p:sp>
          <p:nvSpPr>
            <p:cNvPr id="4666" name="object 4666"/>
            <p:cNvSpPr/>
            <p:nvPr/>
          </p:nvSpPr>
          <p:spPr>
            <a:xfrm>
              <a:off x="5157874" y="4524529"/>
              <a:ext cx="18610" cy="103804"/>
            </a:xfrm>
            <a:custGeom>
              <a:avLst/>
              <a:gdLst/>
              <a:ahLst/>
              <a:cxnLst/>
              <a:rect l="l" t="t" r="r" b="b"/>
              <a:pathLst>
                <a:path w="28575" h="159384">
                  <a:moveTo>
                    <a:pt x="0" y="159004"/>
                  </a:moveTo>
                  <a:lnTo>
                    <a:pt x="0" y="0"/>
                  </a:lnTo>
                  <a:lnTo>
                    <a:pt x="285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67" name="object 4667"/>
            <p:cNvSpPr/>
            <p:nvPr/>
          </p:nvSpPr>
          <p:spPr>
            <a:xfrm>
              <a:off x="5165400" y="4501700"/>
              <a:ext cx="45905" cy="45906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0"/>
                  </a:moveTo>
                  <a:lnTo>
                    <a:pt x="6215" y="17186"/>
                  </a:lnTo>
                  <a:lnTo>
                    <a:pt x="8286" y="35099"/>
                  </a:lnTo>
                  <a:lnTo>
                    <a:pt x="6215" y="52988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68" name="object 4668"/>
          <p:cNvSpPr txBox="1"/>
          <p:nvPr/>
        </p:nvSpPr>
        <p:spPr>
          <a:xfrm>
            <a:off x="5204689" y="4482097"/>
            <a:ext cx="24110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700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Band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69" name="object 4669"/>
          <p:cNvSpPr txBox="1"/>
          <p:nvPr/>
        </p:nvSpPr>
        <p:spPr>
          <a:xfrm>
            <a:off x="5204689" y="4515264"/>
            <a:ext cx="9511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(IMT)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2" name="Group 5071"/>
          <p:cNvGrpSpPr/>
          <p:nvPr/>
        </p:nvGrpSpPr>
        <p:grpSpPr>
          <a:xfrm>
            <a:off x="4044315" y="4407904"/>
            <a:ext cx="1851355" cy="1451373"/>
            <a:chOff x="4044315" y="4407904"/>
            <a:chExt cx="1851355" cy="1451373"/>
          </a:xfrm>
        </p:grpSpPr>
        <p:sp>
          <p:nvSpPr>
            <p:cNvPr id="4671" name="object 4671"/>
            <p:cNvSpPr/>
            <p:nvPr/>
          </p:nvSpPr>
          <p:spPr>
            <a:xfrm>
              <a:off x="5812545" y="5755473"/>
              <a:ext cx="48387" cy="103804"/>
            </a:xfrm>
            <a:custGeom>
              <a:avLst/>
              <a:gdLst/>
              <a:ahLst/>
              <a:cxnLst/>
              <a:rect l="l" t="t" r="r" b="b"/>
              <a:pathLst>
                <a:path w="74295" h="159384">
                  <a:moveTo>
                    <a:pt x="0" y="158991"/>
                  </a:moveTo>
                  <a:lnTo>
                    <a:pt x="0" y="0"/>
                  </a:lnTo>
                  <a:lnTo>
                    <a:pt x="741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72" name="object 4672"/>
            <p:cNvSpPr/>
            <p:nvPr/>
          </p:nvSpPr>
          <p:spPr>
            <a:xfrm>
              <a:off x="5849765" y="5732644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4" h="70484">
                  <a:moveTo>
                    <a:pt x="0" y="0"/>
                  </a:moveTo>
                  <a:lnTo>
                    <a:pt x="6143" y="17163"/>
                  </a:lnTo>
                  <a:lnTo>
                    <a:pt x="8191" y="35056"/>
                  </a:lnTo>
                  <a:lnTo>
                    <a:pt x="6143" y="52947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73" name="object 4673"/>
            <p:cNvSpPr/>
            <p:nvPr/>
          </p:nvSpPr>
          <p:spPr>
            <a:xfrm>
              <a:off x="4044315" y="4430733"/>
              <a:ext cx="103804" cy="203473"/>
            </a:xfrm>
            <a:custGeom>
              <a:avLst/>
              <a:gdLst/>
              <a:ahLst/>
              <a:cxnLst/>
              <a:rect l="l" t="t" r="r" b="b"/>
              <a:pathLst>
                <a:path w="159385" h="312420">
                  <a:moveTo>
                    <a:pt x="0" y="312039"/>
                  </a:moveTo>
                  <a:lnTo>
                    <a:pt x="0" y="0"/>
                  </a:lnTo>
                  <a:lnTo>
                    <a:pt x="1593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674" name="object 4674"/>
            <p:cNvPicPr/>
            <p:nvPr/>
          </p:nvPicPr>
          <p:blipFill>
            <a:blip r:embed="rId678" cstate="print"/>
            <a:stretch>
              <a:fillRect/>
            </a:stretch>
          </p:blipFill>
          <p:spPr>
            <a:xfrm>
              <a:off x="4136953" y="4407904"/>
              <a:ext cx="45657" cy="45657"/>
            </a:xfrm>
            <a:prstGeom prst="rect">
              <a:avLst/>
            </a:prstGeom>
          </p:spPr>
        </p:pic>
      </p:grpSp>
      <p:sp>
        <p:nvSpPr>
          <p:cNvPr id="4675" name="object 4675"/>
          <p:cNvSpPr txBox="1"/>
          <p:nvPr/>
        </p:nvSpPr>
        <p:spPr>
          <a:xfrm>
            <a:off x="5923545" y="5720023"/>
            <a:ext cx="933411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defTabSz="595630">
              <a:lnSpc>
                <a:spcPts val="260"/>
              </a:lnSpc>
              <a:spcBef>
                <a:spcPts val="1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Short</a:t>
            </a:r>
            <a:r>
              <a:rPr sz="260" b="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range</a:t>
            </a:r>
            <a:r>
              <a:rPr sz="260" b="1" dirty="0">
                <a:latin typeface="Arial" panose="020B0604020202020204"/>
                <a:cs typeface="Arial" panose="020B0604020202020204"/>
              </a:rPr>
              <a:t> radar for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ground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based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applications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including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Automotive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radars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(79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GHz)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76" name="object 4676"/>
          <p:cNvSpPr txBox="1"/>
          <p:nvPr/>
        </p:nvSpPr>
        <p:spPr>
          <a:xfrm>
            <a:off x="4188317" y="4402941"/>
            <a:ext cx="451610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defTabSz="595630">
              <a:lnSpc>
                <a:spcPts val="260"/>
              </a:lnSpc>
              <a:spcBef>
                <a:spcPts val="11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PPDR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Land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260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systems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(400</a:t>
            </a:r>
            <a:r>
              <a:rPr sz="26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MHz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 band plan)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77" name="object 4677"/>
          <p:cNvSpPr txBox="1"/>
          <p:nvPr/>
        </p:nvSpPr>
        <p:spPr>
          <a:xfrm>
            <a:off x="4890011" y="1356787"/>
            <a:ext cx="40011" cy="3515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9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1" name="Group 5070"/>
          <p:cNvGrpSpPr/>
          <p:nvPr/>
        </p:nvGrpSpPr>
        <p:grpSpPr>
          <a:xfrm>
            <a:off x="4701466" y="3524227"/>
            <a:ext cx="33085" cy="99668"/>
            <a:chOff x="4701466" y="3524227"/>
            <a:chExt cx="33085" cy="99668"/>
          </a:xfrm>
        </p:grpSpPr>
        <p:pic>
          <p:nvPicPr>
            <p:cNvPr id="4679" name="object 4679"/>
            <p:cNvPicPr/>
            <p:nvPr/>
          </p:nvPicPr>
          <p:blipFill>
            <a:blip r:embed="rId681" cstate="print"/>
            <a:stretch>
              <a:fillRect/>
            </a:stretch>
          </p:blipFill>
          <p:spPr>
            <a:xfrm>
              <a:off x="4701466" y="3524227"/>
              <a:ext cx="32791" cy="99643"/>
            </a:xfrm>
            <a:prstGeom prst="rect">
              <a:avLst/>
            </a:prstGeom>
          </p:spPr>
        </p:pic>
        <p:sp>
          <p:nvSpPr>
            <p:cNvPr id="4680" name="object 4680"/>
            <p:cNvSpPr/>
            <p:nvPr/>
          </p:nvSpPr>
          <p:spPr>
            <a:xfrm>
              <a:off x="4701466" y="3524227"/>
              <a:ext cx="33085" cy="99668"/>
            </a:xfrm>
            <a:custGeom>
              <a:avLst/>
              <a:gdLst/>
              <a:ahLst/>
              <a:cxnLst/>
              <a:rect l="l" t="t" r="r" b="b"/>
              <a:pathLst>
                <a:path w="50800" h="153035">
                  <a:moveTo>
                    <a:pt x="0" y="152996"/>
                  </a:moveTo>
                  <a:lnTo>
                    <a:pt x="50349" y="152996"/>
                  </a:lnTo>
                  <a:lnTo>
                    <a:pt x="50349" y="0"/>
                  </a:lnTo>
                  <a:lnTo>
                    <a:pt x="0" y="0"/>
                  </a:lnTo>
                  <a:lnTo>
                    <a:pt x="0" y="1529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81" name="object 4681"/>
          <p:cNvSpPr txBox="1"/>
          <p:nvPr/>
        </p:nvSpPr>
        <p:spPr>
          <a:xfrm>
            <a:off x="4702850" y="3534790"/>
            <a:ext cx="33499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540" defTabSz="595630">
              <a:spcBef>
                <a:spcPts val="70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Z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70" name="Group 5069"/>
          <p:cNvGrpSpPr/>
          <p:nvPr/>
        </p:nvGrpSpPr>
        <p:grpSpPr>
          <a:xfrm>
            <a:off x="4715776" y="3161425"/>
            <a:ext cx="65425" cy="145657"/>
            <a:chOff x="4715776" y="3161425"/>
            <a:chExt cx="65425" cy="145657"/>
          </a:xfrm>
        </p:grpSpPr>
        <p:sp>
          <p:nvSpPr>
            <p:cNvPr id="4683" name="object 4683"/>
            <p:cNvSpPr/>
            <p:nvPr/>
          </p:nvSpPr>
          <p:spPr>
            <a:xfrm>
              <a:off x="4715776" y="3184254"/>
              <a:ext cx="31017" cy="122828"/>
            </a:xfrm>
            <a:custGeom>
              <a:avLst/>
              <a:gdLst/>
              <a:ahLst/>
              <a:cxnLst/>
              <a:rect l="l" t="t" r="r" b="b"/>
              <a:pathLst>
                <a:path w="47625" h="188595">
                  <a:moveTo>
                    <a:pt x="0" y="188213"/>
                  </a:moveTo>
                  <a:lnTo>
                    <a:pt x="0" y="0"/>
                  </a:lnTo>
                  <a:lnTo>
                    <a:pt x="471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84" name="object 4684"/>
            <p:cNvSpPr/>
            <p:nvPr/>
          </p:nvSpPr>
          <p:spPr>
            <a:xfrm>
              <a:off x="4735296" y="3161425"/>
              <a:ext cx="45905" cy="45906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0"/>
                  </a:moveTo>
                  <a:lnTo>
                    <a:pt x="6215" y="17115"/>
                  </a:lnTo>
                  <a:lnTo>
                    <a:pt x="8286" y="35004"/>
                  </a:lnTo>
                  <a:lnTo>
                    <a:pt x="6215" y="52917"/>
                  </a:lnTo>
                  <a:lnTo>
                    <a:pt x="0" y="70104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85" name="object 4685"/>
          <p:cNvSpPr txBox="1"/>
          <p:nvPr/>
        </p:nvSpPr>
        <p:spPr>
          <a:xfrm>
            <a:off x="4774584" y="3157290"/>
            <a:ext cx="553347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Amateur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r>
              <a:rPr sz="260" b="1" spc="2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(footnote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5.133B)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9" name="Group 5068"/>
          <p:cNvGrpSpPr/>
          <p:nvPr/>
        </p:nvGrpSpPr>
        <p:grpSpPr>
          <a:xfrm>
            <a:off x="5024707" y="5558172"/>
            <a:ext cx="31431" cy="110834"/>
            <a:chOff x="5024707" y="5558172"/>
            <a:chExt cx="31431" cy="110834"/>
          </a:xfrm>
        </p:grpSpPr>
        <p:pic>
          <p:nvPicPr>
            <p:cNvPr id="4687" name="object 4687"/>
            <p:cNvPicPr/>
            <p:nvPr/>
          </p:nvPicPr>
          <p:blipFill>
            <a:blip r:embed="rId682" cstate="print"/>
            <a:stretch>
              <a:fillRect/>
            </a:stretch>
          </p:blipFill>
          <p:spPr>
            <a:xfrm>
              <a:off x="5024707" y="5558172"/>
              <a:ext cx="31237" cy="110685"/>
            </a:xfrm>
            <a:prstGeom prst="rect">
              <a:avLst/>
            </a:prstGeom>
          </p:spPr>
        </p:pic>
        <p:sp>
          <p:nvSpPr>
            <p:cNvPr id="4688" name="object 4688"/>
            <p:cNvSpPr/>
            <p:nvPr/>
          </p:nvSpPr>
          <p:spPr>
            <a:xfrm>
              <a:off x="5024707" y="5558172"/>
              <a:ext cx="31431" cy="110834"/>
            </a:xfrm>
            <a:custGeom>
              <a:avLst/>
              <a:gdLst/>
              <a:ahLst/>
              <a:cxnLst/>
              <a:rect l="l" t="t" r="r" b="b"/>
              <a:pathLst>
                <a:path w="48260" h="170179">
                  <a:moveTo>
                    <a:pt x="0" y="169951"/>
                  </a:moveTo>
                  <a:lnTo>
                    <a:pt x="47962" y="169951"/>
                  </a:lnTo>
                  <a:lnTo>
                    <a:pt x="47962" y="0"/>
                  </a:lnTo>
                  <a:lnTo>
                    <a:pt x="0" y="0"/>
                  </a:lnTo>
                  <a:lnTo>
                    <a:pt x="0" y="1699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89" name="object 4689"/>
          <p:cNvSpPr txBox="1"/>
          <p:nvPr/>
        </p:nvSpPr>
        <p:spPr>
          <a:xfrm>
            <a:off x="4609242" y="5573489"/>
            <a:ext cx="46939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41275" defTabSz="595630">
              <a:spcBef>
                <a:spcPts val="70"/>
              </a:spcBef>
            </a:pPr>
            <a:r>
              <a:rPr sz="490" b="1" baseline="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376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-1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D</a:t>
            </a:r>
            <a:r>
              <a:rPr sz="390" b="1" spc="206" baseline="14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31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459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11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5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33" dirty="0">
                <a:latin typeface="Arial" panose="020B0604020202020204"/>
                <a:cs typeface="Arial" panose="020B0604020202020204"/>
              </a:rPr>
              <a:t>S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90" name="object 4690"/>
          <p:cNvSpPr txBox="1"/>
          <p:nvPr/>
        </p:nvSpPr>
        <p:spPr>
          <a:xfrm>
            <a:off x="4967470" y="5613853"/>
            <a:ext cx="11207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295" b="1" spc="-16" dirty="0">
                <a:latin typeface="Arial" panose="020B0604020202020204"/>
                <a:cs typeface="Arial" panose="020B0604020202020204"/>
              </a:rPr>
              <a:t>R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8" name="Group 5067"/>
          <p:cNvGrpSpPr/>
          <p:nvPr/>
        </p:nvGrpSpPr>
        <p:grpSpPr>
          <a:xfrm>
            <a:off x="5024460" y="5439626"/>
            <a:ext cx="31844" cy="125723"/>
            <a:chOff x="5024460" y="5439626"/>
            <a:chExt cx="31844" cy="125723"/>
          </a:xfrm>
        </p:grpSpPr>
        <p:sp>
          <p:nvSpPr>
            <p:cNvPr id="4692" name="object 4692"/>
            <p:cNvSpPr/>
            <p:nvPr/>
          </p:nvSpPr>
          <p:spPr>
            <a:xfrm>
              <a:off x="5024460" y="5439626"/>
              <a:ext cx="31844" cy="125723"/>
            </a:xfrm>
            <a:custGeom>
              <a:avLst/>
              <a:gdLst/>
              <a:ahLst/>
              <a:cxnLst/>
              <a:rect l="l" t="t" r="r" b="b"/>
              <a:pathLst>
                <a:path w="48895" h="193040">
                  <a:moveTo>
                    <a:pt x="48816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48816" y="192963"/>
                  </a:lnTo>
                  <a:lnTo>
                    <a:pt x="4881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93" name="object 4693"/>
            <p:cNvSpPr/>
            <p:nvPr/>
          </p:nvSpPr>
          <p:spPr>
            <a:xfrm>
              <a:off x="5024460" y="5439626"/>
              <a:ext cx="31844" cy="125723"/>
            </a:xfrm>
            <a:custGeom>
              <a:avLst/>
              <a:gdLst/>
              <a:ahLst/>
              <a:cxnLst/>
              <a:rect l="l" t="t" r="r" b="b"/>
              <a:pathLst>
                <a:path w="48895" h="193040">
                  <a:moveTo>
                    <a:pt x="0" y="192963"/>
                  </a:moveTo>
                  <a:lnTo>
                    <a:pt x="48816" y="192963"/>
                  </a:lnTo>
                  <a:lnTo>
                    <a:pt x="4881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694" name="object 4694"/>
          <p:cNvSpPr txBox="1"/>
          <p:nvPr/>
        </p:nvSpPr>
        <p:spPr>
          <a:xfrm>
            <a:off x="5016519" y="5463564"/>
            <a:ext cx="51281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7" name="Group 5066"/>
          <p:cNvGrpSpPr/>
          <p:nvPr/>
        </p:nvGrpSpPr>
        <p:grpSpPr>
          <a:xfrm>
            <a:off x="5021812" y="5364625"/>
            <a:ext cx="34492" cy="234587"/>
            <a:chOff x="5021812" y="5364625"/>
            <a:chExt cx="34492" cy="234587"/>
          </a:xfrm>
        </p:grpSpPr>
        <p:sp>
          <p:nvSpPr>
            <p:cNvPr id="4696" name="object 4696"/>
            <p:cNvSpPr/>
            <p:nvPr/>
          </p:nvSpPr>
          <p:spPr>
            <a:xfrm>
              <a:off x="5038686" y="5590859"/>
              <a:ext cx="0" cy="7031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1054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97" name="object 4697"/>
            <p:cNvSpPr/>
            <p:nvPr/>
          </p:nvSpPr>
          <p:spPr>
            <a:xfrm>
              <a:off x="5021812" y="5565300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98" name="object 4698"/>
            <p:cNvSpPr/>
            <p:nvPr/>
          </p:nvSpPr>
          <p:spPr>
            <a:xfrm>
              <a:off x="5024459" y="5364625"/>
              <a:ext cx="31845" cy="74027"/>
            </a:xfrm>
            <a:custGeom>
              <a:avLst/>
              <a:gdLst/>
              <a:ahLst/>
              <a:cxnLst/>
              <a:rect l="l" t="t" r="r" b="b"/>
              <a:pathLst>
                <a:path w="48895" h="113665">
                  <a:moveTo>
                    <a:pt x="48816" y="0"/>
                  </a:moveTo>
                  <a:lnTo>
                    <a:pt x="0" y="0"/>
                  </a:lnTo>
                  <a:lnTo>
                    <a:pt x="0" y="113306"/>
                  </a:lnTo>
                  <a:lnTo>
                    <a:pt x="48816" y="113306"/>
                  </a:lnTo>
                  <a:lnTo>
                    <a:pt x="48816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699" name="object 4699"/>
            <p:cNvSpPr/>
            <p:nvPr/>
          </p:nvSpPr>
          <p:spPr>
            <a:xfrm>
              <a:off x="5024459" y="5364625"/>
              <a:ext cx="31845" cy="74027"/>
            </a:xfrm>
            <a:custGeom>
              <a:avLst/>
              <a:gdLst/>
              <a:ahLst/>
              <a:cxnLst/>
              <a:rect l="l" t="t" r="r" b="b"/>
              <a:pathLst>
                <a:path w="48895" h="113665">
                  <a:moveTo>
                    <a:pt x="0" y="113306"/>
                  </a:moveTo>
                  <a:lnTo>
                    <a:pt x="48816" y="113306"/>
                  </a:lnTo>
                  <a:lnTo>
                    <a:pt x="48816" y="0"/>
                  </a:lnTo>
                  <a:lnTo>
                    <a:pt x="0" y="0"/>
                  </a:lnTo>
                  <a:lnTo>
                    <a:pt x="0" y="11330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00" name="object 4700"/>
          <p:cNvSpPr txBox="1"/>
          <p:nvPr/>
        </p:nvSpPr>
        <p:spPr>
          <a:xfrm>
            <a:off x="4936866" y="5348595"/>
            <a:ext cx="17452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35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49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6" name="Group 5065"/>
          <p:cNvGrpSpPr/>
          <p:nvPr/>
        </p:nvGrpSpPr>
        <p:grpSpPr>
          <a:xfrm>
            <a:off x="5023466" y="5293697"/>
            <a:ext cx="33499" cy="71133"/>
            <a:chOff x="5023466" y="5293697"/>
            <a:chExt cx="33499" cy="71133"/>
          </a:xfrm>
        </p:grpSpPr>
        <p:pic>
          <p:nvPicPr>
            <p:cNvPr id="4702" name="object 4702"/>
            <p:cNvPicPr/>
            <p:nvPr/>
          </p:nvPicPr>
          <p:blipFill>
            <a:blip r:embed="rId683" cstate="print"/>
            <a:stretch>
              <a:fillRect/>
            </a:stretch>
          </p:blipFill>
          <p:spPr>
            <a:xfrm>
              <a:off x="5023466" y="5293697"/>
              <a:ext cx="33203" cy="70944"/>
            </a:xfrm>
            <a:prstGeom prst="rect">
              <a:avLst/>
            </a:prstGeom>
          </p:spPr>
        </p:pic>
        <p:sp>
          <p:nvSpPr>
            <p:cNvPr id="4703" name="object 4703"/>
            <p:cNvSpPr/>
            <p:nvPr/>
          </p:nvSpPr>
          <p:spPr>
            <a:xfrm>
              <a:off x="5023466" y="5293697"/>
              <a:ext cx="33499" cy="71133"/>
            </a:xfrm>
            <a:custGeom>
              <a:avLst/>
              <a:gdLst/>
              <a:ahLst/>
              <a:cxnLst/>
              <a:rect l="l" t="t" r="r" b="b"/>
              <a:pathLst>
                <a:path w="51435" h="109220">
                  <a:moveTo>
                    <a:pt x="0" y="108929"/>
                  </a:moveTo>
                  <a:lnTo>
                    <a:pt x="50981" y="108929"/>
                  </a:lnTo>
                  <a:lnTo>
                    <a:pt x="50981" y="0"/>
                  </a:lnTo>
                  <a:lnTo>
                    <a:pt x="0" y="0"/>
                  </a:lnTo>
                  <a:lnTo>
                    <a:pt x="0" y="1089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04" name="object 4704"/>
          <p:cNvSpPr txBox="1"/>
          <p:nvPr/>
        </p:nvSpPr>
        <p:spPr>
          <a:xfrm>
            <a:off x="5015525" y="5315426"/>
            <a:ext cx="50455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SX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5" name="Group 5064"/>
          <p:cNvGrpSpPr/>
          <p:nvPr/>
        </p:nvGrpSpPr>
        <p:grpSpPr>
          <a:xfrm>
            <a:off x="5024212" y="5293674"/>
            <a:ext cx="33911" cy="33911"/>
            <a:chOff x="5024212" y="5293674"/>
            <a:chExt cx="33911" cy="33911"/>
          </a:xfrm>
        </p:grpSpPr>
        <p:sp>
          <p:nvSpPr>
            <p:cNvPr id="4706" name="object 4706"/>
            <p:cNvSpPr/>
            <p:nvPr/>
          </p:nvSpPr>
          <p:spPr>
            <a:xfrm>
              <a:off x="5041085" y="5319232"/>
              <a:ext cx="0" cy="289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4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07" name="object 4707"/>
            <p:cNvSpPr/>
            <p:nvPr/>
          </p:nvSpPr>
          <p:spPr>
            <a:xfrm>
              <a:off x="5024212" y="5293674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08" name="object 4708"/>
          <p:cNvSpPr txBox="1"/>
          <p:nvPr/>
        </p:nvSpPr>
        <p:spPr>
          <a:xfrm>
            <a:off x="4853119" y="5174029"/>
            <a:ext cx="1278812" cy="10959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5240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6.7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spcBef>
                <a:spcPts val="8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7.075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95"/>
              </a:lnSpc>
              <a:spcBef>
                <a:spcPts val="13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7.145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7145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7.190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240" defTabSz="595630">
              <a:lnSpc>
                <a:spcPts val="275"/>
              </a:lnSpc>
              <a:spcBef>
                <a:spcPts val="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7.235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5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70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7.3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8415" defTabSz="595630">
              <a:lnSpc>
                <a:spcPts val="25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7.375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5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7.45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7.55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065" defTabSz="595630">
              <a:lnSpc>
                <a:spcPts val="305"/>
              </a:lnSpc>
              <a:spcBef>
                <a:spcPts val="19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7.75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7.85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90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7.9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spcBef>
                <a:spcPts val="1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8.025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90"/>
              </a:lnSpc>
              <a:spcBef>
                <a:spcPts val="6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8.175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9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8.215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60"/>
              </a:lnSpc>
              <a:spcBef>
                <a:spcPts val="22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4605" defTabSz="595630">
              <a:lnSpc>
                <a:spcPts val="250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8.5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240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8.55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6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8.65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8.75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8.85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875" defTabSz="595630">
              <a:lnSpc>
                <a:spcPts val="285"/>
              </a:lnSpc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970" defTabSz="595630">
              <a:spcBef>
                <a:spcPts val="9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spcBef>
                <a:spcPts val="7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2700" defTabSz="595630">
              <a:spcBef>
                <a:spcPts val="17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80"/>
              </a:lnSpc>
              <a:spcBef>
                <a:spcPts val="14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335" defTabSz="595630">
              <a:lnSpc>
                <a:spcPts val="26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9.9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4" name="Group 5063"/>
          <p:cNvGrpSpPr/>
          <p:nvPr/>
        </p:nvGrpSpPr>
        <p:grpSpPr>
          <a:xfrm>
            <a:off x="5126112" y="5293665"/>
            <a:ext cx="20264" cy="129031"/>
            <a:chOff x="5126112" y="5293665"/>
            <a:chExt cx="20264" cy="129031"/>
          </a:xfrm>
        </p:grpSpPr>
        <p:sp>
          <p:nvSpPr>
            <p:cNvPr id="4710" name="object 4710"/>
            <p:cNvSpPr/>
            <p:nvPr/>
          </p:nvSpPr>
          <p:spPr>
            <a:xfrm>
              <a:off x="5126112" y="5293665"/>
              <a:ext cx="20264" cy="129031"/>
            </a:xfrm>
            <a:custGeom>
              <a:avLst/>
              <a:gdLst/>
              <a:ahLst/>
              <a:cxnLst/>
              <a:rect l="l" t="t" r="r" b="b"/>
              <a:pathLst>
                <a:path w="31114" h="198120">
                  <a:moveTo>
                    <a:pt x="30674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30674" y="197751"/>
                  </a:lnTo>
                  <a:lnTo>
                    <a:pt x="30674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11" name="object 4711"/>
            <p:cNvSpPr/>
            <p:nvPr/>
          </p:nvSpPr>
          <p:spPr>
            <a:xfrm>
              <a:off x="5126112" y="5293665"/>
              <a:ext cx="20264" cy="129031"/>
            </a:xfrm>
            <a:custGeom>
              <a:avLst/>
              <a:gdLst/>
              <a:ahLst/>
              <a:cxnLst/>
              <a:rect l="l" t="t" r="r" b="b"/>
              <a:pathLst>
                <a:path w="31114" h="198120">
                  <a:moveTo>
                    <a:pt x="0" y="197751"/>
                  </a:moveTo>
                  <a:lnTo>
                    <a:pt x="30674" y="197751"/>
                  </a:lnTo>
                  <a:lnTo>
                    <a:pt x="30674" y="0"/>
                  </a:lnTo>
                  <a:lnTo>
                    <a:pt x="0" y="0"/>
                  </a:lnTo>
                  <a:lnTo>
                    <a:pt x="0" y="1977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12" name="object 4712"/>
          <p:cNvSpPr txBox="1"/>
          <p:nvPr/>
        </p:nvSpPr>
        <p:spPr>
          <a:xfrm>
            <a:off x="5087982" y="5318238"/>
            <a:ext cx="315549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29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4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0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3" name="Group 5062"/>
          <p:cNvGrpSpPr/>
          <p:nvPr/>
        </p:nvGrpSpPr>
        <p:grpSpPr>
          <a:xfrm>
            <a:off x="5128511" y="5419114"/>
            <a:ext cx="17783" cy="125723"/>
            <a:chOff x="5128511" y="5419114"/>
            <a:chExt cx="17783" cy="125723"/>
          </a:xfrm>
        </p:grpSpPr>
        <p:pic>
          <p:nvPicPr>
            <p:cNvPr id="4714" name="object 4714"/>
            <p:cNvPicPr/>
            <p:nvPr/>
          </p:nvPicPr>
          <p:blipFill>
            <a:blip r:embed="rId684" cstate="print"/>
            <a:stretch>
              <a:fillRect/>
            </a:stretch>
          </p:blipFill>
          <p:spPr>
            <a:xfrm>
              <a:off x="5128511" y="5419114"/>
              <a:ext cx="17585" cy="125673"/>
            </a:xfrm>
            <a:prstGeom prst="rect">
              <a:avLst/>
            </a:prstGeom>
          </p:spPr>
        </p:pic>
        <p:sp>
          <p:nvSpPr>
            <p:cNvPr id="4715" name="object 4715"/>
            <p:cNvSpPr/>
            <p:nvPr/>
          </p:nvSpPr>
          <p:spPr>
            <a:xfrm>
              <a:off x="5128511" y="5419114"/>
              <a:ext cx="17783" cy="125723"/>
            </a:xfrm>
            <a:custGeom>
              <a:avLst/>
              <a:gdLst/>
              <a:ahLst/>
              <a:cxnLst/>
              <a:rect l="l" t="t" r="r" b="b"/>
              <a:pathLst>
                <a:path w="27304" h="193040">
                  <a:moveTo>
                    <a:pt x="0" y="192963"/>
                  </a:moveTo>
                  <a:lnTo>
                    <a:pt x="27000" y="192963"/>
                  </a:lnTo>
                  <a:lnTo>
                    <a:pt x="27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16" name="object 4716"/>
          <p:cNvSpPr txBox="1"/>
          <p:nvPr/>
        </p:nvSpPr>
        <p:spPr>
          <a:xfrm>
            <a:off x="5062010" y="5407982"/>
            <a:ext cx="28535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33020" defTabSz="595630">
              <a:spcBef>
                <a:spcPts val="65"/>
              </a:spcBef>
            </a:pP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6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1000" dirty="0">
                <a:latin typeface="Arial" panose="020B0604020202020204"/>
                <a:cs typeface="Arial" panose="020B0604020202020204"/>
              </a:rPr>
              <a:t>F</a:t>
            </a:r>
            <a:r>
              <a:rPr sz="390" b="1" spc="381" baseline="21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S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17" name="object 4717"/>
          <p:cNvSpPr txBox="1"/>
          <p:nvPr/>
        </p:nvSpPr>
        <p:spPr>
          <a:xfrm>
            <a:off x="5071439" y="5446278"/>
            <a:ext cx="34987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7000" dirty="0">
                <a:latin typeface="Arial" panose="020B0604020202020204"/>
                <a:cs typeface="Arial" panose="020B0604020202020204"/>
              </a:rPr>
              <a:t>F</a:t>
            </a:r>
            <a:r>
              <a:rPr sz="390" b="1" spc="-58" baseline="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29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SF</a:t>
            </a:r>
            <a:r>
              <a:rPr sz="490" b="1" spc="-43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W</a:t>
            </a:r>
            <a:r>
              <a:rPr sz="325" b="1" spc="22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S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2" name="Group 5061"/>
          <p:cNvGrpSpPr/>
          <p:nvPr/>
        </p:nvGrpSpPr>
        <p:grpSpPr>
          <a:xfrm>
            <a:off x="5121068" y="5508560"/>
            <a:ext cx="33911" cy="160628"/>
            <a:chOff x="5121068" y="5508560"/>
            <a:chExt cx="33911" cy="160628"/>
          </a:xfrm>
        </p:grpSpPr>
        <p:sp>
          <p:nvSpPr>
            <p:cNvPr id="4719" name="object 4719"/>
            <p:cNvSpPr/>
            <p:nvPr/>
          </p:nvSpPr>
          <p:spPr>
            <a:xfrm>
              <a:off x="5137941" y="5523531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20" name="object 4720"/>
            <p:cNvSpPr/>
            <p:nvPr/>
          </p:nvSpPr>
          <p:spPr>
            <a:xfrm>
              <a:off x="5121068" y="5508560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1"/>
                  </a:lnTo>
                  <a:lnTo>
                    <a:pt x="25860" y="6095"/>
                  </a:lnTo>
                  <a:lnTo>
                    <a:pt x="12650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21" name="object 4721"/>
            <p:cNvSpPr/>
            <p:nvPr/>
          </p:nvSpPr>
          <p:spPr>
            <a:xfrm>
              <a:off x="5125286" y="5542224"/>
              <a:ext cx="21091" cy="126964"/>
            </a:xfrm>
            <a:custGeom>
              <a:avLst/>
              <a:gdLst/>
              <a:ahLst/>
              <a:cxnLst/>
              <a:rect l="l" t="t" r="r" b="b"/>
              <a:pathLst>
                <a:path w="32385" h="194945">
                  <a:moveTo>
                    <a:pt x="32025" y="0"/>
                  </a:moveTo>
                  <a:lnTo>
                    <a:pt x="0" y="0"/>
                  </a:lnTo>
                  <a:lnTo>
                    <a:pt x="0" y="194437"/>
                  </a:lnTo>
                  <a:lnTo>
                    <a:pt x="32025" y="194437"/>
                  </a:lnTo>
                  <a:lnTo>
                    <a:pt x="3202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22" name="object 4722"/>
            <p:cNvSpPr/>
            <p:nvPr/>
          </p:nvSpPr>
          <p:spPr>
            <a:xfrm>
              <a:off x="5125286" y="5542224"/>
              <a:ext cx="21091" cy="126964"/>
            </a:xfrm>
            <a:custGeom>
              <a:avLst/>
              <a:gdLst/>
              <a:ahLst/>
              <a:cxnLst/>
              <a:rect l="l" t="t" r="r" b="b"/>
              <a:pathLst>
                <a:path w="32385" h="194945">
                  <a:moveTo>
                    <a:pt x="0" y="194437"/>
                  </a:moveTo>
                  <a:lnTo>
                    <a:pt x="32025" y="194437"/>
                  </a:lnTo>
                  <a:lnTo>
                    <a:pt x="32025" y="0"/>
                  </a:lnTo>
                  <a:lnTo>
                    <a:pt x="0" y="0"/>
                  </a:lnTo>
                  <a:lnTo>
                    <a:pt x="0" y="19443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23" name="object 4723"/>
          <p:cNvSpPr txBox="1"/>
          <p:nvPr/>
        </p:nvSpPr>
        <p:spPr>
          <a:xfrm>
            <a:off x="5086824" y="5573902"/>
            <a:ext cx="7444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MM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24" name="object 4724"/>
          <p:cNvSpPr txBox="1"/>
          <p:nvPr/>
        </p:nvSpPr>
        <p:spPr>
          <a:xfrm>
            <a:off x="6050467" y="5203202"/>
            <a:ext cx="40011" cy="80644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10.4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1" name="Group 5060"/>
          <p:cNvGrpSpPr/>
          <p:nvPr/>
        </p:nvGrpSpPr>
        <p:grpSpPr>
          <a:xfrm>
            <a:off x="6044966" y="5498262"/>
            <a:ext cx="29363" cy="170943"/>
            <a:chOff x="6044966" y="5498262"/>
            <a:chExt cx="29363" cy="170943"/>
          </a:xfrm>
        </p:grpSpPr>
        <p:pic>
          <p:nvPicPr>
            <p:cNvPr id="4726" name="object 4726"/>
            <p:cNvPicPr/>
            <p:nvPr/>
          </p:nvPicPr>
          <p:blipFill>
            <a:blip r:embed="rId685" cstate="print"/>
            <a:stretch>
              <a:fillRect/>
            </a:stretch>
          </p:blipFill>
          <p:spPr>
            <a:xfrm>
              <a:off x="6044966" y="5589387"/>
              <a:ext cx="29307" cy="79470"/>
            </a:xfrm>
            <a:prstGeom prst="rect">
              <a:avLst/>
            </a:prstGeom>
          </p:spPr>
        </p:pic>
        <p:sp>
          <p:nvSpPr>
            <p:cNvPr id="4727" name="object 4727"/>
            <p:cNvSpPr/>
            <p:nvPr/>
          </p:nvSpPr>
          <p:spPr>
            <a:xfrm>
              <a:off x="6044966" y="5589387"/>
              <a:ext cx="29363" cy="79818"/>
            </a:xfrm>
            <a:custGeom>
              <a:avLst/>
              <a:gdLst/>
              <a:ahLst/>
              <a:cxnLst/>
              <a:rect l="l" t="t" r="r" b="b"/>
              <a:pathLst>
                <a:path w="45084" h="122554">
                  <a:moveTo>
                    <a:pt x="0" y="122021"/>
                  </a:moveTo>
                  <a:lnTo>
                    <a:pt x="44999" y="122021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220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28" name="object 4728"/>
            <p:cNvSpPr/>
            <p:nvPr/>
          </p:nvSpPr>
          <p:spPr>
            <a:xfrm>
              <a:off x="6044966" y="5498262"/>
              <a:ext cx="29363" cy="91398"/>
            </a:xfrm>
            <a:custGeom>
              <a:avLst/>
              <a:gdLst/>
              <a:ahLst/>
              <a:cxnLst/>
              <a:rect l="l" t="t" r="r" b="b"/>
              <a:pathLst>
                <a:path w="45084" h="140334">
                  <a:moveTo>
                    <a:pt x="44999" y="0"/>
                  </a:moveTo>
                  <a:lnTo>
                    <a:pt x="0" y="0"/>
                  </a:lnTo>
                  <a:lnTo>
                    <a:pt x="0" y="139890"/>
                  </a:lnTo>
                  <a:lnTo>
                    <a:pt x="44999" y="139890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29" name="object 4729"/>
            <p:cNvSpPr/>
            <p:nvPr/>
          </p:nvSpPr>
          <p:spPr>
            <a:xfrm>
              <a:off x="6044966" y="5498262"/>
              <a:ext cx="29363" cy="91398"/>
            </a:xfrm>
            <a:custGeom>
              <a:avLst/>
              <a:gdLst/>
              <a:ahLst/>
              <a:cxnLst/>
              <a:rect l="l" t="t" r="r" b="b"/>
              <a:pathLst>
                <a:path w="45084" h="140334">
                  <a:moveTo>
                    <a:pt x="0" y="139890"/>
                  </a:moveTo>
                  <a:lnTo>
                    <a:pt x="44999" y="139890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39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30" name="object 4730"/>
          <p:cNvSpPr txBox="1"/>
          <p:nvPr/>
        </p:nvSpPr>
        <p:spPr>
          <a:xfrm>
            <a:off x="5661263" y="5494746"/>
            <a:ext cx="47435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DD</a:t>
            </a:r>
            <a:r>
              <a:rPr sz="325" b="1" spc="189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DL</a:t>
            </a:r>
            <a:r>
              <a:rPr sz="490" b="1" spc="-73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DL</a:t>
            </a:r>
            <a:r>
              <a:rPr sz="490" b="1" spc="-43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278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-24" baseline="-17000" dirty="0">
                <a:latin typeface="Arial" panose="020B0604020202020204"/>
                <a:cs typeface="Arial" panose="020B0604020202020204"/>
              </a:rPr>
              <a:t>L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31" name="object 4731"/>
          <p:cNvSpPr txBox="1"/>
          <p:nvPr/>
        </p:nvSpPr>
        <p:spPr>
          <a:xfrm>
            <a:off x="5990790" y="5525681"/>
            <a:ext cx="10711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58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L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60" name="Group 5059"/>
          <p:cNvGrpSpPr/>
          <p:nvPr/>
        </p:nvGrpSpPr>
        <p:grpSpPr>
          <a:xfrm>
            <a:off x="6044967" y="5356903"/>
            <a:ext cx="31348" cy="140636"/>
            <a:chOff x="6044967" y="5356903"/>
            <a:chExt cx="31348" cy="140636"/>
          </a:xfrm>
        </p:grpSpPr>
        <p:sp>
          <p:nvSpPr>
            <p:cNvPr id="4733" name="object 4733"/>
            <p:cNvSpPr/>
            <p:nvPr/>
          </p:nvSpPr>
          <p:spPr>
            <a:xfrm>
              <a:off x="6046952" y="5418135"/>
              <a:ext cx="29363" cy="79404"/>
            </a:xfrm>
            <a:custGeom>
              <a:avLst/>
              <a:gdLst/>
              <a:ahLst/>
              <a:cxnLst/>
              <a:rect l="l" t="t" r="r" b="b"/>
              <a:pathLst>
                <a:path w="45084" h="121920">
                  <a:moveTo>
                    <a:pt x="44999" y="0"/>
                  </a:moveTo>
                  <a:lnTo>
                    <a:pt x="0" y="0"/>
                  </a:lnTo>
                  <a:lnTo>
                    <a:pt x="0" y="121824"/>
                  </a:lnTo>
                  <a:lnTo>
                    <a:pt x="44999" y="121824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34" name="object 4734"/>
            <p:cNvSpPr/>
            <p:nvPr/>
          </p:nvSpPr>
          <p:spPr>
            <a:xfrm>
              <a:off x="6046952" y="5418135"/>
              <a:ext cx="29363" cy="79404"/>
            </a:xfrm>
            <a:custGeom>
              <a:avLst/>
              <a:gdLst/>
              <a:ahLst/>
              <a:cxnLst/>
              <a:rect l="l" t="t" r="r" b="b"/>
              <a:pathLst>
                <a:path w="45084" h="121920">
                  <a:moveTo>
                    <a:pt x="0" y="121824"/>
                  </a:moveTo>
                  <a:lnTo>
                    <a:pt x="44999" y="121824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1218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35" name="object 4735"/>
            <p:cNvSpPr/>
            <p:nvPr/>
          </p:nvSpPr>
          <p:spPr>
            <a:xfrm>
              <a:off x="6044967" y="5356903"/>
              <a:ext cx="29363" cy="61621"/>
            </a:xfrm>
            <a:custGeom>
              <a:avLst/>
              <a:gdLst/>
              <a:ahLst/>
              <a:cxnLst/>
              <a:rect l="l" t="t" r="r" b="b"/>
              <a:pathLst>
                <a:path w="45084" h="94615">
                  <a:moveTo>
                    <a:pt x="44999" y="0"/>
                  </a:moveTo>
                  <a:lnTo>
                    <a:pt x="0" y="0"/>
                  </a:lnTo>
                  <a:lnTo>
                    <a:pt x="0" y="94049"/>
                  </a:lnTo>
                  <a:lnTo>
                    <a:pt x="44999" y="94049"/>
                  </a:lnTo>
                  <a:lnTo>
                    <a:pt x="44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36" name="object 4736"/>
            <p:cNvSpPr/>
            <p:nvPr/>
          </p:nvSpPr>
          <p:spPr>
            <a:xfrm>
              <a:off x="6044967" y="5356903"/>
              <a:ext cx="29363" cy="61621"/>
            </a:xfrm>
            <a:custGeom>
              <a:avLst/>
              <a:gdLst/>
              <a:ahLst/>
              <a:cxnLst/>
              <a:rect l="l" t="t" r="r" b="b"/>
              <a:pathLst>
                <a:path w="45084" h="94615">
                  <a:moveTo>
                    <a:pt x="0" y="94049"/>
                  </a:moveTo>
                  <a:lnTo>
                    <a:pt x="44999" y="94049"/>
                  </a:lnTo>
                  <a:lnTo>
                    <a:pt x="44999" y="0"/>
                  </a:lnTo>
                  <a:lnTo>
                    <a:pt x="0" y="0"/>
                  </a:lnTo>
                  <a:lnTo>
                    <a:pt x="0" y="940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37" name="object 4737"/>
          <p:cNvSpPr txBox="1"/>
          <p:nvPr/>
        </p:nvSpPr>
        <p:spPr>
          <a:xfrm>
            <a:off x="5957623" y="5373821"/>
            <a:ext cx="14019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spc="-6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-4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5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33000" dirty="0">
                <a:latin typeface="Arial" panose="020B0604020202020204"/>
                <a:cs typeface="Arial" panose="020B0604020202020204"/>
              </a:rPr>
              <a:t>F</a:t>
            </a:r>
            <a:endParaRPr sz="490" baseline="33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9" name="Group 5058"/>
          <p:cNvGrpSpPr/>
          <p:nvPr/>
        </p:nvGrpSpPr>
        <p:grpSpPr>
          <a:xfrm>
            <a:off x="6045298" y="5293678"/>
            <a:ext cx="28949" cy="63275"/>
            <a:chOff x="6045298" y="5293678"/>
            <a:chExt cx="28949" cy="63275"/>
          </a:xfrm>
        </p:grpSpPr>
        <p:pic>
          <p:nvPicPr>
            <p:cNvPr id="4739" name="object 4739"/>
            <p:cNvPicPr/>
            <p:nvPr/>
          </p:nvPicPr>
          <p:blipFill>
            <a:blip r:embed="rId686" cstate="print"/>
            <a:stretch>
              <a:fillRect/>
            </a:stretch>
          </p:blipFill>
          <p:spPr>
            <a:xfrm>
              <a:off x="6045298" y="5293678"/>
              <a:ext cx="28929" cy="63187"/>
            </a:xfrm>
            <a:prstGeom prst="rect">
              <a:avLst/>
            </a:prstGeom>
          </p:spPr>
        </p:pic>
        <p:sp>
          <p:nvSpPr>
            <p:cNvPr id="4740" name="object 4740"/>
            <p:cNvSpPr/>
            <p:nvPr/>
          </p:nvSpPr>
          <p:spPr>
            <a:xfrm>
              <a:off x="6045298" y="5293678"/>
              <a:ext cx="28949" cy="63275"/>
            </a:xfrm>
            <a:custGeom>
              <a:avLst/>
              <a:gdLst/>
              <a:ahLst/>
              <a:cxnLst/>
              <a:rect l="l" t="t" r="r" b="b"/>
              <a:pathLst>
                <a:path w="44450" h="97154">
                  <a:moveTo>
                    <a:pt x="0" y="97019"/>
                  </a:moveTo>
                  <a:lnTo>
                    <a:pt x="44419" y="97019"/>
                  </a:lnTo>
                  <a:lnTo>
                    <a:pt x="44419" y="0"/>
                  </a:lnTo>
                  <a:lnTo>
                    <a:pt x="0" y="0"/>
                  </a:lnTo>
                  <a:lnTo>
                    <a:pt x="0" y="97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41" name="object 4741"/>
          <p:cNvSpPr txBox="1"/>
          <p:nvPr/>
        </p:nvSpPr>
        <p:spPr>
          <a:xfrm>
            <a:off x="5956381" y="5268776"/>
            <a:ext cx="13854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D</a:t>
            </a:r>
            <a:r>
              <a:rPr sz="490" b="1" spc="322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S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42" name="object 4742"/>
          <p:cNvSpPr txBox="1"/>
          <p:nvPr/>
        </p:nvSpPr>
        <p:spPr>
          <a:xfrm>
            <a:off x="6025860" y="5301945"/>
            <a:ext cx="13482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40" b="1" baseline="8000" dirty="0">
                <a:latin typeface="Arial" panose="020B0604020202020204"/>
                <a:cs typeface="Arial" panose="020B0604020202020204"/>
              </a:rPr>
              <a:t>X</a:t>
            </a:r>
            <a:r>
              <a:rPr sz="340" b="1" spc="-24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23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34" baseline="6000" dirty="0">
                <a:latin typeface="Arial" panose="020B0604020202020204"/>
                <a:cs typeface="Arial" panose="020B0604020202020204"/>
              </a:rPr>
              <a:t>D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8" name="Group 5057"/>
          <p:cNvGrpSpPr/>
          <p:nvPr/>
        </p:nvGrpSpPr>
        <p:grpSpPr>
          <a:xfrm>
            <a:off x="6298398" y="5293721"/>
            <a:ext cx="85194" cy="125723"/>
            <a:chOff x="6298398" y="5293721"/>
            <a:chExt cx="85194" cy="125723"/>
          </a:xfrm>
        </p:grpSpPr>
        <p:sp>
          <p:nvSpPr>
            <p:cNvPr id="4744" name="object 4744"/>
            <p:cNvSpPr/>
            <p:nvPr/>
          </p:nvSpPr>
          <p:spPr>
            <a:xfrm>
              <a:off x="6298398" y="5293721"/>
              <a:ext cx="31431" cy="124482"/>
            </a:xfrm>
            <a:custGeom>
              <a:avLst/>
              <a:gdLst/>
              <a:ahLst/>
              <a:cxnLst/>
              <a:rect l="l" t="t" r="r" b="b"/>
              <a:pathLst>
                <a:path w="48259" h="191134">
                  <a:moveTo>
                    <a:pt x="0" y="191008"/>
                  </a:moveTo>
                  <a:lnTo>
                    <a:pt x="47960" y="191008"/>
                  </a:lnTo>
                  <a:lnTo>
                    <a:pt x="4796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45" name="object 4745"/>
            <p:cNvSpPr/>
            <p:nvPr/>
          </p:nvSpPr>
          <p:spPr>
            <a:xfrm>
              <a:off x="6298398" y="5293721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0" y="192963"/>
                  </a:moveTo>
                  <a:lnTo>
                    <a:pt x="47960" y="192963"/>
                  </a:lnTo>
                  <a:lnTo>
                    <a:pt x="4796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46" name="object 4746"/>
            <p:cNvSpPr/>
            <p:nvPr/>
          </p:nvSpPr>
          <p:spPr>
            <a:xfrm>
              <a:off x="6329663" y="5293721"/>
              <a:ext cx="28536" cy="124482"/>
            </a:xfrm>
            <a:custGeom>
              <a:avLst/>
              <a:gdLst/>
              <a:ahLst/>
              <a:cxnLst/>
              <a:rect l="l" t="t" r="r" b="b"/>
              <a:pathLst>
                <a:path w="43815" h="191134">
                  <a:moveTo>
                    <a:pt x="0" y="191008"/>
                  </a:moveTo>
                  <a:lnTo>
                    <a:pt x="43433" y="191008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47" name="object 4747"/>
            <p:cNvSpPr/>
            <p:nvPr/>
          </p:nvSpPr>
          <p:spPr>
            <a:xfrm>
              <a:off x="6329663" y="5293721"/>
              <a:ext cx="28536" cy="125723"/>
            </a:xfrm>
            <a:custGeom>
              <a:avLst/>
              <a:gdLst/>
              <a:ahLst/>
              <a:cxnLst/>
              <a:rect l="l" t="t" r="r" b="b"/>
              <a:pathLst>
                <a:path w="43815" h="193040">
                  <a:moveTo>
                    <a:pt x="0" y="192963"/>
                  </a:moveTo>
                  <a:lnTo>
                    <a:pt x="43433" y="192963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48" name="object 4748"/>
            <p:cNvSpPr/>
            <p:nvPr/>
          </p:nvSpPr>
          <p:spPr>
            <a:xfrm>
              <a:off x="6357951" y="5293721"/>
              <a:ext cx="25641" cy="124482"/>
            </a:xfrm>
            <a:custGeom>
              <a:avLst/>
              <a:gdLst/>
              <a:ahLst/>
              <a:cxnLst/>
              <a:rect l="l" t="t" r="r" b="b"/>
              <a:pathLst>
                <a:path w="39370" h="191134">
                  <a:moveTo>
                    <a:pt x="0" y="191008"/>
                  </a:moveTo>
                  <a:lnTo>
                    <a:pt x="38959" y="191008"/>
                  </a:lnTo>
                  <a:lnTo>
                    <a:pt x="38959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49" name="object 4749"/>
            <p:cNvSpPr/>
            <p:nvPr/>
          </p:nvSpPr>
          <p:spPr>
            <a:xfrm>
              <a:off x="6357951" y="5293721"/>
              <a:ext cx="25641" cy="125723"/>
            </a:xfrm>
            <a:custGeom>
              <a:avLst/>
              <a:gdLst/>
              <a:ahLst/>
              <a:cxnLst/>
              <a:rect l="l" t="t" r="r" b="b"/>
              <a:pathLst>
                <a:path w="39370" h="193040">
                  <a:moveTo>
                    <a:pt x="0" y="192963"/>
                  </a:moveTo>
                  <a:lnTo>
                    <a:pt x="38959" y="192963"/>
                  </a:lnTo>
                  <a:lnTo>
                    <a:pt x="3895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50" name="object 4750"/>
          <p:cNvSpPr txBox="1"/>
          <p:nvPr/>
        </p:nvSpPr>
        <p:spPr>
          <a:xfrm>
            <a:off x="6267545" y="5330314"/>
            <a:ext cx="119520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58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7" name="Group 5056"/>
          <p:cNvGrpSpPr/>
          <p:nvPr/>
        </p:nvGrpSpPr>
        <p:grpSpPr>
          <a:xfrm>
            <a:off x="6298397" y="5418122"/>
            <a:ext cx="86021" cy="125723"/>
            <a:chOff x="6298397" y="5418122"/>
            <a:chExt cx="86021" cy="125723"/>
          </a:xfrm>
        </p:grpSpPr>
        <p:pic>
          <p:nvPicPr>
            <p:cNvPr id="4752" name="object 4752"/>
            <p:cNvPicPr/>
            <p:nvPr/>
          </p:nvPicPr>
          <p:blipFill>
            <a:blip r:embed="rId687" cstate="print"/>
            <a:stretch>
              <a:fillRect/>
            </a:stretch>
          </p:blipFill>
          <p:spPr>
            <a:xfrm>
              <a:off x="6298397" y="5418122"/>
              <a:ext cx="31150" cy="125673"/>
            </a:xfrm>
            <a:prstGeom prst="rect">
              <a:avLst/>
            </a:prstGeom>
          </p:spPr>
        </p:pic>
        <p:sp>
          <p:nvSpPr>
            <p:cNvPr id="4753" name="object 4753"/>
            <p:cNvSpPr/>
            <p:nvPr/>
          </p:nvSpPr>
          <p:spPr>
            <a:xfrm>
              <a:off x="6298397" y="5418122"/>
              <a:ext cx="31431" cy="125723"/>
            </a:xfrm>
            <a:custGeom>
              <a:avLst/>
              <a:gdLst/>
              <a:ahLst/>
              <a:cxnLst/>
              <a:rect l="l" t="t" r="r" b="b"/>
              <a:pathLst>
                <a:path w="48259" h="193040">
                  <a:moveTo>
                    <a:pt x="0" y="192963"/>
                  </a:moveTo>
                  <a:lnTo>
                    <a:pt x="47829" y="192963"/>
                  </a:lnTo>
                  <a:lnTo>
                    <a:pt x="47829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754" name="object 4754"/>
            <p:cNvPicPr/>
            <p:nvPr/>
          </p:nvPicPr>
          <p:blipFill>
            <a:blip r:embed="rId688" cstate="print"/>
            <a:stretch>
              <a:fillRect/>
            </a:stretch>
          </p:blipFill>
          <p:spPr>
            <a:xfrm>
              <a:off x="6329662" y="5418122"/>
              <a:ext cx="28287" cy="125673"/>
            </a:xfrm>
            <a:prstGeom prst="rect">
              <a:avLst/>
            </a:prstGeom>
          </p:spPr>
        </p:pic>
        <p:sp>
          <p:nvSpPr>
            <p:cNvPr id="4755" name="object 4755"/>
            <p:cNvSpPr/>
            <p:nvPr/>
          </p:nvSpPr>
          <p:spPr>
            <a:xfrm>
              <a:off x="6329662" y="5418122"/>
              <a:ext cx="28536" cy="125723"/>
            </a:xfrm>
            <a:custGeom>
              <a:avLst/>
              <a:gdLst/>
              <a:ahLst/>
              <a:cxnLst/>
              <a:rect l="l" t="t" r="r" b="b"/>
              <a:pathLst>
                <a:path w="43815" h="193040">
                  <a:moveTo>
                    <a:pt x="0" y="192963"/>
                  </a:moveTo>
                  <a:lnTo>
                    <a:pt x="43433" y="192963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756" name="object 4756"/>
            <p:cNvPicPr/>
            <p:nvPr/>
          </p:nvPicPr>
          <p:blipFill>
            <a:blip r:embed="rId689" cstate="print"/>
            <a:stretch>
              <a:fillRect/>
            </a:stretch>
          </p:blipFill>
          <p:spPr>
            <a:xfrm>
              <a:off x="6357950" y="5418122"/>
              <a:ext cx="26084" cy="125673"/>
            </a:xfrm>
            <a:prstGeom prst="rect">
              <a:avLst/>
            </a:prstGeom>
          </p:spPr>
        </p:pic>
        <p:sp>
          <p:nvSpPr>
            <p:cNvPr id="4757" name="object 4757"/>
            <p:cNvSpPr/>
            <p:nvPr/>
          </p:nvSpPr>
          <p:spPr>
            <a:xfrm>
              <a:off x="6357950" y="5418122"/>
              <a:ext cx="26468" cy="125723"/>
            </a:xfrm>
            <a:custGeom>
              <a:avLst/>
              <a:gdLst/>
              <a:ahLst/>
              <a:cxnLst/>
              <a:rect l="l" t="t" r="r" b="b"/>
              <a:pathLst>
                <a:path w="40640" h="193040">
                  <a:moveTo>
                    <a:pt x="0" y="192963"/>
                  </a:moveTo>
                  <a:lnTo>
                    <a:pt x="40050" y="192963"/>
                  </a:lnTo>
                  <a:lnTo>
                    <a:pt x="4005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58" name="object 4758"/>
          <p:cNvSpPr txBox="1"/>
          <p:nvPr/>
        </p:nvSpPr>
        <p:spPr>
          <a:xfrm>
            <a:off x="6023543" y="5425434"/>
            <a:ext cx="381305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90" b="1" baseline="14000" dirty="0">
                <a:latin typeface="Arial" panose="020B0604020202020204"/>
                <a:cs typeface="Arial" panose="020B0604020202020204"/>
              </a:rPr>
              <a:t>M</a:t>
            </a:r>
            <a:r>
              <a:rPr sz="390" b="1" spc="288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ZM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M</a:t>
            </a:r>
            <a:r>
              <a:rPr sz="340" b="1" baseline="8000" dirty="0">
                <a:latin typeface="Arial" panose="020B0604020202020204"/>
                <a:cs typeface="Arial" panose="020B0604020202020204"/>
              </a:rPr>
              <a:t>X</a:t>
            </a:r>
            <a:r>
              <a:rPr sz="340" b="1" spc="24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1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6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56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S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59" name="object 4759"/>
          <p:cNvSpPr txBox="1"/>
          <p:nvPr/>
        </p:nvSpPr>
        <p:spPr>
          <a:xfrm>
            <a:off x="6146207" y="5450414"/>
            <a:ext cx="25806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-17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-34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-8000" dirty="0">
                <a:latin typeface="Arial" panose="020B0604020202020204"/>
                <a:cs typeface="Arial" panose="020B0604020202020204"/>
              </a:rPr>
              <a:t>S 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A</a:t>
            </a:r>
            <a:r>
              <a:rPr sz="490" b="1" spc="-28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6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58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36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6" name="Group 5055"/>
          <p:cNvGrpSpPr/>
          <p:nvPr/>
        </p:nvGrpSpPr>
        <p:grpSpPr>
          <a:xfrm>
            <a:off x="6298398" y="5516004"/>
            <a:ext cx="87840" cy="153133"/>
            <a:chOff x="6298398" y="5516004"/>
            <a:chExt cx="87840" cy="153133"/>
          </a:xfrm>
        </p:grpSpPr>
        <p:sp>
          <p:nvSpPr>
            <p:cNvPr id="4761" name="object 4761"/>
            <p:cNvSpPr/>
            <p:nvPr/>
          </p:nvSpPr>
          <p:spPr>
            <a:xfrm>
              <a:off x="6372012" y="5538750"/>
              <a:ext cx="0" cy="5376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2" name="object 4762"/>
            <p:cNvSpPr/>
            <p:nvPr/>
          </p:nvSpPr>
          <p:spPr>
            <a:xfrm>
              <a:off x="6358116" y="551600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1" y="0"/>
                  </a:moveTo>
                  <a:lnTo>
                    <a:pt x="32218" y="3786"/>
                  </a:lnTo>
                  <a:lnTo>
                    <a:pt x="21335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5" y="42671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3" name="object 4763"/>
            <p:cNvSpPr/>
            <p:nvPr/>
          </p:nvSpPr>
          <p:spPr>
            <a:xfrm>
              <a:off x="6316015" y="5538750"/>
              <a:ext cx="0" cy="5376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4" name="object 4764"/>
            <p:cNvSpPr/>
            <p:nvPr/>
          </p:nvSpPr>
          <p:spPr>
            <a:xfrm>
              <a:off x="6302120" y="551600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18" y="3786"/>
                  </a:lnTo>
                  <a:lnTo>
                    <a:pt x="21336" y="5048"/>
                  </a:lnTo>
                  <a:lnTo>
                    <a:pt x="10453" y="3786"/>
                  </a:lnTo>
                  <a:lnTo>
                    <a:pt x="0" y="0"/>
                  </a:lnTo>
                  <a:lnTo>
                    <a:pt x="21336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5" name="object 4765"/>
            <p:cNvSpPr/>
            <p:nvPr/>
          </p:nvSpPr>
          <p:spPr>
            <a:xfrm>
              <a:off x="6341408" y="5538750"/>
              <a:ext cx="0" cy="5376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77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6" name="object 4766"/>
            <p:cNvSpPr/>
            <p:nvPr/>
          </p:nvSpPr>
          <p:spPr>
            <a:xfrm>
              <a:off x="6327512" y="5516004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00" y="3786"/>
                  </a:lnTo>
                  <a:lnTo>
                    <a:pt x="21288" y="5048"/>
                  </a:lnTo>
                  <a:lnTo>
                    <a:pt x="10400" y="3786"/>
                  </a:lnTo>
                  <a:lnTo>
                    <a:pt x="0" y="0"/>
                  </a:lnTo>
                  <a:lnTo>
                    <a:pt x="21335" y="42671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7" name="object 4767"/>
            <p:cNvSpPr/>
            <p:nvPr/>
          </p:nvSpPr>
          <p:spPr>
            <a:xfrm>
              <a:off x="6298398" y="5543828"/>
              <a:ext cx="31431" cy="125309"/>
            </a:xfrm>
            <a:custGeom>
              <a:avLst/>
              <a:gdLst/>
              <a:ahLst/>
              <a:cxnLst/>
              <a:rect l="l" t="t" r="r" b="b"/>
              <a:pathLst>
                <a:path w="48259" h="192404">
                  <a:moveTo>
                    <a:pt x="47829" y="0"/>
                  </a:moveTo>
                  <a:lnTo>
                    <a:pt x="0" y="0"/>
                  </a:lnTo>
                  <a:lnTo>
                    <a:pt x="0" y="191973"/>
                  </a:lnTo>
                  <a:lnTo>
                    <a:pt x="47829" y="191973"/>
                  </a:lnTo>
                  <a:lnTo>
                    <a:pt x="47829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8" name="object 4768"/>
            <p:cNvSpPr/>
            <p:nvPr/>
          </p:nvSpPr>
          <p:spPr>
            <a:xfrm>
              <a:off x="6298398" y="5543828"/>
              <a:ext cx="31431" cy="125309"/>
            </a:xfrm>
            <a:custGeom>
              <a:avLst/>
              <a:gdLst/>
              <a:ahLst/>
              <a:cxnLst/>
              <a:rect l="l" t="t" r="r" b="b"/>
              <a:pathLst>
                <a:path w="48259" h="192404">
                  <a:moveTo>
                    <a:pt x="0" y="191973"/>
                  </a:moveTo>
                  <a:lnTo>
                    <a:pt x="47829" y="191973"/>
                  </a:lnTo>
                  <a:lnTo>
                    <a:pt x="47829" y="0"/>
                  </a:lnTo>
                  <a:lnTo>
                    <a:pt x="0" y="0"/>
                  </a:lnTo>
                  <a:lnTo>
                    <a:pt x="0" y="1919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69" name="object 4769"/>
            <p:cNvSpPr/>
            <p:nvPr/>
          </p:nvSpPr>
          <p:spPr>
            <a:xfrm>
              <a:off x="6329663" y="5543828"/>
              <a:ext cx="28536" cy="125309"/>
            </a:xfrm>
            <a:custGeom>
              <a:avLst/>
              <a:gdLst/>
              <a:ahLst/>
              <a:cxnLst/>
              <a:rect l="l" t="t" r="r" b="b"/>
              <a:pathLst>
                <a:path w="43815" h="192404">
                  <a:moveTo>
                    <a:pt x="43433" y="0"/>
                  </a:moveTo>
                  <a:lnTo>
                    <a:pt x="0" y="0"/>
                  </a:lnTo>
                  <a:lnTo>
                    <a:pt x="0" y="191973"/>
                  </a:lnTo>
                  <a:lnTo>
                    <a:pt x="43433" y="191973"/>
                  </a:lnTo>
                  <a:lnTo>
                    <a:pt x="43433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70" name="object 4770"/>
            <p:cNvSpPr/>
            <p:nvPr/>
          </p:nvSpPr>
          <p:spPr>
            <a:xfrm>
              <a:off x="6329663" y="5543828"/>
              <a:ext cx="28536" cy="125309"/>
            </a:xfrm>
            <a:custGeom>
              <a:avLst/>
              <a:gdLst/>
              <a:ahLst/>
              <a:cxnLst/>
              <a:rect l="l" t="t" r="r" b="b"/>
              <a:pathLst>
                <a:path w="43815" h="192404">
                  <a:moveTo>
                    <a:pt x="0" y="191973"/>
                  </a:moveTo>
                  <a:lnTo>
                    <a:pt x="43433" y="191973"/>
                  </a:lnTo>
                  <a:lnTo>
                    <a:pt x="43433" y="0"/>
                  </a:lnTo>
                  <a:lnTo>
                    <a:pt x="0" y="0"/>
                  </a:lnTo>
                  <a:lnTo>
                    <a:pt x="0" y="1919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71" name="object 4771"/>
            <p:cNvSpPr/>
            <p:nvPr/>
          </p:nvSpPr>
          <p:spPr>
            <a:xfrm>
              <a:off x="6357951" y="5543828"/>
              <a:ext cx="26468" cy="125309"/>
            </a:xfrm>
            <a:custGeom>
              <a:avLst/>
              <a:gdLst/>
              <a:ahLst/>
              <a:cxnLst/>
              <a:rect l="l" t="t" r="r" b="b"/>
              <a:pathLst>
                <a:path w="40640" h="192404">
                  <a:moveTo>
                    <a:pt x="40050" y="0"/>
                  </a:moveTo>
                  <a:lnTo>
                    <a:pt x="0" y="0"/>
                  </a:lnTo>
                  <a:lnTo>
                    <a:pt x="0" y="191973"/>
                  </a:lnTo>
                  <a:lnTo>
                    <a:pt x="40050" y="191973"/>
                  </a:lnTo>
                  <a:lnTo>
                    <a:pt x="40050" y="0"/>
                  </a:lnTo>
                  <a:close/>
                </a:path>
              </a:pathLst>
            </a:custGeom>
            <a:solidFill>
              <a:srgbClr val="006699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72" name="object 4772"/>
            <p:cNvSpPr/>
            <p:nvPr/>
          </p:nvSpPr>
          <p:spPr>
            <a:xfrm>
              <a:off x="6357951" y="5543828"/>
              <a:ext cx="26468" cy="125309"/>
            </a:xfrm>
            <a:custGeom>
              <a:avLst/>
              <a:gdLst/>
              <a:ahLst/>
              <a:cxnLst/>
              <a:rect l="l" t="t" r="r" b="b"/>
              <a:pathLst>
                <a:path w="40640" h="192404">
                  <a:moveTo>
                    <a:pt x="0" y="191973"/>
                  </a:moveTo>
                  <a:lnTo>
                    <a:pt x="40050" y="191973"/>
                  </a:lnTo>
                  <a:lnTo>
                    <a:pt x="40050" y="0"/>
                  </a:lnTo>
                  <a:lnTo>
                    <a:pt x="0" y="0"/>
                  </a:lnTo>
                  <a:lnTo>
                    <a:pt x="0" y="1919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73" name="object 4773"/>
          <p:cNvSpPr txBox="1"/>
          <p:nvPr/>
        </p:nvSpPr>
        <p:spPr>
          <a:xfrm>
            <a:off x="6081691" y="5550908"/>
            <a:ext cx="32506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SDD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8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spc="19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-3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3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23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M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74" name="object 4774"/>
          <p:cNvSpPr txBox="1"/>
          <p:nvPr/>
        </p:nvSpPr>
        <p:spPr>
          <a:xfrm>
            <a:off x="6111261" y="5183375"/>
            <a:ext cx="294953" cy="10173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0795" defTabSz="595630">
              <a:lnSpc>
                <a:spcPts val="26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10.5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3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10.55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6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10.6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6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10.68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5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10.7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4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10.95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3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11.2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3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11.45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795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11.7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75" name="object 4775"/>
          <p:cNvSpPr txBox="1"/>
          <p:nvPr/>
        </p:nvSpPr>
        <p:spPr>
          <a:xfrm>
            <a:off x="6438389" y="5184119"/>
            <a:ext cx="482183" cy="10132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12.2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24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12.5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2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12.75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70"/>
              </a:lnSpc>
              <a:spcBef>
                <a:spcPts val="1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4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13.4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3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13.65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6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13.75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8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10"/>
              </a:lnSpc>
              <a:spcBef>
                <a:spcPts val="14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1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14.4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4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14.47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5" name="Group 5054"/>
          <p:cNvGrpSpPr/>
          <p:nvPr/>
        </p:nvGrpSpPr>
        <p:grpSpPr>
          <a:xfrm>
            <a:off x="6707494" y="5293705"/>
            <a:ext cx="23573" cy="92225"/>
            <a:chOff x="6707494" y="5293705"/>
            <a:chExt cx="23573" cy="92225"/>
          </a:xfrm>
        </p:grpSpPr>
        <p:pic>
          <p:nvPicPr>
            <p:cNvPr id="4777" name="object 4777"/>
            <p:cNvPicPr/>
            <p:nvPr/>
          </p:nvPicPr>
          <p:blipFill>
            <a:blip r:embed="rId690" cstate="print"/>
            <a:stretch>
              <a:fillRect/>
            </a:stretch>
          </p:blipFill>
          <p:spPr>
            <a:xfrm>
              <a:off x="6707494" y="5293705"/>
              <a:ext cx="23543" cy="92027"/>
            </a:xfrm>
            <a:prstGeom prst="rect">
              <a:avLst/>
            </a:prstGeom>
          </p:spPr>
        </p:pic>
        <p:sp>
          <p:nvSpPr>
            <p:cNvPr id="4778" name="object 4778"/>
            <p:cNvSpPr/>
            <p:nvPr/>
          </p:nvSpPr>
          <p:spPr>
            <a:xfrm>
              <a:off x="6707494" y="5293705"/>
              <a:ext cx="23573" cy="92225"/>
            </a:xfrm>
            <a:custGeom>
              <a:avLst/>
              <a:gdLst/>
              <a:ahLst/>
              <a:cxnLst/>
              <a:rect l="l" t="t" r="r" b="b"/>
              <a:pathLst>
                <a:path w="36195" h="141604">
                  <a:moveTo>
                    <a:pt x="0" y="141300"/>
                  </a:moveTo>
                  <a:lnTo>
                    <a:pt x="36149" y="141300"/>
                  </a:lnTo>
                  <a:lnTo>
                    <a:pt x="36149" y="0"/>
                  </a:lnTo>
                  <a:lnTo>
                    <a:pt x="0" y="0"/>
                  </a:lnTo>
                  <a:lnTo>
                    <a:pt x="0" y="141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79" name="object 4779"/>
          <p:cNvSpPr txBox="1"/>
          <p:nvPr/>
        </p:nvSpPr>
        <p:spPr>
          <a:xfrm>
            <a:off x="6676477" y="5292266"/>
            <a:ext cx="6244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80" name="object 4780"/>
          <p:cNvSpPr txBox="1"/>
          <p:nvPr/>
        </p:nvSpPr>
        <p:spPr>
          <a:xfrm>
            <a:off x="6643722" y="5325351"/>
            <a:ext cx="197683" cy="47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5" defTabSz="595630">
              <a:lnSpc>
                <a:spcPts val="385"/>
              </a:lnSpc>
            </a:pPr>
            <a:r>
              <a:rPr sz="490" b="1" baseline="-28000" dirty="0">
                <a:latin typeface="Arial" panose="020B0604020202020204"/>
                <a:cs typeface="Arial" panose="020B0604020202020204"/>
              </a:rPr>
              <a:t>X</a:t>
            </a:r>
            <a:r>
              <a:rPr sz="260" b="1" dirty="0">
                <a:latin typeface="Arial" panose="020B0604020202020204"/>
                <a:cs typeface="Arial" panose="020B0604020202020204"/>
              </a:rPr>
              <a:t>XX</a:t>
            </a:r>
            <a:r>
              <a:rPr sz="260" b="1" spc="189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4" name="Group 5053"/>
          <p:cNvGrpSpPr/>
          <p:nvPr/>
        </p:nvGrpSpPr>
        <p:grpSpPr>
          <a:xfrm>
            <a:off x="6707494" y="5385739"/>
            <a:ext cx="23573" cy="94706"/>
            <a:chOff x="6707494" y="5385739"/>
            <a:chExt cx="23573" cy="94706"/>
          </a:xfrm>
        </p:grpSpPr>
        <p:sp>
          <p:nvSpPr>
            <p:cNvPr id="4782" name="object 4782"/>
            <p:cNvSpPr/>
            <p:nvPr/>
          </p:nvSpPr>
          <p:spPr>
            <a:xfrm>
              <a:off x="6707494" y="5385739"/>
              <a:ext cx="23573" cy="94706"/>
            </a:xfrm>
            <a:custGeom>
              <a:avLst/>
              <a:gdLst/>
              <a:ahLst/>
              <a:cxnLst/>
              <a:rect l="l" t="t" r="r" b="b"/>
              <a:pathLst>
                <a:path w="36195" h="145415">
                  <a:moveTo>
                    <a:pt x="36149" y="0"/>
                  </a:moveTo>
                  <a:lnTo>
                    <a:pt x="0" y="0"/>
                  </a:lnTo>
                  <a:lnTo>
                    <a:pt x="0" y="144894"/>
                  </a:lnTo>
                  <a:lnTo>
                    <a:pt x="36149" y="144894"/>
                  </a:lnTo>
                  <a:lnTo>
                    <a:pt x="36149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83" name="object 4783"/>
            <p:cNvSpPr/>
            <p:nvPr/>
          </p:nvSpPr>
          <p:spPr>
            <a:xfrm>
              <a:off x="6707494" y="5385739"/>
              <a:ext cx="23573" cy="94706"/>
            </a:xfrm>
            <a:custGeom>
              <a:avLst/>
              <a:gdLst/>
              <a:ahLst/>
              <a:cxnLst/>
              <a:rect l="l" t="t" r="r" b="b"/>
              <a:pathLst>
                <a:path w="36195" h="145415">
                  <a:moveTo>
                    <a:pt x="0" y="144894"/>
                  </a:moveTo>
                  <a:lnTo>
                    <a:pt x="36149" y="144894"/>
                  </a:lnTo>
                  <a:lnTo>
                    <a:pt x="361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84" name="object 4784"/>
          <p:cNvSpPr txBox="1"/>
          <p:nvPr/>
        </p:nvSpPr>
        <p:spPr>
          <a:xfrm>
            <a:off x="6658942" y="5375394"/>
            <a:ext cx="19313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DD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14000" dirty="0">
                <a:latin typeface="Arial" panose="020B0604020202020204"/>
                <a:cs typeface="Arial" panose="020B0604020202020204"/>
              </a:rPr>
              <a:t>DL</a:t>
            </a:r>
            <a:r>
              <a:rPr sz="390" b="1" spc="83" baseline="14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D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85" name="object 4785"/>
          <p:cNvSpPr txBox="1"/>
          <p:nvPr/>
        </p:nvSpPr>
        <p:spPr>
          <a:xfrm>
            <a:off x="6577139" y="5408561"/>
            <a:ext cx="177418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40" b="1" baseline="8000" dirty="0">
                <a:latin typeface="Arial" panose="020B0604020202020204"/>
                <a:cs typeface="Arial" panose="020B0604020202020204"/>
              </a:rPr>
              <a:t>SF</a:t>
            </a:r>
            <a:r>
              <a:rPr sz="340" b="1" spc="39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11000" dirty="0">
                <a:latin typeface="Arial" panose="020B0604020202020204"/>
                <a:cs typeface="Arial" panose="020B0604020202020204"/>
              </a:rPr>
              <a:t>D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LL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3" name="Group 5052"/>
          <p:cNvGrpSpPr/>
          <p:nvPr/>
        </p:nvGrpSpPr>
        <p:grpSpPr>
          <a:xfrm>
            <a:off x="6707494" y="5480115"/>
            <a:ext cx="24814" cy="94706"/>
            <a:chOff x="6707494" y="5480115"/>
            <a:chExt cx="24814" cy="94706"/>
          </a:xfrm>
        </p:grpSpPr>
        <p:pic>
          <p:nvPicPr>
            <p:cNvPr id="4787" name="object 4787"/>
            <p:cNvPicPr/>
            <p:nvPr/>
          </p:nvPicPr>
          <p:blipFill>
            <a:blip r:embed="rId691" cstate="print"/>
            <a:stretch>
              <a:fillRect/>
            </a:stretch>
          </p:blipFill>
          <p:spPr>
            <a:xfrm>
              <a:off x="6707494" y="5480115"/>
              <a:ext cx="24520" cy="94367"/>
            </a:xfrm>
            <a:prstGeom prst="rect">
              <a:avLst/>
            </a:prstGeom>
          </p:spPr>
        </p:pic>
        <p:sp>
          <p:nvSpPr>
            <p:cNvPr id="4788" name="object 4788"/>
            <p:cNvSpPr/>
            <p:nvPr/>
          </p:nvSpPr>
          <p:spPr>
            <a:xfrm>
              <a:off x="6707494" y="5480115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89" name="object 4789"/>
          <p:cNvSpPr txBox="1"/>
          <p:nvPr/>
        </p:nvSpPr>
        <p:spPr>
          <a:xfrm>
            <a:off x="6676476" y="5478617"/>
            <a:ext cx="6327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SS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90" name="object 4790"/>
          <p:cNvSpPr txBox="1"/>
          <p:nvPr/>
        </p:nvSpPr>
        <p:spPr>
          <a:xfrm>
            <a:off x="6675484" y="5511785"/>
            <a:ext cx="16956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RR</a:t>
            </a:r>
            <a:r>
              <a:rPr sz="260" b="1" spc="146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2" name="Group 5051"/>
          <p:cNvGrpSpPr/>
          <p:nvPr/>
        </p:nvGrpSpPr>
        <p:grpSpPr>
          <a:xfrm>
            <a:off x="6707411" y="5574159"/>
            <a:ext cx="24896" cy="94706"/>
            <a:chOff x="6707411" y="5574159"/>
            <a:chExt cx="24896" cy="94706"/>
          </a:xfrm>
        </p:grpSpPr>
        <p:pic>
          <p:nvPicPr>
            <p:cNvPr id="4792" name="object 4792"/>
            <p:cNvPicPr/>
            <p:nvPr/>
          </p:nvPicPr>
          <p:blipFill>
            <a:blip r:embed="rId692" cstate="print"/>
            <a:stretch>
              <a:fillRect/>
            </a:stretch>
          </p:blipFill>
          <p:spPr>
            <a:xfrm>
              <a:off x="6707411" y="5574159"/>
              <a:ext cx="24520" cy="94367"/>
            </a:xfrm>
            <a:prstGeom prst="rect">
              <a:avLst/>
            </a:prstGeom>
          </p:spPr>
        </p:pic>
        <p:sp>
          <p:nvSpPr>
            <p:cNvPr id="4793" name="object 4793"/>
            <p:cNvSpPr/>
            <p:nvPr/>
          </p:nvSpPr>
          <p:spPr>
            <a:xfrm>
              <a:off x="6707411" y="5574159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794" name="object 4794"/>
            <p:cNvPicPr/>
            <p:nvPr/>
          </p:nvPicPr>
          <p:blipFill>
            <a:blip r:embed="rId693" cstate="print"/>
            <a:stretch>
              <a:fillRect/>
            </a:stretch>
          </p:blipFill>
          <p:spPr>
            <a:xfrm>
              <a:off x="6707493" y="5574159"/>
              <a:ext cx="24520" cy="94367"/>
            </a:xfrm>
            <a:prstGeom prst="rect">
              <a:avLst/>
            </a:prstGeom>
          </p:spPr>
        </p:pic>
        <p:sp>
          <p:nvSpPr>
            <p:cNvPr id="4795" name="object 4795"/>
            <p:cNvSpPr/>
            <p:nvPr/>
          </p:nvSpPr>
          <p:spPr>
            <a:xfrm>
              <a:off x="6707493" y="5574159"/>
              <a:ext cx="24814" cy="94706"/>
            </a:xfrm>
            <a:custGeom>
              <a:avLst/>
              <a:gdLst/>
              <a:ahLst/>
              <a:cxnLst/>
              <a:rect l="l" t="t" r="r" b="b"/>
              <a:pathLst>
                <a:path w="38100" h="145415">
                  <a:moveTo>
                    <a:pt x="0" y="144894"/>
                  </a:moveTo>
                  <a:lnTo>
                    <a:pt x="37649" y="144894"/>
                  </a:lnTo>
                  <a:lnTo>
                    <a:pt x="37649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796" name="object 4796"/>
          <p:cNvSpPr txBox="1"/>
          <p:nvPr/>
        </p:nvSpPr>
        <p:spPr>
          <a:xfrm>
            <a:off x="6200631" y="5622537"/>
            <a:ext cx="538459" cy="4300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  <a:tabLst>
                <a:tab pos="483870" algn="l"/>
              </a:tabLst>
            </a:pPr>
            <a:r>
              <a:rPr sz="230" b="1" spc="-33" dirty="0">
                <a:latin typeface="Arial" panose="020B0604020202020204"/>
                <a:cs typeface="Arial" panose="020B0604020202020204"/>
              </a:rPr>
              <a:t>L</a:t>
            </a:r>
            <a:r>
              <a:rPr sz="230" b="1" dirty="0">
                <a:latin typeface="Arial" panose="020B0604020202020204"/>
                <a:cs typeface="Arial" panose="020B0604020202020204"/>
              </a:rPr>
              <a:t>	H</a:t>
            </a:r>
            <a:r>
              <a:rPr sz="23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H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1" name="Group 5050"/>
          <p:cNvGrpSpPr/>
          <p:nvPr/>
        </p:nvGrpSpPr>
        <p:grpSpPr>
          <a:xfrm>
            <a:off x="6704682" y="5574151"/>
            <a:ext cx="28122" cy="28122"/>
            <a:chOff x="6704682" y="5574151"/>
            <a:chExt cx="28122" cy="28122"/>
          </a:xfrm>
        </p:grpSpPr>
        <p:sp>
          <p:nvSpPr>
            <p:cNvPr id="4798" name="object 4798"/>
            <p:cNvSpPr/>
            <p:nvPr/>
          </p:nvSpPr>
          <p:spPr>
            <a:xfrm>
              <a:off x="6718578" y="5574151"/>
              <a:ext cx="0" cy="9925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799" name="object 4799"/>
            <p:cNvSpPr/>
            <p:nvPr/>
          </p:nvSpPr>
          <p:spPr>
            <a:xfrm>
              <a:off x="6704682" y="5574151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5" y="0"/>
                  </a:moveTo>
                  <a:lnTo>
                    <a:pt x="0" y="42672"/>
                  </a:lnTo>
                  <a:lnTo>
                    <a:pt x="10453" y="38885"/>
                  </a:lnTo>
                  <a:lnTo>
                    <a:pt x="21335" y="37623"/>
                  </a:lnTo>
                  <a:lnTo>
                    <a:pt x="32218" y="38885"/>
                  </a:lnTo>
                  <a:lnTo>
                    <a:pt x="42672" y="42672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00" name="object 4800"/>
          <p:cNvSpPr txBox="1"/>
          <p:nvPr/>
        </p:nvSpPr>
        <p:spPr>
          <a:xfrm>
            <a:off x="6967833" y="5185773"/>
            <a:ext cx="40011" cy="9925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14.75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50" name="Group 5049"/>
          <p:cNvGrpSpPr/>
          <p:nvPr/>
        </p:nvGrpSpPr>
        <p:grpSpPr>
          <a:xfrm>
            <a:off x="6995747" y="5293705"/>
            <a:ext cx="26054" cy="92225"/>
            <a:chOff x="6995747" y="5293705"/>
            <a:chExt cx="26054" cy="92225"/>
          </a:xfrm>
        </p:grpSpPr>
        <p:sp>
          <p:nvSpPr>
            <p:cNvPr id="4802" name="object 4802"/>
            <p:cNvSpPr/>
            <p:nvPr/>
          </p:nvSpPr>
          <p:spPr>
            <a:xfrm>
              <a:off x="6995747" y="5293705"/>
              <a:ext cx="26054" cy="92225"/>
            </a:xfrm>
            <a:custGeom>
              <a:avLst/>
              <a:gdLst/>
              <a:ahLst/>
              <a:cxnLst/>
              <a:rect l="l" t="t" r="r" b="b"/>
              <a:pathLst>
                <a:path w="40004" h="141604">
                  <a:moveTo>
                    <a:pt x="39432" y="0"/>
                  </a:moveTo>
                  <a:lnTo>
                    <a:pt x="0" y="0"/>
                  </a:lnTo>
                  <a:lnTo>
                    <a:pt x="0" y="141300"/>
                  </a:lnTo>
                  <a:lnTo>
                    <a:pt x="39432" y="141300"/>
                  </a:lnTo>
                  <a:lnTo>
                    <a:pt x="39432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03" name="object 4803"/>
            <p:cNvSpPr/>
            <p:nvPr/>
          </p:nvSpPr>
          <p:spPr>
            <a:xfrm>
              <a:off x="6995747" y="5293705"/>
              <a:ext cx="26054" cy="92225"/>
            </a:xfrm>
            <a:custGeom>
              <a:avLst/>
              <a:gdLst/>
              <a:ahLst/>
              <a:cxnLst/>
              <a:rect l="l" t="t" r="r" b="b"/>
              <a:pathLst>
                <a:path w="40004" h="141604">
                  <a:moveTo>
                    <a:pt x="0" y="141300"/>
                  </a:moveTo>
                  <a:lnTo>
                    <a:pt x="39432" y="141300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13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04" name="object 4804"/>
          <p:cNvSpPr txBox="1"/>
          <p:nvPr/>
        </p:nvSpPr>
        <p:spPr>
          <a:xfrm>
            <a:off x="6825276" y="5290282"/>
            <a:ext cx="22167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spc="10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F</a:t>
            </a:r>
            <a:r>
              <a:rPr sz="260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-17000" dirty="0">
                <a:latin typeface="Arial" panose="020B0604020202020204"/>
                <a:cs typeface="Arial" panose="020B0604020202020204"/>
              </a:rPr>
              <a:t>FF</a:t>
            </a:r>
            <a:endParaRPr sz="490" baseline="-17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9" name="Group 5048"/>
          <p:cNvGrpSpPr/>
          <p:nvPr/>
        </p:nvGrpSpPr>
        <p:grpSpPr>
          <a:xfrm>
            <a:off x="6995747" y="5385739"/>
            <a:ext cx="26054" cy="94706"/>
            <a:chOff x="6995747" y="5385739"/>
            <a:chExt cx="26054" cy="94706"/>
          </a:xfrm>
        </p:grpSpPr>
        <p:pic>
          <p:nvPicPr>
            <p:cNvPr id="4806" name="object 4806"/>
            <p:cNvPicPr/>
            <p:nvPr/>
          </p:nvPicPr>
          <p:blipFill>
            <a:blip r:embed="rId694" cstate="print"/>
            <a:stretch>
              <a:fillRect/>
            </a:stretch>
          </p:blipFill>
          <p:spPr>
            <a:xfrm>
              <a:off x="6995747" y="5385739"/>
              <a:ext cx="25681" cy="94367"/>
            </a:xfrm>
            <a:prstGeom prst="rect">
              <a:avLst/>
            </a:prstGeom>
          </p:spPr>
        </p:pic>
        <p:sp>
          <p:nvSpPr>
            <p:cNvPr id="4807" name="object 4807"/>
            <p:cNvSpPr/>
            <p:nvPr/>
          </p:nvSpPr>
          <p:spPr>
            <a:xfrm>
              <a:off x="6995747" y="5385739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08" name="object 4808"/>
          <p:cNvSpPr txBox="1"/>
          <p:nvPr/>
        </p:nvSpPr>
        <p:spPr>
          <a:xfrm>
            <a:off x="6772259" y="5389868"/>
            <a:ext cx="270470" cy="60484"/>
          </a:xfrm>
          <a:prstGeom prst="rect">
            <a:avLst/>
          </a:prstGeom>
        </p:spPr>
        <p:txBody>
          <a:bodyPr vert="horz" wrap="square" lIns="0" tIns="9099" rIns="0" bIns="0" rtlCol="0">
            <a:spAutoFit/>
          </a:bodyPr>
          <a:lstStyle/>
          <a:p>
            <a:pPr marR="1905" algn="ctr" defTabSz="595630">
              <a:lnSpc>
                <a:spcPts val="135"/>
              </a:lnSpc>
              <a:spcBef>
                <a:spcPts val="7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SF</a:t>
            </a:r>
            <a:r>
              <a:rPr sz="230" b="1" spc="-6" dirty="0">
                <a:latin typeface="Arial" panose="020B0604020202020204"/>
                <a:cs typeface="Arial" panose="020B0604020202020204"/>
              </a:rPr>
              <a:t> SF</a:t>
            </a:r>
            <a:r>
              <a:rPr sz="230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spc="-16" dirty="0">
                <a:latin typeface="Arial" panose="020B0604020202020204"/>
                <a:cs typeface="Arial" panose="020B0604020202020204"/>
              </a:rPr>
              <a:t>SF</a:t>
            </a:r>
            <a:endParaRPr sz="230">
              <a:latin typeface="Arial" panose="020B0604020202020204"/>
              <a:cs typeface="Arial" panose="020B0604020202020204"/>
            </a:endParaRPr>
          </a:p>
          <a:p>
            <a:pPr algn="ctr" defTabSz="595630">
              <a:lnSpc>
                <a:spcPts val="250"/>
              </a:lnSpc>
              <a:tabLst>
                <a:tab pos="177800" algn="l"/>
              </a:tabLst>
            </a:pPr>
            <a:r>
              <a:rPr sz="490" b="1" spc="-49" baseline="-33000" dirty="0">
                <a:latin typeface="Arial" panose="020B0604020202020204"/>
                <a:cs typeface="Arial" panose="020B0604020202020204"/>
              </a:rPr>
              <a:t>N</a:t>
            </a:r>
            <a:r>
              <a:rPr sz="490" b="1" baseline="-33000" dirty="0">
                <a:latin typeface="Arial" panose="020B0604020202020204"/>
                <a:cs typeface="Arial" panose="020B0604020202020204"/>
              </a:rPr>
              <a:t>	</a:t>
            </a:r>
            <a:r>
              <a:rPr sz="195" b="1" dirty="0">
                <a:latin typeface="Arial" panose="020B0604020202020204"/>
                <a:cs typeface="Arial" panose="020B0604020202020204"/>
              </a:rPr>
              <a:t>S</a:t>
            </a:r>
            <a:r>
              <a:rPr sz="19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S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09" name="object 4809"/>
          <p:cNvSpPr txBox="1"/>
          <p:nvPr/>
        </p:nvSpPr>
        <p:spPr>
          <a:xfrm>
            <a:off x="6967708" y="5431553"/>
            <a:ext cx="57485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F</a:t>
            </a:r>
            <a:r>
              <a:rPr sz="195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spc="-33" dirty="0">
                <a:latin typeface="Arial" panose="020B0604020202020204"/>
                <a:cs typeface="Arial" panose="020B0604020202020204"/>
              </a:rPr>
              <a:t>F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8" name="Group 5047"/>
          <p:cNvGrpSpPr/>
          <p:nvPr/>
        </p:nvGrpSpPr>
        <p:grpSpPr>
          <a:xfrm>
            <a:off x="6995747" y="5480115"/>
            <a:ext cx="26054" cy="94706"/>
            <a:chOff x="6995747" y="5480115"/>
            <a:chExt cx="26054" cy="94706"/>
          </a:xfrm>
        </p:grpSpPr>
        <p:sp>
          <p:nvSpPr>
            <p:cNvPr id="4811" name="object 4811"/>
            <p:cNvSpPr/>
            <p:nvPr/>
          </p:nvSpPr>
          <p:spPr>
            <a:xfrm>
              <a:off x="6995747" y="5480115"/>
              <a:ext cx="26054" cy="93052"/>
            </a:xfrm>
            <a:custGeom>
              <a:avLst/>
              <a:gdLst/>
              <a:ahLst/>
              <a:cxnLst/>
              <a:rect l="l" t="t" r="r" b="b"/>
              <a:pathLst>
                <a:path w="40004" h="142875">
                  <a:moveTo>
                    <a:pt x="0" y="142748"/>
                  </a:moveTo>
                  <a:lnTo>
                    <a:pt x="39432" y="142748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274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12" name="object 4812"/>
            <p:cNvSpPr/>
            <p:nvPr/>
          </p:nvSpPr>
          <p:spPr>
            <a:xfrm>
              <a:off x="6995747" y="5480115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13" name="object 4813"/>
          <p:cNvSpPr txBox="1"/>
          <p:nvPr/>
        </p:nvSpPr>
        <p:spPr>
          <a:xfrm>
            <a:off x="6962331" y="5495325"/>
            <a:ext cx="69891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MM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7" name="Group 5046"/>
          <p:cNvGrpSpPr/>
          <p:nvPr/>
        </p:nvGrpSpPr>
        <p:grpSpPr>
          <a:xfrm>
            <a:off x="6995747" y="5573085"/>
            <a:ext cx="26054" cy="96112"/>
            <a:chOff x="6995747" y="5573085"/>
            <a:chExt cx="26054" cy="96112"/>
          </a:xfrm>
        </p:grpSpPr>
        <p:pic>
          <p:nvPicPr>
            <p:cNvPr id="4815" name="object 4815"/>
            <p:cNvPicPr/>
            <p:nvPr/>
          </p:nvPicPr>
          <p:blipFill>
            <a:blip r:embed="rId695" cstate="print"/>
            <a:stretch>
              <a:fillRect/>
            </a:stretch>
          </p:blipFill>
          <p:spPr>
            <a:xfrm>
              <a:off x="6995747" y="5573085"/>
              <a:ext cx="25681" cy="94366"/>
            </a:xfrm>
            <a:prstGeom prst="rect">
              <a:avLst/>
            </a:prstGeom>
          </p:spPr>
        </p:pic>
        <p:sp>
          <p:nvSpPr>
            <p:cNvPr id="4816" name="object 4816"/>
            <p:cNvSpPr/>
            <p:nvPr/>
          </p:nvSpPr>
          <p:spPr>
            <a:xfrm>
              <a:off x="6995747" y="5573085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17" name="object 4817"/>
            <p:cNvPicPr/>
            <p:nvPr/>
          </p:nvPicPr>
          <p:blipFill>
            <a:blip r:embed="rId696" cstate="print"/>
            <a:stretch>
              <a:fillRect/>
            </a:stretch>
          </p:blipFill>
          <p:spPr>
            <a:xfrm>
              <a:off x="6995747" y="5574491"/>
              <a:ext cx="25681" cy="94366"/>
            </a:xfrm>
            <a:prstGeom prst="rect">
              <a:avLst/>
            </a:prstGeom>
          </p:spPr>
        </p:pic>
        <p:sp>
          <p:nvSpPr>
            <p:cNvPr id="4818" name="object 4818"/>
            <p:cNvSpPr/>
            <p:nvPr/>
          </p:nvSpPr>
          <p:spPr>
            <a:xfrm>
              <a:off x="6995747" y="5574491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19" name="object 4819"/>
            <p:cNvPicPr/>
            <p:nvPr/>
          </p:nvPicPr>
          <p:blipFill>
            <a:blip r:embed="rId695" cstate="print"/>
            <a:stretch>
              <a:fillRect/>
            </a:stretch>
          </p:blipFill>
          <p:spPr>
            <a:xfrm>
              <a:off x="6995747" y="5573085"/>
              <a:ext cx="25681" cy="94366"/>
            </a:xfrm>
            <a:prstGeom prst="rect">
              <a:avLst/>
            </a:prstGeom>
          </p:spPr>
        </p:pic>
        <p:sp>
          <p:nvSpPr>
            <p:cNvPr id="4820" name="object 4820"/>
            <p:cNvSpPr/>
            <p:nvPr/>
          </p:nvSpPr>
          <p:spPr>
            <a:xfrm>
              <a:off x="6995747" y="5573085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21" name="object 4821"/>
            <p:cNvPicPr/>
            <p:nvPr/>
          </p:nvPicPr>
          <p:blipFill>
            <a:blip r:embed="rId696" cstate="print"/>
            <a:stretch>
              <a:fillRect/>
            </a:stretch>
          </p:blipFill>
          <p:spPr>
            <a:xfrm>
              <a:off x="6995747" y="5574491"/>
              <a:ext cx="25681" cy="94366"/>
            </a:xfrm>
            <a:prstGeom prst="rect">
              <a:avLst/>
            </a:prstGeom>
          </p:spPr>
        </p:pic>
        <p:sp>
          <p:nvSpPr>
            <p:cNvPr id="4822" name="object 4822"/>
            <p:cNvSpPr/>
            <p:nvPr/>
          </p:nvSpPr>
          <p:spPr>
            <a:xfrm>
              <a:off x="6995747" y="5574491"/>
              <a:ext cx="26054" cy="94706"/>
            </a:xfrm>
            <a:custGeom>
              <a:avLst/>
              <a:gdLst/>
              <a:ahLst/>
              <a:cxnLst/>
              <a:rect l="l" t="t" r="r" b="b"/>
              <a:pathLst>
                <a:path w="40004" h="145415">
                  <a:moveTo>
                    <a:pt x="0" y="144894"/>
                  </a:moveTo>
                  <a:lnTo>
                    <a:pt x="39432" y="144894"/>
                  </a:lnTo>
                  <a:lnTo>
                    <a:pt x="39432" y="0"/>
                  </a:lnTo>
                  <a:lnTo>
                    <a:pt x="0" y="0"/>
                  </a:lnTo>
                  <a:lnTo>
                    <a:pt x="0" y="144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23" name="object 4823"/>
          <p:cNvSpPr txBox="1"/>
          <p:nvPr/>
        </p:nvSpPr>
        <p:spPr>
          <a:xfrm>
            <a:off x="6945789" y="5567534"/>
            <a:ext cx="166252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SS</a:t>
            </a:r>
            <a:r>
              <a:rPr sz="490" b="1" spc="-64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SR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24" name="object 4824"/>
          <p:cNvSpPr txBox="1"/>
          <p:nvPr/>
        </p:nvSpPr>
        <p:spPr>
          <a:xfrm>
            <a:off x="6763987" y="5606078"/>
            <a:ext cx="28742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3020" defTabSz="595630">
              <a:spcBef>
                <a:spcPts val="70"/>
              </a:spcBef>
            </a:pP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146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9000" dirty="0">
                <a:latin typeface="Arial" panose="020B0604020202020204"/>
                <a:cs typeface="Arial" panose="020B0604020202020204"/>
              </a:rPr>
              <a:t>N</a:t>
            </a:r>
            <a:r>
              <a:rPr sz="295" b="1" spc="322" baseline="9000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dirty="0">
                <a:latin typeface="Arial" panose="020B0604020202020204"/>
                <a:cs typeface="Arial" panose="020B0604020202020204"/>
              </a:rPr>
              <a:t>A</a:t>
            </a:r>
            <a:r>
              <a:rPr sz="260" b="1" spc="1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RR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6" name="Group 5045"/>
          <p:cNvGrpSpPr/>
          <p:nvPr/>
        </p:nvGrpSpPr>
        <p:grpSpPr>
          <a:xfrm>
            <a:off x="5739922" y="5385731"/>
            <a:ext cx="1281797" cy="685882"/>
            <a:chOff x="5739922" y="5385731"/>
            <a:chExt cx="1281797" cy="685882"/>
          </a:xfrm>
        </p:grpSpPr>
        <p:sp>
          <p:nvSpPr>
            <p:cNvPr id="4826" name="object 4826"/>
            <p:cNvSpPr/>
            <p:nvPr/>
          </p:nvSpPr>
          <p:spPr>
            <a:xfrm>
              <a:off x="7007492" y="5385731"/>
              <a:ext cx="0" cy="16129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2425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27" name="object 4827"/>
            <p:cNvSpPr/>
            <p:nvPr/>
          </p:nvSpPr>
          <p:spPr>
            <a:xfrm>
              <a:off x="6993597" y="5385731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1336" y="0"/>
                  </a:moveTo>
                  <a:lnTo>
                    <a:pt x="0" y="42671"/>
                  </a:lnTo>
                  <a:lnTo>
                    <a:pt x="10453" y="38885"/>
                  </a:lnTo>
                  <a:lnTo>
                    <a:pt x="21336" y="37623"/>
                  </a:lnTo>
                  <a:lnTo>
                    <a:pt x="32218" y="38885"/>
                  </a:lnTo>
                  <a:lnTo>
                    <a:pt x="42672" y="4267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28" name="object 4828"/>
            <p:cNvSpPr/>
            <p:nvPr/>
          </p:nvSpPr>
          <p:spPr>
            <a:xfrm>
              <a:off x="5739922" y="6018263"/>
              <a:ext cx="40529" cy="53350"/>
            </a:xfrm>
            <a:custGeom>
              <a:avLst/>
              <a:gdLst/>
              <a:ahLst/>
              <a:cxnLst/>
              <a:rect l="l" t="t" r="r" b="b"/>
              <a:pathLst>
                <a:path w="62229" h="81915">
                  <a:moveTo>
                    <a:pt x="62212" y="0"/>
                  </a:moveTo>
                  <a:lnTo>
                    <a:pt x="0" y="0"/>
                  </a:lnTo>
                  <a:lnTo>
                    <a:pt x="0" y="81894"/>
                  </a:lnTo>
                  <a:lnTo>
                    <a:pt x="62212" y="81894"/>
                  </a:lnTo>
                  <a:lnTo>
                    <a:pt x="6221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29" name="object 4829"/>
            <p:cNvSpPr/>
            <p:nvPr/>
          </p:nvSpPr>
          <p:spPr>
            <a:xfrm>
              <a:off x="5739922" y="6018263"/>
              <a:ext cx="40529" cy="53350"/>
            </a:xfrm>
            <a:custGeom>
              <a:avLst/>
              <a:gdLst/>
              <a:ahLst/>
              <a:cxnLst/>
              <a:rect l="l" t="t" r="r" b="b"/>
              <a:pathLst>
                <a:path w="62229" h="81915">
                  <a:moveTo>
                    <a:pt x="0" y="81894"/>
                  </a:moveTo>
                  <a:lnTo>
                    <a:pt x="62212" y="81894"/>
                  </a:lnTo>
                  <a:lnTo>
                    <a:pt x="62212" y="0"/>
                  </a:lnTo>
                  <a:lnTo>
                    <a:pt x="0" y="0"/>
                  </a:lnTo>
                  <a:lnTo>
                    <a:pt x="0" y="81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30" name="object 4830"/>
          <p:cNvSpPr txBox="1"/>
          <p:nvPr/>
        </p:nvSpPr>
        <p:spPr>
          <a:xfrm>
            <a:off x="5676978" y="6018780"/>
            <a:ext cx="275846" cy="72472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67310" defTabSz="595630">
              <a:lnSpc>
                <a:spcPts val="170"/>
              </a:lnSpc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DL</a:t>
            </a:r>
            <a:endParaRPr sz="195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325"/>
              </a:lnSpc>
            </a:pPr>
            <a:r>
              <a:rPr sz="295" b="1" dirty="0">
                <a:latin typeface="Arial" panose="020B0604020202020204"/>
                <a:cs typeface="Arial" panose="020B0604020202020204"/>
              </a:rPr>
              <a:t>DL</a:t>
            </a:r>
            <a:r>
              <a:rPr sz="295" b="1" spc="140" dirty="0">
                <a:latin typeface="Arial" panose="020B0604020202020204"/>
                <a:cs typeface="Arial" panose="020B0604020202020204"/>
              </a:rPr>
              <a:t>  </a:t>
            </a:r>
            <a:r>
              <a:rPr sz="295" b="1" dirty="0">
                <a:latin typeface="Arial" panose="020B0604020202020204"/>
                <a:cs typeface="Arial" panose="020B0604020202020204"/>
              </a:rPr>
              <a:t>Z</a:t>
            </a:r>
            <a:r>
              <a:rPr sz="29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DL</a:t>
            </a:r>
            <a:r>
              <a:rPr sz="325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SF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31" name="object 4831"/>
          <p:cNvSpPr txBox="1"/>
          <p:nvPr/>
        </p:nvSpPr>
        <p:spPr>
          <a:xfrm>
            <a:off x="4790796" y="5065303"/>
            <a:ext cx="580642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5.8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GHz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ISM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Band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(5.725-5.875</a:t>
            </a:r>
            <a:r>
              <a:rPr sz="260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3" dirty="0">
                <a:latin typeface="Arial" panose="020B0604020202020204"/>
                <a:cs typeface="Arial" panose="020B0604020202020204"/>
              </a:rPr>
              <a:t>GHz)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5" name="Group 5044"/>
          <p:cNvGrpSpPr/>
          <p:nvPr/>
        </p:nvGrpSpPr>
        <p:grpSpPr>
          <a:xfrm>
            <a:off x="3887987" y="3155552"/>
            <a:ext cx="875098" cy="2034646"/>
            <a:chOff x="3887987" y="3155552"/>
            <a:chExt cx="875098" cy="2034646"/>
          </a:xfrm>
        </p:grpSpPr>
        <p:sp>
          <p:nvSpPr>
            <p:cNvPr id="4833" name="object 4833"/>
            <p:cNvSpPr/>
            <p:nvPr/>
          </p:nvSpPr>
          <p:spPr>
            <a:xfrm>
              <a:off x="4705766" y="5095079"/>
              <a:ext cx="22746" cy="95119"/>
            </a:xfrm>
            <a:custGeom>
              <a:avLst/>
              <a:gdLst/>
              <a:ahLst/>
              <a:cxnLst/>
              <a:rect l="l" t="t" r="r" b="b"/>
              <a:pathLst>
                <a:path w="34925" h="146050">
                  <a:moveTo>
                    <a:pt x="0" y="145541"/>
                  </a:moveTo>
                  <a:lnTo>
                    <a:pt x="0" y="0"/>
                  </a:lnTo>
                  <a:lnTo>
                    <a:pt x="345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34" name="object 4834"/>
            <p:cNvSpPr/>
            <p:nvPr/>
          </p:nvSpPr>
          <p:spPr>
            <a:xfrm>
              <a:off x="4717180" y="5072249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4">
                  <a:moveTo>
                    <a:pt x="0" y="0"/>
                  </a:moveTo>
                  <a:lnTo>
                    <a:pt x="6215" y="17168"/>
                  </a:lnTo>
                  <a:lnTo>
                    <a:pt x="8286" y="35051"/>
                  </a:lnTo>
                  <a:lnTo>
                    <a:pt x="6215" y="52935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35" name="object 4835"/>
            <p:cNvSpPr/>
            <p:nvPr/>
          </p:nvSpPr>
          <p:spPr>
            <a:xfrm>
              <a:off x="3887987" y="3178381"/>
              <a:ext cx="245243" cy="49214"/>
            </a:xfrm>
            <a:custGeom>
              <a:avLst/>
              <a:gdLst/>
              <a:ahLst/>
              <a:cxnLst/>
              <a:rect l="l" t="t" r="r" b="b"/>
              <a:pathLst>
                <a:path w="376554" h="75564">
                  <a:moveTo>
                    <a:pt x="0" y="75437"/>
                  </a:moveTo>
                  <a:lnTo>
                    <a:pt x="0" y="0"/>
                  </a:lnTo>
                  <a:lnTo>
                    <a:pt x="37655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36" name="object 4836"/>
            <p:cNvPicPr/>
            <p:nvPr/>
          </p:nvPicPr>
          <p:blipFill>
            <a:blip r:embed="rId677" cstate="print"/>
            <a:stretch>
              <a:fillRect/>
            </a:stretch>
          </p:blipFill>
          <p:spPr>
            <a:xfrm>
              <a:off x="4122146" y="3155552"/>
              <a:ext cx="45657" cy="45657"/>
            </a:xfrm>
            <a:prstGeom prst="rect">
              <a:avLst/>
            </a:prstGeom>
          </p:spPr>
        </p:pic>
      </p:grpSp>
      <p:sp>
        <p:nvSpPr>
          <p:cNvPr id="4837" name="object 4837"/>
          <p:cNvSpPr txBox="1"/>
          <p:nvPr/>
        </p:nvSpPr>
        <p:spPr>
          <a:xfrm>
            <a:off x="4175662" y="3152327"/>
            <a:ext cx="51984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NBC</a:t>
            </a:r>
            <a:r>
              <a:rPr sz="260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Tropical</a:t>
            </a:r>
            <a:r>
              <a:rPr sz="26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Broadcast</a:t>
            </a:r>
            <a:r>
              <a:rPr sz="260" b="1" spc="1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service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4" name="Group 5043"/>
          <p:cNvGrpSpPr/>
          <p:nvPr/>
        </p:nvGrpSpPr>
        <p:grpSpPr>
          <a:xfrm>
            <a:off x="4084927" y="5113276"/>
            <a:ext cx="57319" cy="88585"/>
            <a:chOff x="4084927" y="5113276"/>
            <a:chExt cx="57319" cy="88585"/>
          </a:xfrm>
        </p:grpSpPr>
        <p:sp>
          <p:nvSpPr>
            <p:cNvPr id="4839" name="object 4839"/>
            <p:cNvSpPr/>
            <p:nvPr/>
          </p:nvSpPr>
          <p:spPr>
            <a:xfrm>
              <a:off x="4084927" y="5136105"/>
              <a:ext cx="22746" cy="65756"/>
            </a:xfrm>
            <a:custGeom>
              <a:avLst/>
              <a:gdLst/>
              <a:ahLst/>
              <a:cxnLst/>
              <a:rect l="l" t="t" r="r" b="b"/>
              <a:pathLst>
                <a:path w="34925" h="100965">
                  <a:moveTo>
                    <a:pt x="0" y="100456"/>
                  </a:moveTo>
                  <a:lnTo>
                    <a:pt x="0" y="0"/>
                  </a:lnTo>
                  <a:lnTo>
                    <a:pt x="345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40" name="object 4840"/>
            <p:cNvSpPr/>
            <p:nvPr/>
          </p:nvSpPr>
          <p:spPr>
            <a:xfrm>
              <a:off x="4096341" y="5113276"/>
              <a:ext cx="45905" cy="45905"/>
            </a:xfrm>
            <a:custGeom>
              <a:avLst/>
              <a:gdLst/>
              <a:ahLst/>
              <a:cxnLst/>
              <a:rect l="l" t="t" r="r" b="b"/>
              <a:pathLst>
                <a:path w="70485" h="70484">
                  <a:moveTo>
                    <a:pt x="0" y="0"/>
                  </a:moveTo>
                  <a:lnTo>
                    <a:pt x="6215" y="17168"/>
                  </a:lnTo>
                  <a:lnTo>
                    <a:pt x="8286" y="35051"/>
                  </a:lnTo>
                  <a:lnTo>
                    <a:pt x="6215" y="52935"/>
                  </a:lnTo>
                  <a:lnTo>
                    <a:pt x="0" y="70103"/>
                  </a:lnTo>
                  <a:lnTo>
                    <a:pt x="70103" y="3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41" name="object 4841"/>
          <p:cNvSpPr txBox="1"/>
          <p:nvPr/>
        </p:nvSpPr>
        <p:spPr>
          <a:xfrm>
            <a:off x="4138689" y="5088793"/>
            <a:ext cx="404464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defTabSz="595630">
              <a:lnSpc>
                <a:spcPts val="260"/>
              </a:lnSpc>
              <a:spcBef>
                <a:spcPts val="11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Wireless</a:t>
            </a:r>
            <a:r>
              <a:rPr sz="260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Avionics</a:t>
            </a:r>
            <a:r>
              <a:rPr sz="260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Intra-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Communications</a:t>
            </a:r>
            <a:r>
              <a:rPr sz="260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(WAIC)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3" name="Group 5042"/>
          <p:cNvGrpSpPr/>
          <p:nvPr/>
        </p:nvGrpSpPr>
        <p:grpSpPr>
          <a:xfrm>
            <a:off x="6898560" y="4648390"/>
            <a:ext cx="82381" cy="354546"/>
            <a:chOff x="6898560" y="4648390"/>
            <a:chExt cx="82381" cy="354546"/>
          </a:xfrm>
        </p:grpSpPr>
        <p:sp>
          <p:nvSpPr>
            <p:cNvPr id="4843" name="object 4843"/>
            <p:cNvSpPr/>
            <p:nvPr/>
          </p:nvSpPr>
          <p:spPr>
            <a:xfrm>
              <a:off x="6915433" y="4983913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0"/>
                  </a:moveTo>
                  <a:lnTo>
                    <a:pt x="0" y="288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44" name="object 4844"/>
            <p:cNvSpPr/>
            <p:nvPr/>
          </p:nvSpPr>
          <p:spPr>
            <a:xfrm>
              <a:off x="6898560" y="4968942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6" y="0"/>
                  </a:moveTo>
                  <a:lnTo>
                    <a:pt x="39165" y="4571"/>
                  </a:lnTo>
                  <a:lnTo>
                    <a:pt x="25955" y="6095"/>
                  </a:lnTo>
                  <a:lnTo>
                    <a:pt x="12721" y="4571"/>
                  </a:lnTo>
                  <a:lnTo>
                    <a:pt x="0" y="0"/>
                  </a:lnTo>
                  <a:lnTo>
                    <a:pt x="25908" y="5181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45" name="object 4845"/>
            <p:cNvPicPr/>
            <p:nvPr/>
          </p:nvPicPr>
          <p:blipFill>
            <a:blip r:embed="rId697" cstate="print"/>
            <a:stretch>
              <a:fillRect/>
            </a:stretch>
          </p:blipFill>
          <p:spPr>
            <a:xfrm>
              <a:off x="6940412" y="4648390"/>
              <a:ext cx="40456" cy="109801"/>
            </a:xfrm>
            <a:prstGeom prst="rect">
              <a:avLst/>
            </a:prstGeom>
          </p:spPr>
        </p:pic>
        <p:sp>
          <p:nvSpPr>
            <p:cNvPr id="4846" name="object 4846"/>
            <p:cNvSpPr/>
            <p:nvPr/>
          </p:nvSpPr>
          <p:spPr>
            <a:xfrm>
              <a:off x="6940412" y="4648390"/>
              <a:ext cx="40529" cy="110008"/>
            </a:xfrm>
            <a:custGeom>
              <a:avLst/>
              <a:gdLst/>
              <a:ahLst/>
              <a:cxnLst/>
              <a:rect l="l" t="t" r="r" b="b"/>
              <a:pathLst>
                <a:path w="62229" h="168909">
                  <a:moveTo>
                    <a:pt x="0" y="168592"/>
                  </a:moveTo>
                  <a:lnTo>
                    <a:pt x="62118" y="168592"/>
                  </a:lnTo>
                  <a:lnTo>
                    <a:pt x="62118" y="0"/>
                  </a:lnTo>
                  <a:lnTo>
                    <a:pt x="0" y="0"/>
                  </a:lnTo>
                  <a:lnTo>
                    <a:pt x="0" y="1685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47" name="object 4847"/>
          <p:cNvSpPr txBox="1"/>
          <p:nvPr/>
        </p:nvSpPr>
        <p:spPr>
          <a:xfrm>
            <a:off x="6939089" y="4671261"/>
            <a:ext cx="43838" cy="91560"/>
          </a:xfrm>
          <a:prstGeom prst="rect">
            <a:avLst/>
          </a:prstGeom>
        </p:spPr>
        <p:txBody>
          <a:bodyPr vert="horz" wrap="square" lIns="0" tIns="14475" rIns="0" bIns="0" rtlCol="0">
            <a:spAutoFit/>
          </a:bodyPr>
          <a:lstStyle/>
          <a:p>
            <a:pPr marL="8255" marR="3175" indent="2540" defTabSz="595630">
              <a:lnSpc>
                <a:spcPts val="260"/>
              </a:lnSpc>
              <a:spcBef>
                <a:spcPts val="115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S</a:t>
            </a:r>
            <a:r>
              <a:rPr sz="260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2" name="Group 5041"/>
          <p:cNvGrpSpPr/>
          <p:nvPr/>
        </p:nvGrpSpPr>
        <p:grpSpPr>
          <a:xfrm>
            <a:off x="6940578" y="4820598"/>
            <a:ext cx="39288" cy="75268"/>
            <a:chOff x="6940578" y="4820598"/>
            <a:chExt cx="39288" cy="75268"/>
          </a:xfrm>
        </p:grpSpPr>
        <p:sp>
          <p:nvSpPr>
            <p:cNvPr id="4849" name="object 4849"/>
            <p:cNvSpPr/>
            <p:nvPr/>
          </p:nvSpPr>
          <p:spPr>
            <a:xfrm>
              <a:off x="6940578" y="4820598"/>
              <a:ext cx="39288" cy="75268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60168" y="0"/>
                  </a:moveTo>
                  <a:lnTo>
                    <a:pt x="0" y="0"/>
                  </a:lnTo>
                  <a:lnTo>
                    <a:pt x="0" y="115379"/>
                  </a:lnTo>
                  <a:lnTo>
                    <a:pt x="60168" y="115379"/>
                  </a:lnTo>
                  <a:lnTo>
                    <a:pt x="6016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50" name="object 4850"/>
            <p:cNvSpPr/>
            <p:nvPr/>
          </p:nvSpPr>
          <p:spPr>
            <a:xfrm>
              <a:off x="6940578" y="4820598"/>
              <a:ext cx="39288" cy="75268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0" y="115379"/>
                  </a:moveTo>
                  <a:lnTo>
                    <a:pt x="60168" y="115379"/>
                  </a:lnTo>
                  <a:lnTo>
                    <a:pt x="60168" y="0"/>
                  </a:lnTo>
                  <a:lnTo>
                    <a:pt x="0" y="0"/>
                  </a:lnTo>
                  <a:lnTo>
                    <a:pt x="0" y="115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51" name="object 4851"/>
          <p:cNvSpPr txBox="1"/>
          <p:nvPr/>
        </p:nvSpPr>
        <p:spPr>
          <a:xfrm>
            <a:off x="6943473" y="4807074"/>
            <a:ext cx="34739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D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52" name="object 4852"/>
          <p:cNvSpPr txBox="1"/>
          <p:nvPr/>
        </p:nvSpPr>
        <p:spPr>
          <a:xfrm>
            <a:off x="6943473" y="4831887"/>
            <a:ext cx="34739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N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53" name="object 4853"/>
          <p:cNvSpPr txBox="1"/>
          <p:nvPr/>
        </p:nvSpPr>
        <p:spPr>
          <a:xfrm>
            <a:off x="6823540" y="4852566"/>
            <a:ext cx="171215" cy="46349"/>
          </a:xfrm>
          <a:prstGeom prst="rect">
            <a:avLst/>
          </a:prstGeom>
        </p:spPr>
        <p:txBody>
          <a:bodyPr vert="horz" wrap="square" lIns="0" tIns="11166" rIns="0" bIns="0" rtlCol="0">
            <a:spAutoFit/>
          </a:bodyPr>
          <a:lstStyle/>
          <a:p>
            <a:pPr marL="24765" defTabSz="595630">
              <a:spcBef>
                <a:spcPts val="90"/>
              </a:spcBef>
            </a:pPr>
            <a:r>
              <a:rPr sz="230" b="1" dirty="0">
                <a:latin typeface="Arial" panose="020B0604020202020204"/>
                <a:cs typeface="Arial" panose="020B0604020202020204"/>
              </a:rPr>
              <a:t>N</a:t>
            </a:r>
            <a:r>
              <a:rPr sz="230" b="1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230" b="1" dirty="0">
                <a:latin typeface="Arial" panose="020B0604020202020204"/>
                <a:cs typeface="Arial" panose="020B0604020202020204"/>
              </a:rPr>
              <a:t>N</a:t>
            </a:r>
            <a:r>
              <a:rPr sz="230" b="1" spc="149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58" baseline="9000" dirty="0">
                <a:latin typeface="Arial" panose="020B0604020202020204"/>
                <a:cs typeface="Arial" panose="020B0604020202020204"/>
              </a:rPr>
              <a:t>A</a:t>
            </a:r>
            <a:endParaRPr sz="295" baseline="900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4854" name="object 4854"/>
          <p:cNvGraphicFramePr>
            <a:graphicFrameLocks noGrp="1"/>
          </p:cNvGraphicFramePr>
          <p:nvPr/>
        </p:nvGraphicFramePr>
        <p:xfrm>
          <a:off x="1741356" y="1761421"/>
          <a:ext cx="187758" cy="22695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Z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F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99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M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MX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MXR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MA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MAR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7D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MAO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5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MM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5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MT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DN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85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DNA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51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DNM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DL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W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99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B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400" b="1" spc="-50" dirty="0">
                          <a:latin typeface="Arial" panose="020B0604020202020204"/>
                          <a:cs typeface="Arial" panose="020B0604020202020204"/>
                        </a:rPr>
                        <a:t>H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4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SZ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SF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92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SM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09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0" dirty="0">
                          <a:latin typeface="Arial" panose="020B0604020202020204"/>
                          <a:cs typeface="Arial" panose="020B0604020202020204"/>
                        </a:rPr>
                        <a:t>SMAR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SDN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16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SD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85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SW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5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SB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92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SH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92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SX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SR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SO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09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SA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4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SI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b="1" spc="-25" dirty="0">
                          <a:latin typeface="Arial" panose="020B0604020202020204"/>
                          <a:cs typeface="Arial" panose="020B0604020202020204"/>
                        </a:rPr>
                        <a:t>SMM</a:t>
                      </a:r>
                      <a:endParaRPr sz="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5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grpSp>
        <p:nvGrpSpPr>
          <p:cNvPr id="5041" name="Group 5040"/>
          <p:cNvGrpSpPr/>
          <p:nvPr/>
        </p:nvGrpSpPr>
        <p:grpSpPr>
          <a:xfrm>
            <a:off x="6842068" y="4649590"/>
            <a:ext cx="133166" cy="187442"/>
            <a:chOff x="6842068" y="4649590"/>
            <a:chExt cx="133166" cy="187442"/>
          </a:xfrm>
        </p:grpSpPr>
        <p:sp>
          <p:nvSpPr>
            <p:cNvPr id="4856" name="object 4856"/>
            <p:cNvSpPr/>
            <p:nvPr/>
          </p:nvSpPr>
          <p:spPr>
            <a:xfrm>
              <a:off x="6858941" y="4653229"/>
              <a:ext cx="0" cy="19023"/>
            </a:xfrm>
            <a:custGeom>
              <a:avLst/>
              <a:gdLst/>
              <a:ahLst/>
              <a:cxnLst/>
              <a:rect l="l" t="t" r="r" b="b"/>
              <a:pathLst>
                <a:path h="29209">
                  <a:moveTo>
                    <a:pt x="0" y="2870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57" name="object 4857"/>
            <p:cNvSpPr/>
            <p:nvPr/>
          </p:nvSpPr>
          <p:spPr>
            <a:xfrm>
              <a:off x="6842068" y="465322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668" y="47172"/>
                  </a:lnTo>
                  <a:lnTo>
                    <a:pt x="25907" y="45624"/>
                  </a:lnTo>
                  <a:lnTo>
                    <a:pt x="39147" y="47172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58" name="object 4858"/>
            <p:cNvSpPr/>
            <p:nvPr/>
          </p:nvSpPr>
          <p:spPr>
            <a:xfrm>
              <a:off x="6958196" y="4675148"/>
              <a:ext cx="0" cy="289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419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59" name="object 4859"/>
            <p:cNvSpPr/>
            <p:nvPr/>
          </p:nvSpPr>
          <p:spPr>
            <a:xfrm>
              <a:off x="6941323" y="4649590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5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60" name="object 4860"/>
            <p:cNvPicPr/>
            <p:nvPr/>
          </p:nvPicPr>
          <p:blipFill>
            <a:blip r:embed="rId698" cstate="print"/>
            <a:stretch>
              <a:fillRect/>
            </a:stretch>
          </p:blipFill>
          <p:spPr>
            <a:xfrm>
              <a:off x="6889380" y="4743567"/>
              <a:ext cx="52754" cy="93200"/>
            </a:xfrm>
            <a:prstGeom prst="rect">
              <a:avLst/>
            </a:prstGeom>
          </p:spPr>
        </p:pic>
        <p:sp>
          <p:nvSpPr>
            <p:cNvPr id="4861" name="object 4861"/>
            <p:cNvSpPr/>
            <p:nvPr/>
          </p:nvSpPr>
          <p:spPr>
            <a:xfrm>
              <a:off x="6889380" y="4743567"/>
              <a:ext cx="52936" cy="93465"/>
            </a:xfrm>
            <a:custGeom>
              <a:avLst/>
              <a:gdLst/>
              <a:ahLst/>
              <a:cxnLst/>
              <a:rect l="l" t="t" r="r" b="b"/>
              <a:pathLst>
                <a:path w="81279" h="143509">
                  <a:moveTo>
                    <a:pt x="0" y="143103"/>
                  </a:moveTo>
                  <a:lnTo>
                    <a:pt x="81000" y="143103"/>
                  </a:lnTo>
                  <a:lnTo>
                    <a:pt x="81000" y="0"/>
                  </a:lnTo>
                  <a:lnTo>
                    <a:pt x="0" y="0"/>
                  </a:lnTo>
                  <a:lnTo>
                    <a:pt x="0" y="1431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62" name="object 4862"/>
          <p:cNvSpPr txBox="1"/>
          <p:nvPr/>
        </p:nvSpPr>
        <p:spPr>
          <a:xfrm>
            <a:off x="1955904" y="1627355"/>
            <a:ext cx="1282872" cy="2758238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17145" defTabSz="595630">
              <a:spcBef>
                <a:spcPts val="60"/>
              </a:spcBef>
            </a:pPr>
            <a:r>
              <a:rPr sz="455" spc="-6" dirty="0">
                <a:latin typeface="Arial Black" panose="020B0A04020102020204"/>
                <a:cs typeface="Arial Black" panose="020B0A04020102020204"/>
              </a:rPr>
              <a:t>Radiocommunications</a:t>
            </a:r>
            <a:r>
              <a:rPr sz="455" spc="81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455" spc="-6" dirty="0">
                <a:latin typeface="Arial Black" panose="020B0A04020102020204"/>
                <a:cs typeface="Arial Black" panose="020B0A04020102020204"/>
              </a:rPr>
              <a:t>Services</a:t>
            </a:r>
            <a:endParaRPr sz="455" dirty="0">
              <a:latin typeface="Arial Black" panose="020B0A04020102020204"/>
              <a:cs typeface="Arial Black" panose="020B0A04020102020204"/>
            </a:endParaRPr>
          </a:p>
          <a:p>
            <a:pPr marL="17145" marR="1025525" defTabSz="595630">
              <a:lnSpc>
                <a:spcPct val="120000"/>
              </a:lnSpc>
              <a:spcBef>
                <a:spcPts val="370"/>
              </a:spcBef>
            </a:pPr>
            <a:r>
              <a:rPr sz="455" b="1" spc="-6" dirty="0">
                <a:latin typeface="Arial" panose="020B0604020202020204"/>
                <a:cs typeface="Arial" panose="020B0604020202020204"/>
              </a:rPr>
              <a:t>Amateur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Fixed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defTabSz="595630">
              <a:spcBef>
                <a:spcPts val="4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Mobile except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220980" defTabSz="595630">
              <a:lnSpc>
                <a:spcPct val="117000"/>
              </a:lnSpc>
              <a:spcBef>
                <a:spcPts val="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except</a:t>
            </a:r>
            <a:r>
              <a:rPr sz="45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aeronautical </a:t>
            </a:r>
            <a:r>
              <a:rPr sz="455" b="1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16" dirty="0">
                <a:latin typeface="Arial" panose="020B0604020202020204"/>
                <a:cs typeface="Arial" panose="020B0604020202020204"/>
              </a:rPr>
              <a:t>(R)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568960" defTabSz="595630">
              <a:lnSpc>
                <a:spcPts val="655"/>
              </a:lnSpc>
              <a:spcBef>
                <a:spcPts val="2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16" dirty="0">
                <a:latin typeface="Arial" panose="020B0604020202020204"/>
                <a:cs typeface="Arial" panose="020B0604020202020204"/>
              </a:rPr>
              <a:t> (R)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(OR)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810260" defTabSz="595630">
              <a:lnSpc>
                <a:spcPct val="115000"/>
              </a:lnSpc>
              <a:spcBef>
                <a:spcPts val="5"/>
              </a:spcBef>
            </a:pPr>
            <a:r>
              <a:rPr sz="455" b="1" spc="-6" dirty="0">
                <a:latin typeface="Arial" panose="020B0604020202020204"/>
                <a:cs typeface="Arial" panose="020B0604020202020204"/>
              </a:rPr>
              <a:t>Maritime</a:t>
            </a:r>
            <a:r>
              <a:rPr sz="45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Land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Radionavigation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defTabSz="595630">
              <a:spcBef>
                <a:spcPts val="8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Radionavigation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556260" defTabSz="595630">
              <a:lnSpc>
                <a:spcPct val="118000"/>
              </a:lnSpc>
              <a:spcBef>
                <a:spcPts val="10"/>
              </a:spcBef>
            </a:pPr>
            <a:r>
              <a:rPr sz="455" b="1" spc="-6" dirty="0">
                <a:latin typeface="Arial" panose="020B0604020202020204"/>
                <a:cs typeface="Arial" panose="020B0604020202020204"/>
              </a:rPr>
              <a:t>Maritime</a:t>
            </a:r>
            <a:r>
              <a:rPr sz="45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Radionavigation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Radiolocation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Meteorological</a:t>
            </a:r>
            <a:r>
              <a:rPr sz="455" b="1" spc="42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Aids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Broadcasting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241300" defTabSz="595630">
              <a:lnSpc>
                <a:spcPct val="111000"/>
              </a:lnSpc>
              <a:spcBef>
                <a:spcPts val="8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Standard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and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Time</a:t>
            </a:r>
            <a:r>
              <a:rPr sz="45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Signal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Amateur</a:t>
            </a:r>
            <a:r>
              <a:rPr sz="455" b="1" spc="-2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803275" defTabSz="595630">
              <a:lnSpc>
                <a:spcPts val="655"/>
              </a:lnSpc>
              <a:spcBef>
                <a:spcPts val="2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Fixed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-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defTabSz="595630">
              <a:spcBef>
                <a:spcPts val="15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Aeronautical</a:t>
            </a:r>
            <a:r>
              <a:rPr sz="455" b="1" spc="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Mobile-Satellite</a:t>
            </a:r>
            <a:r>
              <a:rPr sz="455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16" dirty="0">
                <a:latin typeface="Arial" panose="020B0604020202020204"/>
                <a:cs typeface="Arial" panose="020B0604020202020204"/>
              </a:rPr>
              <a:t>(R)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475615" defTabSz="595630">
              <a:lnSpc>
                <a:spcPct val="116000"/>
              </a:lnSpc>
              <a:spcBef>
                <a:spcPts val="55"/>
              </a:spcBef>
            </a:pPr>
            <a:r>
              <a:rPr sz="455" b="1" spc="-6" dirty="0">
                <a:latin typeface="Arial" panose="020B0604020202020204"/>
                <a:cs typeface="Arial" panose="020B0604020202020204"/>
              </a:rPr>
              <a:t>Radionavigation</a:t>
            </a:r>
            <a:r>
              <a:rPr sz="455" b="1" spc="58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Radiodetermination-Satellite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Meteorological</a:t>
            </a:r>
            <a:r>
              <a:rPr sz="455" b="1" spc="42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Broadcasting</a:t>
            </a:r>
            <a:r>
              <a:rPr sz="455" b="1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3175" defTabSz="595630">
              <a:lnSpc>
                <a:spcPct val="114000"/>
              </a:lnSpc>
              <a:spcBef>
                <a:spcPts val="3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Standard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Frequency</a:t>
            </a:r>
            <a:r>
              <a:rPr sz="45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and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Time</a:t>
            </a:r>
            <a:r>
              <a:rPr sz="455" b="1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Signal</a:t>
            </a:r>
            <a:r>
              <a:rPr sz="45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Earth</a:t>
            </a:r>
            <a:r>
              <a:rPr sz="455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Exploration-Satellite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17145" marR="777240" defTabSz="595630">
              <a:lnSpc>
                <a:spcPct val="114000"/>
              </a:lnSpc>
              <a:spcBef>
                <a:spcPts val="30"/>
              </a:spcBef>
            </a:pPr>
            <a:r>
              <a:rPr sz="455" b="1" dirty="0">
                <a:latin typeface="Arial" panose="020B0604020202020204"/>
                <a:cs typeface="Arial" panose="020B0604020202020204"/>
              </a:rPr>
              <a:t>Space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Research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Space</a:t>
            </a:r>
            <a:r>
              <a:rPr sz="455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Operation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dirty="0">
                <a:latin typeface="Arial" panose="020B0604020202020204"/>
                <a:cs typeface="Arial" panose="020B0604020202020204"/>
              </a:rPr>
              <a:t>Radio</a:t>
            </a:r>
            <a:r>
              <a:rPr sz="45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Astronomy</a:t>
            </a:r>
            <a:r>
              <a:rPr sz="455" b="1" spc="326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Inter-Satellite</a:t>
            </a:r>
            <a:endParaRPr sz="455" dirty="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45"/>
              </a:spcBef>
            </a:pPr>
            <a:r>
              <a:rPr sz="455" b="1" spc="-6" dirty="0">
                <a:latin typeface="Arial" panose="020B0604020202020204"/>
                <a:cs typeface="Arial" panose="020B0604020202020204"/>
              </a:rPr>
              <a:t>Maritime </a:t>
            </a:r>
            <a:r>
              <a:rPr sz="455" b="1" dirty="0">
                <a:latin typeface="Arial" panose="020B0604020202020204"/>
                <a:cs typeface="Arial" panose="020B0604020202020204"/>
              </a:rPr>
              <a:t>Mobile</a:t>
            </a:r>
            <a:r>
              <a:rPr sz="455" b="1" spc="-4" dirty="0">
                <a:latin typeface="Arial" panose="020B0604020202020204"/>
                <a:cs typeface="Arial" panose="020B0604020202020204"/>
              </a:rPr>
              <a:t> </a:t>
            </a:r>
            <a:r>
              <a:rPr sz="455" b="1" spc="-6" dirty="0">
                <a:latin typeface="Arial" panose="020B0604020202020204"/>
                <a:cs typeface="Arial" panose="020B0604020202020204"/>
              </a:rPr>
              <a:t>Satellite</a:t>
            </a:r>
            <a:endParaRPr sz="45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63" name="object 4863"/>
          <p:cNvSpPr txBox="1"/>
          <p:nvPr/>
        </p:nvSpPr>
        <p:spPr>
          <a:xfrm>
            <a:off x="6885078" y="4774485"/>
            <a:ext cx="62035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SD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40" name="Group 5039"/>
          <p:cNvGrpSpPr/>
          <p:nvPr/>
        </p:nvGrpSpPr>
        <p:grpSpPr>
          <a:xfrm>
            <a:off x="6900546" y="4743386"/>
            <a:ext cx="80314" cy="77476"/>
            <a:chOff x="6900546" y="4743386"/>
            <a:chExt cx="80314" cy="77476"/>
          </a:xfrm>
        </p:grpSpPr>
        <p:sp>
          <p:nvSpPr>
            <p:cNvPr id="4865" name="object 4865"/>
            <p:cNvSpPr/>
            <p:nvPr/>
          </p:nvSpPr>
          <p:spPr>
            <a:xfrm>
              <a:off x="6917419" y="4743386"/>
              <a:ext cx="0" cy="6203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01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66" name="object 4866"/>
            <p:cNvSpPr/>
            <p:nvPr/>
          </p:nvSpPr>
          <p:spPr>
            <a:xfrm>
              <a:off x="6900546" y="4743386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67" name="object 4867"/>
            <p:cNvPicPr/>
            <p:nvPr/>
          </p:nvPicPr>
          <p:blipFill>
            <a:blip r:embed="rId699" cstate="print"/>
            <a:stretch>
              <a:fillRect/>
            </a:stretch>
          </p:blipFill>
          <p:spPr>
            <a:xfrm>
              <a:off x="6942399" y="4757173"/>
              <a:ext cx="38448" cy="63467"/>
            </a:xfrm>
            <a:prstGeom prst="rect">
              <a:avLst/>
            </a:prstGeom>
          </p:spPr>
        </p:pic>
        <p:sp>
          <p:nvSpPr>
            <p:cNvPr id="4868" name="object 4868"/>
            <p:cNvSpPr/>
            <p:nvPr/>
          </p:nvSpPr>
          <p:spPr>
            <a:xfrm>
              <a:off x="6942399" y="4757173"/>
              <a:ext cx="38461" cy="63689"/>
            </a:xfrm>
            <a:custGeom>
              <a:avLst/>
              <a:gdLst/>
              <a:ahLst/>
              <a:cxnLst/>
              <a:rect l="l" t="t" r="r" b="b"/>
              <a:pathLst>
                <a:path w="59054" h="97790">
                  <a:moveTo>
                    <a:pt x="0" y="97449"/>
                  </a:moveTo>
                  <a:lnTo>
                    <a:pt x="59034" y="97449"/>
                  </a:lnTo>
                  <a:lnTo>
                    <a:pt x="59034" y="0"/>
                  </a:lnTo>
                  <a:lnTo>
                    <a:pt x="0" y="0"/>
                  </a:lnTo>
                  <a:lnTo>
                    <a:pt x="0" y="974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69" name="object 4869"/>
          <p:cNvSpPr txBox="1"/>
          <p:nvPr/>
        </p:nvSpPr>
        <p:spPr>
          <a:xfrm>
            <a:off x="6936691" y="4772914"/>
            <a:ext cx="51695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SD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9" name="Group 5038"/>
          <p:cNvGrpSpPr/>
          <p:nvPr/>
        </p:nvGrpSpPr>
        <p:grpSpPr>
          <a:xfrm>
            <a:off x="5853157" y="4755379"/>
            <a:ext cx="1124145" cy="629732"/>
            <a:chOff x="5853157" y="4755379"/>
            <a:chExt cx="1124145" cy="629732"/>
          </a:xfrm>
        </p:grpSpPr>
        <p:sp>
          <p:nvSpPr>
            <p:cNvPr id="4871" name="object 4871"/>
            <p:cNvSpPr/>
            <p:nvPr/>
          </p:nvSpPr>
          <p:spPr>
            <a:xfrm>
              <a:off x="6960264" y="4780937"/>
              <a:ext cx="0" cy="1241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0" y="139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72" name="object 4872"/>
            <p:cNvSpPr/>
            <p:nvPr/>
          </p:nvSpPr>
          <p:spPr>
            <a:xfrm>
              <a:off x="6943391" y="4755379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6"/>
                  </a:lnTo>
                  <a:lnTo>
                    <a:pt x="12721" y="47244"/>
                  </a:lnTo>
                  <a:lnTo>
                    <a:pt x="25955" y="45720"/>
                  </a:lnTo>
                  <a:lnTo>
                    <a:pt x="39165" y="47244"/>
                  </a:lnTo>
                  <a:lnTo>
                    <a:pt x="51815" y="51816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73" name="object 4873"/>
            <p:cNvPicPr/>
            <p:nvPr/>
          </p:nvPicPr>
          <p:blipFill>
            <a:blip r:embed="rId700" cstate="print"/>
            <a:stretch>
              <a:fillRect/>
            </a:stretch>
          </p:blipFill>
          <p:spPr>
            <a:xfrm>
              <a:off x="5853157" y="5293714"/>
              <a:ext cx="64477" cy="91108"/>
            </a:xfrm>
            <a:prstGeom prst="rect">
              <a:avLst/>
            </a:prstGeom>
          </p:spPr>
        </p:pic>
        <p:sp>
          <p:nvSpPr>
            <p:cNvPr id="4874" name="object 4874"/>
            <p:cNvSpPr/>
            <p:nvPr/>
          </p:nvSpPr>
          <p:spPr>
            <a:xfrm>
              <a:off x="5853157" y="5293714"/>
              <a:ext cx="64516" cy="91397"/>
            </a:xfrm>
            <a:custGeom>
              <a:avLst/>
              <a:gdLst/>
              <a:ahLst/>
              <a:cxnLst/>
              <a:rect l="l" t="t" r="r" b="b"/>
              <a:pathLst>
                <a:path w="99059" h="140334">
                  <a:moveTo>
                    <a:pt x="0" y="139890"/>
                  </a:moveTo>
                  <a:lnTo>
                    <a:pt x="99000" y="139890"/>
                  </a:lnTo>
                  <a:lnTo>
                    <a:pt x="99000" y="0"/>
                  </a:lnTo>
                  <a:lnTo>
                    <a:pt x="0" y="0"/>
                  </a:lnTo>
                  <a:lnTo>
                    <a:pt x="0" y="139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75" name="object 4875"/>
          <p:cNvSpPr txBox="1"/>
          <p:nvPr/>
        </p:nvSpPr>
        <p:spPr>
          <a:xfrm>
            <a:off x="6767337" y="4495329"/>
            <a:ext cx="496546" cy="138130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lnSpc>
                <a:spcPts val="30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1610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30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1610.6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2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1613.8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4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1621.35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3970" defTabSz="595630">
              <a:spcBef>
                <a:spcPts val="5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1626.5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80"/>
              </a:lnSpc>
              <a:spcBef>
                <a:spcPts val="1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1660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1660.5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20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1668.4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1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1670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4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1675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76" name="object 4876"/>
          <p:cNvSpPr txBox="1"/>
          <p:nvPr/>
        </p:nvSpPr>
        <p:spPr>
          <a:xfrm>
            <a:off x="5746209" y="5307155"/>
            <a:ext cx="25268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D</a:t>
            </a:r>
            <a:r>
              <a:rPr sz="325" b="1" spc="133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spc="-10" baseline="11000" dirty="0">
                <a:latin typeface="Arial" panose="020B0604020202020204"/>
                <a:cs typeface="Arial" panose="020B0604020202020204"/>
              </a:rPr>
              <a:t>SX</a:t>
            </a:r>
            <a:r>
              <a:rPr sz="490" b="1" spc="-83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SX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8" name="Group 5037"/>
          <p:cNvGrpSpPr/>
          <p:nvPr/>
        </p:nvGrpSpPr>
        <p:grpSpPr>
          <a:xfrm>
            <a:off x="5853983" y="5573317"/>
            <a:ext cx="58726" cy="95946"/>
            <a:chOff x="5853983" y="5573317"/>
            <a:chExt cx="58726" cy="95946"/>
          </a:xfrm>
        </p:grpSpPr>
        <p:pic>
          <p:nvPicPr>
            <p:cNvPr id="4878" name="object 4878"/>
            <p:cNvPicPr/>
            <p:nvPr/>
          </p:nvPicPr>
          <p:blipFill>
            <a:blip r:embed="rId701" cstate="print"/>
            <a:stretch>
              <a:fillRect/>
            </a:stretch>
          </p:blipFill>
          <p:spPr>
            <a:xfrm>
              <a:off x="5853983" y="5573317"/>
              <a:ext cx="58615" cy="95540"/>
            </a:xfrm>
            <a:prstGeom prst="rect">
              <a:avLst/>
            </a:prstGeom>
          </p:spPr>
        </p:pic>
        <p:sp>
          <p:nvSpPr>
            <p:cNvPr id="4879" name="object 4879"/>
            <p:cNvSpPr/>
            <p:nvPr/>
          </p:nvSpPr>
          <p:spPr>
            <a:xfrm>
              <a:off x="5853983" y="5573317"/>
              <a:ext cx="58726" cy="95946"/>
            </a:xfrm>
            <a:custGeom>
              <a:avLst/>
              <a:gdLst/>
              <a:ahLst/>
              <a:cxnLst/>
              <a:rect l="l" t="t" r="r" b="b"/>
              <a:pathLst>
                <a:path w="90170" h="147320">
                  <a:moveTo>
                    <a:pt x="0" y="146697"/>
                  </a:moveTo>
                  <a:lnTo>
                    <a:pt x="89999" y="146697"/>
                  </a:lnTo>
                  <a:lnTo>
                    <a:pt x="89999" y="0"/>
                  </a:lnTo>
                  <a:lnTo>
                    <a:pt x="0" y="0"/>
                  </a:lnTo>
                  <a:lnTo>
                    <a:pt x="0" y="1466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80" name="object 4880"/>
          <p:cNvSpPr txBox="1"/>
          <p:nvPr/>
        </p:nvSpPr>
        <p:spPr>
          <a:xfrm>
            <a:off x="5793438" y="5590362"/>
            <a:ext cx="1012815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490" b="1" baseline="17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SR</a:t>
            </a:r>
            <a:r>
              <a:rPr sz="490" b="1" spc="-88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10" baseline="11000" dirty="0">
                <a:latin typeface="Arial" panose="020B0604020202020204"/>
                <a:cs typeface="Arial" panose="020B0604020202020204"/>
              </a:rPr>
              <a:t>SR</a:t>
            </a:r>
            <a:r>
              <a:rPr sz="490" b="1" spc="-3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34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-73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Z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5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L</a:t>
            </a:r>
            <a:r>
              <a:rPr sz="490" b="1" spc="-1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16000" dirty="0">
                <a:latin typeface="Arial" panose="020B0604020202020204"/>
                <a:cs typeface="Arial" panose="020B0604020202020204"/>
              </a:rPr>
              <a:t>D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490" b="1" spc="-2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37000" dirty="0">
                <a:latin typeface="Arial" panose="020B0604020202020204"/>
                <a:cs typeface="Arial" panose="020B0604020202020204"/>
              </a:rPr>
              <a:t>X</a:t>
            </a:r>
            <a:r>
              <a:rPr sz="295" b="1" spc="102" baseline="37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37000" dirty="0">
                <a:latin typeface="Arial" panose="020B0604020202020204"/>
                <a:cs typeface="Arial" panose="020B0604020202020204"/>
              </a:rPr>
              <a:t>X</a:t>
            </a:r>
            <a:r>
              <a:rPr sz="295" b="1" spc="79" baseline="37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37000" dirty="0">
                <a:latin typeface="Arial" panose="020B0604020202020204"/>
                <a:cs typeface="Arial" panose="020B0604020202020204"/>
              </a:rPr>
              <a:t>X</a:t>
            </a:r>
            <a:r>
              <a:rPr sz="295" b="1" spc="49" baseline="37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baseline="37000" dirty="0">
                <a:latin typeface="Arial" panose="020B0604020202020204"/>
                <a:cs typeface="Arial" panose="020B0604020202020204"/>
              </a:rPr>
              <a:t>X</a:t>
            </a:r>
            <a:r>
              <a:rPr sz="295" b="1" spc="136" baseline="37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SB</a:t>
            </a:r>
            <a:r>
              <a:rPr sz="490" b="1" spc="24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B</a:t>
            </a:r>
            <a:r>
              <a:rPr sz="490" b="1" spc="11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SB</a:t>
            </a:r>
            <a:r>
              <a:rPr sz="490" b="1" spc="210" baseline="11000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R</a:t>
            </a:r>
            <a:r>
              <a:rPr sz="340" b="1" baseline="24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-34" baseline="24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spc="-10" baseline="24000" dirty="0">
                <a:latin typeface="Arial" panose="020B0604020202020204"/>
                <a:cs typeface="Arial" panose="020B0604020202020204"/>
              </a:rPr>
              <a:t>S</a:t>
            </a:r>
            <a:r>
              <a:rPr sz="340" b="1" spc="-19" baseline="24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SR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7" name="Group 5036"/>
          <p:cNvGrpSpPr/>
          <p:nvPr/>
        </p:nvGrpSpPr>
        <p:grpSpPr>
          <a:xfrm>
            <a:off x="7571428" y="5293721"/>
            <a:ext cx="45492" cy="125723"/>
            <a:chOff x="7571428" y="5293721"/>
            <a:chExt cx="45492" cy="125723"/>
          </a:xfrm>
        </p:grpSpPr>
        <p:sp>
          <p:nvSpPr>
            <p:cNvPr id="4882" name="object 4882"/>
            <p:cNvSpPr/>
            <p:nvPr/>
          </p:nvSpPr>
          <p:spPr>
            <a:xfrm>
              <a:off x="7571428" y="5293721"/>
              <a:ext cx="45492" cy="124482"/>
            </a:xfrm>
            <a:custGeom>
              <a:avLst/>
              <a:gdLst/>
              <a:ahLst/>
              <a:cxnLst/>
              <a:rect l="l" t="t" r="r" b="b"/>
              <a:pathLst>
                <a:path w="69850" h="191134">
                  <a:moveTo>
                    <a:pt x="0" y="191008"/>
                  </a:moveTo>
                  <a:lnTo>
                    <a:pt x="69300" y="191008"/>
                  </a:lnTo>
                  <a:lnTo>
                    <a:pt x="69300" y="0"/>
                  </a:lnTo>
                  <a:lnTo>
                    <a:pt x="0" y="0"/>
                  </a:lnTo>
                  <a:lnTo>
                    <a:pt x="0" y="191008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83" name="object 4883"/>
            <p:cNvSpPr/>
            <p:nvPr/>
          </p:nvSpPr>
          <p:spPr>
            <a:xfrm>
              <a:off x="7571428" y="5293721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40">
                  <a:moveTo>
                    <a:pt x="0" y="192963"/>
                  </a:moveTo>
                  <a:lnTo>
                    <a:pt x="69300" y="192963"/>
                  </a:lnTo>
                  <a:lnTo>
                    <a:pt x="693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84" name="object 4884"/>
          <p:cNvSpPr txBox="1"/>
          <p:nvPr/>
        </p:nvSpPr>
        <p:spPr>
          <a:xfrm>
            <a:off x="7516093" y="5317659"/>
            <a:ext cx="684860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  <a:tabLst>
                <a:tab pos="224155" algn="l"/>
                <a:tab pos="405130" algn="l"/>
              </a:tabLst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81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dirty="0">
                <a:latin typeface="Arial" panose="020B0604020202020204"/>
                <a:cs typeface="Arial" panose="020B0604020202020204"/>
              </a:rPr>
              <a:t>	F</a:t>
            </a:r>
            <a:r>
              <a:rPr sz="325" b="1" spc="244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dirty="0">
                <a:latin typeface="Arial" panose="020B0604020202020204"/>
                <a:cs typeface="Arial" panose="020B0604020202020204"/>
              </a:rPr>
              <a:t>	</a:t>
            </a:r>
            <a:r>
              <a:rPr sz="490" b="1" baseline="-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254" baseline="-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SF</a:t>
            </a:r>
            <a:r>
              <a:rPr sz="325" b="1" spc="228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6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282" baseline="-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6" name="Group 5035"/>
          <p:cNvGrpSpPr/>
          <p:nvPr/>
        </p:nvGrpSpPr>
        <p:grpSpPr>
          <a:xfrm>
            <a:off x="7571428" y="5418122"/>
            <a:ext cx="45492" cy="125723"/>
            <a:chOff x="7571428" y="5418122"/>
            <a:chExt cx="45492" cy="125723"/>
          </a:xfrm>
        </p:grpSpPr>
        <p:pic>
          <p:nvPicPr>
            <p:cNvPr id="4886" name="object 4886"/>
            <p:cNvPicPr/>
            <p:nvPr/>
          </p:nvPicPr>
          <p:blipFill>
            <a:blip r:embed="rId702" cstate="print"/>
            <a:stretch>
              <a:fillRect/>
            </a:stretch>
          </p:blipFill>
          <p:spPr>
            <a:xfrm>
              <a:off x="7571428" y="5418122"/>
              <a:ext cx="45134" cy="125673"/>
            </a:xfrm>
            <a:prstGeom prst="rect">
              <a:avLst/>
            </a:prstGeom>
          </p:spPr>
        </p:pic>
        <p:sp>
          <p:nvSpPr>
            <p:cNvPr id="4887" name="object 4887"/>
            <p:cNvSpPr/>
            <p:nvPr/>
          </p:nvSpPr>
          <p:spPr>
            <a:xfrm>
              <a:off x="7571428" y="5418122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40">
                  <a:moveTo>
                    <a:pt x="0" y="192963"/>
                  </a:moveTo>
                  <a:lnTo>
                    <a:pt x="69300" y="192963"/>
                  </a:lnTo>
                  <a:lnTo>
                    <a:pt x="693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88" name="object 4888"/>
          <p:cNvSpPr txBox="1"/>
          <p:nvPr/>
        </p:nvSpPr>
        <p:spPr>
          <a:xfrm>
            <a:off x="7517664" y="5448841"/>
            <a:ext cx="349460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3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-1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SF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6" dirty="0">
                <a:latin typeface="Arial" panose="020B0604020202020204"/>
                <a:cs typeface="Arial" panose="020B0604020202020204"/>
              </a:rPr>
              <a:t>SF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SF</a:t>
            </a:r>
            <a:r>
              <a:rPr sz="390" b="1" spc="122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dirty="0">
                <a:latin typeface="Arial" panose="020B0604020202020204"/>
                <a:cs typeface="Arial" panose="020B0604020202020204"/>
              </a:rPr>
              <a:t>SF</a:t>
            </a:r>
            <a:r>
              <a:rPr sz="260" b="1" spc="131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SF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5" name="Group 5034"/>
          <p:cNvGrpSpPr/>
          <p:nvPr/>
        </p:nvGrpSpPr>
        <p:grpSpPr>
          <a:xfrm>
            <a:off x="7571428" y="5543183"/>
            <a:ext cx="45492" cy="125723"/>
            <a:chOff x="7571428" y="5543183"/>
            <a:chExt cx="45492" cy="125723"/>
          </a:xfrm>
        </p:grpSpPr>
        <p:sp>
          <p:nvSpPr>
            <p:cNvPr id="4890" name="object 4890"/>
            <p:cNvSpPr/>
            <p:nvPr/>
          </p:nvSpPr>
          <p:spPr>
            <a:xfrm>
              <a:off x="7571428" y="5543183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40">
                  <a:moveTo>
                    <a:pt x="693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9300" y="192963"/>
                  </a:lnTo>
                  <a:lnTo>
                    <a:pt x="693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91" name="object 4891"/>
            <p:cNvSpPr/>
            <p:nvPr/>
          </p:nvSpPr>
          <p:spPr>
            <a:xfrm>
              <a:off x="7571428" y="5543183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40">
                  <a:moveTo>
                    <a:pt x="0" y="192963"/>
                  </a:moveTo>
                  <a:lnTo>
                    <a:pt x="69300" y="192963"/>
                  </a:lnTo>
                  <a:lnTo>
                    <a:pt x="693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892" name="object 4892"/>
          <p:cNvSpPr txBox="1"/>
          <p:nvPr/>
        </p:nvSpPr>
        <p:spPr>
          <a:xfrm>
            <a:off x="7511543" y="5567203"/>
            <a:ext cx="753098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-42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6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08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73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18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195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SH</a:t>
            </a:r>
            <a:r>
              <a:rPr sz="325" b="1" spc="21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6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98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SB</a:t>
            </a:r>
            <a:r>
              <a:rPr sz="325" b="1" spc="6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11000" dirty="0">
                <a:latin typeface="Arial" panose="020B0604020202020204"/>
                <a:cs typeface="Arial" panose="020B0604020202020204"/>
              </a:rPr>
              <a:t>X</a:t>
            </a:r>
            <a:endParaRPr sz="490" baseline="1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4" name="Group 5033"/>
          <p:cNvGrpSpPr/>
          <p:nvPr/>
        </p:nvGrpSpPr>
        <p:grpSpPr>
          <a:xfrm>
            <a:off x="3800892" y="5419312"/>
            <a:ext cx="3810154" cy="852369"/>
            <a:chOff x="3800892" y="5419312"/>
            <a:chExt cx="3810154" cy="852369"/>
          </a:xfrm>
        </p:grpSpPr>
        <p:sp>
          <p:nvSpPr>
            <p:cNvPr id="4894" name="object 4894"/>
            <p:cNvSpPr/>
            <p:nvPr/>
          </p:nvSpPr>
          <p:spPr>
            <a:xfrm>
              <a:off x="7593594" y="5419312"/>
              <a:ext cx="414" cy="11166"/>
            </a:xfrm>
            <a:custGeom>
              <a:avLst/>
              <a:gdLst/>
              <a:ahLst/>
              <a:cxnLst/>
              <a:rect l="l" t="t" r="r" b="b"/>
              <a:pathLst>
                <a:path w="634" h="17145">
                  <a:moveTo>
                    <a:pt x="0" y="17017"/>
                  </a:moveTo>
                  <a:lnTo>
                    <a:pt x="6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95" name="object 4895"/>
            <p:cNvSpPr/>
            <p:nvPr/>
          </p:nvSpPr>
          <p:spPr>
            <a:xfrm>
              <a:off x="7576059" y="5419312"/>
              <a:ext cx="33912" cy="34326"/>
            </a:xfrm>
            <a:custGeom>
              <a:avLst/>
              <a:gdLst/>
              <a:ahLst/>
              <a:cxnLst/>
              <a:rect l="l" t="t" r="r" b="b"/>
              <a:pathLst>
                <a:path w="52070" h="52704">
                  <a:moveTo>
                    <a:pt x="27558" y="0"/>
                  </a:moveTo>
                  <a:lnTo>
                    <a:pt x="0" y="51053"/>
                  </a:lnTo>
                  <a:lnTo>
                    <a:pt x="12791" y="46882"/>
                  </a:lnTo>
                  <a:lnTo>
                    <a:pt x="26034" y="45783"/>
                  </a:lnTo>
                  <a:lnTo>
                    <a:pt x="39183" y="47732"/>
                  </a:lnTo>
                  <a:lnTo>
                    <a:pt x="51688" y="52704"/>
                  </a:lnTo>
                  <a:lnTo>
                    <a:pt x="275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96" name="object 4896"/>
            <p:cNvSpPr/>
            <p:nvPr/>
          </p:nvSpPr>
          <p:spPr>
            <a:xfrm>
              <a:off x="7594007" y="5542968"/>
              <a:ext cx="0" cy="414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897" name="object 4897"/>
            <p:cNvSpPr/>
            <p:nvPr/>
          </p:nvSpPr>
          <p:spPr>
            <a:xfrm>
              <a:off x="7577134" y="5509386"/>
              <a:ext cx="33912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094" y="4572"/>
                  </a:lnTo>
                  <a:lnTo>
                    <a:pt x="25860" y="6096"/>
                  </a:lnTo>
                  <a:lnTo>
                    <a:pt x="12650" y="4572"/>
                  </a:lnTo>
                  <a:lnTo>
                    <a:pt x="0" y="0"/>
                  </a:lnTo>
                  <a:lnTo>
                    <a:pt x="25907" y="5181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898" name="object 4898"/>
            <p:cNvPicPr/>
            <p:nvPr/>
          </p:nvPicPr>
          <p:blipFill>
            <a:blip r:embed="rId703" cstate="print"/>
            <a:stretch>
              <a:fillRect/>
            </a:stretch>
          </p:blipFill>
          <p:spPr>
            <a:xfrm>
              <a:off x="3800892" y="6114941"/>
              <a:ext cx="41147" cy="156384"/>
            </a:xfrm>
            <a:prstGeom prst="rect">
              <a:avLst/>
            </a:prstGeom>
          </p:spPr>
        </p:pic>
        <p:sp>
          <p:nvSpPr>
            <p:cNvPr id="4899" name="object 4899"/>
            <p:cNvSpPr/>
            <p:nvPr/>
          </p:nvSpPr>
          <p:spPr>
            <a:xfrm>
              <a:off x="3800892" y="6114941"/>
              <a:ext cx="41356" cy="156740"/>
            </a:xfrm>
            <a:custGeom>
              <a:avLst/>
              <a:gdLst/>
              <a:ahLst/>
              <a:cxnLst/>
              <a:rect l="l" t="t" r="r" b="b"/>
              <a:pathLst>
                <a:path w="63500" h="240665">
                  <a:moveTo>
                    <a:pt x="0" y="240118"/>
                  </a:moveTo>
                  <a:lnTo>
                    <a:pt x="63179" y="240118"/>
                  </a:lnTo>
                  <a:lnTo>
                    <a:pt x="63179" y="0"/>
                  </a:lnTo>
                  <a:lnTo>
                    <a:pt x="0" y="0"/>
                  </a:lnTo>
                  <a:lnTo>
                    <a:pt x="0" y="2401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00" name="object 4900"/>
          <p:cNvSpPr txBox="1"/>
          <p:nvPr/>
        </p:nvSpPr>
        <p:spPr>
          <a:xfrm>
            <a:off x="7311669" y="5199975"/>
            <a:ext cx="650434" cy="87675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13335" defTabSz="595630"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16.6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305"/>
              </a:lnSpc>
              <a:spcBef>
                <a:spcPts val="2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8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17.7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5"/>
              </a:lnSpc>
              <a:spcBef>
                <a:spcPts val="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1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18.8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23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19.3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0160" defTabSz="595630">
              <a:spcBef>
                <a:spcPts val="22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19.7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240" defTabSz="595630">
              <a:lnSpc>
                <a:spcPts val="275"/>
              </a:lnSpc>
              <a:spcBef>
                <a:spcPts val="21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20.1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15240" defTabSz="595630">
              <a:lnSpc>
                <a:spcPts val="27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20.2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01" name="object 4901"/>
          <p:cNvSpPr txBox="1"/>
          <p:nvPr/>
        </p:nvSpPr>
        <p:spPr>
          <a:xfrm>
            <a:off x="3715616" y="6127564"/>
            <a:ext cx="186517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spc="-10" baseline="6000" dirty="0">
                <a:latin typeface="Arial" panose="020B0604020202020204"/>
                <a:cs typeface="Arial" panose="020B0604020202020204"/>
              </a:rPr>
              <a:t>SM</a:t>
            </a:r>
            <a:r>
              <a:rPr sz="490" b="1" spc="-79" baseline="6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4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A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02" name="object 4902"/>
          <p:cNvSpPr txBox="1"/>
          <p:nvPr/>
        </p:nvSpPr>
        <p:spPr>
          <a:xfrm>
            <a:off x="3798493" y="6158532"/>
            <a:ext cx="4673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325" b="1" spc="-33" dirty="0">
                <a:latin typeface="Arial" panose="020B0604020202020204"/>
                <a:cs typeface="Arial" panose="020B0604020202020204"/>
              </a:rPr>
              <a:t>H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3" name="Group 5032"/>
          <p:cNvGrpSpPr/>
          <p:nvPr/>
        </p:nvGrpSpPr>
        <p:grpSpPr>
          <a:xfrm>
            <a:off x="3805027" y="6237580"/>
            <a:ext cx="36144" cy="96192"/>
            <a:chOff x="3805027" y="6237580"/>
            <a:chExt cx="36144" cy="96192"/>
          </a:xfrm>
        </p:grpSpPr>
        <p:sp>
          <p:nvSpPr>
            <p:cNvPr id="4904" name="object 4904"/>
            <p:cNvSpPr/>
            <p:nvPr/>
          </p:nvSpPr>
          <p:spPr>
            <a:xfrm>
              <a:off x="3824133" y="6248382"/>
              <a:ext cx="0" cy="23160"/>
            </a:xfrm>
            <a:custGeom>
              <a:avLst/>
              <a:gdLst/>
              <a:ahLst/>
              <a:cxnLst/>
              <a:rect l="l" t="t" r="r" b="b"/>
              <a:pathLst>
                <a:path h="35559">
                  <a:moveTo>
                    <a:pt x="0" y="0"/>
                  </a:moveTo>
                  <a:lnTo>
                    <a:pt x="0" y="35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05" name="object 4905"/>
            <p:cNvSpPr/>
            <p:nvPr/>
          </p:nvSpPr>
          <p:spPr>
            <a:xfrm>
              <a:off x="3807260" y="6237580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0"/>
                  </a:moveTo>
                  <a:lnTo>
                    <a:pt x="39147" y="4586"/>
                  </a:lnTo>
                  <a:lnTo>
                    <a:pt x="25907" y="6115"/>
                  </a:lnTo>
                  <a:lnTo>
                    <a:pt x="12668" y="4586"/>
                  </a:lnTo>
                  <a:lnTo>
                    <a:pt x="0" y="0"/>
                  </a:lnTo>
                  <a:lnTo>
                    <a:pt x="25907" y="518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906" name="object 4906"/>
            <p:cNvPicPr/>
            <p:nvPr/>
          </p:nvPicPr>
          <p:blipFill>
            <a:blip r:embed="rId704" cstate="print"/>
            <a:stretch>
              <a:fillRect/>
            </a:stretch>
          </p:blipFill>
          <p:spPr>
            <a:xfrm>
              <a:off x="3805027" y="6271324"/>
              <a:ext cx="35169" cy="62121"/>
            </a:xfrm>
            <a:prstGeom prst="rect">
              <a:avLst/>
            </a:prstGeom>
          </p:spPr>
        </p:pic>
        <p:sp>
          <p:nvSpPr>
            <p:cNvPr id="4907" name="object 4907"/>
            <p:cNvSpPr/>
            <p:nvPr/>
          </p:nvSpPr>
          <p:spPr>
            <a:xfrm>
              <a:off x="3805027" y="6271324"/>
              <a:ext cx="35566" cy="62448"/>
            </a:xfrm>
            <a:custGeom>
              <a:avLst/>
              <a:gdLst/>
              <a:ahLst/>
              <a:cxnLst/>
              <a:rect l="l" t="t" r="r" b="b"/>
              <a:pathLst>
                <a:path w="54610" h="95884">
                  <a:moveTo>
                    <a:pt x="0" y="95382"/>
                  </a:moveTo>
                  <a:lnTo>
                    <a:pt x="54000" y="95382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953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08" name="object 4908"/>
          <p:cNvSpPr txBox="1"/>
          <p:nvPr/>
        </p:nvSpPr>
        <p:spPr>
          <a:xfrm>
            <a:off x="3717847" y="6231782"/>
            <a:ext cx="14061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SH</a:t>
            </a:r>
            <a:r>
              <a:rPr sz="32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-21000" dirty="0">
                <a:latin typeface="Arial" panose="020B0604020202020204"/>
                <a:cs typeface="Arial" panose="020B0604020202020204"/>
              </a:rPr>
              <a:t>S</a:t>
            </a:r>
            <a:endParaRPr sz="390" baseline="-2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09" name="object 4909"/>
          <p:cNvSpPr txBox="1"/>
          <p:nvPr/>
        </p:nvSpPr>
        <p:spPr>
          <a:xfrm>
            <a:off x="3802629" y="6286968"/>
            <a:ext cx="40529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R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2" name="Group 5031"/>
          <p:cNvGrpSpPr/>
          <p:nvPr/>
        </p:nvGrpSpPr>
        <p:grpSpPr>
          <a:xfrm>
            <a:off x="3803372" y="6054223"/>
            <a:ext cx="794785" cy="279551"/>
            <a:chOff x="3803372" y="6054223"/>
            <a:chExt cx="794785" cy="279551"/>
          </a:xfrm>
        </p:grpSpPr>
        <p:pic>
          <p:nvPicPr>
            <p:cNvPr id="4911" name="object 4911"/>
            <p:cNvPicPr/>
            <p:nvPr/>
          </p:nvPicPr>
          <p:blipFill>
            <a:blip r:embed="rId705" cstate="print"/>
            <a:stretch>
              <a:fillRect/>
            </a:stretch>
          </p:blipFill>
          <p:spPr>
            <a:xfrm>
              <a:off x="3803372" y="6271323"/>
              <a:ext cx="35635" cy="62120"/>
            </a:xfrm>
            <a:prstGeom prst="rect">
              <a:avLst/>
            </a:prstGeom>
          </p:spPr>
        </p:pic>
        <p:sp>
          <p:nvSpPr>
            <p:cNvPr id="4912" name="object 4912"/>
            <p:cNvSpPr/>
            <p:nvPr/>
          </p:nvSpPr>
          <p:spPr>
            <a:xfrm>
              <a:off x="3803372" y="6271323"/>
              <a:ext cx="563272" cy="62448"/>
            </a:xfrm>
            <a:custGeom>
              <a:avLst/>
              <a:gdLst/>
              <a:ahLst/>
              <a:cxnLst/>
              <a:rect l="l" t="t" r="r" b="b"/>
              <a:pathLst>
                <a:path w="864870" h="95884">
                  <a:moveTo>
                    <a:pt x="0" y="95382"/>
                  </a:moveTo>
                  <a:lnTo>
                    <a:pt x="54716" y="95382"/>
                  </a:lnTo>
                  <a:lnTo>
                    <a:pt x="54716" y="0"/>
                  </a:lnTo>
                  <a:lnTo>
                    <a:pt x="0" y="0"/>
                  </a:lnTo>
                  <a:lnTo>
                    <a:pt x="0" y="95382"/>
                  </a:lnTo>
                  <a:close/>
                </a:path>
                <a:path w="864870" h="95884">
                  <a:moveTo>
                    <a:pt x="864362" y="58082"/>
                  </a:moveTo>
                  <a:lnTo>
                    <a:pt x="864362" y="630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13" name="object 4913"/>
            <p:cNvSpPr/>
            <p:nvPr/>
          </p:nvSpPr>
          <p:spPr>
            <a:xfrm>
              <a:off x="4352419" y="6305652"/>
              <a:ext cx="28122" cy="28122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42672" y="0"/>
                  </a:moveTo>
                  <a:lnTo>
                    <a:pt x="32200" y="3779"/>
                  </a:lnTo>
                  <a:lnTo>
                    <a:pt x="21288" y="5038"/>
                  </a:lnTo>
                  <a:lnTo>
                    <a:pt x="10400" y="3779"/>
                  </a:lnTo>
                  <a:lnTo>
                    <a:pt x="0" y="0"/>
                  </a:lnTo>
                  <a:lnTo>
                    <a:pt x="21336" y="42672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14" name="object 4914"/>
            <p:cNvSpPr/>
            <p:nvPr/>
          </p:nvSpPr>
          <p:spPr>
            <a:xfrm>
              <a:off x="4562178" y="6054223"/>
              <a:ext cx="35979" cy="56658"/>
            </a:xfrm>
            <a:custGeom>
              <a:avLst/>
              <a:gdLst/>
              <a:ahLst/>
              <a:cxnLst/>
              <a:rect l="l" t="t" r="r" b="b"/>
              <a:pathLst>
                <a:path w="55245" h="86995">
                  <a:moveTo>
                    <a:pt x="54824" y="0"/>
                  </a:moveTo>
                  <a:lnTo>
                    <a:pt x="0" y="0"/>
                  </a:lnTo>
                  <a:lnTo>
                    <a:pt x="0" y="86625"/>
                  </a:lnTo>
                  <a:lnTo>
                    <a:pt x="54824" y="86625"/>
                  </a:lnTo>
                  <a:lnTo>
                    <a:pt x="5482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15" name="object 4915"/>
            <p:cNvSpPr/>
            <p:nvPr/>
          </p:nvSpPr>
          <p:spPr>
            <a:xfrm>
              <a:off x="4562178" y="6054223"/>
              <a:ext cx="35979" cy="56658"/>
            </a:xfrm>
            <a:custGeom>
              <a:avLst/>
              <a:gdLst/>
              <a:ahLst/>
              <a:cxnLst/>
              <a:rect l="l" t="t" r="r" b="b"/>
              <a:pathLst>
                <a:path w="55245" h="86995">
                  <a:moveTo>
                    <a:pt x="0" y="86625"/>
                  </a:moveTo>
                  <a:lnTo>
                    <a:pt x="54824" y="86625"/>
                  </a:lnTo>
                  <a:lnTo>
                    <a:pt x="54824" y="0"/>
                  </a:lnTo>
                  <a:lnTo>
                    <a:pt x="0" y="0"/>
                  </a:lnTo>
                  <a:lnTo>
                    <a:pt x="0" y="866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16" name="object 4916"/>
          <p:cNvSpPr txBox="1"/>
          <p:nvPr/>
        </p:nvSpPr>
        <p:spPr>
          <a:xfrm>
            <a:off x="4466563" y="6032279"/>
            <a:ext cx="150536" cy="5990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lnSpc>
                <a:spcPts val="175"/>
              </a:lnSpc>
              <a:spcBef>
                <a:spcPts val="65"/>
              </a:spcBef>
            </a:pPr>
            <a:r>
              <a:rPr sz="195" b="1" spc="-16" dirty="0">
                <a:latin typeface="Arial" panose="020B0604020202020204"/>
                <a:cs typeface="Arial" panose="020B0604020202020204"/>
              </a:rPr>
              <a:t>SF</a:t>
            </a:r>
            <a:endParaRPr sz="195">
              <a:latin typeface="Arial" panose="020B0604020202020204"/>
              <a:cs typeface="Arial" panose="020B0604020202020204"/>
            </a:endParaRPr>
          </a:p>
          <a:p>
            <a:pPr marL="60325" defTabSz="595630">
              <a:lnSpc>
                <a:spcPts val="215"/>
              </a:lnSpc>
            </a:pPr>
            <a:r>
              <a:rPr sz="195" b="1" dirty="0">
                <a:latin typeface="Arial" panose="020B0604020202020204"/>
                <a:cs typeface="Arial" panose="020B0604020202020204"/>
              </a:rPr>
              <a:t>SF</a:t>
            </a:r>
            <a:r>
              <a:rPr sz="195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spc="-49" baseline="16000" dirty="0">
                <a:latin typeface="Arial" panose="020B0604020202020204"/>
                <a:cs typeface="Arial" panose="020B0604020202020204"/>
              </a:rPr>
              <a:t>M</a:t>
            </a:r>
            <a:endParaRPr sz="340" baseline="1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1" name="Group 5030"/>
          <p:cNvGrpSpPr/>
          <p:nvPr/>
        </p:nvGrpSpPr>
        <p:grpSpPr>
          <a:xfrm>
            <a:off x="4562757" y="6223909"/>
            <a:ext cx="35566" cy="54177"/>
            <a:chOff x="4562757" y="6223909"/>
            <a:chExt cx="35566" cy="54177"/>
          </a:xfrm>
        </p:grpSpPr>
        <p:sp>
          <p:nvSpPr>
            <p:cNvPr id="4918" name="object 4918"/>
            <p:cNvSpPr/>
            <p:nvPr/>
          </p:nvSpPr>
          <p:spPr>
            <a:xfrm>
              <a:off x="4562757" y="6223909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540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54000" y="8280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19" name="object 4919"/>
            <p:cNvSpPr/>
            <p:nvPr/>
          </p:nvSpPr>
          <p:spPr>
            <a:xfrm>
              <a:off x="4562757" y="6223909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0" y="82800"/>
                  </a:moveTo>
                  <a:lnTo>
                    <a:pt x="54000" y="828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20" name="object 4920"/>
          <p:cNvSpPr txBox="1"/>
          <p:nvPr/>
        </p:nvSpPr>
        <p:spPr>
          <a:xfrm>
            <a:off x="4472186" y="6219077"/>
            <a:ext cx="210090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295" b="1" baseline="74000" dirty="0">
                <a:latin typeface="Arial" panose="020B0604020202020204"/>
                <a:cs typeface="Arial" panose="020B0604020202020204"/>
              </a:rPr>
              <a:t>M</a:t>
            </a:r>
            <a:r>
              <a:rPr sz="295" b="1" spc="234" baseline="74000" dirty="0">
                <a:latin typeface="Arial" panose="020B0604020202020204"/>
                <a:cs typeface="Arial" panose="020B0604020202020204"/>
              </a:rPr>
              <a:t>  </a:t>
            </a:r>
            <a:r>
              <a:rPr sz="295" b="1" baseline="37000" dirty="0">
                <a:latin typeface="Arial" panose="020B0604020202020204"/>
                <a:cs typeface="Arial" panose="020B0604020202020204"/>
              </a:rPr>
              <a:t>M</a:t>
            </a:r>
            <a:r>
              <a:rPr sz="295" b="1" spc="93" baseline="37000" dirty="0">
                <a:latin typeface="Arial" panose="020B0604020202020204"/>
                <a:cs typeface="Arial" panose="020B0604020202020204"/>
              </a:rPr>
              <a:t> </a:t>
            </a:r>
            <a:r>
              <a:rPr sz="260" b="1" spc="-16" dirty="0">
                <a:latin typeface="Arial" panose="020B0604020202020204"/>
                <a:cs typeface="Arial" panose="020B0604020202020204"/>
              </a:rPr>
              <a:t>MA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21" name="object 4921"/>
          <p:cNvSpPr txBox="1"/>
          <p:nvPr/>
        </p:nvSpPr>
        <p:spPr>
          <a:xfrm>
            <a:off x="4359780" y="6249251"/>
            <a:ext cx="254755" cy="48009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24765" defTabSz="595630">
              <a:spcBef>
                <a:spcPts val="60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SX</a:t>
            </a:r>
            <a:r>
              <a:rPr sz="195" b="1" spc="62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1000" dirty="0">
                <a:latin typeface="Arial" panose="020B0604020202020204"/>
                <a:cs typeface="Arial" panose="020B0604020202020204"/>
              </a:rPr>
              <a:t>SX</a:t>
            </a:r>
            <a:r>
              <a:rPr sz="390" b="1" spc="73" baseline="21000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SX</a:t>
            </a:r>
            <a:r>
              <a:rPr sz="295" b="1" baseline="46000" dirty="0">
                <a:latin typeface="Arial" panose="020B0604020202020204"/>
                <a:cs typeface="Arial" panose="020B0604020202020204"/>
              </a:rPr>
              <a:t>SR</a:t>
            </a:r>
            <a:r>
              <a:rPr sz="295" b="1" spc="49" baseline="46000" dirty="0">
                <a:latin typeface="Arial" panose="020B0604020202020204"/>
                <a:cs typeface="Arial" panose="020B0604020202020204"/>
              </a:rPr>
              <a:t> </a:t>
            </a:r>
            <a:r>
              <a:rPr sz="295" b="1" spc="-49" baseline="46000" dirty="0">
                <a:latin typeface="Arial" panose="020B0604020202020204"/>
                <a:cs typeface="Arial" panose="020B0604020202020204"/>
              </a:rPr>
              <a:t>A</a:t>
            </a:r>
            <a:endParaRPr sz="295" baseline="4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30" name="Group 5029"/>
          <p:cNvGrpSpPr/>
          <p:nvPr/>
        </p:nvGrpSpPr>
        <p:grpSpPr>
          <a:xfrm>
            <a:off x="4562674" y="6223909"/>
            <a:ext cx="35648" cy="109785"/>
            <a:chOff x="4562674" y="6223909"/>
            <a:chExt cx="35648" cy="109785"/>
          </a:xfrm>
        </p:grpSpPr>
        <p:pic>
          <p:nvPicPr>
            <p:cNvPr id="4923" name="object 4923"/>
            <p:cNvPicPr/>
            <p:nvPr/>
          </p:nvPicPr>
          <p:blipFill>
            <a:blip r:embed="rId706" cstate="print"/>
            <a:stretch>
              <a:fillRect/>
            </a:stretch>
          </p:blipFill>
          <p:spPr>
            <a:xfrm>
              <a:off x="4562756" y="6223909"/>
              <a:ext cx="35169" cy="53926"/>
            </a:xfrm>
            <a:prstGeom prst="rect">
              <a:avLst/>
            </a:prstGeom>
          </p:spPr>
        </p:pic>
        <p:sp>
          <p:nvSpPr>
            <p:cNvPr id="4924" name="object 4924"/>
            <p:cNvSpPr/>
            <p:nvPr/>
          </p:nvSpPr>
          <p:spPr>
            <a:xfrm>
              <a:off x="4562756" y="6223909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0" y="82800"/>
                  </a:moveTo>
                  <a:lnTo>
                    <a:pt x="54000" y="828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25" name="object 4925"/>
            <p:cNvSpPr/>
            <p:nvPr/>
          </p:nvSpPr>
          <p:spPr>
            <a:xfrm>
              <a:off x="4562674" y="6279517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540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54000" y="82800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26" name="object 4926"/>
            <p:cNvSpPr/>
            <p:nvPr/>
          </p:nvSpPr>
          <p:spPr>
            <a:xfrm>
              <a:off x="4562674" y="6279517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0" y="82800"/>
                  </a:moveTo>
                  <a:lnTo>
                    <a:pt x="54000" y="828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27" name="object 4927"/>
          <p:cNvSpPr txBox="1"/>
          <p:nvPr/>
        </p:nvSpPr>
        <p:spPr>
          <a:xfrm>
            <a:off x="4502955" y="6251237"/>
            <a:ext cx="246484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195" b="1" dirty="0">
                <a:latin typeface="Arial" panose="020B0604020202020204"/>
                <a:cs typeface="Arial" panose="020B0604020202020204"/>
              </a:rPr>
              <a:t>SX</a:t>
            </a:r>
            <a:r>
              <a:rPr sz="19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195" b="1" dirty="0">
                <a:latin typeface="Arial" panose="020B0604020202020204"/>
                <a:cs typeface="Arial" panose="020B0604020202020204"/>
              </a:rPr>
              <a:t>M</a:t>
            </a:r>
            <a:r>
              <a:rPr sz="195" b="1" spc="69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10" baseline="-28000" dirty="0">
                <a:latin typeface="Arial" panose="020B0604020202020204"/>
                <a:cs typeface="Arial" panose="020B0604020202020204"/>
              </a:rPr>
              <a:t>MM</a:t>
            </a:r>
            <a:r>
              <a:rPr sz="390" b="1" spc="-49" baseline="-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24" baseline="6000" dirty="0">
                <a:latin typeface="Arial" panose="020B0604020202020204"/>
                <a:cs typeface="Arial" panose="020B0604020202020204"/>
              </a:rPr>
              <a:t>SA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28" name="object 4928"/>
          <p:cNvSpPr txBox="1"/>
          <p:nvPr/>
        </p:nvSpPr>
        <p:spPr>
          <a:xfrm>
            <a:off x="4561930" y="6292923"/>
            <a:ext cx="37220" cy="38360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195" b="1" spc="-33" dirty="0">
                <a:latin typeface="Arial" panose="020B0604020202020204"/>
                <a:cs typeface="Arial" panose="020B0604020202020204"/>
              </a:rPr>
              <a:t>M</a:t>
            </a:r>
            <a:endParaRPr sz="1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9" name="Group 5028"/>
          <p:cNvGrpSpPr/>
          <p:nvPr/>
        </p:nvGrpSpPr>
        <p:grpSpPr>
          <a:xfrm>
            <a:off x="4563089" y="6056715"/>
            <a:ext cx="103060" cy="276980"/>
            <a:chOff x="4563089" y="6056715"/>
            <a:chExt cx="103060" cy="276980"/>
          </a:xfrm>
        </p:grpSpPr>
        <p:pic>
          <p:nvPicPr>
            <p:cNvPr id="4930" name="object 4930"/>
            <p:cNvPicPr/>
            <p:nvPr/>
          </p:nvPicPr>
          <p:blipFill>
            <a:blip r:embed="rId707" cstate="print"/>
            <a:stretch>
              <a:fillRect/>
            </a:stretch>
          </p:blipFill>
          <p:spPr>
            <a:xfrm>
              <a:off x="4563089" y="6279518"/>
              <a:ext cx="35169" cy="53926"/>
            </a:xfrm>
            <a:prstGeom prst="rect">
              <a:avLst/>
            </a:prstGeom>
          </p:spPr>
        </p:pic>
        <p:sp>
          <p:nvSpPr>
            <p:cNvPr id="4931" name="object 4931"/>
            <p:cNvSpPr/>
            <p:nvPr/>
          </p:nvSpPr>
          <p:spPr>
            <a:xfrm>
              <a:off x="4563089" y="6279518"/>
              <a:ext cx="35566" cy="54177"/>
            </a:xfrm>
            <a:custGeom>
              <a:avLst/>
              <a:gdLst/>
              <a:ahLst/>
              <a:cxnLst/>
              <a:rect l="l" t="t" r="r" b="b"/>
              <a:pathLst>
                <a:path w="54610" h="83184">
                  <a:moveTo>
                    <a:pt x="0" y="82800"/>
                  </a:moveTo>
                  <a:lnTo>
                    <a:pt x="54000" y="82800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32" name="object 4932"/>
            <p:cNvSpPr/>
            <p:nvPr/>
          </p:nvSpPr>
          <p:spPr>
            <a:xfrm>
              <a:off x="4597911" y="6056715"/>
              <a:ext cx="68238" cy="54177"/>
            </a:xfrm>
            <a:custGeom>
              <a:avLst/>
              <a:gdLst/>
              <a:ahLst/>
              <a:cxnLst/>
              <a:rect l="l" t="t" r="r" b="b"/>
              <a:pathLst>
                <a:path w="104775" h="83184">
                  <a:moveTo>
                    <a:pt x="104400" y="0"/>
                  </a:moveTo>
                  <a:lnTo>
                    <a:pt x="0" y="0"/>
                  </a:lnTo>
                  <a:lnTo>
                    <a:pt x="0" y="82800"/>
                  </a:lnTo>
                  <a:lnTo>
                    <a:pt x="104400" y="82800"/>
                  </a:lnTo>
                  <a:lnTo>
                    <a:pt x="1044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33" name="object 4933"/>
            <p:cNvSpPr/>
            <p:nvPr/>
          </p:nvSpPr>
          <p:spPr>
            <a:xfrm>
              <a:off x="4597911" y="6056715"/>
              <a:ext cx="68238" cy="54177"/>
            </a:xfrm>
            <a:custGeom>
              <a:avLst/>
              <a:gdLst/>
              <a:ahLst/>
              <a:cxnLst/>
              <a:rect l="l" t="t" r="r" b="b"/>
              <a:pathLst>
                <a:path w="104775" h="83184">
                  <a:moveTo>
                    <a:pt x="0" y="82800"/>
                  </a:moveTo>
                  <a:lnTo>
                    <a:pt x="104400" y="8280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34" name="object 4934"/>
          <p:cNvSpPr txBox="1"/>
          <p:nvPr/>
        </p:nvSpPr>
        <p:spPr>
          <a:xfrm>
            <a:off x="4546794" y="6059476"/>
            <a:ext cx="269643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340" b="1" baseline="8000" dirty="0">
                <a:latin typeface="Arial" panose="020B0604020202020204"/>
                <a:cs typeface="Arial" panose="020B0604020202020204"/>
              </a:rPr>
              <a:t>T</a:t>
            </a:r>
            <a:r>
              <a:rPr sz="340" b="1" spc="165" baseline="8000" dirty="0">
                <a:latin typeface="Arial" panose="020B0604020202020204"/>
                <a:cs typeface="Arial" panose="020B0604020202020204"/>
              </a:rPr>
              <a:t> </a:t>
            </a:r>
            <a:r>
              <a:rPr sz="340" b="1" baseline="32000" dirty="0">
                <a:latin typeface="Arial" panose="020B0604020202020204"/>
                <a:cs typeface="Arial" panose="020B0604020202020204"/>
              </a:rPr>
              <a:t>MT</a:t>
            </a:r>
            <a:r>
              <a:rPr sz="340" b="1" spc="98" baseline="32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22000" dirty="0">
                <a:latin typeface="Arial" panose="020B0604020202020204"/>
                <a:cs typeface="Arial" panose="020B0604020202020204"/>
              </a:rPr>
              <a:t>SF</a:t>
            </a:r>
            <a:r>
              <a:rPr sz="490" b="1" spc="-58" baseline="-22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16" dirty="0">
                <a:latin typeface="Arial" panose="020B0604020202020204"/>
                <a:cs typeface="Arial" panose="020B0604020202020204"/>
              </a:rPr>
              <a:t>SM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8" name="Group 5027"/>
          <p:cNvGrpSpPr/>
          <p:nvPr/>
        </p:nvGrpSpPr>
        <p:grpSpPr>
          <a:xfrm>
            <a:off x="4597082" y="6222827"/>
            <a:ext cx="68238" cy="54177"/>
            <a:chOff x="4597082" y="6222827"/>
            <a:chExt cx="68238" cy="54177"/>
          </a:xfrm>
        </p:grpSpPr>
        <p:pic>
          <p:nvPicPr>
            <p:cNvPr id="4936" name="object 4936"/>
            <p:cNvPicPr/>
            <p:nvPr/>
          </p:nvPicPr>
          <p:blipFill>
            <a:blip r:embed="rId708" cstate="print"/>
            <a:stretch>
              <a:fillRect/>
            </a:stretch>
          </p:blipFill>
          <p:spPr>
            <a:xfrm>
              <a:off x="4597082" y="6222827"/>
              <a:ext cx="67994" cy="53926"/>
            </a:xfrm>
            <a:prstGeom prst="rect">
              <a:avLst/>
            </a:prstGeom>
          </p:spPr>
        </p:pic>
        <p:sp>
          <p:nvSpPr>
            <p:cNvPr id="4937" name="object 4937"/>
            <p:cNvSpPr/>
            <p:nvPr/>
          </p:nvSpPr>
          <p:spPr>
            <a:xfrm>
              <a:off x="4597082" y="6222827"/>
              <a:ext cx="68238" cy="54177"/>
            </a:xfrm>
            <a:custGeom>
              <a:avLst/>
              <a:gdLst/>
              <a:ahLst/>
              <a:cxnLst/>
              <a:rect l="l" t="t" r="r" b="b"/>
              <a:pathLst>
                <a:path w="104775" h="83184">
                  <a:moveTo>
                    <a:pt x="0" y="82800"/>
                  </a:moveTo>
                  <a:lnTo>
                    <a:pt x="104400" y="82800"/>
                  </a:lnTo>
                  <a:lnTo>
                    <a:pt x="104400" y="0"/>
                  </a:lnTo>
                  <a:lnTo>
                    <a:pt x="0" y="0"/>
                  </a:lnTo>
                  <a:lnTo>
                    <a:pt x="0" y="828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38" name="object 4938"/>
          <p:cNvSpPr txBox="1"/>
          <p:nvPr/>
        </p:nvSpPr>
        <p:spPr>
          <a:xfrm>
            <a:off x="4765942" y="5839038"/>
            <a:ext cx="543226" cy="100496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lnSpc>
                <a:spcPts val="285"/>
              </a:lnSpc>
              <a:spcBef>
                <a:spcPts val="3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47.0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47.2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0"/>
              </a:lnSpc>
              <a:spcBef>
                <a:spcPts val="19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50.2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50.4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45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51.4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7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52.4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95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52.6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54.25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5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55.78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90"/>
              </a:lnSpc>
              <a:spcBef>
                <a:spcPts val="200"/>
              </a:spcBef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58.2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4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59.0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60"/>
              </a:lnSpc>
            </a:pPr>
            <a:r>
              <a:rPr sz="260" b="1" spc="-13" dirty="0">
                <a:latin typeface="Arial" panose="020B0604020202020204"/>
                <a:cs typeface="Arial" panose="020B0604020202020204"/>
              </a:rPr>
              <a:t>59.3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7" name="Group 5026"/>
          <p:cNvGrpSpPr/>
          <p:nvPr/>
        </p:nvGrpSpPr>
        <p:grpSpPr>
          <a:xfrm>
            <a:off x="4980372" y="5958309"/>
            <a:ext cx="56658" cy="121588"/>
            <a:chOff x="4980372" y="5958309"/>
            <a:chExt cx="56658" cy="121588"/>
          </a:xfrm>
        </p:grpSpPr>
        <p:sp>
          <p:nvSpPr>
            <p:cNvPr id="4940" name="object 4940"/>
            <p:cNvSpPr/>
            <p:nvPr/>
          </p:nvSpPr>
          <p:spPr>
            <a:xfrm>
              <a:off x="4980372" y="5958309"/>
              <a:ext cx="56658" cy="121588"/>
            </a:xfrm>
            <a:custGeom>
              <a:avLst/>
              <a:gdLst/>
              <a:ahLst/>
              <a:cxnLst/>
              <a:rect l="l" t="t" r="r" b="b"/>
              <a:pathLst>
                <a:path w="86995" h="186690">
                  <a:moveTo>
                    <a:pt x="86400" y="0"/>
                  </a:moveTo>
                  <a:lnTo>
                    <a:pt x="0" y="0"/>
                  </a:lnTo>
                  <a:lnTo>
                    <a:pt x="0" y="186308"/>
                  </a:lnTo>
                  <a:lnTo>
                    <a:pt x="86400" y="186308"/>
                  </a:lnTo>
                  <a:lnTo>
                    <a:pt x="864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41" name="object 4941"/>
            <p:cNvSpPr/>
            <p:nvPr/>
          </p:nvSpPr>
          <p:spPr>
            <a:xfrm>
              <a:off x="4980372" y="5958309"/>
              <a:ext cx="56658" cy="121588"/>
            </a:xfrm>
            <a:custGeom>
              <a:avLst/>
              <a:gdLst/>
              <a:ahLst/>
              <a:cxnLst/>
              <a:rect l="l" t="t" r="r" b="b"/>
              <a:pathLst>
                <a:path w="86995" h="186690">
                  <a:moveTo>
                    <a:pt x="0" y="186308"/>
                  </a:moveTo>
                  <a:lnTo>
                    <a:pt x="86400" y="186308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863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42" name="object 4942"/>
          <p:cNvSpPr txBox="1"/>
          <p:nvPr/>
        </p:nvSpPr>
        <p:spPr>
          <a:xfrm>
            <a:off x="4814451" y="5992577"/>
            <a:ext cx="318030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3020" defTabSz="595630">
              <a:spcBef>
                <a:spcPts val="70"/>
              </a:spcBef>
            </a:pPr>
            <a:r>
              <a:rPr sz="490" b="1" baseline="11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12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199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17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449" baseline="17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S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6" name="Group 5025"/>
          <p:cNvGrpSpPr/>
          <p:nvPr/>
        </p:nvGrpSpPr>
        <p:grpSpPr>
          <a:xfrm>
            <a:off x="4980372" y="6079657"/>
            <a:ext cx="56658" cy="131513"/>
            <a:chOff x="4980372" y="6079657"/>
            <a:chExt cx="56658" cy="131513"/>
          </a:xfrm>
        </p:grpSpPr>
        <p:pic>
          <p:nvPicPr>
            <p:cNvPr id="4944" name="object 4944"/>
            <p:cNvPicPr/>
            <p:nvPr/>
          </p:nvPicPr>
          <p:blipFill>
            <a:blip r:embed="rId709" cstate="print"/>
            <a:stretch>
              <a:fillRect/>
            </a:stretch>
          </p:blipFill>
          <p:spPr>
            <a:xfrm>
              <a:off x="4980372" y="6079657"/>
              <a:ext cx="56271" cy="131264"/>
            </a:xfrm>
            <a:prstGeom prst="rect">
              <a:avLst/>
            </a:prstGeom>
          </p:spPr>
        </p:pic>
        <p:sp>
          <p:nvSpPr>
            <p:cNvPr id="4945" name="object 4945"/>
            <p:cNvSpPr/>
            <p:nvPr/>
          </p:nvSpPr>
          <p:spPr>
            <a:xfrm>
              <a:off x="4980372" y="6079657"/>
              <a:ext cx="56658" cy="131513"/>
            </a:xfrm>
            <a:custGeom>
              <a:avLst/>
              <a:gdLst/>
              <a:ahLst/>
              <a:cxnLst/>
              <a:rect l="l" t="t" r="r" b="b"/>
              <a:pathLst>
                <a:path w="86995" h="201929">
                  <a:moveTo>
                    <a:pt x="0" y="201549"/>
                  </a:moveTo>
                  <a:lnTo>
                    <a:pt x="86400" y="201549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2015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46" name="object 4946"/>
          <p:cNvSpPr txBox="1"/>
          <p:nvPr/>
        </p:nvSpPr>
        <p:spPr>
          <a:xfrm>
            <a:off x="4975824" y="6125381"/>
            <a:ext cx="66170" cy="54681"/>
          </a:xfrm>
          <a:prstGeom prst="rect">
            <a:avLst/>
          </a:prstGeom>
        </p:spPr>
        <p:txBody>
          <a:bodyPr vert="horz" wrap="square" lIns="0" tIns="9511" rIns="0" bIns="0" rtlCol="0">
            <a:spAutoFit/>
          </a:bodyPr>
          <a:lstStyle/>
          <a:p>
            <a:pPr marL="8255" defTabSz="595630">
              <a:spcBef>
                <a:spcPts val="75"/>
              </a:spcBef>
            </a:pPr>
            <a:r>
              <a:rPr sz="295" b="1" spc="-16" dirty="0">
                <a:latin typeface="Arial" panose="020B0604020202020204"/>
                <a:cs typeface="Arial" panose="020B0604020202020204"/>
              </a:rPr>
              <a:t>SF</a:t>
            </a:r>
            <a:endParaRPr sz="29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5" name="Group 5024"/>
          <p:cNvGrpSpPr/>
          <p:nvPr/>
        </p:nvGrpSpPr>
        <p:grpSpPr>
          <a:xfrm>
            <a:off x="4980372" y="6085547"/>
            <a:ext cx="56658" cy="247947"/>
            <a:chOff x="4980372" y="6085547"/>
            <a:chExt cx="56658" cy="247947"/>
          </a:xfrm>
        </p:grpSpPr>
        <p:sp>
          <p:nvSpPr>
            <p:cNvPr id="4948" name="object 4948"/>
            <p:cNvSpPr/>
            <p:nvPr/>
          </p:nvSpPr>
          <p:spPr>
            <a:xfrm>
              <a:off x="5007170" y="6085547"/>
              <a:ext cx="0" cy="13648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52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49" name="object 4949"/>
            <p:cNvSpPr/>
            <p:nvPr/>
          </p:nvSpPr>
          <p:spPr>
            <a:xfrm>
              <a:off x="4990297" y="6085547"/>
              <a:ext cx="33912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650" y="47222"/>
                  </a:lnTo>
                  <a:lnTo>
                    <a:pt x="25860" y="45691"/>
                  </a:lnTo>
                  <a:lnTo>
                    <a:pt x="39094" y="47222"/>
                  </a:lnTo>
                  <a:lnTo>
                    <a:pt x="51815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50" name="object 4950"/>
            <p:cNvSpPr/>
            <p:nvPr/>
          </p:nvSpPr>
          <p:spPr>
            <a:xfrm>
              <a:off x="4980372" y="6207771"/>
              <a:ext cx="56658" cy="125723"/>
            </a:xfrm>
            <a:custGeom>
              <a:avLst/>
              <a:gdLst/>
              <a:ahLst/>
              <a:cxnLst/>
              <a:rect l="l" t="t" r="r" b="b"/>
              <a:pathLst>
                <a:path w="86995" h="193040">
                  <a:moveTo>
                    <a:pt x="864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86400" y="192963"/>
                  </a:lnTo>
                  <a:lnTo>
                    <a:pt x="864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51" name="object 4951"/>
            <p:cNvSpPr/>
            <p:nvPr/>
          </p:nvSpPr>
          <p:spPr>
            <a:xfrm>
              <a:off x="4980372" y="6207771"/>
              <a:ext cx="56658" cy="125723"/>
            </a:xfrm>
            <a:custGeom>
              <a:avLst/>
              <a:gdLst/>
              <a:ahLst/>
              <a:cxnLst/>
              <a:rect l="l" t="t" r="r" b="b"/>
              <a:pathLst>
                <a:path w="86995" h="193040">
                  <a:moveTo>
                    <a:pt x="0" y="192963"/>
                  </a:moveTo>
                  <a:lnTo>
                    <a:pt x="86400" y="192963"/>
                  </a:lnTo>
                  <a:lnTo>
                    <a:pt x="864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52" name="object 4952"/>
          <p:cNvSpPr txBox="1"/>
          <p:nvPr/>
        </p:nvSpPr>
        <p:spPr>
          <a:xfrm>
            <a:off x="4691954" y="6221658"/>
            <a:ext cx="441685" cy="73626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106680" defTabSz="595630">
              <a:lnSpc>
                <a:spcPts val="320"/>
              </a:lnSpc>
              <a:spcBef>
                <a:spcPts val="65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Z</a:t>
            </a:r>
            <a:r>
              <a:rPr sz="325" b="1" spc="5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43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R</a:t>
            </a:r>
            <a:r>
              <a:rPr sz="325" b="1" spc="176" dirty="0">
                <a:latin typeface="Arial" panose="020B0604020202020204"/>
                <a:cs typeface="Arial" panose="020B0604020202020204"/>
              </a:rPr>
              <a:t>  </a:t>
            </a:r>
            <a:r>
              <a:rPr sz="490" b="1" baseline="-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386" baseline="-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9" dirty="0">
                <a:latin typeface="Arial" panose="020B0604020202020204"/>
                <a:cs typeface="Arial" panose="020B0604020202020204"/>
              </a:rPr>
              <a:t>R</a:t>
            </a:r>
            <a:endParaRPr sz="325">
              <a:latin typeface="Arial" panose="020B0604020202020204"/>
              <a:cs typeface="Arial" panose="020B0604020202020204"/>
            </a:endParaRPr>
          </a:p>
          <a:p>
            <a:pPr marL="33020" defTabSz="595630">
              <a:lnSpc>
                <a:spcPts val="24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SDN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4" name="Group 5023"/>
          <p:cNvGrpSpPr/>
          <p:nvPr/>
        </p:nvGrpSpPr>
        <p:grpSpPr>
          <a:xfrm>
            <a:off x="5036701" y="5958309"/>
            <a:ext cx="28949" cy="187757"/>
            <a:chOff x="5036701" y="5958309"/>
            <a:chExt cx="28949" cy="187757"/>
          </a:xfrm>
        </p:grpSpPr>
        <p:sp>
          <p:nvSpPr>
            <p:cNvPr id="4954" name="object 4954"/>
            <p:cNvSpPr/>
            <p:nvPr/>
          </p:nvSpPr>
          <p:spPr>
            <a:xfrm>
              <a:off x="5036701" y="5958309"/>
              <a:ext cx="28949" cy="187757"/>
            </a:xfrm>
            <a:custGeom>
              <a:avLst/>
              <a:gdLst/>
              <a:ahLst/>
              <a:cxnLst/>
              <a:rect l="l" t="t" r="r" b="b"/>
              <a:pathLst>
                <a:path w="44450" h="288290">
                  <a:moveTo>
                    <a:pt x="44085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44085" y="287997"/>
                  </a:lnTo>
                  <a:lnTo>
                    <a:pt x="44085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55" name="object 4955"/>
            <p:cNvSpPr/>
            <p:nvPr/>
          </p:nvSpPr>
          <p:spPr>
            <a:xfrm>
              <a:off x="5036701" y="5958309"/>
              <a:ext cx="28949" cy="187757"/>
            </a:xfrm>
            <a:custGeom>
              <a:avLst/>
              <a:gdLst/>
              <a:ahLst/>
              <a:cxnLst/>
              <a:rect l="l" t="t" r="r" b="b"/>
              <a:pathLst>
                <a:path w="44450" h="288290">
                  <a:moveTo>
                    <a:pt x="0" y="287997"/>
                  </a:moveTo>
                  <a:lnTo>
                    <a:pt x="44085" y="287997"/>
                  </a:lnTo>
                  <a:lnTo>
                    <a:pt x="44085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56" name="object 4956"/>
          <p:cNvSpPr txBox="1"/>
          <p:nvPr/>
        </p:nvSpPr>
        <p:spPr>
          <a:xfrm>
            <a:off x="5013872" y="6034067"/>
            <a:ext cx="208022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90" b="1" baseline="28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54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X</a:t>
            </a:r>
            <a:r>
              <a:rPr sz="325" b="1" spc="26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39000" dirty="0">
                <a:latin typeface="Arial" panose="020B0604020202020204"/>
                <a:cs typeface="Arial" panose="020B0604020202020204"/>
              </a:rPr>
              <a:t>X</a:t>
            </a:r>
            <a:r>
              <a:rPr sz="490" b="1" spc="206" baseline="39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spc="-49" baseline="6000" dirty="0">
                <a:latin typeface="Arial" panose="020B0604020202020204"/>
                <a:cs typeface="Arial" panose="020B0604020202020204"/>
              </a:rPr>
              <a:t>F</a:t>
            </a:r>
            <a:endParaRPr sz="490" baseline="6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3" name="Group 5022"/>
          <p:cNvGrpSpPr/>
          <p:nvPr/>
        </p:nvGrpSpPr>
        <p:grpSpPr>
          <a:xfrm>
            <a:off x="5036701" y="6145877"/>
            <a:ext cx="28949" cy="187757"/>
            <a:chOff x="5036701" y="6145877"/>
            <a:chExt cx="28949" cy="187757"/>
          </a:xfrm>
        </p:grpSpPr>
        <p:sp>
          <p:nvSpPr>
            <p:cNvPr id="4958" name="object 4958"/>
            <p:cNvSpPr/>
            <p:nvPr/>
          </p:nvSpPr>
          <p:spPr>
            <a:xfrm>
              <a:off x="5036701" y="6145877"/>
              <a:ext cx="28949" cy="187757"/>
            </a:xfrm>
            <a:custGeom>
              <a:avLst/>
              <a:gdLst/>
              <a:ahLst/>
              <a:cxnLst/>
              <a:rect l="l" t="t" r="r" b="b"/>
              <a:pathLst>
                <a:path w="44450" h="288290">
                  <a:moveTo>
                    <a:pt x="44085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44085" y="287997"/>
                  </a:lnTo>
                  <a:lnTo>
                    <a:pt x="4408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59" name="object 4959"/>
            <p:cNvSpPr/>
            <p:nvPr/>
          </p:nvSpPr>
          <p:spPr>
            <a:xfrm>
              <a:off x="5036701" y="6145877"/>
              <a:ext cx="28949" cy="187757"/>
            </a:xfrm>
            <a:custGeom>
              <a:avLst/>
              <a:gdLst/>
              <a:ahLst/>
              <a:cxnLst/>
              <a:rect l="l" t="t" r="r" b="b"/>
              <a:pathLst>
                <a:path w="44450" h="288290">
                  <a:moveTo>
                    <a:pt x="0" y="287997"/>
                  </a:moveTo>
                  <a:lnTo>
                    <a:pt x="44085" y="287997"/>
                  </a:lnTo>
                  <a:lnTo>
                    <a:pt x="44085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60" name="object 4960"/>
          <p:cNvSpPr txBox="1"/>
          <p:nvPr/>
        </p:nvSpPr>
        <p:spPr>
          <a:xfrm>
            <a:off x="5012301" y="6182155"/>
            <a:ext cx="287426" cy="58494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24765" defTabSz="595630">
              <a:spcBef>
                <a:spcPts val="65"/>
              </a:spcBef>
            </a:pPr>
            <a:r>
              <a:rPr sz="440" b="1" baseline="-25000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dirty="0">
                <a:latin typeface="Arial" panose="020B0604020202020204"/>
                <a:cs typeface="Arial" panose="020B0604020202020204"/>
              </a:rPr>
              <a:t>S</a:t>
            </a:r>
            <a:r>
              <a:rPr sz="325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-39000" dirty="0">
                <a:latin typeface="Arial" panose="020B0604020202020204"/>
                <a:cs typeface="Arial" panose="020B0604020202020204"/>
              </a:rPr>
              <a:t>S</a:t>
            </a:r>
            <a:r>
              <a:rPr sz="490" b="1" spc="161" baseline="-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17" dirty="0">
                <a:latin typeface="Arial" panose="020B0604020202020204"/>
                <a:cs typeface="Arial" panose="020B0604020202020204"/>
              </a:rPr>
              <a:t>  </a:t>
            </a:r>
            <a:r>
              <a:rPr sz="230" b="1" spc="-33" dirty="0">
                <a:latin typeface="Arial" panose="020B0604020202020204"/>
                <a:cs typeface="Arial" panose="020B0604020202020204"/>
              </a:rPr>
              <a:t>D</a:t>
            </a:r>
            <a:endParaRPr sz="23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61" name="object 4961"/>
          <p:cNvSpPr txBox="1"/>
          <p:nvPr/>
        </p:nvSpPr>
        <p:spPr>
          <a:xfrm>
            <a:off x="9644495" y="5805702"/>
            <a:ext cx="40011" cy="117452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8255" defTabSz="595630"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3000.0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62" name="object 4962"/>
          <p:cNvSpPr txBox="1"/>
          <p:nvPr/>
        </p:nvSpPr>
        <p:spPr>
          <a:xfrm>
            <a:off x="9318813" y="6314164"/>
            <a:ext cx="352355" cy="98505"/>
          </a:xfrm>
          <a:prstGeom prst="rect">
            <a:avLst/>
          </a:prstGeom>
        </p:spPr>
        <p:txBody>
          <a:bodyPr vert="horz" wrap="square" lIns="0" tIns="8271" rIns="0" bIns="0" rtlCol="0">
            <a:spAutoFit/>
          </a:bodyPr>
          <a:lstStyle/>
          <a:p>
            <a:pPr marL="8255" defTabSz="595630">
              <a:spcBef>
                <a:spcPts val="65"/>
              </a:spcBef>
            </a:pPr>
            <a:r>
              <a:rPr sz="585" b="1" dirty="0">
                <a:latin typeface="Arial" panose="020B0604020202020204"/>
                <a:cs typeface="Arial" panose="020B0604020202020204"/>
              </a:rPr>
              <a:t>3000</a:t>
            </a:r>
            <a:r>
              <a:rPr sz="585" b="1" spc="-6" dirty="0">
                <a:latin typeface="Arial" panose="020B0604020202020204"/>
                <a:cs typeface="Arial" panose="020B0604020202020204"/>
              </a:rPr>
              <a:t> </a:t>
            </a:r>
            <a:r>
              <a:rPr sz="585" b="1" spc="-16" dirty="0">
                <a:latin typeface="Arial" panose="020B0604020202020204"/>
                <a:cs typeface="Arial" panose="020B0604020202020204"/>
              </a:rPr>
              <a:t>GHz</a:t>
            </a:r>
            <a:endParaRPr sz="58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2" name="Group 5021"/>
          <p:cNvGrpSpPr/>
          <p:nvPr/>
        </p:nvGrpSpPr>
        <p:grpSpPr>
          <a:xfrm>
            <a:off x="6539091" y="3992215"/>
            <a:ext cx="81554" cy="375350"/>
            <a:chOff x="6539091" y="3992215"/>
            <a:chExt cx="81554" cy="375350"/>
          </a:xfrm>
        </p:grpSpPr>
        <p:sp>
          <p:nvSpPr>
            <p:cNvPr id="4964" name="object 4964"/>
            <p:cNvSpPr/>
            <p:nvPr/>
          </p:nvSpPr>
          <p:spPr>
            <a:xfrm>
              <a:off x="6539587" y="3992215"/>
              <a:ext cx="43010" cy="187758"/>
            </a:xfrm>
            <a:custGeom>
              <a:avLst/>
              <a:gdLst/>
              <a:ahLst/>
              <a:cxnLst/>
              <a:rect l="l" t="t" r="r" b="b"/>
              <a:pathLst>
                <a:path w="66040" h="288289">
                  <a:moveTo>
                    <a:pt x="65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5999" y="287997"/>
                  </a:lnTo>
                  <a:lnTo>
                    <a:pt x="65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65" name="object 4965"/>
            <p:cNvSpPr/>
            <p:nvPr/>
          </p:nvSpPr>
          <p:spPr>
            <a:xfrm>
              <a:off x="6539587" y="3992215"/>
              <a:ext cx="43010" cy="187758"/>
            </a:xfrm>
            <a:custGeom>
              <a:avLst/>
              <a:gdLst/>
              <a:ahLst/>
              <a:cxnLst/>
              <a:rect l="l" t="t" r="r" b="b"/>
              <a:pathLst>
                <a:path w="66040" h="288289">
                  <a:moveTo>
                    <a:pt x="0" y="287997"/>
                  </a:moveTo>
                  <a:lnTo>
                    <a:pt x="65999" y="287997"/>
                  </a:lnTo>
                  <a:lnTo>
                    <a:pt x="65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66" name="object 4966"/>
            <p:cNvSpPr/>
            <p:nvPr/>
          </p:nvSpPr>
          <p:spPr>
            <a:xfrm>
              <a:off x="6539091" y="4179807"/>
              <a:ext cx="43010" cy="187758"/>
            </a:xfrm>
            <a:custGeom>
              <a:avLst/>
              <a:gdLst/>
              <a:ahLst/>
              <a:cxnLst/>
              <a:rect l="l" t="t" r="r" b="b"/>
              <a:pathLst>
                <a:path w="66040" h="288289">
                  <a:moveTo>
                    <a:pt x="65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5999" y="287997"/>
                  </a:lnTo>
                  <a:lnTo>
                    <a:pt x="65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67" name="object 4967"/>
            <p:cNvSpPr/>
            <p:nvPr/>
          </p:nvSpPr>
          <p:spPr>
            <a:xfrm>
              <a:off x="6539091" y="4179807"/>
              <a:ext cx="43010" cy="187758"/>
            </a:xfrm>
            <a:custGeom>
              <a:avLst/>
              <a:gdLst/>
              <a:ahLst/>
              <a:cxnLst/>
              <a:rect l="l" t="t" r="r" b="b"/>
              <a:pathLst>
                <a:path w="66040" h="288289">
                  <a:moveTo>
                    <a:pt x="0" y="287997"/>
                  </a:moveTo>
                  <a:lnTo>
                    <a:pt x="65999" y="287997"/>
                  </a:lnTo>
                  <a:lnTo>
                    <a:pt x="65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68" name="object 4968"/>
            <p:cNvSpPr/>
            <p:nvPr/>
          </p:nvSpPr>
          <p:spPr>
            <a:xfrm>
              <a:off x="6584335" y="4118129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69" name="object 4969"/>
            <p:cNvSpPr/>
            <p:nvPr/>
          </p:nvSpPr>
          <p:spPr>
            <a:xfrm>
              <a:off x="6584335" y="4118129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70" name="object 4970"/>
            <p:cNvSpPr/>
            <p:nvPr/>
          </p:nvSpPr>
          <p:spPr>
            <a:xfrm>
              <a:off x="6584335" y="399224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540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4000" y="19296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71" name="object 4971"/>
            <p:cNvSpPr/>
            <p:nvPr/>
          </p:nvSpPr>
          <p:spPr>
            <a:xfrm>
              <a:off x="6584335" y="399224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972" name="object 4972"/>
            <p:cNvPicPr/>
            <p:nvPr/>
          </p:nvPicPr>
          <p:blipFill>
            <a:blip r:embed="rId710" cstate="print"/>
            <a:stretch>
              <a:fillRect/>
            </a:stretch>
          </p:blipFill>
          <p:spPr>
            <a:xfrm>
              <a:off x="6585079" y="4243810"/>
              <a:ext cx="35169" cy="123564"/>
            </a:xfrm>
            <a:prstGeom prst="rect">
              <a:avLst/>
            </a:prstGeom>
          </p:spPr>
        </p:pic>
        <p:sp>
          <p:nvSpPr>
            <p:cNvPr id="4973" name="object 4973"/>
            <p:cNvSpPr/>
            <p:nvPr/>
          </p:nvSpPr>
          <p:spPr>
            <a:xfrm>
              <a:off x="6585079" y="4243810"/>
              <a:ext cx="35566" cy="123655"/>
            </a:xfrm>
            <a:custGeom>
              <a:avLst/>
              <a:gdLst/>
              <a:ahLst/>
              <a:cxnLst/>
              <a:rect l="l" t="t" r="r" b="b"/>
              <a:pathLst>
                <a:path w="54609" h="189864">
                  <a:moveTo>
                    <a:pt x="0" y="189725"/>
                  </a:moveTo>
                  <a:lnTo>
                    <a:pt x="54000" y="1897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4974" name="object 4974"/>
          <p:cNvSpPr txBox="1"/>
          <p:nvPr/>
        </p:nvSpPr>
        <p:spPr>
          <a:xfrm>
            <a:off x="6426355" y="4255216"/>
            <a:ext cx="198924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315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M</a:t>
            </a:r>
            <a:endParaRPr sz="390" baseline="7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75" name="object 4975"/>
          <p:cNvSpPr txBox="1"/>
          <p:nvPr/>
        </p:nvSpPr>
        <p:spPr>
          <a:xfrm>
            <a:off x="6581191" y="4294339"/>
            <a:ext cx="43838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1" name="Group 5020"/>
          <p:cNvGrpSpPr/>
          <p:nvPr/>
        </p:nvGrpSpPr>
        <p:grpSpPr>
          <a:xfrm>
            <a:off x="6582185" y="3991801"/>
            <a:ext cx="242761" cy="375763"/>
            <a:chOff x="6582185" y="3991801"/>
            <a:chExt cx="242761" cy="375763"/>
          </a:xfrm>
        </p:grpSpPr>
        <p:pic>
          <p:nvPicPr>
            <p:cNvPr id="4977" name="object 4977"/>
            <p:cNvPicPr/>
            <p:nvPr/>
          </p:nvPicPr>
          <p:blipFill>
            <a:blip r:embed="rId711" cstate="print"/>
            <a:stretch>
              <a:fillRect/>
            </a:stretch>
          </p:blipFill>
          <p:spPr>
            <a:xfrm>
              <a:off x="6582185" y="4243809"/>
              <a:ext cx="41030" cy="123564"/>
            </a:xfrm>
            <a:prstGeom prst="rect">
              <a:avLst/>
            </a:prstGeom>
          </p:spPr>
        </p:pic>
        <p:sp>
          <p:nvSpPr>
            <p:cNvPr id="4978" name="object 4978"/>
            <p:cNvSpPr/>
            <p:nvPr/>
          </p:nvSpPr>
          <p:spPr>
            <a:xfrm>
              <a:off x="6582185" y="4243809"/>
              <a:ext cx="41356" cy="123655"/>
            </a:xfrm>
            <a:custGeom>
              <a:avLst/>
              <a:gdLst/>
              <a:ahLst/>
              <a:cxnLst/>
              <a:rect l="l" t="t" r="r" b="b"/>
              <a:pathLst>
                <a:path w="63500" h="189864">
                  <a:moveTo>
                    <a:pt x="0" y="189725"/>
                  </a:moveTo>
                  <a:lnTo>
                    <a:pt x="62999" y="189725"/>
                  </a:lnTo>
                  <a:lnTo>
                    <a:pt x="62999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79" name="object 4979"/>
            <p:cNvSpPr/>
            <p:nvPr/>
          </p:nvSpPr>
          <p:spPr>
            <a:xfrm>
              <a:off x="6622632" y="3992215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0" name="object 4980"/>
            <p:cNvSpPr/>
            <p:nvPr/>
          </p:nvSpPr>
          <p:spPr>
            <a:xfrm>
              <a:off x="6622632" y="3992215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1" name="object 4981"/>
            <p:cNvSpPr/>
            <p:nvPr/>
          </p:nvSpPr>
          <p:spPr>
            <a:xfrm>
              <a:off x="6622797" y="4179807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80999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80999" y="287997"/>
                  </a:lnTo>
                  <a:lnTo>
                    <a:pt x="8099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2" name="object 4982"/>
            <p:cNvSpPr/>
            <p:nvPr/>
          </p:nvSpPr>
          <p:spPr>
            <a:xfrm>
              <a:off x="6622797" y="4179807"/>
              <a:ext cx="52936" cy="187757"/>
            </a:xfrm>
            <a:custGeom>
              <a:avLst/>
              <a:gdLst/>
              <a:ahLst/>
              <a:cxnLst/>
              <a:rect l="l" t="t" r="r" b="b"/>
              <a:pathLst>
                <a:path w="81279" h="288289">
                  <a:moveTo>
                    <a:pt x="0" y="287997"/>
                  </a:moveTo>
                  <a:lnTo>
                    <a:pt x="80999" y="287997"/>
                  </a:lnTo>
                  <a:lnTo>
                    <a:pt x="80999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3" name="object 4983"/>
            <p:cNvSpPr/>
            <p:nvPr/>
          </p:nvSpPr>
          <p:spPr>
            <a:xfrm>
              <a:off x="6674906" y="411606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39">
                  <a:moveTo>
                    <a:pt x="57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600" y="192963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4" name="object 4984"/>
            <p:cNvSpPr/>
            <p:nvPr/>
          </p:nvSpPr>
          <p:spPr>
            <a:xfrm>
              <a:off x="6674906" y="411606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39">
                  <a:moveTo>
                    <a:pt x="0" y="192963"/>
                  </a:moveTo>
                  <a:lnTo>
                    <a:pt x="57600" y="192963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5" name="object 4985"/>
            <p:cNvSpPr/>
            <p:nvPr/>
          </p:nvSpPr>
          <p:spPr>
            <a:xfrm>
              <a:off x="6675816" y="3992198"/>
              <a:ext cx="37634" cy="123655"/>
            </a:xfrm>
            <a:custGeom>
              <a:avLst/>
              <a:gdLst/>
              <a:ahLst/>
              <a:cxnLst/>
              <a:rect l="l" t="t" r="r" b="b"/>
              <a:pathLst>
                <a:path w="57784" h="189864">
                  <a:moveTo>
                    <a:pt x="57600" y="0"/>
                  </a:moveTo>
                  <a:lnTo>
                    <a:pt x="0" y="0"/>
                  </a:lnTo>
                  <a:lnTo>
                    <a:pt x="0" y="189725"/>
                  </a:lnTo>
                  <a:lnTo>
                    <a:pt x="57600" y="189725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6" name="object 4986"/>
            <p:cNvSpPr/>
            <p:nvPr/>
          </p:nvSpPr>
          <p:spPr>
            <a:xfrm>
              <a:off x="6675816" y="3992198"/>
              <a:ext cx="37634" cy="123655"/>
            </a:xfrm>
            <a:custGeom>
              <a:avLst/>
              <a:gdLst/>
              <a:ahLst/>
              <a:cxnLst/>
              <a:rect l="l" t="t" r="r" b="b"/>
              <a:pathLst>
                <a:path w="57784" h="189864">
                  <a:moveTo>
                    <a:pt x="0" y="189725"/>
                  </a:moveTo>
                  <a:lnTo>
                    <a:pt x="57600" y="189725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4987" name="object 4987"/>
            <p:cNvPicPr/>
            <p:nvPr/>
          </p:nvPicPr>
          <p:blipFill>
            <a:blip r:embed="rId712" cstate="print"/>
            <a:stretch>
              <a:fillRect/>
            </a:stretch>
          </p:blipFill>
          <p:spPr>
            <a:xfrm>
              <a:off x="6674989" y="4242072"/>
              <a:ext cx="35169" cy="123564"/>
            </a:xfrm>
            <a:prstGeom prst="rect">
              <a:avLst/>
            </a:prstGeom>
          </p:spPr>
        </p:pic>
        <p:sp>
          <p:nvSpPr>
            <p:cNvPr id="4988" name="object 4988"/>
            <p:cNvSpPr/>
            <p:nvPr/>
          </p:nvSpPr>
          <p:spPr>
            <a:xfrm>
              <a:off x="6674989" y="4242072"/>
              <a:ext cx="35566" cy="123655"/>
            </a:xfrm>
            <a:custGeom>
              <a:avLst/>
              <a:gdLst/>
              <a:ahLst/>
              <a:cxnLst/>
              <a:rect l="l" t="t" r="r" b="b"/>
              <a:pathLst>
                <a:path w="54609" h="189864">
                  <a:moveTo>
                    <a:pt x="0" y="189725"/>
                  </a:moveTo>
                  <a:lnTo>
                    <a:pt x="54000" y="189725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89" name="object 4989"/>
            <p:cNvSpPr/>
            <p:nvPr/>
          </p:nvSpPr>
          <p:spPr>
            <a:xfrm>
              <a:off x="6746204" y="3992240"/>
              <a:ext cx="34326" cy="125723"/>
            </a:xfrm>
            <a:custGeom>
              <a:avLst/>
              <a:gdLst/>
              <a:ahLst/>
              <a:cxnLst/>
              <a:rect l="l" t="t" r="r" b="b"/>
              <a:pathLst>
                <a:path w="52704" h="193039">
                  <a:moveTo>
                    <a:pt x="0" y="192963"/>
                  </a:moveTo>
                  <a:lnTo>
                    <a:pt x="52704" y="192963"/>
                  </a:lnTo>
                  <a:lnTo>
                    <a:pt x="52704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0" name="object 4990"/>
            <p:cNvSpPr/>
            <p:nvPr/>
          </p:nvSpPr>
          <p:spPr>
            <a:xfrm>
              <a:off x="6746204" y="3992240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1" name="object 4991"/>
            <p:cNvSpPr/>
            <p:nvPr/>
          </p:nvSpPr>
          <p:spPr>
            <a:xfrm>
              <a:off x="6710141" y="411606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39">
                  <a:moveTo>
                    <a:pt x="57600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57600" y="192963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2" name="object 4992"/>
            <p:cNvSpPr/>
            <p:nvPr/>
          </p:nvSpPr>
          <p:spPr>
            <a:xfrm>
              <a:off x="6710141" y="4116060"/>
              <a:ext cx="37634" cy="125723"/>
            </a:xfrm>
            <a:custGeom>
              <a:avLst/>
              <a:gdLst/>
              <a:ahLst/>
              <a:cxnLst/>
              <a:rect l="l" t="t" r="r" b="b"/>
              <a:pathLst>
                <a:path w="57784" h="193039">
                  <a:moveTo>
                    <a:pt x="0" y="192963"/>
                  </a:moveTo>
                  <a:lnTo>
                    <a:pt x="57600" y="192963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3" name="object 4993"/>
            <p:cNvSpPr/>
            <p:nvPr/>
          </p:nvSpPr>
          <p:spPr>
            <a:xfrm>
              <a:off x="6711134" y="3992198"/>
              <a:ext cx="37634" cy="123655"/>
            </a:xfrm>
            <a:custGeom>
              <a:avLst/>
              <a:gdLst/>
              <a:ahLst/>
              <a:cxnLst/>
              <a:rect l="l" t="t" r="r" b="b"/>
              <a:pathLst>
                <a:path w="57784" h="189864">
                  <a:moveTo>
                    <a:pt x="57600" y="0"/>
                  </a:moveTo>
                  <a:lnTo>
                    <a:pt x="0" y="0"/>
                  </a:lnTo>
                  <a:lnTo>
                    <a:pt x="0" y="189725"/>
                  </a:lnTo>
                  <a:lnTo>
                    <a:pt x="57600" y="189725"/>
                  </a:lnTo>
                  <a:lnTo>
                    <a:pt x="57600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4" name="object 4994"/>
            <p:cNvSpPr/>
            <p:nvPr/>
          </p:nvSpPr>
          <p:spPr>
            <a:xfrm>
              <a:off x="6711134" y="3992198"/>
              <a:ext cx="52109" cy="272124"/>
            </a:xfrm>
            <a:custGeom>
              <a:avLst/>
              <a:gdLst/>
              <a:ahLst/>
              <a:cxnLst/>
              <a:rect l="l" t="t" r="r" b="b"/>
              <a:pathLst>
                <a:path w="80009" h="417829">
                  <a:moveTo>
                    <a:pt x="0" y="189725"/>
                  </a:moveTo>
                  <a:lnTo>
                    <a:pt x="57600" y="189725"/>
                  </a:lnTo>
                  <a:lnTo>
                    <a:pt x="57600" y="0"/>
                  </a:lnTo>
                  <a:lnTo>
                    <a:pt x="0" y="0"/>
                  </a:lnTo>
                  <a:lnTo>
                    <a:pt x="0" y="189725"/>
                  </a:lnTo>
                  <a:close/>
                </a:path>
                <a:path w="80009" h="417829">
                  <a:moveTo>
                    <a:pt x="79882" y="417309"/>
                  </a:moveTo>
                  <a:lnTo>
                    <a:pt x="79882" y="3884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5" name="object 4995"/>
            <p:cNvSpPr/>
            <p:nvPr/>
          </p:nvSpPr>
          <p:spPr>
            <a:xfrm>
              <a:off x="6746287" y="4245207"/>
              <a:ext cx="33911" cy="33911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7" y="0"/>
                  </a:moveTo>
                  <a:lnTo>
                    <a:pt x="0" y="51815"/>
                  </a:lnTo>
                  <a:lnTo>
                    <a:pt x="12650" y="47243"/>
                  </a:lnTo>
                  <a:lnTo>
                    <a:pt x="25860" y="45719"/>
                  </a:lnTo>
                  <a:lnTo>
                    <a:pt x="39094" y="47243"/>
                  </a:lnTo>
                  <a:lnTo>
                    <a:pt x="51816" y="51815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6" name="object 4996"/>
            <p:cNvSpPr/>
            <p:nvPr/>
          </p:nvSpPr>
          <p:spPr>
            <a:xfrm>
              <a:off x="6780530" y="3991801"/>
              <a:ext cx="44251" cy="187757"/>
            </a:xfrm>
            <a:custGeom>
              <a:avLst/>
              <a:gdLst/>
              <a:ahLst/>
              <a:cxnLst/>
              <a:rect l="l" t="t" r="r" b="b"/>
              <a:pathLst>
                <a:path w="67945" h="288289">
                  <a:moveTo>
                    <a:pt x="6761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7613" y="287997"/>
                  </a:lnTo>
                  <a:lnTo>
                    <a:pt x="67613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7" name="object 4997"/>
            <p:cNvSpPr/>
            <p:nvPr/>
          </p:nvSpPr>
          <p:spPr>
            <a:xfrm>
              <a:off x="6780530" y="3991801"/>
              <a:ext cx="44251" cy="187757"/>
            </a:xfrm>
            <a:custGeom>
              <a:avLst/>
              <a:gdLst/>
              <a:ahLst/>
              <a:cxnLst/>
              <a:rect l="l" t="t" r="r" b="b"/>
              <a:pathLst>
                <a:path w="67945" h="288289">
                  <a:moveTo>
                    <a:pt x="0" y="287997"/>
                  </a:moveTo>
                  <a:lnTo>
                    <a:pt x="67613" y="287997"/>
                  </a:lnTo>
                  <a:lnTo>
                    <a:pt x="6761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8" name="object 4998"/>
            <p:cNvSpPr/>
            <p:nvPr/>
          </p:nvSpPr>
          <p:spPr>
            <a:xfrm>
              <a:off x="6780695" y="4179393"/>
              <a:ext cx="44251" cy="187757"/>
            </a:xfrm>
            <a:custGeom>
              <a:avLst/>
              <a:gdLst/>
              <a:ahLst/>
              <a:cxnLst/>
              <a:rect l="l" t="t" r="r" b="b"/>
              <a:pathLst>
                <a:path w="67945" h="288289">
                  <a:moveTo>
                    <a:pt x="67613" y="0"/>
                  </a:moveTo>
                  <a:lnTo>
                    <a:pt x="0" y="0"/>
                  </a:lnTo>
                  <a:lnTo>
                    <a:pt x="0" y="287997"/>
                  </a:lnTo>
                  <a:lnTo>
                    <a:pt x="67613" y="287997"/>
                  </a:lnTo>
                  <a:lnTo>
                    <a:pt x="676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4999" name="object 4999"/>
            <p:cNvSpPr/>
            <p:nvPr/>
          </p:nvSpPr>
          <p:spPr>
            <a:xfrm>
              <a:off x="6780695" y="4179393"/>
              <a:ext cx="44251" cy="187757"/>
            </a:xfrm>
            <a:custGeom>
              <a:avLst/>
              <a:gdLst/>
              <a:ahLst/>
              <a:cxnLst/>
              <a:rect l="l" t="t" r="r" b="b"/>
              <a:pathLst>
                <a:path w="67945" h="288289">
                  <a:moveTo>
                    <a:pt x="0" y="287997"/>
                  </a:moveTo>
                  <a:lnTo>
                    <a:pt x="67613" y="287997"/>
                  </a:lnTo>
                  <a:lnTo>
                    <a:pt x="67613" y="0"/>
                  </a:lnTo>
                  <a:lnTo>
                    <a:pt x="0" y="0"/>
                  </a:lnTo>
                  <a:lnTo>
                    <a:pt x="0" y="28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000" name="object 5000"/>
          <p:cNvSpPr txBox="1"/>
          <p:nvPr/>
        </p:nvSpPr>
        <p:spPr>
          <a:xfrm>
            <a:off x="6510721" y="4234538"/>
            <a:ext cx="33498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33020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108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9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28000" dirty="0">
                <a:latin typeface="Arial" panose="020B0604020202020204"/>
                <a:cs typeface="Arial" panose="020B0604020202020204"/>
              </a:rPr>
              <a:t>S</a:t>
            </a:r>
            <a:r>
              <a:rPr sz="390" b="1" spc="381" baseline="28000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01" name="object 5001"/>
          <p:cNvSpPr txBox="1"/>
          <p:nvPr/>
        </p:nvSpPr>
        <p:spPr>
          <a:xfrm>
            <a:off x="5728551" y="3818092"/>
            <a:ext cx="1193660" cy="154673"/>
          </a:xfrm>
          <a:prstGeom prst="rect">
            <a:avLst/>
          </a:prstGeom>
        </p:spPr>
        <p:txBody>
          <a:bodyPr vert="vert270" wrap="square" lIns="0" tIns="4549" rIns="0" bIns="0" rtlCol="0">
            <a:spAutoFit/>
          </a:bodyPr>
          <a:lstStyle/>
          <a:p>
            <a:pPr marL="9525" defTabSz="595630">
              <a:spcBef>
                <a:spcPts val="3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137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1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137.025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9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137.175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14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137.825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80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138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lnSpc>
                <a:spcPts val="280"/>
              </a:lnSpc>
              <a:spcBef>
                <a:spcPts val="2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143.6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6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143.65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lnSpc>
                <a:spcPts val="285"/>
              </a:lnSpc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144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spcBef>
                <a:spcPts val="2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146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255" defTabSz="595630">
              <a:spcBef>
                <a:spcPts val="5"/>
              </a:spcBef>
            </a:pPr>
            <a:r>
              <a:rPr sz="260" b="1" spc="-16" dirty="0">
                <a:latin typeface="Arial" panose="020B0604020202020204"/>
                <a:cs typeface="Arial" panose="020B0604020202020204"/>
              </a:rPr>
              <a:t>148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5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149.9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9525" defTabSz="595630">
              <a:spcBef>
                <a:spcPts val="12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150.05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  <a:spcBef>
                <a:spcPts val="15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156.4875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156.5625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05"/>
              </a:lnSpc>
              <a:spcBef>
                <a:spcPts val="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156.7625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7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156.7875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6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156.8125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156.8375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  <a:spcBef>
                <a:spcPts val="3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157.1875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157.3375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5"/>
              </a:lnSpc>
              <a:spcBef>
                <a:spcPts val="155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161.7875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9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161.9375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1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161.9625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310"/>
              </a:lnSpc>
              <a:spcBef>
                <a:spcPts val="80"/>
              </a:spcBef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161.9875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70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162.0125</a:t>
            </a:r>
            <a:endParaRPr sz="260">
              <a:latin typeface="Arial" panose="020B0604020202020204"/>
              <a:cs typeface="Arial" panose="020B0604020202020204"/>
            </a:endParaRPr>
          </a:p>
          <a:p>
            <a:pPr marL="8890" defTabSz="595630">
              <a:lnSpc>
                <a:spcPts val="275"/>
              </a:lnSpc>
            </a:pPr>
            <a:r>
              <a:rPr sz="260" b="1" spc="-6" dirty="0">
                <a:latin typeface="Arial" panose="020B0604020202020204"/>
                <a:cs typeface="Arial" panose="020B0604020202020204"/>
              </a:rPr>
              <a:t>162.0375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20" name="Group 5019"/>
          <p:cNvGrpSpPr/>
          <p:nvPr/>
        </p:nvGrpSpPr>
        <p:grpSpPr>
          <a:xfrm>
            <a:off x="6826270" y="3993066"/>
            <a:ext cx="45492" cy="125723"/>
            <a:chOff x="6826270" y="3993066"/>
            <a:chExt cx="45492" cy="125723"/>
          </a:xfrm>
        </p:grpSpPr>
        <p:sp>
          <p:nvSpPr>
            <p:cNvPr id="5003" name="object 5003"/>
            <p:cNvSpPr/>
            <p:nvPr/>
          </p:nvSpPr>
          <p:spPr>
            <a:xfrm>
              <a:off x="6826270" y="3993066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39">
                  <a:moveTo>
                    <a:pt x="69626" y="0"/>
                  </a:moveTo>
                  <a:lnTo>
                    <a:pt x="0" y="0"/>
                  </a:lnTo>
                  <a:lnTo>
                    <a:pt x="0" y="192963"/>
                  </a:lnTo>
                  <a:lnTo>
                    <a:pt x="69626" y="192963"/>
                  </a:lnTo>
                  <a:lnTo>
                    <a:pt x="696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04" name="object 5004"/>
            <p:cNvSpPr/>
            <p:nvPr/>
          </p:nvSpPr>
          <p:spPr>
            <a:xfrm>
              <a:off x="6826270" y="3993066"/>
              <a:ext cx="45492" cy="125723"/>
            </a:xfrm>
            <a:custGeom>
              <a:avLst/>
              <a:gdLst/>
              <a:ahLst/>
              <a:cxnLst/>
              <a:rect l="l" t="t" r="r" b="b"/>
              <a:pathLst>
                <a:path w="69850" h="193039">
                  <a:moveTo>
                    <a:pt x="0" y="192963"/>
                  </a:moveTo>
                  <a:lnTo>
                    <a:pt x="69626" y="192963"/>
                  </a:lnTo>
                  <a:lnTo>
                    <a:pt x="69626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005" name="object 5005"/>
          <p:cNvSpPr txBox="1"/>
          <p:nvPr/>
        </p:nvSpPr>
        <p:spPr>
          <a:xfrm>
            <a:off x="6738841" y="3996160"/>
            <a:ext cx="136476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299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M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06" name="object 5006"/>
          <p:cNvSpPr txBox="1"/>
          <p:nvPr/>
        </p:nvSpPr>
        <p:spPr>
          <a:xfrm>
            <a:off x="6290541" y="4046946"/>
            <a:ext cx="686101" cy="58912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24765" defTabSz="595630"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146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-1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268" baseline="28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28000" dirty="0">
                <a:latin typeface="Arial" panose="020B0604020202020204"/>
                <a:cs typeface="Arial" panose="020B0604020202020204"/>
              </a:rPr>
              <a:t>M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33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39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122" baseline="39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71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44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spc="-19" baseline="44000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44000" dirty="0">
                <a:latin typeface="Arial" panose="020B0604020202020204"/>
                <a:cs typeface="Arial" panose="020B0604020202020204"/>
              </a:rPr>
              <a:t>F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-28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dirty="0">
                <a:latin typeface="Arial" panose="020B0604020202020204"/>
                <a:cs typeface="Arial" panose="020B0604020202020204"/>
              </a:rPr>
              <a:t>F</a:t>
            </a:r>
            <a:r>
              <a:rPr sz="325" b="1" spc="42" dirty="0">
                <a:latin typeface="Arial" panose="020B0604020202020204"/>
                <a:cs typeface="Arial" panose="020B0604020202020204"/>
              </a:rPr>
              <a:t> </a:t>
            </a:r>
            <a:r>
              <a:rPr sz="490" b="1" baseline="11000" dirty="0">
                <a:latin typeface="Arial" panose="020B0604020202020204"/>
                <a:cs typeface="Arial" panose="020B0604020202020204"/>
              </a:rPr>
              <a:t>M</a:t>
            </a:r>
            <a:r>
              <a:rPr sz="490" b="1" spc="474" baseline="11000" dirty="0">
                <a:latin typeface="Arial" panose="020B0604020202020204"/>
                <a:cs typeface="Arial" panose="020B0604020202020204"/>
              </a:rPr>
              <a:t> </a:t>
            </a:r>
            <a:r>
              <a:rPr sz="325" b="1" spc="-33" dirty="0">
                <a:latin typeface="Arial" panose="020B0604020202020204"/>
                <a:cs typeface="Arial" panose="020B0604020202020204"/>
              </a:rPr>
              <a:t>F</a:t>
            </a:r>
            <a:endParaRPr sz="32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19" name="Group 5018"/>
          <p:cNvGrpSpPr/>
          <p:nvPr/>
        </p:nvGrpSpPr>
        <p:grpSpPr>
          <a:xfrm>
            <a:off x="6746204" y="4117714"/>
            <a:ext cx="122993" cy="126054"/>
            <a:chOff x="6746204" y="4117714"/>
            <a:chExt cx="122993" cy="126054"/>
          </a:xfrm>
        </p:grpSpPr>
        <p:pic>
          <p:nvPicPr>
            <p:cNvPr id="5008" name="object 5008"/>
            <p:cNvPicPr/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6827427" y="4118045"/>
              <a:ext cx="41421" cy="125672"/>
            </a:xfrm>
            <a:prstGeom prst="rect">
              <a:avLst/>
            </a:prstGeom>
          </p:spPr>
        </p:pic>
        <p:sp>
          <p:nvSpPr>
            <p:cNvPr id="5009" name="object 5009"/>
            <p:cNvSpPr/>
            <p:nvPr/>
          </p:nvSpPr>
          <p:spPr>
            <a:xfrm>
              <a:off x="6827427" y="4118045"/>
              <a:ext cx="41770" cy="125723"/>
            </a:xfrm>
            <a:custGeom>
              <a:avLst/>
              <a:gdLst/>
              <a:ahLst/>
              <a:cxnLst/>
              <a:rect l="l" t="t" r="r" b="b"/>
              <a:pathLst>
                <a:path w="64134" h="193039">
                  <a:moveTo>
                    <a:pt x="0" y="192963"/>
                  </a:moveTo>
                  <a:lnTo>
                    <a:pt x="63600" y="192963"/>
                  </a:lnTo>
                  <a:lnTo>
                    <a:pt x="636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pic>
          <p:nvPicPr>
            <p:cNvPr id="5010" name="object 50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6204" y="4117714"/>
              <a:ext cx="35169" cy="125672"/>
            </a:xfrm>
            <a:prstGeom prst="rect">
              <a:avLst/>
            </a:prstGeom>
          </p:spPr>
        </p:pic>
        <p:sp>
          <p:nvSpPr>
            <p:cNvPr id="5011" name="object 5011"/>
            <p:cNvSpPr/>
            <p:nvPr/>
          </p:nvSpPr>
          <p:spPr>
            <a:xfrm>
              <a:off x="6746204" y="4117714"/>
              <a:ext cx="35566" cy="125723"/>
            </a:xfrm>
            <a:custGeom>
              <a:avLst/>
              <a:gdLst/>
              <a:ahLst/>
              <a:cxnLst/>
              <a:rect l="l" t="t" r="r" b="b"/>
              <a:pathLst>
                <a:path w="54609" h="193039">
                  <a:moveTo>
                    <a:pt x="0" y="192963"/>
                  </a:moveTo>
                  <a:lnTo>
                    <a:pt x="54000" y="192963"/>
                  </a:lnTo>
                  <a:lnTo>
                    <a:pt x="54000" y="0"/>
                  </a:lnTo>
                  <a:lnTo>
                    <a:pt x="0" y="0"/>
                  </a:lnTo>
                  <a:lnTo>
                    <a:pt x="0" y="1929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  <p:sp>
        <p:nvSpPr>
          <p:cNvPr id="5012" name="object 5012"/>
          <p:cNvSpPr txBox="1"/>
          <p:nvPr/>
        </p:nvSpPr>
        <p:spPr>
          <a:xfrm>
            <a:off x="6742399" y="4115432"/>
            <a:ext cx="128204" cy="47945"/>
          </a:xfrm>
          <a:prstGeom prst="rect">
            <a:avLst/>
          </a:prstGeom>
        </p:spPr>
        <p:txBody>
          <a:bodyPr vert="horz" wrap="square" lIns="0" tIns="7857" rIns="0" bIns="0" rtlCol="0">
            <a:spAutoFit/>
          </a:bodyPr>
          <a:lstStyle/>
          <a:p>
            <a:pPr marL="8255" defTabSz="595630">
              <a:spcBef>
                <a:spcPts val="60"/>
              </a:spcBef>
            </a:pPr>
            <a:r>
              <a:rPr sz="260" b="1" dirty="0">
                <a:latin typeface="Arial" panose="020B0604020202020204"/>
                <a:cs typeface="Arial" panose="020B0604020202020204"/>
              </a:rPr>
              <a:t>M</a:t>
            </a:r>
            <a:r>
              <a:rPr sz="260" b="1" spc="146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M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13" name="object 5013"/>
          <p:cNvSpPr txBox="1"/>
          <p:nvPr/>
        </p:nvSpPr>
        <p:spPr>
          <a:xfrm>
            <a:off x="6577056" y="4141900"/>
            <a:ext cx="292803" cy="85714"/>
          </a:xfrm>
          <a:prstGeom prst="rect">
            <a:avLst/>
          </a:prstGeom>
        </p:spPr>
        <p:txBody>
          <a:bodyPr vert="horz" wrap="square" lIns="0" tIns="8685" rIns="0" bIns="0" rtlCol="0">
            <a:spAutoFit/>
          </a:bodyPr>
          <a:lstStyle/>
          <a:p>
            <a:pPr marL="8255" defTabSz="595630">
              <a:lnSpc>
                <a:spcPts val="350"/>
              </a:lnSpc>
              <a:spcBef>
                <a:spcPts val="70"/>
              </a:spcBef>
            </a:pPr>
            <a:r>
              <a:rPr sz="325" b="1" dirty="0">
                <a:latin typeface="Arial" panose="020B0604020202020204"/>
                <a:cs typeface="Arial" panose="020B0604020202020204"/>
              </a:rPr>
              <a:t>M</a:t>
            </a:r>
            <a:r>
              <a:rPr sz="325" b="1" spc="131" dirty="0">
                <a:latin typeface="Arial" panose="020B0604020202020204"/>
                <a:cs typeface="Arial" panose="020B0604020202020204"/>
              </a:rPr>
              <a:t>  </a:t>
            </a:r>
            <a:r>
              <a:rPr sz="325" b="1" dirty="0">
                <a:latin typeface="Arial" panose="020B0604020202020204"/>
                <a:cs typeface="Arial" panose="020B0604020202020204"/>
              </a:rPr>
              <a:t>MM</a:t>
            </a:r>
            <a:r>
              <a:rPr sz="325" b="1" spc="-46" dirty="0">
                <a:latin typeface="Arial" panose="020B0604020202020204"/>
                <a:cs typeface="Arial" panose="020B0604020202020204"/>
              </a:rPr>
              <a:t> </a:t>
            </a:r>
            <a:r>
              <a:rPr sz="390" b="1" baseline="7000" dirty="0">
                <a:latin typeface="Arial" panose="020B0604020202020204"/>
                <a:cs typeface="Arial" panose="020B0604020202020204"/>
              </a:rPr>
              <a:t>A</a:t>
            </a:r>
            <a:r>
              <a:rPr sz="390" b="1" spc="254" baseline="7000" dirty="0">
                <a:latin typeface="Arial" panose="020B0604020202020204"/>
                <a:cs typeface="Arial" panose="020B0604020202020204"/>
              </a:rPr>
              <a:t>  </a:t>
            </a:r>
            <a:r>
              <a:rPr sz="390" b="1" spc="-49" baseline="7000" dirty="0">
                <a:latin typeface="Arial" panose="020B0604020202020204"/>
                <a:cs typeface="Arial" panose="020B0604020202020204"/>
              </a:rPr>
              <a:t>A</a:t>
            </a:r>
            <a:endParaRPr sz="390" baseline="7000">
              <a:latin typeface="Arial" panose="020B0604020202020204"/>
              <a:cs typeface="Arial" panose="020B0604020202020204"/>
            </a:endParaRPr>
          </a:p>
          <a:p>
            <a:pPr marL="173990" defTabSz="595630">
              <a:lnSpc>
                <a:spcPts val="270"/>
              </a:lnSpc>
            </a:pPr>
            <a:r>
              <a:rPr sz="260" b="1" dirty="0">
                <a:latin typeface="Arial" panose="020B0604020202020204"/>
                <a:cs typeface="Arial" panose="020B0604020202020204"/>
              </a:rPr>
              <a:t>O</a:t>
            </a:r>
            <a:r>
              <a:rPr sz="260" b="1" spc="156" dirty="0">
                <a:latin typeface="Arial" panose="020B0604020202020204"/>
                <a:cs typeface="Arial" panose="020B0604020202020204"/>
              </a:rPr>
              <a:t>  </a:t>
            </a:r>
            <a:r>
              <a:rPr sz="260" b="1" spc="-33" dirty="0">
                <a:latin typeface="Arial" panose="020B0604020202020204"/>
                <a:cs typeface="Arial" panose="020B0604020202020204"/>
              </a:rPr>
              <a:t>O</a:t>
            </a:r>
            <a:endParaRPr sz="26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018" name="Group 5017"/>
          <p:cNvGrpSpPr/>
          <p:nvPr/>
        </p:nvGrpSpPr>
        <p:grpSpPr>
          <a:xfrm>
            <a:off x="6827759" y="4241486"/>
            <a:ext cx="41770" cy="126137"/>
            <a:chOff x="6827759" y="4241486"/>
            <a:chExt cx="41770" cy="126137"/>
          </a:xfrm>
        </p:grpSpPr>
        <p:pic>
          <p:nvPicPr>
            <p:cNvPr id="5015" name="object 5015"/>
            <p:cNvPicPr/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6827759" y="4243810"/>
              <a:ext cx="41421" cy="123564"/>
            </a:xfrm>
            <a:prstGeom prst="rect">
              <a:avLst/>
            </a:prstGeom>
          </p:spPr>
        </p:pic>
        <p:sp>
          <p:nvSpPr>
            <p:cNvPr id="5016" name="object 5016"/>
            <p:cNvSpPr/>
            <p:nvPr/>
          </p:nvSpPr>
          <p:spPr>
            <a:xfrm>
              <a:off x="6827759" y="4241486"/>
              <a:ext cx="41770" cy="126137"/>
            </a:xfrm>
            <a:custGeom>
              <a:avLst/>
              <a:gdLst/>
              <a:ahLst/>
              <a:cxnLst/>
              <a:rect l="l" t="t" r="r" b="b"/>
              <a:pathLst>
                <a:path w="64134" h="193675">
                  <a:moveTo>
                    <a:pt x="0" y="193294"/>
                  </a:moveTo>
                  <a:lnTo>
                    <a:pt x="63600" y="193294"/>
                  </a:lnTo>
                  <a:lnTo>
                    <a:pt x="63600" y="3568"/>
                  </a:lnTo>
                  <a:lnTo>
                    <a:pt x="0" y="3568"/>
                  </a:lnTo>
                  <a:lnTo>
                    <a:pt x="0" y="193294"/>
                  </a:lnTo>
                  <a:close/>
                </a:path>
                <a:path w="64134" h="193675">
                  <a:moveTo>
                    <a:pt x="31496" y="31369"/>
                  </a:moveTo>
                  <a:lnTo>
                    <a:pt x="314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  <p:sp>
          <p:nvSpPr>
            <p:cNvPr id="5017" name="object 5017"/>
            <p:cNvSpPr/>
            <p:nvPr/>
          </p:nvSpPr>
          <p:spPr>
            <a:xfrm>
              <a:off x="6831398" y="4241486"/>
              <a:ext cx="33911" cy="33912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25908" y="0"/>
                  </a:moveTo>
                  <a:lnTo>
                    <a:pt x="0" y="51816"/>
                  </a:lnTo>
                  <a:lnTo>
                    <a:pt x="12721" y="47244"/>
                  </a:lnTo>
                  <a:lnTo>
                    <a:pt x="25955" y="45720"/>
                  </a:lnTo>
                  <a:lnTo>
                    <a:pt x="39165" y="47244"/>
                  </a:lnTo>
                  <a:lnTo>
                    <a:pt x="51816" y="51816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595630"/>
              <a:endParaRPr sz="1175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31488837-A238-191D-3FE4-02F75FCA3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5" y="-60858"/>
            <a:ext cx="12227090" cy="6875733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6568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NICTA’s Role in Managing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PNG’s Spectrum</a:t>
            </a: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D1B7F954-2143-3BA2-06D7-9D31B09A4251}"/>
              </a:ext>
            </a:extLst>
          </p:cNvPr>
          <p:cNvSpPr>
            <a:spLocks noGrp="1"/>
          </p:cNvSpPr>
          <p:nvPr/>
        </p:nvSpPr>
        <p:spPr>
          <a:xfrm>
            <a:off x="391834" y="1815965"/>
            <a:ext cx="7809765" cy="49757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b="1" dirty="0"/>
              <a:t>The 2009 NICT Act gives NICTA broad duties and powers to manage PNG’s  radio spectrum resources</a:t>
            </a:r>
            <a:endParaRPr lang="en-GB" sz="1900" dirty="0"/>
          </a:p>
          <a:p>
            <a:pPr lvl="1"/>
            <a:r>
              <a:rPr lang="en-GB" sz="1700" b="1" dirty="0"/>
              <a:t>e.g., “Section 164(a) - “maximise, by ensuring the efficient allocation and use of the spectrum, the overall public benefit derived from using spectrum” </a:t>
            </a:r>
          </a:p>
          <a:p>
            <a:endParaRPr lang="en-GB" sz="2100" b="1" dirty="0"/>
          </a:p>
          <a:p>
            <a:r>
              <a:rPr lang="en-GB" sz="1900" b="1" dirty="0"/>
              <a:t>The 2010 NICTA Spectrum Regulations guides NICTA’s Day-to-Day Management of PNG’s Spectrum</a:t>
            </a:r>
          </a:p>
          <a:p>
            <a:pPr lvl="1"/>
            <a:r>
              <a:rPr lang="en-GB" sz="1700" b="1" dirty="0"/>
              <a:t>e.g., Section 6(1) (a) and (b) clearly allows NICTA to determine </a:t>
            </a:r>
            <a:r>
              <a:rPr lang="en-GB" sz="1700" b="1" u="sng" dirty="0"/>
              <a:t>market-based</a:t>
            </a:r>
            <a:r>
              <a:rPr lang="en-GB" sz="1700" b="1" dirty="0"/>
              <a:t> or </a:t>
            </a:r>
            <a:r>
              <a:rPr lang="en-GB" sz="1700" b="1" u="sng" dirty="0"/>
              <a:t>administrative cost-based spectrum </a:t>
            </a:r>
            <a:r>
              <a:rPr lang="en-GB" sz="1700" b="1" dirty="0"/>
              <a:t>fees in the PNG</a:t>
            </a:r>
          </a:p>
          <a:p>
            <a:pPr lvl="1"/>
            <a:r>
              <a:rPr lang="en-GB" sz="1700" b="1" dirty="0"/>
              <a:t>E.g., Schedule 2 of the NICTA Spectrum Regulations – Annual Variable Spectrum Fee for Spectrum and Apparatus Licences uses the formula of Annual variable fee payable = V x (2600 / F) x B x T X L. </a:t>
            </a:r>
          </a:p>
          <a:p>
            <a:pPr lvl="1"/>
            <a:endParaRPr lang="en-GB" sz="1700" b="1" dirty="0"/>
          </a:p>
          <a:p>
            <a:r>
              <a:rPr lang="en-GB" sz="1900" b="1" u="sng" dirty="0"/>
              <a:t>Everything</a:t>
            </a:r>
            <a:r>
              <a:rPr lang="en-GB" sz="1900" b="1" dirty="0"/>
              <a:t> NICTA does with regards to radio spectrum are underpinned by the 2009 NICT Law and the 2010 NICTA Spectrum Regulations</a:t>
            </a:r>
          </a:p>
          <a:p>
            <a:endParaRPr lang="en-GB" sz="2000" u="sng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937C6-6A45-6C7B-7A45-EAB7B04383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52" r="4266"/>
          <a:stretch/>
        </p:blipFill>
        <p:spPr>
          <a:xfrm>
            <a:off x="8478884" y="1150877"/>
            <a:ext cx="3524535" cy="1635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0A413-099A-52B8-B6E1-422C79F95C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12" b="5512"/>
          <a:stretch/>
        </p:blipFill>
        <p:spPr>
          <a:xfrm>
            <a:off x="8478885" y="2841565"/>
            <a:ext cx="3524535" cy="343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73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9A053C14-6FB9-551A-A3D6-7E6672091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0114F8EC-280F-5041-73FD-7B13828E1671}"/>
              </a:ext>
            </a:extLst>
          </p:cNvPr>
          <p:cNvSpPr txBox="1">
            <a:spLocks/>
          </p:cNvSpPr>
          <p:nvPr/>
        </p:nvSpPr>
        <p:spPr>
          <a:xfrm>
            <a:off x="653479" y="9266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Key PNG Spectrum Challenges and NICTA Actions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03B59-90F0-2829-7158-D70FD9BED002}"/>
              </a:ext>
            </a:extLst>
          </p:cNvPr>
          <p:cNvSpPr txBox="1"/>
          <p:nvPr/>
        </p:nvSpPr>
        <p:spPr>
          <a:xfrm>
            <a:off x="468758" y="2055813"/>
            <a:ext cx="9753638" cy="3315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KEY Challenges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we face today in the management of PNG’s Spectrum </a:t>
            </a: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and its results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Too much of the spectrum assigned are NOT being “efficiently” used and “maximised” by Operators – Recall “Section 164(a) - “maximise, by ensuring the efficient allocation and use of the spectrum, the overall public benefit derived from using spectrum” </a:t>
            </a:r>
          </a:p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2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Too many parts of PNG are still NOT covered by mobile signals – 	contributing, to date, to </a:t>
            </a: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less than 35% of the population owning a mobile phone subscription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and </a:t>
            </a: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less than 20% of people are connected to the Internet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, with nearly all these accessing the internet via mobile phones</a:t>
            </a:r>
          </a:p>
          <a:p>
            <a:pPr marR="0" lvl="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There are of course demand-side issues like </a:t>
            </a: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affordability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and other supply-side issues like </a:t>
            </a: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electricity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at play here, and other key issues such as the </a:t>
            </a: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largely rural nature of PNG</a:t>
            </a:r>
          </a:p>
        </p:txBody>
      </p:sp>
    </p:spTree>
    <p:extLst>
      <p:ext uri="{BB962C8B-B14F-4D97-AF65-F5344CB8AC3E}">
        <p14:creationId xmlns:p14="http://schemas.microsoft.com/office/powerpoint/2010/main" val="333953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8F42B94F-CDF0-292D-C418-724749B11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9128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Key PNG Spectrum Challenges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and NICTA Actions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362C80-8583-2285-1581-0C1B4061DC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525" y="1261130"/>
            <a:ext cx="1501959" cy="249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1ADB5859-E3CD-3D92-3013-54D6B18D6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484" y="1356380"/>
            <a:ext cx="179020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i="1" dirty="0">
                <a:solidFill>
                  <a:schemeClr val="bg1"/>
                </a:solidFill>
              </a:rPr>
              <a:t>Stop doing things that lead to poor results – and correct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rgbClr val="00496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60BABE-0C33-22B8-820C-C318B2BB7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504" y="3806357"/>
            <a:ext cx="2018457" cy="1708412"/>
          </a:xfrm>
          <a:prstGeom prst="rect">
            <a:avLst/>
          </a:prstGeom>
        </p:spPr>
      </p:pic>
      <p:sp>
        <p:nvSpPr>
          <p:cNvPr id="13" name="Text Box 5">
            <a:extLst>
              <a:ext uri="{FF2B5EF4-FFF2-40B4-BE49-F238E27FC236}">
                <a16:creationId xmlns:a16="http://schemas.microsoft.com/office/drawing/2014/main" id="{12979682-70FE-7B93-8E25-6D7134015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9705" y="5629069"/>
            <a:ext cx="35628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dirty="0">
                <a:solidFill>
                  <a:schemeClr val="bg1"/>
                </a:solidFill>
              </a:rPr>
              <a:t>Work with Government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4748DFB9-9D06-E125-F37E-B2AF508A35E7}"/>
              </a:ext>
            </a:extLst>
          </p:cNvPr>
          <p:cNvSpPr>
            <a:spLocks noGrp="1"/>
          </p:cNvSpPr>
          <p:nvPr/>
        </p:nvSpPr>
        <p:spPr>
          <a:xfrm>
            <a:off x="476985" y="1929298"/>
            <a:ext cx="7810671" cy="5202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There are FOUR big BROAD things that NICTA is doing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600" b="1" dirty="0"/>
              <a:t>REVIEWING SPECTRUM ASSIGNMENT APPROAH - STOP Assigning </a:t>
            </a:r>
            <a:r>
              <a:rPr lang="en-GB" sz="1600" b="1" u="sng" dirty="0"/>
              <a:t>some</a:t>
            </a:r>
            <a:r>
              <a:rPr lang="en-GB" sz="1600" b="1" dirty="0"/>
              <a:t> Spectrum </a:t>
            </a:r>
            <a:r>
              <a:rPr lang="en-GB" sz="1600" b="1" u="sng" dirty="0"/>
              <a:t>administratively</a:t>
            </a:r>
          </a:p>
          <a:p>
            <a:pPr marL="0" indent="0">
              <a:buNone/>
            </a:pPr>
            <a:endParaRPr lang="en-GB" sz="900" b="1" dirty="0"/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200" b="1" dirty="0"/>
              <a:t>This is a CORE reason why much spectrum is NOT being put to good use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200" b="1" dirty="0"/>
              <a:t>NICTA has consulted and designated certain spectrum to be HIGH DEMAND SPECTRUM (HDS)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200" b="1" dirty="0"/>
              <a:t>NICTA proposes going forward to assign such spectrums on a ‘market </a:t>
            </a:r>
            <a:r>
              <a:rPr lang="en-GB" sz="1200" b="1" dirty="0" err="1"/>
              <a:t>basis’</a:t>
            </a:r>
            <a:endParaRPr lang="en-GB" sz="1200" b="1" dirty="0"/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200" b="1" dirty="0"/>
              <a:t>NOTE - Article 173(2)(b) of 2009 NICTA Act states:  “Spectrum licences may be allocated by NICTA on a market basis … (by a relevant allocation process under Section 36)”. Article 36 Valuable State Resources under 36(b) states: “… NICTA considers that an auction, tender, commercial negotiations, or market-based allocation process…”. 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200" b="1" dirty="0"/>
              <a:t>And Section 13 (1) of the NICTA Radio Spectrum Regulations stipulates that – “for such any market-based approach - NICTA shall prepare an Information Package for applicants containing the Marketing Plan and any Conversion Plan”. 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rgbClr val="FF0000"/>
                </a:solidFill>
              </a:rPr>
              <a:t>NICTA is planning to assign IMT 2600MHz using a market-based approach – with IMT 800MHz likely next</a:t>
            </a:r>
          </a:p>
        </p:txBody>
      </p:sp>
    </p:spTree>
    <p:extLst>
      <p:ext uri="{BB962C8B-B14F-4D97-AF65-F5344CB8AC3E}">
        <p14:creationId xmlns:p14="http://schemas.microsoft.com/office/powerpoint/2010/main" val="3711464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20">
            <a:extLst>
              <a:ext uri="{FF2B5EF4-FFF2-40B4-BE49-F238E27FC236}">
                <a16:creationId xmlns:a16="http://schemas.microsoft.com/office/drawing/2014/main" id="{1E07DB03-734B-60A6-8160-9F4FCF0F9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9128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Key PNG Spectrum Challenges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and NICTA Actions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362C80-8583-2285-1581-0C1B4061DC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525" y="1261130"/>
            <a:ext cx="1501959" cy="249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1ADB5859-E3CD-3D92-3013-54D6B18D6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484" y="1356380"/>
            <a:ext cx="179020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i="1" dirty="0">
                <a:solidFill>
                  <a:schemeClr val="bg1"/>
                </a:solidFill>
              </a:rPr>
              <a:t>Stop doing things that lead to poor results – and correct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rgbClr val="00496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60BABE-0C33-22B8-820C-C318B2BB7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504" y="3806357"/>
            <a:ext cx="2018457" cy="1708412"/>
          </a:xfrm>
          <a:prstGeom prst="rect">
            <a:avLst/>
          </a:prstGeom>
        </p:spPr>
      </p:pic>
      <p:sp>
        <p:nvSpPr>
          <p:cNvPr id="13" name="Text Box 5">
            <a:extLst>
              <a:ext uri="{FF2B5EF4-FFF2-40B4-BE49-F238E27FC236}">
                <a16:creationId xmlns:a16="http://schemas.microsoft.com/office/drawing/2014/main" id="{12979682-70FE-7B93-8E25-6D7134015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9705" y="5629069"/>
            <a:ext cx="35628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dirty="0">
                <a:solidFill>
                  <a:schemeClr val="bg1"/>
                </a:solidFill>
              </a:rPr>
              <a:t>Work with Government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8E660FC-FB65-734C-6449-BB3A97956735}"/>
              </a:ext>
            </a:extLst>
          </p:cNvPr>
          <p:cNvSpPr>
            <a:spLocks noGrp="1"/>
          </p:cNvSpPr>
          <p:nvPr/>
        </p:nvSpPr>
        <p:spPr>
          <a:xfrm>
            <a:off x="534588" y="1896305"/>
            <a:ext cx="7583951" cy="5446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There are FOUR big BROAD things that NICTA is doing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GB" sz="1600" b="1" dirty="0"/>
              <a:t>Reviewed and Updated all key HDS Band Plans to reflect their highest value use as per 2024, including new band plans. In 2023/24, NICTA consulted on and updated:</a:t>
            </a:r>
            <a:endParaRPr lang="en-GB" sz="1600" b="1" u="sng" dirty="0"/>
          </a:p>
          <a:p>
            <a:pPr marL="0" indent="0">
              <a:buNone/>
            </a:pPr>
            <a:endParaRPr lang="en-GB" sz="1000" b="1" dirty="0"/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The 2600MHz Band Plan making the entire 190MHz of the band TDD 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The 3500 MHz Band Plan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The TDD Synchronization Guidelines for TDD bands such as IMT 2600 and IMT 3500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The 60GHz Band Plan [a NEW one]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The 800MHz Band Plan [updating from old CDMA technology to likely LTE use)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Others Bands are being studied: IMT 2300, 6GHz for Wi-Fi and other </a:t>
            </a:r>
            <a:r>
              <a:rPr lang="en-GB" sz="1200" b="1" dirty="0" err="1"/>
              <a:t>mmWave</a:t>
            </a:r>
            <a:r>
              <a:rPr lang="en-GB" sz="1200" b="1" dirty="0"/>
              <a:t> bands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u="sng" dirty="0"/>
              <a:t>Spectrum Sharing</a:t>
            </a:r>
            <a:r>
              <a:rPr lang="en-GB" sz="1200" b="1" dirty="0"/>
              <a:t>: NICTA has also revisited and reviewed Spectrum Sharing arrangements – to ensure that operators can share spectrum leading to more efficient use of spectrum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Trials and testing</a:t>
            </a:r>
          </a:p>
        </p:txBody>
      </p:sp>
    </p:spTree>
    <p:extLst>
      <p:ext uri="{BB962C8B-B14F-4D97-AF65-F5344CB8AC3E}">
        <p14:creationId xmlns:p14="http://schemas.microsoft.com/office/powerpoint/2010/main" val="2836981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/>
          <p:cNvSpPr txBox="1"/>
          <p:nvPr/>
        </p:nvSpPr>
        <p:spPr>
          <a:xfrm>
            <a:off x="3742699" y="7302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318265919"/>
              </p:ext>
            </p:extLst>
          </p:nvPr>
        </p:nvGraphicFramePr>
        <p:xfrm>
          <a:off x="4337975" y="1348521"/>
          <a:ext cx="7251826" cy="4805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3034" y="748268"/>
            <a:ext cx="7781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Evolution and development of Mobile technology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3565236" cy="51953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20">
            <a:extLst>
              <a:ext uri="{FF2B5EF4-FFF2-40B4-BE49-F238E27FC236}">
                <a16:creationId xmlns:a16="http://schemas.microsoft.com/office/drawing/2014/main" id="{F02A19AB-0DBE-9B15-0B02-30319334CF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9128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Key PNG Spectrum Challenges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and NICTA Actions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8E660FC-FB65-734C-6449-BB3A97956735}"/>
              </a:ext>
            </a:extLst>
          </p:cNvPr>
          <p:cNvSpPr>
            <a:spLocks noGrp="1"/>
          </p:cNvSpPr>
          <p:nvPr/>
        </p:nvSpPr>
        <p:spPr>
          <a:xfrm>
            <a:off x="534588" y="1896305"/>
            <a:ext cx="7583951" cy="5446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There are FOUR big BROAD things that NICTA is doing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Working on a (i) </a:t>
            </a: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Comprehensive Spectrum Outlook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, that will (ii) Propose new HDS spectrum bands to release and (iii) Reviewing Spectrum Pricing in PNG</a:t>
            </a: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800100" marR="0" lvl="1" indent="-40005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SPECTRUM OUTLOOK: Likely to propose DOUBLING the amount of HDS IMT spectrum (to circa 900MHz)  to be released to Operators by 2030 –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moving away from administrative</a:t>
            </a:r>
          </a:p>
          <a:p>
            <a:pPr marL="800100" marR="0" lvl="1" indent="-40005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NEW SPECTRUMS TO BE RELEASED: IMT 2600, reassigning IMT800, 60GHz and considering other spectrums like IMT 2300, IMT 3500, etc</a:t>
            </a:r>
          </a:p>
          <a:p>
            <a:pPr marL="800100" marR="0" lvl="1" indent="-400050" algn="l" defTabSz="45720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UPDATE SPECTRUM PRICING: the spectrum pricing formula was adopted in 2010, and is clearly NOT appropriate for bands beyond 2600M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11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MHz.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11F4F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7B6A64-461D-489A-03BD-754855E72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054" y="1129145"/>
            <a:ext cx="3930737" cy="48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02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20">
            <a:extLst>
              <a:ext uri="{FF2B5EF4-FFF2-40B4-BE49-F238E27FC236}">
                <a16:creationId xmlns:a16="http://schemas.microsoft.com/office/drawing/2014/main" id="{1E07DB03-734B-60A6-8160-9F4FCF0F9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9128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Key PNG Spectrum Challenges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and NICTA Actions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362C80-8583-2285-1581-0C1B4061DC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525" y="1261130"/>
            <a:ext cx="1501959" cy="249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1ADB5859-E3CD-3D92-3013-54D6B18D6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484" y="1356380"/>
            <a:ext cx="179020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i="1" dirty="0">
                <a:solidFill>
                  <a:schemeClr val="bg1"/>
                </a:solidFill>
              </a:rPr>
              <a:t>Stop doing things that lead to poor results – and correct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rgbClr val="00496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60BABE-0C33-22B8-820C-C318B2BB7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504" y="3806357"/>
            <a:ext cx="2018457" cy="1708412"/>
          </a:xfrm>
          <a:prstGeom prst="rect">
            <a:avLst/>
          </a:prstGeom>
        </p:spPr>
      </p:pic>
      <p:sp>
        <p:nvSpPr>
          <p:cNvPr id="13" name="Text Box 5">
            <a:extLst>
              <a:ext uri="{FF2B5EF4-FFF2-40B4-BE49-F238E27FC236}">
                <a16:creationId xmlns:a16="http://schemas.microsoft.com/office/drawing/2014/main" id="{12979682-70FE-7B93-8E25-6D7134015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9705" y="5629069"/>
            <a:ext cx="35628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>
                <a:schemeClr val="folHlink"/>
              </a:buClr>
              <a:buSzPct val="60000"/>
            </a:pPr>
            <a:r>
              <a:rPr kumimoji="0" lang="en-GB" sz="2000" b="1" dirty="0">
                <a:solidFill>
                  <a:schemeClr val="bg1"/>
                </a:solidFill>
              </a:rPr>
              <a:t>Work with Government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kumimoji="0"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8E660FC-FB65-734C-6449-BB3A97956735}"/>
              </a:ext>
            </a:extLst>
          </p:cNvPr>
          <p:cNvSpPr>
            <a:spLocks noGrp="1"/>
          </p:cNvSpPr>
          <p:nvPr/>
        </p:nvSpPr>
        <p:spPr>
          <a:xfrm>
            <a:off x="534588" y="1896305"/>
            <a:ext cx="7583951" cy="5446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There are FOUR big BROAD things that NICTA is doing</a:t>
            </a:r>
          </a:p>
          <a:p>
            <a:pPr marL="0" indent="0">
              <a:buNone/>
            </a:pPr>
            <a:r>
              <a:rPr lang="en-GB" sz="1600" b="1" dirty="0"/>
              <a:t>4.	Working with DICT : Review of the National ICT Act 2009 and Regulations as they showing age, </a:t>
            </a:r>
            <a:r>
              <a:rPr lang="en-GB" sz="1600" b="1" dirty="0" err="1"/>
              <a:t>eg.</a:t>
            </a:r>
            <a:endParaRPr lang="en-GB" sz="1600" b="1" u="sng" dirty="0"/>
          </a:p>
          <a:p>
            <a:pPr marL="0" indent="0">
              <a:buNone/>
            </a:pPr>
            <a:endParaRPr lang="en-GB" sz="1000" b="1" dirty="0"/>
          </a:p>
          <a:p>
            <a:pPr marL="800100" lvl="1" indent="-400050">
              <a:buFont typeface="+mj-lt"/>
              <a:buAutoNum type="romanLcPeriod"/>
            </a:pPr>
            <a:endParaRPr lang="en-GB" sz="1200" b="1" dirty="0"/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Licensing satellite broadband (N-GSO systems like LEOs MEOs)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Updating Spectrum Fees</a:t>
            </a:r>
          </a:p>
          <a:p>
            <a:pPr marL="800100" lvl="1" indent="-400050">
              <a:buFont typeface="+mj-lt"/>
              <a:buAutoNum type="romanLcPeriod"/>
            </a:pPr>
            <a:r>
              <a:rPr lang="en-GB" sz="1200" b="1" dirty="0"/>
              <a:t>Updating the legal framework</a:t>
            </a:r>
          </a:p>
        </p:txBody>
      </p:sp>
    </p:spTree>
    <p:extLst>
      <p:ext uri="{BB962C8B-B14F-4D97-AF65-F5344CB8AC3E}">
        <p14:creationId xmlns:p14="http://schemas.microsoft.com/office/powerpoint/2010/main" val="4226907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9BBB3B-956A-9C70-8AD9-72D9723329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"/>
            <a:ext cx="12192000" cy="6856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0114F8EC-280F-5041-73FD-7B13828E1671}"/>
              </a:ext>
            </a:extLst>
          </p:cNvPr>
          <p:cNvSpPr txBox="1">
            <a:spLocks/>
          </p:cNvSpPr>
          <p:nvPr/>
        </p:nvSpPr>
        <p:spPr>
          <a:xfrm>
            <a:off x="3789781" y="825843"/>
            <a:ext cx="85763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PNG Universal Connectivity and Spectrum Policy</a:t>
            </a:r>
            <a:endParaRPr lang="en-US" sz="2800" i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8C2B02-BADE-6C68-C10C-F41CE838AD73}"/>
              </a:ext>
            </a:extLst>
          </p:cNvPr>
          <p:cNvSpPr>
            <a:spLocks noGrp="1"/>
          </p:cNvSpPr>
          <p:nvPr/>
        </p:nvSpPr>
        <p:spPr>
          <a:xfrm>
            <a:off x="3863905" y="1983274"/>
            <a:ext cx="8023295" cy="5446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/>
              <a:t>NICTA – along with the Universal Access &amp; Service Program – are working on several fronts:</a:t>
            </a:r>
          </a:p>
          <a:p>
            <a:pPr marL="0" indent="0">
              <a:buNone/>
            </a:pPr>
            <a:endParaRPr lang="en-GB" sz="1400" b="1" dirty="0"/>
          </a:p>
          <a:p>
            <a:pPr marL="457200" indent="-457200">
              <a:buFont typeface="+mj-lt"/>
              <a:buAutoNum type="arabicPeriod"/>
            </a:pPr>
            <a:r>
              <a:rPr lang="en-GB" sz="1400" b="1" u="sng" dirty="0"/>
              <a:t>More Coverage Spectrum</a:t>
            </a:r>
            <a:r>
              <a:rPr lang="en-GB" sz="1400" b="1" dirty="0"/>
              <a:t>: Seeking opportunities to release, reassign or use efficiently more sub-1 GHz spectrum (IMT 800, IMT 700, IMT 600, IMT 450)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400" b="1" u="sng" dirty="0"/>
              <a:t>More Capacity Spectrum </a:t>
            </a:r>
            <a:r>
              <a:rPr lang="en-GB" sz="1400" b="1" dirty="0"/>
              <a:t>like IMT2600, 3.5 GHz, 60GHz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400" b="1" dirty="0"/>
              <a:t>Promoting use of Unlicensed (Wi-Fi) spectrum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400" b="1" dirty="0"/>
              <a:t>Infrastructure Sharing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400" b="1" dirty="0"/>
              <a:t>Universal Access and Services – UAS Fund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400" b="1" dirty="0"/>
              <a:t>Planning Work on a </a:t>
            </a:r>
            <a:r>
              <a:rPr lang="en-GB" sz="1400" b="1" dirty="0">
                <a:solidFill>
                  <a:srgbClr val="FF0000"/>
                </a:solidFill>
              </a:rPr>
              <a:t>Universal Access &amp; Service GIS Portal </a:t>
            </a:r>
            <a:r>
              <a:rPr lang="en-GB" sz="1400" b="1" dirty="0"/>
              <a:t>that WOULD help drive where operators can share infrastructure, what spectrum bands could be used, where people live who can be covered, the economics of covering those people, etc – </a:t>
            </a:r>
            <a:r>
              <a:rPr lang="en-GB" sz="1400" b="1" dirty="0">
                <a:solidFill>
                  <a:srgbClr val="FF0000"/>
                </a:solidFill>
              </a:rPr>
              <a:t>leading to BETTER targeted UASF Interventions</a:t>
            </a:r>
          </a:p>
          <a:p>
            <a:pPr marL="457200" indent="-457200">
              <a:buFont typeface="+mj-lt"/>
              <a:buAutoNum type="arabicPeriod"/>
            </a:pPr>
            <a:endParaRPr lang="en-GB" sz="1400" b="1" dirty="0"/>
          </a:p>
          <a:p>
            <a:pPr marL="0" indent="0">
              <a:buNone/>
            </a:pPr>
            <a:endParaRPr lang="en-GB" sz="1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2E6696-6ADD-DC39-117A-50C9C0D46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6" y="1192162"/>
            <a:ext cx="3268556" cy="27992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3BD54D-62CF-8ECE-D741-FDDE7EB78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83" y="1239333"/>
            <a:ext cx="2270342" cy="2049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D17A35-4F91-1E73-B994-E62FB4F2A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6" y="4193290"/>
            <a:ext cx="3268556" cy="147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28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67000" y="258437"/>
            <a:ext cx="7524241" cy="1466464"/>
          </a:xfrm>
        </p:spPr>
        <p:txBody>
          <a:bodyPr>
            <a:normAutofit/>
          </a:bodyPr>
          <a:lstStyle/>
          <a:p>
            <a:r>
              <a:rPr lang="en-US" sz="3530" b="1" dirty="0">
                <a:latin typeface="Calibri"/>
                <a:cs typeface="Calibri"/>
              </a:rPr>
              <a:t>UAS Projects -2024  EU-STREIT/ITU</a:t>
            </a:r>
            <a:br>
              <a:rPr lang="en-US" sz="3530" b="1" dirty="0">
                <a:latin typeface="Calibri"/>
                <a:cs typeface="Calibri"/>
              </a:rPr>
            </a:br>
            <a:br>
              <a:rPr lang="en-GB" sz="3530" dirty="0"/>
            </a:br>
            <a:endParaRPr lang="en-GB" sz="247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96C26F-E48C-F5A6-09C4-76850CF36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066" y="1179475"/>
            <a:ext cx="3542619" cy="1644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9A258D-A85B-6FAF-04BF-3445067DE4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66" y="4312694"/>
            <a:ext cx="3814506" cy="172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FD7E70-2520-3DCF-E279-2D99EB4022EC}"/>
              </a:ext>
            </a:extLst>
          </p:cNvPr>
          <p:cNvSpPr txBox="1"/>
          <p:nvPr/>
        </p:nvSpPr>
        <p:spPr>
          <a:xfrm>
            <a:off x="716300" y="676025"/>
            <a:ext cx="7328647" cy="47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35" dirty="0">
              <a:solidFill>
                <a:srgbClr val="252525"/>
              </a:solidFill>
              <a:latin typeface="Roboto" panose="02000000000000000000" pitchFamily="2" charset="0"/>
            </a:endParaRPr>
          </a:p>
          <a:p>
            <a:pPr marL="252146" indent="-252146">
              <a:buFont typeface="Arial" panose="020B0604020202020204" pitchFamily="34" charset="0"/>
              <a:buChar char="•"/>
            </a:pPr>
            <a:endParaRPr lang="en-US" sz="1235" dirty="0">
              <a:solidFill>
                <a:srgbClr val="252525"/>
              </a:solidFill>
              <a:latin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A9D656-A00F-9803-8663-7374113549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935" y="1024036"/>
            <a:ext cx="2781860" cy="17326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C9BE7F-EC3E-4CC8-CD48-134A3B9AAA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031" y="3950076"/>
            <a:ext cx="3357667" cy="1883888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6DAC0939-05F7-EB19-8844-1381556DE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615" y="3005740"/>
            <a:ext cx="2653990" cy="5068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80682" tIns="40341" rIns="80682" bIns="40341" anchor="t" anchorCtr="0">
            <a:noAutofit/>
          </a:bodyPr>
          <a:lstStyle/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 Bosco Secondary (Vanimo) </a:t>
            </a:r>
            <a:endParaRPr lang="en-PG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55421EAD-5FAE-55D9-9D99-921A08F96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1078" y="6145451"/>
            <a:ext cx="2555888" cy="4541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80682" tIns="40341" rIns="80682" bIns="40341" anchor="t" anchorCtr="0">
            <a:noAutofit/>
          </a:bodyPr>
          <a:lstStyle/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Maprik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Secondary (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Maprik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PG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8F81DB20-DDA6-66E9-96D1-CFB772D57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033" y="3005740"/>
            <a:ext cx="2164367" cy="5068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80682" tIns="40341" rIns="80682" bIns="40341" anchor="t" anchorCtr="0">
            <a:noAutofit/>
          </a:bodyPr>
          <a:lstStyle/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St. Ignatius (</a:t>
            </a:r>
            <a:r>
              <a:rPr lang="en-US" sz="12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Aitape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PG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75C4D70D-8F18-F7A7-E767-99BAC6C2E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269" y="6217863"/>
            <a:ext cx="2001006" cy="496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80682" tIns="40341" rIns="80682" bIns="40341" anchor="t" anchorCtr="0">
            <a:noAutofit/>
          </a:bodyPr>
          <a:lstStyle/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Brandi Secondary (Wewak) </a:t>
            </a:r>
            <a:endParaRPr lang="en-PG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100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0F0BAD81-F9E2-520F-A047-5A38F9227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556" cy="6858000"/>
          </a:xfr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2F6C7F38-3CB2-14EB-BEC2-1E132B2CC745}"/>
              </a:ext>
            </a:extLst>
          </p:cNvPr>
          <p:cNvSpPr txBox="1">
            <a:spLocks/>
          </p:cNvSpPr>
          <p:nvPr/>
        </p:nvSpPr>
        <p:spPr>
          <a:xfrm>
            <a:off x="476985" y="9128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CONCLUSION – </a:t>
            </a:r>
          </a:p>
          <a:p>
            <a: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Support Digital Transformation</a:t>
            </a:r>
            <a:br>
              <a:rPr lang="en-US" sz="3200" b="1" spc="-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3200" b="1" dirty="0">
              <a:solidFill>
                <a:srgbClr val="AF4B43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4CD5B9D-B600-4B4F-2756-ADFF0DC27714}"/>
              </a:ext>
            </a:extLst>
          </p:cNvPr>
          <p:cNvSpPr>
            <a:spLocks noGrp="1"/>
          </p:cNvSpPr>
          <p:nvPr/>
        </p:nvSpPr>
        <p:spPr>
          <a:xfrm>
            <a:off x="476985" y="1892747"/>
            <a:ext cx="7563972" cy="4965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11F4F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Both the Government and Private Sectors are key to PNG Digital Transformation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Regulation is critical to a sustainable digital transformation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Universal Connectivity is critical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Wireless Infrastructure – based on Radio Spectrum – is by far the predominant infrastructure to realise PNG’s Digital Transformation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Therefore, Radio Spectrum Management is key to realising PNG Digital Transformation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…. and some of the ways spectrum is managed and assigned today is leading to inefficient use – so NICTA is working on updating spectrum management to include some market-based approaches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There are clear challenges to Spectrum Management today covered in this brief presentation</a:t>
            </a:r>
            <a:endParaRPr lang="en-US" sz="14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NICTA is addressing these challenges in FOUR broad ways: </a:t>
            </a:r>
            <a:r>
              <a:rPr lang="en-GB" sz="1200" dirty="0"/>
              <a:t>starting</a:t>
            </a:r>
            <a:r>
              <a:rPr lang="en-GB" sz="1400" dirty="0"/>
              <a:t> primarily with 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GB" sz="1200" dirty="0"/>
              <a:t>(i) Reviewing Spectrum Assignment Procedures - </a:t>
            </a:r>
            <a:r>
              <a:rPr lang="en-GB" sz="1200" dirty="0" err="1"/>
              <a:t>STOPping</a:t>
            </a:r>
            <a:r>
              <a:rPr lang="en-GB" sz="1200" dirty="0"/>
              <a:t> Assigning some Spectrum bands administratively 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GB" sz="1200" dirty="0"/>
              <a:t>(ii) Updated Key Band Plans and promote spectrum sharing 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GB" sz="1200" dirty="0"/>
              <a:t>(iii) Spectrum Outlook &amp; Reviewing Spectrum Fees and 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GB" sz="1200" dirty="0"/>
              <a:t>(iv) Working with DICT on Revising the 2009 ICT Act and 2010 Regulations</a:t>
            </a:r>
            <a:endParaRPr lang="en-US" sz="10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1400" dirty="0"/>
              <a:t>Work in Planning on a </a:t>
            </a:r>
            <a:r>
              <a:rPr lang="en-GB" sz="1400" u="sng" dirty="0"/>
              <a:t>Universal Access &amp; Service GIS Portal </a:t>
            </a:r>
            <a:r>
              <a:rPr lang="en-GB" sz="1400" dirty="0"/>
              <a:t>that WOULD </a:t>
            </a:r>
            <a:r>
              <a:rPr lang="en-US" sz="1400" dirty="0"/>
              <a:t>great assist with supply-side to connect more PNG citizens – and better-targeted USF Interventions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endParaRPr lang="en-US" sz="14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1400" dirty="0"/>
          </a:p>
          <a:p>
            <a:pPr>
              <a:lnSpc>
                <a:spcPct val="100000"/>
              </a:lnSpc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43FA4D-5F59-F456-8424-082A9794E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18" y="1115122"/>
            <a:ext cx="3806282" cy="483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480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B0D964-4322-4D71-BA7B-93E6741451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"/>
            <a:ext cx="12192000" cy="68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44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4972</Words>
  <Application>Microsoft Macintosh PowerPoint</Application>
  <PresentationFormat>Widescreen</PresentationFormat>
  <Paragraphs>2027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Arial Black</vt:lpstr>
      <vt:lpstr>Arial Narrow</vt:lpstr>
      <vt:lpstr>Bahnschrift</vt:lpstr>
      <vt:lpstr>Calibri</vt:lpstr>
      <vt:lpstr>Calibri Light</vt:lpstr>
      <vt:lpstr>Cooper Black</vt:lpstr>
      <vt:lpstr>Roboto</vt:lpstr>
      <vt:lpstr>Tahoma</vt:lpstr>
      <vt:lpstr>Times New Roman</vt:lpstr>
      <vt:lpstr>Wingdings</vt:lpstr>
      <vt:lpstr>Office Theme</vt:lpstr>
      <vt:lpstr>  REGULATION FOR DIGITAL TRANSFORMATION - SPECTRUM AND ACCESS FOR ALL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Papua New Guinea Radiofrequency Spectrum Allocation Chart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UAS Projects -2024  EU-STREIT/ITU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SERVICE COVERAGE</dc:title>
  <dc:creator>Ian Hetri</dc:creator>
  <cp:lastModifiedBy>Michelle Amba</cp:lastModifiedBy>
  <cp:revision>127</cp:revision>
  <dcterms:created xsi:type="dcterms:W3CDTF">2024-09-27T11:23:00Z</dcterms:created>
  <dcterms:modified xsi:type="dcterms:W3CDTF">2024-10-02T00:47:22Z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1A8A8FE0B5194FCAAC83E417893BC015_12</vt:lpwstr>
  </property>
  <property fmtid="{D5CDD505-2E9C-101B-9397-08002B2CF9AE}" pid="3" name="KSOProductBuildVer">
    <vt:lpwstr>1033-12.2.0.18165</vt:lpwstr>
  </property>
</Properties>
</file>