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Montserrat Light" panose="020B0604020202020204" charset="0"/>
      <p:regular r:id="rId16"/>
    </p:embeddedFont>
    <p:embeddedFont>
      <p:font typeface="Open Sauce Bold" panose="020B0604020202020204" charset="0"/>
      <p:regular r:id="rId17"/>
    </p:embeddedFont>
    <p:embeddedFont>
      <p:font typeface="Open Sauce" panose="020B0604020202020204" charset="0"/>
      <p:regular r:id="rId18"/>
    </p:embeddedFont>
    <p:embeddedFont>
      <p:font typeface="Canva Sans" panose="020B0604020202020204" charset="0"/>
      <p:regular r:id="rId19"/>
    </p:embeddedFont>
    <p:embeddedFont>
      <p:font typeface="Montserrat Light Bold" panose="020B0604020202020204" charset="0"/>
      <p:regular r:id="rId20"/>
    </p:embeddedFont>
    <p:embeddedFont>
      <p:font typeface="Open Sauce Bold Italics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Open Sauce Italics" panose="020B0604020202020204" charset="0"/>
      <p:regular r:id="rId26"/>
    </p:embeddedFont>
    <p:embeddedFont>
      <p:font typeface="Codec Pro Extra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11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3.sv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1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24.svg"/><Relationship Id="rId2" Type="http://schemas.openxmlformats.org/officeDocument/2006/relationships/image" Target="../media/image12.pn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image" Target="../media/image22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6.svg"/><Relationship Id="rId3" Type="http://schemas.openxmlformats.org/officeDocument/2006/relationships/image" Target="../media/image10.png"/><Relationship Id="rId7" Type="http://schemas.openxmlformats.org/officeDocument/2006/relationships/image" Target="../media/image30.svg"/><Relationship Id="rId12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4.sv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4.sv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6.svg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openxmlformats.org/officeDocument/2006/relationships/image" Target="../media/image38.svg"/><Relationship Id="rId21" Type="http://schemas.openxmlformats.org/officeDocument/2006/relationships/image" Target="../media/image54.svg"/><Relationship Id="rId7" Type="http://schemas.openxmlformats.org/officeDocument/2006/relationships/image" Target="../media/image40.svg"/><Relationship Id="rId12" Type="http://schemas.openxmlformats.org/officeDocument/2006/relationships/image" Target="../media/image28.png"/><Relationship Id="rId17" Type="http://schemas.openxmlformats.org/officeDocument/2006/relationships/image" Target="../media/image50.svg"/><Relationship Id="rId25" Type="http://schemas.openxmlformats.org/officeDocument/2006/relationships/image" Target="../media/image11.png"/><Relationship Id="rId2" Type="http://schemas.openxmlformats.org/officeDocument/2006/relationships/image" Target="../media/image24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4.svg"/><Relationship Id="rId24" Type="http://schemas.openxmlformats.org/officeDocument/2006/relationships/image" Target="../media/image57.svg"/><Relationship Id="rId5" Type="http://schemas.openxmlformats.org/officeDocument/2006/relationships/image" Target="../media/image14.svg"/><Relationship Id="rId15" Type="http://schemas.openxmlformats.org/officeDocument/2006/relationships/image" Target="../media/image48.svg"/><Relationship Id="rId23" Type="http://schemas.openxmlformats.org/officeDocument/2006/relationships/image" Target="../media/image34.png"/><Relationship Id="rId10" Type="http://schemas.openxmlformats.org/officeDocument/2006/relationships/image" Target="../media/image27.png"/><Relationship Id="rId19" Type="http://schemas.openxmlformats.org/officeDocument/2006/relationships/image" Target="../media/image52.svg"/><Relationship Id="rId4" Type="http://schemas.openxmlformats.org/officeDocument/2006/relationships/image" Target="../media/image10.png"/><Relationship Id="rId9" Type="http://schemas.openxmlformats.org/officeDocument/2006/relationships/image" Target="../media/image42.svg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image" Target="../media/image5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4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openxmlformats.org/officeDocument/2006/relationships/image" Target="../media/image38.png"/><Relationship Id="rId4" Type="http://schemas.openxmlformats.org/officeDocument/2006/relationships/image" Target="../media/image11.svg"/><Relationship Id="rId9" Type="http://schemas.openxmlformats.org/officeDocument/2006/relationships/image" Target="../media/image11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4.jpeg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14.svg"/><Relationship Id="rId10" Type="http://schemas.openxmlformats.org/officeDocument/2006/relationships/image" Target="../media/image73.svg"/><Relationship Id="rId4" Type="http://schemas.openxmlformats.org/officeDocument/2006/relationships/image" Target="../media/image10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8.jpeg"/><Relationship Id="rId7" Type="http://schemas.openxmlformats.org/officeDocument/2006/relationships/image" Target="../media/image49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1.png"/><Relationship Id="rId5" Type="http://schemas.openxmlformats.org/officeDocument/2006/relationships/image" Target="../media/image14.svg"/><Relationship Id="rId10" Type="http://schemas.openxmlformats.org/officeDocument/2006/relationships/image" Target="../media/image73.svg"/><Relationship Id="rId4" Type="http://schemas.openxmlformats.org/officeDocument/2006/relationships/image" Target="../media/image10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svg"/><Relationship Id="rId7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9.svg"/><Relationship Id="rId7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8.png"/><Relationship Id="rId5" Type="http://schemas.openxmlformats.org/officeDocument/2006/relationships/image" Target="../media/image14.svg"/><Relationship Id="rId10" Type="http://schemas.openxmlformats.org/officeDocument/2006/relationships/image" Target="../media/image57.png"/><Relationship Id="rId4" Type="http://schemas.openxmlformats.org/officeDocument/2006/relationships/image" Target="../media/image10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96.svg"/><Relationship Id="rId3" Type="http://schemas.openxmlformats.org/officeDocument/2006/relationships/image" Target="../media/image60.jpeg"/><Relationship Id="rId7" Type="http://schemas.openxmlformats.org/officeDocument/2006/relationships/image" Target="../media/image90.svg"/><Relationship Id="rId12" Type="http://schemas.openxmlformats.org/officeDocument/2006/relationships/image" Target="../media/image65.png"/><Relationship Id="rId2" Type="http://schemas.openxmlformats.org/officeDocument/2006/relationships/image" Target="../media/image43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94.svg"/><Relationship Id="rId5" Type="http://schemas.openxmlformats.org/officeDocument/2006/relationships/image" Target="../media/image88.svg"/><Relationship Id="rId15" Type="http://schemas.openxmlformats.org/officeDocument/2006/relationships/image" Target="../media/image14.svg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92.svg"/><Relationship Id="rId1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13" Type="http://schemas.openxmlformats.org/officeDocument/2006/relationships/image" Target="../media/image71.png"/><Relationship Id="rId3" Type="http://schemas.openxmlformats.org/officeDocument/2006/relationships/image" Target="../media/image12.png"/><Relationship Id="rId7" Type="http://schemas.openxmlformats.org/officeDocument/2006/relationships/image" Target="../media/image68.png"/><Relationship Id="rId12" Type="http://schemas.openxmlformats.org/officeDocument/2006/relationships/image" Target="../media/image105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svg"/><Relationship Id="rId11" Type="http://schemas.openxmlformats.org/officeDocument/2006/relationships/image" Target="../media/image70.png"/><Relationship Id="rId5" Type="http://schemas.openxmlformats.org/officeDocument/2006/relationships/image" Target="../media/image67.png"/><Relationship Id="rId10" Type="http://schemas.openxmlformats.org/officeDocument/2006/relationships/image" Target="../media/image103.svg"/><Relationship Id="rId4" Type="http://schemas.openxmlformats.org/officeDocument/2006/relationships/image" Target="../media/image66.png"/><Relationship Id="rId9" Type="http://schemas.openxmlformats.org/officeDocument/2006/relationships/image" Target="../media/image69.png"/><Relationship Id="rId14" Type="http://schemas.openxmlformats.org/officeDocument/2006/relationships/hyperlink" Target="https://www.dwu.ac.pg/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87341" y="-5259839"/>
            <a:ext cx="3100659" cy="15546839"/>
          </a:xfrm>
          <a:custGeom>
            <a:avLst/>
            <a:gdLst/>
            <a:ahLst/>
            <a:cxnLst/>
            <a:rect l="l" t="t" r="r" b="b"/>
            <a:pathLst>
              <a:path w="3100659" h="15546839">
                <a:moveTo>
                  <a:pt x="0" y="0"/>
                </a:moveTo>
                <a:lnTo>
                  <a:pt x="3100659" y="0"/>
                </a:lnTo>
                <a:lnTo>
                  <a:pt x="3100659" y="15546839"/>
                </a:lnTo>
                <a:lnTo>
                  <a:pt x="0" y="15546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0741" r="-652352" b="-75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5046" y="-5259839"/>
            <a:ext cx="1660256" cy="15546839"/>
          </a:xfrm>
          <a:custGeom>
            <a:avLst/>
            <a:gdLst/>
            <a:ahLst/>
            <a:cxnLst/>
            <a:rect l="l" t="t" r="r" b="b"/>
            <a:pathLst>
              <a:path w="1660256" h="15546839">
                <a:moveTo>
                  <a:pt x="0" y="0"/>
                </a:moveTo>
                <a:lnTo>
                  <a:pt x="1660257" y="0"/>
                </a:lnTo>
                <a:lnTo>
                  <a:pt x="1660257" y="15546839"/>
                </a:lnTo>
                <a:lnTo>
                  <a:pt x="0" y="15546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7227" r="-1274073" b="-7598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65898" y="4163622"/>
            <a:ext cx="110236" cy="2818996"/>
            <a:chOff x="0" y="0"/>
            <a:chExt cx="26312" cy="6728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52928" y="3206708"/>
            <a:ext cx="3459096" cy="569486"/>
            <a:chOff x="0" y="0"/>
            <a:chExt cx="825638" cy="1359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Presentation 2024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-272072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97055" y="580047"/>
            <a:ext cx="2170842" cy="2170842"/>
          </a:xfrm>
          <a:custGeom>
            <a:avLst/>
            <a:gdLst/>
            <a:ahLst/>
            <a:cxnLst/>
            <a:rect l="l" t="t" r="r" b="b"/>
            <a:pathLst>
              <a:path w="2170842" h="2170842">
                <a:moveTo>
                  <a:pt x="0" y="0"/>
                </a:moveTo>
                <a:lnTo>
                  <a:pt x="2170842" y="0"/>
                </a:lnTo>
                <a:lnTo>
                  <a:pt x="2170842" y="2170842"/>
                </a:lnTo>
                <a:lnTo>
                  <a:pt x="0" y="21708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078990" y="5620745"/>
            <a:ext cx="11285329" cy="183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8"/>
              </a:lnSpc>
            </a:pPr>
            <a:r>
              <a:rPr lang="en-US" sz="5800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DIVINE WORD UNIVERSITY’S</a:t>
            </a:r>
          </a:p>
          <a:p>
            <a:pPr algn="l">
              <a:lnSpc>
                <a:spcPts val="7686"/>
              </a:lnSpc>
            </a:pPr>
            <a:r>
              <a:rPr lang="en-US" sz="8007">
                <a:solidFill>
                  <a:srgbClr val="1C573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DIGITAL INITIATIVES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364318" y="-9525"/>
            <a:ext cx="3974320" cy="397432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BF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364318" y="41455"/>
            <a:ext cx="3872361" cy="387236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9285" r="-39285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078990" y="8067285"/>
            <a:ext cx="6736669" cy="119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3"/>
              </a:lnSpc>
            </a:pPr>
            <a:r>
              <a:rPr lang="en-US" sz="2395" spc="119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Presented by</a:t>
            </a:r>
          </a:p>
          <a:p>
            <a:pPr algn="l">
              <a:lnSpc>
                <a:spcPts val="3353"/>
              </a:lnSpc>
            </a:pPr>
            <a:r>
              <a:rPr lang="en-US" sz="2395" spc="119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Picky Airi</a:t>
            </a:r>
          </a:p>
          <a:p>
            <a:pPr algn="l">
              <a:lnSpc>
                <a:spcPts val="2901"/>
              </a:lnSpc>
            </a:pPr>
            <a:r>
              <a:rPr lang="en-US" sz="2072" spc="103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Director, DWU Center for Learning &amp; Teaching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364318" y="7888135"/>
            <a:ext cx="3974320" cy="397432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BF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364318" y="7939114"/>
            <a:ext cx="3872361" cy="3872361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t="-16747" b="-1674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3200181" y="3929780"/>
            <a:ext cx="3974320" cy="3974320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BFB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200181" y="3980759"/>
            <a:ext cx="3872361" cy="3872361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t="-16747" b="-16747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981528" y="3980759"/>
            <a:ext cx="6199766" cy="1537801"/>
            <a:chOff x="0" y="0"/>
            <a:chExt cx="7727085" cy="19166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783996" cy="1963166"/>
            </a:xfrm>
            <a:custGeom>
              <a:avLst/>
              <a:gdLst/>
              <a:ahLst/>
              <a:cxnLst/>
              <a:rect l="l" t="t" r="r" b="b"/>
              <a:pathLst>
                <a:path w="7783996" h="1963166">
                  <a:moveTo>
                    <a:pt x="6774271" y="0"/>
                  </a:moveTo>
                  <a:lnTo>
                    <a:pt x="0" y="0"/>
                  </a:lnTo>
                  <a:lnTo>
                    <a:pt x="877907" y="837565"/>
                  </a:lnTo>
                  <a:cubicBezTo>
                    <a:pt x="919294" y="877062"/>
                    <a:pt x="940586" y="929386"/>
                    <a:pt x="940586" y="981583"/>
                  </a:cubicBezTo>
                  <a:cubicBezTo>
                    <a:pt x="940586" y="1033780"/>
                    <a:pt x="919960" y="1085596"/>
                    <a:pt x="877907" y="1125601"/>
                  </a:cubicBezTo>
                  <a:lnTo>
                    <a:pt x="665" y="1963166"/>
                  </a:lnTo>
                  <a:lnTo>
                    <a:pt x="6773739" y="1963166"/>
                  </a:lnTo>
                  <a:lnTo>
                    <a:pt x="7783996" y="981583"/>
                  </a:lnTo>
                  <a:lnTo>
                    <a:pt x="6774271" y="0"/>
                  </a:lnTo>
                  <a:close/>
                </a:path>
              </a:pathLst>
            </a:custGeom>
            <a:solidFill>
              <a:srgbClr val="1C5739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2766334" y="4099098"/>
            <a:ext cx="4251801" cy="132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CURRICULUM</a:t>
            </a:r>
          </a:p>
          <a:p>
            <a:pPr algn="l">
              <a:lnSpc>
                <a:spcPts val="3906"/>
              </a:lnSpc>
            </a:pPr>
            <a:r>
              <a:rPr lang="en-US" sz="558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2627" y="2901697"/>
            <a:ext cx="1400485" cy="6107900"/>
            <a:chOff x="0" y="0"/>
            <a:chExt cx="368852" cy="160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852" cy="1608665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8852" cy="1627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17066" y="1415447"/>
            <a:ext cx="5408984" cy="7979428"/>
          </a:xfrm>
          <a:custGeom>
            <a:avLst/>
            <a:gdLst/>
            <a:ahLst/>
            <a:cxnLst/>
            <a:rect l="l" t="t" r="r" b="b"/>
            <a:pathLst>
              <a:path w="5408984" h="7979428">
                <a:moveTo>
                  <a:pt x="0" y="0"/>
                </a:moveTo>
                <a:lnTo>
                  <a:pt x="5408984" y="0"/>
                </a:lnTo>
                <a:lnTo>
                  <a:pt x="5408984" y="7979428"/>
                </a:lnTo>
                <a:lnTo>
                  <a:pt x="0" y="797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986" t="-83656" r="-386634" b="-25985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772900" y="1028700"/>
            <a:ext cx="5486400" cy="7980897"/>
          </a:xfrm>
          <a:custGeom>
            <a:avLst/>
            <a:gdLst/>
            <a:ahLst/>
            <a:cxnLst/>
            <a:rect l="l" t="t" r="r" b="b"/>
            <a:pathLst>
              <a:path w="5486400" h="7980897">
                <a:moveTo>
                  <a:pt x="0" y="0"/>
                </a:moveTo>
                <a:lnTo>
                  <a:pt x="5486400" y="0"/>
                </a:lnTo>
                <a:lnTo>
                  <a:pt x="5486400" y="7980897"/>
                </a:lnTo>
                <a:lnTo>
                  <a:pt x="0" y="79808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995" r="-9460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-5259839"/>
            <a:ext cx="1812224" cy="15546839"/>
          </a:xfrm>
          <a:custGeom>
            <a:avLst/>
            <a:gdLst/>
            <a:ahLst/>
            <a:cxnLst/>
            <a:rect l="l" t="t" r="r" b="b"/>
            <a:pathLst>
              <a:path w="1812224" h="15546839">
                <a:moveTo>
                  <a:pt x="0" y="0"/>
                </a:moveTo>
                <a:lnTo>
                  <a:pt x="1812224" y="0"/>
                </a:lnTo>
                <a:lnTo>
                  <a:pt x="1812224" y="15546839"/>
                </a:lnTo>
                <a:lnTo>
                  <a:pt x="0" y="155468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4755" r="-1158848" b="-7598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213112" y="1316966"/>
            <a:ext cx="5661991" cy="143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58"/>
              </a:lnSpc>
            </a:pPr>
            <a:r>
              <a:rPr lang="en-US" sz="7868" spc="77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Content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24659" y="3960486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24659" y="47701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24659" y="586493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44260" y="6674559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00737" y="3333137"/>
            <a:ext cx="579050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Our programs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00737" y="4055736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Digital Initiatives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00737" y="4798686"/>
            <a:ext cx="5790503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Our approach to curriculum alignment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00737" y="6027135"/>
            <a:ext cx="6076629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Challenges &amp; Opportunities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00737" y="6817159"/>
            <a:ext cx="579050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Conclusion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24" name="Freeform 24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442033" t="-98288" r="-197652" b="-663930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 l="-25216" r="-25216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-4000300" y="-205893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5" y="6745496"/>
                </a:moveTo>
                <a:lnTo>
                  <a:pt x="0" y="6745496"/>
                </a:lnTo>
                <a:lnTo>
                  <a:pt x="0" y="0"/>
                </a:lnTo>
                <a:lnTo>
                  <a:pt x="7602505" y="0"/>
                </a:lnTo>
                <a:lnTo>
                  <a:pt x="7602505" y="67454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474927" y="1829237"/>
            <a:ext cx="5442014" cy="4710366"/>
            <a:chOff x="0" y="0"/>
            <a:chExt cx="1433288" cy="12405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3288" cy="1240590"/>
            </a:xfrm>
            <a:custGeom>
              <a:avLst/>
              <a:gdLst/>
              <a:ahLst/>
              <a:cxnLst/>
              <a:rect l="l" t="t" r="r" b="b"/>
              <a:pathLst>
                <a:path w="1433288" h="1240590">
                  <a:moveTo>
                    <a:pt x="1230088" y="0"/>
                  </a:moveTo>
                  <a:lnTo>
                    <a:pt x="0" y="0"/>
                  </a:lnTo>
                  <a:lnTo>
                    <a:pt x="0" y="1240590"/>
                  </a:lnTo>
                  <a:lnTo>
                    <a:pt x="1230088" y="1240590"/>
                  </a:lnTo>
                  <a:lnTo>
                    <a:pt x="1433288" y="620295"/>
                  </a:lnTo>
                  <a:lnTo>
                    <a:pt x="1230088" y="0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318988" cy="1259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640601" y="1919822"/>
            <a:ext cx="898342" cy="980333"/>
          </a:xfrm>
          <a:custGeom>
            <a:avLst/>
            <a:gdLst/>
            <a:ahLst/>
            <a:cxnLst/>
            <a:rect l="l" t="t" r="r" b="b"/>
            <a:pathLst>
              <a:path w="898342" h="980333">
                <a:moveTo>
                  <a:pt x="0" y="0"/>
                </a:moveTo>
                <a:lnTo>
                  <a:pt x="898342" y="0"/>
                </a:lnTo>
                <a:lnTo>
                  <a:pt x="898342" y="980333"/>
                </a:lnTo>
                <a:lnTo>
                  <a:pt x="0" y="980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40601" y="3166855"/>
            <a:ext cx="898342" cy="898342"/>
          </a:xfrm>
          <a:custGeom>
            <a:avLst/>
            <a:gdLst/>
            <a:ahLst/>
            <a:cxnLst/>
            <a:rect l="l" t="t" r="r" b="b"/>
            <a:pathLst>
              <a:path w="898342" h="898342">
                <a:moveTo>
                  <a:pt x="0" y="0"/>
                </a:moveTo>
                <a:lnTo>
                  <a:pt x="898342" y="0"/>
                </a:lnTo>
                <a:lnTo>
                  <a:pt x="898342" y="898342"/>
                </a:lnTo>
                <a:lnTo>
                  <a:pt x="0" y="8983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40601" y="5460018"/>
            <a:ext cx="802282" cy="802282"/>
          </a:xfrm>
          <a:custGeom>
            <a:avLst/>
            <a:gdLst/>
            <a:ahLst/>
            <a:cxnLst/>
            <a:rect l="l" t="t" r="r" b="b"/>
            <a:pathLst>
              <a:path w="802282" h="802282">
                <a:moveTo>
                  <a:pt x="0" y="0"/>
                </a:moveTo>
                <a:lnTo>
                  <a:pt x="802282" y="0"/>
                </a:lnTo>
                <a:lnTo>
                  <a:pt x="802282" y="802282"/>
                </a:lnTo>
                <a:lnTo>
                  <a:pt x="0" y="8022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640601" y="4278935"/>
            <a:ext cx="898342" cy="847708"/>
          </a:xfrm>
          <a:custGeom>
            <a:avLst/>
            <a:gdLst/>
            <a:ahLst/>
            <a:cxnLst/>
            <a:rect l="l" t="t" r="r" b="b"/>
            <a:pathLst>
              <a:path w="898342" h="847708">
                <a:moveTo>
                  <a:pt x="0" y="0"/>
                </a:moveTo>
                <a:lnTo>
                  <a:pt x="898342" y="0"/>
                </a:lnTo>
                <a:lnTo>
                  <a:pt x="898342" y="847708"/>
                </a:lnTo>
                <a:lnTo>
                  <a:pt x="0" y="8477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-10800000">
            <a:off x="12260972" y="1829237"/>
            <a:ext cx="5828168" cy="4615851"/>
            <a:chOff x="0" y="0"/>
            <a:chExt cx="1534991" cy="12156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34991" cy="1215697"/>
            </a:xfrm>
            <a:custGeom>
              <a:avLst/>
              <a:gdLst/>
              <a:ahLst/>
              <a:cxnLst/>
              <a:rect l="l" t="t" r="r" b="b"/>
              <a:pathLst>
                <a:path w="1534991" h="1215697">
                  <a:moveTo>
                    <a:pt x="1331791" y="0"/>
                  </a:moveTo>
                  <a:lnTo>
                    <a:pt x="0" y="0"/>
                  </a:lnTo>
                  <a:lnTo>
                    <a:pt x="0" y="1215697"/>
                  </a:lnTo>
                  <a:lnTo>
                    <a:pt x="1331791" y="1215697"/>
                  </a:lnTo>
                  <a:lnTo>
                    <a:pt x="1534991" y="607849"/>
                  </a:lnTo>
                  <a:lnTo>
                    <a:pt x="1331791" y="0"/>
                  </a:lnTo>
                  <a:close/>
                </a:path>
              </a:pathLst>
            </a:custGeom>
            <a:solidFill>
              <a:srgbClr val="00924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20691" cy="1234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42791" y="1356610"/>
            <a:ext cx="5671528" cy="5511381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17" name="Freeform 17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442033" t="-98288" r="-197652" b="-663930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2712282" y="7225698"/>
            <a:ext cx="1594551" cy="1417701"/>
          </a:xfrm>
          <a:custGeom>
            <a:avLst/>
            <a:gdLst/>
            <a:ahLst/>
            <a:cxnLst/>
            <a:rect l="l" t="t" r="r" b="b"/>
            <a:pathLst>
              <a:path w="1594551" h="1417701">
                <a:moveTo>
                  <a:pt x="0" y="0"/>
                </a:moveTo>
                <a:lnTo>
                  <a:pt x="1594552" y="0"/>
                </a:lnTo>
                <a:lnTo>
                  <a:pt x="1594552" y="1417701"/>
                </a:lnTo>
                <a:lnTo>
                  <a:pt x="0" y="141770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602205" y="607254"/>
            <a:ext cx="10665082" cy="103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0"/>
              </a:lnSpc>
            </a:pPr>
            <a:r>
              <a:rPr lang="en-US" sz="8000" spc="784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DWU PROGRAMS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04617" y="2122553"/>
            <a:ext cx="3502841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Faculty of </a:t>
            </a:r>
          </a:p>
          <a:p>
            <a:pPr algn="l">
              <a:lnSpc>
                <a:spcPts val="2000"/>
              </a:lnSpc>
            </a:pP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Business &amp; Informatics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04617" y="3313137"/>
            <a:ext cx="3668875" cy="56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0"/>
              </a:lnSpc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Faculty of </a:t>
            </a:r>
          </a:p>
          <a:p>
            <a:pPr algn="l">
              <a:lnSpc>
                <a:spcPts val="2180"/>
              </a:lnSpc>
            </a:pP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Arts &amp; Social Sciences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44699" y="4288460"/>
            <a:ext cx="3780760" cy="865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0"/>
              </a:lnSpc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Faculty of </a:t>
            </a:r>
          </a:p>
          <a:p>
            <a:pPr algn="l">
              <a:lnSpc>
                <a:spcPts val="2260"/>
              </a:lnSpc>
            </a:pP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Medicine &amp; Health Sciences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44699" y="5535150"/>
            <a:ext cx="2491216" cy="563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Faculty of </a:t>
            </a: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Education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51799" y="7530203"/>
            <a:ext cx="2066690" cy="33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Madang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351799" y="7830557"/>
            <a:ext cx="4373053" cy="33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Port Moresby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51799" y="8130912"/>
            <a:ext cx="5711318" cy="33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Rabaul (Vunapope &amp; Kabaleo)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354913" y="8455122"/>
            <a:ext cx="4606441" cy="33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Wewak (Kaindi)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472187" y="7149203"/>
            <a:ext cx="197265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1" spc="244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Campuses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946516" y="2031722"/>
            <a:ext cx="4999653" cy="412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Academic Board</a:t>
            </a:r>
          </a:p>
          <a:p>
            <a:pPr marL="863604" lvl="2" indent="-287868" algn="l">
              <a:lnSpc>
                <a:spcPts val="2760"/>
              </a:lnSpc>
              <a:buFont typeface="Arial"/>
              <a:buChar char="⚬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Sub-Committees of AB which includes </a:t>
            </a: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Faculty Board</a:t>
            </a:r>
          </a:p>
          <a:p>
            <a:pPr marL="431802" lvl="1" indent="-215901" algn="l">
              <a:lnSpc>
                <a:spcPts val="2760"/>
              </a:lnSpc>
              <a:buFont typeface="Arial"/>
              <a:buChar char="•"/>
            </a:pPr>
            <a:r>
              <a:rPr lang="en-US" sz="2000" b="1" spc="196">
                <a:solidFill>
                  <a:srgbClr val="F5FFF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Faculty Curriculum &amp; Assessment Committee</a:t>
            </a:r>
          </a:p>
          <a:p>
            <a:pPr marL="863604" lvl="2" indent="-287868" algn="l">
              <a:lnSpc>
                <a:spcPts val="2760"/>
              </a:lnSpc>
              <a:buFont typeface="Arial"/>
              <a:buChar char="⚬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ensures faculty programs match market needs. </a:t>
            </a:r>
          </a:p>
          <a:p>
            <a:pPr marL="863604" lvl="2" indent="-287868" algn="l">
              <a:lnSpc>
                <a:spcPts val="2760"/>
              </a:lnSpc>
              <a:buFont typeface="Arial"/>
              <a:buChar char="⚬"/>
            </a:pPr>
            <a:r>
              <a:rPr lang="en-US" sz="2000" spc="196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review program specification documents and recommend approval or amendments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32107" y="9608641"/>
            <a:ext cx="1333330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DWU’s vision is to be recognised nationally and internationally by its value-based innovative application of technology to enhance learning and teaching, and to give the opportunities of higher education to as many learners as possible.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366817" y="7495002"/>
            <a:ext cx="5423458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https://learninghub.dwu.ac.pg</a:t>
            </a:r>
          </a:p>
          <a:p>
            <a:pPr algn="l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https://flcmoodle.dwu.ac.pg</a:t>
            </a:r>
          </a:p>
          <a:p>
            <a:pPr algn="l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https://rcmoodle.dwu.ac.pg</a:t>
            </a:r>
          </a:p>
          <a:p>
            <a:pPr algn="l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https://wcmoodle.dwu.ac.pg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868047" y="-216417"/>
            <a:ext cx="9551719" cy="5372843"/>
            <a:chOff x="0" y="0"/>
            <a:chExt cx="6089457" cy="3425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>
              <a:blip r:embed="rId2"/>
              <a:stretch>
                <a:fillRect t="-5272" b="-527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6" name="Freeform 6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42033" t="-98288" r="-197652" b="-6639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1727968">
            <a:off x="-4172705" y="4649637"/>
            <a:ext cx="8282376" cy="404757"/>
            <a:chOff x="0" y="0"/>
            <a:chExt cx="2181367" cy="1066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1366" cy="106603"/>
            </a:xfrm>
            <a:custGeom>
              <a:avLst/>
              <a:gdLst/>
              <a:ahLst/>
              <a:cxnLst/>
              <a:rect l="l" t="t" r="r" b="b"/>
              <a:pathLst>
                <a:path w="2181366" h="106603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747322">
            <a:off x="2994419" y="654907"/>
            <a:ext cx="8282376" cy="111180"/>
            <a:chOff x="0" y="0"/>
            <a:chExt cx="2181367" cy="292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81366" cy="29282"/>
            </a:xfrm>
            <a:custGeom>
              <a:avLst/>
              <a:gdLst/>
              <a:ahLst/>
              <a:cxnLst/>
              <a:rect l="l" t="t" r="r" b="b"/>
              <a:pathLst>
                <a:path w="2181366" h="29282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784210" y="2426503"/>
            <a:ext cx="10055033" cy="1396025"/>
            <a:chOff x="0" y="0"/>
            <a:chExt cx="9128730" cy="1267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28678" cy="1267387"/>
            </a:xfrm>
            <a:custGeom>
              <a:avLst/>
              <a:gdLst/>
              <a:ahLst/>
              <a:cxnLst/>
              <a:rect l="l" t="t" r="r" b="b"/>
              <a:pathLst>
                <a:path w="9128678" h="1267387">
                  <a:moveTo>
                    <a:pt x="75065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67387"/>
                    <a:pt x="0" y="1267387"/>
                    <a:pt x="0" y="1267387"/>
                  </a:cubicBezTo>
                  <a:cubicBezTo>
                    <a:pt x="7506517" y="1267387"/>
                    <a:pt x="7506517" y="1267387"/>
                    <a:pt x="7506517" y="1267387"/>
                  </a:cubicBezTo>
                  <a:cubicBezTo>
                    <a:pt x="8400001" y="1267387"/>
                    <a:pt x="9128678" y="982768"/>
                    <a:pt x="9128678" y="633638"/>
                  </a:cubicBezTo>
                  <a:cubicBezTo>
                    <a:pt x="9128678" y="284509"/>
                    <a:pt x="8400000" y="0"/>
                    <a:pt x="7506517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4595779" y="2213841"/>
            <a:ext cx="1653635" cy="1652477"/>
            <a:chOff x="0" y="0"/>
            <a:chExt cx="2056320" cy="20548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087531" y="4054162"/>
            <a:ext cx="12012684" cy="1349913"/>
            <a:chOff x="0" y="0"/>
            <a:chExt cx="10906035" cy="122555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05857" cy="1225524"/>
            </a:xfrm>
            <a:custGeom>
              <a:avLst/>
              <a:gdLst/>
              <a:ahLst/>
              <a:cxnLst/>
              <a:rect l="l" t="t" r="r" b="b"/>
              <a:pathLst>
                <a:path w="10905857" h="1225524">
                  <a:moveTo>
                    <a:pt x="89678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5524"/>
                    <a:pt x="0" y="1225524"/>
                    <a:pt x="0" y="1225524"/>
                  </a:cubicBezTo>
                  <a:cubicBezTo>
                    <a:pt x="8967883" y="1225524"/>
                    <a:pt x="8967883" y="1225524"/>
                    <a:pt x="8967883" y="1225524"/>
                  </a:cubicBezTo>
                  <a:cubicBezTo>
                    <a:pt x="10035400" y="1225524"/>
                    <a:pt x="10905857" y="950286"/>
                    <a:pt x="10905857" y="612762"/>
                  </a:cubicBezTo>
                  <a:cubicBezTo>
                    <a:pt x="10905857" y="275238"/>
                    <a:pt x="10035398" y="0"/>
                    <a:pt x="8967883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247887" y="3730579"/>
            <a:ext cx="1653633" cy="1652477"/>
            <a:chOff x="0" y="0"/>
            <a:chExt cx="2058480" cy="20570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3247887" y="5758203"/>
            <a:ext cx="11853205" cy="1162766"/>
            <a:chOff x="0" y="0"/>
            <a:chExt cx="10761248" cy="10556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760960" cy="1055655"/>
            </a:xfrm>
            <a:custGeom>
              <a:avLst/>
              <a:gdLst/>
              <a:ahLst/>
              <a:cxnLst/>
              <a:rect l="l" t="t" r="r" b="b"/>
              <a:pathLst>
                <a:path w="10760960" h="1055655">
                  <a:moveTo>
                    <a:pt x="88487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5655"/>
                    <a:pt x="0" y="1055655"/>
                    <a:pt x="0" y="1055655"/>
                  </a:cubicBezTo>
                  <a:cubicBezTo>
                    <a:pt x="8848713" y="1055655"/>
                    <a:pt x="8848713" y="1055655"/>
                    <a:pt x="8848713" y="1055655"/>
                  </a:cubicBezTo>
                  <a:cubicBezTo>
                    <a:pt x="9902243" y="1055655"/>
                    <a:pt x="10760960" y="818615"/>
                    <a:pt x="10760960" y="527873"/>
                  </a:cubicBezTo>
                  <a:cubicBezTo>
                    <a:pt x="10760960" y="237131"/>
                    <a:pt x="9902243" y="0"/>
                    <a:pt x="8848713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2041459" y="7320791"/>
            <a:ext cx="11760445" cy="1164086"/>
            <a:chOff x="0" y="0"/>
            <a:chExt cx="10677033" cy="105684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676861" cy="1056821"/>
            </a:xfrm>
            <a:custGeom>
              <a:avLst/>
              <a:gdLst/>
              <a:ahLst/>
              <a:cxnLst/>
              <a:rect l="l" t="t" r="r" b="b"/>
              <a:pathLst>
                <a:path w="10676861" h="1056821">
                  <a:moveTo>
                    <a:pt x="87795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6821"/>
                    <a:pt x="0" y="1056821"/>
                    <a:pt x="0" y="1056821"/>
                  </a:cubicBezTo>
                  <a:cubicBezTo>
                    <a:pt x="8779573" y="1056821"/>
                    <a:pt x="8779573" y="1056821"/>
                    <a:pt x="8779573" y="1056821"/>
                  </a:cubicBezTo>
                  <a:cubicBezTo>
                    <a:pt x="9824894" y="1056821"/>
                    <a:pt x="10676861" y="819488"/>
                    <a:pt x="10676861" y="528364"/>
                  </a:cubicBezTo>
                  <a:cubicBezTo>
                    <a:pt x="10676861" y="237240"/>
                    <a:pt x="9824894" y="0"/>
                    <a:pt x="8779573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695583" y="6930266"/>
            <a:ext cx="1720102" cy="1720102"/>
            <a:chOff x="0" y="0"/>
            <a:chExt cx="2055600" cy="20556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055622" cy="2055622"/>
            </a:xfrm>
            <a:custGeom>
              <a:avLst/>
              <a:gdLst/>
              <a:ahLst/>
              <a:cxnLst/>
              <a:rect l="l" t="t" r="r" b="b"/>
              <a:pathLst>
                <a:path w="2055622" h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917999" y="5413600"/>
            <a:ext cx="1718296" cy="1720102"/>
            <a:chOff x="0" y="0"/>
            <a:chExt cx="2054880" cy="2057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2465434" y="7405694"/>
            <a:ext cx="5136725" cy="3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3"/>
              </a:lnSpc>
            </a:pPr>
            <a:r>
              <a:rPr lang="en-US" sz="2241" b="1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1st Quarter (2004-2007)</a:t>
            </a:r>
          </a:p>
        </p:txBody>
      </p:sp>
      <p:sp>
        <p:nvSpPr>
          <p:cNvPr id="31" name="Freeform 31"/>
          <p:cNvSpPr/>
          <p:nvPr/>
        </p:nvSpPr>
        <p:spPr>
          <a:xfrm>
            <a:off x="5062331" y="2621784"/>
            <a:ext cx="799426" cy="880347"/>
          </a:xfrm>
          <a:custGeom>
            <a:avLst/>
            <a:gdLst/>
            <a:ahLst/>
            <a:cxnLst/>
            <a:rect l="l" t="t" r="r" b="b"/>
            <a:pathLst>
              <a:path w="799426" h="880347">
                <a:moveTo>
                  <a:pt x="0" y="0"/>
                </a:moveTo>
                <a:lnTo>
                  <a:pt x="799426" y="0"/>
                </a:lnTo>
                <a:lnTo>
                  <a:pt x="799426" y="880347"/>
                </a:lnTo>
                <a:lnTo>
                  <a:pt x="0" y="880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2191482" y="5758203"/>
            <a:ext cx="1029692" cy="892261"/>
          </a:xfrm>
          <a:custGeom>
            <a:avLst/>
            <a:gdLst/>
            <a:ahLst/>
            <a:cxnLst/>
            <a:rect l="l" t="t" r="r" b="b"/>
            <a:pathLst>
              <a:path w="1029692" h="892261">
                <a:moveTo>
                  <a:pt x="0" y="0"/>
                </a:moveTo>
                <a:lnTo>
                  <a:pt x="1029692" y="0"/>
                </a:lnTo>
                <a:lnTo>
                  <a:pt x="1029692" y="892261"/>
                </a:lnTo>
                <a:lnTo>
                  <a:pt x="0" y="8922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93268" y="7257363"/>
            <a:ext cx="724731" cy="1065909"/>
          </a:xfrm>
          <a:custGeom>
            <a:avLst/>
            <a:gdLst/>
            <a:ahLst/>
            <a:cxnLst/>
            <a:rect l="l" t="t" r="r" b="b"/>
            <a:pathLst>
              <a:path w="724731" h="1065909">
                <a:moveTo>
                  <a:pt x="0" y="0"/>
                </a:moveTo>
                <a:lnTo>
                  <a:pt x="724731" y="0"/>
                </a:lnTo>
                <a:lnTo>
                  <a:pt x="724731" y="1065909"/>
                </a:lnTo>
                <a:lnTo>
                  <a:pt x="0" y="10659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3587098" y="4033142"/>
            <a:ext cx="1000866" cy="988796"/>
          </a:xfrm>
          <a:custGeom>
            <a:avLst/>
            <a:gdLst/>
            <a:ahLst/>
            <a:cxnLst/>
            <a:rect l="l" t="t" r="r" b="b"/>
            <a:pathLst>
              <a:path w="1000866" h="988796">
                <a:moveTo>
                  <a:pt x="0" y="0"/>
                </a:moveTo>
                <a:lnTo>
                  <a:pt x="1000866" y="0"/>
                </a:lnTo>
                <a:lnTo>
                  <a:pt x="1000866" y="988796"/>
                </a:lnTo>
                <a:lnTo>
                  <a:pt x="0" y="9887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3787115" y="5809385"/>
            <a:ext cx="4575022" cy="3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93"/>
              </a:lnSpc>
              <a:spcBef>
                <a:spcPct val="0"/>
              </a:spcBef>
            </a:pPr>
            <a:r>
              <a:rPr lang="en-US" sz="2241" b="1" u="none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2nd Quarter (2008-2011)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033797" y="4199693"/>
            <a:ext cx="4854845" cy="3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93"/>
              </a:lnSpc>
              <a:spcBef>
                <a:spcPct val="0"/>
              </a:spcBef>
            </a:pPr>
            <a:r>
              <a:rPr lang="en-US" sz="2241" b="1" u="none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3rd Quarter (2012-2015)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43956" y="2455057"/>
            <a:ext cx="5088126" cy="3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93"/>
              </a:lnSpc>
              <a:spcBef>
                <a:spcPct val="0"/>
              </a:spcBef>
            </a:pPr>
            <a:r>
              <a:rPr lang="en-US" sz="2241" b="1" u="none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4th Quarter (2016-2019)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16427" y="9202818"/>
            <a:ext cx="3357039" cy="81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4"/>
              </a:lnSpc>
            </a:pPr>
            <a:r>
              <a:rPr lang="en-US" sz="5499" spc="192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Timeline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373466" y="9246877"/>
            <a:ext cx="11861429" cy="72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en-US" sz="2144" spc="21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 summary of key technological developments that have progressively brought DWU to where it is over the last 20 years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524178" y="7761742"/>
            <a:ext cx="10876493" cy="615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Focused on building foundational ICT infrastructure, including major network upgrades, initial student internet access, and the introduction of Moodle.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782351" y="6162140"/>
            <a:ext cx="11071710" cy="615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Emphasized the expansion of student technology resources, official adoption of Moodle, and a </a:t>
            </a:r>
            <a:r>
              <a:rPr lang="en-US" sz="1844" b="1" spc="18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one-laptop-per-student initiative</a:t>
            </a: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to enhance digital learning.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033797" y="4587748"/>
            <a:ext cx="10298878" cy="615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Marked a period of growth in online education, including the introduction of online exams, and partnerships with </a:t>
            </a:r>
            <a:r>
              <a:rPr lang="en-US" sz="1844" b="1" spc="18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Cisco Academy</a:t>
            </a: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for technical training.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343956" y="2807812"/>
            <a:ext cx="8735364" cy="929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Concentrated on enhancing online teaching capabilities with system integrations, expanding Moodle across campuses, and establishing the </a:t>
            </a:r>
            <a:r>
              <a:rPr lang="en-US" sz="1844" b="1" spc="18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Center for Learning &amp; Teaching.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7778366" y="561365"/>
            <a:ext cx="10168991" cy="1696879"/>
            <a:chOff x="0" y="0"/>
            <a:chExt cx="9232189" cy="154055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232136" cy="1540520"/>
            </a:xfrm>
            <a:custGeom>
              <a:avLst/>
              <a:gdLst/>
              <a:ahLst/>
              <a:cxnLst/>
              <a:rect l="l" t="t" r="r" b="b"/>
              <a:pathLst>
                <a:path w="9232136" h="1540520">
                  <a:moveTo>
                    <a:pt x="75915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40520"/>
                    <a:pt x="0" y="1540520"/>
                    <a:pt x="0" y="1540520"/>
                  </a:cubicBezTo>
                  <a:cubicBezTo>
                    <a:pt x="7591591" y="1540520"/>
                    <a:pt x="7591591" y="1540520"/>
                    <a:pt x="7591591" y="1540520"/>
                  </a:cubicBezTo>
                  <a:cubicBezTo>
                    <a:pt x="8495202" y="1540520"/>
                    <a:pt x="9232136" y="1194562"/>
                    <a:pt x="9232136" y="770192"/>
                  </a:cubicBezTo>
                  <a:cubicBezTo>
                    <a:pt x="9232136" y="345823"/>
                    <a:pt x="8495201" y="0"/>
                    <a:pt x="7591591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6951549" y="561365"/>
            <a:ext cx="1653635" cy="1652477"/>
            <a:chOff x="0" y="0"/>
            <a:chExt cx="2056320" cy="205488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sp>
        <p:nvSpPr>
          <p:cNvPr id="48" name="Freeform 48"/>
          <p:cNvSpPr/>
          <p:nvPr/>
        </p:nvSpPr>
        <p:spPr>
          <a:xfrm>
            <a:off x="7418101" y="969308"/>
            <a:ext cx="799426" cy="880347"/>
          </a:xfrm>
          <a:custGeom>
            <a:avLst/>
            <a:gdLst/>
            <a:ahLst/>
            <a:cxnLst/>
            <a:rect l="l" t="t" r="r" b="b"/>
            <a:pathLst>
              <a:path w="799426" h="880347">
                <a:moveTo>
                  <a:pt x="0" y="0"/>
                </a:moveTo>
                <a:lnTo>
                  <a:pt x="799426" y="0"/>
                </a:lnTo>
                <a:lnTo>
                  <a:pt x="799426" y="880346"/>
                </a:lnTo>
                <a:lnTo>
                  <a:pt x="0" y="8803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8683672" y="675247"/>
            <a:ext cx="5012142" cy="3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93"/>
              </a:lnSpc>
              <a:spcBef>
                <a:spcPct val="0"/>
              </a:spcBef>
            </a:pPr>
            <a:r>
              <a:rPr lang="en-US" sz="2241" b="1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5</a:t>
            </a:r>
            <a:r>
              <a:rPr lang="en-US" sz="2241" b="1" u="none" spc="219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 Quarter (2020-2024)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671925" y="1014532"/>
            <a:ext cx="9134560" cy="124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Characterized by the shift to fully online/hybrid models, technological upgrades, and the introduction of new tools to support virtual teaching and learning during and after the COVID pandemic.</a:t>
            </a:r>
          </a:p>
        </p:txBody>
      </p:sp>
      <p:sp>
        <p:nvSpPr>
          <p:cNvPr id="51" name="AutoShape 51"/>
          <p:cNvSpPr/>
          <p:nvPr/>
        </p:nvSpPr>
        <p:spPr>
          <a:xfrm flipV="1">
            <a:off x="14528414" y="2621784"/>
            <a:ext cx="2996829" cy="6028584"/>
          </a:xfrm>
          <a:prstGeom prst="line">
            <a:avLst/>
          </a:prstGeom>
          <a:ln w="152400" cap="flat">
            <a:solidFill>
              <a:srgbClr val="1C5739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52" name="TextBox 52"/>
          <p:cNvSpPr txBox="1"/>
          <p:nvPr/>
        </p:nvSpPr>
        <p:spPr>
          <a:xfrm>
            <a:off x="16100215" y="5710578"/>
            <a:ext cx="1720865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2nd/3rd Decade Strategic Master Plan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6946053" y="4794250"/>
            <a:ext cx="860432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000000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Vision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5079320" y="8005329"/>
            <a:ext cx="302141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value-based innovative application of technology to enhance learning and teaching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7864" y="2547270"/>
            <a:ext cx="6306960" cy="6309618"/>
            <a:chOff x="0" y="0"/>
            <a:chExt cx="6832800" cy="6835680"/>
          </a:xfrm>
        </p:grpSpPr>
        <p:sp>
          <p:nvSpPr>
            <p:cNvPr id="3" name="Freeform 3"/>
            <p:cNvSpPr/>
            <p:nvPr/>
          </p:nvSpPr>
          <p:spPr>
            <a:xfrm>
              <a:off x="0" y="508"/>
              <a:ext cx="6832726" cy="6835140"/>
            </a:xfrm>
            <a:custGeom>
              <a:avLst/>
              <a:gdLst/>
              <a:ahLst/>
              <a:cxnLst/>
              <a:rect l="l" t="t" r="r" b="b"/>
              <a:pathLst>
                <a:path w="6832726" h="6835140">
                  <a:moveTo>
                    <a:pt x="3408807" y="6835140"/>
                  </a:moveTo>
                  <a:cubicBezTo>
                    <a:pt x="3385947" y="6835140"/>
                    <a:pt x="3370707" y="6812280"/>
                    <a:pt x="3370707" y="6797040"/>
                  </a:cubicBezTo>
                  <a:cubicBezTo>
                    <a:pt x="3370707" y="6774180"/>
                    <a:pt x="3385947" y="6758940"/>
                    <a:pt x="3408807" y="6758940"/>
                  </a:cubicBezTo>
                  <a:cubicBezTo>
                    <a:pt x="3424047" y="6758940"/>
                    <a:pt x="3446907" y="6774180"/>
                    <a:pt x="3446907" y="6797040"/>
                  </a:cubicBezTo>
                  <a:cubicBezTo>
                    <a:pt x="3446907" y="6812280"/>
                    <a:pt x="3424047" y="6835140"/>
                    <a:pt x="3408807" y="6835140"/>
                  </a:cubicBezTo>
                  <a:close/>
                  <a:moveTo>
                    <a:pt x="3584194" y="6789420"/>
                  </a:moveTo>
                  <a:cubicBezTo>
                    <a:pt x="3584194" y="6766560"/>
                    <a:pt x="3599434" y="6751320"/>
                    <a:pt x="3614674" y="6751320"/>
                  </a:cubicBezTo>
                  <a:cubicBezTo>
                    <a:pt x="3637534" y="6751320"/>
                    <a:pt x="3660394" y="6766560"/>
                    <a:pt x="3660394" y="6789420"/>
                  </a:cubicBezTo>
                  <a:cubicBezTo>
                    <a:pt x="3660394" y="6804660"/>
                    <a:pt x="3645154" y="6827520"/>
                    <a:pt x="3622294" y="6827520"/>
                  </a:cubicBezTo>
                  <a:cubicBezTo>
                    <a:pt x="3599434" y="6827520"/>
                    <a:pt x="3584194" y="6812280"/>
                    <a:pt x="3584194" y="6789420"/>
                  </a:cubicBezTo>
                  <a:close/>
                  <a:moveTo>
                    <a:pt x="3187700" y="6827520"/>
                  </a:moveTo>
                  <a:cubicBezTo>
                    <a:pt x="3172460" y="6827520"/>
                    <a:pt x="3149600" y="6804660"/>
                    <a:pt x="3157220" y="6781800"/>
                  </a:cubicBezTo>
                  <a:cubicBezTo>
                    <a:pt x="3157220" y="6766560"/>
                    <a:pt x="3172460" y="6751320"/>
                    <a:pt x="3195320" y="6751320"/>
                  </a:cubicBezTo>
                  <a:cubicBezTo>
                    <a:pt x="3218180" y="6751320"/>
                    <a:pt x="3233420" y="6766560"/>
                    <a:pt x="3233420" y="6789420"/>
                  </a:cubicBezTo>
                  <a:cubicBezTo>
                    <a:pt x="3225800" y="6812280"/>
                    <a:pt x="3210560" y="6827520"/>
                    <a:pt x="3195320" y="6827520"/>
                  </a:cubicBezTo>
                  <a:cubicBezTo>
                    <a:pt x="3195320" y="6827520"/>
                    <a:pt x="3187700" y="6827520"/>
                    <a:pt x="3187700" y="6827520"/>
                  </a:cubicBezTo>
                  <a:close/>
                  <a:moveTo>
                    <a:pt x="3797808" y="6774053"/>
                  </a:moveTo>
                  <a:cubicBezTo>
                    <a:pt x="3790188" y="6751193"/>
                    <a:pt x="3805428" y="6735953"/>
                    <a:pt x="3828288" y="6728333"/>
                  </a:cubicBezTo>
                  <a:cubicBezTo>
                    <a:pt x="3851148" y="6728333"/>
                    <a:pt x="3866388" y="6743573"/>
                    <a:pt x="3874008" y="6766433"/>
                  </a:cubicBezTo>
                  <a:cubicBezTo>
                    <a:pt x="3874008" y="6781673"/>
                    <a:pt x="3858768" y="6804533"/>
                    <a:pt x="3835908" y="6804533"/>
                  </a:cubicBezTo>
                  <a:cubicBezTo>
                    <a:pt x="3813048" y="6804533"/>
                    <a:pt x="3797808" y="6789293"/>
                    <a:pt x="3797808" y="6774053"/>
                  </a:cubicBezTo>
                  <a:close/>
                  <a:moveTo>
                    <a:pt x="2974213" y="6804533"/>
                  </a:moveTo>
                  <a:cubicBezTo>
                    <a:pt x="2951353" y="6804533"/>
                    <a:pt x="2936113" y="6781673"/>
                    <a:pt x="2943733" y="6758813"/>
                  </a:cubicBezTo>
                  <a:cubicBezTo>
                    <a:pt x="2943733" y="6743573"/>
                    <a:pt x="2966593" y="6728333"/>
                    <a:pt x="2981833" y="6728333"/>
                  </a:cubicBezTo>
                  <a:cubicBezTo>
                    <a:pt x="3004693" y="6728333"/>
                    <a:pt x="3019933" y="6751193"/>
                    <a:pt x="3019933" y="6774053"/>
                  </a:cubicBezTo>
                  <a:cubicBezTo>
                    <a:pt x="3012313" y="6789293"/>
                    <a:pt x="2997073" y="6804533"/>
                    <a:pt x="2981833" y="6804533"/>
                  </a:cubicBezTo>
                  <a:cubicBezTo>
                    <a:pt x="2974213" y="6804533"/>
                    <a:pt x="2974213" y="6804533"/>
                    <a:pt x="2974213" y="6804533"/>
                  </a:cubicBezTo>
                  <a:close/>
                  <a:moveTo>
                    <a:pt x="4011295" y="6743446"/>
                  </a:moveTo>
                  <a:cubicBezTo>
                    <a:pt x="4003675" y="6720586"/>
                    <a:pt x="4018915" y="6705346"/>
                    <a:pt x="4041775" y="6697726"/>
                  </a:cubicBezTo>
                  <a:cubicBezTo>
                    <a:pt x="4057015" y="6697726"/>
                    <a:pt x="4079875" y="6705346"/>
                    <a:pt x="4079875" y="6728206"/>
                  </a:cubicBezTo>
                  <a:cubicBezTo>
                    <a:pt x="4087495" y="6751066"/>
                    <a:pt x="4072255" y="6766306"/>
                    <a:pt x="4049395" y="6773926"/>
                  </a:cubicBezTo>
                  <a:cubicBezTo>
                    <a:pt x="4049395" y="6773926"/>
                    <a:pt x="4049395" y="6773926"/>
                    <a:pt x="4041775" y="6773926"/>
                  </a:cubicBezTo>
                  <a:cubicBezTo>
                    <a:pt x="4026535" y="6773926"/>
                    <a:pt x="4011295" y="6758686"/>
                    <a:pt x="4011295" y="6743446"/>
                  </a:cubicBezTo>
                  <a:close/>
                  <a:moveTo>
                    <a:pt x="2760599" y="6766306"/>
                  </a:moveTo>
                  <a:cubicBezTo>
                    <a:pt x="2737739" y="6766306"/>
                    <a:pt x="2730119" y="6743446"/>
                    <a:pt x="2730119" y="6728206"/>
                  </a:cubicBezTo>
                  <a:cubicBezTo>
                    <a:pt x="2737739" y="6705346"/>
                    <a:pt x="2752979" y="6690106"/>
                    <a:pt x="2775839" y="6697726"/>
                  </a:cubicBezTo>
                  <a:cubicBezTo>
                    <a:pt x="2798699" y="6697726"/>
                    <a:pt x="2806319" y="6720586"/>
                    <a:pt x="2806319" y="6735826"/>
                  </a:cubicBezTo>
                  <a:cubicBezTo>
                    <a:pt x="2798699" y="6758686"/>
                    <a:pt x="2783459" y="6773926"/>
                    <a:pt x="2768219" y="6773926"/>
                  </a:cubicBezTo>
                  <a:cubicBezTo>
                    <a:pt x="2768219" y="6773926"/>
                    <a:pt x="2760599" y="6773926"/>
                    <a:pt x="2760599" y="6766306"/>
                  </a:cubicBezTo>
                  <a:close/>
                  <a:moveTo>
                    <a:pt x="4217162" y="6697599"/>
                  </a:moveTo>
                  <a:cubicBezTo>
                    <a:pt x="4209542" y="6682359"/>
                    <a:pt x="4224782" y="6659499"/>
                    <a:pt x="4247642" y="6651879"/>
                  </a:cubicBezTo>
                  <a:cubicBezTo>
                    <a:pt x="4262882" y="6644259"/>
                    <a:pt x="4285742" y="6659499"/>
                    <a:pt x="4293362" y="6682359"/>
                  </a:cubicBezTo>
                  <a:cubicBezTo>
                    <a:pt x="4293362" y="6697599"/>
                    <a:pt x="4285742" y="6720459"/>
                    <a:pt x="4262882" y="6728079"/>
                  </a:cubicBezTo>
                  <a:cubicBezTo>
                    <a:pt x="4262882" y="6728079"/>
                    <a:pt x="4255262" y="6728079"/>
                    <a:pt x="4255262" y="6728079"/>
                  </a:cubicBezTo>
                  <a:cubicBezTo>
                    <a:pt x="4240022" y="6728079"/>
                    <a:pt x="4224782" y="6712839"/>
                    <a:pt x="4217162" y="6697599"/>
                  </a:cubicBezTo>
                  <a:close/>
                  <a:moveTo>
                    <a:pt x="2547112" y="6720459"/>
                  </a:moveTo>
                  <a:cubicBezTo>
                    <a:pt x="2531872" y="6712839"/>
                    <a:pt x="2516632" y="6697599"/>
                    <a:pt x="2524252" y="6674739"/>
                  </a:cubicBezTo>
                  <a:cubicBezTo>
                    <a:pt x="2524252" y="6651879"/>
                    <a:pt x="2547112" y="6644259"/>
                    <a:pt x="2569972" y="6644259"/>
                  </a:cubicBezTo>
                  <a:cubicBezTo>
                    <a:pt x="2585212" y="6651879"/>
                    <a:pt x="2600452" y="6674739"/>
                    <a:pt x="2592832" y="6697726"/>
                  </a:cubicBezTo>
                  <a:cubicBezTo>
                    <a:pt x="2592832" y="6712966"/>
                    <a:pt x="2577592" y="6720586"/>
                    <a:pt x="2562352" y="6720586"/>
                  </a:cubicBezTo>
                  <a:cubicBezTo>
                    <a:pt x="2554732" y="6720586"/>
                    <a:pt x="2554732" y="6720586"/>
                    <a:pt x="2547112" y="6720586"/>
                  </a:cubicBezTo>
                  <a:close/>
                  <a:moveTo>
                    <a:pt x="4423029" y="6644259"/>
                  </a:moveTo>
                  <a:cubicBezTo>
                    <a:pt x="4415409" y="6621399"/>
                    <a:pt x="4430649" y="6598539"/>
                    <a:pt x="4445889" y="6590792"/>
                  </a:cubicBezTo>
                  <a:cubicBezTo>
                    <a:pt x="4468749" y="6590792"/>
                    <a:pt x="4491609" y="6598412"/>
                    <a:pt x="4499229" y="6621272"/>
                  </a:cubicBezTo>
                  <a:cubicBezTo>
                    <a:pt x="4499229" y="6636512"/>
                    <a:pt x="4491609" y="6659372"/>
                    <a:pt x="4468749" y="6666992"/>
                  </a:cubicBezTo>
                  <a:cubicBezTo>
                    <a:pt x="4468749" y="6666992"/>
                    <a:pt x="4461129" y="6666992"/>
                    <a:pt x="4461129" y="6666992"/>
                  </a:cubicBezTo>
                  <a:cubicBezTo>
                    <a:pt x="4445889" y="6666992"/>
                    <a:pt x="4430649" y="6659372"/>
                    <a:pt x="4423029" y="6644132"/>
                  </a:cubicBezTo>
                  <a:close/>
                  <a:moveTo>
                    <a:pt x="2341118" y="6659372"/>
                  </a:moveTo>
                  <a:cubicBezTo>
                    <a:pt x="2318258" y="6651752"/>
                    <a:pt x="2310638" y="6628892"/>
                    <a:pt x="2318258" y="6613652"/>
                  </a:cubicBezTo>
                  <a:cubicBezTo>
                    <a:pt x="2325878" y="6590792"/>
                    <a:pt x="2348738" y="6583172"/>
                    <a:pt x="2363978" y="6590792"/>
                  </a:cubicBezTo>
                  <a:cubicBezTo>
                    <a:pt x="2386838" y="6590792"/>
                    <a:pt x="2394458" y="6613652"/>
                    <a:pt x="2386838" y="6636512"/>
                  </a:cubicBezTo>
                  <a:cubicBezTo>
                    <a:pt x="2386838" y="6651752"/>
                    <a:pt x="2371598" y="6659372"/>
                    <a:pt x="2356358" y="6659372"/>
                  </a:cubicBezTo>
                  <a:cubicBezTo>
                    <a:pt x="2348738" y="6659372"/>
                    <a:pt x="2348738" y="6659372"/>
                    <a:pt x="2341118" y="6659372"/>
                  </a:cubicBezTo>
                  <a:close/>
                  <a:moveTo>
                    <a:pt x="4628896" y="6567805"/>
                  </a:moveTo>
                  <a:cubicBezTo>
                    <a:pt x="4621276" y="6552565"/>
                    <a:pt x="4628896" y="6529705"/>
                    <a:pt x="4644136" y="6522085"/>
                  </a:cubicBezTo>
                  <a:cubicBezTo>
                    <a:pt x="4666996" y="6514465"/>
                    <a:pt x="4689856" y="6522085"/>
                    <a:pt x="4697476" y="6544945"/>
                  </a:cubicBezTo>
                  <a:cubicBezTo>
                    <a:pt x="4705096" y="6560185"/>
                    <a:pt x="4697476" y="6583045"/>
                    <a:pt x="4674616" y="6590665"/>
                  </a:cubicBezTo>
                  <a:cubicBezTo>
                    <a:pt x="4674616" y="6590665"/>
                    <a:pt x="4666996" y="6598285"/>
                    <a:pt x="4659376" y="6598285"/>
                  </a:cubicBezTo>
                  <a:cubicBezTo>
                    <a:pt x="4644136" y="6598285"/>
                    <a:pt x="4628896" y="6583045"/>
                    <a:pt x="4628896" y="6567805"/>
                  </a:cubicBezTo>
                  <a:close/>
                  <a:moveTo>
                    <a:pt x="2135251" y="6583045"/>
                  </a:moveTo>
                  <a:cubicBezTo>
                    <a:pt x="2120011" y="6575425"/>
                    <a:pt x="2112391" y="6552565"/>
                    <a:pt x="2120011" y="6537325"/>
                  </a:cubicBezTo>
                  <a:cubicBezTo>
                    <a:pt x="2127631" y="6514465"/>
                    <a:pt x="2150491" y="6506845"/>
                    <a:pt x="2165731" y="6514465"/>
                  </a:cubicBezTo>
                  <a:cubicBezTo>
                    <a:pt x="2188591" y="6522085"/>
                    <a:pt x="2196211" y="6544945"/>
                    <a:pt x="2188591" y="6560185"/>
                  </a:cubicBezTo>
                  <a:cubicBezTo>
                    <a:pt x="2180971" y="6575425"/>
                    <a:pt x="2165731" y="6590665"/>
                    <a:pt x="2150491" y="6590665"/>
                  </a:cubicBezTo>
                  <a:cubicBezTo>
                    <a:pt x="2150491" y="6590665"/>
                    <a:pt x="2142871" y="6590665"/>
                    <a:pt x="2135251" y="6583045"/>
                  </a:cubicBezTo>
                  <a:close/>
                  <a:moveTo>
                    <a:pt x="4827143" y="6491478"/>
                  </a:moveTo>
                  <a:cubicBezTo>
                    <a:pt x="4811903" y="6468618"/>
                    <a:pt x="4819523" y="6445758"/>
                    <a:pt x="4842383" y="6438011"/>
                  </a:cubicBezTo>
                  <a:cubicBezTo>
                    <a:pt x="4857623" y="6430391"/>
                    <a:pt x="4880483" y="6438011"/>
                    <a:pt x="4895723" y="6453251"/>
                  </a:cubicBezTo>
                  <a:cubicBezTo>
                    <a:pt x="4903343" y="6476111"/>
                    <a:pt x="4895723" y="6498971"/>
                    <a:pt x="4872863" y="6506718"/>
                  </a:cubicBezTo>
                  <a:cubicBezTo>
                    <a:pt x="4872863" y="6506718"/>
                    <a:pt x="4865243" y="6506718"/>
                    <a:pt x="4857623" y="6506718"/>
                  </a:cubicBezTo>
                  <a:cubicBezTo>
                    <a:pt x="4842383" y="6506718"/>
                    <a:pt x="4827143" y="6499098"/>
                    <a:pt x="4827143" y="6491478"/>
                  </a:cubicBezTo>
                  <a:close/>
                  <a:moveTo>
                    <a:pt x="1936877" y="6499098"/>
                  </a:moveTo>
                  <a:cubicBezTo>
                    <a:pt x="1921637" y="6491478"/>
                    <a:pt x="1914017" y="6468618"/>
                    <a:pt x="1921637" y="6445631"/>
                  </a:cubicBezTo>
                  <a:cubicBezTo>
                    <a:pt x="1929257" y="6430391"/>
                    <a:pt x="1952117" y="6422771"/>
                    <a:pt x="1974977" y="6430391"/>
                  </a:cubicBezTo>
                  <a:cubicBezTo>
                    <a:pt x="1990217" y="6438011"/>
                    <a:pt x="1997837" y="6460871"/>
                    <a:pt x="1990217" y="6476111"/>
                  </a:cubicBezTo>
                  <a:cubicBezTo>
                    <a:pt x="1982597" y="6491351"/>
                    <a:pt x="1967357" y="6498971"/>
                    <a:pt x="1959737" y="6498971"/>
                  </a:cubicBezTo>
                  <a:cubicBezTo>
                    <a:pt x="1952117" y="6498971"/>
                    <a:pt x="1944497" y="6498971"/>
                    <a:pt x="1936877" y="6498971"/>
                  </a:cubicBezTo>
                  <a:close/>
                  <a:moveTo>
                    <a:pt x="5017770" y="6392164"/>
                  </a:moveTo>
                  <a:cubicBezTo>
                    <a:pt x="5002530" y="6376924"/>
                    <a:pt x="5010150" y="6354064"/>
                    <a:pt x="5033010" y="6338697"/>
                  </a:cubicBezTo>
                  <a:cubicBezTo>
                    <a:pt x="5048250" y="6331077"/>
                    <a:pt x="5071110" y="6338697"/>
                    <a:pt x="5078730" y="6353937"/>
                  </a:cubicBezTo>
                  <a:cubicBezTo>
                    <a:pt x="5093970" y="6376797"/>
                    <a:pt x="5086350" y="6399657"/>
                    <a:pt x="5063490" y="6407404"/>
                  </a:cubicBezTo>
                  <a:cubicBezTo>
                    <a:pt x="5063490" y="6407404"/>
                    <a:pt x="5055870" y="6415024"/>
                    <a:pt x="5048250" y="6415024"/>
                  </a:cubicBezTo>
                  <a:cubicBezTo>
                    <a:pt x="5033010" y="6415024"/>
                    <a:pt x="5025390" y="6407404"/>
                    <a:pt x="5017770" y="6392164"/>
                  </a:cubicBezTo>
                  <a:close/>
                  <a:moveTo>
                    <a:pt x="1746250" y="6399784"/>
                  </a:moveTo>
                  <a:cubicBezTo>
                    <a:pt x="1731010" y="6384544"/>
                    <a:pt x="1723390" y="6361684"/>
                    <a:pt x="1731010" y="6346317"/>
                  </a:cubicBezTo>
                  <a:cubicBezTo>
                    <a:pt x="1746250" y="6323457"/>
                    <a:pt x="1769110" y="6323457"/>
                    <a:pt x="1784350" y="6331077"/>
                  </a:cubicBezTo>
                  <a:cubicBezTo>
                    <a:pt x="1807210" y="6338697"/>
                    <a:pt x="1807210" y="6361557"/>
                    <a:pt x="1799590" y="6384544"/>
                  </a:cubicBezTo>
                  <a:cubicBezTo>
                    <a:pt x="1791970" y="6392164"/>
                    <a:pt x="1776730" y="6399784"/>
                    <a:pt x="1769110" y="6399784"/>
                  </a:cubicBezTo>
                  <a:cubicBezTo>
                    <a:pt x="1761490" y="6399784"/>
                    <a:pt x="1753870" y="6399784"/>
                    <a:pt x="1746250" y="6399784"/>
                  </a:cubicBezTo>
                  <a:close/>
                  <a:moveTo>
                    <a:pt x="5200777" y="6285357"/>
                  </a:moveTo>
                  <a:cubicBezTo>
                    <a:pt x="5185537" y="6270117"/>
                    <a:pt x="5193157" y="6247257"/>
                    <a:pt x="5208397" y="6231890"/>
                  </a:cubicBezTo>
                  <a:cubicBezTo>
                    <a:pt x="5231257" y="6224270"/>
                    <a:pt x="5254117" y="6224270"/>
                    <a:pt x="5261737" y="6247130"/>
                  </a:cubicBezTo>
                  <a:cubicBezTo>
                    <a:pt x="5276977" y="6262370"/>
                    <a:pt x="5269357" y="6285230"/>
                    <a:pt x="5254117" y="6292850"/>
                  </a:cubicBezTo>
                  <a:cubicBezTo>
                    <a:pt x="5246497" y="6300470"/>
                    <a:pt x="5238877" y="6300470"/>
                    <a:pt x="5231257" y="6300470"/>
                  </a:cubicBezTo>
                  <a:cubicBezTo>
                    <a:pt x="5223637" y="6300470"/>
                    <a:pt x="5208397" y="6292850"/>
                    <a:pt x="5200777" y="6285230"/>
                  </a:cubicBezTo>
                  <a:close/>
                  <a:moveTo>
                    <a:pt x="1563243" y="6285230"/>
                  </a:moveTo>
                  <a:cubicBezTo>
                    <a:pt x="1548003" y="6269990"/>
                    <a:pt x="1540383" y="6247130"/>
                    <a:pt x="1548003" y="6231763"/>
                  </a:cubicBezTo>
                  <a:cubicBezTo>
                    <a:pt x="1563243" y="6216523"/>
                    <a:pt x="1586103" y="6208903"/>
                    <a:pt x="1601343" y="6224143"/>
                  </a:cubicBezTo>
                  <a:cubicBezTo>
                    <a:pt x="1624203" y="6231763"/>
                    <a:pt x="1624203" y="6254623"/>
                    <a:pt x="1616583" y="6277610"/>
                  </a:cubicBezTo>
                  <a:cubicBezTo>
                    <a:pt x="1608963" y="6285230"/>
                    <a:pt x="1593723" y="6292850"/>
                    <a:pt x="1586103" y="6292850"/>
                  </a:cubicBezTo>
                  <a:cubicBezTo>
                    <a:pt x="1578483" y="6292850"/>
                    <a:pt x="1570863" y="6292850"/>
                    <a:pt x="1563243" y="6285230"/>
                  </a:cubicBezTo>
                  <a:close/>
                  <a:moveTo>
                    <a:pt x="5376164" y="6163183"/>
                  </a:moveTo>
                  <a:cubicBezTo>
                    <a:pt x="5368544" y="6147943"/>
                    <a:pt x="5368544" y="6125083"/>
                    <a:pt x="5383784" y="6109716"/>
                  </a:cubicBezTo>
                  <a:cubicBezTo>
                    <a:pt x="5406644" y="6102096"/>
                    <a:pt x="5429504" y="6102096"/>
                    <a:pt x="5437124" y="6117336"/>
                  </a:cubicBezTo>
                  <a:cubicBezTo>
                    <a:pt x="5452364" y="6140196"/>
                    <a:pt x="5452364" y="6163056"/>
                    <a:pt x="5429504" y="6170803"/>
                  </a:cubicBezTo>
                  <a:cubicBezTo>
                    <a:pt x="5421884" y="6178423"/>
                    <a:pt x="5414264" y="6178423"/>
                    <a:pt x="5406644" y="6178423"/>
                  </a:cubicBezTo>
                  <a:cubicBezTo>
                    <a:pt x="5399024" y="6178423"/>
                    <a:pt x="5383784" y="6178423"/>
                    <a:pt x="5376164" y="6163183"/>
                  </a:cubicBezTo>
                  <a:close/>
                  <a:moveTo>
                    <a:pt x="1387856" y="6163183"/>
                  </a:moveTo>
                  <a:cubicBezTo>
                    <a:pt x="1364996" y="6147943"/>
                    <a:pt x="1364996" y="6125083"/>
                    <a:pt x="1380236" y="6109716"/>
                  </a:cubicBezTo>
                  <a:cubicBezTo>
                    <a:pt x="1387856" y="6094476"/>
                    <a:pt x="1410716" y="6086856"/>
                    <a:pt x="1425956" y="6102096"/>
                  </a:cubicBezTo>
                  <a:cubicBezTo>
                    <a:pt x="1448816" y="6109716"/>
                    <a:pt x="1448816" y="6140196"/>
                    <a:pt x="1441196" y="6155563"/>
                  </a:cubicBezTo>
                  <a:cubicBezTo>
                    <a:pt x="1433576" y="6163183"/>
                    <a:pt x="1418336" y="6170803"/>
                    <a:pt x="1410716" y="6170803"/>
                  </a:cubicBezTo>
                  <a:cubicBezTo>
                    <a:pt x="1395476" y="6170803"/>
                    <a:pt x="1387856" y="6163183"/>
                    <a:pt x="1387856" y="6163183"/>
                  </a:cubicBezTo>
                  <a:close/>
                  <a:moveTo>
                    <a:pt x="5551551" y="6033516"/>
                  </a:moveTo>
                  <a:cubicBezTo>
                    <a:pt x="5536311" y="6018276"/>
                    <a:pt x="5536311" y="5995416"/>
                    <a:pt x="5551551" y="5980049"/>
                  </a:cubicBezTo>
                  <a:cubicBezTo>
                    <a:pt x="5566791" y="5964809"/>
                    <a:pt x="5597271" y="5972429"/>
                    <a:pt x="5604891" y="5987669"/>
                  </a:cubicBezTo>
                  <a:cubicBezTo>
                    <a:pt x="5620131" y="6002909"/>
                    <a:pt x="5620131" y="6025769"/>
                    <a:pt x="5604891" y="6041136"/>
                  </a:cubicBezTo>
                  <a:cubicBezTo>
                    <a:pt x="5597271" y="6048756"/>
                    <a:pt x="5589651" y="6048756"/>
                    <a:pt x="5574411" y="6048756"/>
                  </a:cubicBezTo>
                  <a:cubicBezTo>
                    <a:pt x="5566791" y="6048756"/>
                    <a:pt x="5559171" y="6041136"/>
                    <a:pt x="5551551" y="6033516"/>
                  </a:cubicBezTo>
                  <a:close/>
                  <a:moveTo>
                    <a:pt x="1212469" y="6025896"/>
                  </a:moveTo>
                  <a:cubicBezTo>
                    <a:pt x="1197229" y="6010656"/>
                    <a:pt x="1197229" y="5987796"/>
                    <a:pt x="1212469" y="5972429"/>
                  </a:cubicBezTo>
                  <a:cubicBezTo>
                    <a:pt x="1220089" y="5957189"/>
                    <a:pt x="1250569" y="5957189"/>
                    <a:pt x="1265809" y="5972429"/>
                  </a:cubicBezTo>
                  <a:cubicBezTo>
                    <a:pt x="1281049" y="5980049"/>
                    <a:pt x="1281049" y="6002909"/>
                    <a:pt x="1265809" y="6025896"/>
                  </a:cubicBezTo>
                  <a:cubicBezTo>
                    <a:pt x="1258189" y="6033516"/>
                    <a:pt x="1250569" y="6033516"/>
                    <a:pt x="1235329" y="6033516"/>
                  </a:cubicBezTo>
                  <a:cubicBezTo>
                    <a:pt x="1227709" y="6033516"/>
                    <a:pt x="1220089" y="6033516"/>
                    <a:pt x="1212469" y="6025896"/>
                  </a:cubicBezTo>
                  <a:close/>
                  <a:moveTo>
                    <a:pt x="5711698" y="5896229"/>
                  </a:moveTo>
                  <a:cubicBezTo>
                    <a:pt x="5696458" y="5880989"/>
                    <a:pt x="5696458" y="5858129"/>
                    <a:pt x="5711698" y="5842762"/>
                  </a:cubicBezTo>
                  <a:cubicBezTo>
                    <a:pt x="5726938" y="5827522"/>
                    <a:pt x="5749798" y="5827522"/>
                    <a:pt x="5765038" y="5842762"/>
                  </a:cubicBezTo>
                  <a:cubicBezTo>
                    <a:pt x="5780278" y="5858002"/>
                    <a:pt x="5780278" y="5880862"/>
                    <a:pt x="5765038" y="5896229"/>
                  </a:cubicBezTo>
                  <a:cubicBezTo>
                    <a:pt x="5757418" y="5903849"/>
                    <a:pt x="5749798" y="5903849"/>
                    <a:pt x="5734558" y="5903849"/>
                  </a:cubicBezTo>
                  <a:cubicBezTo>
                    <a:pt x="5726938" y="5903849"/>
                    <a:pt x="5719318" y="5903849"/>
                    <a:pt x="5711698" y="5896229"/>
                  </a:cubicBezTo>
                  <a:close/>
                  <a:moveTo>
                    <a:pt x="1052322" y="5880989"/>
                  </a:moveTo>
                  <a:cubicBezTo>
                    <a:pt x="1037082" y="5865749"/>
                    <a:pt x="1037082" y="5842889"/>
                    <a:pt x="1052322" y="5827522"/>
                  </a:cubicBezTo>
                  <a:cubicBezTo>
                    <a:pt x="1067562" y="5812282"/>
                    <a:pt x="1090422" y="5812282"/>
                    <a:pt x="1105662" y="5827522"/>
                  </a:cubicBezTo>
                  <a:cubicBezTo>
                    <a:pt x="1120902" y="5842762"/>
                    <a:pt x="1120902" y="5865622"/>
                    <a:pt x="1105662" y="5880989"/>
                  </a:cubicBezTo>
                  <a:cubicBezTo>
                    <a:pt x="1098042" y="5888609"/>
                    <a:pt x="1090422" y="5896229"/>
                    <a:pt x="1082802" y="5896229"/>
                  </a:cubicBezTo>
                  <a:cubicBezTo>
                    <a:pt x="1067562" y="5896229"/>
                    <a:pt x="1059942" y="5888609"/>
                    <a:pt x="1052322" y="5880989"/>
                  </a:cubicBezTo>
                  <a:close/>
                  <a:moveTo>
                    <a:pt x="5864225" y="5743702"/>
                  </a:moveTo>
                  <a:cubicBezTo>
                    <a:pt x="5848985" y="5728462"/>
                    <a:pt x="5848985" y="5705602"/>
                    <a:pt x="5864225" y="5690235"/>
                  </a:cubicBezTo>
                  <a:cubicBezTo>
                    <a:pt x="5871845" y="5674995"/>
                    <a:pt x="5902325" y="5674995"/>
                    <a:pt x="5917565" y="5690235"/>
                  </a:cubicBezTo>
                  <a:cubicBezTo>
                    <a:pt x="5932805" y="5705475"/>
                    <a:pt x="5932805" y="5728335"/>
                    <a:pt x="5917565" y="5743702"/>
                  </a:cubicBezTo>
                  <a:cubicBezTo>
                    <a:pt x="5909945" y="5751322"/>
                    <a:pt x="5902325" y="5751322"/>
                    <a:pt x="5887085" y="5751322"/>
                  </a:cubicBezTo>
                  <a:cubicBezTo>
                    <a:pt x="5879465" y="5751322"/>
                    <a:pt x="5871845" y="5751322"/>
                    <a:pt x="5864225" y="5743702"/>
                  </a:cubicBezTo>
                  <a:close/>
                  <a:moveTo>
                    <a:pt x="899795" y="5728462"/>
                  </a:moveTo>
                  <a:cubicBezTo>
                    <a:pt x="884555" y="5713222"/>
                    <a:pt x="892175" y="5690362"/>
                    <a:pt x="907415" y="5674995"/>
                  </a:cubicBezTo>
                  <a:cubicBezTo>
                    <a:pt x="922655" y="5659755"/>
                    <a:pt x="945515" y="5659755"/>
                    <a:pt x="960755" y="5674995"/>
                  </a:cubicBezTo>
                  <a:cubicBezTo>
                    <a:pt x="975995" y="5690235"/>
                    <a:pt x="968375" y="5713095"/>
                    <a:pt x="953135" y="5728462"/>
                  </a:cubicBezTo>
                  <a:cubicBezTo>
                    <a:pt x="945515" y="5736082"/>
                    <a:pt x="937895" y="5736082"/>
                    <a:pt x="930275" y="5736082"/>
                  </a:cubicBezTo>
                  <a:cubicBezTo>
                    <a:pt x="922655" y="5736082"/>
                    <a:pt x="907415" y="5736082"/>
                    <a:pt x="899795" y="5728462"/>
                  </a:cubicBezTo>
                  <a:close/>
                  <a:moveTo>
                    <a:pt x="6009132" y="5583555"/>
                  </a:moveTo>
                  <a:cubicBezTo>
                    <a:pt x="5986272" y="5568315"/>
                    <a:pt x="5986272" y="5545455"/>
                    <a:pt x="6001512" y="5530088"/>
                  </a:cubicBezTo>
                  <a:cubicBezTo>
                    <a:pt x="6016752" y="5514848"/>
                    <a:pt x="6039612" y="5514848"/>
                    <a:pt x="6054852" y="5522468"/>
                  </a:cubicBezTo>
                  <a:cubicBezTo>
                    <a:pt x="6070092" y="5537708"/>
                    <a:pt x="6070092" y="5560568"/>
                    <a:pt x="6062472" y="5575935"/>
                  </a:cubicBezTo>
                  <a:cubicBezTo>
                    <a:pt x="6054852" y="5591175"/>
                    <a:pt x="6039612" y="5591175"/>
                    <a:pt x="6031992" y="5591175"/>
                  </a:cubicBezTo>
                  <a:cubicBezTo>
                    <a:pt x="6024372" y="5591175"/>
                    <a:pt x="6009132" y="5591175"/>
                    <a:pt x="6009132" y="5583555"/>
                  </a:cubicBezTo>
                  <a:close/>
                  <a:moveTo>
                    <a:pt x="762508" y="5560695"/>
                  </a:moveTo>
                  <a:cubicBezTo>
                    <a:pt x="747268" y="5545455"/>
                    <a:pt x="747268" y="5522595"/>
                    <a:pt x="762508" y="5507228"/>
                  </a:cubicBezTo>
                  <a:cubicBezTo>
                    <a:pt x="785368" y="5499608"/>
                    <a:pt x="808228" y="5499608"/>
                    <a:pt x="823468" y="5514848"/>
                  </a:cubicBezTo>
                  <a:cubicBezTo>
                    <a:pt x="831088" y="5530088"/>
                    <a:pt x="831088" y="5552948"/>
                    <a:pt x="815848" y="5568315"/>
                  </a:cubicBezTo>
                  <a:cubicBezTo>
                    <a:pt x="808228" y="5575935"/>
                    <a:pt x="800608" y="5575935"/>
                    <a:pt x="792988" y="5575935"/>
                  </a:cubicBezTo>
                  <a:cubicBezTo>
                    <a:pt x="777748" y="5575935"/>
                    <a:pt x="770128" y="5575935"/>
                    <a:pt x="762508" y="5560695"/>
                  </a:cubicBezTo>
                  <a:close/>
                  <a:moveTo>
                    <a:pt x="6138799" y="5415788"/>
                  </a:moveTo>
                  <a:cubicBezTo>
                    <a:pt x="6123559" y="5400548"/>
                    <a:pt x="6115939" y="5377688"/>
                    <a:pt x="6131179" y="5362321"/>
                  </a:cubicBezTo>
                  <a:cubicBezTo>
                    <a:pt x="6138799" y="5347081"/>
                    <a:pt x="6161659" y="5339461"/>
                    <a:pt x="6184519" y="5354701"/>
                  </a:cubicBezTo>
                  <a:cubicBezTo>
                    <a:pt x="6199759" y="5369941"/>
                    <a:pt x="6199759" y="5392801"/>
                    <a:pt x="6192139" y="5408168"/>
                  </a:cubicBezTo>
                  <a:cubicBezTo>
                    <a:pt x="6184519" y="5415788"/>
                    <a:pt x="6169279" y="5423408"/>
                    <a:pt x="6161659" y="5423408"/>
                  </a:cubicBezTo>
                  <a:cubicBezTo>
                    <a:pt x="6154039" y="5423408"/>
                    <a:pt x="6146419" y="5423408"/>
                    <a:pt x="6138799" y="5415788"/>
                  </a:cubicBezTo>
                  <a:close/>
                  <a:moveTo>
                    <a:pt x="632841" y="5392928"/>
                  </a:moveTo>
                  <a:cubicBezTo>
                    <a:pt x="617601" y="5370068"/>
                    <a:pt x="625221" y="5347208"/>
                    <a:pt x="640461" y="5339461"/>
                  </a:cubicBezTo>
                  <a:cubicBezTo>
                    <a:pt x="655701" y="5324221"/>
                    <a:pt x="678561" y="5331841"/>
                    <a:pt x="693801" y="5347081"/>
                  </a:cubicBezTo>
                  <a:cubicBezTo>
                    <a:pt x="701421" y="5362321"/>
                    <a:pt x="701421" y="5385181"/>
                    <a:pt x="686181" y="5400548"/>
                  </a:cubicBezTo>
                  <a:cubicBezTo>
                    <a:pt x="678561" y="5408168"/>
                    <a:pt x="670941" y="5408168"/>
                    <a:pt x="663321" y="5408168"/>
                  </a:cubicBezTo>
                  <a:cubicBezTo>
                    <a:pt x="648081" y="5408168"/>
                    <a:pt x="640461" y="5400548"/>
                    <a:pt x="632841" y="5392928"/>
                  </a:cubicBezTo>
                  <a:close/>
                  <a:moveTo>
                    <a:pt x="6260719" y="5240401"/>
                  </a:moveTo>
                  <a:cubicBezTo>
                    <a:pt x="6237859" y="5225161"/>
                    <a:pt x="6237859" y="5202301"/>
                    <a:pt x="6245479" y="5186934"/>
                  </a:cubicBezTo>
                  <a:cubicBezTo>
                    <a:pt x="6260719" y="5171694"/>
                    <a:pt x="6283579" y="5164074"/>
                    <a:pt x="6298819" y="5171694"/>
                  </a:cubicBezTo>
                  <a:cubicBezTo>
                    <a:pt x="6314059" y="5186934"/>
                    <a:pt x="6321679" y="5209794"/>
                    <a:pt x="6314059" y="5225161"/>
                  </a:cubicBezTo>
                  <a:cubicBezTo>
                    <a:pt x="6306439" y="5240401"/>
                    <a:pt x="6291199" y="5248021"/>
                    <a:pt x="6275959" y="5248021"/>
                  </a:cubicBezTo>
                  <a:cubicBezTo>
                    <a:pt x="6275959" y="5248021"/>
                    <a:pt x="6268339" y="5240401"/>
                    <a:pt x="6260719" y="5240401"/>
                  </a:cubicBezTo>
                  <a:close/>
                  <a:moveTo>
                    <a:pt x="510794" y="5209921"/>
                  </a:moveTo>
                  <a:cubicBezTo>
                    <a:pt x="495554" y="5194681"/>
                    <a:pt x="503174" y="5171821"/>
                    <a:pt x="526034" y="5156454"/>
                  </a:cubicBezTo>
                  <a:cubicBezTo>
                    <a:pt x="541274" y="5148834"/>
                    <a:pt x="564134" y="5148834"/>
                    <a:pt x="571754" y="5171694"/>
                  </a:cubicBezTo>
                  <a:cubicBezTo>
                    <a:pt x="586994" y="5186934"/>
                    <a:pt x="579374" y="5209794"/>
                    <a:pt x="564134" y="5225161"/>
                  </a:cubicBezTo>
                  <a:cubicBezTo>
                    <a:pt x="556514" y="5225161"/>
                    <a:pt x="548894" y="5225161"/>
                    <a:pt x="541274" y="5225161"/>
                  </a:cubicBezTo>
                  <a:cubicBezTo>
                    <a:pt x="526034" y="5225161"/>
                    <a:pt x="518414" y="5225161"/>
                    <a:pt x="510794" y="5209921"/>
                  </a:cubicBezTo>
                  <a:close/>
                  <a:moveTo>
                    <a:pt x="6367526" y="5057394"/>
                  </a:moveTo>
                  <a:cubicBezTo>
                    <a:pt x="6352286" y="5042154"/>
                    <a:pt x="6344666" y="5019294"/>
                    <a:pt x="6352286" y="5003927"/>
                  </a:cubicBezTo>
                  <a:cubicBezTo>
                    <a:pt x="6367526" y="4988687"/>
                    <a:pt x="6390386" y="4981067"/>
                    <a:pt x="6405626" y="4988687"/>
                  </a:cubicBezTo>
                  <a:cubicBezTo>
                    <a:pt x="6420866" y="4996307"/>
                    <a:pt x="6428486" y="5019167"/>
                    <a:pt x="6420866" y="5042154"/>
                  </a:cubicBezTo>
                  <a:cubicBezTo>
                    <a:pt x="6413246" y="5049774"/>
                    <a:pt x="6398006" y="5057394"/>
                    <a:pt x="6390386" y="5057394"/>
                  </a:cubicBezTo>
                  <a:cubicBezTo>
                    <a:pt x="6382766" y="5057394"/>
                    <a:pt x="6375146" y="5057394"/>
                    <a:pt x="6367526" y="5057394"/>
                  </a:cubicBezTo>
                  <a:close/>
                  <a:moveTo>
                    <a:pt x="404114" y="5019294"/>
                  </a:moveTo>
                  <a:cubicBezTo>
                    <a:pt x="388874" y="5004054"/>
                    <a:pt x="396494" y="4981194"/>
                    <a:pt x="419354" y="4973574"/>
                  </a:cubicBezTo>
                  <a:cubicBezTo>
                    <a:pt x="434594" y="4958334"/>
                    <a:pt x="457454" y="4965954"/>
                    <a:pt x="472694" y="4988814"/>
                  </a:cubicBezTo>
                  <a:cubicBezTo>
                    <a:pt x="480314" y="5004054"/>
                    <a:pt x="472694" y="5026914"/>
                    <a:pt x="449834" y="5034534"/>
                  </a:cubicBezTo>
                  <a:cubicBezTo>
                    <a:pt x="449834" y="5042154"/>
                    <a:pt x="442214" y="5042154"/>
                    <a:pt x="434594" y="5042154"/>
                  </a:cubicBezTo>
                  <a:cubicBezTo>
                    <a:pt x="419354" y="5042154"/>
                    <a:pt x="411734" y="5034534"/>
                    <a:pt x="404114" y="5019294"/>
                  </a:cubicBezTo>
                  <a:close/>
                  <a:moveTo>
                    <a:pt x="6466713" y="4866767"/>
                  </a:moveTo>
                  <a:cubicBezTo>
                    <a:pt x="6451473" y="4859147"/>
                    <a:pt x="6436233" y="4836287"/>
                    <a:pt x="6451473" y="4813300"/>
                  </a:cubicBezTo>
                  <a:cubicBezTo>
                    <a:pt x="6459093" y="4798060"/>
                    <a:pt x="6481953" y="4790440"/>
                    <a:pt x="6497193" y="4798060"/>
                  </a:cubicBezTo>
                  <a:cubicBezTo>
                    <a:pt x="6520053" y="4805680"/>
                    <a:pt x="6527673" y="4828540"/>
                    <a:pt x="6520053" y="4843780"/>
                  </a:cubicBezTo>
                  <a:cubicBezTo>
                    <a:pt x="6512433" y="4859020"/>
                    <a:pt x="6497193" y="4866640"/>
                    <a:pt x="6481953" y="4866640"/>
                  </a:cubicBezTo>
                  <a:cubicBezTo>
                    <a:pt x="6474333" y="4866640"/>
                    <a:pt x="6474333" y="4866640"/>
                    <a:pt x="6466713" y="4866640"/>
                  </a:cubicBezTo>
                  <a:close/>
                  <a:moveTo>
                    <a:pt x="305054" y="4828540"/>
                  </a:moveTo>
                  <a:cubicBezTo>
                    <a:pt x="297434" y="4805680"/>
                    <a:pt x="305054" y="4782820"/>
                    <a:pt x="327914" y="4775073"/>
                  </a:cubicBezTo>
                  <a:cubicBezTo>
                    <a:pt x="343154" y="4767453"/>
                    <a:pt x="366014" y="4775073"/>
                    <a:pt x="373634" y="4797933"/>
                  </a:cubicBezTo>
                  <a:cubicBezTo>
                    <a:pt x="381254" y="4813173"/>
                    <a:pt x="373634" y="4836033"/>
                    <a:pt x="358394" y="4843653"/>
                  </a:cubicBezTo>
                  <a:cubicBezTo>
                    <a:pt x="350774" y="4851273"/>
                    <a:pt x="343154" y="4851273"/>
                    <a:pt x="343154" y="4851273"/>
                  </a:cubicBezTo>
                  <a:cubicBezTo>
                    <a:pt x="327914" y="4851273"/>
                    <a:pt x="312674" y="4843653"/>
                    <a:pt x="305054" y="4828413"/>
                  </a:cubicBezTo>
                  <a:close/>
                  <a:moveTo>
                    <a:pt x="6550660" y="4668520"/>
                  </a:moveTo>
                  <a:cubicBezTo>
                    <a:pt x="6535420" y="4660900"/>
                    <a:pt x="6520180" y="4638040"/>
                    <a:pt x="6527800" y="4622800"/>
                  </a:cubicBezTo>
                  <a:cubicBezTo>
                    <a:pt x="6535420" y="4599940"/>
                    <a:pt x="6558280" y="4592320"/>
                    <a:pt x="6581140" y="4599940"/>
                  </a:cubicBezTo>
                  <a:cubicBezTo>
                    <a:pt x="6604000" y="4607560"/>
                    <a:pt x="6611620" y="4630420"/>
                    <a:pt x="6604000" y="4645660"/>
                  </a:cubicBezTo>
                  <a:cubicBezTo>
                    <a:pt x="6596380" y="4660900"/>
                    <a:pt x="6581140" y="4668520"/>
                    <a:pt x="6565900" y="4668520"/>
                  </a:cubicBezTo>
                  <a:cubicBezTo>
                    <a:pt x="6565900" y="4668520"/>
                    <a:pt x="6558280" y="4668520"/>
                    <a:pt x="6550660" y="4668520"/>
                  </a:cubicBezTo>
                  <a:close/>
                  <a:moveTo>
                    <a:pt x="221107" y="4630420"/>
                  </a:moveTo>
                  <a:cubicBezTo>
                    <a:pt x="213487" y="4607560"/>
                    <a:pt x="228727" y="4584700"/>
                    <a:pt x="243967" y="4576953"/>
                  </a:cubicBezTo>
                  <a:cubicBezTo>
                    <a:pt x="266827" y="4569333"/>
                    <a:pt x="289687" y="4584573"/>
                    <a:pt x="297307" y="4599813"/>
                  </a:cubicBezTo>
                  <a:cubicBezTo>
                    <a:pt x="304927" y="4622673"/>
                    <a:pt x="289687" y="4645533"/>
                    <a:pt x="274447" y="4653280"/>
                  </a:cubicBezTo>
                  <a:cubicBezTo>
                    <a:pt x="266827" y="4653280"/>
                    <a:pt x="266827" y="4653280"/>
                    <a:pt x="259207" y="4653280"/>
                  </a:cubicBezTo>
                  <a:cubicBezTo>
                    <a:pt x="243967" y="4653280"/>
                    <a:pt x="228727" y="4645660"/>
                    <a:pt x="221107" y="4630420"/>
                  </a:cubicBezTo>
                  <a:close/>
                  <a:moveTo>
                    <a:pt x="6626860" y="4470146"/>
                  </a:moveTo>
                  <a:cubicBezTo>
                    <a:pt x="6604000" y="4462526"/>
                    <a:pt x="6596380" y="4439666"/>
                    <a:pt x="6604000" y="4416679"/>
                  </a:cubicBezTo>
                  <a:cubicBezTo>
                    <a:pt x="6604000" y="4401439"/>
                    <a:pt x="6626860" y="4386199"/>
                    <a:pt x="6649720" y="4393819"/>
                  </a:cubicBezTo>
                  <a:cubicBezTo>
                    <a:pt x="6672580" y="4401439"/>
                    <a:pt x="6680200" y="4424299"/>
                    <a:pt x="6672580" y="4439539"/>
                  </a:cubicBezTo>
                  <a:cubicBezTo>
                    <a:pt x="6672580" y="4454779"/>
                    <a:pt x="6657340" y="4470019"/>
                    <a:pt x="6634480" y="4470019"/>
                  </a:cubicBezTo>
                  <a:cubicBezTo>
                    <a:pt x="6634480" y="4470019"/>
                    <a:pt x="6626860" y="4470019"/>
                    <a:pt x="6626860" y="4470019"/>
                  </a:cubicBezTo>
                  <a:close/>
                  <a:moveTo>
                    <a:pt x="152527" y="4424299"/>
                  </a:moveTo>
                  <a:cubicBezTo>
                    <a:pt x="144907" y="4401439"/>
                    <a:pt x="160147" y="4378579"/>
                    <a:pt x="175387" y="4378579"/>
                  </a:cubicBezTo>
                  <a:cubicBezTo>
                    <a:pt x="198247" y="4370959"/>
                    <a:pt x="221107" y="4378579"/>
                    <a:pt x="228727" y="4401439"/>
                  </a:cubicBezTo>
                  <a:cubicBezTo>
                    <a:pt x="228727" y="4424299"/>
                    <a:pt x="221107" y="4439539"/>
                    <a:pt x="198247" y="4447159"/>
                  </a:cubicBezTo>
                  <a:cubicBezTo>
                    <a:pt x="198247" y="4447159"/>
                    <a:pt x="190627" y="4447159"/>
                    <a:pt x="190627" y="4447159"/>
                  </a:cubicBezTo>
                  <a:cubicBezTo>
                    <a:pt x="175387" y="4447159"/>
                    <a:pt x="160147" y="4439539"/>
                    <a:pt x="152527" y="4424299"/>
                  </a:cubicBezTo>
                  <a:close/>
                  <a:moveTo>
                    <a:pt x="6687947" y="4264025"/>
                  </a:moveTo>
                  <a:cubicBezTo>
                    <a:pt x="6665086" y="4256405"/>
                    <a:pt x="6649847" y="4233545"/>
                    <a:pt x="6657467" y="4218305"/>
                  </a:cubicBezTo>
                  <a:cubicBezTo>
                    <a:pt x="6665086" y="4195445"/>
                    <a:pt x="6680326" y="4180205"/>
                    <a:pt x="6703186" y="4187825"/>
                  </a:cubicBezTo>
                  <a:cubicBezTo>
                    <a:pt x="6726047" y="4195445"/>
                    <a:pt x="6733667" y="4210685"/>
                    <a:pt x="6733667" y="4233545"/>
                  </a:cubicBezTo>
                  <a:cubicBezTo>
                    <a:pt x="6726047" y="4248785"/>
                    <a:pt x="6710807" y="4264025"/>
                    <a:pt x="6695567" y="4264025"/>
                  </a:cubicBezTo>
                  <a:cubicBezTo>
                    <a:pt x="6695567" y="4264025"/>
                    <a:pt x="6687947" y="4264025"/>
                    <a:pt x="6687947" y="4264025"/>
                  </a:cubicBezTo>
                  <a:close/>
                  <a:moveTo>
                    <a:pt x="99187" y="4210812"/>
                  </a:moveTo>
                  <a:cubicBezTo>
                    <a:pt x="91567" y="4195572"/>
                    <a:pt x="106807" y="4172712"/>
                    <a:pt x="122047" y="4165092"/>
                  </a:cubicBezTo>
                  <a:cubicBezTo>
                    <a:pt x="144907" y="4165092"/>
                    <a:pt x="167767" y="4172712"/>
                    <a:pt x="167767" y="4195572"/>
                  </a:cubicBezTo>
                  <a:cubicBezTo>
                    <a:pt x="175387" y="4218432"/>
                    <a:pt x="160147" y="4241292"/>
                    <a:pt x="144907" y="4241292"/>
                  </a:cubicBezTo>
                  <a:cubicBezTo>
                    <a:pt x="137287" y="4241292"/>
                    <a:pt x="137287" y="4241292"/>
                    <a:pt x="129667" y="4241292"/>
                  </a:cubicBezTo>
                  <a:cubicBezTo>
                    <a:pt x="114427" y="4241292"/>
                    <a:pt x="99187" y="4233672"/>
                    <a:pt x="99187" y="4210812"/>
                  </a:cubicBezTo>
                  <a:close/>
                  <a:moveTo>
                    <a:pt x="6733667" y="4050538"/>
                  </a:moveTo>
                  <a:cubicBezTo>
                    <a:pt x="6710807" y="4050538"/>
                    <a:pt x="6695567" y="4027678"/>
                    <a:pt x="6703187" y="4004818"/>
                  </a:cubicBezTo>
                  <a:cubicBezTo>
                    <a:pt x="6703187" y="3989578"/>
                    <a:pt x="6726048" y="3974338"/>
                    <a:pt x="6748907" y="3974338"/>
                  </a:cubicBezTo>
                  <a:cubicBezTo>
                    <a:pt x="6764148" y="3981958"/>
                    <a:pt x="6779387" y="3997198"/>
                    <a:pt x="6779387" y="4020058"/>
                  </a:cubicBezTo>
                  <a:cubicBezTo>
                    <a:pt x="6771767" y="4042918"/>
                    <a:pt x="6756527" y="4050538"/>
                    <a:pt x="6741287" y="4050538"/>
                  </a:cubicBezTo>
                  <a:cubicBezTo>
                    <a:pt x="6741287" y="4050538"/>
                    <a:pt x="6733667" y="4050538"/>
                    <a:pt x="6733667" y="4050538"/>
                  </a:cubicBezTo>
                  <a:close/>
                  <a:moveTo>
                    <a:pt x="53340" y="4004818"/>
                  </a:moveTo>
                  <a:cubicBezTo>
                    <a:pt x="45720" y="3981958"/>
                    <a:pt x="60960" y="3959098"/>
                    <a:pt x="83820" y="3959098"/>
                  </a:cubicBezTo>
                  <a:cubicBezTo>
                    <a:pt x="106680" y="3951478"/>
                    <a:pt x="121920" y="3966718"/>
                    <a:pt x="129540" y="3989578"/>
                  </a:cubicBezTo>
                  <a:cubicBezTo>
                    <a:pt x="129540" y="4012438"/>
                    <a:pt x="114300" y="4027678"/>
                    <a:pt x="99060" y="4035298"/>
                  </a:cubicBezTo>
                  <a:cubicBezTo>
                    <a:pt x="91440" y="4035298"/>
                    <a:pt x="91440" y="4035298"/>
                    <a:pt x="91440" y="4035298"/>
                  </a:cubicBezTo>
                  <a:cubicBezTo>
                    <a:pt x="68580" y="4035298"/>
                    <a:pt x="53340" y="4020058"/>
                    <a:pt x="53340" y="4004818"/>
                  </a:cubicBezTo>
                  <a:close/>
                  <a:moveTo>
                    <a:pt x="6764147" y="3836924"/>
                  </a:moveTo>
                  <a:cubicBezTo>
                    <a:pt x="6748907" y="3836924"/>
                    <a:pt x="6733667" y="3821684"/>
                    <a:pt x="6733667" y="3798824"/>
                  </a:cubicBezTo>
                  <a:cubicBezTo>
                    <a:pt x="6733667" y="3775964"/>
                    <a:pt x="6756526" y="3760724"/>
                    <a:pt x="6771767" y="3768344"/>
                  </a:cubicBezTo>
                  <a:cubicBezTo>
                    <a:pt x="6794626" y="3768344"/>
                    <a:pt x="6809867" y="3783584"/>
                    <a:pt x="6809867" y="3806444"/>
                  </a:cubicBezTo>
                  <a:cubicBezTo>
                    <a:pt x="6809867" y="3829304"/>
                    <a:pt x="6787007" y="3844544"/>
                    <a:pt x="6771767" y="3844544"/>
                  </a:cubicBezTo>
                  <a:cubicBezTo>
                    <a:pt x="6771767" y="3844544"/>
                    <a:pt x="6764147" y="3836924"/>
                    <a:pt x="6764147" y="3836924"/>
                  </a:cubicBezTo>
                  <a:close/>
                  <a:moveTo>
                    <a:pt x="22860" y="3791204"/>
                  </a:moveTo>
                  <a:cubicBezTo>
                    <a:pt x="22860" y="3768344"/>
                    <a:pt x="38100" y="3745484"/>
                    <a:pt x="53340" y="3745484"/>
                  </a:cubicBezTo>
                  <a:cubicBezTo>
                    <a:pt x="76200" y="3745484"/>
                    <a:pt x="99060" y="3760724"/>
                    <a:pt x="99060" y="3775964"/>
                  </a:cubicBezTo>
                  <a:cubicBezTo>
                    <a:pt x="99060" y="3798824"/>
                    <a:pt x="83820" y="3821684"/>
                    <a:pt x="60960" y="3821684"/>
                  </a:cubicBezTo>
                  <a:cubicBezTo>
                    <a:pt x="38100" y="3821684"/>
                    <a:pt x="22860" y="3806444"/>
                    <a:pt x="22860" y="3791204"/>
                  </a:cubicBezTo>
                  <a:close/>
                  <a:moveTo>
                    <a:pt x="6787007" y="3623310"/>
                  </a:moveTo>
                  <a:cubicBezTo>
                    <a:pt x="6764147" y="3623310"/>
                    <a:pt x="6748907" y="3608070"/>
                    <a:pt x="6748907" y="3585210"/>
                  </a:cubicBezTo>
                  <a:cubicBezTo>
                    <a:pt x="6748907" y="3562350"/>
                    <a:pt x="6771767" y="3547110"/>
                    <a:pt x="6787007" y="3554730"/>
                  </a:cubicBezTo>
                  <a:cubicBezTo>
                    <a:pt x="6809867" y="3554730"/>
                    <a:pt x="6825107" y="3569970"/>
                    <a:pt x="6825107" y="3592830"/>
                  </a:cubicBezTo>
                  <a:cubicBezTo>
                    <a:pt x="6825107" y="3608070"/>
                    <a:pt x="6809867" y="3630930"/>
                    <a:pt x="6787007" y="3630930"/>
                  </a:cubicBezTo>
                  <a:cubicBezTo>
                    <a:pt x="6787007" y="3630930"/>
                    <a:pt x="6787007" y="3630930"/>
                    <a:pt x="6787007" y="3623310"/>
                  </a:cubicBezTo>
                  <a:close/>
                  <a:moveTo>
                    <a:pt x="7620" y="3569970"/>
                  </a:moveTo>
                  <a:cubicBezTo>
                    <a:pt x="7620" y="3547110"/>
                    <a:pt x="22860" y="3531870"/>
                    <a:pt x="45720" y="3531870"/>
                  </a:cubicBezTo>
                  <a:cubicBezTo>
                    <a:pt x="60960" y="3531870"/>
                    <a:pt x="83820" y="3547110"/>
                    <a:pt x="83820" y="3569970"/>
                  </a:cubicBezTo>
                  <a:cubicBezTo>
                    <a:pt x="83820" y="3592830"/>
                    <a:pt x="68580" y="3608070"/>
                    <a:pt x="45720" y="3608070"/>
                  </a:cubicBezTo>
                  <a:cubicBezTo>
                    <a:pt x="22860" y="3608070"/>
                    <a:pt x="7620" y="3592830"/>
                    <a:pt x="7620" y="3569970"/>
                  </a:cubicBezTo>
                  <a:close/>
                  <a:moveTo>
                    <a:pt x="6756526" y="3371596"/>
                  </a:moveTo>
                  <a:cubicBezTo>
                    <a:pt x="6756526" y="3356356"/>
                    <a:pt x="6771767" y="3333496"/>
                    <a:pt x="6794626" y="3333496"/>
                  </a:cubicBezTo>
                  <a:cubicBezTo>
                    <a:pt x="6809867" y="3333496"/>
                    <a:pt x="6832726" y="3356356"/>
                    <a:pt x="6832726" y="3371596"/>
                  </a:cubicBezTo>
                  <a:cubicBezTo>
                    <a:pt x="6832726" y="3394456"/>
                    <a:pt x="6809867" y="3409696"/>
                    <a:pt x="6794626" y="3409696"/>
                  </a:cubicBezTo>
                  <a:cubicBezTo>
                    <a:pt x="6771767" y="3409696"/>
                    <a:pt x="6756526" y="3394456"/>
                    <a:pt x="6756526" y="3371596"/>
                  </a:cubicBezTo>
                  <a:close/>
                  <a:moveTo>
                    <a:pt x="38100" y="3394456"/>
                  </a:moveTo>
                  <a:cubicBezTo>
                    <a:pt x="22860" y="3394456"/>
                    <a:pt x="0" y="3379216"/>
                    <a:pt x="0" y="3356356"/>
                  </a:cubicBezTo>
                  <a:cubicBezTo>
                    <a:pt x="0" y="3333496"/>
                    <a:pt x="22860" y="3318256"/>
                    <a:pt x="38100" y="3318256"/>
                  </a:cubicBezTo>
                  <a:cubicBezTo>
                    <a:pt x="60960" y="3318256"/>
                    <a:pt x="76200" y="3333496"/>
                    <a:pt x="76200" y="3356356"/>
                  </a:cubicBezTo>
                  <a:cubicBezTo>
                    <a:pt x="76200" y="3379216"/>
                    <a:pt x="60960" y="3394456"/>
                    <a:pt x="38100" y="3394456"/>
                  </a:cubicBezTo>
                  <a:close/>
                  <a:moveTo>
                    <a:pt x="6741287" y="3165602"/>
                  </a:moveTo>
                  <a:cubicBezTo>
                    <a:pt x="6741287" y="3142742"/>
                    <a:pt x="6756527" y="3127502"/>
                    <a:pt x="6779387" y="3119882"/>
                  </a:cubicBezTo>
                  <a:cubicBezTo>
                    <a:pt x="6802247" y="3119882"/>
                    <a:pt x="6817487" y="3135122"/>
                    <a:pt x="6817487" y="3157982"/>
                  </a:cubicBezTo>
                  <a:cubicBezTo>
                    <a:pt x="6825107" y="3180842"/>
                    <a:pt x="6809867" y="3196082"/>
                    <a:pt x="6787007" y="3196082"/>
                  </a:cubicBezTo>
                  <a:cubicBezTo>
                    <a:pt x="6787007" y="3196082"/>
                    <a:pt x="6787007" y="3196082"/>
                    <a:pt x="6779387" y="3196082"/>
                  </a:cubicBezTo>
                  <a:cubicBezTo>
                    <a:pt x="6764147" y="3196082"/>
                    <a:pt x="6748907" y="3180842"/>
                    <a:pt x="6741287" y="3165602"/>
                  </a:cubicBezTo>
                  <a:close/>
                  <a:moveTo>
                    <a:pt x="45720" y="3180842"/>
                  </a:moveTo>
                  <a:cubicBezTo>
                    <a:pt x="30480" y="3180842"/>
                    <a:pt x="15240" y="3157982"/>
                    <a:pt x="15240" y="3135122"/>
                  </a:cubicBezTo>
                  <a:cubicBezTo>
                    <a:pt x="15240" y="3119882"/>
                    <a:pt x="30480" y="3104642"/>
                    <a:pt x="53340" y="3104642"/>
                  </a:cubicBezTo>
                  <a:cubicBezTo>
                    <a:pt x="76200" y="3104642"/>
                    <a:pt x="91440" y="3119882"/>
                    <a:pt x="91440" y="3142742"/>
                  </a:cubicBezTo>
                  <a:cubicBezTo>
                    <a:pt x="91440" y="3165602"/>
                    <a:pt x="68580" y="3180842"/>
                    <a:pt x="53340" y="3180842"/>
                  </a:cubicBezTo>
                  <a:cubicBezTo>
                    <a:pt x="53340" y="3180842"/>
                    <a:pt x="45720" y="3180842"/>
                    <a:pt x="45720" y="3180842"/>
                  </a:cubicBezTo>
                  <a:close/>
                  <a:moveTo>
                    <a:pt x="6718426" y="2951988"/>
                  </a:moveTo>
                  <a:cubicBezTo>
                    <a:pt x="6718426" y="2929128"/>
                    <a:pt x="6733667" y="2913888"/>
                    <a:pt x="6756526" y="2906268"/>
                  </a:cubicBezTo>
                  <a:cubicBezTo>
                    <a:pt x="6771767" y="2906268"/>
                    <a:pt x="6794626" y="2921508"/>
                    <a:pt x="6794626" y="2944368"/>
                  </a:cubicBezTo>
                  <a:cubicBezTo>
                    <a:pt x="6802247" y="2959608"/>
                    <a:pt x="6787007" y="2982468"/>
                    <a:pt x="6764147" y="2982468"/>
                  </a:cubicBezTo>
                  <a:cubicBezTo>
                    <a:pt x="6764147" y="2982468"/>
                    <a:pt x="6764147" y="2982468"/>
                    <a:pt x="6756526" y="2982468"/>
                  </a:cubicBezTo>
                  <a:cubicBezTo>
                    <a:pt x="6741287" y="2982468"/>
                    <a:pt x="6726047" y="2974848"/>
                    <a:pt x="6718426" y="2951988"/>
                  </a:cubicBezTo>
                  <a:close/>
                  <a:moveTo>
                    <a:pt x="68580" y="2967228"/>
                  </a:moveTo>
                  <a:cubicBezTo>
                    <a:pt x="45720" y="2959608"/>
                    <a:pt x="38100" y="2944368"/>
                    <a:pt x="38100" y="2921508"/>
                  </a:cubicBezTo>
                  <a:cubicBezTo>
                    <a:pt x="38100" y="2898648"/>
                    <a:pt x="60960" y="2891028"/>
                    <a:pt x="83820" y="2891028"/>
                  </a:cubicBezTo>
                  <a:cubicBezTo>
                    <a:pt x="99060" y="2891028"/>
                    <a:pt x="114300" y="2913888"/>
                    <a:pt x="114300" y="2936748"/>
                  </a:cubicBezTo>
                  <a:cubicBezTo>
                    <a:pt x="106680" y="2951988"/>
                    <a:pt x="91440" y="2967228"/>
                    <a:pt x="76200" y="2967228"/>
                  </a:cubicBezTo>
                  <a:cubicBezTo>
                    <a:pt x="76200" y="2967228"/>
                    <a:pt x="68580" y="2967228"/>
                    <a:pt x="68580" y="2967228"/>
                  </a:cubicBezTo>
                  <a:close/>
                  <a:moveTo>
                    <a:pt x="6687820" y="2745994"/>
                  </a:moveTo>
                  <a:cubicBezTo>
                    <a:pt x="6680200" y="2723134"/>
                    <a:pt x="6695440" y="2700274"/>
                    <a:pt x="6718300" y="2700274"/>
                  </a:cubicBezTo>
                  <a:cubicBezTo>
                    <a:pt x="6733540" y="2692654"/>
                    <a:pt x="6756400" y="2707894"/>
                    <a:pt x="6764020" y="2730754"/>
                  </a:cubicBezTo>
                  <a:cubicBezTo>
                    <a:pt x="6764020" y="2745994"/>
                    <a:pt x="6748780" y="2768854"/>
                    <a:pt x="6733540" y="2776474"/>
                  </a:cubicBezTo>
                  <a:cubicBezTo>
                    <a:pt x="6725920" y="2776474"/>
                    <a:pt x="6725920" y="2776474"/>
                    <a:pt x="6725920" y="2776474"/>
                  </a:cubicBezTo>
                  <a:cubicBezTo>
                    <a:pt x="6703060" y="2776474"/>
                    <a:pt x="6687820" y="2761234"/>
                    <a:pt x="6687820" y="2745994"/>
                  </a:cubicBezTo>
                  <a:close/>
                  <a:moveTo>
                    <a:pt x="106680" y="2753614"/>
                  </a:moveTo>
                  <a:cubicBezTo>
                    <a:pt x="83820" y="2753614"/>
                    <a:pt x="68580" y="2730754"/>
                    <a:pt x="76200" y="2707894"/>
                  </a:cubicBezTo>
                  <a:cubicBezTo>
                    <a:pt x="76200" y="2685034"/>
                    <a:pt x="99060" y="2677414"/>
                    <a:pt x="121920" y="2677414"/>
                  </a:cubicBezTo>
                  <a:cubicBezTo>
                    <a:pt x="144780" y="2685034"/>
                    <a:pt x="152400" y="2707894"/>
                    <a:pt x="152400" y="2723134"/>
                  </a:cubicBezTo>
                  <a:cubicBezTo>
                    <a:pt x="144780" y="2745994"/>
                    <a:pt x="129540" y="2753614"/>
                    <a:pt x="114300" y="2753614"/>
                  </a:cubicBezTo>
                  <a:cubicBezTo>
                    <a:pt x="106680" y="2753614"/>
                    <a:pt x="106680" y="2753614"/>
                    <a:pt x="106680" y="2753614"/>
                  </a:cubicBezTo>
                  <a:close/>
                  <a:moveTo>
                    <a:pt x="6634480" y="2540000"/>
                  </a:moveTo>
                  <a:cubicBezTo>
                    <a:pt x="6634480" y="2517140"/>
                    <a:pt x="6642100" y="2494280"/>
                    <a:pt x="6664960" y="2494280"/>
                  </a:cubicBezTo>
                  <a:cubicBezTo>
                    <a:pt x="6687820" y="2486660"/>
                    <a:pt x="6703060" y="2494280"/>
                    <a:pt x="6710680" y="2517140"/>
                  </a:cubicBezTo>
                  <a:cubicBezTo>
                    <a:pt x="6718300" y="2540000"/>
                    <a:pt x="6703060" y="2562860"/>
                    <a:pt x="6687820" y="2562860"/>
                  </a:cubicBezTo>
                  <a:cubicBezTo>
                    <a:pt x="6680200" y="2562860"/>
                    <a:pt x="6680200" y="2562860"/>
                    <a:pt x="6672580" y="2562860"/>
                  </a:cubicBezTo>
                  <a:cubicBezTo>
                    <a:pt x="6657340" y="2562860"/>
                    <a:pt x="6642100" y="2555240"/>
                    <a:pt x="6634480" y="2540000"/>
                  </a:cubicBezTo>
                  <a:close/>
                  <a:moveTo>
                    <a:pt x="152527" y="2547620"/>
                  </a:moveTo>
                  <a:cubicBezTo>
                    <a:pt x="129667" y="2540000"/>
                    <a:pt x="122047" y="2517140"/>
                    <a:pt x="129667" y="2501900"/>
                  </a:cubicBezTo>
                  <a:cubicBezTo>
                    <a:pt x="129667" y="2479040"/>
                    <a:pt x="152527" y="2463800"/>
                    <a:pt x="175387" y="2471420"/>
                  </a:cubicBezTo>
                  <a:cubicBezTo>
                    <a:pt x="190627" y="2479040"/>
                    <a:pt x="205867" y="2501900"/>
                    <a:pt x="198247" y="2517140"/>
                  </a:cubicBezTo>
                  <a:cubicBezTo>
                    <a:pt x="198247" y="2532380"/>
                    <a:pt x="183007" y="2547620"/>
                    <a:pt x="167767" y="2547620"/>
                  </a:cubicBezTo>
                  <a:cubicBezTo>
                    <a:pt x="160147" y="2547620"/>
                    <a:pt x="160147" y="2547620"/>
                    <a:pt x="152527" y="2547620"/>
                  </a:cubicBezTo>
                  <a:close/>
                  <a:moveTo>
                    <a:pt x="6573520" y="2334006"/>
                  </a:moveTo>
                  <a:cubicBezTo>
                    <a:pt x="6565900" y="2318766"/>
                    <a:pt x="6581139" y="2295906"/>
                    <a:pt x="6596380" y="2288286"/>
                  </a:cubicBezTo>
                  <a:cubicBezTo>
                    <a:pt x="6619239" y="2280666"/>
                    <a:pt x="6642100" y="2288286"/>
                    <a:pt x="6649720" y="2311146"/>
                  </a:cubicBezTo>
                  <a:cubicBezTo>
                    <a:pt x="6657339" y="2334006"/>
                    <a:pt x="6642100" y="2349246"/>
                    <a:pt x="6626860" y="2356866"/>
                  </a:cubicBezTo>
                  <a:cubicBezTo>
                    <a:pt x="6619239" y="2364486"/>
                    <a:pt x="6611620" y="2364486"/>
                    <a:pt x="6611620" y="2364486"/>
                  </a:cubicBezTo>
                  <a:cubicBezTo>
                    <a:pt x="6596380" y="2364486"/>
                    <a:pt x="6581139" y="2349246"/>
                    <a:pt x="6573520" y="2334006"/>
                  </a:cubicBezTo>
                  <a:close/>
                  <a:moveTo>
                    <a:pt x="213487" y="2341626"/>
                  </a:moveTo>
                  <a:cubicBezTo>
                    <a:pt x="198247" y="2334006"/>
                    <a:pt x="183007" y="2311146"/>
                    <a:pt x="190627" y="2288159"/>
                  </a:cubicBezTo>
                  <a:cubicBezTo>
                    <a:pt x="198247" y="2272919"/>
                    <a:pt x="221107" y="2257679"/>
                    <a:pt x="243967" y="2265299"/>
                  </a:cubicBezTo>
                  <a:cubicBezTo>
                    <a:pt x="259207" y="2272919"/>
                    <a:pt x="274447" y="2295779"/>
                    <a:pt x="266827" y="2318766"/>
                  </a:cubicBezTo>
                  <a:cubicBezTo>
                    <a:pt x="259207" y="2334006"/>
                    <a:pt x="243967" y="2341626"/>
                    <a:pt x="228727" y="2341626"/>
                  </a:cubicBezTo>
                  <a:cubicBezTo>
                    <a:pt x="221107" y="2341626"/>
                    <a:pt x="221107" y="2341626"/>
                    <a:pt x="213487" y="2341626"/>
                  </a:cubicBezTo>
                  <a:close/>
                  <a:moveTo>
                    <a:pt x="6497320" y="2135632"/>
                  </a:moveTo>
                  <a:cubicBezTo>
                    <a:pt x="6489700" y="2120392"/>
                    <a:pt x="6504940" y="2097532"/>
                    <a:pt x="6520180" y="2089912"/>
                  </a:cubicBezTo>
                  <a:cubicBezTo>
                    <a:pt x="6543040" y="2082292"/>
                    <a:pt x="6565900" y="2089912"/>
                    <a:pt x="6573520" y="2105152"/>
                  </a:cubicBezTo>
                  <a:cubicBezTo>
                    <a:pt x="6581140" y="2128012"/>
                    <a:pt x="6565900" y="2150872"/>
                    <a:pt x="6550660" y="2158619"/>
                  </a:cubicBezTo>
                  <a:cubicBezTo>
                    <a:pt x="6543040" y="2158619"/>
                    <a:pt x="6543040" y="2158619"/>
                    <a:pt x="6535420" y="2158619"/>
                  </a:cubicBezTo>
                  <a:cubicBezTo>
                    <a:pt x="6520180" y="2158619"/>
                    <a:pt x="6504940" y="2150999"/>
                    <a:pt x="6497320" y="2135759"/>
                  </a:cubicBezTo>
                  <a:close/>
                  <a:moveTo>
                    <a:pt x="289814" y="2143379"/>
                  </a:moveTo>
                  <a:cubicBezTo>
                    <a:pt x="274574" y="2128139"/>
                    <a:pt x="259334" y="2112899"/>
                    <a:pt x="266954" y="2089912"/>
                  </a:cubicBezTo>
                  <a:cubicBezTo>
                    <a:pt x="274574" y="2067052"/>
                    <a:pt x="297434" y="2059432"/>
                    <a:pt x="320294" y="2067052"/>
                  </a:cubicBezTo>
                  <a:cubicBezTo>
                    <a:pt x="335534" y="2074672"/>
                    <a:pt x="350774" y="2097532"/>
                    <a:pt x="343154" y="2120519"/>
                  </a:cubicBezTo>
                  <a:cubicBezTo>
                    <a:pt x="335534" y="2135759"/>
                    <a:pt x="320294" y="2143379"/>
                    <a:pt x="305054" y="2143379"/>
                  </a:cubicBezTo>
                  <a:cubicBezTo>
                    <a:pt x="297434" y="2143379"/>
                    <a:pt x="297434" y="2143379"/>
                    <a:pt x="289814" y="2143379"/>
                  </a:cubicBezTo>
                  <a:close/>
                  <a:moveTo>
                    <a:pt x="6413373" y="1945005"/>
                  </a:moveTo>
                  <a:cubicBezTo>
                    <a:pt x="6405753" y="1922145"/>
                    <a:pt x="6413373" y="1899285"/>
                    <a:pt x="6428613" y="1891538"/>
                  </a:cubicBezTo>
                  <a:cubicBezTo>
                    <a:pt x="6451473" y="1883918"/>
                    <a:pt x="6474333" y="1891538"/>
                    <a:pt x="6481953" y="1914398"/>
                  </a:cubicBezTo>
                  <a:cubicBezTo>
                    <a:pt x="6489573" y="1929638"/>
                    <a:pt x="6481953" y="1952498"/>
                    <a:pt x="6466713" y="1960118"/>
                  </a:cubicBezTo>
                  <a:cubicBezTo>
                    <a:pt x="6459093" y="1967738"/>
                    <a:pt x="6451473" y="1967738"/>
                    <a:pt x="6443853" y="1967738"/>
                  </a:cubicBezTo>
                  <a:cubicBezTo>
                    <a:pt x="6436233" y="1967738"/>
                    <a:pt x="6420993" y="1960118"/>
                    <a:pt x="6413373" y="1944878"/>
                  </a:cubicBezTo>
                  <a:close/>
                  <a:moveTo>
                    <a:pt x="381254" y="1944878"/>
                  </a:moveTo>
                  <a:cubicBezTo>
                    <a:pt x="358394" y="1937258"/>
                    <a:pt x="350774" y="1914398"/>
                    <a:pt x="358394" y="1891411"/>
                  </a:cubicBezTo>
                  <a:cubicBezTo>
                    <a:pt x="373634" y="1876171"/>
                    <a:pt x="396494" y="1868551"/>
                    <a:pt x="411734" y="1876171"/>
                  </a:cubicBezTo>
                  <a:cubicBezTo>
                    <a:pt x="426974" y="1883791"/>
                    <a:pt x="434594" y="1906651"/>
                    <a:pt x="426974" y="1929638"/>
                  </a:cubicBezTo>
                  <a:cubicBezTo>
                    <a:pt x="419354" y="1937258"/>
                    <a:pt x="411734" y="1944878"/>
                    <a:pt x="396494" y="1944878"/>
                  </a:cubicBezTo>
                  <a:cubicBezTo>
                    <a:pt x="388874" y="1944878"/>
                    <a:pt x="381254" y="1944878"/>
                    <a:pt x="381254" y="1944878"/>
                  </a:cubicBezTo>
                  <a:close/>
                  <a:moveTo>
                    <a:pt x="6314186" y="1754124"/>
                  </a:moveTo>
                  <a:cubicBezTo>
                    <a:pt x="6306566" y="1738884"/>
                    <a:pt x="6306566" y="1716024"/>
                    <a:pt x="6329426" y="1708404"/>
                  </a:cubicBezTo>
                  <a:cubicBezTo>
                    <a:pt x="6344666" y="1693164"/>
                    <a:pt x="6367526" y="1700784"/>
                    <a:pt x="6382766" y="1716024"/>
                  </a:cubicBezTo>
                  <a:cubicBezTo>
                    <a:pt x="6390386" y="1738884"/>
                    <a:pt x="6382766" y="1761744"/>
                    <a:pt x="6367526" y="1769491"/>
                  </a:cubicBezTo>
                  <a:cubicBezTo>
                    <a:pt x="6359906" y="1777111"/>
                    <a:pt x="6352286" y="1777111"/>
                    <a:pt x="6344666" y="1777111"/>
                  </a:cubicBezTo>
                  <a:cubicBezTo>
                    <a:pt x="6329426" y="1777111"/>
                    <a:pt x="6321806" y="1769491"/>
                    <a:pt x="6314186" y="1754251"/>
                  </a:cubicBezTo>
                  <a:close/>
                  <a:moveTo>
                    <a:pt x="480441" y="1754251"/>
                  </a:moveTo>
                  <a:cubicBezTo>
                    <a:pt x="457581" y="1746631"/>
                    <a:pt x="449961" y="1723771"/>
                    <a:pt x="465201" y="1700784"/>
                  </a:cubicBezTo>
                  <a:cubicBezTo>
                    <a:pt x="472821" y="1685544"/>
                    <a:pt x="495681" y="1677924"/>
                    <a:pt x="518541" y="1685544"/>
                  </a:cubicBezTo>
                  <a:cubicBezTo>
                    <a:pt x="533781" y="1700784"/>
                    <a:pt x="541401" y="1723644"/>
                    <a:pt x="526161" y="1739011"/>
                  </a:cubicBezTo>
                  <a:cubicBezTo>
                    <a:pt x="518541" y="1754251"/>
                    <a:pt x="510921" y="1761871"/>
                    <a:pt x="495681" y="1761871"/>
                  </a:cubicBezTo>
                  <a:cubicBezTo>
                    <a:pt x="488061" y="1761871"/>
                    <a:pt x="480441" y="1754251"/>
                    <a:pt x="480441" y="1754251"/>
                  </a:cubicBezTo>
                  <a:close/>
                  <a:moveTo>
                    <a:pt x="6199886" y="1578737"/>
                  </a:moveTo>
                  <a:cubicBezTo>
                    <a:pt x="6199886" y="1571117"/>
                    <a:pt x="6199886" y="1571117"/>
                    <a:pt x="6199886" y="1571117"/>
                  </a:cubicBezTo>
                  <a:cubicBezTo>
                    <a:pt x="6184646" y="1555877"/>
                    <a:pt x="6192266" y="1533017"/>
                    <a:pt x="6207506" y="1517650"/>
                  </a:cubicBezTo>
                  <a:cubicBezTo>
                    <a:pt x="6230366" y="1510030"/>
                    <a:pt x="6253226" y="1510030"/>
                    <a:pt x="6260846" y="1532890"/>
                  </a:cubicBezTo>
                  <a:cubicBezTo>
                    <a:pt x="6268466" y="1532890"/>
                    <a:pt x="6268466" y="1532890"/>
                    <a:pt x="6268466" y="1532890"/>
                  </a:cubicBezTo>
                  <a:cubicBezTo>
                    <a:pt x="6276086" y="1555750"/>
                    <a:pt x="6276086" y="1578610"/>
                    <a:pt x="6253226" y="1586357"/>
                  </a:cubicBezTo>
                  <a:cubicBezTo>
                    <a:pt x="6245606" y="1593977"/>
                    <a:pt x="6237986" y="1593977"/>
                    <a:pt x="6230366" y="1593977"/>
                  </a:cubicBezTo>
                  <a:cubicBezTo>
                    <a:pt x="6222746" y="1593977"/>
                    <a:pt x="6207506" y="1586357"/>
                    <a:pt x="6199886" y="1578737"/>
                  </a:cubicBezTo>
                  <a:close/>
                  <a:moveTo>
                    <a:pt x="587248" y="1571117"/>
                  </a:moveTo>
                  <a:cubicBezTo>
                    <a:pt x="572008" y="1555877"/>
                    <a:pt x="564388" y="1533017"/>
                    <a:pt x="579628" y="1517650"/>
                  </a:cubicBezTo>
                  <a:cubicBezTo>
                    <a:pt x="587248" y="1502410"/>
                    <a:pt x="610108" y="1494790"/>
                    <a:pt x="632968" y="1510030"/>
                  </a:cubicBezTo>
                  <a:cubicBezTo>
                    <a:pt x="648208" y="1517650"/>
                    <a:pt x="655828" y="1540510"/>
                    <a:pt x="640588" y="1563497"/>
                  </a:cubicBezTo>
                  <a:cubicBezTo>
                    <a:pt x="632968" y="1571117"/>
                    <a:pt x="625348" y="1578737"/>
                    <a:pt x="610108" y="1578737"/>
                  </a:cubicBezTo>
                  <a:cubicBezTo>
                    <a:pt x="602488" y="1578737"/>
                    <a:pt x="594868" y="1578737"/>
                    <a:pt x="587248" y="1571117"/>
                  </a:cubicBezTo>
                  <a:close/>
                  <a:moveTo>
                    <a:pt x="6077839" y="1403223"/>
                  </a:moveTo>
                  <a:cubicBezTo>
                    <a:pt x="6062599" y="1380363"/>
                    <a:pt x="6070219" y="1357503"/>
                    <a:pt x="6085459" y="1349756"/>
                  </a:cubicBezTo>
                  <a:cubicBezTo>
                    <a:pt x="6100699" y="1334516"/>
                    <a:pt x="6123559" y="1334516"/>
                    <a:pt x="6138799" y="1357376"/>
                  </a:cubicBezTo>
                  <a:cubicBezTo>
                    <a:pt x="6146419" y="1372616"/>
                    <a:pt x="6146419" y="1395476"/>
                    <a:pt x="6131179" y="1410843"/>
                  </a:cubicBezTo>
                  <a:cubicBezTo>
                    <a:pt x="6123559" y="1410843"/>
                    <a:pt x="6115939" y="1418463"/>
                    <a:pt x="6108319" y="1418463"/>
                  </a:cubicBezTo>
                  <a:cubicBezTo>
                    <a:pt x="6093079" y="1418463"/>
                    <a:pt x="6085459" y="1410843"/>
                    <a:pt x="6077839" y="1403223"/>
                  </a:cubicBezTo>
                  <a:close/>
                  <a:moveTo>
                    <a:pt x="709168" y="1395603"/>
                  </a:moveTo>
                  <a:cubicBezTo>
                    <a:pt x="693928" y="1380363"/>
                    <a:pt x="693928" y="1357503"/>
                    <a:pt x="701548" y="1342136"/>
                  </a:cubicBezTo>
                  <a:cubicBezTo>
                    <a:pt x="716788" y="1326896"/>
                    <a:pt x="739648" y="1319276"/>
                    <a:pt x="754888" y="1334516"/>
                  </a:cubicBezTo>
                  <a:cubicBezTo>
                    <a:pt x="777748" y="1349756"/>
                    <a:pt x="777748" y="1372616"/>
                    <a:pt x="762508" y="1387983"/>
                  </a:cubicBezTo>
                  <a:cubicBezTo>
                    <a:pt x="754888" y="1395603"/>
                    <a:pt x="747268" y="1403223"/>
                    <a:pt x="732028" y="1403223"/>
                  </a:cubicBezTo>
                  <a:cubicBezTo>
                    <a:pt x="724408" y="1403223"/>
                    <a:pt x="716788" y="1403223"/>
                    <a:pt x="709168" y="1395603"/>
                  </a:cubicBezTo>
                  <a:close/>
                  <a:moveTo>
                    <a:pt x="5940552" y="1235456"/>
                  </a:moveTo>
                  <a:cubicBezTo>
                    <a:pt x="5932932" y="1220216"/>
                    <a:pt x="5932932" y="1197356"/>
                    <a:pt x="5948172" y="1181989"/>
                  </a:cubicBezTo>
                  <a:cubicBezTo>
                    <a:pt x="5963412" y="1166749"/>
                    <a:pt x="5986272" y="1166749"/>
                    <a:pt x="6001512" y="1181989"/>
                  </a:cubicBezTo>
                  <a:cubicBezTo>
                    <a:pt x="6016752" y="1204849"/>
                    <a:pt x="6009132" y="1227709"/>
                    <a:pt x="5993892" y="1243076"/>
                  </a:cubicBezTo>
                  <a:cubicBezTo>
                    <a:pt x="5986272" y="1243076"/>
                    <a:pt x="5978652" y="1250696"/>
                    <a:pt x="5971032" y="1250696"/>
                  </a:cubicBezTo>
                  <a:cubicBezTo>
                    <a:pt x="5963412" y="1250696"/>
                    <a:pt x="5948172" y="1243076"/>
                    <a:pt x="5940552" y="1235456"/>
                  </a:cubicBezTo>
                  <a:close/>
                  <a:moveTo>
                    <a:pt x="846455" y="1227836"/>
                  </a:moveTo>
                  <a:cubicBezTo>
                    <a:pt x="831215" y="1212596"/>
                    <a:pt x="831215" y="1189736"/>
                    <a:pt x="838835" y="1174369"/>
                  </a:cubicBezTo>
                  <a:cubicBezTo>
                    <a:pt x="854075" y="1159129"/>
                    <a:pt x="876935" y="1159129"/>
                    <a:pt x="892175" y="1174369"/>
                  </a:cubicBezTo>
                  <a:cubicBezTo>
                    <a:pt x="907415" y="1181989"/>
                    <a:pt x="915035" y="1204849"/>
                    <a:pt x="899795" y="1227836"/>
                  </a:cubicBezTo>
                  <a:cubicBezTo>
                    <a:pt x="892175" y="1235456"/>
                    <a:pt x="884555" y="1235456"/>
                    <a:pt x="869315" y="1235456"/>
                  </a:cubicBezTo>
                  <a:cubicBezTo>
                    <a:pt x="861695" y="1235456"/>
                    <a:pt x="854075" y="1235456"/>
                    <a:pt x="846455" y="1227836"/>
                  </a:cubicBezTo>
                  <a:close/>
                  <a:moveTo>
                    <a:pt x="5803265" y="1082802"/>
                  </a:moveTo>
                  <a:cubicBezTo>
                    <a:pt x="5788025" y="1067562"/>
                    <a:pt x="5788025" y="1037082"/>
                    <a:pt x="5803265" y="1029335"/>
                  </a:cubicBezTo>
                  <a:cubicBezTo>
                    <a:pt x="5818505" y="1014095"/>
                    <a:pt x="5841365" y="1014095"/>
                    <a:pt x="5856605" y="1029335"/>
                  </a:cubicBezTo>
                  <a:cubicBezTo>
                    <a:pt x="5871845" y="1044575"/>
                    <a:pt x="5871845" y="1067435"/>
                    <a:pt x="5856605" y="1082802"/>
                  </a:cubicBezTo>
                  <a:cubicBezTo>
                    <a:pt x="5848985" y="1090422"/>
                    <a:pt x="5833745" y="1090422"/>
                    <a:pt x="5826125" y="1090422"/>
                  </a:cubicBezTo>
                  <a:cubicBezTo>
                    <a:pt x="5818505" y="1090422"/>
                    <a:pt x="5810885" y="1090422"/>
                    <a:pt x="5803265" y="1082802"/>
                  </a:cubicBezTo>
                  <a:close/>
                  <a:moveTo>
                    <a:pt x="991362" y="1067562"/>
                  </a:moveTo>
                  <a:cubicBezTo>
                    <a:pt x="976122" y="1052322"/>
                    <a:pt x="976122" y="1029462"/>
                    <a:pt x="991362" y="1014095"/>
                  </a:cubicBezTo>
                  <a:cubicBezTo>
                    <a:pt x="1006602" y="998855"/>
                    <a:pt x="1029462" y="998855"/>
                    <a:pt x="1044702" y="1014095"/>
                  </a:cubicBezTo>
                  <a:cubicBezTo>
                    <a:pt x="1059942" y="1029335"/>
                    <a:pt x="1059942" y="1052195"/>
                    <a:pt x="1044702" y="1067562"/>
                  </a:cubicBezTo>
                  <a:cubicBezTo>
                    <a:pt x="1037082" y="1075182"/>
                    <a:pt x="1029462" y="1082802"/>
                    <a:pt x="1014222" y="1082802"/>
                  </a:cubicBezTo>
                  <a:cubicBezTo>
                    <a:pt x="1006602" y="1082802"/>
                    <a:pt x="998982" y="1075182"/>
                    <a:pt x="991362" y="1067562"/>
                  </a:cubicBezTo>
                  <a:close/>
                  <a:moveTo>
                    <a:pt x="5643118" y="930275"/>
                  </a:moveTo>
                  <a:cubicBezTo>
                    <a:pt x="5627878" y="922655"/>
                    <a:pt x="5627878" y="892175"/>
                    <a:pt x="5643118" y="876808"/>
                  </a:cubicBezTo>
                  <a:cubicBezTo>
                    <a:pt x="5658358" y="861568"/>
                    <a:pt x="5681218" y="861568"/>
                    <a:pt x="5696458" y="876808"/>
                  </a:cubicBezTo>
                  <a:cubicBezTo>
                    <a:pt x="5711698" y="892048"/>
                    <a:pt x="5711698" y="914908"/>
                    <a:pt x="5704078" y="930275"/>
                  </a:cubicBezTo>
                  <a:cubicBezTo>
                    <a:pt x="5696458" y="937895"/>
                    <a:pt x="5681218" y="945515"/>
                    <a:pt x="5673598" y="945515"/>
                  </a:cubicBezTo>
                  <a:cubicBezTo>
                    <a:pt x="5665978" y="945515"/>
                    <a:pt x="5650738" y="937895"/>
                    <a:pt x="5643118" y="930275"/>
                  </a:cubicBezTo>
                  <a:close/>
                  <a:moveTo>
                    <a:pt x="1143889" y="922655"/>
                  </a:moveTo>
                  <a:cubicBezTo>
                    <a:pt x="1128649" y="907415"/>
                    <a:pt x="1128649" y="876935"/>
                    <a:pt x="1143889" y="869188"/>
                  </a:cubicBezTo>
                  <a:cubicBezTo>
                    <a:pt x="1159129" y="853948"/>
                    <a:pt x="1189609" y="853948"/>
                    <a:pt x="1197229" y="869188"/>
                  </a:cubicBezTo>
                  <a:cubicBezTo>
                    <a:pt x="1212469" y="884428"/>
                    <a:pt x="1212469" y="907288"/>
                    <a:pt x="1197229" y="922655"/>
                  </a:cubicBezTo>
                  <a:cubicBezTo>
                    <a:pt x="1189609" y="930275"/>
                    <a:pt x="1181989" y="930275"/>
                    <a:pt x="1174369" y="930275"/>
                  </a:cubicBezTo>
                  <a:cubicBezTo>
                    <a:pt x="1159129" y="930275"/>
                    <a:pt x="1151509" y="930275"/>
                    <a:pt x="1143889" y="922655"/>
                  </a:cubicBezTo>
                  <a:close/>
                  <a:moveTo>
                    <a:pt x="5482971" y="792861"/>
                  </a:moveTo>
                  <a:cubicBezTo>
                    <a:pt x="5467731" y="785241"/>
                    <a:pt x="5467731" y="762381"/>
                    <a:pt x="5475351" y="739394"/>
                  </a:cubicBezTo>
                  <a:cubicBezTo>
                    <a:pt x="5490591" y="724154"/>
                    <a:pt x="5513451" y="724154"/>
                    <a:pt x="5528691" y="739394"/>
                  </a:cubicBezTo>
                  <a:cubicBezTo>
                    <a:pt x="5551551" y="747014"/>
                    <a:pt x="5551551" y="769874"/>
                    <a:pt x="5536311" y="792861"/>
                  </a:cubicBezTo>
                  <a:cubicBezTo>
                    <a:pt x="5528691" y="800481"/>
                    <a:pt x="5521071" y="808101"/>
                    <a:pt x="5505831" y="808101"/>
                  </a:cubicBezTo>
                  <a:cubicBezTo>
                    <a:pt x="5498211" y="808101"/>
                    <a:pt x="5490591" y="800481"/>
                    <a:pt x="5482971" y="792861"/>
                  </a:cubicBezTo>
                  <a:close/>
                  <a:moveTo>
                    <a:pt x="1304036" y="777621"/>
                  </a:moveTo>
                  <a:cubicBezTo>
                    <a:pt x="1296416" y="762381"/>
                    <a:pt x="1296416" y="739521"/>
                    <a:pt x="1311656" y="724154"/>
                  </a:cubicBezTo>
                  <a:cubicBezTo>
                    <a:pt x="1326896" y="716534"/>
                    <a:pt x="1349756" y="716534"/>
                    <a:pt x="1364996" y="731774"/>
                  </a:cubicBezTo>
                  <a:cubicBezTo>
                    <a:pt x="1380236" y="747014"/>
                    <a:pt x="1372616" y="777494"/>
                    <a:pt x="1357376" y="785241"/>
                  </a:cubicBezTo>
                  <a:cubicBezTo>
                    <a:pt x="1349756" y="792861"/>
                    <a:pt x="1342136" y="792861"/>
                    <a:pt x="1334516" y="792861"/>
                  </a:cubicBezTo>
                  <a:cubicBezTo>
                    <a:pt x="1326896" y="792861"/>
                    <a:pt x="1311656" y="792861"/>
                    <a:pt x="1304036" y="777621"/>
                  </a:cubicBezTo>
                  <a:close/>
                  <a:moveTo>
                    <a:pt x="5315204" y="670814"/>
                  </a:moveTo>
                  <a:cubicBezTo>
                    <a:pt x="5299964" y="655574"/>
                    <a:pt x="5292344" y="632714"/>
                    <a:pt x="5307584" y="617347"/>
                  </a:cubicBezTo>
                  <a:cubicBezTo>
                    <a:pt x="5315204" y="602107"/>
                    <a:pt x="5338064" y="594487"/>
                    <a:pt x="5360924" y="609727"/>
                  </a:cubicBezTo>
                  <a:cubicBezTo>
                    <a:pt x="5376164" y="617347"/>
                    <a:pt x="5376164" y="640207"/>
                    <a:pt x="5368544" y="663194"/>
                  </a:cubicBezTo>
                  <a:cubicBezTo>
                    <a:pt x="5360924" y="670814"/>
                    <a:pt x="5345684" y="678434"/>
                    <a:pt x="5338064" y="678434"/>
                  </a:cubicBezTo>
                  <a:cubicBezTo>
                    <a:pt x="5330444" y="678434"/>
                    <a:pt x="5322824" y="678434"/>
                    <a:pt x="5315204" y="670814"/>
                  </a:cubicBezTo>
                  <a:close/>
                  <a:moveTo>
                    <a:pt x="1479423" y="655574"/>
                  </a:moveTo>
                  <a:cubicBezTo>
                    <a:pt x="1464183" y="632714"/>
                    <a:pt x="1471803" y="609854"/>
                    <a:pt x="1487043" y="602107"/>
                  </a:cubicBezTo>
                  <a:cubicBezTo>
                    <a:pt x="1502283" y="586867"/>
                    <a:pt x="1525143" y="594487"/>
                    <a:pt x="1540383" y="609727"/>
                  </a:cubicBezTo>
                  <a:cubicBezTo>
                    <a:pt x="1548003" y="624967"/>
                    <a:pt x="1548003" y="647827"/>
                    <a:pt x="1532763" y="663194"/>
                  </a:cubicBezTo>
                  <a:cubicBezTo>
                    <a:pt x="1525143" y="663194"/>
                    <a:pt x="1517523" y="670814"/>
                    <a:pt x="1509903" y="670814"/>
                  </a:cubicBezTo>
                  <a:cubicBezTo>
                    <a:pt x="1494663" y="670814"/>
                    <a:pt x="1487043" y="663194"/>
                    <a:pt x="1479423" y="655574"/>
                  </a:cubicBezTo>
                  <a:close/>
                  <a:moveTo>
                    <a:pt x="5139817" y="556387"/>
                  </a:moveTo>
                  <a:cubicBezTo>
                    <a:pt x="5116957" y="541147"/>
                    <a:pt x="5109337" y="518287"/>
                    <a:pt x="5124577" y="502920"/>
                  </a:cubicBezTo>
                  <a:cubicBezTo>
                    <a:pt x="5132197" y="487680"/>
                    <a:pt x="5155057" y="480060"/>
                    <a:pt x="5177917" y="487680"/>
                  </a:cubicBezTo>
                  <a:cubicBezTo>
                    <a:pt x="5193157" y="502920"/>
                    <a:pt x="5200777" y="525780"/>
                    <a:pt x="5185537" y="541147"/>
                  </a:cubicBezTo>
                  <a:cubicBezTo>
                    <a:pt x="5185537" y="556387"/>
                    <a:pt x="5170297" y="564007"/>
                    <a:pt x="5155057" y="564007"/>
                  </a:cubicBezTo>
                  <a:cubicBezTo>
                    <a:pt x="5147437" y="564007"/>
                    <a:pt x="5139817" y="556387"/>
                    <a:pt x="5139817" y="556387"/>
                  </a:cubicBezTo>
                  <a:close/>
                  <a:moveTo>
                    <a:pt x="1654810" y="533527"/>
                  </a:moveTo>
                  <a:cubicBezTo>
                    <a:pt x="1647190" y="518287"/>
                    <a:pt x="1654810" y="495427"/>
                    <a:pt x="1670050" y="480060"/>
                  </a:cubicBezTo>
                  <a:cubicBezTo>
                    <a:pt x="1685290" y="472440"/>
                    <a:pt x="1708150" y="480060"/>
                    <a:pt x="1723390" y="495300"/>
                  </a:cubicBezTo>
                  <a:cubicBezTo>
                    <a:pt x="1731010" y="510540"/>
                    <a:pt x="1723390" y="533400"/>
                    <a:pt x="1708150" y="548767"/>
                  </a:cubicBezTo>
                  <a:cubicBezTo>
                    <a:pt x="1700530" y="548767"/>
                    <a:pt x="1692910" y="556387"/>
                    <a:pt x="1685290" y="556387"/>
                  </a:cubicBezTo>
                  <a:cubicBezTo>
                    <a:pt x="1677670" y="556387"/>
                    <a:pt x="1662430" y="548767"/>
                    <a:pt x="1654810" y="533527"/>
                  </a:cubicBezTo>
                  <a:close/>
                  <a:moveTo>
                    <a:pt x="4949190" y="449580"/>
                  </a:moveTo>
                  <a:cubicBezTo>
                    <a:pt x="4933950" y="441960"/>
                    <a:pt x="4926330" y="419100"/>
                    <a:pt x="4933950" y="403860"/>
                  </a:cubicBezTo>
                  <a:cubicBezTo>
                    <a:pt x="4949190" y="381000"/>
                    <a:pt x="4972050" y="373380"/>
                    <a:pt x="4987290" y="381000"/>
                  </a:cubicBezTo>
                  <a:cubicBezTo>
                    <a:pt x="5002530" y="396240"/>
                    <a:pt x="5010150" y="419100"/>
                    <a:pt x="5002530" y="434467"/>
                  </a:cubicBezTo>
                  <a:cubicBezTo>
                    <a:pt x="4994910" y="449707"/>
                    <a:pt x="4979670" y="457327"/>
                    <a:pt x="4972050" y="457327"/>
                  </a:cubicBezTo>
                  <a:cubicBezTo>
                    <a:pt x="4964430" y="457327"/>
                    <a:pt x="4956810" y="457327"/>
                    <a:pt x="4949190" y="449707"/>
                  </a:cubicBezTo>
                  <a:close/>
                  <a:moveTo>
                    <a:pt x="1845437" y="426847"/>
                  </a:moveTo>
                  <a:cubicBezTo>
                    <a:pt x="1830197" y="411607"/>
                    <a:pt x="1837817" y="388747"/>
                    <a:pt x="1860677" y="381127"/>
                  </a:cubicBezTo>
                  <a:cubicBezTo>
                    <a:pt x="1875917" y="365887"/>
                    <a:pt x="1898777" y="373507"/>
                    <a:pt x="1906397" y="396367"/>
                  </a:cubicBezTo>
                  <a:cubicBezTo>
                    <a:pt x="1921637" y="411607"/>
                    <a:pt x="1914017" y="434467"/>
                    <a:pt x="1891157" y="442087"/>
                  </a:cubicBezTo>
                  <a:cubicBezTo>
                    <a:pt x="1891157" y="449707"/>
                    <a:pt x="1883537" y="449707"/>
                    <a:pt x="1875917" y="449707"/>
                  </a:cubicBezTo>
                  <a:cubicBezTo>
                    <a:pt x="1860677" y="449707"/>
                    <a:pt x="1845437" y="442087"/>
                    <a:pt x="1845437" y="426847"/>
                  </a:cubicBezTo>
                  <a:close/>
                  <a:moveTo>
                    <a:pt x="4758563" y="358140"/>
                  </a:moveTo>
                  <a:cubicBezTo>
                    <a:pt x="4743323" y="350520"/>
                    <a:pt x="4735703" y="327660"/>
                    <a:pt x="4743323" y="312420"/>
                  </a:cubicBezTo>
                  <a:cubicBezTo>
                    <a:pt x="4750943" y="289560"/>
                    <a:pt x="4773803" y="281940"/>
                    <a:pt x="4789043" y="289560"/>
                  </a:cubicBezTo>
                  <a:cubicBezTo>
                    <a:pt x="4811903" y="297180"/>
                    <a:pt x="4819523" y="320040"/>
                    <a:pt x="4811903" y="343027"/>
                  </a:cubicBezTo>
                  <a:cubicBezTo>
                    <a:pt x="4804283" y="358267"/>
                    <a:pt x="4789043" y="365887"/>
                    <a:pt x="4773803" y="365887"/>
                  </a:cubicBezTo>
                  <a:cubicBezTo>
                    <a:pt x="4773803" y="365887"/>
                    <a:pt x="4766183" y="365887"/>
                    <a:pt x="4758563" y="358267"/>
                  </a:cubicBezTo>
                  <a:close/>
                  <a:moveTo>
                    <a:pt x="2036064" y="335407"/>
                  </a:moveTo>
                  <a:cubicBezTo>
                    <a:pt x="2028444" y="312547"/>
                    <a:pt x="2036064" y="289687"/>
                    <a:pt x="2051304" y="281940"/>
                  </a:cubicBezTo>
                  <a:cubicBezTo>
                    <a:pt x="2074164" y="274320"/>
                    <a:pt x="2097024" y="281940"/>
                    <a:pt x="2104644" y="304800"/>
                  </a:cubicBezTo>
                  <a:cubicBezTo>
                    <a:pt x="2112264" y="320040"/>
                    <a:pt x="2104644" y="342900"/>
                    <a:pt x="2081784" y="358267"/>
                  </a:cubicBezTo>
                  <a:cubicBezTo>
                    <a:pt x="2081784" y="358267"/>
                    <a:pt x="2074164" y="358267"/>
                    <a:pt x="2066544" y="358267"/>
                  </a:cubicBezTo>
                  <a:cubicBezTo>
                    <a:pt x="2051304" y="358267"/>
                    <a:pt x="2043684" y="350647"/>
                    <a:pt x="2036064" y="335407"/>
                  </a:cubicBezTo>
                  <a:close/>
                  <a:moveTo>
                    <a:pt x="4567809" y="281940"/>
                  </a:moveTo>
                  <a:cubicBezTo>
                    <a:pt x="4544949" y="274320"/>
                    <a:pt x="4537329" y="251460"/>
                    <a:pt x="4544949" y="228473"/>
                  </a:cubicBezTo>
                  <a:cubicBezTo>
                    <a:pt x="4552569" y="213233"/>
                    <a:pt x="4567809" y="205613"/>
                    <a:pt x="4590669" y="213233"/>
                  </a:cubicBezTo>
                  <a:cubicBezTo>
                    <a:pt x="4613529" y="213233"/>
                    <a:pt x="4621149" y="236093"/>
                    <a:pt x="4613529" y="258953"/>
                  </a:cubicBezTo>
                  <a:cubicBezTo>
                    <a:pt x="4605909" y="274193"/>
                    <a:pt x="4590669" y="281813"/>
                    <a:pt x="4575429" y="281813"/>
                  </a:cubicBezTo>
                  <a:cubicBezTo>
                    <a:pt x="4575429" y="281813"/>
                    <a:pt x="4567809" y="281813"/>
                    <a:pt x="4567809" y="281813"/>
                  </a:cubicBezTo>
                  <a:close/>
                  <a:moveTo>
                    <a:pt x="2234311" y="251333"/>
                  </a:moveTo>
                  <a:cubicBezTo>
                    <a:pt x="2226691" y="236093"/>
                    <a:pt x="2234311" y="213233"/>
                    <a:pt x="2257171" y="205613"/>
                  </a:cubicBezTo>
                  <a:cubicBezTo>
                    <a:pt x="2272411" y="197993"/>
                    <a:pt x="2295271" y="205613"/>
                    <a:pt x="2302891" y="228473"/>
                  </a:cubicBezTo>
                  <a:cubicBezTo>
                    <a:pt x="2310511" y="243713"/>
                    <a:pt x="2302891" y="266573"/>
                    <a:pt x="2280031" y="274193"/>
                  </a:cubicBezTo>
                  <a:cubicBezTo>
                    <a:pt x="2280031" y="274193"/>
                    <a:pt x="2272411" y="281813"/>
                    <a:pt x="2272411" y="281813"/>
                  </a:cubicBezTo>
                  <a:cubicBezTo>
                    <a:pt x="2249551" y="281813"/>
                    <a:pt x="2241931" y="266573"/>
                    <a:pt x="2234311" y="251333"/>
                  </a:cubicBezTo>
                  <a:close/>
                  <a:moveTo>
                    <a:pt x="4361942" y="213233"/>
                  </a:moveTo>
                  <a:cubicBezTo>
                    <a:pt x="4346702" y="205613"/>
                    <a:pt x="4331462" y="190373"/>
                    <a:pt x="4339082" y="167513"/>
                  </a:cubicBezTo>
                  <a:cubicBezTo>
                    <a:pt x="4346702" y="144653"/>
                    <a:pt x="4361942" y="137033"/>
                    <a:pt x="4384802" y="144653"/>
                  </a:cubicBezTo>
                  <a:cubicBezTo>
                    <a:pt x="4407662" y="144653"/>
                    <a:pt x="4415282" y="167513"/>
                    <a:pt x="4407662" y="190373"/>
                  </a:cubicBezTo>
                  <a:cubicBezTo>
                    <a:pt x="4407662" y="205613"/>
                    <a:pt x="4392422" y="213233"/>
                    <a:pt x="4377182" y="213233"/>
                  </a:cubicBezTo>
                  <a:cubicBezTo>
                    <a:pt x="4369562" y="213233"/>
                    <a:pt x="4369562" y="213233"/>
                    <a:pt x="4361942" y="213233"/>
                  </a:cubicBezTo>
                  <a:close/>
                  <a:moveTo>
                    <a:pt x="2432558" y="182753"/>
                  </a:moveTo>
                  <a:cubicBezTo>
                    <a:pt x="2432558" y="167513"/>
                    <a:pt x="2440178" y="144653"/>
                    <a:pt x="2463038" y="137033"/>
                  </a:cubicBezTo>
                  <a:cubicBezTo>
                    <a:pt x="2478278" y="129413"/>
                    <a:pt x="2501138" y="144653"/>
                    <a:pt x="2508758" y="159893"/>
                  </a:cubicBezTo>
                  <a:cubicBezTo>
                    <a:pt x="2516378" y="182753"/>
                    <a:pt x="2501138" y="205613"/>
                    <a:pt x="2485898" y="213360"/>
                  </a:cubicBezTo>
                  <a:cubicBezTo>
                    <a:pt x="2478278" y="213360"/>
                    <a:pt x="2478278" y="213360"/>
                    <a:pt x="2470658" y="213360"/>
                  </a:cubicBezTo>
                  <a:cubicBezTo>
                    <a:pt x="2455418" y="213360"/>
                    <a:pt x="2440178" y="198120"/>
                    <a:pt x="2432558" y="182880"/>
                  </a:cubicBezTo>
                  <a:close/>
                  <a:moveTo>
                    <a:pt x="4155948" y="160020"/>
                  </a:moveTo>
                  <a:cubicBezTo>
                    <a:pt x="4140708" y="160020"/>
                    <a:pt x="4125468" y="137160"/>
                    <a:pt x="4133088" y="114300"/>
                  </a:cubicBezTo>
                  <a:cubicBezTo>
                    <a:pt x="4133088" y="91440"/>
                    <a:pt x="4155948" y="83820"/>
                    <a:pt x="4178808" y="83820"/>
                  </a:cubicBezTo>
                  <a:cubicBezTo>
                    <a:pt x="4194048" y="91440"/>
                    <a:pt x="4209288" y="114300"/>
                    <a:pt x="4201668" y="129540"/>
                  </a:cubicBezTo>
                  <a:cubicBezTo>
                    <a:pt x="4201668" y="152400"/>
                    <a:pt x="4186428" y="160020"/>
                    <a:pt x="4163568" y="160020"/>
                  </a:cubicBezTo>
                  <a:cubicBezTo>
                    <a:pt x="4163568" y="160020"/>
                    <a:pt x="4163568" y="160020"/>
                    <a:pt x="4155948" y="160020"/>
                  </a:cubicBezTo>
                  <a:close/>
                  <a:moveTo>
                    <a:pt x="2646045" y="129540"/>
                  </a:moveTo>
                  <a:cubicBezTo>
                    <a:pt x="2638425" y="106680"/>
                    <a:pt x="2653665" y="91440"/>
                    <a:pt x="2668905" y="83820"/>
                  </a:cubicBezTo>
                  <a:cubicBezTo>
                    <a:pt x="2691765" y="76200"/>
                    <a:pt x="2714625" y="91440"/>
                    <a:pt x="2714625" y="114300"/>
                  </a:cubicBezTo>
                  <a:cubicBezTo>
                    <a:pt x="2722245" y="129540"/>
                    <a:pt x="2707005" y="152400"/>
                    <a:pt x="2684145" y="160020"/>
                  </a:cubicBezTo>
                  <a:cubicBezTo>
                    <a:pt x="2684145" y="160020"/>
                    <a:pt x="2684145" y="160020"/>
                    <a:pt x="2676525" y="160020"/>
                  </a:cubicBezTo>
                  <a:cubicBezTo>
                    <a:pt x="2661285" y="160020"/>
                    <a:pt x="2646045" y="144780"/>
                    <a:pt x="2646045" y="129540"/>
                  </a:cubicBezTo>
                  <a:close/>
                  <a:moveTo>
                    <a:pt x="3950081" y="121920"/>
                  </a:moveTo>
                  <a:cubicBezTo>
                    <a:pt x="3927221" y="114300"/>
                    <a:pt x="3919601" y="99060"/>
                    <a:pt x="3919601" y="76200"/>
                  </a:cubicBezTo>
                  <a:cubicBezTo>
                    <a:pt x="3919601" y="53340"/>
                    <a:pt x="3942461" y="45720"/>
                    <a:pt x="3965321" y="45720"/>
                  </a:cubicBezTo>
                  <a:cubicBezTo>
                    <a:pt x="3980561" y="45720"/>
                    <a:pt x="3995801" y="68580"/>
                    <a:pt x="3995801" y="91440"/>
                  </a:cubicBezTo>
                  <a:cubicBezTo>
                    <a:pt x="3988181" y="106680"/>
                    <a:pt x="3972941" y="121920"/>
                    <a:pt x="3957701" y="121920"/>
                  </a:cubicBezTo>
                  <a:cubicBezTo>
                    <a:pt x="3957701" y="121920"/>
                    <a:pt x="3950081" y="121920"/>
                    <a:pt x="3950081" y="121920"/>
                  </a:cubicBezTo>
                  <a:close/>
                  <a:moveTo>
                    <a:pt x="2851912" y="83820"/>
                  </a:moveTo>
                  <a:cubicBezTo>
                    <a:pt x="2851912" y="68580"/>
                    <a:pt x="2867152" y="45720"/>
                    <a:pt x="2882392" y="45720"/>
                  </a:cubicBezTo>
                  <a:cubicBezTo>
                    <a:pt x="2905252" y="38100"/>
                    <a:pt x="2928112" y="53340"/>
                    <a:pt x="2928112" y="76200"/>
                  </a:cubicBezTo>
                  <a:cubicBezTo>
                    <a:pt x="2928112" y="99060"/>
                    <a:pt x="2920492" y="114300"/>
                    <a:pt x="2897632" y="121920"/>
                  </a:cubicBezTo>
                  <a:cubicBezTo>
                    <a:pt x="2897632" y="121920"/>
                    <a:pt x="2890012" y="121920"/>
                    <a:pt x="2890012" y="121920"/>
                  </a:cubicBezTo>
                  <a:cubicBezTo>
                    <a:pt x="2874772" y="121920"/>
                    <a:pt x="2851912" y="106680"/>
                    <a:pt x="2851912" y="83820"/>
                  </a:cubicBezTo>
                  <a:close/>
                  <a:moveTo>
                    <a:pt x="3744087" y="91440"/>
                  </a:moveTo>
                  <a:cubicBezTo>
                    <a:pt x="3721227" y="91440"/>
                    <a:pt x="3705987" y="76200"/>
                    <a:pt x="3705987" y="53340"/>
                  </a:cubicBezTo>
                  <a:cubicBezTo>
                    <a:pt x="3705987" y="30480"/>
                    <a:pt x="3728847" y="15240"/>
                    <a:pt x="3751707" y="15240"/>
                  </a:cubicBezTo>
                  <a:cubicBezTo>
                    <a:pt x="3766947" y="22860"/>
                    <a:pt x="3782187" y="38100"/>
                    <a:pt x="3782187" y="60960"/>
                  </a:cubicBezTo>
                  <a:cubicBezTo>
                    <a:pt x="3782187" y="76200"/>
                    <a:pt x="3766947" y="91440"/>
                    <a:pt x="3744087" y="91440"/>
                  </a:cubicBezTo>
                  <a:close/>
                  <a:moveTo>
                    <a:pt x="3065399" y="60960"/>
                  </a:moveTo>
                  <a:cubicBezTo>
                    <a:pt x="3065399" y="38100"/>
                    <a:pt x="3080639" y="15240"/>
                    <a:pt x="3095879" y="15240"/>
                  </a:cubicBezTo>
                  <a:cubicBezTo>
                    <a:pt x="3118739" y="15240"/>
                    <a:pt x="3141599" y="30480"/>
                    <a:pt x="3141599" y="53340"/>
                  </a:cubicBezTo>
                  <a:cubicBezTo>
                    <a:pt x="3141599" y="68580"/>
                    <a:pt x="3126359" y="91440"/>
                    <a:pt x="3103499" y="91440"/>
                  </a:cubicBezTo>
                  <a:cubicBezTo>
                    <a:pt x="3080639" y="91440"/>
                    <a:pt x="3065399" y="76200"/>
                    <a:pt x="3065399" y="60960"/>
                  </a:cubicBezTo>
                  <a:close/>
                  <a:moveTo>
                    <a:pt x="3530600" y="83820"/>
                  </a:moveTo>
                  <a:cubicBezTo>
                    <a:pt x="3507740" y="76200"/>
                    <a:pt x="3492500" y="60960"/>
                    <a:pt x="3492500" y="38100"/>
                  </a:cubicBezTo>
                  <a:cubicBezTo>
                    <a:pt x="3492500" y="22860"/>
                    <a:pt x="3507740" y="0"/>
                    <a:pt x="3530600" y="7620"/>
                  </a:cubicBezTo>
                  <a:cubicBezTo>
                    <a:pt x="3553460" y="7620"/>
                    <a:pt x="3568700" y="22860"/>
                    <a:pt x="3568700" y="45720"/>
                  </a:cubicBezTo>
                  <a:cubicBezTo>
                    <a:pt x="3568700" y="60960"/>
                    <a:pt x="3553460" y="83820"/>
                    <a:pt x="3530600" y="83820"/>
                  </a:cubicBezTo>
                  <a:close/>
                  <a:moveTo>
                    <a:pt x="3278886" y="45720"/>
                  </a:moveTo>
                  <a:cubicBezTo>
                    <a:pt x="3278886" y="22860"/>
                    <a:pt x="3294126" y="7620"/>
                    <a:pt x="3316986" y="0"/>
                  </a:cubicBezTo>
                  <a:cubicBezTo>
                    <a:pt x="3339846" y="0"/>
                    <a:pt x="3355086" y="22860"/>
                    <a:pt x="3355086" y="38100"/>
                  </a:cubicBezTo>
                  <a:cubicBezTo>
                    <a:pt x="3355086" y="60960"/>
                    <a:pt x="3339846" y="76200"/>
                    <a:pt x="3316986" y="76200"/>
                  </a:cubicBezTo>
                  <a:cubicBezTo>
                    <a:pt x="3294126" y="76200"/>
                    <a:pt x="3278886" y="60960"/>
                    <a:pt x="3278886" y="45720"/>
                  </a:cubicBezTo>
                  <a:close/>
                </a:path>
              </a:pathLst>
            </a:custGeom>
            <a:solidFill>
              <a:srgbClr val="BFBFB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3215983" y="1275680"/>
            <a:ext cx="1458497" cy="1455009"/>
            <a:chOff x="0" y="0"/>
            <a:chExt cx="2409120" cy="2403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261377" y="2815727"/>
            <a:ext cx="507082" cy="515722"/>
            <a:chOff x="0" y="0"/>
            <a:chExt cx="549360" cy="558720"/>
          </a:xfrm>
        </p:grpSpPr>
        <p:sp>
          <p:nvSpPr>
            <p:cNvPr id="7" name="Freeform 7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4816478" y="2730689"/>
            <a:ext cx="1366333" cy="1363066"/>
            <a:chOff x="0" y="0"/>
            <a:chExt cx="2409120" cy="24033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332445" y="3789640"/>
            <a:ext cx="507082" cy="515722"/>
            <a:chOff x="0" y="0"/>
            <a:chExt cx="549360" cy="558720"/>
          </a:xfrm>
        </p:grpSpPr>
        <p:sp>
          <p:nvSpPr>
            <p:cNvPr id="12" name="Freeform 12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473338" y="3939173"/>
            <a:ext cx="219315" cy="216656"/>
            <a:chOff x="0" y="0"/>
            <a:chExt cx="237600" cy="234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6821675" y="4734909"/>
            <a:ext cx="1764739" cy="1759994"/>
            <a:chOff x="0" y="0"/>
            <a:chExt cx="2409840" cy="24033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09952" cy="2403348"/>
            </a:xfrm>
            <a:custGeom>
              <a:avLst/>
              <a:gdLst/>
              <a:ahLst/>
              <a:cxnLst/>
              <a:rect l="l" t="t" r="r" b="b"/>
              <a:pathLst>
                <a:path w="2409952" h="2403348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625526" y="735447"/>
            <a:ext cx="1465400" cy="1461459"/>
            <a:chOff x="0" y="0"/>
            <a:chExt cx="2409840" cy="24033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09952" cy="2403348"/>
            </a:xfrm>
            <a:custGeom>
              <a:avLst/>
              <a:gdLst/>
              <a:ahLst/>
              <a:cxnLst/>
              <a:rect l="l" t="t" r="r" b="b"/>
              <a:pathLst>
                <a:path w="2409952" h="2403348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8614809" y="5979181"/>
            <a:ext cx="507082" cy="515722"/>
            <a:chOff x="0" y="0"/>
            <a:chExt cx="549360" cy="558720"/>
          </a:xfrm>
        </p:grpSpPr>
        <p:sp>
          <p:nvSpPr>
            <p:cNvPr id="21" name="Freeform 21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405261" y="2965260"/>
            <a:ext cx="219315" cy="216656"/>
            <a:chOff x="0" y="0"/>
            <a:chExt cx="237600" cy="2347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8761683" y="6128714"/>
            <a:ext cx="219315" cy="216656"/>
            <a:chOff x="0" y="0"/>
            <a:chExt cx="237600" cy="2347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27" name="Freeform 27"/>
          <p:cNvSpPr/>
          <p:nvPr/>
        </p:nvSpPr>
        <p:spPr>
          <a:xfrm>
            <a:off x="10858109" y="987649"/>
            <a:ext cx="928160" cy="843782"/>
          </a:xfrm>
          <a:custGeom>
            <a:avLst/>
            <a:gdLst/>
            <a:ahLst/>
            <a:cxnLst/>
            <a:rect l="l" t="t" r="r" b="b"/>
            <a:pathLst>
              <a:path w="928160" h="843782">
                <a:moveTo>
                  <a:pt x="0" y="0"/>
                </a:moveTo>
                <a:lnTo>
                  <a:pt x="928160" y="0"/>
                </a:lnTo>
                <a:lnTo>
                  <a:pt x="928160" y="843782"/>
                </a:lnTo>
                <a:lnTo>
                  <a:pt x="0" y="843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9655291" y="3446026"/>
            <a:ext cx="4512106" cy="4512106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0" cap="sq">
              <a:solidFill>
                <a:srgbClr val="397D5A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059222" y="323272"/>
            <a:ext cx="5150121" cy="157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65"/>
              </a:lnSpc>
            </a:pPr>
            <a:r>
              <a:rPr lang="en-US" sz="5765" spc="565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Digital Initiatives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72011" y="1838342"/>
            <a:ext cx="4574181" cy="67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8"/>
              </a:lnSpc>
              <a:spcBef>
                <a:spcPct val="0"/>
              </a:spcBef>
            </a:pPr>
            <a:r>
              <a:rPr lang="en-US" sz="1962" b="1" spc="192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Educational Technology</a:t>
            </a:r>
            <a:r>
              <a:rPr lang="en-US" sz="1962" spc="192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is what we leverage on...</a:t>
            </a:r>
          </a:p>
        </p:txBody>
      </p:sp>
      <p:sp>
        <p:nvSpPr>
          <p:cNvPr id="33" name="Freeform 33"/>
          <p:cNvSpPr/>
          <p:nvPr/>
        </p:nvSpPr>
        <p:spPr>
          <a:xfrm>
            <a:off x="16322124" y="7754894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3" y="0"/>
                </a:lnTo>
                <a:lnTo>
                  <a:pt x="4118443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flipH="1" flipV="1">
            <a:off x="-2059222" y="-798391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4118444" y="3654182"/>
                </a:moveTo>
                <a:lnTo>
                  <a:pt x="0" y="3654182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369309" y="1425161"/>
            <a:ext cx="1151844" cy="1156047"/>
          </a:xfrm>
          <a:custGeom>
            <a:avLst/>
            <a:gdLst/>
            <a:ahLst/>
            <a:cxnLst/>
            <a:rect l="l" t="t" r="r" b="b"/>
            <a:pathLst>
              <a:path w="1151844" h="1156047">
                <a:moveTo>
                  <a:pt x="0" y="0"/>
                </a:moveTo>
                <a:lnTo>
                  <a:pt x="1151844" y="0"/>
                </a:lnTo>
                <a:lnTo>
                  <a:pt x="1151844" y="1156047"/>
                </a:lnTo>
                <a:lnTo>
                  <a:pt x="0" y="11560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5108259" y="3017068"/>
            <a:ext cx="782771" cy="880417"/>
          </a:xfrm>
          <a:custGeom>
            <a:avLst/>
            <a:gdLst/>
            <a:ahLst/>
            <a:cxnLst/>
            <a:rect l="l" t="t" r="r" b="b"/>
            <a:pathLst>
              <a:path w="782771" h="880417">
                <a:moveTo>
                  <a:pt x="0" y="0"/>
                </a:moveTo>
                <a:lnTo>
                  <a:pt x="782771" y="0"/>
                </a:lnTo>
                <a:lnTo>
                  <a:pt x="782771" y="880417"/>
                </a:lnTo>
                <a:lnTo>
                  <a:pt x="0" y="8804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5432766" y="4584570"/>
            <a:ext cx="1397953" cy="1394611"/>
            <a:chOff x="0" y="0"/>
            <a:chExt cx="2409120" cy="240336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4776997" y="5250284"/>
            <a:ext cx="507082" cy="515722"/>
            <a:chOff x="0" y="0"/>
            <a:chExt cx="549360" cy="558720"/>
          </a:xfrm>
        </p:grpSpPr>
        <p:sp>
          <p:nvSpPr>
            <p:cNvPr id="40" name="Freeform 40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4917890" y="5399817"/>
            <a:ext cx="219315" cy="216656"/>
            <a:chOff x="0" y="0"/>
            <a:chExt cx="237600" cy="23472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44" name="Freeform 44"/>
          <p:cNvSpPr/>
          <p:nvPr/>
        </p:nvSpPr>
        <p:spPr>
          <a:xfrm>
            <a:off x="15990853" y="4808600"/>
            <a:ext cx="678918" cy="782820"/>
          </a:xfrm>
          <a:custGeom>
            <a:avLst/>
            <a:gdLst/>
            <a:ahLst/>
            <a:cxnLst/>
            <a:rect l="l" t="t" r="r" b="b"/>
            <a:pathLst>
              <a:path w="678918" h="782820">
                <a:moveTo>
                  <a:pt x="0" y="0"/>
                </a:moveTo>
                <a:lnTo>
                  <a:pt x="678918" y="0"/>
                </a:lnTo>
                <a:lnTo>
                  <a:pt x="678918" y="782819"/>
                </a:lnTo>
                <a:lnTo>
                  <a:pt x="0" y="7828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5590553" y="5141327"/>
            <a:ext cx="599401" cy="572156"/>
          </a:xfrm>
          <a:custGeom>
            <a:avLst/>
            <a:gdLst/>
            <a:ahLst/>
            <a:cxnLst/>
            <a:rect l="l" t="t" r="r" b="b"/>
            <a:pathLst>
              <a:path w="599401" h="572156">
                <a:moveTo>
                  <a:pt x="0" y="0"/>
                </a:moveTo>
                <a:lnTo>
                  <a:pt x="599401" y="0"/>
                </a:lnTo>
                <a:lnTo>
                  <a:pt x="599401" y="572155"/>
                </a:lnTo>
                <a:lnTo>
                  <a:pt x="0" y="5721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6" name="Group 46"/>
          <p:cNvGrpSpPr/>
          <p:nvPr/>
        </p:nvGrpSpPr>
        <p:grpSpPr>
          <a:xfrm>
            <a:off x="13124812" y="8535235"/>
            <a:ext cx="1567842" cy="1564093"/>
            <a:chOff x="0" y="0"/>
            <a:chExt cx="2409120" cy="240336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48" name="Freeform 48"/>
          <p:cNvSpPr/>
          <p:nvPr/>
        </p:nvSpPr>
        <p:spPr>
          <a:xfrm>
            <a:off x="13342471" y="8800117"/>
            <a:ext cx="1060259" cy="1031343"/>
          </a:xfrm>
          <a:custGeom>
            <a:avLst/>
            <a:gdLst/>
            <a:ahLst/>
            <a:cxnLst/>
            <a:rect l="l" t="t" r="r" b="b"/>
            <a:pathLst>
              <a:path w="1060259" h="1031343">
                <a:moveTo>
                  <a:pt x="0" y="0"/>
                </a:moveTo>
                <a:lnTo>
                  <a:pt x="1060260" y="0"/>
                </a:lnTo>
                <a:lnTo>
                  <a:pt x="1060260" y="1031343"/>
                </a:lnTo>
                <a:lnTo>
                  <a:pt x="0" y="103134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2754295" y="8398316"/>
            <a:ext cx="507082" cy="515722"/>
            <a:chOff x="0" y="0"/>
            <a:chExt cx="549360" cy="558720"/>
          </a:xfrm>
        </p:grpSpPr>
        <p:sp>
          <p:nvSpPr>
            <p:cNvPr id="50" name="Freeform 50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2895188" y="8547848"/>
            <a:ext cx="219315" cy="216656"/>
            <a:chOff x="0" y="0"/>
            <a:chExt cx="237600" cy="23472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8426312" y="8315550"/>
            <a:ext cx="1788053" cy="1783778"/>
            <a:chOff x="0" y="0"/>
            <a:chExt cx="2409120" cy="240336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9707282" y="7882686"/>
            <a:ext cx="507082" cy="515722"/>
            <a:chOff x="0" y="0"/>
            <a:chExt cx="549360" cy="558720"/>
          </a:xfrm>
        </p:grpSpPr>
        <p:sp>
          <p:nvSpPr>
            <p:cNvPr id="57" name="Freeform 57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59" name="Group 59"/>
          <p:cNvGrpSpPr/>
          <p:nvPr/>
        </p:nvGrpSpPr>
        <p:grpSpPr>
          <a:xfrm>
            <a:off x="9853492" y="8032219"/>
            <a:ext cx="219979" cy="216656"/>
            <a:chOff x="0" y="0"/>
            <a:chExt cx="238320" cy="23472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38252" cy="234696"/>
            </a:xfrm>
            <a:custGeom>
              <a:avLst/>
              <a:gdLst/>
              <a:ahLst/>
              <a:cxnLst/>
              <a:rect l="l" t="t" r="r" b="b"/>
              <a:pathLst>
                <a:path w="238252" h="234696">
                  <a:moveTo>
                    <a:pt x="0" y="117348"/>
                  </a:moveTo>
                  <a:cubicBezTo>
                    <a:pt x="0" y="52578"/>
                    <a:pt x="53340" y="0"/>
                    <a:pt x="119126" y="0"/>
                  </a:cubicBezTo>
                  <a:cubicBezTo>
                    <a:pt x="184912" y="0"/>
                    <a:pt x="238252" y="52578"/>
                    <a:pt x="238252" y="117348"/>
                  </a:cubicBezTo>
                  <a:cubicBezTo>
                    <a:pt x="238252" y="182118"/>
                    <a:pt x="184912" y="234696"/>
                    <a:pt x="119126" y="234696"/>
                  </a:cubicBezTo>
                  <a:cubicBezTo>
                    <a:pt x="53340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61" name="Freeform 61"/>
          <p:cNvSpPr/>
          <p:nvPr/>
        </p:nvSpPr>
        <p:spPr>
          <a:xfrm>
            <a:off x="8735501" y="8687617"/>
            <a:ext cx="1169675" cy="1169675"/>
          </a:xfrm>
          <a:custGeom>
            <a:avLst/>
            <a:gdLst/>
            <a:ahLst/>
            <a:cxnLst/>
            <a:rect l="l" t="t" r="r" b="b"/>
            <a:pathLst>
              <a:path w="1169675" h="1169675">
                <a:moveTo>
                  <a:pt x="0" y="0"/>
                </a:moveTo>
                <a:lnTo>
                  <a:pt x="1169675" y="0"/>
                </a:lnTo>
                <a:lnTo>
                  <a:pt x="1169675" y="1169675"/>
                </a:lnTo>
                <a:lnTo>
                  <a:pt x="0" y="11696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7081785" y="5092389"/>
            <a:ext cx="1209915" cy="1095523"/>
          </a:xfrm>
          <a:custGeom>
            <a:avLst/>
            <a:gdLst/>
            <a:ahLst/>
            <a:cxnLst/>
            <a:rect l="l" t="t" r="r" b="b"/>
            <a:pathLst>
              <a:path w="1209915" h="1095523">
                <a:moveTo>
                  <a:pt x="0" y="0"/>
                </a:moveTo>
                <a:lnTo>
                  <a:pt x="1209915" y="0"/>
                </a:lnTo>
                <a:lnTo>
                  <a:pt x="1209915" y="1095522"/>
                </a:lnTo>
                <a:lnTo>
                  <a:pt x="0" y="109552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63" name="Group 63"/>
          <p:cNvGrpSpPr/>
          <p:nvPr/>
        </p:nvGrpSpPr>
        <p:grpSpPr>
          <a:xfrm>
            <a:off x="11344635" y="2340069"/>
            <a:ext cx="507082" cy="515722"/>
            <a:chOff x="0" y="0"/>
            <a:chExt cx="549360" cy="558720"/>
          </a:xfrm>
        </p:grpSpPr>
        <p:sp>
          <p:nvSpPr>
            <p:cNvPr id="64" name="Freeform 64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11491509" y="2489602"/>
            <a:ext cx="219315" cy="216656"/>
            <a:chOff x="0" y="0"/>
            <a:chExt cx="237600" cy="23472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68" name="Freeform 68"/>
          <p:cNvSpPr/>
          <p:nvPr/>
        </p:nvSpPr>
        <p:spPr>
          <a:xfrm>
            <a:off x="10187218" y="4170863"/>
            <a:ext cx="3275149" cy="2888086"/>
          </a:xfrm>
          <a:custGeom>
            <a:avLst/>
            <a:gdLst/>
            <a:ahLst/>
            <a:cxnLst/>
            <a:rect l="l" t="t" r="r" b="b"/>
            <a:pathLst>
              <a:path w="3275149" h="2888086">
                <a:moveTo>
                  <a:pt x="0" y="0"/>
                </a:moveTo>
                <a:lnTo>
                  <a:pt x="3275148" y="0"/>
                </a:lnTo>
                <a:lnTo>
                  <a:pt x="3275148" y="2888086"/>
                </a:lnTo>
                <a:lnTo>
                  <a:pt x="0" y="288808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11491509" y="5222474"/>
            <a:ext cx="1188385" cy="1188385"/>
          </a:xfrm>
          <a:custGeom>
            <a:avLst/>
            <a:gdLst/>
            <a:ahLst/>
            <a:cxnLst/>
            <a:rect l="l" t="t" r="r" b="b"/>
            <a:pathLst>
              <a:path w="1188385" h="1188385">
                <a:moveTo>
                  <a:pt x="0" y="0"/>
                </a:moveTo>
                <a:lnTo>
                  <a:pt x="1188385" y="0"/>
                </a:lnTo>
                <a:lnTo>
                  <a:pt x="1188385" y="1188384"/>
                </a:lnTo>
                <a:lnTo>
                  <a:pt x="0" y="118838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grpSp>
        <p:nvGrpSpPr>
          <p:cNvPr id="70" name="Group 70"/>
          <p:cNvGrpSpPr/>
          <p:nvPr/>
        </p:nvGrpSpPr>
        <p:grpSpPr>
          <a:xfrm>
            <a:off x="7770142" y="2091588"/>
            <a:ext cx="1576268" cy="1572030"/>
            <a:chOff x="0" y="0"/>
            <a:chExt cx="2409840" cy="240336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2409952" cy="2403348"/>
            </a:xfrm>
            <a:custGeom>
              <a:avLst/>
              <a:gdLst/>
              <a:ahLst/>
              <a:cxnLst/>
              <a:rect l="l" t="t" r="r" b="b"/>
              <a:pathLst>
                <a:path w="2409952" h="2403348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346410" y="3371058"/>
            <a:ext cx="507082" cy="515722"/>
            <a:chOff x="0" y="0"/>
            <a:chExt cx="549360" cy="558720"/>
          </a:xfrm>
        </p:grpSpPr>
        <p:sp>
          <p:nvSpPr>
            <p:cNvPr id="73" name="Freeform 73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4" name="Freeform 74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9493284" y="3520590"/>
            <a:ext cx="219315" cy="216656"/>
            <a:chOff x="0" y="0"/>
            <a:chExt cx="237600" cy="23472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77" name="Freeform 77"/>
          <p:cNvSpPr/>
          <p:nvPr/>
        </p:nvSpPr>
        <p:spPr>
          <a:xfrm>
            <a:off x="8037872" y="2403742"/>
            <a:ext cx="1116908" cy="976787"/>
          </a:xfrm>
          <a:custGeom>
            <a:avLst/>
            <a:gdLst/>
            <a:ahLst/>
            <a:cxnLst/>
            <a:rect l="l" t="t" r="r" b="b"/>
            <a:pathLst>
              <a:path w="1116908" h="976787">
                <a:moveTo>
                  <a:pt x="0" y="0"/>
                </a:moveTo>
                <a:lnTo>
                  <a:pt x="1116909" y="0"/>
                </a:lnTo>
                <a:lnTo>
                  <a:pt x="1116909" y="976787"/>
                </a:lnTo>
                <a:lnTo>
                  <a:pt x="0" y="97678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78" name="TextBox 78"/>
          <p:cNvSpPr txBox="1"/>
          <p:nvPr/>
        </p:nvSpPr>
        <p:spPr>
          <a:xfrm>
            <a:off x="568410" y="4451707"/>
            <a:ext cx="6015951" cy="4204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4 separate Moodle LMS all hosted locally and available publicly online.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Course page management using a ‘design checklist’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Grades Management using Gradebook &amp; VUP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Online Unit Evaluations 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Hybrid and online learning (backward design; flipped classrooms);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Dedicated support staff CLT to manage LMS.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Ongoing training of staff and students. </a:t>
            </a:r>
          </a:p>
          <a:p>
            <a:pPr marL="364704" lvl="1" indent="-182352" algn="l">
              <a:lnSpc>
                <a:spcPts val="2821"/>
              </a:lnSpc>
              <a:buFont typeface="Arial"/>
              <a:buChar char="•"/>
            </a:pPr>
            <a:r>
              <a:rPr lang="en-US" sz="1689" spc="16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Progressive ICT infrastructure upgrades to support these changes.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80" name="Freeform 80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1" name="Freeform 81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-1442033" t="-98288" r="-197652" b="-663930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4167397" y="7366964"/>
            <a:ext cx="507082" cy="515722"/>
            <a:chOff x="0" y="0"/>
            <a:chExt cx="549360" cy="558720"/>
          </a:xfrm>
        </p:grpSpPr>
        <p:sp>
          <p:nvSpPr>
            <p:cNvPr id="83" name="Freeform 83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4" name="Freeform 84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85" name="Group 85"/>
          <p:cNvGrpSpPr/>
          <p:nvPr/>
        </p:nvGrpSpPr>
        <p:grpSpPr>
          <a:xfrm>
            <a:off x="14308290" y="7516497"/>
            <a:ext cx="219315" cy="216656"/>
            <a:chOff x="0" y="0"/>
            <a:chExt cx="237600" cy="23472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87" name="Group 87"/>
          <p:cNvGrpSpPr/>
          <p:nvPr/>
        </p:nvGrpSpPr>
        <p:grpSpPr>
          <a:xfrm>
            <a:off x="14806632" y="6924871"/>
            <a:ext cx="1567842" cy="1564093"/>
            <a:chOff x="0" y="0"/>
            <a:chExt cx="2409120" cy="240336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89" name="Freeform 89"/>
          <p:cNvSpPr/>
          <p:nvPr/>
        </p:nvSpPr>
        <p:spPr>
          <a:xfrm>
            <a:off x="15136948" y="7279965"/>
            <a:ext cx="853905" cy="853905"/>
          </a:xfrm>
          <a:custGeom>
            <a:avLst/>
            <a:gdLst/>
            <a:ahLst/>
            <a:cxnLst/>
            <a:rect l="l" t="t" r="r" b="b"/>
            <a:pathLst>
              <a:path w="853905" h="853905">
                <a:moveTo>
                  <a:pt x="0" y="0"/>
                </a:moveTo>
                <a:lnTo>
                  <a:pt x="853905" y="0"/>
                </a:lnTo>
                <a:lnTo>
                  <a:pt x="853905" y="853905"/>
                </a:lnTo>
                <a:lnTo>
                  <a:pt x="0" y="85390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=""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90" name="TextBox 90"/>
          <p:cNvSpPr txBox="1"/>
          <p:nvPr/>
        </p:nvSpPr>
        <p:spPr>
          <a:xfrm>
            <a:off x="625921" y="2787152"/>
            <a:ext cx="5633419" cy="1093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61"/>
              </a:lnSpc>
              <a:spcBef>
                <a:spcPct val="0"/>
              </a:spcBef>
            </a:pPr>
            <a:r>
              <a:rPr lang="en-US" sz="2146" b="1" spc="210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updating &amp; aligning policy framework to reflect the changing HE teaching/learning environment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3003282" y="535775"/>
            <a:ext cx="3318841" cy="616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83"/>
              </a:lnSpc>
              <a:spcBef>
                <a:spcPct val="0"/>
              </a:spcBef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Virtual University Portal (VUP), PCGA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6230436" y="2544913"/>
            <a:ext cx="1200566" cy="1244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83"/>
              </a:lnSpc>
              <a:spcBef>
                <a:spcPct val="0"/>
              </a:spcBef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Safe Exam Browser (SEB)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5236274" y="6023044"/>
            <a:ext cx="2884695" cy="616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83"/>
              </a:lnSpc>
              <a:spcBef>
                <a:spcPct val="0"/>
              </a:spcBef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Text-matching software, Turnitin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1078613" y="9218733"/>
            <a:ext cx="1924669" cy="616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483"/>
              </a:lnSpc>
              <a:spcBef>
                <a:spcPct val="0"/>
              </a:spcBef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LiveChat for LMS support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6584361" y="6688094"/>
            <a:ext cx="215457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60"/>
              </a:lnSpc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Virtual meetings/collaborations, Zoom/Teams 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6056359" y="8689905"/>
            <a:ext cx="2259642" cy="110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32"/>
              </a:lnSpc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Interactive activities/lessons, H5P | Mentimeter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8093944" y="911964"/>
            <a:ext cx="245278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60"/>
              </a:lnSpc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Integrating OER &amp; microlearning resources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6584361" y="3789640"/>
            <a:ext cx="245278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60"/>
              </a:lnSpc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Teacher/Learner Support Hubs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305412" y="9288706"/>
            <a:ext cx="4636647" cy="68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85"/>
              </a:lnSpc>
              <a:spcBef>
                <a:spcPct val="0"/>
              </a:spcBef>
            </a:pPr>
            <a:r>
              <a:rPr lang="en-US" sz="2018" b="1" spc="19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closing the gap between practice &amp; policy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6507823" y="7090840"/>
            <a:ext cx="1613146" cy="1244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83"/>
              </a:lnSpc>
              <a:spcBef>
                <a:spcPct val="0"/>
              </a:spcBef>
            </a:pPr>
            <a:r>
              <a:rPr lang="en-US" sz="1800" spc="17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SSO - OpenID Connect, 0365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34" y="0"/>
            <a:ext cx="5183345" cy="10287000"/>
          </a:xfrm>
          <a:custGeom>
            <a:avLst/>
            <a:gdLst/>
            <a:ahLst/>
            <a:cxnLst/>
            <a:rect l="l" t="t" r="r" b="b"/>
            <a:pathLst>
              <a:path w="5183345" h="10287000">
                <a:moveTo>
                  <a:pt x="0" y="0"/>
                </a:moveTo>
                <a:lnTo>
                  <a:pt x="5183346" y="0"/>
                </a:lnTo>
                <a:lnTo>
                  <a:pt x="51833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944" r="-12329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882076" y="-20574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6" name="Freeform 6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42033" t="-98288" r="-197652" b="-66393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5517684" y="1845819"/>
            <a:ext cx="4920112" cy="3929163"/>
          </a:xfrm>
          <a:custGeom>
            <a:avLst/>
            <a:gdLst/>
            <a:ahLst/>
            <a:cxnLst/>
            <a:rect l="l" t="t" r="r" b="b"/>
            <a:pathLst>
              <a:path w="4920112" h="3929163">
                <a:moveTo>
                  <a:pt x="0" y="0"/>
                </a:moveTo>
                <a:lnTo>
                  <a:pt x="4920111" y="0"/>
                </a:lnTo>
                <a:lnTo>
                  <a:pt x="4920111" y="3929163"/>
                </a:lnTo>
                <a:lnTo>
                  <a:pt x="0" y="39291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118" r="-12552" b="-971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960886" y="1836294"/>
            <a:ext cx="5346903" cy="3929163"/>
          </a:xfrm>
          <a:custGeom>
            <a:avLst/>
            <a:gdLst/>
            <a:ahLst/>
            <a:cxnLst/>
            <a:rect l="l" t="t" r="r" b="b"/>
            <a:pathLst>
              <a:path w="5346903" h="3929163">
                <a:moveTo>
                  <a:pt x="0" y="0"/>
                </a:moveTo>
                <a:lnTo>
                  <a:pt x="5346902" y="0"/>
                </a:lnTo>
                <a:lnTo>
                  <a:pt x="5346902" y="3929163"/>
                </a:lnTo>
                <a:lnTo>
                  <a:pt x="0" y="39291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082" t="-4347" r="-12009" b="-1115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81657" y="6302156"/>
            <a:ext cx="5268365" cy="3829062"/>
          </a:xfrm>
          <a:custGeom>
            <a:avLst/>
            <a:gdLst/>
            <a:ahLst/>
            <a:cxnLst/>
            <a:rect l="l" t="t" r="r" b="b"/>
            <a:pathLst>
              <a:path w="5268365" h="3829062">
                <a:moveTo>
                  <a:pt x="0" y="0"/>
                </a:moveTo>
                <a:lnTo>
                  <a:pt x="5268365" y="0"/>
                </a:lnTo>
                <a:lnTo>
                  <a:pt x="5268365" y="3829062"/>
                </a:lnTo>
                <a:lnTo>
                  <a:pt x="0" y="38290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088" t="-17456" r="-15790" b="-1058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650022" y="6170194"/>
            <a:ext cx="5869061" cy="3788186"/>
          </a:xfrm>
          <a:custGeom>
            <a:avLst/>
            <a:gdLst/>
            <a:ahLst/>
            <a:cxnLst/>
            <a:rect l="l" t="t" r="r" b="b"/>
            <a:pathLst>
              <a:path w="5869061" h="3788186">
                <a:moveTo>
                  <a:pt x="0" y="0"/>
                </a:moveTo>
                <a:lnTo>
                  <a:pt x="5869061" y="0"/>
                </a:lnTo>
                <a:lnTo>
                  <a:pt x="5869061" y="3788186"/>
                </a:lnTo>
                <a:lnTo>
                  <a:pt x="0" y="378818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319" t="-14499" r="-7558" b="-13676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58707" y="3800875"/>
            <a:ext cx="4708625" cy="4678538"/>
            <a:chOff x="0" y="0"/>
            <a:chExt cx="1240132" cy="12322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0132" cy="1232208"/>
            </a:xfrm>
            <a:custGeom>
              <a:avLst/>
              <a:gdLst/>
              <a:ahLst/>
              <a:cxnLst/>
              <a:rect l="l" t="t" r="r" b="b"/>
              <a:pathLst>
                <a:path w="1240132" h="1232208">
                  <a:moveTo>
                    <a:pt x="83854" y="0"/>
                  </a:moveTo>
                  <a:lnTo>
                    <a:pt x="1156277" y="0"/>
                  </a:lnTo>
                  <a:cubicBezTo>
                    <a:pt x="1178517" y="0"/>
                    <a:pt x="1199846" y="8835"/>
                    <a:pt x="1215571" y="24560"/>
                  </a:cubicBezTo>
                  <a:cubicBezTo>
                    <a:pt x="1231297" y="40286"/>
                    <a:pt x="1240132" y="61615"/>
                    <a:pt x="1240132" y="83854"/>
                  </a:cubicBezTo>
                  <a:lnTo>
                    <a:pt x="1240132" y="1148353"/>
                  </a:lnTo>
                  <a:cubicBezTo>
                    <a:pt x="1240132" y="1170593"/>
                    <a:pt x="1231297" y="1191922"/>
                    <a:pt x="1215571" y="1207647"/>
                  </a:cubicBezTo>
                  <a:cubicBezTo>
                    <a:pt x="1199846" y="1223373"/>
                    <a:pt x="1178517" y="1232208"/>
                    <a:pt x="1156277" y="1232208"/>
                  </a:cubicBezTo>
                  <a:lnTo>
                    <a:pt x="83854" y="1232208"/>
                  </a:lnTo>
                  <a:cubicBezTo>
                    <a:pt x="61615" y="1232208"/>
                    <a:pt x="40286" y="1223373"/>
                    <a:pt x="24560" y="1207647"/>
                  </a:cubicBezTo>
                  <a:cubicBezTo>
                    <a:pt x="8835" y="1191922"/>
                    <a:pt x="0" y="1170593"/>
                    <a:pt x="0" y="1148353"/>
                  </a:cubicBezTo>
                  <a:lnTo>
                    <a:pt x="0" y="83854"/>
                  </a:lnTo>
                  <a:cubicBezTo>
                    <a:pt x="0" y="61615"/>
                    <a:pt x="8835" y="40286"/>
                    <a:pt x="24560" y="24560"/>
                  </a:cubicBezTo>
                  <a:cubicBezTo>
                    <a:pt x="40286" y="8835"/>
                    <a:pt x="61615" y="0"/>
                    <a:pt x="83854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240132" cy="1251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735" y="7165423"/>
            <a:ext cx="3993144" cy="1231626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565334" y="274343"/>
            <a:ext cx="9921752" cy="754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</a:pPr>
            <a:r>
              <a:rPr lang="en-US" sz="5070" spc="17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Learning &amp; Learner Analytics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16240" y="1000125"/>
            <a:ext cx="10531678" cy="615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Learning analytics give insights to pedagogical and instructional technology approaches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023556" y="1512063"/>
            <a:ext cx="4610781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32"/>
              </a:lnSpc>
            </a:pPr>
            <a:r>
              <a:rPr lang="en-US" sz="1800" b="1" spc="176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Fulltime Undergraduate Learners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73771" y="6025550"/>
            <a:ext cx="4610781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32"/>
              </a:lnSpc>
            </a:pPr>
            <a:r>
              <a:rPr lang="en-US" sz="1800" b="1" spc="176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Postgraduate Flexible Learners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6588" y="4566232"/>
            <a:ext cx="4312863" cy="259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Fulltime Learninghub</a:t>
            </a: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Recently active users (</a:t>
            </a:r>
            <a:r>
              <a:rPr lang="en-US" sz="2000">
                <a:solidFill>
                  <a:srgbClr val="F9D549"/>
                </a:solidFill>
                <a:latin typeface="Open Sauce"/>
                <a:ea typeface="Open Sauce"/>
                <a:cs typeface="Open Sauce"/>
                <a:sym typeface="Open Sauce"/>
              </a:rPr>
              <a:t>1868</a:t>
            </a: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# of questions (119K)</a:t>
            </a: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# of resources (24K)</a:t>
            </a: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9D549"/>
                </a:solidFill>
                <a:latin typeface="Open Sauce"/>
                <a:ea typeface="Open Sauce"/>
                <a:cs typeface="Open Sauce"/>
                <a:sym typeface="Open Sauce"/>
              </a:rPr>
              <a:t>10.3%</a:t>
            </a: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Users with registered mobile devices </a:t>
            </a: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F9D549"/>
                </a:solidFill>
                <a:latin typeface="Open Sauce"/>
                <a:ea typeface="Open Sauce"/>
                <a:cs typeface="Open Sauce"/>
                <a:sym typeface="Open Sauce"/>
              </a:rPr>
              <a:t>11.02%</a:t>
            </a: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Mobile devices receiving notifications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0420" y="3956092"/>
            <a:ext cx="3725198" cy="300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44" b="1" spc="18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FUN FACT!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5216" r="-2521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02205" y="1088497"/>
            <a:ext cx="11083591" cy="2283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05"/>
              </a:lnSpc>
            </a:pPr>
            <a:r>
              <a:rPr lang="en-US" sz="10007" spc="98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CURRICULUM ALIGNMENT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-4000300" y="-205893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5" y="6745496"/>
                </a:moveTo>
                <a:lnTo>
                  <a:pt x="0" y="6745496"/>
                </a:lnTo>
                <a:lnTo>
                  <a:pt x="0" y="0"/>
                </a:lnTo>
                <a:lnTo>
                  <a:pt x="7602505" y="0"/>
                </a:lnTo>
                <a:lnTo>
                  <a:pt x="7602505" y="67454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28270" y="3484355"/>
            <a:ext cx="15731030" cy="5038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9"/>
              </a:lnSpc>
            </a:pP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The process of aligning a program’s curriculum with its goals. It is a part of a high-level </a:t>
            </a:r>
            <a:r>
              <a:rPr lang="en-US" sz="2912" spc="285">
                <a:solidFill>
                  <a:srgbClr val="F9D549"/>
                </a:solidFill>
                <a:latin typeface="Open Sauce"/>
                <a:ea typeface="Open Sauce"/>
                <a:cs typeface="Open Sauce"/>
                <a:sym typeface="Open Sauce"/>
              </a:rPr>
              <a:t>backwards design</a:t>
            </a: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912" spc="285">
                <a:solidFill>
                  <a:srgbClr val="F9D549"/>
                </a:solidFill>
                <a:latin typeface="Open Sauce"/>
                <a:ea typeface="Open Sauce"/>
                <a:cs typeface="Open Sauce"/>
                <a:sym typeface="Open Sauce"/>
              </a:rPr>
              <a:t>approach</a:t>
            </a: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 to the design of an entire curriculum. </a:t>
            </a:r>
          </a:p>
          <a:p>
            <a:pPr algn="ctr">
              <a:lnSpc>
                <a:spcPts val="4019"/>
              </a:lnSpc>
            </a:pPr>
            <a:endParaRPr lang="en-US" sz="2912" spc="285">
              <a:solidFill>
                <a:srgbClr val="F5FFF5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4019"/>
              </a:lnSpc>
            </a:pP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In backwards design, one starts by defining the learning goals</a:t>
            </a:r>
          </a:p>
          <a:p>
            <a:pPr algn="ctr">
              <a:lnSpc>
                <a:spcPts val="4019"/>
              </a:lnSpc>
            </a:pP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(in this case, the program level learning outcomes, PLOs). Those goals then drive the design of assessments and of the</a:t>
            </a:r>
          </a:p>
          <a:p>
            <a:pPr algn="ctr">
              <a:lnSpc>
                <a:spcPts val="4019"/>
              </a:lnSpc>
            </a:pP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educational intervention (in this case, the curriculum itself).</a:t>
            </a:r>
          </a:p>
          <a:p>
            <a:pPr algn="ctr">
              <a:lnSpc>
                <a:spcPts val="4019"/>
              </a:lnSpc>
            </a:pPr>
            <a:endParaRPr lang="en-US" sz="2912" spc="285">
              <a:solidFill>
                <a:srgbClr val="F5FFF5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4019"/>
              </a:lnSpc>
            </a:pPr>
            <a:r>
              <a:rPr lang="en-US" sz="2912" spc="285">
                <a:solidFill>
                  <a:srgbClr val="F5FFF5"/>
                </a:solidFill>
                <a:latin typeface="Open Sauce"/>
                <a:ea typeface="Open Sauce"/>
                <a:cs typeface="Open Sauce"/>
                <a:sym typeface="Open Sauce"/>
              </a:rPr>
              <a:t>Fraser and Bosanquet (2006)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8" name="Freeform 8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42033" t="-98288" r="-197652" b="-663930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28002" y="0"/>
            <a:ext cx="19048322" cy="2950561"/>
            <a:chOff x="0" y="0"/>
            <a:chExt cx="5016842" cy="7771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777102"/>
            </a:xfrm>
            <a:custGeom>
              <a:avLst/>
              <a:gdLst/>
              <a:ahLst/>
              <a:cxnLst/>
              <a:rect l="l" t="t" r="r" b="b"/>
              <a:pathLst>
                <a:path w="5016842" h="777102">
                  <a:moveTo>
                    <a:pt x="0" y="0"/>
                  </a:moveTo>
                  <a:lnTo>
                    <a:pt x="5016842" y="0"/>
                  </a:lnTo>
                  <a:lnTo>
                    <a:pt x="5016842" y="777102"/>
                  </a:lnTo>
                  <a:lnTo>
                    <a:pt x="0" y="777102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79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28945" y="4216956"/>
            <a:ext cx="4027483" cy="3659174"/>
          </a:xfrm>
          <a:custGeom>
            <a:avLst/>
            <a:gdLst/>
            <a:ahLst/>
            <a:cxnLst/>
            <a:rect l="l" t="t" r="r" b="b"/>
            <a:pathLst>
              <a:path w="4027483" h="3659174">
                <a:moveTo>
                  <a:pt x="0" y="0"/>
                </a:moveTo>
                <a:lnTo>
                  <a:pt x="4027483" y="0"/>
                </a:lnTo>
                <a:lnTo>
                  <a:pt x="4027483" y="3659174"/>
                </a:lnTo>
                <a:lnTo>
                  <a:pt x="0" y="36591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467" r="-25249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28945" y="3256087"/>
            <a:ext cx="4027483" cy="901713"/>
            <a:chOff x="0" y="0"/>
            <a:chExt cx="1178269" cy="2638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8269" cy="263802"/>
            </a:xfrm>
            <a:custGeom>
              <a:avLst/>
              <a:gdLst/>
              <a:ahLst/>
              <a:cxnLst/>
              <a:rect l="l" t="t" r="r" b="b"/>
              <a:pathLst>
                <a:path w="1178269" h="263802">
                  <a:moveTo>
                    <a:pt x="0" y="0"/>
                  </a:moveTo>
                  <a:lnTo>
                    <a:pt x="1178269" y="0"/>
                  </a:lnTo>
                  <a:lnTo>
                    <a:pt x="1178269" y="263802"/>
                  </a:lnTo>
                  <a:lnTo>
                    <a:pt x="0" y="263802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78269" cy="292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4"/>
                </a:lnSpc>
                <a:spcBef>
                  <a:spcPct val="0"/>
                </a:spcBef>
              </a:pPr>
              <a:r>
                <a:rPr lang="en-US" sz="2300" i="1" spc="23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Collaborative Curriculum Development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53708" y="637742"/>
            <a:ext cx="15137619" cy="211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8"/>
              </a:lnSpc>
            </a:pPr>
            <a:r>
              <a:rPr lang="en-US" sz="6303" spc="617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Some of our practical approaches to curriculum alignment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12" name="Freeform 12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2033" t="-98288" r="-197652" b="-66393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428945" y="7876130"/>
            <a:ext cx="4027483" cy="1220970"/>
            <a:chOff x="0" y="0"/>
            <a:chExt cx="1178269" cy="3572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Working with industry partners to co-develop or review courses and programs, ensuring that course content meets current and future industry needs.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624056" y="4407739"/>
            <a:ext cx="4027483" cy="3468392"/>
          </a:xfrm>
          <a:custGeom>
            <a:avLst/>
            <a:gdLst/>
            <a:ahLst/>
            <a:cxnLst/>
            <a:rect l="l" t="t" r="r" b="b"/>
            <a:pathLst>
              <a:path w="4027483" h="3468392">
                <a:moveTo>
                  <a:pt x="0" y="0"/>
                </a:moveTo>
                <a:lnTo>
                  <a:pt x="4027483" y="0"/>
                </a:lnTo>
                <a:lnTo>
                  <a:pt x="4027483" y="3468391"/>
                </a:lnTo>
                <a:lnTo>
                  <a:pt x="0" y="34683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2298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4624056" y="3256087"/>
            <a:ext cx="4027483" cy="960870"/>
            <a:chOff x="0" y="0"/>
            <a:chExt cx="1178269" cy="2811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Guest Lectures and Workshops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624056" y="7876130"/>
            <a:ext cx="4027483" cy="1220970"/>
            <a:chOff x="0" y="0"/>
            <a:chExt cx="1178269" cy="3572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Inviting industry professionals to deliver guest lectures, webinars, and workshops to students on current industry practices and technologies.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822989" y="4407739"/>
            <a:ext cx="4027483" cy="3468392"/>
          </a:xfrm>
          <a:custGeom>
            <a:avLst/>
            <a:gdLst/>
            <a:ahLst/>
            <a:cxnLst/>
            <a:rect l="l" t="t" r="r" b="b"/>
            <a:pathLst>
              <a:path w="4027483" h="3468392">
                <a:moveTo>
                  <a:pt x="0" y="0"/>
                </a:moveTo>
                <a:lnTo>
                  <a:pt x="4027483" y="0"/>
                </a:lnTo>
                <a:lnTo>
                  <a:pt x="4027483" y="3468391"/>
                </a:lnTo>
                <a:lnTo>
                  <a:pt x="0" y="34683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481" r="-7481"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822989" y="3256087"/>
            <a:ext cx="4027483" cy="960870"/>
            <a:chOff x="0" y="0"/>
            <a:chExt cx="1178269" cy="281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Internships or Work Placement Programs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22989" y="7876130"/>
            <a:ext cx="4027483" cy="1220970"/>
            <a:chOff x="0" y="0"/>
            <a:chExt cx="1178269" cy="35720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Including practical, on-the-job training through internships or cooperative education programs as part of the degree program.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3021922" y="4407739"/>
            <a:ext cx="4027483" cy="3468392"/>
          </a:xfrm>
          <a:custGeom>
            <a:avLst/>
            <a:gdLst/>
            <a:ahLst/>
            <a:cxnLst/>
            <a:rect l="l" t="t" r="r" b="b"/>
            <a:pathLst>
              <a:path w="4027483" h="3468392">
                <a:moveTo>
                  <a:pt x="0" y="0"/>
                </a:moveTo>
                <a:lnTo>
                  <a:pt x="4027483" y="0"/>
                </a:lnTo>
                <a:lnTo>
                  <a:pt x="4027483" y="3468391"/>
                </a:lnTo>
                <a:lnTo>
                  <a:pt x="0" y="34683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014"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3021922" y="3256087"/>
            <a:ext cx="4027483" cy="960870"/>
            <a:chOff x="0" y="0"/>
            <a:chExt cx="1178269" cy="28110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5-year cyclical Curriculum Review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021922" y="7876130"/>
            <a:ext cx="4027483" cy="1220970"/>
            <a:chOff x="0" y="0"/>
            <a:chExt cx="1178269" cy="35720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Conducting 5-year reviews of the curriculum with input from both faculty and industry stakeholders to ensure it stays relevant to market demands.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653708" y="7173776"/>
            <a:ext cx="3617137" cy="50843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E.g. Tourism </a:t>
            </a: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Dept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&amp; Industry partners review PSD.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829229" y="7173776"/>
            <a:ext cx="3617137" cy="50843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E.g. </a:t>
            </a: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Lahui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Ako’s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guest lectures to PGIS students over Zoom.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028162" y="7173776"/>
            <a:ext cx="3822310" cy="50843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E.g. DWU BS students working part-time with NAC at the Jackson's airport last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28002" y="0"/>
            <a:ext cx="19048322" cy="2950561"/>
            <a:chOff x="0" y="0"/>
            <a:chExt cx="5016842" cy="7771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777102"/>
            </a:xfrm>
            <a:custGeom>
              <a:avLst/>
              <a:gdLst/>
              <a:ahLst/>
              <a:cxnLst/>
              <a:rect l="l" t="t" r="r" b="b"/>
              <a:pathLst>
                <a:path w="5016842" h="777102">
                  <a:moveTo>
                    <a:pt x="0" y="0"/>
                  </a:moveTo>
                  <a:lnTo>
                    <a:pt x="5016842" y="0"/>
                  </a:lnTo>
                  <a:lnTo>
                    <a:pt x="5016842" y="777102"/>
                  </a:lnTo>
                  <a:lnTo>
                    <a:pt x="0" y="777102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79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28945" y="4216956"/>
            <a:ext cx="4023661" cy="3659174"/>
          </a:xfrm>
          <a:custGeom>
            <a:avLst/>
            <a:gdLst/>
            <a:ahLst/>
            <a:cxnLst/>
            <a:rect l="l" t="t" r="r" b="b"/>
            <a:pathLst>
              <a:path w="4023661" h="3659174">
                <a:moveTo>
                  <a:pt x="0" y="0"/>
                </a:moveTo>
                <a:lnTo>
                  <a:pt x="4023661" y="0"/>
                </a:lnTo>
                <a:lnTo>
                  <a:pt x="4023661" y="3659174"/>
                </a:lnTo>
                <a:lnTo>
                  <a:pt x="0" y="36591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36" r="-29524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28945" y="3256087"/>
            <a:ext cx="4027483" cy="960870"/>
            <a:chOff x="0" y="0"/>
            <a:chExt cx="1178269" cy="2811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78269" cy="3096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4"/>
                </a:lnSpc>
                <a:spcBef>
                  <a:spcPct val="0"/>
                </a:spcBef>
              </a:pPr>
              <a:r>
                <a:rPr lang="en-US" sz="2300" i="1" spc="23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Simulation-based Learning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11" name="Freeform 11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2033" t="-98288" r="-197652" b="-6639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28945" y="7876130"/>
            <a:ext cx="4027483" cy="1220970"/>
            <a:chOff x="0" y="0"/>
            <a:chExt cx="1178269" cy="3572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Implementing industry-relevant simulations to give students practical skills before they enter the workforce. Immerse students in industry scenarios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4624056" y="4216956"/>
            <a:ext cx="4027483" cy="3659174"/>
          </a:xfrm>
          <a:custGeom>
            <a:avLst/>
            <a:gdLst/>
            <a:ahLst/>
            <a:cxnLst/>
            <a:rect l="l" t="t" r="r" b="b"/>
            <a:pathLst>
              <a:path w="4027483" h="3659174">
                <a:moveTo>
                  <a:pt x="0" y="0"/>
                </a:moveTo>
                <a:lnTo>
                  <a:pt x="4027483" y="0"/>
                </a:lnTo>
                <a:lnTo>
                  <a:pt x="4027483" y="3659174"/>
                </a:lnTo>
                <a:lnTo>
                  <a:pt x="0" y="365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131" b="-3131"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4624056" y="3256087"/>
            <a:ext cx="4027483" cy="960870"/>
            <a:chOff x="0" y="0"/>
            <a:chExt cx="1178269" cy="2811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Short Courses and Certifications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624056" y="7876130"/>
            <a:ext cx="4027483" cy="1473898"/>
            <a:chOff x="0" y="0"/>
            <a:chExt cx="1178269" cy="43119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78269" cy="431200"/>
            </a:xfrm>
            <a:custGeom>
              <a:avLst/>
              <a:gdLst/>
              <a:ahLst/>
              <a:cxnLst/>
              <a:rect l="l" t="t" r="r" b="b"/>
              <a:pathLst>
                <a:path w="1178269" h="431200">
                  <a:moveTo>
                    <a:pt x="0" y="0"/>
                  </a:moveTo>
                  <a:lnTo>
                    <a:pt x="1178269" y="0"/>
                  </a:lnTo>
                  <a:lnTo>
                    <a:pt x="1178269" y="431200"/>
                  </a:lnTo>
                  <a:lnTo>
                    <a:pt x="0" y="431200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178269" cy="450249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We have short courses, certifications, such as the CCNA R&amp;S focusing on industry-specific skills that students or professionals can take alongside their degree programs.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8822989" y="4216956"/>
            <a:ext cx="4027483" cy="3659174"/>
          </a:xfrm>
          <a:custGeom>
            <a:avLst/>
            <a:gdLst/>
            <a:ahLst/>
            <a:cxnLst/>
            <a:rect l="l" t="t" r="r" b="b"/>
            <a:pathLst>
              <a:path w="4027483" h="3659174">
                <a:moveTo>
                  <a:pt x="0" y="0"/>
                </a:moveTo>
                <a:lnTo>
                  <a:pt x="4027483" y="0"/>
                </a:lnTo>
                <a:lnTo>
                  <a:pt x="4027483" y="3659174"/>
                </a:lnTo>
                <a:lnTo>
                  <a:pt x="0" y="3659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265" r="-18265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8822989" y="3256087"/>
            <a:ext cx="4027483" cy="960870"/>
            <a:chOff x="0" y="0"/>
            <a:chExt cx="1178269" cy="2811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Focus on Digital Competencies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822989" y="7876130"/>
            <a:ext cx="4027483" cy="1473898"/>
            <a:chOff x="0" y="0"/>
            <a:chExt cx="1178269" cy="43119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78269" cy="431200"/>
            </a:xfrm>
            <a:custGeom>
              <a:avLst/>
              <a:gdLst/>
              <a:ahLst/>
              <a:cxnLst/>
              <a:rect l="l" t="t" r="r" b="b"/>
              <a:pathLst>
                <a:path w="1178269" h="431200">
                  <a:moveTo>
                    <a:pt x="0" y="0"/>
                  </a:moveTo>
                  <a:lnTo>
                    <a:pt x="1178269" y="0"/>
                  </a:lnTo>
                  <a:lnTo>
                    <a:pt x="1178269" y="431200"/>
                  </a:lnTo>
                  <a:lnTo>
                    <a:pt x="0" y="431200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1178269" cy="450249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We equip students with digital literacy, including artificial intelligence, data analytics, and other relevant skills that are increasingly in demand across all industries.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021922" y="4216956"/>
            <a:ext cx="4027483" cy="3659174"/>
          </a:xfrm>
          <a:custGeom>
            <a:avLst/>
            <a:gdLst/>
            <a:ahLst/>
            <a:cxnLst/>
            <a:rect l="l" t="t" r="r" b="b"/>
            <a:pathLst>
              <a:path w="4027483" h="3659174">
                <a:moveTo>
                  <a:pt x="0" y="0"/>
                </a:moveTo>
                <a:lnTo>
                  <a:pt x="4027483" y="0"/>
                </a:lnTo>
                <a:lnTo>
                  <a:pt x="4027483" y="3659174"/>
                </a:lnTo>
                <a:lnTo>
                  <a:pt x="0" y="36591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5266" r="-78816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13021922" y="3256087"/>
            <a:ext cx="4027483" cy="960870"/>
            <a:chOff x="0" y="0"/>
            <a:chExt cx="1178269" cy="2811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Alumni Engagement: Virtual Career Talks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021922" y="7876130"/>
            <a:ext cx="4027483" cy="1473898"/>
            <a:chOff x="0" y="0"/>
            <a:chExt cx="1178269" cy="43119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78269" cy="431200"/>
            </a:xfrm>
            <a:custGeom>
              <a:avLst/>
              <a:gdLst/>
              <a:ahLst/>
              <a:cxnLst/>
              <a:rect l="l" t="t" r="r" b="b"/>
              <a:pathLst>
                <a:path w="1178269" h="431200">
                  <a:moveTo>
                    <a:pt x="0" y="0"/>
                  </a:moveTo>
                  <a:lnTo>
                    <a:pt x="1178269" y="0"/>
                  </a:lnTo>
                  <a:lnTo>
                    <a:pt x="1178269" y="431200"/>
                  </a:lnTo>
                  <a:lnTo>
                    <a:pt x="0" y="431200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1178269" cy="450249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i="1" spc="15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Leverage the experience and network of alumni working in relevant industries to provide students with career insights, networking opportunities, and mentoring.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653708" y="7173776"/>
            <a:ext cx="3617137" cy="50843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E.g. MBBS clinical practice with mannequins and digital cadaver.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829229" y="7173776"/>
            <a:ext cx="3617137" cy="508436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DWU Cisco Academy offering CCNA R&amp;S through IS/MCS programs.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982200" y="6545997"/>
            <a:ext cx="2868272" cy="134652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a.Digital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Citizenship course</a:t>
            </a:r>
          </a:p>
          <a:p>
            <a:pPr algn="l">
              <a:lnSpc>
                <a:spcPts val="2054"/>
              </a:lnSpc>
            </a:pP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b.AI Literacy online course</a:t>
            </a:r>
          </a:p>
          <a:p>
            <a:pPr algn="l">
              <a:lnSpc>
                <a:spcPts val="2054"/>
              </a:lnSpc>
            </a:pP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c.Excel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and Data analytics</a:t>
            </a:r>
          </a:p>
          <a:p>
            <a:pPr algn="l">
              <a:lnSpc>
                <a:spcPts val="2054"/>
              </a:lnSpc>
            </a:pPr>
            <a:r>
              <a:rPr lang="en-US" sz="14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d.Public</a:t>
            </a:r>
            <a:r>
              <a:rPr lang="en-US" sz="14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Speaking – Jr Toastmasters Program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3708" y="637742"/>
            <a:ext cx="15137619" cy="211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8"/>
              </a:lnSpc>
            </a:pPr>
            <a:r>
              <a:rPr lang="en-US" sz="6303" spc="617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Some of our practical approaches to curriculum alignment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40924" y="9521479"/>
            <a:ext cx="15408481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We teach students how to continually upskill through certifications, online learning platforms, and professional development to adapt to evolving industry needs.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1303045" y="-413146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20"/>
                </a:lnTo>
                <a:lnTo>
                  <a:pt x="0" y="4687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262642" y="-3904566"/>
            <a:ext cx="8637895" cy="7312357"/>
            <a:chOff x="0" y="0"/>
            <a:chExt cx="812800" cy="6880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88071"/>
            </a:xfrm>
            <a:custGeom>
              <a:avLst/>
              <a:gdLst/>
              <a:ahLst/>
              <a:cxnLst/>
              <a:rect l="l" t="t" r="r" b="b"/>
              <a:pathLst>
                <a:path w="812800" h="688071">
                  <a:moveTo>
                    <a:pt x="406400" y="0"/>
                  </a:moveTo>
                  <a:cubicBezTo>
                    <a:pt x="181951" y="0"/>
                    <a:pt x="0" y="154030"/>
                    <a:pt x="0" y="344035"/>
                  </a:cubicBezTo>
                  <a:cubicBezTo>
                    <a:pt x="0" y="534041"/>
                    <a:pt x="181951" y="688071"/>
                    <a:pt x="406400" y="688071"/>
                  </a:cubicBezTo>
                  <a:cubicBezTo>
                    <a:pt x="630849" y="688071"/>
                    <a:pt x="812800" y="534041"/>
                    <a:pt x="812800" y="344035"/>
                  </a:cubicBezTo>
                  <a:cubicBezTo>
                    <a:pt x="812800" y="154030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45457"/>
              <a:ext cx="660400" cy="578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10" name="Freeform 10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2033" t="-98288" r="-197652" b="-663930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265268" y="2576747"/>
            <a:ext cx="4027483" cy="960870"/>
            <a:chOff x="0" y="0"/>
            <a:chExt cx="1178269" cy="2811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 dirty="0" smtClean="0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Collaborative Curriculum Development</a:t>
              </a:r>
              <a:endParaRPr lang="en-US" sz="2481" i="1" spc="24" dirty="0">
                <a:solidFill>
                  <a:srgbClr val="FFFFFF"/>
                </a:solidFill>
                <a:latin typeface="Open Sauce Italics"/>
                <a:ea typeface="Open Sauce Italics"/>
                <a:cs typeface="Open Sauce Italics"/>
                <a:sym typeface="Open Sauce Italics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25891" y="277354"/>
            <a:ext cx="4754774" cy="1176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82"/>
              </a:lnSpc>
            </a:pPr>
            <a:r>
              <a:rPr lang="en-US" sz="4039" spc="395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Digital Initiatives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5891" y="1532822"/>
            <a:ext cx="438790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1"/>
              </a:lnSpc>
            </a:pPr>
            <a:r>
              <a:rPr lang="en-US" sz="2290" spc="224" dirty="0" smtClean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Developing Career Pathway Roadmaps</a:t>
            </a:r>
            <a:endParaRPr lang="en-US" sz="2290" spc="224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115" y="0"/>
            <a:ext cx="13693000" cy="100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303045" y="-413146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20"/>
                </a:lnTo>
                <a:lnTo>
                  <a:pt x="0" y="4687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262642" y="-3904566"/>
            <a:ext cx="8637895" cy="7312357"/>
            <a:chOff x="0" y="0"/>
            <a:chExt cx="812800" cy="6880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88071"/>
            </a:xfrm>
            <a:custGeom>
              <a:avLst/>
              <a:gdLst/>
              <a:ahLst/>
              <a:cxnLst/>
              <a:rect l="l" t="t" r="r" b="b"/>
              <a:pathLst>
                <a:path w="812800" h="688071">
                  <a:moveTo>
                    <a:pt x="406400" y="0"/>
                  </a:moveTo>
                  <a:cubicBezTo>
                    <a:pt x="181951" y="0"/>
                    <a:pt x="0" y="154030"/>
                    <a:pt x="0" y="344035"/>
                  </a:cubicBezTo>
                  <a:cubicBezTo>
                    <a:pt x="0" y="534041"/>
                    <a:pt x="181951" y="688071"/>
                    <a:pt x="406400" y="688071"/>
                  </a:cubicBezTo>
                  <a:cubicBezTo>
                    <a:pt x="630849" y="688071"/>
                    <a:pt x="812800" y="534041"/>
                    <a:pt x="812800" y="344035"/>
                  </a:cubicBezTo>
                  <a:cubicBezTo>
                    <a:pt x="812800" y="154030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45457"/>
              <a:ext cx="660400" cy="578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10" name="Freeform 10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2033" t="-98288" r="-197652" b="-663930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2098390" y="308273"/>
            <a:ext cx="5832127" cy="2525297"/>
          </a:xfrm>
          <a:custGeom>
            <a:avLst/>
            <a:gdLst/>
            <a:ahLst/>
            <a:cxnLst/>
            <a:rect l="l" t="t" r="r" b="b"/>
            <a:pathLst>
              <a:path w="5832127" h="2525297">
                <a:moveTo>
                  <a:pt x="0" y="0"/>
                </a:moveTo>
                <a:lnTo>
                  <a:pt x="5832127" y="0"/>
                </a:lnTo>
                <a:lnTo>
                  <a:pt x="5832127" y="2525298"/>
                </a:lnTo>
                <a:lnTo>
                  <a:pt x="0" y="25252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551912" y="2833571"/>
            <a:ext cx="7378605" cy="4636672"/>
          </a:xfrm>
          <a:custGeom>
            <a:avLst/>
            <a:gdLst/>
            <a:ahLst/>
            <a:cxnLst/>
            <a:rect l="l" t="t" r="r" b="b"/>
            <a:pathLst>
              <a:path w="7378605" h="4636672">
                <a:moveTo>
                  <a:pt x="0" y="0"/>
                </a:moveTo>
                <a:lnTo>
                  <a:pt x="7378605" y="0"/>
                </a:lnTo>
                <a:lnTo>
                  <a:pt x="7378605" y="4636672"/>
                </a:lnTo>
                <a:lnTo>
                  <a:pt x="0" y="46366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913791" y="308273"/>
            <a:ext cx="8127871" cy="6458687"/>
          </a:xfrm>
          <a:custGeom>
            <a:avLst/>
            <a:gdLst/>
            <a:ahLst/>
            <a:cxnLst/>
            <a:rect l="l" t="t" r="r" b="b"/>
            <a:pathLst>
              <a:path w="8127871" h="6458687">
                <a:moveTo>
                  <a:pt x="0" y="0"/>
                </a:moveTo>
                <a:lnTo>
                  <a:pt x="8127871" y="0"/>
                </a:lnTo>
                <a:lnTo>
                  <a:pt x="8127871" y="6458688"/>
                </a:lnTo>
                <a:lnTo>
                  <a:pt x="0" y="64586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898428" y="4653823"/>
            <a:ext cx="6175317" cy="6159339"/>
          </a:xfrm>
          <a:custGeom>
            <a:avLst/>
            <a:gdLst/>
            <a:ahLst/>
            <a:cxnLst/>
            <a:rect l="l" t="t" r="r" b="b"/>
            <a:pathLst>
              <a:path w="6175317" h="6159339">
                <a:moveTo>
                  <a:pt x="0" y="0"/>
                </a:moveTo>
                <a:lnTo>
                  <a:pt x="6175316" y="0"/>
                </a:lnTo>
                <a:lnTo>
                  <a:pt x="6175316" y="6159340"/>
                </a:lnTo>
                <a:lnTo>
                  <a:pt x="0" y="6159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54138" y="3815476"/>
            <a:ext cx="6244290" cy="6348095"/>
          </a:xfrm>
          <a:custGeom>
            <a:avLst/>
            <a:gdLst/>
            <a:ahLst/>
            <a:cxnLst/>
            <a:rect l="l" t="t" r="r" b="b"/>
            <a:pathLst>
              <a:path w="6244290" h="6348095">
                <a:moveTo>
                  <a:pt x="0" y="0"/>
                </a:moveTo>
                <a:lnTo>
                  <a:pt x="6244290" y="0"/>
                </a:lnTo>
                <a:lnTo>
                  <a:pt x="6244290" y="6348096"/>
                </a:lnTo>
                <a:lnTo>
                  <a:pt x="0" y="63480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265268" y="2576747"/>
            <a:ext cx="4027483" cy="960870"/>
            <a:chOff x="0" y="0"/>
            <a:chExt cx="1178269" cy="2811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78269" cy="281109"/>
            </a:xfrm>
            <a:custGeom>
              <a:avLst/>
              <a:gdLst/>
              <a:ahLst/>
              <a:cxnLst/>
              <a:rect l="l" t="t" r="r" b="b"/>
              <a:pathLst>
                <a:path w="1178269" h="281109">
                  <a:moveTo>
                    <a:pt x="0" y="0"/>
                  </a:moveTo>
                  <a:lnTo>
                    <a:pt x="1178269" y="0"/>
                  </a:lnTo>
                  <a:lnTo>
                    <a:pt x="1178269" y="281109"/>
                  </a:lnTo>
                  <a:lnTo>
                    <a:pt x="0" y="281109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78269" cy="328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i="1" spc="24">
                  <a:solidFill>
                    <a:srgbClr val="FFFFFF"/>
                  </a:solidFill>
                  <a:latin typeface="Open Sauce Italics"/>
                  <a:ea typeface="Open Sauce Italics"/>
                  <a:cs typeface="Open Sauce Italics"/>
                  <a:sym typeface="Open Sauce Italics"/>
                </a:rPr>
                <a:t>Focus on Digital Competencies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25891" y="277354"/>
            <a:ext cx="4754774" cy="1176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82"/>
              </a:lnSpc>
            </a:pPr>
            <a:r>
              <a:rPr lang="en-US" sz="4039" spc="395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Digital Initiatives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5891" y="1532822"/>
            <a:ext cx="4387900" cy="76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1"/>
              </a:lnSpc>
            </a:pPr>
            <a:r>
              <a:rPr lang="en-US" sz="2290" spc="224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AI Literacy for Students</a:t>
            </a:r>
          </a:p>
          <a:p>
            <a:pPr marL="0" lvl="0" indent="0" algn="l">
              <a:lnSpc>
                <a:spcPts val="3161"/>
              </a:lnSpc>
              <a:spcBef>
                <a:spcPct val="0"/>
              </a:spcBef>
            </a:pPr>
            <a:r>
              <a:rPr lang="en-US" sz="2290" spc="224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Online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35159" y="3976460"/>
            <a:ext cx="8422345" cy="5697887"/>
          </a:xfrm>
          <a:custGeom>
            <a:avLst/>
            <a:gdLst/>
            <a:ahLst/>
            <a:cxnLst/>
            <a:rect l="l" t="t" r="r" b="b"/>
            <a:pathLst>
              <a:path w="8422345" h="5697887">
                <a:moveTo>
                  <a:pt x="0" y="0"/>
                </a:moveTo>
                <a:lnTo>
                  <a:pt x="8422345" y="0"/>
                </a:lnTo>
                <a:lnTo>
                  <a:pt x="8422345" y="5697887"/>
                </a:lnTo>
                <a:lnTo>
                  <a:pt x="0" y="56978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82" t="-13776" b="-877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603758" y="3444147"/>
            <a:ext cx="380297" cy="362766"/>
            <a:chOff x="0" y="0"/>
            <a:chExt cx="587326" cy="5602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87375" cy="560197"/>
            </a:xfrm>
            <a:custGeom>
              <a:avLst/>
              <a:gdLst/>
              <a:ahLst/>
              <a:cxnLst/>
              <a:rect l="l" t="t" r="r" b="b"/>
              <a:pathLst>
                <a:path w="587375" h="560197">
                  <a:moveTo>
                    <a:pt x="0" y="280162"/>
                  </a:moveTo>
                  <a:cubicBezTo>
                    <a:pt x="0" y="125476"/>
                    <a:pt x="131445" y="0"/>
                    <a:pt x="293624" y="0"/>
                  </a:cubicBezTo>
                  <a:cubicBezTo>
                    <a:pt x="455803" y="0"/>
                    <a:pt x="587375" y="125476"/>
                    <a:pt x="587375" y="280162"/>
                  </a:cubicBezTo>
                  <a:cubicBezTo>
                    <a:pt x="587375" y="434848"/>
                    <a:pt x="455803" y="560197"/>
                    <a:pt x="293624" y="560197"/>
                  </a:cubicBezTo>
                  <a:cubicBezTo>
                    <a:pt x="131445" y="560197"/>
                    <a:pt x="0" y="434848"/>
                    <a:pt x="0" y="280162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933623" y="1289054"/>
            <a:ext cx="1720101" cy="2064402"/>
            <a:chOff x="0" y="0"/>
            <a:chExt cx="2656504" cy="31882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56586" cy="3188208"/>
            </a:xfrm>
            <a:custGeom>
              <a:avLst/>
              <a:gdLst/>
              <a:ahLst/>
              <a:cxnLst/>
              <a:rect l="l" t="t" r="r" b="b"/>
              <a:pathLst>
                <a:path w="2656586" h="3188208">
                  <a:moveTo>
                    <a:pt x="1342263" y="0"/>
                  </a:moveTo>
                  <a:cubicBezTo>
                    <a:pt x="587248" y="0"/>
                    <a:pt x="0" y="587248"/>
                    <a:pt x="0" y="1342390"/>
                  </a:cubicBezTo>
                  <a:cubicBezTo>
                    <a:pt x="0" y="1957705"/>
                    <a:pt x="419481" y="2489073"/>
                    <a:pt x="1006729" y="2628900"/>
                  </a:cubicBezTo>
                  <a:cubicBezTo>
                    <a:pt x="1342263" y="3188208"/>
                    <a:pt x="1342263" y="3188208"/>
                    <a:pt x="1342263" y="3188208"/>
                  </a:cubicBezTo>
                  <a:cubicBezTo>
                    <a:pt x="1649857" y="2628900"/>
                    <a:pt x="1649857" y="2628900"/>
                    <a:pt x="1649857" y="2628900"/>
                  </a:cubicBezTo>
                  <a:cubicBezTo>
                    <a:pt x="2237105" y="2489073"/>
                    <a:pt x="2656586" y="1957705"/>
                    <a:pt x="2656586" y="1342390"/>
                  </a:cubicBezTo>
                  <a:cubicBezTo>
                    <a:pt x="2656459" y="587248"/>
                    <a:pt x="2069338" y="0"/>
                    <a:pt x="1342263" y="0"/>
                  </a:cubicBezTo>
                  <a:close/>
                  <a:moveTo>
                    <a:pt x="1342263" y="2461133"/>
                  </a:moveTo>
                  <a:cubicBezTo>
                    <a:pt x="727075" y="2461133"/>
                    <a:pt x="223774" y="1957705"/>
                    <a:pt x="223774" y="1342390"/>
                  </a:cubicBezTo>
                  <a:cubicBezTo>
                    <a:pt x="223774" y="727075"/>
                    <a:pt x="727075" y="223647"/>
                    <a:pt x="1342263" y="223647"/>
                  </a:cubicBezTo>
                  <a:cubicBezTo>
                    <a:pt x="1957451" y="223647"/>
                    <a:pt x="2432812" y="727075"/>
                    <a:pt x="2432812" y="1342390"/>
                  </a:cubicBezTo>
                  <a:cubicBezTo>
                    <a:pt x="2432812" y="1957705"/>
                    <a:pt x="1957451" y="2461133"/>
                    <a:pt x="1342263" y="246113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335159" y="1511898"/>
            <a:ext cx="917029" cy="1101235"/>
          </a:xfrm>
          <a:custGeom>
            <a:avLst/>
            <a:gdLst/>
            <a:ahLst/>
            <a:cxnLst/>
            <a:rect l="l" t="t" r="r" b="b"/>
            <a:pathLst>
              <a:path w="917029" h="1101235">
                <a:moveTo>
                  <a:pt x="0" y="0"/>
                </a:moveTo>
                <a:lnTo>
                  <a:pt x="917028" y="0"/>
                </a:lnTo>
                <a:lnTo>
                  <a:pt x="917028" y="1101235"/>
                </a:lnTo>
                <a:lnTo>
                  <a:pt x="0" y="1101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972955" y="3444147"/>
            <a:ext cx="380297" cy="362766"/>
            <a:chOff x="0" y="0"/>
            <a:chExt cx="587326" cy="5602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7375" cy="560197"/>
            </a:xfrm>
            <a:custGeom>
              <a:avLst/>
              <a:gdLst/>
              <a:ahLst/>
              <a:cxnLst/>
              <a:rect l="l" t="t" r="r" b="b"/>
              <a:pathLst>
                <a:path w="587375" h="560197">
                  <a:moveTo>
                    <a:pt x="0" y="280162"/>
                  </a:moveTo>
                  <a:cubicBezTo>
                    <a:pt x="0" y="125476"/>
                    <a:pt x="131445" y="0"/>
                    <a:pt x="293624" y="0"/>
                  </a:cubicBezTo>
                  <a:cubicBezTo>
                    <a:pt x="455803" y="0"/>
                    <a:pt x="587375" y="125476"/>
                    <a:pt x="587375" y="280162"/>
                  </a:cubicBezTo>
                  <a:cubicBezTo>
                    <a:pt x="587375" y="434848"/>
                    <a:pt x="455803" y="560197"/>
                    <a:pt x="293624" y="560197"/>
                  </a:cubicBezTo>
                  <a:cubicBezTo>
                    <a:pt x="131445" y="560197"/>
                    <a:pt x="0" y="434848"/>
                    <a:pt x="0" y="280162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302819" y="1289054"/>
            <a:ext cx="1720101" cy="2064402"/>
            <a:chOff x="0" y="0"/>
            <a:chExt cx="2656504" cy="31882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56586" cy="3188208"/>
            </a:xfrm>
            <a:custGeom>
              <a:avLst/>
              <a:gdLst/>
              <a:ahLst/>
              <a:cxnLst/>
              <a:rect l="l" t="t" r="r" b="b"/>
              <a:pathLst>
                <a:path w="2656586" h="3188208">
                  <a:moveTo>
                    <a:pt x="1342263" y="0"/>
                  </a:moveTo>
                  <a:cubicBezTo>
                    <a:pt x="587248" y="0"/>
                    <a:pt x="0" y="587248"/>
                    <a:pt x="0" y="1342390"/>
                  </a:cubicBezTo>
                  <a:cubicBezTo>
                    <a:pt x="0" y="1957705"/>
                    <a:pt x="419481" y="2489073"/>
                    <a:pt x="1006729" y="2628900"/>
                  </a:cubicBezTo>
                  <a:cubicBezTo>
                    <a:pt x="1342263" y="3188208"/>
                    <a:pt x="1342263" y="3188208"/>
                    <a:pt x="1342263" y="3188208"/>
                  </a:cubicBezTo>
                  <a:cubicBezTo>
                    <a:pt x="1649857" y="2628900"/>
                    <a:pt x="1649857" y="2628900"/>
                    <a:pt x="1649857" y="2628900"/>
                  </a:cubicBezTo>
                  <a:cubicBezTo>
                    <a:pt x="2237105" y="2489073"/>
                    <a:pt x="2656586" y="1957705"/>
                    <a:pt x="2656586" y="1342390"/>
                  </a:cubicBezTo>
                  <a:cubicBezTo>
                    <a:pt x="2656459" y="587248"/>
                    <a:pt x="2069338" y="0"/>
                    <a:pt x="1342263" y="0"/>
                  </a:cubicBezTo>
                  <a:close/>
                  <a:moveTo>
                    <a:pt x="1342263" y="2461133"/>
                  </a:moveTo>
                  <a:cubicBezTo>
                    <a:pt x="727075" y="2461133"/>
                    <a:pt x="223774" y="1957705"/>
                    <a:pt x="223774" y="1342390"/>
                  </a:cubicBezTo>
                  <a:cubicBezTo>
                    <a:pt x="223774" y="727075"/>
                    <a:pt x="727075" y="223647"/>
                    <a:pt x="1342263" y="223647"/>
                  </a:cubicBezTo>
                  <a:cubicBezTo>
                    <a:pt x="1957451" y="223647"/>
                    <a:pt x="2432812" y="727075"/>
                    <a:pt x="2432812" y="1342390"/>
                  </a:cubicBezTo>
                  <a:cubicBezTo>
                    <a:pt x="2432812" y="1957705"/>
                    <a:pt x="1957451" y="2461133"/>
                    <a:pt x="1342263" y="246113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4340247" y="3444147"/>
            <a:ext cx="380297" cy="362766"/>
            <a:chOff x="0" y="0"/>
            <a:chExt cx="587326" cy="5602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7375" cy="560197"/>
            </a:xfrm>
            <a:custGeom>
              <a:avLst/>
              <a:gdLst/>
              <a:ahLst/>
              <a:cxnLst/>
              <a:rect l="l" t="t" r="r" b="b"/>
              <a:pathLst>
                <a:path w="587375" h="560197">
                  <a:moveTo>
                    <a:pt x="0" y="280162"/>
                  </a:moveTo>
                  <a:cubicBezTo>
                    <a:pt x="0" y="125476"/>
                    <a:pt x="131445" y="0"/>
                    <a:pt x="293624" y="0"/>
                  </a:cubicBezTo>
                  <a:cubicBezTo>
                    <a:pt x="455803" y="0"/>
                    <a:pt x="587375" y="125476"/>
                    <a:pt x="587375" y="280162"/>
                  </a:cubicBezTo>
                  <a:cubicBezTo>
                    <a:pt x="587375" y="434848"/>
                    <a:pt x="455803" y="560197"/>
                    <a:pt x="293624" y="560197"/>
                  </a:cubicBezTo>
                  <a:cubicBezTo>
                    <a:pt x="131445" y="560197"/>
                    <a:pt x="0" y="434848"/>
                    <a:pt x="0" y="280162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3670111" y="1289054"/>
            <a:ext cx="1720101" cy="2064402"/>
            <a:chOff x="0" y="0"/>
            <a:chExt cx="2656504" cy="31882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56586" cy="3188208"/>
            </a:xfrm>
            <a:custGeom>
              <a:avLst/>
              <a:gdLst/>
              <a:ahLst/>
              <a:cxnLst/>
              <a:rect l="l" t="t" r="r" b="b"/>
              <a:pathLst>
                <a:path w="2656586" h="3188208">
                  <a:moveTo>
                    <a:pt x="1342263" y="0"/>
                  </a:moveTo>
                  <a:cubicBezTo>
                    <a:pt x="587248" y="0"/>
                    <a:pt x="0" y="587248"/>
                    <a:pt x="0" y="1342390"/>
                  </a:cubicBezTo>
                  <a:cubicBezTo>
                    <a:pt x="0" y="1957705"/>
                    <a:pt x="419481" y="2489073"/>
                    <a:pt x="1006729" y="2628900"/>
                  </a:cubicBezTo>
                  <a:cubicBezTo>
                    <a:pt x="1342263" y="3188208"/>
                    <a:pt x="1342263" y="3188208"/>
                    <a:pt x="1342263" y="3188208"/>
                  </a:cubicBezTo>
                  <a:cubicBezTo>
                    <a:pt x="1649857" y="2628900"/>
                    <a:pt x="1649857" y="2628900"/>
                    <a:pt x="1649857" y="2628900"/>
                  </a:cubicBezTo>
                  <a:cubicBezTo>
                    <a:pt x="2237105" y="2489073"/>
                    <a:pt x="2656586" y="1957705"/>
                    <a:pt x="2656586" y="1342390"/>
                  </a:cubicBezTo>
                  <a:cubicBezTo>
                    <a:pt x="2656459" y="587248"/>
                    <a:pt x="2069338" y="0"/>
                    <a:pt x="1342263" y="0"/>
                  </a:cubicBezTo>
                  <a:close/>
                  <a:moveTo>
                    <a:pt x="1342263" y="2461133"/>
                  </a:moveTo>
                  <a:cubicBezTo>
                    <a:pt x="727075" y="2461133"/>
                    <a:pt x="223774" y="1957705"/>
                    <a:pt x="223774" y="1342390"/>
                  </a:cubicBezTo>
                  <a:cubicBezTo>
                    <a:pt x="223774" y="727075"/>
                    <a:pt x="727075" y="223647"/>
                    <a:pt x="1342263" y="223647"/>
                  </a:cubicBezTo>
                  <a:cubicBezTo>
                    <a:pt x="1957451" y="223647"/>
                    <a:pt x="2432812" y="727075"/>
                    <a:pt x="2432812" y="1342390"/>
                  </a:cubicBezTo>
                  <a:cubicBezTo>
                    <a:pt x="2432812" y="1957705"/>
                    <a:pt x="1957451" y="2461133"/>
                    <a:pt x="1342263" y="246113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6707538" y="3444147"/>
            <a:ext cx="380297" cy="362766"/>
            <a:chOff x="0" y="0"/>
            <a:chExt cx="587326" cy="5602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7375" cy="560197"/>
            </a:xfrm>
            <a:custGeom>
              <a:avLst/>
              <a:gdLst/>
              <a:ahLst/>
              <a:cxnLst/>
              <a:rect l="l" t="t" r="r" b="b"/>
              <a:pathLst>
                <a:path w="587375" h="560197">
                  <a:moveTo>
                    <a:pt x="0" y="280162"/>
                  </a:moveTo>
                  <a:cubicBezTo>
                    <a:pt x="0" y="125476"/>
                    <a:pt x="131445" y="0"/>
                    <a:pt x="293624" y="0"/>
                  </a:cubicBezTo>
                  <a:cubicBezTo>
                    <a:pt x="455803" y="0"/>
                    <a:pt x="587375" y="125476"/>
                    <a:pt x="587375" y="280162"/>
                  </a:cubicBezTo>
                  <a:cubicBezTo>
                    <a:pt x="587375" y="434848"/>
                    <a:pt x="455803" y="560197"/>
                    <a:pt x="293624" y="560197"/>
                  </a:cubicBezTo>
                  <a:cubicBezTo>
                    <a:pt x="131445" y="560197"/>
                    <a:pt x="0" y="434848"/>
                    <a:pt x="0" y="280162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6037403" y="1289054"/>
            <a:ext cx="1720101" cy="2064402"/>
            <a:chOff x="0" y="0"/>
            <a:chExt cx="2656504" cy="318823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56586" cy="3188208"/>
            </a:xfrm>
            <a:custGeom>
              <a:avLst/>
              <a:gdLst/>
              <a:ahLst/>
              <a:cxnLst/>
              <a:rect l="l" t="t" r="r" b="b"/>
              <a:pathLst>
                <a:path w="2656586" h="3188208">
                  <a:moveTo>
                    <a:pt x="1342263" y="0"/>
                  </a:moveTo>
                  <a:cubicBezTo>
                    <a:pt x="587248" y="0"/>
                    <a:pt x="0" y="587248"/>
                    <a:pt x="0" y="1342390"/>
                  </a:cubicBezTo>
                  <a:cubicBezTo>
                    <a:pt x="0" y="1957705"/>
                    <a:pt x="419481" y="2489073"/>
                    <a:pt x="1006729" y="2628900"/>
                  </a:cubicBezTo>
                  <a:cubicBezTo>
                    <a:pt x="1342263" y="3188208"/>
                    <a:pt x="1342263" y="3188208"/>
                    <a:pt x="1342263" y="3188208"/>
                  </a:cubicBezTo>
                  <a:cubicBezTo>
                    <a:pt x="1649857" y="2628900"/>
                    <a:pt x="1649857" y="2628900"/>
                    <a:pt x="1649857" y="2628900"/>
                  </a:cubicBezTo>
                  <a:cubicBezTo>
                    <a:pt x="2237105" y="2489073"/>
                    <a:pt x="2656586" y="1957705"/>
                    <a:pt x="2656586" y="1342390"/>
                  </a:cubicBezTo>
                  <a:cubicBezTo>
                    <a:pt x="2656459" y="587248"/>
                    <a:pt x="2069338" y="0"/>
                    <a:pt x="1342263" y="0"/>
                  </a:cubicBezTo>
                  <a:close/>
                  <a:moveTo>
                    <a:pt x="1342263" y="2461133"/>
                  </a:moveTo>
                  <a:cubicBezTo>
                    <a:pt x="727075" y="2461133"/>
                    <a:pt x="223774" y="1957705"/>
                    <a:pt x="223774" y="1342390"/>
                  </a:cubicBezTo>
                  <a:cubicBezTo>
                    <a:pt x="223774" y="727075"/>
                    <a:pt x="727075" y="223647"/>
                    <a:pt x="1342263" y="223647"/>
                  </a:cubicBezTo>
                  <a:cubicBezTo>
                    <a:pt x="1957451" y="223647"/>
                    <a:pt x="2432812" y="727075"/>
                    <a:pt x="2432812" y="1342390"/>
                  </a:cubicBezTo>
                  <a:cubicBezTo>
                    <a:pt x="2432812" y="1957705"/>
                    <a:pt x="1957451" y="2461133"/>
                    <a:pt x="1342263" y="246113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1617314" y="1628125"/>
            <a:ext cx="974600" cy="988985"/>
          </a:xfrm>
          <a:custGeom>
            <a:avLst/>
            <a:gdLst/>
            <a:ahLst/>
            <a:cxnLst/>
            <a:rect l="l" t="t" r="r" b="b"/>
            <a:pathLst>
              <a:path w="974600" h="988985">
                <a:moveTo>
                  <a:pt x="0" y="0"/>
                </a:moveTo>
                <a:lnTo>
                  <a:pt x="974600" y="0"/>
                </a:lnTo>
                <a:lnTo>
                  <a:pt x="974600" y="988985"/>
                </a:lnTo>
                <a:lnTo>
                  <a:pt x="0" y="9889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074526" y="1719095"/>
            <a:ext cx="911270" cy="898015"/>
          </a:xfrm>
          <a:custGeom>
            <a:avLst/>
            <a:gdLst/>
            <a:ahLst/>
            <a:cxnLst/>
            <a:rect l="l" t="t" r="r" b="b"/>
            <a:pathLst>
              <a:path w="911270" h="898015">
                <a:moveTo>
                  <a:pt x="0" y="0"/>
                </a:moveTo>
                <a:lnTo>
                  <a:pt x="911270" y="0"/>
                </a:lnTo>
                <a:lnTo>
                  <a:pt x="911270" y="898015"/>
                </a:lnTo>
                <a:lnTo>
                  <a:pt x="0" y="898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443778" y="1628125"/>
            <a:ext cx="879297" cy="988985"/>
          </a:xfrm>
          <a:custGeom>
            <a:avLst/>
            <a:gdLst/>
            <a:ahLst/>
            <a:cxnLst/>
            <a:rect l="l" t="t" r="r" b="b"/>
            <a:pathLst>
              <a:path w="879297" h="988985">
                <a:moveTo>
                  <a:pt x="0" y="0"/>
                </a:moveTo>
                <a:lnTo>
                  <a:pt x="879298" y="0"/>
                </a:lnTo>
                <a:lnTo>
                  <a:pt x="879298" y="988985"/>
                </a:lnTo>
                <a:lnTo>
                  <a:pt x="0" y="9889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875402" y="1317629"/>
            <a:ext cx="5483692" cy="16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Challenges &amp; Opportunities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3298280"/>
            <a:ext cx="7904923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0"/>
              </a:lnSpc>
              <a:spcBef>
                <a:spcPct val="0"/>
              </a:spcBef>
            </a:pPr>
            <a:r>
              <a:rPr lang="en-US" sz="2000" spc="19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Ongoing power outages causing server downtime and disruption to teaching &amp; learning (Wewak &amp; Rabaul)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17636" y="3307805"/>
            <a:ext cx="61106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7636" y="4277018"/>
            <a:ext cx="61106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7636" y="5268066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6459934"/>
            <a:ext cx="7904923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0"/>
              </a:lnSpc>
              <a:spcBef>
                <a:spcPct val="0"/>
              </a:spcBef>
            </a:pPr>
            <a:r>
              <a:rPr lang="en-US" sz="2000" spc="19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Better broadband deals for HEIs to drive our online learning initiatives in parallel to the governments digital transformation.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17636" y="6469459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04</a:t>
            </a:r>
          </a:p>
        </p:txBody>
      </p:sp>
      <p:sp>
        <p:nvSpPr>
          <p:cNvPr id="31" name="Freeform 31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-4201528" y="6989524"/>
            <a:ext cx="6666963" cy="6808693"/>
            <a:chOff x="0" y="0"/>
            <a:chExt cx="8889284" cy="9078257"/>
          </a:xfrm>
        </p:grpSpPr>
        <p:sp>
          <p:nvSpPr>
            <p:cNvPr id="33" name="Freeform 33"/>
            <p:cNvSpPr/>
            <p:nvPr/>
          </p:nvSpPr>
          <p:spPr>
            <a:xfrm rot="3299187" flipH="1" flipV="1">
              <a:off x="1026898" y="1506658"/>
              <a:ext cx="6835487" cy="6064941"/>
            </a:xfrm>
            <a:custGeom>
              <a:avLst/>
              <a:gdLst/>
              <a:ahLst/>
              <a:cxnLst/>
              <a:rect l="l" t="t" r="r" b="b"/>
              <a:pathLst>
                <a:path w="6835487" h="6064941">
                  <a:moveTo>
                    <a:pt x="6835487" y="6064941"/>
                  </a:moveTo>
                  <a:lnTo>
                    <a:pt x="0" y="6064941"/>
                  </a:lnTo>
                  <a:lnTo>
                    <a:pt x="0" y="0"/>
                  </a:lnTo>
                  <a:lnTo>
                    <a:pt x="6835487" y="0"/>
                  </a:lnTo>
                  <a:lnTo>
                    <a:pt x="6835487" y="6064941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>
              <a:off x="5660431" y="2662186"/>
              <a:ext cx="1528219" cy="1734449"/>
            </a:xfrm>
            <a:custGeom>
              <a:avLst/>
              <a:gdLst/>
              <a:ahLst/>
              <a:cxnLst/>
              <a:rect l="l" t="t" r="r" b="b"/>
              <a:pathLst>
                <a:path w="1528219" h="1734449">
                  <a:moveTo>
                    <a:pt x="0" y="0"/>
                  </a:moveTo>
                  <a:lnTo>
                    <a:pt x="1528220" y="0"/>
                  </a:lnTo>
                  <a:lnTo>
                    <a:pt x="1528220" y="1734449"/>
                  </a:lnTo>
                  <a:lnTo>
                    <a:pt x="0" y="1734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1442033" t="-98288" r="-197652" b="-663930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028700" y="4295385"/>
            <a:ext cx="7904923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0"/>
              </a:lnSpc>
              <a:spcBef>
                <a:spcPct val="0"/>
              </a:spcBef>
            </a:pPr>
            <a:r>
              <a:rPr lang="en-US" sz="2000" spc="196">
                <a:solidFill>
                  <a:srgbClr val="31356E"/>
                </a:solidFill>
                <a:latin typeface="Open Sauce"/>
                <a:ea typeface="Open Sauce"/>
                <a:cs typeface="Open Sauce"/>
                <a:sym typeface="Open Sauce"/>
              </a:rPr>
              <a:t>Discussions underway with DataCo for their IaaS solution for our Moodle servers.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28700" y="5287890"/>
            <a:ext cx="7904923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0"/>
              </a:lnSpc>
              <a:spcBef>
                <a:spcPct val="0"/>
              </a:spcBef>
            </a:pPr>
            <a:r>
              <a:rPr lang="en-US" sz="2000" spc="196">
                <a:solidFill>
                  <a:srgbClr val="31356E"/>
                </a:solidFill>
                <a:latin typeface="Open Sauce"/>
                <a:ea typeface="Open Sauce"/>
                <a:cs typeface="Open Sauce"/>
                <a:sym typeface="Open Sauce"/>
              </a:rPr>
              <a:t>Opportunities for collaboration with various government agencies for strategic implementation of elearning initiatives using our experiences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28700" y="7670651"/>
            <a:ext cx="7904923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0"/>
              </a:lnSpc>
              <a:spcBef>
                <a:spcPct val="0"/>
              </a:spcBef>
            </a:pPr>
            <a:r>
              <a:rPr lang="en-US" sz="2000" spc="19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Online learning initiatives have faculty readiness challenge. Working closely with Subject Matter Expects to understand their needs better.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17636" y="7680176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684427" y="0"/>
            <a:ext cx="8603573" cy="10287000"/>
            <a:chOff x="0" y="0"/>
            <a:chExt cx="8603361" cy="10286746"/>
          </a:xfrm>
        </p:grpSpPr>
        <p:sp>
          <p:nvSpPr>
            <p:cNvPr id="4" name="Freeform 4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blipFill>
              <a:blip r:embed="rId3"/>
              <a:stretch>
                <a:fillRect l="-48300" r="-1748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773821">
            <a:off x="10036024" y="4365564"/>
            <a:ext cx="313833" cy="8482349"/>
            <a:chOff x="0" y="0"/>
            <a:chExt cx="82656" cy="22340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841959" y="6036641"/>
            <a:ext cx="2801925" cy="280192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/>
              <a:stretch>
                <a:fillRect l="-251" r="-25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3876961" y="8015771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876961" y="7021738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876961" y="7533509"/>
            <a:ext cx="384783" cy="384955"/>
          </a:xfrm>
          <a:custGeom>
            <a:avLst/>
            <a:gdLst/>
            <a:ahLst/>
            <a:cxnLst/>
            <a:rect l="l" t="t" r="r" b="b"/>
            <a:pathLst>
              <a:path w="384783" h="384955">
                <a:moveTo>
                  <a:pt x="0" y="0"/>
                </a:moveTo>
                <a:lnTo>
                  <a:pt x="384783" y="0"/>
                </a:lnTo>
                <a:lnTo>
                  <a:pt x="384783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876961" y="6536839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347091" y="736222"/>
            <a:ext cx="1993809" cy="1742065"/>
          </a:xfrm>
          <a:custGeom>
            <a:avLst/>
            <a:gdLst/>
            <a:ahLst/>
            <a:cxnLst/>
            <a:rect l="l" t="t" r="r" b="b"/>
            <a:pathLst>
              <a:path w="1993809" h="1742065">
                <a:moveTo>
                  <a:pt x="0" y="0"/>
                </a:moveTo>
                <a:lnTo>
                  <a:pt x="1993809" y="0"/>
                </a:lnTo>
                <a:lnTo>
                  <a:pt x="1993809" y="1742065"/>
                </a:lnTo>
                <a:lnTo>
                  <a:pt x="0" y="1742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463770" y="3417479"/>
            <a:ext cx="5435861" cy="210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spc="88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THANK YOU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41394" y="2577021"/>
            <a:ext cx="3480614" cy="27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0"/>
              </a:lnSpc>
            </a:pPr>
            <a:r>
              <a:rPr lang="en-US" sz="2000" spc="100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Divine Word University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12211" y="7485884"/>
            <a:ext cx="5857379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 u="sng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14" tooltip="https://www.dwu.ac.pg/en/"/>
              </a:rPr>
              <a:t>www.dwu.ac.pg/en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12211" y="6974113"/>
            <a:ext cx="5857379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pairi@dwu.ac.pg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12211" y="7978108"/>
            <a:ext cx="4032348" cy="71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P.O. Box 483, Nabasa Madang</a:t>
            </a:r>
          </a:p>
          <a:p>
            <a:pPr algn="l"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Papua New Guinea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412211" y="6504702"/>
            <a:ext cx="2370741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+675-424-1797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499695" y="5651042"/>
            <a:ext cx="5857379" cy="447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r>
              <a:rPr lang="en-US" sz="2477" b="1">
                <a:solidFill>
                  <a:srgbClr val="000000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Picky Airi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499695" y="6022229"/>
            <a:ext cx="6351272" cy="43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r>
              <a:rPr lang="en-US" sz="2477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Director, Center for Learning &amp; Teaching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1092</Words>
  <Application>Microsoft Office PowerPoint</Application>
  <PresentationFormat>Custom</PresentationFormat>
  <Paragraphs>152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Montserrat Light</vt:lpstr>
      <vt:lpstr>Open Sauce Bold</vt:lpstr>
      <vt:lpstr>Open Sauce</vt:lpstr>
      <vt:lpstr>Arial</vt:lpstr>
      <vt:lpstr>Canva Sans</vt:lpstr>
      <vt:lpstr>Montserrat Light Bold</vt:lpstr>
      <vt:lpstr>Open Sauce Bold Italics</vt:lpstr>
      <vt:lpstr>Calibri</vt:lpstr>
      <vt:lpstr>Open Sauce Italics</vt:lpstr>
      <vt:lpstr>Codec Pro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ALIGNMENT</dc:title>
  <dc:creator>Picky Airi</dc:creator>
  <cp:lastModifiedBy>Picky Airi</cp:lastModifiedBy>
  <cp:revision>4</cp:revision>
  <dcterms:created xsi:type="dcterms:W3CDTF">2006-08-16T00:00:00Z</dcterms:created>
  <dcterms:modified xsi:type="dcterms:W3CDTF">2024-10-01T20:36:23Z</dcterms:modified>
  <dc:identifier>DAGR7A65R3A</dc:identifier>
</cp:coreProperties>
</file>