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335" r:id="rId6"/>
    <p:sldId id="336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39" r:id="rId15"/>
    <p:sldId id="338" r:id="rId16"/>
    <p:sldId id="347" r:id="rId17"/>
  </p:sldIdLst>
  <p:sldSz cx="12192000" cy="6858000"/>
  <p:notesSz cx="6858000" cy="9144000"/>
  <p:defaultTextStyle>
    <a:defPPr>
      <a:defRPr lang="en-P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7" autoAdjust="0"/>
    <p:restoredTop sz="87451" autoAdjust="0"/>
  </p:normalViewPr>
  <p:slideViewPr>
    <p:cSldViewPr snapToGrid="0">
      <p:cViewPr varScale="1">
        <p:scale>
          <a:sx n="64" d="100"/>
          <a:sy n="64" d="100"/>
        </p:scale>
        <p:origin x="8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9D4ED-390B-41DE-B262-F4640F6A3329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10793-A670-4681-A5C5-849F24E5F2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69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Thank you all….Lucky last again. I’ll</a:t>
            </a:r>
            <a:r>
              <a:rPr lang="en-US" baseline="0" dirty="0" smtClean="0"/>
              <a:t> keep my short, sharp and simple.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My name is George Memafu, and I am the compliance advisor to DICT.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 am responsible for establishing the vetting process behind the issuance of CoC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41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By now, this will be a recap for a number</a:t>
            </a:r>
            <a:r>
              <a:rPr lang="en-US" baseline="0" dirty="0" smtClean="0"/>
              <a:t> of you stakeholders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And for a good number of you, this will be new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2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So we use the Digital Stack as a Internal Management Control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4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How</a:t>
            </a:r>
            <a:r>
              <a:rPr lang="en-US" baseline="0" dirty="0" smtClean="0"/>
              <a:t> did we do that, well we mapped out ICT Project to Stack Layer and Governing Standard – Hence Stack 1 would look like this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37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Stack 2 would look like this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95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Stack 3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958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Stack 4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076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Stack 5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533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Stack 6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384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0793-A670-4681-A5C5-849F24E5F22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382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353C-D389-8868-6C3F-806CC3BE3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9814C-C131-B57C-E0A5-6F04EA39C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EF62-95A8-0840-BA4C-4550822A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67EED-D84D-F891-8D31-FC2AAE42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797E7-E57F-D6E2-7D2F-792C42374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409629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57A7-DDAF-290E-01A5-27E474827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12EA-070B-F97A-4A26-ED22A23FE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0CB60-B64C-C7AB-B11F-B056C90B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D936F-C0D6-2B7F-E228-0FA91F658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61BF-6320-7092-0A41-6E3121F0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92927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3D38-DE32-87FD-92AF-8515E2BE6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2D329-8CA0-EC6F-BCD9-8011D98C8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57278-FE3A-A557-391C-BEFC10DCA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4AE63-C264-BA01-C63B-5DC8F37A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D70D9-2EDE-D833-0948-BC958883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93787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E88C-9645-3CFA-58FE-CF9A02D55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65C81-9B09-7F6F-FEF0-4D5C0CF79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4E25C-49A2-2B88-53AE-875BF48A6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56C66-2161-BB59-ACB4-45E2DF72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CD010-E943-45D7-5132-2705EDB6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D2C21-AC30-D4C5-15C9-7E92CA28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23989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4791-30F0-1002-BF2B-DE77D1705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B64CB-9A74-5FC1-FEA3-D328A0CF9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73EC5-058D-406E-8A58-465FADAD1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235F6-7F00-C179-84F0-A88A46779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69EDD4-D53E-6D07-2048-437E3C188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FC7CE-AA23-DD51-6B5B-E9F4D9C51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32E8B8-BB3E-DACC-A64F-271401E9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0487CB-1693-063F-A499-598965F7F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99267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0D57-5280-2FF8-F1A3-54914994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AE05A-E848-B865-A775-70C2AB5F4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65FA5-979B-14F8-54D3-6677E7F2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DC530-56A8-051F-10EC-A8CF52E9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79486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A513F-0F91-3ECC-D88F-3B165931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F8315-3B99-A537-E588-570BE716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FB8FF-306C-2769-2DB7-E20E32BA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73955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43C62-AC07-6994-D383-D9703B617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35BA3-1DD7-51D3-7041-7A2DDC08C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23B5D-816E-A9F2-EE62-ADC53ED6C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164D7-4C07-C7FB-FE19-2FAE4FB9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5B77C-9CDA-BFF2-25B8-8177DDDB6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EF656-9BE8-FE81-DBAC-67A04EB91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13225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0D5D4-894F-9789-F891-7FC0B58B4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6E37E9-168B-7DBC-7564-F6E4210F0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P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88E81-F87A-40DC-F785-AE2136C02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278A2-7839-A215-C00C-1A59890E8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87428-A3E4-0027-2E74-68A58BE37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14A52-1CDC-C101-2A51-FBF82129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639056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3CFF6-B227-327C-094E-526C0931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7D92C-7F93-A209-56AF-E9F3B9C68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41948-2966-685E-2665-F435A5C49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CE19-2ADE-BD83-D46C-0F9C3BE23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967BA-C25D-6DAA-A11D-D38A1D9E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95024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E91A5-53F5-A867-0208-63995261C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A1E42-B8A2-93AC-0AE0-A386E4511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FB2AC-9CC5-E93A-470A-7FEE89BD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EE885-FFC7-49AC-2202-789679176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77D1E-539B-3DB1-0EE4-5BF2914E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45428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EDC76-32D4-75FB-7536-A4C6E9F5D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2E1C5-8BAA-63D8-AFB5-28752FCAD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FC37E-FDCD-D7F9-5E2D-FA3F6C98E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42712-9D86-4244-A614-34118E89A9F7}" type="datetimeFigureOut">
              <a:rPr lang="en-PG" smtClean="0"/>
              <a:t>30/09/2024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534BC-EBCB-8BCF-7626-50776A2E3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0A83C-9BF4-F85C-09B2-1FDD0AFFDA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8434-23CB-419D-A275-CFEBDBC8200D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42474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2" name="Group 3711">
            <a:extLst>
              <a:ext uri="{FF2B5EF4-FFF2-40B4-BE49-F238E27FC236}">
                <a16:creationId xmlns:a16="http://schemas.microsoft.com/office/drawing/2014/main" id="{5E19383F-BD72-BFFF-8458-79709E3785DA}"/>
              </a:ext>
            </a:extLst>
          </p:cNvPr>
          <p:cNvGrpSpPr/>
          <p:nvPr/>
        </p:nvGrpSpPr>
        <p:grpSpPr>
          <a:xfrm>
            <a:off x="238240" y="584244"/>
            <a:ext cx="11460363" cy="6930512"/>
            <a:chOff x="944562" y="777875"/>
            <a:chExt cx="8337551" cy="6076950"/>
          </a:xfrm>
        </p:grpSpPr>
        <p:grpSp>
          <p:nvGrpSpPr>
            <p:cNvPr id="1197" name="Group 1713">
              <a:extLst>
                <a:ext uri="{FF2B5EF4-FFF2-40B4-BE49-F238E27FC236}">
                  <a16:creationId xmlns:a16="http://schemas.microsoft.com/office/drawing/2014/main" id="{97C84EC2-45DA-9BEB-ACB7-7229631C46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4562" y="1703388"/>
              <a:ext cx="2263775" cy="3848100"/>
              <a:chOff x="-181" y="977"/>
              <a:chExt cx="1426" cy="2424"/>
            </a:xfrm>
          </p:grpSpPr>
          <p:sp>
            <p:nvSpPr>
              <p:cNvPr id="3512" name="Oval 1513">
                <a:extLst>
                  <a:ext uri="{FF2B5EF4-FFF2-40B4-BE49-F238E27FC236}">
                    <a16:creationId xmlns:a16="http://schemas.microsoft.com/office/drawing/2014/main" id="{B4A76C12-B36D-0585-99EF-7FFAFD825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3" name="Oval 1514">
                <a:extLst>
                  <a:ext uri="{FF2B5EF4-FFF2-40B4-BE49-F238E27FC236}">
                    <a16:creationId xmlns:a16="http://schemas.microsoft.com/office/drawing/2014/main" id="{85C828F8-C96A-D14E-41E0-18B701AB6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4" name="Oval 1515">
                <a:extLst>
                  <a:ext uri="{FF2B5EF4-FFF2-40B4-BE49-F238E27FC236}">
                    <a16:creationId xmlns:a16="http://schemas.microsoft.com/office/drawing/2014/main" id="{E86A8236-031B-4E1B-DD1C-DBEDAE899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5" name="Oval 1516">
                <a:extLst>
                  <a:ext uri="{FF2B5EF4-FFF2-40B4-BE49-F238E27FC236}">
                    <a16:creationId xmlns:a16="http://schemas.microsoft.com/office/drawing/2014/main" id="{B648784E-8B2D-E471-2D4E-869128122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6" name="Oval 1517">
                <a:extLst>
                  <a:ext uri="{FF2B5EF4-FFF2-40B4-BE49-F238E27FC236}">
                    <a16:creationId xmlns:a16="http://schemas.microsoft.com/office/drawing/2014/main" id="{DFBD78A8-EBC5-A95F-99B3-4C5C50C98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7" name="Oval 1518">
                <a:extLst>
                  <a:ext uri="{FF2B5EF4-FFF2-40B4-BE49-F238E27FC236}">
                    <a16:creationId xmlns:a16="http://schemas.microsoft.com/office/drawing/2014/main" id="{D6975D2B-AD68-27EC-4A38-B30C788A4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8" name="Oval 1519">
                <a:extLst>
                  <a:ext uri="{FF2B5EF4-FFF2-40B4-BE49-F238E27FC236}">
                    <a16:creationId xmlns:a16="http://schemas.microsoft.com/office/drawing/2014/main" id="{BEF7A2D8-7561-33C0-04C3-AA0B47EBE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9" name="Oval 1520">
                <a:extLst>
                  <a:ext uri="{FF2B5EF4-FFF2-40B4-BE49-F238E27FC236}">
                    <a16:creationId xmlns:a16="http://schemas.microsoft.com/office/drawing/2014/main" id="{55664636-D15E-A82D-4E58-8ADFA660A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0" name="Oval 1521">
                <a:extLst>
                  <a:ext uri="{FF2B5EF4-FFF2-40B4-BE49-F238E27FC236}">
                    <a16:creationId xmlns:a16="http://schemas.microsoft.com/office/drawing/2014/main" id="{7CC08853-8BF4-AB21-55D0-761A2AD86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1" name="Oval 1522">
                <a:extLst>
                  <a:ext uri="{FF2B5EF4-FFF2-40B4-BE49-F238E27FC236}">
                    <a16:creationId xmlns:a16="http://schemas.microsoft.com/office/drawing/2014/main" id="{F1EBBE14-3276-5B22-6475-4593253F1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2" name="Oval 1523">
                <a:extLst>
                  <a:ext uri="{FF2B5EF4-FFF2-40B4-BE49-F238E27FC236}">
                    <a16:creationId xmlns:a16="http://schemas.microsoft.com/office/drawing/2014/main" id="{1C9192C9-AF35-71F8-4C57-1AE5E98C8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3" name="Oval 1524">
                <a:extLst>
                  <a:ext uri="{FF2B5EF4-FFF2-40B4-BE49-F238E27FC236}">
                    <a16:creationId xmlns:a16="http://schemas.microsoft.com/office/drawing/2014/main" id="{6D5CA406-3497-3A1B-01B5-C043D6BBF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4" name="Oval 1525">
                <a:extLst>
                  <a:ext uri="{FF2B5EF4-FFF2-40B4-BE49-F238E27FC236}">
                    <a16:creationId xmlns:a16="http://schemas.microsoft.com/office/drawing/2014/main" id="{54AB178E-B0F2-61BD-EEB4-3307320EE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5" name="Oval 1526">
                <a:extLst>
                  <a:ext uri="{FF2B5EF4-FFF2-40B4-BE49-F238E27FC236}">
                    <a16:creationId xmlns:a16="http://schemas.microsoft.com/office/drawing/2014/main" id="{E5B65B72-C189-30FE-94A0-13E80B7DA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6" name="Oval 1527">
                <a:extLst>
                  <a:ext uri="{FF2B5EF4-FFF2-40B4-BE49-F238E27FC236}">
                    <a16:creationId xmlns:a16="http://schemas.microsoft.com/office/drawing/2014/main" id="{5EB34579-EDAE-CF0E-417C-C233C9448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7" name="Oval 1528">
                <a:extLst>
                  <a:ext uri="{FF2B5EF4-FFF2-40B4-BE49-F238E27FC236}">
                    <a16:creationId xmlns:a16="http://schemas.microsoft.com/office/drawing/2014/main" id="{C6040DF7-AE8A-ABD1-E894-300A1E83B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8" name="Oval 1529">
                <a:extLst>
                  <a:ext uri="{FF2B5EF4-FFF2-40B4-BE49-F238E27FC236}">
                    <a16:creationId xmlns:a16="http://schemas.microsoft.com/office/drawing/2014/main" id="{10879110-C319-7A87-9676-D2DF59F8E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9" name="Oval 1530">
                <a:extLst>
                  <a:ext uri="{FF2B5EF4-FFF2-40B4-BE49-F238E27FC236}">
                    <a16:creationId xmlns:a16="http://schemas.microsoft.com/office/drawing/2014/main" id="{ABF0802C-EC65-D987-A988-E0FFC1FE3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0" name="Oval 1531">
                <a:extLst>
                  <a:ext uri="{FF2B5EF4-FFF2-40B4-BE49-F238E27FC236}">
                    <a16:creationId xmlns:a16="http://schemas.microsoft.com/office/drawing/2014/main" id="{772E0481-0509-3DA6-6647-CFBE9726F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1" name="Oval 1532">
                <a:extLst>
                  <a:ext uri="{FF2B5EF4-FFF2-40B4-BE49-F238E27FC236}">
                    <a16:creationId xmlns:a16="http://schemas.microsoft.com/office/drawing/2014/main" id="{A60F0AF5-3BDD-8EF9-FF8E-34A196FB6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2" name="Oval 1533">
                <a:extLst>
                  <a:ext uri="{FF2B5EF4-FFF2-40B4-BE49-F238E27FC236}">
                    <a16:creationId xmlns:a16="http://schemas.microsoft.com/office/drawing/2014/main" id="{629F80E9-BDCD-6C84-BF52-57CC62155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3" name="Oval 1534">
                <a:extLst>
                  <a:ext uri="{FF2B5EF4-FFF2-40B4-BE49-F238E27FC236}">
                    <a16:creationId xmlns:a16="http://schemas.microsoft.com/office/drawing/2014/main" id="{1050A408-B5D5-5740-2862-056BC24E0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4" name="Oval 1535">
                <a:extLst>
                  <a:ext uri="{FF2B5EF4-FFF2-40B4-BE49-F238E27FC236}">
                    <a16:creationId xmlns:a16="http://schemas.microsoft.com/office/drawing/2014/main" id="{6213831A-7859-5230-68E9-2E94F8B0F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5" name="Oval 1536">
                <a:extLst>
                  <a:ext uri="{FF2B5EF4-FFF2-40B4-BE49-F238E27FC236}">
                    <a16:creationId xmlns:a16="http://schemas.microsoft.com/office/drawing/2014/main" id="{1D58C81B-166D-2370-671D-9D62073BF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6" name="Oval 1537">
                <a:extLst>
                  <a:ext uri="{FF2B5EF4-FFF2-40B4-BE49-F238E27FC236}">
                    <a16:creationId xmlns:a16="http://schemas.microsoft.com/office/drawing/2014/main" id="{0E0B6064-EA7E-9B19-3997-3E6FA07A7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7" name="Oval 1538">
                <a:extLst>
                  <a:ext uri="{FF2B5EF4-FFF2-40B4-BE49-F238E27FC236}">
                    <a16:creationId xmlns:a16="http://schemas.microsoft.com/office/drawing/2014/main" id="{D4AC2248-CFE6-671B-C38F-7ADB755B7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8" name="Oval 1539">
                <a:extLst>
                  <a:ext uri="{FF2B5EF4-FFF2-40B4-BE49-F238E27FC236}">
                    <a16:creationId xmlns:a16="http://schemas.microsoft.com/office/drawing/2014/main" id="{98DCBE86-F9CB-FABB-5DD5-D188C10991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9" name="Oval 1540">
                <a:extLst>
                  <a:ext uri="{FF2B5EF4-FFF2-40B4-BE49-F238E27FC236}">
                    <a16:creationId xmlns:a16="http://schemas.microsoft.com/office/drawing/2014/main" id="{F8BF0545-F63B-677F-DB27-4ACEC43EF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0" name="Oval 1541">
                <a:extLst>
                  <a:ext uri="{FF2B5EF4-FFF2-40B4-BE49-F238E27FC236}">
                    <a16:creationId xmlns:a16="http://schemas.microsoft.com/office/drawing/2014/main" id="{79E6D9B8-114C-D04E-FB9E-355B6128A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1" name="Oval 1542">
                <a:extLst>
                  <a:ext uri="{FF2B5EF4-FFF2-40B4-BE49-F238E27FC236}">
                    <a16:creationId xmlns:a16="http://schemas.microsoft.com/office/drawing/2014/main" id="{1AEC25F5-6D41-53D2-0693-6877C774C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2" name="Oval 1543">
                <a:extLst>
                  <a:ext uri="{FF2B5EF4-FFF2-40B4-BE49-F238E27FC236}">
                    <a16:creationId xmlns:a16="http://schemas.microsoft.com/office/drawing/2014/main" id="{A3563684-988A-68CC-651B-DFD99D7AF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3" name="Oval 1544">
                <a:extLst>
                  <a:ext uri="{FF2B5EF4-FFF2-40B4-BE49-F238E27FC236}">
                    <a16:creationId xmlns:a16="http://schemas.microsoft.com/office/drawing/2014/main" id="{0472288B-4AAD-382E-2CD1-F1827F0C3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4" name="Oval 1545">
                <a:extLst>
                  <a:ext uri="{FF2B5EF4-FFF2-40B4-BE49-F238E27FC236}">
                    <a16:creationId xmlns:a16="http://schemas.microsoft.com/office/drawing/2014/main" id="{79A9A60F-0A6C-8689-4E4F-4ECE1C6EA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5" name="Oval 1546">
                <a:extLst>
                  <a:ext uri="{FF2B5EF4-FFF2-40B4-BE49-F238E27FC236}">
                    <a16:creationId xmlns:a16="http://schemas.microsoft.com/office/drawing/2014/main" id="{5099F0CF-FEF5-8954-31EC-284079F1F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6" name="Oval 1547">
                <a:extLst>
                  <a:ext uri="{FF2B5EF4-FFF2-40B4-BE49-F238E27FC236}">
                    <a16:creationId xmlns:a16="http://schemas.microsoft.com/office/drawing/2014/main" id="{FF59B275-62B7-BA1C-907A-1DF2F8D90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7" name="Oval 1548">
                <a:extLst>
                  <a:ext uri="{FF2B5EF4-FFF2-40B4-BE49-F238E27FC236}">
                    <a16:creationId xmlns:a16="http://schemas.microsoft.com/office/drawing/2014/main" id="{D13A977F-5042-8856-07EF-CDE2CED23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8" name="Oval 1549">
                <a:extLst>
                  <a:ext uri="{FF2B5EF4-FFF2-40B4-BE49-F238E27FC236}">
                    <a16:creationId xmlns:a16="http://schemas.microsoft.com/office/drawing/2014/main" id="{A6F30838-6407-E138-3C3D-8825B5FAD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9" name="Oval 1550">
                <a:extLst>
                  <a:ext uri="{FF2B5EF4-FFF2-40B4-BE49-F238E27FC236}">
                    <a16:creationId xmlns:a16="http://schemas.microsoft.com/office/drawing/2014/main" id="{F0A4422D-5561-BEBD-B1F7-0B7527E07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0" name="Oval 1551">
                <a:extLst>
                  <a:ext uri="{FF2B5EF4-FFF2-40B4-BE49-F238E27FC236}">
                    <a16:creationId xmlns:a16="http://schemas.microsoft.com/office/drawing/2014/main" id="{3A0E742C-644D-87ED-0400-1F191BCD8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1" name="Oval 1552">
                <a:extLst>
                  <a:ext uri="{FF2B5EF4-FFF2-40B4-BE49-F238E27FC236}">
                    <a16:creationId xmlns:a16="http://schemas.microsoft.com/office/drawing/2014/main" id="{7B37F76E-D1C3-A637-8CC5-BDD7D5258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2" name="Oval 1553">
                <a:extLst>
                  <a:ext uri="{FF2B5EF4-FFF2-40B4-BE49-F238E27FC236}">
                    <a16:creationId xmlns:a16="http://schemas.microsoft.com/office/drawing/2014/main" id="{1E3DADDD-9580-A0E0-7264-84C09C22A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3" name="Oval 1554">
                <a:extLst>
                  <a:ext uri="{FF2B5EF4-FFF2-40B4-BE49-F238E27FC236}">
                    <a16:creationId xmlns:a16="http://schemas.microsoft.com/office/drawing/2014/main" id="{3F801487-58AB-73D4-B695-8CCB4C5C0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4" name="Oval 1555">
                <a:extLst>
                  <a:ext uri="{FF2B5EF4-FFF2-40B4-BE49-F238E27FC236}">
                    <a16:creationId xmlns:a16="http://schemas.microsoft.com/office/drawing/2014/main" id="{66582106-3910-51C6-4FDC-84FAF2B4E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5" name="Oval 1556">
                <a:extLst>
                  <a:ext uri="{FF2B5EF4-FFF2-40B4-BE49-F238E27FC236}">
                    <a16:creationId xmlns:a16="http://schemas.microsoft.com/office/drawing/2014/main" id="{507AB72B-9841-B809-37B0-8C9C34EDE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6" name="Oval 1557">
                <a:extLst>
                  <a:ext uri="{FF2B5EF4-FFF2-40B4-BE49-F238E27FC236}">
                    <a16:creationId xmlns:a16="http://schemas.microsoft.com/office/drawing/2014/main" id="{13CD8473-A386-20E3-91AF-CC348EEF7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7" name="Oval 1558">
                <a:extLst>
                  <a:ext uri="{FF2B5EF4-FFF2-40B4-BE49-F238E27FC236}">
                    <a16:creationId xmlns:a16="http://schemas.microsoft.com/office/drawing/2014/main" id="{88655ED2-967F-135E-C531-D43F523DD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8" name="Oval 1559">
                <a:extLst>
                  <a:ext uri="{FF2B5EF4-FFF2-40B4-BE49-F238E27FC236}">
                    <a16:creationId xmlns:a16="http://schemas.microsoft.com/office/drawing/2014/main" id="{8D083F8E-129B-7C3A-0D62-2EE9185A8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9" name="Oval 1560">
                <a:extLst>
                  <a:ext uri="{FF2B5EF4-FFF2-40B4-BE49-F238E27FC236}">
                    <a16:creationId xmlns:a16="http://schemas.microsoft.com/office/drawing/2014/main" id="{84B7B627-BC8B-6637-37F9-8E031A885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0" name="Oval 1561">
                <a:extLst>
                  <a:ext uri="{FF2B5EF4-FFF2-40B4-BE49-F238E27FC236}">
                    <a16:creationId xmlns:a16="http://schemas.microsoft.com/office/drawing/2014/main" id="{E3B9EF22-2640-86BB-5F24-AF0E6AB41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1" name="Oval 1562">
                <a:extLst>
                  <a:ext uri="{FF2B5EF4-FFF2-40B4-BE49-F238E27FC236}">
                    <a16:creationId xmlns:a16="http://schemas.microsoft.com/office/drawing/2014/main" id="{E630AF3E-1497-C3E6-889A-4E905EF23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2" name="Oval 1563">
                <a:extLst>
                  <a:ext uri="{FF2B5EF4-FFF2-40B4-BE49-F238E27FC236}">
                    <a16:creationId xmlns:a16="http://schemas.microsoft.com/office/drawing/2014/main" id="{F2932D5C-107B-B88D-2D8B-19EE3DEB83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3" name="Oval 1564">
                <a:extLst>
                  <a:ext uri="{FF2B5EF4-FFF2-40B4-BE49-F238E27FC236}">
                    <a16:creationId xmlns:a16="http://schemas.microsoft.com/office/drawing/2014/main" id="{D981E0EF-435C-C24B-C309-451635DC7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4" name="Oval 1565">
                <a:extLst>
                  <a:ext uri="{FF2B5EF4-FFF2-40B4-BE49-F238E27FC236}">
                    <a16:creationId xmlns:a16="http://schemas.microsoft.com/office/drawing/2014/main" id="{3D4779C7-2CFD-AC67-3DDB-B3BCE52EA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5" name="Oval 1566">
                <a:extLst>
                  <a:ext uri="{FF2B5EF4-FFF2-40B4-BE49-F238E27FC236}">
                    <a16:creationId xmlns:a16="http://schemas.microsoft.com/office/drawing/2014/main" id="{86955EED-4467-F38B-81BD-CEE5081DB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6" name="Oval 1567">
                <a:extLst>
                  <a:ext uri="{FF2B5EF4-FFF2-40B4-BE49-F238E27FC236}">
                    <a16:creationId xmlns:a16="http://schemas.microsoft.com/office/drawing/2014/main" id="{07E43933-AC1B-FB49-9DA2-F326A4D40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7" name="Oval 1568">
                <a:extLst>
                  <a:ext uri="{FF2B5EF4-FFF2-40B4-BE49-F238E27FC236}">
                    <a16:creationId xmlns:a16="http://schemas.microsoft.com/office/drawing/2014/main" id="{B71805DB-C291-F04F-DCED-4D9FA148D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8" name="Oval 1569">
                <a:extLst>
                  <a:ext uri="{FF2B5EF4-FFF2-40B4-BE49-F238E27FC236}">
                    <a16:creationId xmlns:a16="http://schemas.microsoft.com/office/drawing/2014/main" id="{E4379820-499E-F800-CF46-04B168BFE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9" name="Oval 1570">
                <a:extLst>
                  <a:ext uri="{FF2B5EF4-FFF2-40B4-BE49-F238E27FC236}">
                    <a16:creationId xmlns:a16="http://schemas.microsoft.com/office/drawing/2014/main" id="{A542B112-3959-7BB8-59FB-8E35C5CDD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0" name="Oval 1571">
                <a:extLst>
                  <a:ext uri="{FF2B5EF4-FFF2-40B4-BE49-F238E27FC236}">
                    <a16:creationId xmlns:a16="http://schemas.microsoft.com/office/drawing/2014/main" id="{D53E7C9C-708D-BC72-6578-5A35F47FE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1" name="Oval 1572">
                <a:extLst>
                  <a:ext uri="{FF2B5EF4-FFF2-40B4-BE49-F238E27FC236}">
                    <a16:creationId xmlns:a16="http://schemas.microsoft.com/office/drawing/2014/main" id="{27E74C00-4CE0-76D1-28E8-4BB6A6F4E2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2" name="Oval 1573">
                <a:extLst>
                  <a:ext uri="{FF2B5EF4-FFF2-40B4-BE49-F238E27FC236}">
                    <a16:creationId xmlns:a16="http://schemas.microsoft.com/office/drawing/2014/main" id="{E08F987C-3FBF-4E54-120B-B88A6265E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3" name="Oval 1574">
                <a:extLst>
                  <a:ext uri="{FF2B5EF4-FFF2-40B4-BE49-F238E27FC236}">
                    <a16:creationId xmlns:a16="http://schemas.microsoft.com/office/drawing/2014/main" id="{65C8781B-DB9D-A2C9-AD58-8709E584E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4" name="Oval 1575">
                <a:extLst>
                  <a:ext uri="{FF2B5EF4-FFF2-40B4-BE49-F238E27FC236}">
                    <a16:creationId xmlns:a16="http://schemas.microsoft.com/office/drawing/2014/main" id="{F0712710-DA47-EB01-BFC8-059317C26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5" name="Oval 1576">
                <a:extLst>
                  <a:ext uri="{FF2B5EF4-FFF2-40B4-BE49-F238E27FC236}">
                    <a16:creationId xmlns:a16="http://schemas.microsoft.com/office/drawing/2014/main" id="{253032C1-76C1-44B3-18E6-34AFFAAAD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6" name="Oval 1577">
                <a:extLst>
                  <a:ext uri="{FF2B5EF4-FFF2-40B4-BE49-F238E27FC236}">
                    <a16:creationId xmlns:a16="http://schemas.microsoft.com/office/drawing/2014/main" id="{AC1A946A-CF02-EFDD-6072-A7A72C740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7" name="Oval 1578">
                <a:extLst>
                  <a:ext uri="{FF2B5EF4-FFF2-40B4-BE49-F238E27FC236}">
                    <a16:creationId xmlns:a16="http://schemas.microsoft.com/office/drawing/2014/main" id="{22C0929C-D448-7AAE-BC88-9128E2DDB2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8" name="Oval 1579">
                <a:extLst>
                  <a:ext uri="{FF2B5EF4-FFF2-40B4-BE49-F238E27FC236}">
                    <a16:creationId xmlns:a16="http://schemas.microsoft.com/office/drawing/2014/main" id="{6ADC49A7-7314-8FAE-8610-772AF5F97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9" name="Oval 1580">
                <a:extLst>
                  <a:ext uri="{FF2B5EF4-FFF2-40B4-BE49-F238E27FC236}">
                    <a16:creationId xmlns:a16="http://schemas.microsoft.com/office/drawing/2014/main" id="{E015F7FA-0A57-65D8-66A5-764C1525B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0" name="Oval 1581">
                <a:extLst>
                  <a:ext uri="{FF2B5EF4-FFF2-40B4-BE49-F238E27FC236}">
                    <a16:creationId xmlns:a16="http://schemas.microsoft.com/office/drawing/2014/main" id="{12ABA1B2-3046-9D28-C911-7511D9F4A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1" name="Oval 1582">
                <a:extLst>
                  <a:ext uri="{FF2B5EF4-FFF2-40B4-BE49-F238E27FC236}">
                    <a16:creationId xmlns:a16="http://schemas.microsoft.com/office/drawing/2014/main" id="{63A53078-E934-37F1-6412-6167CA2C9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2" name="Oval 1583">
                <a:extLst>
                  <a:ext uri="{FF2B5EF4-FFF2-40B4-BE49-F238E27FC236}">
                    <a16:creationId xmlns:a16="http://schemas.microsoft.com/office/drawing/2014/main" id="{85EAF370-6152-FC5E-B6B7-AE53E7334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3" name="Oval 1584">
                <a:extLst>
                  <a:ext uri="{FF2B5EF4-FFF2-40B4-BE49-F238E27FC236}">
                    <a16:creationId xmlns:a16="http://schemas.microsoft.com/office/drawing/2014/main" id="{F1E57B87-5B7C-934A-0A88-2C4348E9F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4" name="Oval 1585">
                <a:extLst>
                  <a:ext uri="{FF2B5EF4-FFF2-40B4-BE49-F238E27FC236}">
                    <a16:creationId xmlns:a16="http://schemas.microsoft.com/office/drawing/2014/main" id="{4B5AFECF-6BEC-E405-2319-5E269782A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5" name="Oval 1586">
                <a:extLst>
                  <a:ext uri="{FF2B5EF4-FFF2-40B4-BE49-F238E27FC236}">
                    <a16:creationId xmlns:a16="http://schemas.microsoft.com/office/drawing/2014/main" id="{C6528A48-C886-2C6F-83C9-60B91A3498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6" name="Oval 1587">
                <a:extLst>
                  <a:ext uri="{FF2B5EF4-FFF2-40B4-BE49-F238E27FC236}">
                    <a16:creationId xmlns:a16="http://schemas.microsoft.com/office/drawing/2014/main" id="{D56D00D4-A2FF-ED97-7C1F-780315333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7" name="Oval 1588">
                <a:extLst>
                  <a:ext uri="{FF2B5EF4-FFF2-40B4-BE49-F238E27FC236}">
                    <a16:creationId xmlns:a16="http://schemas.microsoft.com/office/drawing/2014/main" id="{2C6DB1C5-C360-1934-F600-8B2561C497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8" name="Oval 1589">
                <a:extLst>
                  <a:ext uri="{FF2B5EF4-FFF2-40B4-BE49-F238E27FC236}">
                    <a16:creationId xmlns:a16="http://schemas.microsoft.com/office/drawing/2014/main" id="{0F2F51F5-E217-DCCD-763A-F7C4D5CFF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9" name="Oval 1590">
                <a:extLst>
                  <a:ext uri="{FF2B5EF4-FFF2-40B4-BE49-F238E27FC236}">
                    <a16:creationId xmlns:a16="http://schemas.microsoft.com/office/drawing/2014/main" id="{3F472E58-FF65-B46F-4E16-E700C2B3E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0" name="Oval 1591">
                <a:extLst>
                  <a:ext uri="{FF2B5EF4-FFF2-40B4-BE49-F238E27FC236}">
                    <a16:creationId xmlns:a16="http://schemas.microsoft.com/office/drawing/2014/main" id="{9F69764D-C702-264C-0667-3E3E931E1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1" name="Oval 1592">
                <a:extLst>
                  <a:ext uri="{FF2B5EF4-FFF2-40B4-BE49-F238E27FC236}">
                    <a16:creationId xmlns:a16="http://schemas.microsoft.com/office/drawing/2014/main" id="{1373585C-E4DE-EFC0-8436-999C1C3FE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2" name="Oval 1593">
                <a:extLst>
                  <a:ext uri="{FF2B5EF4-FFF2-40B4-BE49-F238E27FC236}">
                    <a16:creationId xmlns:a16="http://schemas.microsoft.com/office/drawing/2014/main" id="{4B31A364-BAF1-C89C-4277-37B48D9CB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3" name="Oval 1594">
                <a:extLst>
                  <a:ext uri="{FF2B5EF4-FFF2-40B4-BE49-F238E27FC236}">
                    <a16:creationId xmlns:a16="http://schemas.microsoft.com/office/drawing/2014/main" id="{B6442D92-EF24-168C-1DD5-C44354004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4" name="Oval 1595">
                <a:extLst>
                  <a:ext uri="{FF2B5EF4-FFF2-40B4-BE49-F238E27FC236}">
                    <a16:creationId xmlns:a16="http://schemas.microsoft.com/office/drawing/2014/main" id="{C63C9637-840F-508C-8382-DA0E9143C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5" name="Oval 1596">
                <a:extLst>
                  <a:ext uri="{FF2B5EF4-FFF2-40B4-BE49-F238E27FC236}">
                    <a16:creationId xmlns:a16="http://schemas.microsoft.com/office/drawing/2014/main" id="{5C6CD530-7121-2ACC-4E6B-82E6417D3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6" name="Oval 1597">
                <a:extLst>
                  <a:ext uri="{FF2B5EF4-FFF2-40B4-BE49-F238E27FC236}">
                    <a16:creationId xmlns:a16="http://schemas.microsoft.com/office/drawing/2014/main" id="{09BF0517-E6CA-AD9A-4C15-DF4F8AC3F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7" name="Oval 1598">
                <a:extLst>
                  <a:ext uri="{FF2B5EF4-FFF2-40B4-BE49-F238E27FC236}">
                    <a16:creationId xmlns:a16="http://schemas.microsoft.com/office/drawing/2014/main" id="{5EF6A826-323F-C41E-6521-1FE3C4B9C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8" name="Oval 1599">
                <a:extLst>
                  <a:ext uri="{FF2B5EF4-FFF2-40B4-BE49-F238E27FC236}">
                    <a16:creationId xmlns:a16="http://schemas.microsoft.com/office/drawing/2014/main" id="{260DDEDD-A000-9AF4-F40F-106286768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9" name="Oval 1600">
                <a:extLst>
                  <a:ext uri="{FF2B5EF4-FFF2-40B4-BE49-F238E27FC236}">
                    <a16:creationId xmlns:a16="http://schemas.microsoft.com/office/drawing/2014/main" id="{E445963E-1E0A-3417-00E4-C2C519FAA1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0" name="Oval 1601">
                <a:extLst>
                  <a:ext uri="{FF2B5EF4-FFF2-40B4-BE49-F238E27FC236}">
                    <a16:creationId xmlns:a16="http://schemas.microsoft.com/office/drawing/2014/main" id="{B53C6280-6BC1-D1B2-CD3B-4518B779F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1" name="Oval 1602">
                <a:extLst>
                  <a:ext uri="{FF2B5EF4-FFF2-40B4-BE49-F238E27FC236}">
                    <a16:creationId xmlns:a16="http://schemas.microsoft.com/office/drawing/2014/main" id="{6BA2B5BC-A5C9-FEA4-3B2E-6E0598DE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2" name="Oval 1603">
                <a:extLst>
                  <a:ext uri="{FF2B5EF4-FFF2-40B4-BE49-F238E27FC236}">
                    <a16:creationId xmlns:a16="http://schemas.microsoft.com/office/drawing/2014/main" id="{C8A0AEC7-C186-9015-D3BB-3F35B87F9C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3" name="Oval 1604">
                <a:extLst>
                  <a:ext uri="{FF2B5EF4-FFF2-40B4-BE49-F238E27FC236}">
                    <a16:creationId xmlns:a16="http://schemas.microsoft.com/office/drawing/2014/main" id="{3A93690B-DB2C-281A-3591-860435C93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4" name="Oval 1605">
                <a:extLst>
                  <a:ext uri="{FF2B5EF4-FFF2-40B4-BE49-F238E27FC236}">
                    <a16:creationId xmlns:a16="http://schemas.microsoft.com/office/drawing/2014/main" id="{6F0BFACC-B9DC-ACB2-C1D7-5B47A979B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5" name="Oval 1606">
                <a:extLst>
                  <a:ext uri="{FF2B5EF4-FFF2-40B4-BE49-F238E27FC236}">
                    <a16:creationId xmlns:a16="http://schemas.microsoft.com/office/drawing/2014/main" id="{E8900C44-62D5-4C2A-8588-51C2C559B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6" name="Oval 1607">
                <a:extLst>
                  <a:ext uri="{FF2B5EF4-FFF2-40B4-BE49-F238E27FC236}">
                    <a16:creationId xmlns:a16="http://schemas.microsoft.com/office/drawing/2014/main" id="{0E282DEA-E4CC-EE86-EFDE-399950F54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7" name="Oval 1608">
                <a:extLst>
                  <a:ext uri="{FF2B5EF4-FFF2-40B4-BE49-F238E27FC236}">
                    <a16:creationId xmlns:a16="http://schemas.microsoft.com/office/drawing/2014/main" id="{D739BD8F-865E-9E8F-FF5C-20AC1693F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8" name="Oval 1609">
                <a:extLst>
                  <a:ext uri="{FF2B5EF4-FFF2-40B4-BE49-F238E27FC236}">
                    <a16:creationId xmlns:a16="http://schemas.microsoft.com/office/drawing/2014/main" id="{2F24BE0F-E34C-013F-329C-1909D0D0D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9" name="Oval 1610">
                <a:extLst>
                  <a:ext uri="{FF2B5EF4-FFF2-40B4-BE49-F238E27FC236}">
                    <a16:creationId xmlns:a16="http://schemas.microsoft.com/office/drawing/2014/main" id="{F90FD4DF-C018-3BF2-DF73-723930DD3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0" name="Oval 1611">
                <a:extLst>
                  <a:ext uri="{FF2B5EF4-FFF2-40B4-BE49-F238E27FC236}">
                    <a16:creationId xmlns:a16="http://schemas.microsoft.com/office/drawing/2014/main" id="{9DB1CFF3-3A92-0CE4-613C-647DED9787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1" name="Oval 1612">
                <a:extLst>
                  <a:ext uri="{FF2B5EF4-FFF2-40B4-BE49-F238E27FC236}">
                    <a16:creationId xmlns:a16="http://schemas.microsoft.com/office/drawing/2014/main" id="{6564163F-BFA3-CBCE-1920-E0BCC398D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2" name="Oval 1613">
                <a:extLst>
                  <a:ext uri="{FF2B5EF4-FFF2-40B4-BE49-F238E27FC236}">
                    <a16:creationId xmlns:a16="http://schemas.microsoft.com/office/drawing/2014/main" id="{B040CCB6-35CB-0C21-3FEE-0ADDB2C32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32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3" name="Oval 1614">
                <a:extLst>
                  <a:ext uri="{FF2B5EF4-FFF2-40B4-BE49-F238E27FC236}">
                    <a16:creationId xmlns:a16="http://schemas.microsoft.com/office/drawing/2014/main" id="{8955F4D5-82B0-A101-29D0-32BBA6B66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4" name="Oval 1615">
                <a:extLst>
                  <a:ext uri="{FF2B5EF4-FFF2-40B4-BE49-F238E27FC236}">
                    <a16:creationId xmlns:a16="http://schemas.microsoft.com/office/drawing/2014/main" id="{4921E9D9-9F3B-04E7-7D68-46F767325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5" name="Oval 1616">
                <a:extLst>
                  <a:ext uri="{FF2B5EF4-FFF2-40B4-BE49-F238E27FC236}">
                    <a16:creationId xmlns:a16="http://schemas.microsoft.com/office/drawing/2014/main" id="{E6EF2AC4-1EC8-CCF3-936C-E20E90B77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6" name="Oval 1617">
                <a:extLst>
                  <a:ext uri="{FF2B5EF4-FFF2-40B4-BE49-F238E27FC236}">
                    <a16:creationId xmlns:a16="http://schemas.microsoft.com/office/drawing/2014/main" id="{FF5E2611-7C02-13BF-B176-A05FCE5B9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7" name="Oval 1618">
                <a:extLst>
                  <a:ext uri="{FF2B5EF4-FFF2-40B4-BE49-F238E27FC236}">
                    <a16:creationId xmlns:a16="http://schemas.microsoft.com/office/drawing/2014/main" id="{FC07E9B0-BD1B-5C28-CB50-12760BF6F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8" name="Oval 1619">
                <a:extLst>
                  <a:ext uri="{FF2B5EF4-FFF2-40B4-BE49-F238E27FC236}">
                    <a16:creationId xmlns:a16="http://schemas.microsoft.com/office/drawing/2014/main" id="{0AFF1423-F299-D025-09F8-630100468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9" name="Oval 1620">
                <a:extLst>
                  <a:ext uri="{FF2B5EF4-FFF2-40B4-BE49-F238E27FC236}">
                    <a16:creationId xmlns:a16="http://schemas.microsoft.com/office/drawing/2014/main" id="{DC2722CC-2901-F605-3E2E-E67DC5802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0" name="Oval 1621">
                <a:extLst>
                  <a:ext uri="{FF2B5EF4-FFF2-40B4-BE49-F238E27FC236}">
                    <a16:creationId xmlns:a16="http://schemas.microsoft.com/office/drawing/2014/main" id="{7423CC38-4FE5-1C9D-9C6F-00523DC5A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1" name="Oval 1622">
                <a:extLst>
                  <a:ext uri="{FF2B5EF4-FFF2-40B4-BE49-F238E27FC236}">
                    <a16:creationId xmlns:a16="http://schemas.microsoft.com/office/drawing/2014/main" id="{C466AB97-E142-A592-5DEF-2012721E6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2" name="Oval 1623">
                <a:extLst>
                  <a:ext uri="{FF2B5EF4-FFF2-40B4-BE49-F238E27FC236}">
                    <a16:creationId xmlns:a16="http://schemas.microsoft.com/office/drawing/2014/main" id="{9BBAB6E4-D7D6-8A55-7055-C77E1CE1FC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3" name="Oval 1624">
                <a:extLst>
                  <a:ext uri="{FF2B5EF4-FFF2-40B4-BE49-F238E27FC236}">
                    <a16:creationId xmlns:a16="http://schemas.microsoft.com/office/drawing/2014/main" id="{96F79F1A-9E0B-373E-F45E-AC9027ED8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4" name="Oval 1625">
                <a:extLst>
                  <a:ext uri="{FF2B5EF4-FFF2-40B4-BE49-F238E27FC236}">
                    <a16:creationId xmlns:a16="http://schemas.microsoft.com/office/drawing/2014/main" id="{F7661C55-5DA0-1596-FCCB-FD682A877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5" name="Oval 1626">
                <a:extLst>
                  <a:ext uri="{FF2B5EF4-FFF2-40B4-BE49-F238E27FC236}">
                    <a16:creationId xmlns:a16="http://schemas.microsoft.com/office/drawing/2014/main" id="{8803F727-4777-7CF4-DCF3-73A14F87B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6" name="Oval 1627">
                <a:extLst>
                  <a:ext uri="{FF2B5EF4-FFF2-40B4-BE49-F238E27FC236}">
                    <a16:creationId xmlns:a16="http://schemas.microsoft.com/office/drawing/2014/main" id="{55C09093-D02A-BF98-6633-FBC57CC21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7" name="Oval 1628">
                <a:extLst>
                  <a:ext uri="{FF2B5EF4-FFF2-40B4-BE49-F238E27FC236}">
                    <a16:creationId xmlns:a16="http://schemas.microsoft.com/office/drawing/2014/main" id="{75245E94-AC2E-14C9-C73A-5C7406D3A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8" name="Oval 1629">
                <a:extLst>
                  <a:ext uri="{FF2B5EF4-FFF2-40B4-BE49-F238E27FC236}">
                    <a16:creationId xmlns:a16="http://schemas.microsoft.com/office/drawing/2014/main" id="{6F2961C0-A42A-01B4-72C6-500D2CA48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9" name="Oval 1630">
                <a:extLst>
                  <a:ext uri="{FF2B5EF4-FFF2-40B4-BE49-F238E27FC236}">
                    <a16:creationId xmlns:a16="http://schemas.microsoft.com/office/drawing/2014/main" id="{DA502019-921C-A6CA-31C0-562D0CF1B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0" name="Oval 1631">
                <a:extLst>
                  <a:ext uri="{FF2B5EF4-FFF2-40B4-BE49-F238E27FC236}">
                    <a16:creationId xmlns:a16="http://schemas.microsoft.com/office/drawing/2014/main" id="{38FD9FA7-89E0-78B3-DE12-750678692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1" name="Oval 1632">
                <a:extLst>
                  <a:ext uri="{FF2B5EF4-FFF2-40B4-BE49-F238E27FC236}">
                    <a16:creationId xmlns:a16="http://schemas.microsoft.com/office/drawing/2014/main" id="{2B90B810-7D89-9D62-1918-ABEB337AD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2" name="Oval 1633">
                <a:extLst>
                  <a:ext uri="{FF2B5EF4-FFF2-40B4-BE49-F238E27FC236}">
                    <a16:creationId xmlns:a16="http://schemas.microsoft.com/office/drawing/2014/main" id="{47659F9D-03EC-B7D1-BAE4-831016B400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3" name="Oval 1634">
                <a:extLst>
                  <a:ext uri="{FF2B5EF4-FFF2-40B4-BE49-F238E27FC236}">
                    <a16:creationId xmlns:a16="http://schemas.microsoft.com/office/drawing/2014/main" id="{4B6A117B-B4A1-A375-B0C3-CE01E1A70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4" name="Oval 1635">
                <a:extLst>
                  <a:ext uri="{FF2B5EF4-FFF2-40B4-BE49-F238E27FC236}">
                    <a16:creationId xmlns:a16="http://schemas.microsoft.com/office/drawing/2014/main" id="{3DF09A9B-52F9-01A6-B3DF-D9DD6976A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5" name="Oval 1636">
                <a:extLst>
                  <a:ext uri="{FF2B5EF4-FFF2-40B4-BE49-F238E27FC236}">
                    <a16:creationId xmlns:a16="http://schemas.microsoft.com/office/drawing/2014/main" id="{47292B5E-B0BC-8FAD-2FE5-1483D2CC8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6" name="Oval 1637">
                <a:extLst>
                  <a:ext uri="{FF2B5EF4-FFF2-40B4-BE49-F238E27FC236}">
                    <a16:creationId xmlns:a16="http://schemas.microsoft.com/office/drawing/2014/main" id="{8A672733-A67A-A949-2B07-751E3FEF8C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7" name="Oval 1638">
                <a:extLst>
                  <a:ext uri="{FF2B5EF4-FFF2-40B4-BE49-F238E27FC236}">
                    <a16:creationId xmlns:a16="http://schemas.microsoft.com/office/drawing/2014/main" id="{7CB609FB-DD02-8E55-20DE-385FFE182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8" name="Oval 1639">
                <a:extLst>
                  <a:ext uri="{FF2B5EF4-FFF2-40B4-BE49-F238E27FC236}">
                    <a16:creationId xmlns:a16="http://schemas.microsoft.com/office/drawing/2014/main" id="{6428505C-1E90-E042-0AA5-DDC9306F2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9" name="Oval 1640">
                <a:extLst>
                  <a:ext uri="{FF2B5EF4-FFF2-40B4-BE49-F238E27FC236}">
                    <a16:creationId xmlns:a16="http://schemas.microsoft.com/office/drawing/2014/main" id="{302BE2F0-A273-C717-D1A4-977222FC8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0" name="Oval 1641">
                <a:extLst>
                  <a:ext uri="{FF2B5EF4-FFF2-40B4-BE49-F238E27FC236}">
                    <a16:creationId xmlns:a16="http://schemas.microsoft.com/office/drawing/2014/main" id="{8E128806-0872-644F-6857-9FCEF76D08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1" name="Oval 1642">
                <a:extLst>
                  <a:ext uri="{FF2B5EF4-FFF2-40B4-BE49-F238E27FC236}">
                    <a16:creationId xmlns:a16="http://schemas.microsoft.com/office/drawing/2014/main" id="{E31CC5C4-4C48-155A-C1D6-726ED35B8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2" name="Oval 1643">
                <a:extLst>
                  <a:ext uri="{FF2B5EF4-FFF2-40B4-BE49-F238E27FC236}">
                    <a16:creationId xmlns:a16="http://schemas.microsoft.com/office/drawing/2014/main" id="{9D62DFC5-2D07-CFB0-2878-A07B03D0E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3" name="Oval 1644">
                <a:extLst>
                  <a:ext uri="{FF2B5EF4-FFF2-40B4-BE49-F238E27FC236}">
                    <a16:creationId xmlns:a16="http://schemas.microsoft.com/office/drawing/2014/main" id="{41FDF8A3-3156-B818-0C1A-D997B973F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4" name="Oval 1645">
                <a:extLst>
                  <a:ext uri="{FF2B5EF4-FFF2-40B4-BE49-F238E27FC236}">
                    <a16:creationId xmlns:a16="http://schemas.microsoft.com/office/drawing/2014/main" id="{DA8A2B5C-030F-BD6C-08C0-EF097198E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5" name="Oval 1646">
                <a:extLst>
                  <a:ext uri="{FF2B5EF4-FFF2-40B4-BE49-F238E27FC236}">
                    <a16:creationId xmlns:a16="http://schemas.microsoft.com/office/drawing/2014/main" id="{D913D82F-21E0-088B-4482-EC5D95620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6" name="Oval 1647">
                <a:extLst>
                  <a:ext uri="{FF2B5EF4-FFF2-40B4-BE49-F238E27FC236}">
                    <a16:creationId xmlns:a16="http://schemas.microsoft.com/office/drawing/2014/main" id="{B13CB154-1BB7-49C0-DA6D-E1868DDC7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7" name="Oval 1648">
                <a:extLst>
                  <a:ext uri="{FF2B5EF4-FFF2-40B4-BE49-F238E27FC236}">
                    <a16:creationId xmlns:a16="http://schemas.microsoft.com/office/drawing/2014/main" id="{F9E36C86-CEB3-BA0D-5B78-61C097BE4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8" name="Oval 1649">
                <a:extLst>
                  <a:ext uri="{FF2B5EF4-FFF2-40B4-BE49-F238E27FC236}">
                    <a16:creationId xmlns:a16="http://schemas.microsoft.com/office/drawing/2014/main" id="{52823792-7DDB-4514-CB0D-266622EA9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9" name="Oval 1650">
                <a:extLst>
                  <a:ext uri="{FF2B5EF4-FFF2-40B4-BE49-F238E27FC236}">
                    <a16:creationId xmlns:a16="http://schemas.microsoft.com/office/drawing/2014/main" id="{EC05D147-AA34-765C-D2B1-2AB8D97D1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0" name="Oval 1651">
                <a:extLst>
                  <a:ext uri="{FF2B5EF4-FFF2-40B4-BE49-F238E27FC236}">
                    <a16:creationId xmlns:a16="http://schemas.microsoft.com/office/drawing/2014/main" id="{078A2004-2FBD-7568-C830-5B64C8C44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1" name="Oval 1652">
                <a:extLst>
                  <a:ext uri="{FF2B5EF4-FFF2-40B4-BE49-F238E27FC236}">
                    <a16:creationId xmlns:a16="http://schemas.microsoft.com/office/drawing/2014/main" id="{4CE418F2-044B-2317-6EA5-685A618C1D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2" name="Oval 1653">
                <a:extLst>
                  <a:ext uri="{FF2B5EF4-FFF2-40B4-BE49-F238E27FC236}">
                    <a16:creationId xmlns:a16="http://schemas.microsoft.com/office/drawing/2014/main" id="{0947D4BF-0390-6C46-DF1E-CB7A3D109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3" name="Oval 1654">
                <a:extLst>
                  <a:ext uri="{FF2B5EF4-FFF2-40B4-BE49-F238E27FC236}">
                    <a16:creationId xmlns:a16="http://schemas.microsoft.com/office/drawing/2014/main" id="{76935502-2F8B-1A7B-B60E-BAEAADA2B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4" name="Oval 1655">
                <a:extLst>
                  <a:ext uri="{FF2B5EF4-FFF2-40B4-BE49-F238E27FC236}">
                    <a16:creationId xmlns:a16="http://schemas.microsoft.com/office/drawing/2014/main" id="{CDA73334-4D58-587E-D0EA-1D3208ADD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5" name="Oval 1656">
                <a:extLst>
                  <a:ext uri="{FF2B5EF4-FFF2-40B4-BE49-F238E27FC236}">
                    <a16:creationId xmlns:a16="http://schemas.microsoft.com/office/drawing/2014/main" id="{E4607AF7-72E3-0428-CF26-7E96FDF95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6" name="Oval 1657">
                <a:extLst>
                  <a:ext uri="{FF2B5EF4-FFF2-40B4-BE49-F238E27FC236}">
                    <a16:creationId xmlns:a16="http://schemas.microsoft.com/office/drawing/2014/main" id="{3B8BDEF8-F0E3-F251-722D-A6E787966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7" name="Oval 1658">
                <a:extLst>
                  <a:ext uri="{FF2B5EF4-FFF2-40B4-BE49-F238E27FC236}">
                    <a16:creationId xmlns:a16="http://schemas.microsoft.com/office/drawing/2014/main" id="{93B8D1C9-ECF9-B786-4FCC-AE2FC9C1F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8" name="Oval 1659">
                <a:extLst>
                  <a:ext uri="{FF2B5EF4-FFF2-40B4-BE49-F238E27FC236}">
                    <a16:creationId xmlns:a16="http://schemas.microsoft.com/office/drawing/2014/main" id="{47CAB10D-3650-4323-7430-73E8B7DA1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9" name="Oval 1660">
                <a:extLst>
                  <a:ext uri="{FF2B5EF4-FFF2-40B4-BE49-F238E27FC236}">
                    <a16:creationId xmlns:a16="http://schemas.microsoft.com/office/drawing/2014/main" id="{9687C913-4C8B-7C3A-5D8F-B6775BA4F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0" name="Oval 1661">
                <a:extLst>
                  <a:ext uri="{FF2B5EF4-FFF2-40B4-BE49-F238E27FC236}">
                    <a16:creationId xmlns:a16="http://schemas.microsoft.com/office/drawing/2014/main" id="{4E9ADBB1-EF31-AE04-F518-F326129BD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1" name="Oval 1662">
                <a:extLst>
                  <a:ext uri="{FF2B5EF4-FFF2-40B4-BE49-F238E27FC236}">
                    <a16:creationId xmlns:a16="http://schemas.microsoft.com/office/drawing/2014/main" id="{69E838CC-F0AB-41DB-948B-4A9092514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2" name="Oval 1663">
                <a:extLst>
                  <a:ext uri="{FF2B5EF4-FFF2-40B4-BE49-F238E27FC236}">
                    <a16:creationId xmlns:a16="http://schemas.microsoft.com/office/drawing/2014/main" id="{794368E3-BC78-5FB2-4EBE-07A0A858E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3" name="Oval 1664">
                <a:extLst>
                  <a:ext uri="{FF2B5EF4-FFF2-40B4-BE49-F238E27FC236}">
                    <a16:creationId xmlns:a16="http://schemas.microsoft.com/office/drawing/2014/main" id="{147EEB03-DB2E-6C4E-CE2E-E01A1017C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4" name="Oval 1665">
                <a:extLst>
                  <a:ext uri="{FF2B5EF4-FFF2-40B4-BE49-F238E27FC236}">
                    <a16:creationId xmlns:a16="http://schemas.microsoft.com/office/drawing/2014/main" id="{F2F92BBC-6000-257B-66A0-FE4FCB4EB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5" name="Oval 1666">
                <a:extLst>
                  <a:ext uri="{FF2B5EF4-FFF2-40B4-BE49-F238E27FC236}">
                    <a16:creationId xmlns:a16="http://schemas.microsoft.com/office/drawing/2014/main" id="{9C302663-DA68-CCF1-6CB6-BEE2652A7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6" name="Oval 1667">
                <a:extLst>
                  <a:ext uri="{FF2B5EF4-FFF2-40B4-BE49-F238E27FC236}">
                    <a16:creationId xmlns:a16="http://schemas.microsoft.com/office/drawing/2014/main" id="{689136FD-2734-F9A9-25D1-7EA5DB9169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7" name="Oval 1668">
                <a:extLst>
                  <a:ext uri="{FF2B5EF4-FFF2-40B4-BE49-F238E27FC236}">
                    <a16:creationId xmlns:a16="http://schemas.microsoft.com/office/drawing/2014/main" id="{2B8227F3-D690-54D8-C03A-AE0786255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8" name="Oval 1669">
                <a:extLst>
                  <a:ext uri="{FF2B5EF4-FFF2-40B4-BE49-F238E27FC236}">
                    <a16:creationId xmlns:a16="http://schemas.microsoft.com/office/drawing/2014/main" id="{44901860-548F-B87D-36BE-4B9420C51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9" name="Oval 1670">
                <a:extLst>
                  <a:ext uri="{FF2B5EF4-FFF2-40B4-BE49-F238E27FC236}">
                    <a16:creationId xmlns:a16="http://schemas.microsoft.com/office/drawing/2014/main" id="{0E5D0418-F083-33A8-E9E7-A71C399CB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0" name="Oval 1671">
                <a:extLst>
                  <a:ext uri="{FF2B5EF4-FFF2-40B4-BE49-F238E27FC236}">
                    <a16:creationId xmlns:a16="http://schemas.microsoft.com/office/drawing/2014/main" id="{DDEC9BCF-60FB-33B2-5855-5E6036969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1" name="Oval 1672">
                <a:extLst>
                  <a:ext uri="{FF2B5EF4-FFF2-40B4-BE49-F238E27FC236}">
                    <a16:creationId xmlns:a16="http://schemas.microsoft.com/office/drawing/2014/main" id="{13DF3BCA-4AC9-AE12-D20C-8FF537565D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2" name="Oval 1673">
                <a:extLst>
                  <a:ext uri="{FF2B5EF4-FFF2-40B4-BE49-F238E27FC236}">
                    <a16:creationId xmlns:a16="http://schemas.microsoft.com/office/drawing/2014/main" id="{392FE7E3-5B3B-3415-06C7-BA064585B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3" name="Oval 1674">
                <a:extLst>
                  <a:ext uri="{FF2B5EF4-FFF2-40B4-BE49-F238E27FC236}">
                    <a16:creationId xmlns:a16="http://schemas.microsoft.com/office/drawing/2014/main" id="{1D0AAA07-4A53-07D5-C799-1BBCC974B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4" name="Oval 1675">
                <a:extLst>
                  <a:ext uri="{FF2B5EF4-FFF2-40B4-BE49-F238E27FC236}">
                    <a16:creationId xmlns:a16="http://schemas.microsoft.com/office/drawing/2014/main" id="{28871A0F-9691-F263-0B27-F1452A683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5" name="Oval 1676">
                <a:extLst>
                  <a:ext uri="{FF2B5EF4-FFF2-40B4-BE49-F238E27FC236}">
                    <a16:creationId xmlns:a16="http://schemas.microsoft.com/office/drawing/2014/main" id="{AB4B156F-E039-DA8E-502C-77C2FCD84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6" name="Oval 1677">
                <a:extLst>
                  <a:ext uri="{FF2B5EF4-FFF2-40B4-BE49-F238E27FC236}">
                    <a16:creationId xmlns:a16="http://schemas.microsoft.com/office/drawing/2014/main" id="{546D272F-817B-164F-F76E-8D6ACD693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7" name="Oval 1678">
                <a:extLst>
                  <a:ext uri="{FF2B5EF4-FFF2-40B4-BE49-F238E27FC236}">
                    <a16:creationId xmlns:a16="http://schemas.microsoft.com/office/drawing/2014/main" id="{688C7FF4-7FFA-B5A9-84A1-3BBAFC6A5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8" name="Oval 1679">
                <a:extLst>
                  <a:ext uri="{FF2B5EF4-FFF2-40B4-BE49-F238E27FC236}">
                    <a16:creationId xmlns:a16="http://schemas.microsoft.com/office/drawing/2014/main" id="{076A635A-9F90-E178-AB0F-0EA9E2DD8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9" name="Oval 1680">
                <a:extLst>
                  <a:ext uri="{FF2B5EF4-FFF2-40B4-BE49-F238E27FC236}">
                    <a16:creationId xmlns:a16="http://schemas.microsoft.com/office/drawing/2014/main" id="{B23FEE0C-678B-988F-7AEE-42D9D3CBE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0" name="Oval 1681">
                <a:extLst>
                  <a:ext uri="{FF2B5EF4-FFF2-40B4-BE49-F238E27FC236}">
                    <a16:creationId xmlns:a16="http://schemas.microsoft.com/office/drawing/2014/main" id="{8398665A-7046-6D5F-2A02-287AA3E0C6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1" name="Oval 1682">
                <a:extLst>
                  <a:ext uri="{FF2B5EF4-FFF2-40B4-BE49-F238E27FC236}">
                    <a16:creationId xmlns:a16="http://schemas.microsoft.com/office/drawing/2014/main" id="{57E912BC-DC46-EEB2-9446-7F392EB20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2" name="Oval 1683">
                <a:extLst>
                  <a:ext uri="{FF2B5EF4-FFF2-40B4-BE49-F238E27FC236}">
                    <a16:creationId xmlns:a16="http://schemas.microsoft.com/office/drawing/2014/main" id="{3404BB89-530C-5320-1598-087598DC6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3" name="Oval 1684">
                <a:extLst>
                  <a:ext uri="{FF2B5EF4-FFF2-40B4-BE49-F238E27FC236}">
                    <a16:creationId xmlns:a16="http://schemas.microsoft.com/office/drawing/2014/main" id="{B139A21A-F6C7-3048-4818-482D4E5E0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4" name="Oval 1685">
                <a:extLst>
                  <a:ext uri="{FF2B5EF4-FFF2-40B4-BE49-F238E27FC236}">
                    <a16:creationId xmlns:a16="http://schemas.microsoft.com/office/drawing/2014/main" id="{3DC9112B-D18C-A077-4B09-3A8D9E80F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5" name="Oval 1686">
                <a:extLst>
                  <a:ext uri="{FF2B5EF4-FFF2-40B4-BE49-F238E27FC236}">
                    <a16:creationId xmlns:a16="http://schemas.microsoft.com/office/drawing/2014/main" id="{7104B501-E7F3-D9CC-9F22-76303103F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6" name="Oval 1687">
                <a:extLst>
                  <a:ext uri="{FF2B5EF4-FFF2-40B4-BE49-F238E27FC236}">
                    <a16:creationId xmlns:a16="http://schemas.microsoft.com/office/drawing/2014/main" id="{77DD0436-A980-97C5-93F2-60C396160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7" name="Oval 1688">
                <a:extLst>
                  <a:ext uri="{FF2B5EF4-FFF2-40B4-BE49-F238E27FC236}">
                    <a16:creationId xmlns:a16="http://schemas.microsoft.com/office/drawing/2014/main" id="{7AD6FBD9-FB7F-E3DD-F766-A2C107AE5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8" name="Oval 1689">
                <a:extLst>
                  <a:ext uri="{FF2B5EF4-FFF2-40B4-BE49-F238E27FC236}">
                    <a16:creationId xmlns:a16="http://schemas.microsoft.com/office/drawing/2014/main" id="{438AF3E4-FF03-8F8B-1602-DAFE40021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9" name="Oval 1690">
                <a:extLst>
                  <a:ext uri="{FF2B5EF4-FFF2-40B4-BE49-F238E27FC236}">
                    <a16:creationId xmlns:a16="http://schemas.microsoft.com/office/drawing/2014/main" id="{F2201E1D-15B9-5FAB-77B6-EBED969F3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0" name="Oval 1691">
                <a:extLst>
                  <a:ext uri="{FF2B5EF4-FFF2-40B4-BE49-F238E27FC236}">
                    <a16:creationId xmlns:a16="http://schemas.microsoft.com/office/drawing/2014/main" id="{01C6620F-4D4A-B695-083B-26A7CC58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1" name="Oval 1692">
                <a:extLst>
                  <a:ext uri="{FF2B5EF4-FFF2-40B4-BE49-F238E27FC236}">
                    <a16:creationId xmlns:a16="http://schemas.microsoft.com/office/drawing/2014/main" id="{CCE6C6EB-6CDE-4B6B-315A-30E872A5E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330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2" name="Oval 1693">
                <a:extLst>
                  <a:ext uri="{FF2B5EF4-FFF2-40B4-BE49-F238E27FC236}">
                    <a16:creationId xmlns:a16="http://schemas.microsoft.com/office/drawing/2014/main" id="{08D1F4D1-CEA0-B6A1-EDE4-1CF8956D3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44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3" name="Oval 1694">
                <a:extLst>
                  <a:ext uri="{FF2B5EF4-FFF2-40B4-BE49-F238E27FC236}">
                    <a16:creationId xmlns:a16="http://schemas.microsoft.com/office/drawing/2014/main" id="{0D4161ED-2A64-CDE2-9D88-0CA599D632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564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4" name="Oval 1695">
                <a:extLst>
                  <a:ext uri="{FF2B5EF4-FFF2-40B4-BE49-F238E27FC236}">
                    <a16:creationId xmlns:a16="http://schemas.microsoft.com/office/drawing/2014/main" id="{2D7EDB1A-103D-83BD-E1C4-3F08F5D42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68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5" name="Oval 1696">
                <a:extLst>
                  <a:ext uri="{FF2B5EF4-FFF2-40B4-BE49-F238E27FC236}">
                    <a16:creationId xmlns:a16="http://schemas.microsoft.com/office/drawing/2014/main" id="{5638EA9C-EA5E-69D5-5126-CFA40FEC9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799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6" name="Oval 1697">
                <a:extLst>
                  <a:ext uri="{FF2B5EF4-FFF2-40B4-BE49-F238E27FC236}">
                    <a16:creationId xmlns:a16="http://schemas.microsoft.com/office/drawing/2014/main" id="{6778AC68-6F28-2098-8B02-1DC200C27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917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7" name="Oval 1698">
                <a:extLst>
                  <a:ext uri="{FF2B5EF4-FFF2-40B4-BE49-F238E27FC236}">
                    <a16:creationId xmlns:a16="http://schemas.microsoft.com/office/drawing/2014/main" id="{BF54EC8E-A052-93D4-4E8C-7FE034A79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035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8" name="Oval 1699">
                <a:extLst>
                  <a:ext uri="{FF2B5EF4-FFF2-40B4-BE49-F238E27FC236}">
                    <a16:creationId xmlns:a16="http://schemas.microsoft.com/office/drawing/2014/main" id="{3FC66527-D50B-4356-BE39-2D9DFC5B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15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9" name="Oval 1700">
                <a:extLst>
                  <a:ext uri="{FF2B5EF4-FFF2-40B4-BE49-F238E27FC236}">
                    <a16:creationId xmlns:a16="http://schemas.microsoft.com/office/drawing/2014/main" id="{3FD2C2E2-A866-061F-8E80-C03DF6F84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26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0" name="Oval 1701">
                <a:extLst>
                  <a:ext uri="{FF2B5EF4-FFF2-40B4-BE49-F238E27FC236}">
                    <a16:creationId xmlns:a16="http://schemas.microsoft.com/office/drawing/2014/main" id="{9535CC96-EE7A-2594-5E69-037749356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385"/>
                <a:ext cx="73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1" name="Oval 1702">
                <a:extLst>
                  <a:ext uri="{FF2B5EF4-FFF2-40B4-BE49-F238E27FC236}">
                    <a16:creationId xmlns:a16="http://schemas.microsoft.com/office/drawing/2014/main" id="{9E81A33C-8607-1223-561A-0B2D43824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504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2" name="Oval 1703">
                <a:extLst>
                  <a:ext uri="{FF2B5EF4-FFF2-40B4-BE49-F238E27FC236}">
                    <a16:creationId xmlns:a16="http://schemas.microsoft.com/office/drawing/2014/main" id="{8356C379-EEEC-65BA-A45D-5C64FD569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62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3" name="Oval 1704">
                <a:extLst>
                  <a:ext uri="{FF2B5EF4-FFF2-40B4-BE49-F238E27FC236}">
                    <a16:creationId xmlns:a16="http://schemas.microsoft.com/office/drawing/2014/main" id="{45085AB4-37A0-7162-7C1E-812EDD5D5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4" name="Oval 1705">
                <a:extLst>
                  <a:ext uri="{FF2B5EF4-FFF2-40B4-BE49-F238E27FC236}">
                    <a16:creationId xmlns:a16="http://schemas.microsoft.com/office/drawing/2014/main" id="{0EE05A63-26E1-5B62-6CD6-19F8383DBA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5" name="Oval 1706">
                <a:extLst>
                  <a:ext uri="{FF2B5EF4-FFF2-40B4-BE49-F238E27FC236}">
                    <a16:creationId xmlns:a16="http://schemas.microsoft.com/office/drawing/2014/main" id="{09512EDF-2A31-E6CC-D940-E8DC8138A7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6" name="Oval 1707">
                <a:extLst>
                  <a:ext uri="{FF2B5EF4-FFF2-40B4-BE49-F238E27FC236}">
                    <a16:creationId xmlns:a16="http://schemas.microsoft.com/office/drawing/2014/main" id="{8BBD5AFA-7739-06CC-01A3-D7BA424D6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7" name="Oval 1708">
                <a:extLst>
                  <a:ext uri="{FF2B5EF4-FFF2-40B4-BE49-F238E27FC236}">
                    <a16:creationId xmlns:a16="http://schemas.microsoft.com/office/drawing/2014/main" id="{B89FC4CC-77C6-FD10-B0AB-394C2AD35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8" name="Oval 1709">
                <a:extLst>
                  <a:ext uri="{FF2B5EF4-FFF2-40B4-BE49-F238E27FC236}">
                    <a16:creationId xmlns:a16="http://schemas.microsoft.com/office/drawing/2014/main" id="{73A21AC1-2301-721E-C344-CD57423A3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9" name="Oval 1710">
                <a:extLst>
                  <a:ext uri="{FF2B5EF4-FFF2-40B4-BE49-F238E27FC236}">
                    <a16:creationId xmlns:a16="http://schemas.microsoft.com/office/drawing/2014/main" id="{C656B022-7DCE-E22A-3041-589EB1D0A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10" name="Oval 1711">
                <a:extLst>
                  <a:ext uri="{FF2B5EF4-FFF2-40B4-BE49-F238E27FC236}">
                    <a16:creationId xmlns:a16="http://schemas.microsoft.com/office/drawing/2014/main" id="{4DA7E485-C0E4-2A2E-D438-98CBA522C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11" name="Oval 1712">
                <a:extLst>
                  <a:ext uri="{FF2B5EF4-FFF2-40B4-BE49-F238E27FC236}">
                    <a16:creationId xmlns:a16="http://schemas.microsoft.com/office/drawing/2014/main" id="{03617EFF-ADDD-867D-173B-98F8FD876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  <p:grpSp>
          <p:nvGrpSpPr>
            <p:cNvPr id="1198" name="Group 1914">
              <a:extLst>
                <a:ext uri="{FF2B5EF4-FFF2-40B4-BE49-F238E27FC236}">
                  <a16:creationId xmlns:a16="http://schemas.microsoft.com/office/drawing/2014/main" id="{3098981C-5976-3B0F-9F1E-875C6CE7D4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4037" y="777875"/>
              <a:ext cx="6188076" cy="6076950"/>
              <a:chOff x="1173" y="394"/>
              <a:chExt cx="3898" cy="3828"/>
            </a:xfrm>
          </p:grpSpPr>
          <p:sp>
            <p:nvSpPr>
              <p:cNvPr id="3312" name="Oval 1714">
                <a:extLst>
                  <a:ext uri="{FF2B5EF4-FFF2-40B4-BE49-F238E27FC236}">
                    <a16:creationId xmlns:a16="http://schemas.microsoft.com/office/drawing/2014/main" id="{0E4BAEFD-5FDC-4F1B-CECD-2B6C3E13E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3" name="Oval 1715">
                <a:extLst>
                  <a:ext uri="{FF2B5EF4-FFF2-40B4-BE49-F238E27FC236}">
                    <a16:creationId xmlns:a16="http://schemas.microsoft.com/office/drawing/2014/main" id="{0E9F8E29-F49B-B5ED-413D-D53C72F8E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4" name="Oval 1716">
                <a:extLst>
                  <a:ext uri="{FF2B5EF4-FFF2-40B4-BE49-F238E27FC236}">
                    <a16:creationId xmlns:a16="http://schemas.microsoft.com/office/drawing/2014/main" id="{3B2D32F1-D6AC-6E48-5F82-A4FBFBC71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5" name="Oval 1717">
                <a:extLst>
                  <a:ext uri="{FF2B5EF4-FFF2-40B4-BE49-F238E27FC236}">
                    <a16:creationId xmlns:a16="http://schemas.microsoft.com/office/drawing/2014/main" id="{C70A6CE9-8838-B494-3CE4-DF5B26A3D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6" name="Oval 1718">
                <a:extLst>
                  <a:ext uri="{FF2B5EF4-FFF2-40B4-BE49-F238E27FC236}">
                    <a16:creationId xmlns:a16="http://schemas.microsoft.com/office/drawing/2014/main" id="{40D58B75-8F01-A624-49A2-1287F9EFE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7" name="Oval 1719">
                <a:extLst>
                  <a:ext uri="{FF2B5EF4-FFF2-40B4-BE49-F238E27FC236}">
                    <a16:creationId xmlns:a16="http://schemas.microsoft.com/office/drawing/2014/main" id="{DEB6B7FE-EC39-9B31-E71F-763F2C145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8" name="Oval 1720">
                <a:extLst>
                  <a:ext uri="{FF2B5EF4-FFF2-40B4-BE49-F238E27FC236}">
                    <a16:creationId xmlns:a16="http://schemas.microsoft.com/office/drawing/2014/main" id="{F8ADF3D2-5363-8179-26AB-55AFB510E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9" name="Oval 1721">
                <a:extLst>
                  <a:ext uri="{FF2B5EF4-FFF2-40B4-BE49-F238E27FC236}">
                    <a16:creationId xmlns:a16="http://schemas.microsoft.com/office/drawing/2014/main" id="{2628F006-1BC1-445D-E9D3-B5C3EFCB7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0" name="Oval 1722">
                <a:extLst>
                  <a:ext uri="{FF2B5EF4-FFF2-40B4-BE49-F238E27FC236}">
                    <a16:creationId xmlns:a16="http://schemas.microsoft.com/office/drawing/2014/main" id="{523072D4-EC1F-0E49-3B2E-28E28F6A5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1" name="Oval 1723">
                <a:extLst>
                  <a:ext uri="{FF2B5EF4-FFF2-40B4-BE49-F238E27FC236}">
                    <a16:creationId xmlns:a16="http://schemas.microsoft.com/office/drawing/2014/main" id="{FBE28346-B64D-66DE-8D12-BF5B962D1E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2" name="Oval 1724">
                <a:extLst>
                  <a:ext uri="{FF2B5EF4-FFF2-40B4-BE49-F238E27FC236}">
                    <a16:creationId xmlns:a16="http://schemas.microsoft.com/office/drawing/2014/main" id="{BDF6CB9B-6C3C-8B02-257B-C35BC11AA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3" name="Oval 1725">
                <a:extLst>
                  <a:ext uri="{FF2B5EF4-FFF2-40B4-BE49-F238E27FC236}">
                    <a16:creationId xmlns:a16="http://schemas.microsoft.com/office/drawing/2014/main" id="{0C978C91-0276-94D6-FB5D-222412F7F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4" name="Oval 1726">
                <a:extLst>
                  <a:ext uri="{FF2B5EF4-FFF2-40B4-BE49-F238E27FC236}">
                    <a16:creationId xmlns:a16="http://schemas.microsoft.com/office/drawing/2014/main" id="{ED713988-84C3-3704-E70B-1E2B93D52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5" name="Oval 1727">
                <a:extLst>
                  <a:ext uri="{FF2B5EF4-FFF2-40B4-BE49-F238E27FC236}">
                    <a16:creationId xmlns:a16="http://schemas.microsoft.com/office/drawing/2014/main" id="{83635201-E778-3301-D55E-F0BE3DC7E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6" name="Oval 1728">
                <a:extLst>
                  <a:ext uri="{FF2B5EF4-FFF2-40B4-BE49-F238E27FC236}">
                    <a16:creationId xmlns:a16="http://schemas.microsoft.com/office/drawing/2014/main" id="{7B04E3DF-DA63-3D98-AD3E-B15AFE449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7" name="Oval 1729">
                <a:extLst>
                  <a:ext uri="{FF2B5EF4-FFF2-40B4-BE49-F238E27FC236}">
                    <a16:creationId xmlns:a16="http://schemas.microsoft.com/office/drawing/2014/main" id="{E5F2FC45-673A-9F3D-87CA-01E9A57EDB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8" name="Oval 1730">
                <a:extLst>
                  <a:ext uri="{FF2B5EF4-FFF2-40B4-BE49-F238E27FC236}">
                    <a16:creationId xmlns:a16="http://schemas.microsoft.com/office/drawing/2014/main" id="{7EEC8509-2CF6-AE41-D025-98DD671B0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9" name="Oval 1731">
                <a:extLst>
                  <a:ext uri="{FF2B5EF4-FFF2-40B4-BE49-F238E27FC236}">
                    <a16:creationId xmlns:a16="http://schemas.microsoft.com/office/drawing/2014/main" id="{0FA722C6-03C6-711D-6C0E-E3A8ED59D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0" name="Oval 1732">
                <a:extLst>
                  <a:ext uri="{FF2B5EF4-FFF2-40B4-BE49-F238E27FC236}">
                    <a16:creationId xmlns:a16="http://schemas.microsoft.com/office/drawing/2014/main" id="{BB6939E8-1027-39BD-C0DE-1B95A1AD9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1" name="Oval 1733">
                <a:extLst>
                  <a:ext uri="{FF2B5EF4-FFF2-40B4-BE49-F238E27FC236}">
                    <a16:creationId xmlns:a16="http://schemas.microsoft.com/office/drawing/2014/main" id="{F2EB95C6-1A2D-3FE2-0119-34D4A7A9C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2" name="Oval 1734">
                <a:extLst>
                  <a:ext uri="{FF2B5EF4-FFF2-40B4-BE49-F238E27FC236}">
                    <a16:creationId xmlns:a16="http://schemas.microsoft.com/office/drawing/2014/main" id="{8CEF401A-899A-3DF6-1E4A-CFE6E4D34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3" name="Oval 1735">
                <a:extLst>
                  <a:ext uri="{FF2B5EF4-FFF2-40B4-BE49-F238E27FC236}">
                    <a16:creationId xmlns:a16="http://schemas.microsoft.com/office/drawing/2014/main" id="{6C701530-E56E-16F3-F3C8-057BE5C1C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4" name="Oval 1736">
                <a:extLst>
                  <a:ext uri="{FF2B5EF4-FFF2-40B4-BE49-F238E27FC236}">
                    <a16:creationId xmlns:a16="http://schemas.microsoft.com/office/drawing/2014/main" id="{BF41624E-2279-59E0-A8FA-E94836023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5" name="Oval 1737">
                <a:extLst>
                  <a:ext uri="{FF2B5EF4-FFF2-40B4-BE49-F238E27FC236}">
                    <a16:creationId xmlns:a16="http://schemas.microsoft.com/office/drawing/2014/main" id="{E8010DEF-C577-738B-F955-D0C271EE5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6" name="Oval 1738">
                <a:extLst>
                  <a:ext uri="{FF2B5EF4-FFF2-40B4-BE49-F238E27FC236}">
                    <a16:creationId xmlns:a16="http://schemas.microsoft.com/office/drawing/2014/main" id="{D3A4C9F8-A01A-6415-8D87-8C57BFF44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7" name="Oval 1739">
                <a:extLst>
                  <a:ext uri="{FF2B5EF4-FFF2-40B4-BE49-F238E27FC236}">
                    <a16:creationId xmlns:a16="http://schemas.microsoft.com/office/drawing/2014/main" id="{751A4256-3C99-3789-4873-937FFC081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8" name="Oval 1740">
                <a:extLst>
                  <a:ext uri="{FF2B5EF4-FFF2-40B4-BE49-F238E27FC236}">
                    <a16:creationId xmlns:a16="http://schemas.microsoft.com/office/drawing/2014/main" id="{04A63DA8-EE82-0A12-CFEB-B3ACE019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9" name="Oval 1741">
                <a:extLst>
                  <a:ext uri="{FF2B5EF4-FFF2-40B4-BE49-F238E27FC236}">
                    <a16:creationId xmlns:a16="http://schemas.microsoft.com/office/drawing/2014/main" id="{71A61736-F362-59D5-0FE9-3BAE70CCE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0" name="Oval 1742">
                <a:extLst>
                  <a:ext uri="{FF2B5EF4-FFF2-40B4-BE49-F238E27FC236}">
                    <a16:creationId xmlns:a16="http://schemas.microsoft.com/office/drawing/2014/main" id="{3746E264-6F4E-973D-1466-5B560FB14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1" name="Oval 1743">
                <a:extLst>
                  <a:ext uri="{FF2B5EF4-FFF2-40B4-BE49-F238E27FC236}">
                    <a16:creationId xmlns:a16="http://schemas.microsoft.com/office/drawing/2014/main" id="{3C6EF0CB-337F-22E4-5930-17457EFB0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2" name="Oval 1744">
                <a:extLst>
                  <a:ext uri="{FF2B5EF4-FFF2-40B4-BE49-F238E27FC236}">
                    <a16:creationId xmlns:a16="http://schemas.microsoft.com/office/drawing/2014/main" id="{7CF9F4F0-BEF8-5970-3586-09BE2EC28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3" name="Oval 1745">
                <a:extLst>
                  <a:ext uri="{FF2B5EF4-FFF2-40B4-BE49-F238E27FC236}">
                    <a16:creationId xmlns:a16="http://schemas.microsoft.com/office/drawing/2014/main" id="{F6DD19D6-404C-A208-8D66-CA241FC20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4" name="Oval 1746">
                <a:extLst>
                  <a:ext uri="{FF2B5EF4-FFF2-40B4-BE49-F238E27FC236}">
                    <a16:creationId xmlns:a16="http://schemas.microsoft.com/office/drawing/2014/main" id="{FB142EA7-2D08-658A-B82B-8F1B7272F1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5" name="Oval 1747">
                <a:extLst>
                  <a:ext uri="{FF2B5EF4-FFF2-40B4-BE49-F238E27FC236}">
                    <a16:creationId xmlns:a16="http://schemas.microsoft.com/office/drawing/2014/main" id="{E8DA9636-F58E-2826-67B7-7E42F3E18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6" name="Oval 1748">
                <a:extLst>
                  <a:ext uri="{FF2B5EF4-FFF2-40B4-BE49-F238E27FC236}">
                    <a16:creationId xmlns:a16="http://schemas.microsoft.com/office/drawing/2014/main" id="{81DCA7B1-034D-4571-D75C-2F000C2CC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7" name="Oval 1749">
                <a:extLst>
                  <a:ext uri="{FF2B5EF4-FFF2-40B4-BE49-F238E27FC236}">
                    <a16:creationId xmlns:a16="http://schemas.microsoft.com/office/drawing/2014/main" id="{325D4C86-8830-845A-21AC-97667D1A2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62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8" name="Oval 1750">
                <a:extLst>
                  <a:ext uri="{FF2B5EF4-FFF2-40B4-BE49-F238E27FC236}">
                    <a16:creationId xmlns:a16="http://schemas.microsoft.com/office/drawing/2014/main" id="{FFD27449-E4EB-C633-11EB-59591E6D7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625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9" name="Oval 1751">
                <a:extLst>
                  <a:ext uri="{FF2B5EF4-FFF2-40B4-BE49-F238E27FC236}">
                    <a16:creationId xmlns:a16="http://schemas.microsoft.com/office/drawing/2014/main" id="{A7E5FED1-BBA9-481C-0E89-D1DF0DF74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94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0" name="Oval 1752">
                <a:extLst>
                  <a:ext uri="{FF2B5EF4-FFF2-40B4-BE49-F238E27FC236}">
                    <a16:creationId xmlns:a16="http://schemas.microsoft.com/office/drawing/2014/main" id="{A34ADFC7-A647-9B75-FC6C-23A29656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5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1" name="Oval 1753">
                <a:extLst>
                  <a:ext uri="{FF2B5EF4-FFF2-40B4-BE49-F238E27FC236}">
                    <a16:creationId xmlns:a16="http://schemas.microsoft.com/office/drawing/2014/main" id="{E640DA78-67F6-756A-3EF2-5DC57102B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2" name="Oval 1754">
                <a:extLst>
                  <a:ext uri="{FF2B5EF4-FFF2-40B4-BE49-F238E27FC236}">
                    <a16:creationId xmlns:a16="http://schemas.microsoft.com/office/drawing/2014/main" id="{E6D9D61E-857F-5A1B-2C0D-7E689327F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3" name="Oval 1755">
                <a:extLst>
                  <a:ext uri="{FF2B5EF4-FFF2-40B4-BE49-F238E27FC236}">
                    <a16:creationId xmlns:a16="http://schemas.microsoft.com/office/drawing/2014/main" id="{121061E9-4C22-EBF7-18A0-B2CFE8CB1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4" name="Oval 1756">
                <a:extLst>
                  <a:ext uri="{FF2B5EF4-FFF2-40B4-BE49-F238E27FC236}">
                    <a16:creationId xmlns:a16="http://schemas.microsoft.com/office/drawing/2014/main" id="{54509E4A-7B1F-A009-2AB0-44129B54E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5" name="Oval 1757">
                <a:extLst>
                  <a:ext uri="{FF2B5EF4-FFF2-40B4-BE49-F238E27FC236}">
                    <a16:creationId xmlns:a16="http://schemas.microsoft.com/office/drawing/2014/main" id="{FBE2D17A-37E1-500A-9D97-8E65DB145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3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6" name="Oval 1758">
                <a:extLst>
                  <a:ext uri="{FF2B5EF4-FFF2-40B4-BE49-F238E27FC236}">
                    <a16:creationId xmlns:a16="http://schemas.microsoft.com/office/drawing/2014/main" id="{F0A9F1CF-8651-900C-06EA-A028664BF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09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7" name="Oval 1759">
                <a:extLst>
                  <a:ext uri="{FF2B5EF4-FFF2-40B4-BE49-F238E27FC236}">
                    <a16:creationId xmlns:a16="http://schemas.microsoft.com/office/drawing/2014/main" id="{43BDF635-73E0-6F86-BF15-46F6C3682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096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8" name="Oval 1760">
                <a:extLst>
                  <a:ext uri="{FF2B5EF4-FFF2-40B4-BE49-F238E27FC236}">
                    <a16:creationId xmlns:a16="http://schemas.microsoft.com/office/drawing/2014/main" id="{EA2AC0A1-E376-01F0-002B-E4E64C73A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2" y="121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9" name="Oval 1761">
                <a:extLst>
                  <a:ext uri="{FF2B5EF4-FFF2-40B4-BE49-F238E27FC236}">
                    <a16:creationId xmlns:a16="http://schemas.microsoft.com/office/drawing/2014/main" id="{8ABA1096-F3D9-08B0-6DC7-D3643EF3B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4" y="109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0" name="Oval 1762">
                <a:extLst>
                  <a:ext uri="{FF2B5EF4-FFF2-40B4-BE49-F238E27FC236}">
                    <a16:creationId xmlns:a16="http://schemas.microsoft.com/office/drawing/2014/main" id="{7C7EB5DB-0E22-51F7-F170-0FB53D669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4" y="1330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1" name="Oval 1763">
                <a:extLst>
                  <a:ext uri="{FF2B5EF4-FFF2-40B4-BE49-F238E27FC236}">
                    <a16:creationId xmlns:a16="http://schemas.microsoft.com/office/drawing/2014/main" id="{C098FD39-C764-1924-BF4E-D95820815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44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2" name="Oval 1764">
                <a:extLst>
                  <a:ext uri="{FF2B5EF4-FFF2-40B4-BE49-F238E27FC236}">
                    <a16:creationId xmlns:a16="http://schemas.microsoft.com/office/drawing/2014/main" id="{79CE2D6B-4C59-7984-F89F-F821DDC68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8" y="121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3" name="Oval 1765">
                <a:extLst>
                  <a:ext uri="{FF2B5EF4-FFF2-40B4-BE49-F238E27FC236}">
                    <a16:creationId xmlns:a16="http://schemas.microsoft.com/office/drawing/2014/main" id="{66735DEC-2421-7477-7CDE-AF2E83E3C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" y="144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4" name="Oval 1766">
                <a:extLst>
                  <a:ext uri="{FF2B5EF4-FFF2-40B4-BE49-F238E27FC236}">
                    <a16:creationId xmlns:a16="http://schemas.microsoft.com/office/drawing/2014/main" id="{0F576C0E-4B6D-8E45-C496-770CAF0E6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0" y="179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5" name="Oval 1767">
                <a:extLst>
                  <a:ext uri="{FF2B5EF4-FFF2-40B4-BE49-F238E27FC236}">
                    <a16:creationId xmlns:a16="http://schemas.microsoft.com/office/drawing/2014/main" id="{421A6338-17C1-16AA-DB74-C2CD30B46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6" name="Oval 1768">
                <a:extLst>
                  <a:ext uri="{FF2B5EF4-FFF2-40B4-BE49-F238E27FC236}">
                    <a16:creationId xmlns:a16="http://schemas.microsoft.com/office/drawing/2014/main" id="{50A9EC2F-91AC-8970-5800-B9ABA630C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03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7" name="Oval 1769">
                <a:extLst>
                  <a:ext uri="{FF2B5EF4-FFF2-40B4-BE49-F238E27FC236}">
                    <a16:creationId xmlns:a16="http://schemas.microsoft.com/office/drawing/2014/main" id="{0FA28DFC-1251-F92C-3BC6-33AFB1EEB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15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8" name="Oval 1770">
                <a:extLst>
                  <a:ext uri="{FF2B5EF4-FFF2-40B4-BE49-F238E27FC236}">
                    <a16:creationId xmlns:a16="http://schemas.microsoft.com/office/drawing/2014/main" id="{F187DF48-6846-6C2C-EE2C-91B94AFA5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9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9" name="Oval 1771">
                <a:extLst>
                  <a:ext uri="{FF2B5EF4-FFF2-40B4-BE49-F238E27FC236}">
                    <a16:creationId xmlns:a16="http://schemas.microsoft.com/office/drawing/2014/main" id="{2D22248D-009E-DFF6-AA6D-6724000D2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9" y="23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0" name="Oval 1772">
                <a:extLst>
                  <a:ext uri="{FF2B5EF4-FFF2-40B4-BE49-F238E27FC236}">
                    <a16:creationId xmlns:a16="http://schemas.microsoft.com/office/drawing/2014/main" id="{E5AE4682-429B-F99F-2043-0D1B347F5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3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1" name="Oval 1773">
                <a:extLst>
                  <a:ext uri="{FF2B5EF4-FFF2-40B4-BE49-F238E27FC236}">
                    <a16:creationId xmlns:a16="http://schemas.microsoft.com/office/drawing/2014/main" id="{FC3AF52A-8B2F-3518-6D4A-D67745418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2" name="Oval 1774">
                <a:extLst>
                  <a:ext uri="{FF2B5EF4-FFF2-40B4-BE49-F238E27FC236}">
                    <a16:creationId xmlns:a16="http://schemas.microsoft.com/office/drawing/2014/main" id="{4C719B02-4790-9A73-2B8E-0203D5F0B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3" name="Oval 1775">
                <a:extLst>
                  <a:ext uri="{FF2B5EF4-FFF2-40B4-BE49-F238E27FC236}">
                    <a16:creationId xmlns:a16="http://schemas.microsoft.com/office/drawing/2014/main" id="{EA885148-C1E1-269E-1E8F-8ADDC4C34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15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4" name="Oval 1776">
                <a:extLst>
                  <a:ext uri="{FF2B5EF4-FFF2-40B4-BE49-F238E27FC236}">
                    <a16:creationId xmlns:a16="http://schemas.microsoft.com/office/drawing/2014/main" id="{5B527052-A825-A732-F37E-F41EEF660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" y="203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5" name="Oval 1777">
                <a:extLst>
                  <a:ext uri="{FF2B5EF4-FFF2-40B4-BE49-F238E27FC236}">
                    <a16:creationId xmlns:a16="http://schemas.microsoft.com/office/drawing/2014/main" id="{1E679B97-EB57-33F4-CD0A-F63997310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56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6" name="Oval 1778">
                <a:extLst>
                  <a:ext uri="{FF2B5EF4-FFF2-40B4-BE49-F238E27FC236}">
                    <a16:creationId xmlns:a16="http://schemas.microsoft.com/office/drawing/2014/main" id="{E56A8D0C-1D94-3AEF-1588-93C4E4F44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977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7" name="Oval 1779">
                <a:extLst>
                  <a:ext uri="{FF2B5EF4-FFF2-40B4-BE49-F238E27FC236}">
                    <a16:creationId xmlns:a16="http://schemas.microsoft.com/office/drawing/2014/main" id="{D9428600-74B6-2A67-3C55-AAC4C1581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85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8" name="Oval 1780">
                <a:extLst>
                  <a:ext uri="{FF2B5EF4-FFF2-40B4-BE49-F238E27FC236}">
                    <a16:creationId xmlns:a16="http://schemas.microsoft.com/office/drawing/2014/main" id="{BA399C5D-0803-5A15-BE8C-7B4D630EC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9" name="Oval 1781">
                <a:extLst>
                  <a:ext uri="{FF2B5EF4-FFF2-40B4-BE49-F238E27FC236}">
                    <a16:creationId xmlns:a16="http://schemas.microsoft.com/office/drawing/2014/main" id="{F4F0D899-5251-CE23-8184-78637B642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0" name="Oval 1782">
                <a:extLst>
                  <a:ext uri="{FF2B5EF4-FFF2-40B4-BE49-F238E27FC236}">
                    <a16:creationId xmlns:a16="http://schemas.microsoft.com/office/drawing/2014/main" id="{4C6D7745-AE2D-E8E3-C8AD-3B03647C9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1" name="Oval 1783">
                <a:extLst>
                  <a:ext uri="{FF2B5EF4-FFF2-40B4-BE49-F238E27FC236}">
                    <a16:creationId xmlns:a16="http://schemas.microsoft.com/office/drawing/2014/main" id="{6A5CBAD9-566A-84A9-48FB-F38027D90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2" name="Oval 1784">
                <a:extLst>
                  <a:ext uri="{FF2B5EF4-FFF2-40B4-BE49-F238E27FC236}">
                    <a16:creationId xmlns:a16="http://schemas.microsoft.com/office/drawing/2014/main" id="{25F7B9D5-F8E6-1EC9-0E81-0E03090166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3" name="Oval 1785">
                <a:extLst>
                  <a:ext uri="{FF2B5EF4-FFF2-40B4-BE49-F238E27FC236}">
                    <a16:creationId xmlns:a16="http://schemas.microsoft.com/office/drawing/2014/main" id="{2C012B58-ECD1-AC08-455A-4B1E6FB433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4" name="Oval 1786">
                <a:extLst>
                  <a:ext uri="{FF2B5EF4-FFF2-40B4-BE49-F238E27FC236}">
                    <a16:creationId xmlns:a16="http://schemas.microsoft.com/office/drawing/2014/main" id="{0AC38291-41E0-8D01-5721-C59F7B8A7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5" name="Oval 1787">
                <a:extLst>
                  <a:ext uri="{FF2B5EF4-FFF2-40B4-BE49-F238E27FC236}">
                    <a16:creationId xmlns:a16="http://schemas.microsoft.com/office/drawing/2014/main" id="{858BCE3D-537D-7F74-76CC-0891C1E8E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6" name="Oval 1788">
                <a:extLst>
                  <a:ext uri="{FF2B5EF4-FFF2-40B4-BE49-F238E27FC236}">
                    <a16:creationId xmlns:a16="http://schemas.microsoft.com/office/drawing/2014/main" id="{25C5AD09-8F84-684C-DD27-A4AA61871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7" name="Oval 1789">
                <a:extLst>
                  <a:ext uri="{FF2B5EF4-FFF2-40B4-BE49-F238E27FC236}">
                    <a16:creationId xmlns:a16="http://schemas.microsoft.com/office/drawing/2014/main" id="{6BC6DF6D-2DB0-6CB9-4CF6-28258FA55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8" name="Oval 1790">
                <a:extLst>
                  <a:ext uri="{FF2B5EF4-FFF2-40B4-BE49-F238E27FC236}">
                    <a16:creationId xmlns:a16="http://schemas.microsoft.com/office/drawing/2014/main" id="{3A38BFF9-0EEF-4164-9F04-C5247DBE5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9" name="Oval 1791">
                <a:extLst>
                  <a:ext uri="{FF2B5EF4-FFF2-40B4-BE49-F238E27FC236}">
                    <a16:creationId xmlns:a16="http://schemas.microsoft.com/office/drawing/2014/main" id="{059E441F-5F5D-556D-DD8A-D9B286D93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0" name="Oval 1792">
                <a:extLst>
                  <a:ext uri="{FF2B5EF4-FFF2-40B4-BE49-F238E27FC236}">
                    <a16:creationId xmlns:a16="http://schemas.microsoft.com/office/drawing/2014/main" id="{6BE645D0-375D-E5E1-D5D7-62DA23A17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1" name="Oval 1793">
                <a:extLst>
                  <a:ext uri="{FF2B5EF4-FFF2-40B4-BE49-F238E27FC236}">
                    <a16:creationId xmlns:a16="http://schemas.microsoft.com/office/drawing/2014/main" id="{1A24FF80-91EC-A267-9A27-18CA90926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2" name="Oval 1794">
                <a:extLst>
                  <a:ext uri="{FF2B5EF4-FFF2-40B4-BE49-F238E27FC236}">
                    <a16:creationId xmlns:a16="http://schemas.microsoft.com/office/drawing/2014/main" id="{25279F91-3BBD-7191-FDEC-34F67F26F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3" name="Oval 1795">
                <a:extLst>
                  <a:ext uri="{FF2B5EF4-FFF2-40B4-BE49-F238E27FC236}">
                    <a16:creationId xmlns:a16="http://schemas.microsoft.com/office/drawing/2014/main" id="{FD412451-DCE6-A550-DB89-0B6C4F05F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4" name="Oval 1796">
                <a:extLst>
                  <a:ext uri="{FF2B5EF4-FFF2-40B4-BE49-F238E27FC236}">
                    <a16:creationId xmlns:a16="http://schemas.microsoft.com/office/drawing/2014/main" id="{79DF213D-0823-9EF2-5083-F545882ABD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5" name="Oval 1797">
                <a:extLst>
                  <a:ext uri="{FF2B5EF4-FFF2-40B4-BE49-F238E27FC236}">
                    <a16:creationId xmlns:a16="http://schemas.microsoft.com/office/drawing/2014/main" id="{9A8675FE-AC04-2E17-91FC-6CF3D65E0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6" name="Oval 1798">
                <a:extLst>
                  <a:ext uri="{FF2B5EF4-FFF2-40B4-BE49-F238E27FC236}">
                    <a16:creationId xmlns:a16="http://schemas.microsoft.com/office/drawing/2014/main" id="{88AB49C7-571E-844B-59DC-4A080A3C9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7" name="Oval 1799">
                <a:extLst>
                  <a:ext uri="{FF2B5EF4-FFF2-40B4-BE49-F238E27FC236}">
                    <a16:creationId xmlns:a16="http://schemas.microsoft.com/office/drawing/2014/main" id="{D9BD6FA0-112F-1699-31D3-593E1E90F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8" name="Oval 1800">
                <a:extLst>
                  <a:ext uri="{FF2B5EF4-FFF2-40B4-BE49-F238E27FC236}">
                    <a16:creationId xmlns:a16="http://schemas.microsoft.com/office/drawing/2014/main" id="{BAD6E3CA-0946-6A0B-742B-EC618CE96F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9" name="Oval 1801">
                <a:extLst>
                  <a:ext uri="{FF2B5EF4-FFF2-40B4-BE49-F238E27FC236}">
                    <a16:creationId xmlns:a16="http://schemas.microsoft.com/office/drawing/2014/main" id="{CD1EE433-641C-5B89-79FE-1C326BB3B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0" name="Oval 1802">
                <a:extLst>
                  <a:ext uri="{FF2B5EF4-FFF2-40B4-BE49-F238E27FC236}">
                    <a16:creationId xmlns:a16="http://schemas.microsoft.com/office/drawing/2014/main" id="{C6E07752-A1A2-9E98-CAC8-050D72498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1" name="Oval 1803">
                <a:extLst>
                  <a:ext uri="{FF2B5EF4-FFF2-40B4-BE49-F238E27FC236}">
                    <a16:creationId xmlns:a16="http://schemas.microsoft.com/office/drawing/2014/main" id="{EEC35C1B-CD01-FFA5-BE9D-21EE9E660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2" name="Oval 1804">
                <a:extLst>
                  <a:ext uri="{FF2B5EF4-FFF2-40B4-BE49-F238E27FC236}">
                    <a16:creationId xmlns:a16="http://schemas.microsoft.com/office/drawing/2014/main" id="{86F33E17-5B7D-E3A8-7DC8-9286E32DB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3" name="Oval 1805">
                <a:extLst>
                  <a:ext uri="{FF2B5EF4-FFF2-40B4-BE49-F238E27FC236}">
                    <a16:creationId xmlns:a16="http://schemas.microsoft.com/office/drawing/2014/main" id="{A3D4F98D-73BA-C7EB-A292-EC7A63E63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4" name="Oval 1806">
                <a:extLst>
                  <a:ext uri="{FF2B5EF4-FFF2-40B4-BE49-F238E27FC236}">
                    <a16:creationId xmlns:a16="http://schemas.microsoft.com/office/drawing/2014/main" id="{C29CA010-32D6-ED21-16E3-B17B9542B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5" name="Oval 1807">
                <a:extLst>
                  <a:ext uri="{FF2B5EF4-FFF2-40B4-BE49-F238E27FC236}">
                    <a16:creationId xmlns:a16="http://schemas.microsoft.com/office/drawing/2014/main" id="{D9598B9E-9AC2-2C83-77D8-E384A1C64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6" name="Oval 1808">
                <a:extLst>
                  <a:ext uri="{FF2B5EF4-FFF2-40B4-BE49-F238E27FC236}">
                    <a16:creationId xmlns:a16="http://schemas.microsoft.com/office/drawing/2014/main" id="{96517904-53C4-BAA6-9539-6CB23D5026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7" name="Oval 1809">
                <a:extLst>
                  <a:ext uri="{FF2B5EF4-FFF2-40B4-BE49-F238E27FC236}">
                    <a16:creationId xmlns:a16="http://schemas.microsoft.com/office/drawing/2014/main" id="{7597D0EB-64A2-24A9-9A65-583AF5C61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8" name="Oval 1810">
                <a:extLst>
                  <a:ext uri="{FF2B5EF4-FFF2-40B4-BE49-F238E27FC236}">
                    <a16:creationId xmlns:a16="http://schemas.microsoft.com/office/drawing/2014/main" id="{40691A3C-ECC7-3191-87CC-9A8FA8ED3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1803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9" name="Oval 1811">
                <a:extLst>
                  <a:ext uri="{FF2B5EF4-FFF2-40B4-BE49-F238E27FC236}">
                    <a16:creationId xmlns:a16="http://schemas.microsoft.com/office/drawing/2014/main" id="{9199D5BD-606B-14C0-6C4E-A20909D94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155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0" name="Oval 1812">
                <a:extLst>
                  <a:ext uri="{FF2B5EF4-FFF2-40B4-BE49-F238E27FC236}">
                    <a16:creationId xmlns:a16="http://schemas.microsoft.com/office/drawing/2014/main" id="{4FF54252-36EF-F711-3795-BCD428486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27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1" name="Oval 1813">
                <a:extLst>
                  <a:ext uri="{FF2B5EF4-FFF2-40B4-BE49-F238E27FC236}">
                    <a16:creationId xmlns:a16="http://schemas.microsoft.com/office/drawing/2014/main" id="{264AA6A3-A3A7-9A78-BCB3-17845B66C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50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2" name="Oval 1814">
                <a:extLst>
                  <a:ext uri="{FF2B5EF4-FFF2-40B4-BE49-F238E27FC236}">
                    <a16:creationId xmlns:a16="http://schemas.microsoft.com/office/drawing/2014/main" id="{56E1AFD7-6100-47A5-F659-7980941FA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624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3" name="Oval 1815">
                <a:extLst>
                  <a:ext uri="{FF2B5EF4-FFF2-40B4-BE49-F238E27FC236}">
                    <a16:creationId xmlns:a16="http://schemas.microsoft.com/office/drawing/2014/main" id="{9C4D7441-1E4E-54CA-1CBB-D05913E7A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74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4" name="Oval 1816">
                <a:extLst>
                  <a:ext uri="{FF2B5EF4-FFF2-40B4-BE49-F238E27FC236}">
                    <a16:creationId xmlns:a16="http://schemas.microsoft.com/office/drawing/2014/main" id="{A8686E70-C342-6575-2218-28B8616DD3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858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5" name="Oval 1817">
                <a:extLst>
                  <a:ext uri="{FF2B5EF4-FFF2-40B4-BE49-F238E27FC236}">
                    <a16:creationId xmlns:a16="http://schemas.microsoft.com/office/drawing/2014/main" id="{7463FEF2-0365-1260-C62A-67DF9F48A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976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6" name="Oval 1818">
                <a:extLst>
                  <a:ext uri="{FF2B5EF4-FFF2-40B4-BE49-F238E27FC236}">
                    <a16:creationId xmlns:a16="http://schemas.microsoft.com/office/drawing/2014/main" id="{11A94405-2DC4-3700-F658-811BE20E1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094"/>
                <a:ext cx="73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7" name="Oval 1819">
                <a:extLst>
                  <a:ext uri="{FF2B5EF4-FFF2-40B4-BE49-F238E27FC236}">
                    <a16:creationId xmlns:a16="http://schemas.microsoft.com/office/drawing/2014/main" id="{468579C8-4009-FC9A-DEE5-8D7003747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21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8" name="Oval 1820">
                <a:extLst>
                  <a:ext uri="{FF2B5EF4-FFF2-40B4-BE49-F238E27FC236}">
                    <a16:creationId xmlns:a16="http://schemas.microsoft.com/office/drawing/2014/main" id="{DC0B3CF5-A646-86C8-B411-7427C13D0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32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9" name="Oval 1821">
                <a:extLst>
                  <a:ext uri="{FF2B5EF4-FFF2-40B4-BE49-F238E27FC236}">
                    <a16:creationId xmlns:a16="http://schemas.microsoft.com/office/drawing/2014/main" id="{D9A617A0-2499-9759-5950-A8A7A466D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153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0" name="Oval 1822">
                <a:extLst>
                  <a:ext uri="{FF2B5EF4-FFF2-40B4-BE49-F238E27FC236}">
                    <a16:creationId xmlns:a16="http://schemas.microsoft.com/office/drawing/2014/main" id="{196CBC4B-4264-FF3E-CBF2-89BF3D8F7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269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1" name="Oval 1823">
                <a:extLst>
                  <a:ext uri="{FF2B5EF4-FFF2-40B4-BE49-F238E27FC236}">
                    <a16:creationId xmlns:a16="http://schemas.microsoft.com/office/drawing/2014/main" id="{3E66892D-9ABA-CBBF-C1F5-3BA91B263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740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2" name="Oval 1824">
                <a:extLst>
                  <a:ext uri="{FF2B5EF4-FFF2-40B4-BE49-F238E27FC236}">
                    <a16:creationId xmlns:a16="http://schemas.microsoft.com/office/drawing/2014/main" id="{EAB7AF1B-74D3-1B15-9C83-1316E7F77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856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3" name="Oval 1825">
                <a:extLst>
                  <a:ext uri="{FF2B5EF4-FFF2-40B4-BE49-F238E27FC236}">
                    <a16:creationId xmlns:a16="http://schemas.microsoft.com/office/drawing/2014/main" id="{38D16EF2-5990-8497-376F-00EF737D9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974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4" name="Oval 1826">
                <a:extLst>
                  <a:ext uri="{FF2B5EF4-FFF2-40B4-BE49-F238E27FC236}">
                    <a16:creationId xmlns:a16="http://schemas.microsoft.com/office/drawing/2014/main" id="{4BF75440-1C66-EC5B-0C53-68ECDD5D10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092"/>
                <a:ext cx="70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5" name="Oval 1827">
                <a:extLst>
                  <a:ext uri="{FF2B5EF4-FFF2-40B4-BE49-F238E27FC236}">
                    <a16:creationId xmlns:a16="http://schemas.microsoft.com/office/drawing/2014/main" id="{CD8AB7AF-7FC6-6E28-25AF-510AF4BC2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209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6" name="Oval 1828">
                <a:extLst>
                  <a:ext uri="{FF2B5EF4-FFF2-40B4-BE49-F238E27FC236}">
                    <a16:creationId xmlns:a16="http://schemas.microsoft.com/office/drawing/2014/main" id="{2497375A-4136-7F0C-9BCE-FF9B97616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327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7" name="Oval 1829">
                <a:extLst>
                  <a:ext uri="{FF2B5EF4-FFF2-40B4-BE49-F238E27FC236}">
                    <a16:creationId xmlns:a16="http://schemas.microsoft.com/office/drawing/2014/main" id="{B73F91F2-07B1-7280-BA5C-4E16A678A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443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8" name="Oval 1830">
                <a:extLst>
                  <a:ext uri="{FF2B5EF4-FFF2-40B4-BE49-F238E27FC236}">
                    <a16:creationId xmlns:a16="http://schemas.microsoft.com/office/drawing/2014/main" id="{DC30B7AE-1694-45C9-5090-8179EC088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9" name="Oval 1831">
                <a:extLst>
                  <a:ext uri="{FF2B5EF4-FFF2-40B4-BE49-F238E27FC236}">
                    <a16:creationId xmlns:a16="http://schemas.microsoft.com/office/drawing/2014/main" id="{741A8196-127F-6FF4-23EC-FB36BF8B6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27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0" name="Oval 1832">
                <a:extLst>
                  <a:ext uri="{FF2B5EF4-FFF2-40B4-BE49-F238E27FC236}">
                    <a16:creationId xmlns:a16="http://schemas.microsoft.com/office/drawing/2014/main" id="{56FFAF80-A59F-D93F-3525-6093E37AE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85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1" name="Oval 1833">
                <a:extLst>
                  <a:ext uri="{FF2B5EF4-FFF2-40B4-BE49-F238E27FC236}">
                    <a16:creationId xmlns:a16="http://schemas.microsoft.com/office/drawing/2014/main" id="{291CFDCC-FF0D-5E77-64CC-F86181F64E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97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2" name="Oval 1834">
                <a:extLst>
                  <a:ext uri="{FF2B5EF4-FFF2-40B4-BE49-F238E27FC236}">
                    <a16:creationId xmlns:a16="http://schemas.microsoft.com/office/drawing/2014/main" id="{99AE8A80-D079-8480-C926-E88C5CA39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092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3" name="Oval 1835">
                <a:extLst>
                  <a:ext uri="{FF2B5EF4-FFF2-40B4-BE49-F238E27FC236}">
                    <a16:creationId xmlns:a16="http://schemas.microsoft.com/office/drawing/2014/main" id="{CFA227EA-1BE5-EB3D-EBCF-05A7DDAAA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4" name="Oval 1836">
                <a:extLst>
                  <a:ext uri="{FF2B5EF4-FFF2-40B4-BE49-F238E27FC236}">
                    <a16:creationId xmlns:a16="http://schemas.microsoft.com/office/drawing/2014/main" id="{E86CF510-C46F-39CE-D966-49516092F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5" name="Oval 1837">
                <a:extLst>
                  <a:ext uri="{FF2B5EF4-FFF2-40B4-BE49-F238E27FC236}">
                    <a16:creationId xmlns:a16="http://schemas.microsoft.com/office/drawing/2014/main" id="{8F85F170-1D06-1177-07D0-F6787675A5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6" name="Oval 1838">
                <a:extLst>
                  <a:ext uri="{FF2B5EF4-FFF2-40B4-BE49-F238E27FC236}">
                    <a16:creationId xmlns:a16="http://schemas.microsoft.com/office/drawing/2014/main" id="{28AA58BC-B72C-C776-8A44-CA310C8FA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7" name="Oval 1839">
                <a:extLst>
                  <a:ext uri="{FF2B5EF4-FFF2-40B4-BE49-F238E27FC236}">
                    <a16:creationId xmlns:a16="http://schemas.microsoft.com/office/drawing/2014/main" id="{793896F2-6C33-DFA3-08BE-49EBF9957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85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8" name="Oval 1840">
                <a:extLst>
                  <a:ext uri="{FF2B5EF4-FFF2-40B4-BE49-F238E27FC236}">
                    <a16:creationId xmlns:a16="http://schemas.microsoft.com/office/drawing/2014/main" id="{2F4F25F9-E407-6B86-F1CF-68046E0AC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97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9" name="Oval 1841">
                <a:extLst>
                  <a:ext uri="{FF2B5EF4-FFF2-40B4-BE49-F238E27FC236}">
                    <a16:creationId xmlns:a16="http://schemas.microsoft.com/office/drawing/2014/main" id="{6A93D913-3135-9EDD-70BD-65C62608F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092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0" name="Oval 1842">
                <a:extLst>
                  <a:ext uri="{FF2B5EF4-FFF2-40B4-BE49-F238E27FC236}">
                    <a16:creationId xmlns:a16="http://schemas.microsoft.com/office/drawing/2014/main" id="{48F2B90F-7450-B06D-934F-451F9320A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1" name="Oval 1843">
                <a:extLst>
                  <a:ext uri="{FF2B5EF4-FFF2-40B4-BE49-F238E27FC236}">
                    <a16:creationId xmlns:a16="http://schemas.microsoft.com/office/drawing/2014/main" id="{FFAFC763-4FF7-BB33-73AE-58D1E2F1B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2" name="Oval 1844">
                <a:extLst>
                  <a:ext uri="{FF2B5EF4-FFF2-40B4-BE49-F238E27FC236}">
                    <a16:creationId xmlns:a16="http://schemas.microsoft.com/office/drawing/2014/main" id="{4C04B978-F94B-39EA-F61B-B646F2C11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3" name="Oval 1845">
                <a:extLst>
                  <a:ext uri="{FF2B5EF4-FFF2-40B4-BE49-F238E27FC236}">
                    <a16:creationId xmlns:a16="http://schemas.microsoft.com/office/drawing/2014/main" id="{5B1929CB-E45C-13F0-3F06-9648FC3E4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4" name="Oval 1846">
                <a:extLst>
                  <a:ext uri="{FF2B5EF4-FFF2-40B4-BE49-F238E27FC236}">
                    <a16:creationId xmlns:a16="http://schemas.microsoft.com/office/drawing/2014/main" id="{78500A36-786E-F60A-090D-E93A9996C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1919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5" name="Oval 1847">
                <a:extLst>
                  <a:ext uri="{FF2B5EF4-FFF2-40B4-BE49-F238E27FC236}">
                    <a16:creationId xmlns:a16="http://schemas.microsoft.com/office/drawing/2014/main" id="{043F344A-CB25-41E9-7FB1-C80C8BFF8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092"/>
                <a:ext cx="70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6" name="Oval 1848">
                <a:extLst>
                  <a:ext uri="{FF2B5EF4-FFF2-40B4-BE49-F238E27FC236}">
                    <a16:creationId xmlns:a16="http://schemas.microsoft.com/office/drawing/2014/main" id="{54165023-DD27-4583-2F19-54B8B5663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211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7" name="Oval 1849">
                <a:extLst>
                  <a:ext uri="{FF2B5EF4-FFF2-40B4-BE49-F238E27FC236}">
                    <a16:creationId xmlns:a16="http://schemas.microsoft.com/office/drawing/2014/main" id="{FBB0CCE2-97A2-3AD1-0764-CEE8B24CF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327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8" name="Oval 1850">
                <a:extLst>
                  <a:ext uri="{FF2B5EF4-FFF2-40B4-BE49-F238E27FC236}">
                    <a16:creationId xmlns:a16="http://schemas.microsoft.com/office/drawing/2014/main" id="{AB4D59A0-DEEF-6928-9398-524D6644C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445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9" name="Oval 1851">
                <a:extLst>
                  <a:ext uri="{FF2B5EF4-FFF2-40B4-BE49-F238E27FC236}">
                    <a16:creationId xmlns:a16="http://schemas.microsoft.com/office/drawing/2014/main" id="{2192B9B5-833A-C946-1B6B-89EA014701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561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0" name="Oval 1852">
                <a:extLst>
                  <a:ext uri="{FF2B5EF4-FFF2-40B4-BE49-F238E27FC236}">
                    <a16:creationId xmlns:a16="http://schemas.microsoft.com/office/drawing/2014/main" id="{418F3415-BC35-B0FA-09D9-83C9C5855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1" name="Oval 1853">
                <a:extLst>
                  <a:ext uri="{FF2B5EF4-FFF2-40B4-BE49-F238E27FC236}">
                    <a16:creationId xmlns:a16="http://schemas.microsoft.com/office/drawing/2014/main" id="{5D327FF8-A7AF-716F-E851-21D6BB5ED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2" name="Oval 1854">
                <a:extLst>
                  <a:ext uri="{FF2B5EF4-FFF2-40B4-BE49-F238E27FC236}">
                    <a16:creationId xmlns:a16="http://schemas.microsoft.com/office/drawing/2014/main" id="{C15A0F61-D463-4164-B828-39B9FD833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3" name="Oval 1855">
                <a:extLst>
                  <a:ext uri="{FF2B5EF4-FFF2-40B4-BE49-F238E27FC236}">
                    <a16:creationId xmlns:a16="http://schemas.microsoft.com/office/drawing/2014/main" id="{B0FD0080-6FFF-4483-6862-81AD18C850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4" name="Oval 1856">
                <a:extLst>
                  <a:ext uri="{FF2B5EF4-FFF2-40B4-BE49-F238E27FC236}">
                    <a16:creationId xmlns:a16="http://schemas.microsoft.com/office/drawing/2014/main" id="{DBB4D4F2-15BD-AF22-4A3F-5C49177B6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5" name="Oval 1857">
                <a:extLst>
                  <a:ext uri="{FF2B5EF4-FFF2-40B4-BE49-F238E27FC236}">
                    <a16:creationId xmlns:a16="http://schemas.microsoft.com/office/drawing/2014/main" id="{42E4AEE1-8A50-91D0-C06E-5C70646E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6" name="Oval 1858">
                <a:extLst>
                  <a:ext uri="{FF2B5EF4-FFF2-40B4-BE49-F238E27FC236}">
                    <a16:creationId xmlns:a16="http://schemas.microsoft.com/office/drawing/2014/main" id="{C7793A16-B30E-6FE8-450F-527314FC6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7" name="Oval 1859">
                <a:extLst>
                  <a:ext uri="{FF2B5EF4-FFF2-40B4-BE49-F238E27FC236}">
                    <a16:creationId xmlns:a16="http://schemas.microsoft.com/office/drawing/2014/main" id="{29937868-BC95-11D6-830F-48F60F3E2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215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8" name="Oval 1860">
                <a:extLst>
                  <a:ext uri="{FF2B5EF4-FFF2-40B4-BE49-F238E27FC236}">
                    <a16:creationId xmlns:a16="http://schemas.microsoft.com/office/drawing/2014/main" id="{85D61DA9-47CB-5A2D-CC0E-7D46DE659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9" name="Oval 1861">
                <a:extLst>
                  <a:ext uri="{FF2B5EF4-FFF2-40B4-BE49-F238E27FC236}">
                    <a16:creationId xmlns:a16="http://schemas.microsoft.com/office/drawing/2014/main" id="{352494C7-2FC1-8757-D392-6E271E39C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0" name="Oval 1862">
                <a:extLst>
                  <a:ext uri="{FF2B5EF4-FFF2-40B4-BE49-F238E27FC236}">
                    <a16:creationId xmlns:a16="http://schemas.microsoft.com/office/drawing/2014/main" id="{4CB78AF1-565D-99CE-A45A-18545DCCE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1" name="Oval 1863">
                <a:extLst>
                  <a:ext uri="{FF2B5EF4-FFF2-40B4-BE49-F238E27FC236}">
                    <a16:creationId xmlns:a16="http://schemas.microsoft.com/office/drawing/2014/main" id="{77D64036-C5E1-22DE-987D-402302E08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2" name="Oval 1864">
                <a:extLst>
                  <a:ext uri="{FF2B5EF4-FFF2-40B4-BE49-F238E27FC236}">
                    <a16:creationId xmlns:a16="http://schemas.microsoft.com/office/drawing/2014/main" id="{1D4CF1FA-4D52-F739-409E-C1D678ABA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3" name="Oval 1865">
                <a:extLst>
                  <a:ext uri="{FF2B5EF4-FFF2-40B4-BE49-F238E27FC236}">
                    <a16:creationId xmlns:a16="http://schemas.microsoft.com/office/drawing/2014/main" id="{73BB537C-A3C0-2E17-9BAA-CBADFEDCE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4" name="Oval 1866">
                <a:extLst>
                  <a:ext uri="{FF2B5EF4-FFF2-40B4-BE49-F238E27FC236}">
                    <a16:creationId xmlns:a16="http://schemas.microsoft.com/office/drawing/2014/main" id="{5CAD87C5-8A05-6B89-CD56-2826FF099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5" name="Oval 1867">
                <a:extLst>
                  <a:ext uri="{FF2B5EF4-FFF2-40B4-BE49-F238E27FC236}">
                    <a16:creationId xmlns:a16="http://schemas.microsoft.com/office/drawing/2014/main" id="{A9E98A34-4F26-7CC5-652D-0E8B825D1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6" name="Oval 1868">
                <a:extLst>
                  <a:ext uri="{FF2B5EF4-FFF2-40B4-BE49-F238E27FC236}">
                    <a16:creationId xmlns:a16="http://schemas.microsoft.com/office/drawing/2014/main" id="{3356ECE4-F0BA-CAEE-CEFD-969DB22C5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7" name="Oval 1869">
                <a:extLst>
                  <a:ext uri="{FF2B5EF4-FFF2-40B4-BE49-F238E27FC236}">
                    <a16:creationId xmlns:a16="http://schemas.microsoft.com/office/drawing/2014/main" id="{0C5C7BC5-6B23-AA01-C132-ABAB1EB51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8" name="Oval 1870">
                <a:extLst>
                  <a:ext uri="{FF2B5EF4-FFF2-40B4-BE49-F238E27FC236}">
                    <a16:creationId xmlns:a16="http://schemas.microsoft.com/office/drawing/2014/main" id="{350FE3CC-A8DE-53E2-CEA4-DA41A40D6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215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9" name="Oval 1871">
                <a:extLst>
                  <a:ext uri="{FF2B5EF4-FFF2-40B4-BE49-F238E27FC236}">
                    <a16:creationId xmlns:a16="http://schemas.microsoft.com/office/drawing/2014/main" id="{41DC28FB-903E-F768-360E-13CE5CB31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44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0" name="Oval 1872">
                <a:extLst>
                  <a:ext uri="{FF2B5EF4-FFF2-40B4-BE49-F238E27FC236}">
                    <a16:creationId xmlns:a16="http://schemas.microsoft.com/office/drawing/2014/main" id="{3E6BEC74-67E6-6382-7B7D-06CC4D5D8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56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1" name="Oval 1873">
                <a:extLst>
                  <a:ext uri="{FF2B5EF4-FFF2-40B4-BE49-F238E27FC236}">
                    <a16:creationId xmlns:a16="http://schemas.microsoft.com/office/drawing/2014/main" id="{77CB5882-AEEF-27B7-9CB9-D0B68FCB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6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2" name="Oval 1874">
                <a:extLst>
                  <a:ext uri="{FF2B5EF4-FFF2-40B4-BE49-F238E27FC236}">
                    <a16:creationId xmlns:a16="http://schemas.microsoft.com/office/drawing/2014/main" id="{E022CA43-DFD7-B350-92B6-AFBE306A1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180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3" name="Oval 1875">
                <a:extLst>
                  <a:ext uri="{FF2B5EF4-FFF2-40B4-BE49-F238E27FC236}">
                    <a16:creationId xmlns:a16="http://schemas.microsoft.com/office/drawing/2014/main" id="{C1F24977-619E-B4EB-8D51-A318DA0E4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192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4" name="Oval 1876">
                <a:extLst>
                  <a:ext uri="{FF2B5EF4-FFF2-40B4-BE49-F238E27FC236}">
                    <a16:creationId xmlns:a16="http://schemas.microsoft.com/office/drawing/2014/main" id="{FFA8F95D-7AAA-7925-AABB-8662A56BC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03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5" name="Oval 1877">
                <a:extLst>
                  <a:ext uri="{FF2B5EF4-FFF2-40B4-BE49-F238E27FC236}">
                    <a16:creationId xmlns:a16="http://schemas.microsoft.com/office/drawing/2014/main" id="{ACDEB834-236D-ECAC-F69A-98C0CD382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15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6" name="Oval 1878">
                <a:extLst>
                  <a:ext uri="{FF2B5EF4-FFF2-40B4-BE49-F238E27FC236}">
                    <a16:creationId xmlns:a16="http://schemas.microsoft.com/office/drawing/2014/main" id="{17FE2077-56A3-654D-AC67-588C8B7D2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44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7" name="Oval 1879">
                <a:extLst>
                  <a:ext uri="{FF2B5EF4-FFF2-40B4-BE49-F238E27FC236}">
                    <a16:creationId xmlns:a16="http://schemas.microsoft.com/office/drawing/2014/main" id="{71C0522E-0920-B1DA-81DE-7B479A93D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68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8" name="Oval 1880">
                <a:extLst>
                  <a:ext uri="{FF2B5EF4-FFF2-40B4-BE49-F238E27FC236}">
                    <a16:creationId xmlns:a16="http://schemas.microsoft.com/office/drawing/2014/main" id="{2CD2BEC5-4157-ABEB-5ACE-2F58F9266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9" name="Oval 1881">
                <a:extLst>
                  <a:ext uri="{FF2B5EF4-FFF2-40B4-BE49-F238E27FC236}">
                    <a16:creationId xmlns:a16="http://schemas.microsoft.com/office/drawing/2014/main" id="{0E0E5B98-478B-11A7-F308-EA0D4178F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192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0" name="Oval 1882">
                <a:extLst>
                  <a:ext uri="{FF2B5EF4-FFF2-40B4-BE49-F238E27FC236}">
                    <a16:creationId xmlns:a16="http://schemas.microsoft.com/office/drawing/2014/main" id="{610379A6-6702-AAE6-3CB9-EAA211046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03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1" name="Oval 1883">
                <a:extLst>
                  <a:ext uri="{FF2B5EF4-FFF2-40B4-BE49-F238E27FC236}">
                    <a16:creationId xmlns:a16="http://schemas.microsoft.com/office/drawing/2014/main" id="{41599956-8B0C-3095-C933-62AAC3A88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15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2" name="Oval 1884">
                <a:extLst>
                  <a:ext uri="{FF2B5EF4-FFF2-40B4-BE49-F238E27FC236}">
                    <a16:creationId xmlns:a16="http://schemas.microsoft.com/office/drawing/2014/main" id="{D5E50187-48F7-DCA4-66E6-81376B385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32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3" name="Oval 1885">
                <a:extLst>
                  <a:ext uri="{FF2B5EF4-FFF2-40B4-BE49-F238E27FC236}">
                    <a16:creationId xmlns:a16="http://schemas.microsoft.com/office/drawing/2014/main" id="{40F5BB33-B035-BC24-F2C1-767108E48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68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4" name="Oval 1886">
                <a:extLst>
                  <a:ext uri="{FF2B5EF4-FFF2-40B4-BE49-F238E27FC236}">
                    <a16:creationId xmlns:a16="http://schemas.microsoft.com/office/drawing/2014/main" id="{6548ED16-E472-B8E0-2F33-45DE34FE7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5" name="Oval 1887">
                <a:extLst>
                  <a:ext uri="{FF2B5EF4-FFF2-40B4-BE49-F238E27FC236}">
                    <a16:creationId xmlns:a16="http://schemas.microsoft.com/office/drawing/2014/main" id="{5F19F1BC-89E1-0DD5-9058-FE87967520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6" name="Oval 1888">
                <a:extLst>
                  <a:ext uri="{FF2B5EF4-FFF2-40B4-BE49-F238E27FC236}">
                    <a16:creationId xmlns:a16="http://schemas.microsoft.com/office/drawing/2014/main" id="{8580D59C-8CA5-E63D-EE9C-7D061AC1A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203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7" name="Oval 1889">
                <a:extLst>
                  <a:ext uri="{FF2B5EF4-FFF2-40B4-BE49-F238E27FC236}">
                    <a16:creationId xmlns:a16="http://schemas.microsoft.com/office/drawing/2014/main" id="{C617B337-DC70-96A5-F6AE-1E4CDDC18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215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8" name="Oval 1890">
                <a:extLst>
                  <a:ext uri="{FF2B5EF4-FFF2-40B4-BE49-F238E27FC236}">
                    <a16:creationId xmlns:a16="http://schemas.microsoft.com/office/drawing/2014/main" id="{D3F44819-3491-2993-AD3A-FF674B0B4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332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9" name="Oval 1891">
                <a:extLst>
                  <a:ext uri="{FF2B5EF4-FFF2-40B4-BE49-F238E27FC236}">
                    <a16:creationId xmlns:a16="http://schemas.microsoft.com/office/drawing/2014/main" id="{5BC0789A-525F-639B-B51C-514244626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344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0" name="Oval 1892">
                <a:extLst>
                  <a:ext uri="{FF2B5EF4-FFF2-40B4-BE49-F238E27FC236}">
                    <a16:creationId xmlns:a16="http://schemas.microsoft.com/office/drawing/2014/main" id="{52DDD2AB-59C1-D40E-968A-266A7AE73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1" name="Oval 1893">
                <a:extLst>
                  <a:ext uri="{FF2B5EF4-FFF2-40B4-BE49-F238E27FC236}">
                    <a16:creationId xmlns:a16="http://schemas.microsoft.com/office/drawing/2014/main" id="{24087D5F-D10F-7D2C-B384-930790518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2" name="Oval 1894">
                <a:extLst>
                  <a:ext uri="{FF2B5EF4-FFF2-40B4-BE49-F238E27FC236}">
                    <a16:creationId xmlns:a16="http://schemas.microsoft.com/office/drawing/2014/main" id="{CBA6D8AB-73EB-7D8B-DFCA-E548C88DA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297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3" name="Oval 1895">
                <a:extLst>
                  <a:ext uri="{FF2B5EF4-FFF2-40B4-BE49-F238E27FC236}">
                    <a16:creationId xmlns:a16="http://schemas.microsoft.com/office/drawing/2014/main" id="{1F982CFC-AD5E-A7F9-E823-407DE3A10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356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4" name="Oval 1896">
                <a:extLst>
                  <a:ext uri="{FF2B5EF4-FFF2-40B4-BE49-F238E27FC236}">
                    <a16:creationId xmlns:a16="http://schemas.microsoft.com/office/drawing/2014/main" id="{E59E4C2A-872B-462F-E99C-72A4077AC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180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5" name="Oval 1897">
                <a:extLst>
                  <a:ext uri="{FF2B5EF4-FFF2-40B4-BE49-F238E27FC236}">
                    <a16:creationId xmlns:a16="http://schemas.microsoft.com/office/drawing/2014/main" id="{696E6709-B688-9DCC-A124-7DF3120432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6" name="Oval 1898">
                <a:extLst>
                  <a:ext uri="{FF2B5EF4-FFF2-40B4-BE49-F238E27FC236}">
                    <a16:creationId xmlns:a16="http://schemas.microsoft.com/office/drawing/2014/main" id="{34D392D2-52B1-0935-257A-5CA382611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7" name="Oval 1899">
                <a:extLst>
                  <a:ext uri="{FF2B5EF4-FFF2-40B4-BE49-F238E27FC236}">
                    <a16:creationId xmlns:a16="http://schemas.microsoft.com/office/drawing/2014/main" id="{F9829E69-BE1E-9D31-69FA-B5B8AB140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356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8" name="Oval 1900">
                <a:extLst>
                  <a:ext uri="{FF2B5EF4-FFF2-40B4-BE49-F238E27FC236}">
                    <a16:creationId xmlns:a16="http://schemas.microsoft.com/office/drawing/2014/main" id="{2C27442A-E9A2-7E67-50FE-BA922071B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321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9" name="Oval 1901">
                <a:extLst>
                  <a:ext uri="{FF2B5EF4-FFF2-40B4-BE49-F238E27FC236}">
                    <a16:creationId xmlns:a16="http://schemas.microsoft.com/office/drawing/2014/main" id="{59E2DA05-EC3E-3303-D8D9-2F406A064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321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0" name="Oval 1902">
                <a:extLst>
                  <a:ext uri="{FF2B5EF4-FFF2-40B4-BE49-F238E27FC236}">
                    <a16:creationId xmlns:a16="http://schemas.microsoft.com/office/drawing/2014/main" id="{2E2298A2-B671-B796-451E-270B33BEE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1" name="Oval 1903">
                <a:extLst>
                  <a:ext uri="{FF2B5EF4-FFF2-40B4-BE49-F238E27FC236}">
                    <a16:creationId xmlns:a16="http://schemas.microsoft.com/office/drawing/2014/main" id="{F5FECAEF-A909-CD62-CB1C-6E89B20C4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2" name="Oval 1904">
                <a:extLst>
                  <a:ext uri="{FF2B5EF4-FFF2-40B4-BE49-F238E27FC236}">
                    <a16:creationId xmlns:a16="http://schemas.microsoft.com/office/drawing/2014/main" id="{C03C6844-739B-9A5E-AA8A-7D6C08CBC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8" y="40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3" name="Oval 1905">
                <a:extLst>
                  <a:ext uri="{FF2B5EF4-FFF2-40B4-BE49-F238E27FC236}">
                    <a16:creationId xmlns:a16="http://schemas.microsoft.com/office/drawing/2014/main" id="{C6D21DE3-7A67-F78D-D428-32267D3D5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2" y="414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4" name="Oval 1906">
                <a:extLst>
                  <a:ext uri="{FF2B5EF4-FFF2-40B4-BE49-F238E27FC236}">
                    <a16:creationId xmlns:a16="http://schemas.microsoft.com/office/drawing/2014/main" id="{958EF49A-3071-3C8A-29BB-48D79BAC7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0" y="40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5" name="Oval 1907">
                <a:extLst>
                  <a:ext uri="{FF2B5EF4-FFF2-40B4-BE49-F238E27FC236}">
                    <a16:creationId xmlns:a16="http://schemas.microsoft.com/office/drawing/2014/main" id="{CBBF1F10-A570-4718-C3EF-9F44A2F72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450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6" name="Oval 1908">
                <a:extLst>
                  <a:ext uri="{FF2B5EF4-FFF2-40B4-BE49-F238E27FC236}">
                    <a16:creationId xmlns:a16="http://schemas.microsoft.com/office/drawing/2014/main" id="{EF046132-48BC-F347-75C7-80590ABAF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56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7" name="Oval 1909">
                <a:extLst>
                  <a:ext uri="{FF2B5EF4-FFF2-40B4-BE49-F238E27FC236}">
                    <a16:creationId xmlns:a16="http://schemas.microsoft.com/office/drawing/2014/main" id="{315CEDF0-89F9-E23B-F15B-069535226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68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8" name="Oval 1910">
                <a:extLst>
                  <a:ext uri="{FF2B5EF4-FFF2-40B4-BE49-F238E27FC236}">
                    <a16:creationId xmlns:a16="http://schemas.microsoft.com/office/drawing/2014/main" id="{C3AE38ED-70AA-C69B-D754-594DDDD68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80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9" name="Oval 1911">
                <a:extLst>
                  <a:ext uri="{FF2B5EF4-FFF2-40B4-BE49-F238E27FC236}">
                    <a16:creationId xmlns:a16="http://schemas.microsoft.com/office/drawing/2014/main" id="{26C590A9-21CE-0678-5F8F-5CBDD8DD7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0" name="Oval 1912">
                <a:extLst>
                  <a:ext uri="{FF2B5EF4-FFF2-40B4-BE49-F238E27FC236}">
                    <a16:creationId xmlns:a16="http://schemas.microsoft.com/office/drawing/2014/main" id="{97D1C3A2-20F9-919C-3318-3D7CF6A7A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450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1" name="Oval 1913">
                <a:extLst>
                  <a:ext uri="{FF2B5EF4-FFF2-40B4-BE49-F238E27FC236}">
                    <a16:creationId xmlns:a16="http://schemas.microsoft.com/office/drawing/2014/main" id="{58E99644-DD66-84B6-CF28-75D5129A7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56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sp>
        <p:nvSpPr>
          <p:cNvPr id="1200" name="Oval 1916">
            <a:extLst>
              <a:ext uri="{FF2B5EF4-FFF2-40B4-BE49-F238E27FC236}">
                <a16:creationId xmlns:a16="http://schemas.microsoft.com/office/drawing/2014/main" id="{A59E6DCF-E173-2FA6-59A8-2A354E3AF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3014663"/>
            <a:ext cx="115888" cy="120650"/>
          </a:xfrm>
          <a:prstGeom prst="ellipse">
            <a:avLst/>
          </a:pr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G"/>
          </a:p>
        </p:txBody>
      </p:sp>
      <p:sp>
        <p:nvSpPr>
          <p:cNvPr id="1201" name="Oval 1917">
            <a:extLst>
              <a:ext uri="{FF2B5EF4-FFF2-40B4-BE49-F238E27FC236}">
                <a16:creationId xmlns:a16="http://schemas.microsoft.com/office/drawing/2014/main" id="{D8DBE450-F776-C820-9B69-821C7EEC3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3201988"/>
            <a:ext cx="115888" cy="117475"/>
          </a:xfrm>
          <a:prstGeom prst="ellipse">
            <a:avLst/>
          </a:pr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G"/>
          </a:p>
        </p:txBody>
      </p:sp>
      <p:pic>
        <p:nvPicPr>
          <p:cNvPr id="1204" name="Picture 1920">
            <a:extLst>
              <a:ext uri="{FF2B5EF4-FFF2-40B4-BE49-F238E27FC236}">
                <a16:creationId xmlns:a16="http://schemas.microsoft.com/office/drawing/2014/main" id="{19CB7D2F-BB76-6A15-1E7C-F6FE49CA7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7" y="-9299"/>
            <a:ext cx="12176594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15" name="TextBox 3714">
            <a:extLst>
              <a:ext uri="{FF2B5EF4-FFF2-40B4-BE49-F238E27FC236}">
                <a16:creationId xmlns:a16="http://schemas.microsoft.com/office/drawing/2014/main" id="{ADA3BDA3-4964-E27D-8CAD-F8C2C86994A8}"/>
              </a:ext>
            </a:extLst>
          </p:cNvPr>
          <p:cNvSpPr txBox="1"/>
          <p:nvPr/>
        </p:nvSpPr>
        <p:spPr>
          <a:xfrm>
            <a:off x="-352699" y="2980584"/>
            <a:ext cx="12912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Certificate of Compliance(CoC)Process</a:t>
            </a:r>
            <a:endParaRPr lang="en-PG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E9C9CB-E5D6-F166-A1FD-2CC90CA8184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487" y="171572"/>
            <a:ext cx="1770467" cy="11471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62A96-36D5-34D9-D0FE-2977F38951D9}"/>
              </a:ext>
            </a:extLst>
          </p:cNvPr>
          <p:cNvSpPr txBox="1"/>
          <p:nvPr/>
        </p:nvSpPr>
        <p:spPr>
          <a:xfrm>
            <a:off x="4567585" y="6421091"/>
            <a:ext cx="2650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0"/>
              </a:rPr>
              <a:t>www.ict.gov.pg</a:t>
            </a:r>
          </a:p>
          <a:p>
            <a:endParaRPr lang="en-US" sz="12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en-PG" sz="2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A3E061-F751-FB83-D867-9C80809BD084}"/>
              </a:ext>
            </a:extLst>
          </p:cNvPr>
          <p:cNvSpPr txBox="1"/>
          <p:nvPr/>
        </p:nvSpPr>
        <p:spPr>
          <a:xfrm>
            <a:off x="3509552" y="236749"/>
            <a:ext cx="5825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" panose="00000500000000000000" pitchFamily="2" charset="0"/>
              </a:rPr>
              <a:t>Department of Information And Communications Technology</a:t>
            </a:r>
          </a:p>
          <a:p>
            <a:endParaRPr lang="en-US" sz="24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en-PG" sz="4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EE6EF8D-B52B-9064-D409-ED1D0D0594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051" y="189557"/>
            <a:ext cx="1698821" cy="122018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057FA9C-FA0B-02A0-C2CC-8282F355798D}"/>
              </a:ext>
            </a:extLst>
          </p:cNvPr>
          <p:cNvGrpSpPr/>
          <p:nvPr/>
        </p:nvGrpSpPr>
        <p:grpSpPr>
          <a:xfrm>
            <a:off x="11063603" y="6342549"/>
            <a:ext cx="1135063" cy="420688"/>
            <a:chOff x="7753350" y="5875338"/>
            <a:chExt cx="1135063" cy="420688"/>
          </a:xfrm>
        </p:grpSpPr>
        <p:pic>
          <p:nvPicPr>
            <p:cNvPr id="27" name="Picture 2105">
              <a:extLst>
                <a:ext uri="{FF2B5EF4-FFF2-40B4-BE49-F238E27FC236}">
                  <a16:creationId xmlns:a16="http://schemas.microsoft.com/office/drawing/2014/main" id="{59EB6676-6D05-4ABD-B4D3-55ECBA303F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Freeform 2106">
              <a:extLst>
                <a:ext uri="{FF2B5EF4-FFF2-40B4-BE49-F238E27FC236}">
                  <a16:creationId xmlns:a16="http://schemas.microsoft.com/office/drawing/2014/main" id="{B33289EA-933C-8EB7-EE1A-27F7E17EFC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G"/>
            </a:p>
          </p:txBody>
        </p:sp>
        <p:sp>
          <p:nvSpPr>
            <p:cNvPr id="29" name="Freeform 2107">
              <a:extLst>
                <a:ext uri="{FF2B5EF4-FFF2-40B4-BE49-F238E27FC236}">
                  <a16:creationId xmlns:a16="http://schemas.microsoft.com/office/drawing/2014/main" id="{64EA8E26-0602-5197-C250-01F8E82AEC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G"/>
            </a:p>
          </p:txBody>
        </p:sp>
      </p:grp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8E115C75-47F0-F04D-FE54-469C448681FB}"/>
              </a:ext>
            </a:extLst>
          </p:cNvPr>
          <p:cNvSpPr/>
          <p:nvPr/>
        </p:nvSpPr>
        <p:spPr>
          <a:xfrm>
            <a:off x="1868464" y="6355732"/>
            <a:ext cx="2091710" cy="394321"/>
          </a:xfrm>
          <a:prstGeom prst="flowChartProcess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84C146-5E01-FD2F-06E9-241ED8D8EFD9}"/>
              </a:ext>
            </a:extLst>
          </p:cNvPr>
          <p:cNvSpPr txBox="1"/>
          <p:nvPr/>
        </p:nvSpPr>
        <p:spPr>
          <a:xfrm>
            <a:off x="2035650" y="6384933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www.ict.gov.pg</a:t>
            </a:r>
          </a:p>
          <a:p>
            <a:endParaRPr lang="en-US" sz="14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en-PG" sz="24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984162-AA8B-49DB-48DC-7341EC083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7648" y="5477360"/>
            <a:ext cx="4309802" cy="951548"/>
          </a:xfrm>
        </p:spPr>
        <p:txBody>
          <a:bodyPr>
            <a:normAutofit/>
          </a:bodyPr>
          <a:lstStyle/>
          <a:p>
            <a:pPr>
              <a:lnSpc>
                <a:spcPct val="0"/>
              </a:lnSpc>
            </a:pPr>
            <a:r>
              <a:rPr lang="en-US" b="1" dirty="0" smtClean="0">
                <a:solidFill>
                  <a:schemeClr val="tx1"/>
                </a:solidFill>
              </a:rPr>
              <a:t>George Memafu</a:t>
            </a:r>
            <a:endParaRPr lang="en-US" b="1" dirty="0">
              <a:solidFill>
                <a:schemeClr val="tx1"/>
              </a:solidFill>
            </a:endParaRPr>
          </a:p>
          <a:p>
            <a:pPr>
              <a:lnSpc>
                <a:spcPct val="0"/>
              </a:lnSpc>
            </a:pPr>
            <a:endParaRPr lang="en-US" sz="1900" dirty="0" smtClean="0">
              <a:solidFill>
                <a:schemeClr val="tx1"/>
              </a:solidFill>
            </a:endParaRPr>
          </a:p>
          <a:p>
            <a:pPr>
              <a:lnSpc>
                <a:spcPct val="0"/>
              </a:lnSpc>
            </a:pPr>
            <a:r>
              <a:rPr lang="en-US" sz="1900" dirty="0" smtClean="0">
                <a:solidFill>
                  <a:schemeClr val="tx1"/>
                </a:solidFill>
              </a:rPr>
              <a:t>Compliance Advisor</a:t>
            </a:r>
            <a:endParaRPr lang="en-US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2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F3D403-810A-0044-0297-91A6FA0332C0}"/>
              </a:ext>
            </a:extLst>
          </p:cNvPr>
          <p:cNvSpPr txBox="1"/>
          <p:nvPr/>
        </p:nvSpPr>
        <p:spPr>
          <a:xfrm>
            <a:off x="200628" y="1713570"/>
            <a:ext cx="112089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0644" indent="-457200">
              <a:buFont typeface="+mj-lt"/>
              <a:buAutoNum type="arabicPeriod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OVERVIEW </a:t>
            </a:r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  <a:p>
            <a:pPr marL="580644" indent="-457200">
              <a:buFont typeface="+mj-lt"/>
              <a:buAutoNum type="arabicPeriod"/>
            </a:pPr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OUTLINE OF COMPLIANCE REQUIREMENTS</a:t>
            </a:r>
          </a:p>
          <a:p>
            <a:pPr marL="580644" indent="-457200">
              <a:buFont typeface="+mj-lt"/>
              <a:buAutoNum type="arabicPeriod"/>
            </a:pPr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STAKEHOLDER EXPECTATIONS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3444"/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C447D02-17AD-CD32-6E32-155B3079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27" y="214226"/>
            <a:ext cx="10515600" cy="43084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OUTLINE</a:t>
            </a:r>
            <a:endParaRPr lang="en-US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28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F3D403-810A-0044-0297-91A6FA0332C0}"/>
              </a:ext>
            </a:extLst>
          </p:cNvPr>
          <p:cNvSpPr txBox="1"/>
          <p:nvPr/>
        </p:nvSpPr>
        <p:spPr>
          <a:xfrm>
            <a:off x="173620" y="874121"/>
            <a:ext cx="112089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3444"/>
            <a:r>
              <a:rPr lang="en-US" sz="2400" b="1" u="sng" dirty="0" smtClean="0">
                <a:latin typeface="Segoe UI" panose="020B0502040204020203" pitchFamily="34" charset="0"/>
                <a:cs typeface="Segoe UI" panose="020B0502040204020203" pitchFamily="34" charset="0"/>
              </a:rPr>
              <a:t>What is Compliance? </a:t>
            </a:r>
          </a:p>
          <a:p>
            <a:pPr marL="123444"/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3444"/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Compliance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management refers to the process of ensuring an organization and its employees are following </a:t>
            </a: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Acts, Regulations, Standards, and Guidelines. 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F3D403-810A-0044-0297-91A6FA0332C0}"/>
              </a:ext>
            </a:extLst>
          </p:cNvPr>
          <p:cNvSpPr txBox="1"/>
          <p:nvPr/>
        </p:nvSpPr>
        <p:spPr>
          <a:xfrm>
            <a:off x="134382" y="2940435"/>
            <a:ext cx="112089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3444"/>
            <a:r>
              <a:rPr lang="en-US" sz="2400" b="1" u="sng" dirty="0" smtClean="0">
                <a:latin typeface="Segoe UI" panose="020B0502040204020203" pitchFamily="34" charset="0"/>
                <a:cs typeface="Segoe UI" panose="020B0502040204020203" pitchFamily="34" charset="0"/>
              </a:rPr>
              <a:t>What is purpose Compliance? </a:t>
            </a:r>
          </a:p>
          <a:p>
            <a:pPr marL="123444"/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The purpose of compliance management is to ensure that </a:t>
            </a: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DICT as an organization has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internal controls </a:t>
            </a: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that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effectively </a:t>
            </a: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identify and monitor all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its internal and external requirements </a:t>
            </a: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(as mentioned above)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293707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40" y="884420"/>
            <a:ext cx="4605506" cy="4856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qual 5"/>
          <p:cNvSpPr/>
          <p:nvPr/>
        </p:nvSpPr>
        <p:spPr>
          <a:xfrm>
            <a:off x="5587470" y="2864192"/>
            <a:ext cx="1334124" cy="839449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35709" y="2435663"/>
            <a:ext cx="319670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Internal </a:t>
            </a:r>
          </a:p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Management </a:t>
            </a:r>
          </a:p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Control?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52221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620" y="831716"/>
            <a:ext cx="7839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Internal Management Control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78" y="1434308"/>
            <a:ext cx="10518020" cy="4906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406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620" y="831716"/>
            <a:ext cx="7839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Internal Management Control</a:t>
            </a:r>
            <a:endParaRPr lang="en-US" sz="3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78" y="1434308"/>
            <a:ext cx="10518020" cy="4906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931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620" y="831716"/>
            <a:ext cx="7839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Internal Management Control</a:t>
            </a:r>
            <a:endParaRPr lang="en-US" sz="36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78" y="1460503"/>
            <a:ext cx="10518020" cy="488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681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620" y="831716"/>
            <a:ext cx="7839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Internal Management Control</a:t>
            </a:r>
            <a:endParaRPr lang="en-US" sz="3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78" y="1478046"/>
            <a:ext cx="10518020" cy="4862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39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620" y="831716"/>
            <a:ext cx="7839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Internal Management Control</a:t>
            </a:r>
            <a:endParaRPr lang="en-US" sz="36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78" y="1478045"/>
            <a:ext cx="10518020" cy="486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1. OVERVIEW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OF COMPLIANCE PROCESS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620" y="831716"/>
            <a:ext cx="7839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Internal Management Control</a:t>
            </a:r>
            <a:endParaRPr lang="en-US" sz="3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78" y="1478045"/>
            <a:ext cx="10518020" cy="486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4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2. OUTLINE OF COMPLIANCE REQUIREMENTS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471578" y="965829"/>
            <a:ext cx="11599329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/>
              <a:t>Submission</a:t>
            </a:r>
            <a:r>
              <a:rPr lang="en-US" dirty="0"/>
              <a:t>: </a:t>
            </a:r>
            <a:r>
              <a:rPr lang="en-US" dirty="0" smtClean="0"/>
              <a:t>All public bodies must submits </a:t>
            </a:r>
            <a:r>
              <a:rPr lang="en-US" dirty="0"/>
              <a:t>a formal request to the </a:t>
            </a:r>
            <a:r>
              <a:rPr lang="en-US" dirty="0" smtClean="0"/>
              <a:t>(DICT); key to this documentation is your ICT </a:t>
            </a:r>
          </a:p>
          <a:p>
            <a:r>
              <a:rPr lang="en-US" dirty="0" smtClean="0"/>
              <a:t>       project </a:t>
            </a:r>
            <a:r>
              <a:rPr lang="en-US" dirty="0"/>
              <a:t>design and </a:t>
            </a:r>
            <a:r>
              <a:rPr lang="en-US" dirty="0" smtClean="0"/>
              <a:t>the relevant supporting documentation which includes your project plan (proposal), the source of  </a:t>
            </a:r>
          </a:p>
          <a:p>
            <a:r>
              <a:rPr lang="en-US" dirty="0"/>
              <a:t> </a:t>
            </a:r>
            <a:r>
              <a:rPr lang="en-US" dirty="0" smtClean="0"/>
              <a:t>      your funding.</a:t>
            </a:r>
          </a:p>
          <a:p>
            <a:pPr marL="342900" indent="-342900">
              <a:buAutoNum type="arabicPeriod" startAt="2"/>
            </a:pPr>
            <a:r>
              <a:rPr lang="en-US" b="1" dirty="0" smtClean="0"/>
              <a:t>Initial </a:t>
            </a:r>
            <a:r>
              <a:rPr lang="en-US" b="1" dirty="0"/>
              <a:t>Review</a:t>
            </a:r>
            <a:r>
              <a:rPr lang="en-US" dirty="0" smtClean="0"/>
              <a:t>: </a:t>
            </a:r>
            <a:r>
              <a:rPr lang="en-US" dirty="0"/>
              <a:t>DICT </a:t>
            </a:r>
            <a:r>
              <a:rPr lang="en-US" dirty="0" smtClean="0"/>
              <a:t>Compliance division shall do an administrate review to assess if your project design is in line with </a:t>
            </a:r>
          </a:p>
          <a:p>
            <a:r>
              <a:rPr lang="en-US" dirty="0"/>
              <a:t> </a:t>
            </a:r>
            <a:r>
              <a:rPr lang="en-US" dirty="0" smtClean="0"/>
              <a:t>      the Act and its Standards</a:t>
            </a:r>
          </a:p>
          <a:p>
            <a:pPr marL="342900" indent="-342900">
              <a:buAutoNum type="arabicPeriod" startAt="3"/>
            </a:pPr>
            <a:r>
              <a:rPr lang="en-US" b="1" dirty="0" smtClean="0"/>
              <a:t>Secondary Review:</a:t>
            </a:r>
            <a:r>
              <a:rPr lang="en-US" dirty="0" smtClean="0"/>
              <a:t> DICT Technical team shall then do a technical assessment to asses your ICT Design</a:t>
            </a:r>
          </a:p>
          <a:p>
            <a:pPr marL="342900" indent="-342900">
              <a:buAutoNum type="arabicPeriod" startAt="3"/>
            </a:pPr>
            <a:r>
              <a:rPr lang="en-US" b="1" dirty="0" smtClean="0"/>
              <a:t>Endorsement: </a:t>
            </a:r>
            <a:r>
              <a:rPr lang="en-US" dirty="0" smtClean="0"/>
              <a:t>Once this is done, an endorsement will be done by the Compliance </a:t>
            </a:r>
            <a:r>
              <a:rPr lang="en-US" dirty="0"/>
              <a:t>division </a:t>
            </a:r>
            <a:r>
              <a:rPr lang="en-US" dirty="0" smtClean="0"/>
              <a:t>for </a:t>
            </a:r>
            <a:r>
              <a:rPr lang="en-US" dirty="0"/>
              <a:t>the Public Service ICT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Steering Committee (PSISC) to approve</a:t>
            </a:r>
          </a:p>
          <a:p>
            <a:pPr marL="342900" indent="-342900">
              <a:buAutoNum type="arabicPeriod" startAt="5"/>
            </a:pPr>
            <a:r>
              <a:rPr lang="en-US" b="1" dirty="0" smtClean="0"/>
              <a:t>Approval: </a:t>
            </a:r>
            <a:r>
              <a:rPr lang="en-US" dirty="0"/>
              <a:t>The Public Service ICT Steering Committee, composed of key department heads and experts, </a:t>
            </a:r>
            <a:r>
              <a:rPr lang="en-US" dirty="0" smtClean="0"/>
              <a:t>approves </a:t>
            </a:r>
          </a:p>
          <a:p>
            <a:r>
              <a:rPr lang="en-US" dirty="0"/>
              <a:t> </a:t>
            </a:r>
            <a:r>
              <a:rPr lang="en-US" dirty="0" smtClean="0"/>
              <a:t>      the </a:t>
            </a:r>
            <a:r>
              <a:rPr lang="en-US" dirty="0"/>
              <a:t>project </a:t>
            </a:r>
            <a:r>
              <a:rPr lang="en-US" dirty="0" smtClean="0"/>
              <a:t>for compliance </a:t>
            </a:r>
            <a:r>
              <a:rPr lang="en-US" dirty="0"/>
              <a:t>with </a:t>
            </a:r>
            <a:r>
              <a:rPr lang="en-US" dirty="0" smtClean="0"/>
              <a:t>Digital Act and </a:t>
            </a:r>
            <a:r>
              <a:rPr lang="en-US" dirty="0"/>
              <a:t>standards. </a:t>
            </a:r>
            <a:endParaRPr lang="en-US" dirty="0" smtClean="0"/>
          </a:p>
          <a:p>
            <a:r>
              <a:rPr lang="en-US" b="1" dirty="0" smtClean="0"/>
              <a:t>6.    Issuance </a:t>
            </a:r>
            <a:r>
              <a:rPr lang="en-US" b="1" dirty="0"/>
              <a:t>of CoC</a:t>
            </a:r>
            <a:r>
              <a:rPr lang="en-US" dirty="0" smtClean="0"/>
              <a:t>: A conditional CoC is issued for one year (subject to conditions stated and review within a year)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4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2" y="0"/>
            <a:ext cx="12193057" cy="7407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5ED7D7-F735-11A8-E6EB-97AEAD386C83}"/>
              </a:ext>
            </a:extLst>
          </p:cNvPr>
          <p:cNvSpPr/>
          <p:nvPr/>
        </p:nvSpPr>
        <p:spPr>
          <a:xfrm>
            <a:off x="173620" y="127322"/>
            <a:ext cx="11817752" cy="66322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F0041-EF69-3BE9-9988-C20DD8951A79}"/>
              </a:ext>
            </a:extLst>
          </p:cNvPr>
          <p:cNvSpPr txBox="1"/>
          <p:nvPr/>
        </p:nvSpPr>
        <p:spPr>
          <a:xfrm>
            <a:off x="134382" y="127322"/>
            <a:ext cx="10906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444"/>
            <a:r>
              <a:rPr 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3. STAKEHOLDER 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EXPECTATIONS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578" y="965829"/>
            <a:ext cx="117348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/>
              <a:t>Completeness of Documentation for Submission</a:t>
            </a:r>
            <a:r>
              <a:rPr lang="en-US" dirty="0"/>
              <a:t>: </a:t>
            </a:r>
            <a:r>
              <a:rPr lang="en-US" dirty="0" smtClean="0"/>
              <a:t>Our process can only start once you have provided all documentation</a:t>
            </a:r>
          </a:p>
          <a:p>
            <a:pPr marL="342900" indent="-342900">
              <a:buAutoNum type="arabicPeriod" startAt="2"/>
            </a:pPr>
            <a:r>
              <a:rPr lang="en-US" b="1" dirty="0"/>
              <a:t>Conflict of Interest Declaration</a:t>
            </a:r>
            <a:r>
              <a:rPr lang="en-US" dirty="0"/>
              <a:t>: Public bodies must ensure there is no conflict of interest in their ICT project designs or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procurement </a:t>
            </a:r>
            <a:r>
              <a:rPr lang="en-US" dirty="0"/>
              <a:t>processes. If any conflict arises, it must be declared and appropriately managed</a:t>
            </a:r>
            <a:r>
              <a:rPr lang="en-US" dirty="0" smtClean="0"/>
              <a:t>​</a:t>
            </a:r>
            <a:endParaRPr lang="en-US" b="1" dirty="0"/>
          </a:p>
          <a:p>
            <a:r>
              <a:rPr lang="en-US" b="1" dirty="0" smtClean="0"/>
              <a:t>3.   Initial Review</a:t>
            </a:r>
            <a:r>
              <a:rPr lang="en-US" dirty="0" smtClean="0"/>
              <a:t>, </a:t>
            </a:r>
            <a:r>
              <a:rPr lang="en-US" b="1" dirty="0" smtClean="0"/>
              <a:t>Secondary Review, Endorsement, and Approval: </a:t>
            </a:r>
            <a:r>
              <a:rPr lang="en-US" dirty="0" smtClean="0"/>
              <a:t>This processes take up to 30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2" name="Group 3711">
            <a:extLst>
              <a:ext uri="{FF2B5EF4-FFF2-40B4-BE49-F238E27FC236}">
                <a16:creationId xmlns:a16="http://schemas.microsoft.com/office/drawing/2014/main" id="{5E19383F-BD72-BFFF-8458-79709E3785DA}"/>
              </a:ext>
            </a:extLst>
          </p:cNvPr>
          <p:cNvGrpSpPr/>
          <p:nvPr/>
        </p:nvGrpSpPr>
        <p:grpSpPr>
          <a:xfrm>
            <a:off x="238240" y="584244"/>
            <a:ext cx="11460363" cy="6930512"/>
            <a:chOff x="944562" y="777875"/>
            <a:chExt cx="8337551" cy="6076950"/>
          </a:xfrm>
        </p:grpSpPr>
        <p:grpSp>
          <p:nvGrpSpPr>
            <p:cNvPr id="1197" name="Group 1713">
              <a:extLst>
                <a:ext uri="{FF2B5EF4-FFF2-40B4-BE49-F238E27FC236}">
                  <a16:creationId xmlns:a16="http://schemas.microsoft.com/office/drawing/2014/main" id="{97C84EC2-45DA-9BEB-ACB7-7229631C46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4562" y="1703388"/>
              <a:ext cx="2263775" cy="3848100"/>
              <a:chOff x="-181" y="977"/>
              <a:chExt cx="1426" cy="2424"/>
            </a:xfrm>
          </p:grpSpPr>
          <p:sp>
            <p:nvSpPr>
              <p:cNvPr id="3512" name="Oval 1513">
                <a:extLst>
                  <a:ext uri="{FF2B5EF4-FFF2-40B4-BE49-F238E27FC236}">
                    <a16:creationId xmlns:a16="http://schemas.microsoft.com/office/drawing/2014/main" id="{B4A76C12-B36D-0585-99EF-7FFAFD825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3" name="Oval 1514">
                <a:extLst>
                  <a:ext uri="{FF2B5EF4-FFF2-40B4-BE49-F238E27FC236}">
                    <a16:creationId xmlns:a16="http://schemas.microsoft.com/office/drawing/2014/main" id="{85C828F8-C96A-D14E-41E0-18B701AB6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4" name="Oval 1515">
                <a:extLst>
                  <a:ext uri="{FF2B5EF4-FFF2-40B4-BE49-F238E27FC236}">
                    <a16:creationId xmlns:a16="http://schemas.microsoft.com/office/drawing/2014/main" id="{E86A8236-031B-4E1B-DD1C-DBEDAE899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5" name="Oval 1516">
                <a:extLst>
                  <a:ext uri="{FF2B5EF4-FFF2-40B4-BE49-F238E27FC236}">
                    <a16:creationId xmlns:a16="http://schemas.microsoft.com/office/drawing/2014/main" id="{B648784E-8B2D-E471-2D4E-869128122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6" name="Oval 1517">
                <a:extLst>
                  <a:ext uri="{FF2B5EF4-FFF2-40B4-BE49-F238E27FC236}">
                    <a16:creationId xmlns:a16="http://schemas.microsoft.com/office/drawing/2014/main" id="{DFBD78A8-EBC5-A95F-99B3-4C5C50C98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7" name="Oval 1518">
                <a:extLst>
                  <a:ext uri="{FF2B5EF4-FFF2-40B4-BE49-F238E27FC236}">
                    <a16:creationId xmlns:a16="http://schemas.microsoft.com/office/drawing/2014/main" id="{D6975D2B-AD68-27EC-4A38-B30C788A4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8" name="Oval 1519">
                <a:extLst>
                  <a:ext uri="{FF2B5EF4-FFF2-40B4-BE49-F238E27FC236}">
                    <a16:creationId xmlns:a16="http://schemas.microsoft.com/office/drawing/2014/main" id="{BEF7A2D8-7561-33C0-04C3-AA0B47EBE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9" name="Oval 1520">
                <a:extLst>
                  <a:ext uri="{FF2B5EF4-FFF2-40B4-BE49-F238E27FC236}">
                    <a16:creationId xmlns:a16="http://schemas.microsoft.com/office/drawing/2014/main" id="{55664636-D15E-A82D-4E58-8ADFA660A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0" name="Oval 1521">
                <a:extLst>
                  <a:ext uri="{FF2B5EF4-FFF2-40B4-BE49-F238E27FC236}">
                    <a16:creationId xmlns:a16="http://schemas.microsoft.com/office/drawing/2014/main" id="{7CC08853-8BF4-AB21-55D0-761A2AD86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1" name="Oval 1522">
                <a:extLst>
                  <a:ext uri="{FF2B5EF4-FFF2-40B4-BE49-F238E27FC236}">
                    <a16:creationId xmlns:a16="http://schemas.microsoft.com/office/drawing/2014/main" id="{F1EBBE14-3276-5B22-6475-4593253F1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2" name="Oval 1523">
                <a:extLst>
                  <a:ext uri="{FF2B5EF4-FFF2-40B4-BE49-F238E27FC236}">
                    <a16:creationId xmlns:a16="http://schemas.microsoft.com/office/drawing/2014/main" id="{1C9192C9-AF35-71F8-4C57-1AE5E98C8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3" name="Oval 1524">
                <a:extLst>
                  <a:ext uri="{FF2B5EF4-FFF2-40B4-BE49-F238E27FC236}">
                    <a16:creationId xmlns:a16="http://schemas.microsoft.com/office/drawing/2014/main" id="{6D5CA406-3497-3A1B-01B5-C043D6BBF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4" name="Oval 1525">
                <a:extLst>
                  <a:ext uri="{FF2B5EF4-FFF2-40B4-BE49-F238E27FC236}">
                    <a16:creationId xmlns:a16="http://schemas.microsoft.com/office/drawing/2014/main" id="{54AB178E-B0F2-61BD-EEB4-3307320EE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5" name="Oval 1526">
                <a:extLst>
                  <a:ext uri="{FF2B5EF4-FFF2-40B4-BE49-F238E27FC236}">
                    <a16:creationId xmlns:a16="http://schemas.microsoft.com/office/drawing/2014/main" id="{E5B65B72-C189-30FE-94A0-13E80B7DA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6" name="Oval 1527">
                <a:extLst>
                  <a:ext uri="{FF2B5EF4-FFF2-40B4-BE49-F238E27FC236}">
                    <a16:creationId xmlns:a16="http://schemas.microsoft.com/office/drawing/2014/main" id="{5EB34579-EDAE-CF0E-417C-C233C9448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7" name="Oval 1528">
                <a:extLst>
                  <a:ext uri="{FF2B5EF4-FFF2-40B4-BE49-F238E27FC236}">
                    <a16:creationId xmlns:a16="http://schemas.microsoft.com/office/drawing/2014/main" id="{C6040DF7-AE8A-ABD1-E894-300A1E83B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8" name="Oval 1529">
                <a:extLst>
                  <a:ext uri="{FF2B5EF4-FFF2-40B4-BE49-F238E27FC236}">
                    <a16:creationId xmlns:a16="http://schemas.microsoft.com/office/drawing/2014/main" id="{10879110-C319-7A87-9676-D2DF59F8E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29" name="Oval 1530">
                <a:extLst>
                  <a:ext uri="{FF2B5EF4-FFF2-40B4-BE49-F238E27FC236}">
                    <a16:creationId xmlns:a16="http://schemas.microsoft.com/office/drawing/2014/main" id="{ABF0802C-EC65-D987-A988-E0FFC1FE3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0" name="Oval 1531">
                <a:extLst>
                  <a:ext uri="{FF2B5EF4-FFF2-40B4-BE49-F238E27FC236}">
                    <a16:creationId xmlns:a16="http://schemas.microsoft.com/office/drawing/2014/main" id="{772E0481-0509-3DA6-6647-CFBE9726F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1" name="Oval 1532">
                <a:extLst>
                  <a:ext uri="{FF2B5EF4-FFF2-40B4-BE49-F238E27FC236}">
                    <a16:creationId xmlns:a16="http://schemas.microsoft.com/office/drawing/2014/main" id="{A60F0AF5-3BDD-8EF9-FF8E-34A196FB6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2" name="Oval 1533">
                <a:extLst>
                  <a:ext uri="{FF2B5EF4-FFF2-40B4-BE49-F238E27FC236}">
                    <a16:creationId xmlns:a16="http://schemas.microsoft.com/office/drawing/2014/main" id="{629F80E9-BDCD-6C84-BF52-57CC62155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3" name="Oval 1534">
                <a:extLst>
                  <a:ext uri="{FF2B5EF4-FFF2-40B4-BE49-F238E27FC236}">
                    <a16:creationId xmlns:a16="http://schemas.microsoft.com/office/drawing/2014/main" id="{1050A408-B5D5-5740-2862-056BC24E0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7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4" name="Oval 1535">
                <a:extLst>
                  <a:ext uri="{FF2B5EF4-FFF2-40B4-BE49-F238E27FC236}">
                    <a16:creationId xmlns:a16="http://schemas.microsoft.com/office/drawing/2014/main" id="{6213831A-7859-5230-68E9-2E94F8B0F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5" name="Oval 1536">
                <a:extLst>
                  <a:ext uri="{FF2B5EF4-FFF2-40B4-BE49-F238E27FC236}">
                    <a16:creationId xmlns:a16="http://schemas.microsoft.com/office/drawing/2014/main" id="{1D58C81B-166D-2370-671D-9D62073BF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6" name="Oval 1537">
                <a:extLst>
                  <a:ext uri="{FF2B5EF4-FFF2-40B4-BE49-F238E27FC236}">
                    <a16:creationId xmlns:a16="http://schemas.microsoft.com/office/drawing/2014/main" id="{0E0B6064-EA7E-9B19-3997-3E6FA07A7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7" name="Oval 1538">
                <a:extLst>
                  <a:ext uri="{FF2B5EF4-FFF2-40B4-BE49-F238E27FC236}">
                    <a16:creationId xmlns:a16="http://schemas.microsoft.com/office/drawing/2014/main" id="{D4AC2248-CFE6-671B-C38F-7ADB755B7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8" name="Oval 1539">
                <a:extLst>
                  <a:ext uri="{FF2B5EF4-FFF2-40B4-BE49-F238E27FC236}">
                    <a16:creationId xmlns:a16="http://schemas.microsoft.com/office/drawing/2014/main" id="{98DCBE86-F9CB-FABB-5DD5-D188C10991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39" name="Oval 1540">
                <a:extLst>
                  <a:ext uri="{FF2B5EF4-FFF2-40B4-BE49-F238E27FC236}">
                    <a16:creationId xmlns:a16="http://schemas.microsoft.com/office/drawing/2014/main" id="{F8BF0545-F63B-677F-DB27-4ACEC43EF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0" name="Oval 1541">
                <a:extLst>
                  <a:ext uri="{FF2B5EF4-FFF2-40B4-BE49-F238E27FC236}">
                    <a16:creationId xmlns:a16="http://schemas.microsoft.com/office/drawing/2014/main" id="{79E6D9B8-114C-D04E-FB9E-355B6128A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1" name="Oval 1542">
                <a:extLst>
                  <a:ext uri="{FF2B5EF4-FFF2-40B4-BE49-F238E27FC236}">
                    <a16:creationId xmlns:a16="http://schemas.microsoft.com/office/drawing/2014/main" id="{1AEC25F5-6D41-53D2-0693-6877C774C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2" name="Oval 1543">
                <a:extLst>
                  <a:ext uri="{FF2B5EF4-FFF2-40B4-BE49-F238E27FC236}">
                    <a16:creationId xmlns:a16="http://schemas.microsoft.com/office/drawing/2014/main" id="{A3563684-988A-68CC-651B-DFD99D7AF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3" name="Oval 1544">
                <a:extLst>
                  <a:ext uri="{FF2B5EF4-FFF2-40B4-BE49-F238E27FC236}">
                    <a16:creationId xmlns:a16="http://schemas.microsoft.com/office/drawing/2014/main" id="{0472288B-4AAD-382E-2CD1-F1827F0C3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4" name="Oval 1545">
                <a:extLst>
                  <a:ext uri="{FF2B5EF4-FFF2-40B4-BE49-F238E27FC236}">
                    <a16:creationId xmlns:a16="http://schemas.microsoft.com/office/drawing/2014/main" id="{79A9A60F-0A6C-8689-4E4F-4ECE1C6EA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5" name="Oval 1546">
                <a:extLst>
                  <a:ext uri="{FF2B5EF4-FFF2-40B4-BE49-F238E27FC236}">
                    <a16:creationId xmlns:a16="http://schemas.microsoft.com/office/drawing/2014/main" id="{5099F0CF-FEF5-8954-31EC-284079F1F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6" name="Oval 1547">
                <a:extLst>
                  <a:ext uri="{FF2B5EF4-FFF2-40B4-BE49-F238E27FC236}">
                    <a16:creationId xmlns:a16="http://schemas.microsoft.com/office/drawing/2014/main" id="{FF59B275-62B7-BA1C-907A-1DF2F8D90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7" name="Oval 1548">
                <a:extLst>
                  <a:ext uri="{FF2B5EF4-FFF2-40B4-BE49-F238E27FC236}">
                    <a16:creationId xmlns:a16="http://schemas.microsoft.com/office/drawing/2014/main" id="{D13A977F-5042-8856-07EF-CDE2CED23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8" name="Oval 1549">
                <a:extLst>
                  <a:ext uri="{FF2B5EF4-FFF2-40B4-BE49-F238E27FC236}">
                    <a16:creationId xmlns:a16="http://schemas.microsoft.com/office/drawing/2014/main" id="{A6F30838-6407-E138-3C3D-8825B5FAD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49" name="Oval 1550">
                <a:extLst>
                  <a:ext uri="{FF2B5EF4-FFF2-40B4-BE49-F238E27FC236}">
                    <a16:creationId xmlns:a16="http://schemas.microsoft.com/office/drawing/2014/main" id="{F0A4422D-5561-BEBD-B1F7-0B7527E07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0" name="Oval 1551">
                <a:extLst>
                  <a:ext uri="{FF2B5EF4-FFF2-40B4-BE49-F238E27FC236}">
                    <a16:creationId xmlns:a16="http://schemas.microsoft.com/office/drawing/2014/main" id="{3A0E742C-644D-87ED-0400-1F191BCD8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1" name="Oval 1552">
                <a:extLst>
                  <a:ext uri="{FF2B5EF4-FFF2-40B4-BE49-F238E27FC236}">
                    <a16:creationId xmlns:a16="http://schemas.microsoft.com/office/drawing/2014/main" id="{7B37F76E-D1C3-A637-8CC5-BDD7D5258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2" name="Oval 1553">
                <a:extLst>
                  <a:ext uri="{FF2B5EF4-FFF2-40B4-BE49-F238E27FC236}">
                    <a16:creationId xmlns:a16="http://schemas.microsoft.com/office/drawing/2014/main" id="{1E3DADDD-9580-A0E0-7264-84C09C22A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3" name="Oval 1554">
                <a:extLst>
                  <a:ext uri="{FF2B5EF4-FFF2-40B4-BE49-F238E27FC236}">
                    <a16:creationId xmlns:a16="http://schemas.microsoft.com/office/drawing/2014/main" id="{3F801487-58AB-73D4-B695-8CCB4C5C0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4" name="Oval 1555">
                <a:extLst>
                  <a:ext uri="{FF2B5EF4-FFF2-40B4-BE49-F238E27FC236}">
                    <a16:creationId xmlns:a16="http://schemas.microsoft.com/office/drawing/2014/main" id="{66582106-3910-51C6-4FDC-84FAF2B4E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5" name="Oval 1556">
                <a:extLst>
                  <a:ext uri="{FF2B5EF4-FFF2-40B4-BE49-F238E27FC236}">
                    <a16:creationId xmlns:a16="http://schemas.microsoft.com/office/drawing/2014/main" id="{507AB72B-9841-B809-37B0-8C9C34EDE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6" name="Oval 1557">
                <a:extLst>
                  <a:ext uri="{FF2B5EF4-FFF2-40B4-BE49-F238E27FC236}">
                    <a16:creationId xmlns:a16="http://schemas.microsoft.com/office/drawing/2014/main" id="{13CD8473-A386-20E3-91AF-CC348EEF7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7" name="Oval 1558">
                <a:extLst>
                  <a:ext uri="{FF2B5EF4-FFF2-40B4-BE49-F238E27FC236}">
                    <a16:creationId xmlns:a16="http://schemas.microsoft.com/office/drawing/2014/main" id="{88655ED2-967F-135E-C531-D43F523DD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8" name="Oval 1559">
                <a:extLst>
                  <a:ext uri="{FF2B5EF4-FFF2-40B4-BE49-F238E27FC236}">
                    <a16:creationId xmlns:a16="http://schemas.microsoft.com/office/drawing/2014/main" id="{8D083F8E-129B-7C3A-0D62-2EE9185A8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59" name="Oval 1560">
                <a:extLst>
                  <a:ext uri="{FF2B5EF4-FFF2-40B4-BE49-F238E27FC236}">
                    <a16:creationId xmlns:a16="http://schemas.microsoft.com/office/drawing/2014/main" id="{84B7B627-BC8B-6637-37F9-8E031A885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0" name="Oval 1561">
                <a:extLst>
                  <a:ext uri="{FF2B5EF4-FFF2-40B4-BE49-F238E27FC236}">
                    <a16:creationId xmlns:a16="http://schemas.microsoft.com/office/drawing/2014/main" id="{E3B9EF22-2640-86BB-5F24-AF0E6AB41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1" name="Oval 1562">
                <a:extLst>
                  <a:ext uri="{FF2B5EF4-FFF2-40B4-BE49-F238E27FC236}">
                    <a16:creationId xmlns:a16="http://schemas.microsoft.com/office/drawing/2014/main" id="{E630AF3E-1497-C3E6-889A-4E905EF23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2" name="Oval 1563">
                <a:extLst>
                  <a:ext uri="{FF2B5EF4-FFF2-40B4-BE49-F238E27FC236}">
                    <a16:creationId xmlns:a16="http://schemas.microsoft.com/office/drawing/2014/main" id="{F2932D5C-107B-B88D-2D8B-19EE3DEB83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3" name="Oval 1564">
                <a:extLst>
                  <a:ext uri="{FF2B5EF4-FFF2-40B4-BE49-F238E27FC236}">
                    <a16:creationId xmlns:a16="http://schemas.microsoft.com/office/drawing/2014/main" id="{D981E0EF-435C-C24B-C309-451635DC7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4" name="Oval 1565">
                <a:extLst>
                  <a:ext uri="{FF2B5EF4-FFF2-40B4-BE49-F238E27FC236}">
                    <a16:creationId xmlns:a16="http://schemas.microsoft.com/office/drawing/2014/main" id="{3D4779C7-2CFD-AC67-3DDB-B3BCE52EA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5" name="Oval 1566">
                <a:extLst>
                  <a:ext uri="{FF2B5EF4-FFF2-40B4-BE49-F238E27FC236}">
                    <a16:creationId xmlns:a16="http://schemas.microsoft.com/office/drawing/2014/main" id="{86955EED-4467-F38B-81BD-CEE5081DB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6" name="Oval 1567">
                <a:extLst>
                  <a:ext uri="{FF2B5EF4-FFF2-40B4-BE49-F238E27FC236}">
                    <a16:creationId xmlns:a16="http://schemas.microsoft.com/office/drawing/2014/main" id="{07E43933-AC1B-FB49-9DA2-F326A4D40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7" name="Oval 1568">
                <a:extLst>
                  <a:ext uri="{FF2B5EF4-FFF2-40B4-BE49-F238E27FC236}">
                    <a16:creationId xmlns:a16="http://schemas.microsoft.com/office/drawing/2014/main" id="{B71805DB-C291-F04F-DCED-4D9FA148D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8" name="Oval 1569">
                <a:extLst>
                  <a:ext uri="{FF2B5EF4-FFF2-40B4-BE49-F238E27FC236}">
                    <a16:creationId xmlns:a16="http://schemas.microsoft.com/office/drawing/2014/main" id="{E4379820-499E-F800-CF46-04B168BFE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69" name="Oval 1570">
                <a:extLst>
                  <a:ext uri="{FF2B5EF4-FFF2-40B4-BE49-F238E27FC236}">
                    <a16:creationId xmlns:a16="http://schemas.microsoft.com/office/drawing/2014/main" id="{A542B112-3959-7BB8-59FB-8E35C5CDD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0" name="Oval 1571">
                <a:extLst>
                  <a:ext uri="{FF2B5EF4-FFF2-40B4-BE49-F238E27FC236}">
                    <a16:creationId xmlns:a16="http://schemas.microsoft.com/office/drawing/2014/main" id="{D53E7C9C-708D-BC72-6578-5A35F47FE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1" name="Oval 1572">
                <a:extLst>
                  <a:ext uri="{FF2B5EF4-FFF2-40B4-BE49-F238E27FC236}">
                    <a16:creationId xmlns:a16="http://schemas.microsoft.com/office/drawing/2014/main" id="{27E74C00-4CE0-76D1-28E8-4BB6A6F4E2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2" name="Oval 1573">
                <a:extLst>
                  <a:ext uri="{FF2B5EF4-FFF2-40B4-BE49-F238E27FC236}">
                    <a16:creationId xmlns:a16="http://schemas.microsoft.com/office/drawing/2014/main" id="{E08F987C-3FBF-4E54-120B-B88A6265E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3" name="Oval 1574">
                <a:extLst>
                  <a:ext uri="{FF2B5EF4-FFF2-40B4-BE49-F238E27FC236}">
                    <a16:creationId xmlns:a16="http://schemas.microsoft.com/office/drawing/2014/main" id="{65C8781B-DB9D-A2C9-AD58-8709E584E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4" name="Oval 1575">
                <a:extLst>
                  <a:ext uri="{FF2B5EF4-FFF2-40B4-BE49-F238E27FC236}">
                    <a16:creationId xmlns:a16="http://schemas.microsoft.com/office/drawing/2014/main" id="{F0712710-DA47-EB01-BFC8-059317C26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5" name="Oval 1576">
                <a:extLst>
                  <a:ext uri="{FF2B5EF4-FFF2-40B4-BE49-F238E27FC236}">
                    <a16:creationId xmlns:a16="http://schemas.microsoft.com/office/drawing/2014/main" id="{253032C1-76C1-44B3-18E6-34AFFAAAD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6" name="Oval 1577">
                <a:extLst>
                  <a:ext uri="{FF2B5EF4-FFF2-40B4-BE49-F238E27FC236}">
                    <a16:creationId xmlns:a16="http://schemas.microsoft.com/office/drawing/2014/main" id="{AC1A946A-CF02-EFDD-6072-A7A72C740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7" name="Oval 1578">
                <a:extLst>
                  <a:ext uri="{FF2B5EF4-FFF2-40B4-BE49-F238E27FC236}">
                    <a16:creationId xmlns:a16="http://schemas.microsoft.com/office/drawing/2014/main" id="{22C0929C-D448-7AAE-BC88-9128E2DDB2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8" name="Oval 1579">
                <a:extLst>
                  <a:ext uri="{FF2B5EF4-FFF2-40B4-BE49-F238E27FC236}">
                    <a16:creationId xmlns:a16="http://schemas.microsoft.com/office/drawing/2014/main" id="{6ADC49A7-7314-8FAE-8610-772AF5F97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79" name="Oval 1580">
                <a:extLst>
                  <a:ext uri="{FF2B5EF4-FFF2-40B4-BE49-F238E27FC236}">
                    <a16:creationId xmlns:a16="http://schemas.microsoft.com/office/drawing/2014/main" id="{E015F7FA-0A57-65D8-66A5-764C1525B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0" name="Oval 1581">
                <a:extLst>
                  <a:ext uri="{FF2B5EF4-FFF2-40B4-BE49-F238E27FC236}">
                    <a16:creationId xmlns:a16="http://schemas.microsoft.com/office/drawing/2014/main" id="{12ABA1B2-3046-9D28-C911-7511D9F4A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1" name="Oval 1582">
                <a:extLst>
                  <a:ext uri="{FF2B5EF4-FFF2-40B4-BE49-F238E27FC236}">
                    <a16:creationId xmlns:a16="http://schemas.microsoft.com/office/drawing/2014/main" id="{63A53078-E934-37F1-6412-6167CA2C9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2" name="Oval 1583">
                <a:extLst>
                  <a:ext uri="{FF2B5EF4-FFF2-40B4-BE49-F238E27FC236}">
                    <a16:creationId xmlns:a16="http://schemas.microsoft.com/office/drawing/2014/main" id="{85EAF370-6152-FC5E-B6B7-AE53E7334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3" name="Oval 1584">
                <a:extLst>
                  <a:ext uri="{FF2B5EF4-FFF2-40B4-BE49-F238E27FC236}">
                    <a16:creationId xmlns:a16="http://schemas.microsoft.com/office/drawing/2014/main" id="{F1E57B87-5B7C-934A-0A88-2C4348E9F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4" name="Oval 1585">
                <a:extLst>
                  <a:ext uri="{FF2B5EF4-FFF2-40B4-BE49-F238E27FC236}">
                    <a16:creationId xmlns:a16="http://schemas.microsoft.com/office/drawing/2014/main" id="{4B5AFECF-6BEC-E405-2319-5E269782A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5" name="Oval 1586">
                <a:extLst>
                  <a:ext uri="{FF2B5EF4-FFF2-40B4-BE49-F238E27FC236}">
                    <a16:creationId xmlns:a16="http://schemas.microsoft.com/office/drawing/2014/main" id="{C6528A48-C886-2C6F-83C9-60B91A3498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6" name="Oval 1587">
                <a:extLst>
                  <a:ext uri="{FF2B5EF4-FFF2-40B4-BE49-F238E27FC236}">
                    <a16:creationId xmlns:a16="http://schemas.microsoft.com/office/drawing/2014/main" id="{D56D00D4-A2FF-ED97-7C1F-780315333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7" name="Oval 1588">
                <a:extLst>
                  <a:ext uri="{FF2B5EF4-FFF2-40B4-BE49-F238E27FC236}">
                    <a16:creationId xmlns:a16="http://schemas.microsoft.com/office/drawing/2014/main" id="{2C6DB1C5-C360-1934-F600-8B2561C497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8" name="Oval 1589">
                <a:extLst>
                  <a:ext uri="{FF2B5EF4-FFF2-40B4-BE49-F238E27FC236}">
                    <a16:creationId xmlns:a16="http://schemas.microsoft.com/office/drawing/2014/main" id="{0F2F51F5-E217-DCCD-763A-F7C4D5CFF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89" name="Oval 1590">
                <a:extLst>
                  <a:ext uri="{FF2B5EF4-FFF2-40B4-BE49-F238E27FC236}">
                    <a16:creationId xmlns:a16="http://schemas.microsoft.com/office/drawing/2014/main" id="{3F472E58-FF65-B46F-4E16-E700C2B3E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0" name="Oval 1591">
                <a:extLst>
                  <a:ext uri="{FF2B5EF4-FFF2-40B4-BE49-F238E27FC236}">
                    <a16:creationId xmlns:a16="http://schemas.microsoft.com/office/drawing/2014/main" id="{9F69764D-C702-264C-0667-3E3E931E1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1" name="Oval 1592">
                <a:extLst>
                  <a:ext uri="{FF2B5EF4-FFF2-40B4-BE49-F238E27FC236}">
                    <a16:creationId xmlns:a16="http://schemas.microsoft.com/office/drawing/2014/main" id="{1373585C-E4DE-EFC0-8436-999C1C3FE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2" name="Oval 1593">
                <a:extLst>
                  <a:ext uri="{FF2B5EF4-FFF2-40B4-BE49-F238E27FC236}">
                    <a16:creationId xmlns:a16="http://schemas.microsoft.com/office/drawing/2014/main" id="{4B31A364-BAF1-C89C-4277-37B48D9CB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3" name="Oval 1594">
                <a:extLst>
                  <a:ext uri="{FF2B5EF4-FFF2-40B4-BE49-F238E27FC236}">
                    <a16:creationId xmlns:a16="http://schemas.microsoft.com/office/drawing/2014/main" id="{B6442D92-EF24-168C-1DD5-C44354004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09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4" name="Oval 1595">
                <a:extLst>
                  <a:ext uri="{FF2B5EF4-FFF2-40B4-BE49-F238E27FC236}">
                    <a16:creationId xmlns:a16="http://schemas.microsoft.com/office/drawing/2014/main" id="{C63C9637-840F-508C-8382-DA0E9143C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5" name="Oval 1596">
                <a:extLst>
                  <a:ext uri="{FF2B5EF4-FFF2-40B4-BE49-F238E27FC236}">
                    <a16:creationId xmlns:a16="http://schemas.microsoft.com/office/drawing/2014/main" id="{5C6CD530-7121-2ACC-4E6B-82E6417D3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6" name="Oval 1597">
                <a:extLst>
                  <a:ext uri="{FF2B5EF4-FFF2-40B4-BE49-F238E27FC236}">
                    <a16:creationId xmlns:a16="http://schemas.microsoft.com/office/drawing/2014/main" id="{09BF0517-E6CA-AD9A-4C15-DF4F8AC3F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7" name="Oval 1598">
                <a:extLst>
                  <a:ext uri="{FF2B5EF4-FFF2-40B4-BE49-F238E27FC236}">
                    <a16:creationId xmlns:a16="http://schemas.microsoft.com/office/drawing/2014/main" id="{5EF6A826-323F-C41E-6521-1FE3C4B9C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8" name="Oval 1599">
                <a:extLst>
                  <a:ext uri="{FF2B5EF4-FFF2-40B4-BE49-F238E27FC236}">
                    <a16:creationId xmlns:a16="http://schemas.microsoft.com/office/drawing/2014/main" id="{260DDEDD-A000-9AF4-F40F-106286768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99" name="Oval 1600">
                <a:extLst>
                  <a:ext uri="{FF2B5EF4-FFF2-40B4-BE49-F238E27FC236}">
                    <a16:creationId xmlns:a16="http://schemas.microsoft.com/office/drawing/2014/main" id="{E445963E-1E0A-3417-00E4-C2C519FAA1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0" name="Oval 1601">
                <a:extLst>
                  <a:ext uri="{FF2B5EF4-FFF2-40B4-BE49-F238E27FC236}">
                    <a16:creationId xmlns:a16="http://schemas.microsoft.com/office/drawing/2014/main" id="{B53C6280-6BC1-D1B2-CD3B-4518B779F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1" name="Oval 1602">
                <a:extLst>
                  <a:ext uri="{FF2B5EF4-FFF2-40B4-BE49-F238E27FC236}">
                    <a16:creationId xmlns:a16="http://schemas.microsoft.com/office/drawing/2014/main" id="{6BA2B5BC-A5C9-FEA4-3B2E-6E0598DE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2" name="Oval 1603">
                <a:extLst>
                  <a:ext uri="{FF2B5EF4-FFF2-40B4-BE49-F238E27FC236}">
                    <a16:creationId xmlns:a16="http://schemas.microsoft.com/office/drawing/2014/main" id="{C8A0AEC7-C186-9015-D3BB-3F35B87F9C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3" name="Oval 1604">
                <a:extLst>
                  <a:ext uri="{FF2B5EF4-FFF2-40B4-BE49-F238E27FC236}">
                    <a16:creationId xmlns:a16="http://schemas.microsoft.com/office/drawing/2014/main" id="{3A93690B-DB2C-281A-3591-860435C93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4" name="Oval 1605">
                <a:extLst>
                  <a:ext uri="{FF2B5EF4-FFF2-40B4-BE49-F238E27FC236}">
                    <a16:creationId xmlns:a16="http://schemas.microsoft.com/office/drawing/2014/main" id="{6F0BFACC-B9DC-ACB2-C1D7-5B47A979B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5" name="Oval 1606">
                <a:extLst>
                  <a:ext uri="{FF2B5EF4-FFF2-40B4-BE49-F238E27FC236}">
                    <a16:creationId xmlns:a16="http://schemas.microsoft.com/office/drawing/2014/main" id="{E8900C44-62D5-4C2A-8588-51C2C559B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6" name="Oval 1607">
                <a:extLst>
                  <a:ext uri="{FF2B5EF4-FFF2-40B4-BE49-F238E27FC236}">
                    <a16:creationId xmlns:a16="http://schemas.microsoft.com/office/drawing/2014/main" id="{0E282DEA-E4CC-EE86-EFDE-399950F54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7" name="Oval 1608">
                <a:extLst>
                  <a:ext uri="{FF2B5EF4-FFF2-40B4-BE49-F238E27FC236}">
                    <a16:creationId xmlns:a16="http://schemas.microsoft.com/office/drawing/2014/main" id="{D739BD8F-865E-9E8F-FF5C-20AC1693F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8" name="Oval 1609">
                <a:extLst>
                  <a:ext uri="{FF2B5EF4-FFF2-40B4-BE49-F238E27FC236}">
                    <a16:creationId xmlns:a16="http://schemas.microsoft.com/office/drawing/2014/main" id="{2F24BE0F-E34C-013F-329C-1909D0D0D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09" name="Oval 1610">
                <a:extLst>
                  <a:ext uri="{FF2B5EF4-FFF2-40B4-BE49-F238E27FC236}">
                    <a16:creationId xmlns:a16="http://schemas.microsoft.com/office/drawing/2014/main" id="{F90FD4DF-C018-3BF2-DF73-723930DD3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0" name="Oval 1611">
                <a:extLst>
                  <a:ext uri="{FF2B5EF4-FFF2-40B4-BE49-F238E27FC236}">
                    <a16:creationId xmlns:a16="http://schemas.microsoft.com/office/drawing/2014/main" id="{9DB1CFF3-3A92-0CE4-613C-647DED9787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1" name="Oval 1612">
                <a:extLst>
                  <a:ext uri="{FF2B5EF4-FFF2-40B4-BE49-F238E27FC236}">
                    <a16:creationId xmlns:a16="http://schemas.microsoft.com/office/drawing/2014/main" id="{6564163F-BFA3-CBCE-1920-E0BCC398D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2" name="Oval 1613">
                <a:extLst>
                  <a:ext uri="{FF2B5EF4-FFF2-40B4-BE49-F238E27FC236}">
                    <a16:creationId xmlns:a16="http://schemas.microsoft.com/office/drawing/2014/main" id="{B040CCB6-35CB-0C21-3FEE-0ADDB2C32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332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3" name="Oval 1614">
                <a:extLst>
                  <a:ext uri="{FF2B5EF4-FFF2-40B4-BE49-F238E27FC236}">
                    <a16:creationId xmlns:a16="http://schemas.microsoft.com/office/drawing/2014/main" id="{8955F4D5-82B0-A101-29D0-32BBA6B66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4" name="Oval 1615">
                <a:extLst>
                  <a:ext uri="{FF2B5EF4-FFF2-40B4-BE49-F238E27FC236}">
                    <a16:creationId xmlns:a16="http://schemas.microsoft.com/office/drawing/2014/main" id="{4921E9D9-9F3B-04E7-7D68-46F767325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5" name="Oval 1616">
                <a:extLst>
                  <a:ext uri="{FF2B5EF4-FFF2-40B4-BE49-F238E27FC236}">
                    <a16:creationId xmlns:a16="http://schemas.microsoft.com/office/drawing/2014/main" id="{E6EF2AC4-1EC8-CCF3-936C-E20E90B77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6" name="Oval 1617">
                <a:extLst>
                  <a:ext uri="{FF2B5EF4-FFF2-40B4-BE49-F238E27FC236}">
                    <a16:creationId xmlns:a16="http://schemas.microsoft.com/office/drawing/2014/main" id="{FF5E2611-7C02-13BF-B176-A05FCE5B9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7" name="Oval 1618">
                <a:extLst>
                  <a:ext uri="{FF2B5EF4-FFF2-40B4-BE49-F238E27FC236}">
                    <a16:creationId xmlns:a16="http://schemas.microsoft.com/office/drawing/2014/main" id="{FC07E9B0-BD1B-5C28-CB50-12760BF6F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8" name="Oval 1619">
                <a:extLst>
                  <a:ext uri="{FF2B5EF4-FFF2-40B4-BE49-F238E27FC236}">
                    <a16:creationId xmlns:a16="http://schemas.microsoft.com/office/drawing/2014/main" id="{0AFF1423-F299-D025-09F8-630100468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19" name="Oval 1620">
                <a:extLst>
                  <a:ext uri="{FF2B5EF4-FFF2-40B4-BE49-F238E27FC236}">
                    <a16:creationId xmlns:a16="http://schemas.microsoft.com/office/drawing/2014/main" id="{DC2722CC-2901-F605-3E2E-E67DC5802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0" name="Oval 1621">
                <a:extLst>
                  <a:ext uri="{FF2B5EF4-FFF2-40B4-BE49-F238E27FC236}">
                    <a16:creationId xmlns:a16="http://schemas.microsoft.com/office/drawing/2014/main" id="{7423CC38-4FE5-1C9D-9C6F-00523DC5A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1" name="Oval 1622">
                <a:extLst>
                  <a:ext uri="{FF2B5EF4-FFF2-40B4-BE49-F238E27FC236}">
                    <a16:creationId xmlns:a16="http://schemas.microsoft.com/office/drawing/2014/main" id="{C466AB97-E142-A592-5DEF-2012721E6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2" name="Oval 1623">
                <a:extLst>
                  <a:ext uri="{FF2B5EF4-FFF2-40B4-BE49-F238E27FC236}">
                    <a16:creationId xmlns:a16="http://schemas.microsoft.com/office/drawing/2014/main" id="{9BBAB6E4-D7D6-8A55-7055-C77E1CE1FC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3" name="Oval 1624">
                <a:extLst>
                  <a:ext uri="{FF2B5EF4-FFF2-40B4-BE49-F238E27FC236}">
                    <a16:creationId xmlns:a16="http://schemas.microsoft.com/office/drawing/2014/main" id="{96F79F1A-9E0B-373E-F45E-AC9027ED8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4" name="Oval 1625">
                <a:extLst>
                  <a:ext uri="{FF2B5EF4-FFF2-40B4-BE49-F238E27FC236}">
                    <a16:creationId xmlns:a16="http://schemas.microsoft.com/office/drawing/2014/main" id="{F7661C55-5DA0-1596-FCCB-FD682A877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5" name="Oval 1626">
                <a:extLst>
                  <a:ext uri="{FF2B5EF4-FFF2-40B4-BE49-F238E27FC236}">
                    <a16:creationId xmlns:a16="http://schemas.microsoft.com/office/drawing/2014/main" id="{8803F727-4777-7CF4-DCF3-73A14F87B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6" name="Oval 1627">
                <a:extLst>
                  <a:ext uri="{FF2B5EF4-FFF2-40B4-BE49-F238E27FC236}">
                    <a16:creationId xmlns:a16="http://schemas.microsoft.com/office/drawing/2014/main" id="{55C09093-D02A-BF98-6633-FBC57CC21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7" name="Oval 1628">
                <a:extLst>
                  <a:ext uri="{FF2B5EF4-FFF2-40B4-BE49-F238E27FC236}">
                    <a16:creationId xmlns:a16="http://schemas.microsoft.com/office/drawing/2014/main" id="{75245E94-AC2E-14C9-C73A-5C7406D3A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8" name="Oval 1629">
                <a:extLst>
                  <a:ext uri="{FF2B5EF4-FFF2-40B4-BE49-F238E27FC236}">
                    <a16:creationId xmlns:a16="http://schemas.microsoft.com/office/drawing/2014/main" id="{6F2961C0-A42A-01B4-72C6-500D2CA48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29" name="Oval 1630">
                <a:extLst>
                  <a:ext uri="{FF2B5EF4-FFF2-40B4-BE49-F238E27FC236}">
                    <a16:creationId xmlns:a16="http://schemas.microsoft.com/office/drawing/2014/main" id="{DA502019-921C-A6CA-31C0-562D0CF1B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0" name="Oval 1631">
                <a:extLst>
                  <a:ext uri="{FF2B5EF4-FFF2-40B4-BE49-F238E27FC236}">
                    <a16:creationId xmlns:a16="http://schemas.microsoft.com/office/drawing/2014/main" id="{38FD9FA7-89E0-78B3-DE12-750678692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1" name="Oval 1632">
                <a:extLst>
                  <a:ext uri="{FF2B5EF4-FFF2-40B4-BE49-F238E27FC236}">
                    <a16:creationId xmlns:a16="http://schemas.microsoft.com/office/drawing/2014/main" id="{2B90B810-7D89-9D62-1918-ABEB337AD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2" name="Oval 1633">
                <a:extLst>
                  <a:ext uri="{FF2B5EF4-FFF2-40B4-BE49-F238E27FC236}">
                    <a16:creationId xmlns:a16="http://schemas.microsoft.com/office/drawing/2014/main" id="{47659F9D-03EC-B7D1-BAE4-831016B400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3" name="Oval 1634">
                <a:extLst>
                  <a:ext uri="{FF2B5EF4-FFF2-40B4-BE49-F238E27FC236}">
                    <a16:creationId xmlns:a16="http://schemas.microsoft.com/office/drawing/2014/main" id="{4B6A117B-B4A1-A375-B0C3-CE01E1A70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4" name="Oval 1635">
                <a:extLst>
                  <a:ext uri="{FF2B5EF4-FFF2-40B4-BE49-F238E27FC236}">
                    <a16:creationId xmlns:a16="http://schemas.microsoft.com/office/drawing/2014/main" id="{3DF09A9B-52F9-01A6-B3DF-D9DD6976A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5" name="Oval 1636">
                <a:extLst>
                  <a:ext uri="{FF2B5EF4-FFF2-40B4-BE49-F238E27FC236}">
                    <a16:creationId xmlns:a16="http://schemas.microsoft.com/office/drawing/2014/main" id="{47292B5E-B0BC-8FAD-2FE5-1483D2CC8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6" name="Oval 1637">
                <a:extLst>
                  <a:ext uri="{FF2B5EF4-FFF2-40B4-BE49-F238E27FC236}">
                    <a16:creationId xmlns:a16="http://schemas.microsoft.com/office/drawing/2014/main" id="{8A672733-A67A-A949-2B07-751E3FEF8C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7" name="Oval 1638">
                <a:extLst>
                  <a:ext uri="{FF2B5EF4-FFF2-40B4-BE49-F238E27FC236}">
                    <a16:creationId xmlns:a16="http://schemas.microsoft.com/office/drawing/2014/main" id="{7CB609FB-DD02-8E55-20DE-385FFE182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8" name="Oval 1639">
                <a:extLst>
                  <a:ext uri="{FF2B5EF4-FFF2-40B4-BE49-F238E27FC236}">
                    <a16:creationId xmlns:a16="http://schemas.microsoft.com/office/drawing/2014/main" id="{6428505C-1E90-E042-0AA5-DDC9306F2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39" name="Oval 1640">
                <a:extLst>
                  <a:ext uri="{FF2B5EF4-FFF2-40B4-BE49-F238E27FC236}">
                    <a16:creationId xmlns:a16="http://schemas.microsoft.com/office/drawing/2014/main" id="{302BE2F0-A273-C717-D1A4-977222FC8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0" name="Oval 1641">
                <a:extLst>
                  <a:ext uri="{FF2B5EF4-FFF2-40B4-BE49-F238E27FC236}">
                    <a16:creationId xmlns:a16="http://schemas.microsoft.com/office/drawing/2014/main" id="{8E128806-0872-644F-6857-9FCEF76D08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1" name="Oval 1642">
                <a:extLst>
                  <a:ext uri="{FF2B5EF4-FFF2-40B4-BE49-F238E27FC236}">
                    <a16:creationId xmlns:a16="http://schemas.microsoft.com/office/drawing/2014/main" id="{E31CC5C4-4C48-155A-C1D6-726ED35B8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2" name="Oval 1643">
                <a:extLst>
                  <a:ext uri="{FF2B5EF4-FFF2-40B4-BE49-F238E27FC236}">
                    <a16:creationId xmlns:a16="http://schemas.microsoft.com/office/drawing/2014/main" id="{9D62DFC5-2D07-CFB0-2878-A07B03D0E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3" name="Oval 1644">
                <a:extLst>
                  <a:ext uri="{FF2B5EF4-FFF2-40B4-BE49-F238E27FC236}">
                    <a16:creationId xmlns:a16="http://schemas.microsoft.com/office/drawing/2014/main" id="{41FDF8A3-3156-B818-0C1A-D997B973F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4" name="Oval 1645">
                <a:extLst>
                  <a:ext uri="{FF2B5EF4-FFF2-40B4-BE49-F238E27FC236}">
                    <a16:creationId xmlns:a16="http://schemas.microsoft.com/office/drawing/2014/main" id="{DA8A2B5C-030F-BD6C-08C0-EF097198E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5" name="Oval 1646">
                <a:extLst>
                  <a:ext uri="{FF2B5EF4-FFF2-40B4-BE49-F238E27FC236}">
                    <a16:creationId xmlns:a16="http://schemas.microsoft.com/office/drawing/2014/main" id="{D913D82F-21E0-088B-4482-EC5D95620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6" name="Oval 1647">
                <a:extLst>
                  <a:ext uri="{FF2B5EF4-FFF2-40B4-BE49-F238E27FC236}">
                    <a16:creationId xmlns:a16="http://schemas.microsoft.com/office/drawing/2014/main" id="{B13CB154-1BB7-49C0-DA6D-E1868DDC7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7" name="Oval 1648">
                <a:extLst>
                  <a:ext uri="{FF2B5EF4-FFF2-40B4-BE49-F238E27FC236}">
                    <a16:creationId xmlns:a16="http://schemas.microsoft.com/office/drawing/2014/main" id="{F9E36C86-CEB3-BA0D-5B78-61C097BE4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8" name="Oval 1649">
                <a:extLst>
                  <a:ext uri="{FF2B5EF4-FFF2-40B4-BE49-F238E27FC236}">
                    <a16:creationId xmlns:a16="http://schemas.microsoft.com/office/drawing/2014/main" id="{52823792-7DDB-4514-CB0D-266622EA9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21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49" name="Oval 1650">
                <a:extLst>
                  <a:ext uri="{FF2B5EF4-FFF2-40B4-BE49-F238E27FC236}">
                    <a16:creationId xmlns:a16="http://schemas.microsoft.com/office/drawing/2014/main" id="{EC05D147-AA34-765C-D2B1-2AB8D97D1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0" name="Oval 1651">
                <a:extLst>
                  <a:ext uri="{FF2B5EF4-FFF2-40B4-BE49-F238E27FC236}">
                    <a16:creationId xmlns:a16="http://schemas.microsoft.com/office/drawing/2014/main" id="{078A2004-2FBD-7568-C830-5B64C8C44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1" name="Oval 1652">
                <a:extLst>
                  <a:ext uri="{FF2B5EF4-FFF2-40B4-BE49-F238E27FC236}">
                    <a16:creationId xmlns:a16="http://schemas.microsoft.com/office/drawing/2014/main" id="{4CE418F2-044B-2317-6EA5-685A618C1D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2" name="Oval 1653">
                <a:extLst>
                  <a:ext uri="{FF2B5EF4-FFF2-40B4-BE49-F238E27FC236}">
                    <a16:creationId xmlns:a16="http://schemas.microsoft.com/office/drawing/2014/main" id="{0947D4BF-0390-6C46-DF1E-CB7A3D109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3" name="Oval 1654">
                <a:extLst>
                  <a:ext uri="{FF2B5EF4-FFF2-40B4-BE49-F238E27FC236}">
                    <a16:creationId xmlns:a16="http://schemas.microsoft.com/office/drawing/2014/main" id="{76935502-2F8B-1A7B-B60E-BAEAADA2B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4" name="Oval 1655">
                <a:extLst>
                  <a:ext uri="{FF2B5EF4-FFF2-40B4-BE49-F238E27FC236}">
                    <a16:creationId xmlns:a16="http://schemas.microsoft.com/office/drawing/2014/main" id="{CDA73334-4D58-587E-D0EA-1D3208ADD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5" name="Oval 1656">
                <a:extLst>
                  <a:ext uri="{FF2B5EF4-FFF2-40B4-BE49-F238E27FC236}">
                    <a16:creationId xmlns:a16="http://schemas.microsoft.com/office/drawing/2014/main" id="{E4607AF7-72E3-0428-CF26-7E96FDF95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6" name="Oval 1657">
                <a:extLst>
                  <a:ext uri="{FF2B5EF4-FFF2-40B4-BE49-F238E27FC236}">
                    <a16:creationId xmlns:a16="http://schemas.microsoft.com/office/drawing/2014/main" id="{3B8BDEF8-F0E3-F251-722D-A6E787966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7" name="Oval 1658">
                <a:extLst>
                  <a:ext uri="{FF2B5EF4-FFF2-40B4-BE49-F238E27FC236}">
                    <a16:creationId xmlns:a16="http://schemas.microsoft.com/office/drawing/2014/main" id="{93B8D1C9-ECF9-B786-4FCC-AE2FC9C1F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8" name="Oval 1659">
                <a:extLst>
                  <a:ext uri="{FF2B5EF4-FFF2-40B4-BE49-F238E27FC236}">
                    <a16:creationId xmlns:a16="http://schemas.microsoft.com/office/drawing/2014/main" id="{47CAB10D-3650-4323-7430-73E8B7DA1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59" name="Oval 1660">
                <a:extLst>
                  <a:ext uri="{FF2B5EF4-FFF2-40B4-BE49-F238E27FC236}">
                    <a16:creationId xmlns:a16="http://schemas.microsoft.com/office/drawing/2014/main" id="{9687C913-4C8B-7C3A-5D8F-B6775BA4F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0" name="Oval 1661">
                <a:extLst>
                  <a:ext uri="{FF2B5EF4-FFF2-40B4-BE49-F238E27FC236}">
                    <a16:creationId xmlns:a16="http://schemas.microsoft.com/office/drawing/2014/main" id="{4E9ADBB1-EF31-AE04-F518-F326129BD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1" name="Oval 1662">
                <a:extLst>
                  <a:ext uri="{FF2B5EF4-FFF2-40B4-BE49-F238E27FC236}">
                    <a16:creationId xmlns:a16="http://schemas.microsoft.com/office/drawing/2014/main" id="{69E838CC-F0AB-41DB-948B-4A9092514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2" name="Oval 1663">
                <a:extLst>
                  <a:ext uri="{FF2B5EF4-FFF2-40B4-BE49-F238E27FC236}">
                    <a16:creationId xmlns:a16="http://schemas.microsoft.com/office/drawing/2014/main" id="{794368E3-BC78-5FB2-4EBE-07A0A858E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3" name="Oval 1664">
                <a:extLst>
                  <a:ext uri="{FF2B5EF4-FFF2-40B4-BE49-F238E27FC236}">
                    <a16:creationId xmlns:a16="http://schemas.microsoft.com/office/drawing/2014/main" id="{147EEB03-DB2E-6C4E-CE2E-E01A1017C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4" name="Oval 1665">
                <a:extLst>
                  <a:ext uri="{FF2B5EF4-FFF2-40B4-BE49-F238E27FC236}">
                    <a16:creationId xmlns:a16="http://schemas.microsoft.com/office/drawing/2014/main" id="{F2F92BBC-6000-257B-66A0-FE4FCB4EB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5" name="Oval 1666">
                <a:extLst>
                  <a:ext uri="{FF2B5EF4-FFF2-40B4-BE49-F238E27FC236}">
                    <a16:creationId xmlns:a16="http://schemas.microsoft.com/office/drawing/2014/main" id="{9C302663-DA68-CCF1-6CB6-BEE2652A7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6" name="Oval 1667">
                <a:extLst>
                  <a:ext uri="{FF2B5EF4-FFF2-40B4-BE49-F238E27FC236}">
                    <a16:creationId xmlns:a16="http://schemas.microsoft.com/office/drawing/2014/main" id="{689136FD-2734-F9A9-25D1-7EA5DB9169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7" name="Oval 1668">
                <a:extLst>
                  <a:ext uri="{FF2B5EF4-FFF2-40B4-BE49-F238E27FC236}">
                    <a16:creationId xmlns:a16="http://schemas.microsoft.com/office/drawing/2014/main" id="{2B8227F3-D690-54D8-C03A-AE0786255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8" name="Oval 1669">
                <a:extLst>
                  <a:ext uri="{FF2B5EF4-FFF2-40B4-BE49-F238E27FC236}">
                    <a16:creationId xmlns:a16="http://schemas.microsoft.com/office/drawing/2014/main" id="{44901860-548F-B87D-36BE-4B9420C51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69" name="Oval 1670">
                <a:extLst>
                  <a:ext uri="{FF2B5EF4-FFF2-40B4-BE49-F238E27FC236}">
                    <a16:creationId xmlns:a16="http://schemas.microsoft.com/office/drawing/2014/main" id="{0E5D0418-F083-33A8-E9E7-A71C399CB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0" name="Oval 1671">
                <a:extLst>
                  <a:ext uri="{FF2B5EF4-FFF2-40B4-BE49-F238E27FC236}">
                    <a16:creationId xmlns:a16="http://schemas.microsoft.com/office/drawing/2014/main" id="{DDEC9BCF-60FB-33B2-5855-5E6036969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1" name="Oval 1672">
                <a:extLst>
                  <a:ext uri="{FF2B5EF4-FFF2-40B4-BE49-F238E27FC236}">
                    <a16:creationId xmlns:a16="http://schemas.microsoft.com/office/drawing/2014/main" id="{13DF3BCA-4AC9-AE12-D20C-8FF537565D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2" name="Oval 1673">
                <a:extLst>
                  <a:ext uri="{FF2B5EF4-FFF2-40B4-BE49-F238E27FC236}">
                    <a16:creationId xmlns:a16="http://schemas.microsoft.com/office/drawing/2014/main" id="{392FE7E3-5B3B-3415-06C7-BA064585B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3" name="Oval 1674">
                <a:extLst>
                  <a:ext uri="{FF2B5EF4-FFF2-40B4-BE49-F238E27FC236}">
                    <a16:creationId xmlns:a16="http://schemas.microsoft.com/office/drawing/2014/main" id="{1D0AAA07-4A53-07D5-C799-1BBCC974B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4" name="Oval 1675">
                <a:extLst>
                  <a:ext uri="{FF2B5EF4-FFF2-40B4-BE49-F238E27FC236}">
                    <a16:creationId xmlns:a16="http://schemas.microsoft.com/office/drawing/2014/main" id="{28871A0F-9691-F263-0B27-F1452A683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5" name="Oval 1676">
                <a:extLst>
                  <a:ext uri="{FF2B5EF4-FFF2-40B4-BE49-F238E27FC236}">
                    <a16:creationId xmlns:a16="http://schemas.microsoft.com/office/drawing/2014/main" id="{AB4B156F-E039-DA8E-502C-77C2FCD84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6" name="Oval 1677">
                <a:extLst>
                  <a:ext uri="{FF2B5EF4-FFF2-40B4-BE49-F238E27FC236}">
                    <a16:creationId xmlns:a16="http://schemas.microsoft.com/office/drawing/2014/main" id="{546D272F-817B-164F-F76E-8D6ACD693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7" name="Oval 1678">
                <a:extLst>
                  <a:ext uri="{FF2B5EF4-FFF2-40B4-BE49-F238E27FC236}">
                    <a16:creationId xmlns:a16="http://schemas.microsoft.com/office/drawing/2014/main" id="{688C7FF4-7FFA-B5A9-84A1-3BBAFC6A5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8" name="Oval 1679">
                <a:extLst>
                  <a:ext uri="{FF2B5EF4-FFF2-40B4-BE49-F238E27FC236}">
                    <a16:creationId xmlns:a16="http://schemas.microsoft.com/office/drawing/2014/main" id="{076A635A-9F90-E178-AB0F-0EA9E2DD8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3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79" name="Oval 1680">
                <a:extLst>
                  <a:ext uri="{FF2B5EF4-FFF2-40B4-BE49-F238E27FC236}">
                    <a16:creationId xmlns:a16="http://schemas.microsoft.com/office/drawing/2014/main" id="{B23FEE0C-678B-988F-7AEE-42D9D3CBE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0" name="Oval 1681">
                <a:extLst>
                  <a:ext uri="{FF2B5EF4-FFF2-40B4-BE49-F238E27FC236}">
                    <a16:creationId xmlns:a16="http://schemas.microsoft.com/office/drawing/2014/main" id="{8398665A-7046-6D5F-2A02-287AA3E0C6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1" name="Oval 1682">
                <a:extLst>
                  <a:ext uri="{FF2B5EF4-FFF2-40B4-BE49-F238E27FC236}">
                    <a16:creationId xmlns:a16="http://schemas.microsoft.com/office/drawing/2014/main" id="{57E912BC-DC46-EEB2-9446-7F392EB20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2" name="Oval 1683">
                <a:extLst>
                  <a:ext uri="{FF2B5EF4-FFF2-40B4-BE49-F238E27FC236}">
                    <a16:creationId xmlns:a16="http://schemas.microsoft.com/office/drawing/2014/main" id="{3404BB89-530C-5320-1598-087598DC6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3" name="Oval 1684">
                <a:extLst>
                  <a:ext uri="{FF2B5EF4-FFF2-40B4-BE49-F238E27FC236}">
                    <a16:creationId xmlns:a16="http://schemas.microsoft.com/office/drawing/2014/main" id="{B139A21A-F6C7-3048-4818-482D4E5E0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4" name="Oval 1685">
                <a:extLst>
                  <a:ext uri="{FF2B5EF4-FFF2-40B4-BE49-F238E27FC236}">
                    <a16:creationId xmlns:a16="http://schemas.microsoft.com/office/drawing/2014/main" id="{3DC9112B-D18C-A077-4B09-3A8D9E80F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5" name="Oval 1686">
                <a:extLst>
                  <a:ext uri="{FF2B5EF4-FFF2-40B4-BE49-F238E27FC236}">
                    <a16:creationId xmlns:a16="http://schemas.microsoft.com/office/drawing/2014/main" id="{7104B501-E7F3-D9CC-9F22-76303103F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6" name="Oval 1687">
                <a:extLst>
                  <a:ext uri="{FF2B5EF4-FFF2-40B4-BE49-F238E27FC236}">
                    <a16:creationId xmlns:a16="http://schemas.microsoft.com/office/drawing/2014/main" id="{77DD0436-A980-97C5-93F2-60C396160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7" name="Oval 1688">
                <a:extLst>
                  <a:ext uri="{FF2B5EF4-FFF2-40B4-BE49-F238E27FC236}">
                    <a16:creationId xmlns:a16="http://schemas.microsoft.com/office/drawing/2014/main" id="{7AD6FBD9-FB7F-E3DD-F766-A2C107AE5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8" name="Oval 1689">
                <a:extLst>
                  <a:ext uri="{FF2B5EF4-FFF2-40B4-BE49-F238E27FC236}">
                    <a16:creationId xmlns:a16="http://schemas.microsoft.com/office/drawing/2014/main" id="{438AF3E4-FF03-8F8B-1602-DAFE40021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89" name="Oval 1690">
                <a:extLst>
                  <a:ext uri="{FF2B5EF4-FFF2-40B4-BE49-F238E27FC236}">
                    <a16:creationId xmlns:a16="http://schemas.microsoft.com/office/drawing/2014/main" id="{F2201E1D-15B9-5FAB-77B6-EBED969F3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0" name="Oval 1691">
                <a:extLst>
                  <a:ext uri="{FF2B5EF4-FFF2-40B4-BE49-F238E27FC236}">
                    <a16:creationId xmlns:a16="http://schemas.microsoft.com/office/drawing/2014/main" id="{01C6620F-4D4A-B695-083B-26A7CC58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1" name="Oval 1692">
                <a:extLst>
                  <a:ext uri="{FF2B5EF4-FFF2-40B4-BE49-F238E27FC236}">
                    <a16:creationId xmlns:a16="http://schemas.microsoft.com/office/drawing/2014/main" id="{CCE6C6EB-6CDE-4B6B-315A-30E872A5E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330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2" name="Oval 1693">
                <a:extLst>
                  <a:ext uri="{FF2B5EF4-FFF2-40B4-BE49-F238E27FC236}">
                    <a16:creationId xmlns:a16="http://schemas.microsoft.com/office/drawing/2014/main" id="{08D1F4D1-CEA0-B6A1-EDE4-1CF8956D3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44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3" name="Oval 1694">
                <a:extLst>
                  <a:ext uri="{FF2B5EF4-FFF2-40B4-BE49-F238E27FC236}">
                    <a16:creationId xmlns:a16="http://schemas.microsoft.com/office/drawing/2014/main" id="{0D4161ED-2A64-CDE2-9D88-0CA599D632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564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4" name="Oval 1695">
                <a:extLst>
                  <a:ext uri="{FF2B5EF4-FFF2-40B4-BE49-F238E27FC236}">
                    <a16:creationId xmlns:a16="http://schemas.microsoft.com/office/drawing/2014/main" id="{2D7EDB1A-103D-83BD-E1C4-3F08F5D42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68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5" name="Oval 1696">
                <a:extLst>
                  <a:ext uri="{FF2B5EF4-FFF2-40B4-BE49-F238E27FC236}">
                    <a16:creationId xmlns:a16="http://schemas.microsoft.com/office/drawing/2014/main" id="{5638EA9C-EA5E-69D5-5126-CFA40FEC9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799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6" name="Oval 1697">
                <a:extLst>
                  <a:ext uri="{FF2B5EF4-FFF2-40B4-BE49-F238E27FC236}">
                    <a16:creationId xmlns:a16="http://schemas.microsoft.com/office/drawing/2014/main" id="{6778AC68-6F28-2098-8B02-1DC200C27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1917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7" name="Oval 1698">
                <a:extLst>
                  <a:ext uri="{FF2B5EF4-FFF2-40B4-BE49-F238E27FC236}">
                    <a16:creationId xmlns:a16="http://schemas.microsoft.com/office/drawing/2014/main" id="{BF54EC8E-A052-93D4-4E8C-7FE034A79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035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8" name="Oval 1699">
                <a:extLst>
                  <a:ext uri="{FF2B5EF4-FFF2-40B4-BE49-F238E27FC236}">
                    <a16:creationId xmlns:a16="http://schemas.microsoft.com/office/drawing/2014/main" id="{3FC66527-D50B-4356-BE39-2D9DFC5B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15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699" name="Oval 1700">
                <a:extLst>
                  <a:ext uri="{FF2B5EF4-FFF2-40B4-BE49-F238E27FC236}">
                    <a16:creationId xmlns:a16="http://schemas.microsoft.com/office/drawing/2014/main" id="{3FD2C2E2-A866-061F-8E80-C03DF6F84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26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0" name="Oval 1701">
                <a:extLst>
                  <a:ext uri="{FF2B5EF4-FFF2-40B4-BE49-F238E27FC236}">
                    <a16:creationId xmlns:a16="http://schemas.microsoft.com/office/drawing/2014/main" id="{9535CC96-EE7A-2594-5E69-037749356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385"/>
                <a:ext cx="73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1" name="Oval 1702">
                <a:extLst>
                  <a:ext uri="{FF2B5EF4-FFF2-40B4-BE49-F238E27FC236}">
                    <a16:creationId xmlns:a16="http://schemas.microsoft.com/office/drawing/2014/main" id="{9E81A33C-8607-1223-561A-0B2D43824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504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2" name="Oval 1703">
                <a:extLst>
                  <a:ext uri="{FF2B5EF4-FFF2-40B4-BE49-F238E27FC236}">
                    <a16:creationId xmlns:a16="http://schemas.microsoft.com/office/drawing/2014/main" id="{8356C379-EEEC-65BA-A45D-5C64FD569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" y="262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3" name="Oval 1704">
                <a:extLst>
                  <a:ext uri="{FF2B5EF4-FFF2-40B4-BE49-F238E27FC236}">
                    <a16:creationId xmlns:a16="http://schemas.microsoft.com/office/drawing/2014/main" id="{45085AB4-37A0-7162-7C1E-812EDD5D5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44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4" name="Oval 1705">
                <a:extLst>
                  <a:ext uri="{FF2B5EF4-FFF2-40B4-BE49-F238E27FC236}">
                    <a16:creationId xmlns:a16="http://schemas.microsoft.com/office/drawing/2014/main" id="{0EE05A63-26E1-5B62-6CD6-19F8383DBA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5" name="Oval 1706">
                <a:extLst>
                  <a:ext uri="{FF2B5EF4-FFF2-40B4-BE49-F238E27FC236}">
                    <a16:creationId xmlns:a16="http://schemas.microsoft.com/office/drawing/2014/main" id="{09512EDF-2A31-E6CC-D940-E8DC8138A7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6" name="Oval 1707">
                <a:extLst>
                  <a:ext uri="{FF2B5EF4-FFF2-40B4-BE49-F238E27FC236}">
                    <a16:creationId xmlns:a16="http://schemas.microsoft.com/office/drawing/2014/main" id="{8BBD5AFA-7739-06CC-01A3-D7BA424D6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7" name="Oval 1708">
                <a:extLst>
                  <a:ext uri="{FF2B5EF4-FFF2-40B4-BE49-F238E27FC236}">
                    <a16:creationId xmlns:a16="http://schemas.microsoft.com/office/drawing/2014/main" id="{B89FC4CC-77C6-FD10-B0AB-394C2AD35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8" name="Oval 1709">
                <a:extLst>
                  <a:ext uri="{FF2B5EF4-FFF2-40B4-BE49-F238E27FC236}">
                    <a16:creationId xmlns:a16="http://schemas.microsoft.com/office/drawing/2014/main" id="{73A21AC1-2301-721E-C344-CD57423A3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09" name="Oval 1710">
                <a:extLst>
                  <a:ext uri="{FF2B5EF4-FFF2-40B4-BE49-F238E27FC236}">
                    <a16:creationId xmlns:a16="http://schemas.microsoft.com/office/drawing/2014/main" id="{C656B022-7DCE-E22A-3041-589EB1D0A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10" name="Oval 1711">
                <a:extLst>
                  <a:ext uri="{FF2B5EF4-FFF2-40B4-BE49-F238E27FC236}">
                    <a16:creationId xmlns:a16="http://schemas.microsoft.com/office/drawing/2014/main" id="{4DA7E485-C0E4-2A2E-D438-98CBA522C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711" name="Oval 1712">
                <a:extLst>
                  <a:ext uri="{FF2B5EF4-FFF2-40B4-BE49-F238E27FC236}">
                    <a16:creationId xmlns:a16="http://schemas.microsoft.com/office/drawing/2014/main" id="{03617EFF-ADDD-867D-173B-98F8FD876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  <p:grpSp>
          <p:nvGrpSpPr>
            <p:cNvPr id="1198" name="Group 1914">
              <a:extLst>
                <a:ext uri="{FF2B5EF4-FFF2-40B4-BE49-F238E27FC236}">
                  <a16:creationId xmlns:a16="http://schemas.microsoft.com/office/drawing/2014/main" id="{3098981C-5976-3B0F-9F1E-875C6CE7D4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4037" y="777875"/>
              <a:ext cx="6188076" cy="6076950"/>
              <a:chOff x="1173" y="394"/>
              <a:chExt cx="3898" cy="3828"/>
            </a:xfrm>
          </p:grpSpPr>
          <p:sp>
            <p:nvSpPr>
              <p:cNvPr id="3312" name="Oval 1714">
                <a:extLst>
                  <a:ext uri="{FF2B5EF4-FFF2-40B4-BE49-F238E27FC236}">
                    <a16:creationId xmlns:a16="http://schemas.microsoft.com/office/drawing/2014/main" id="{0E4BAEFD-5FDC-4F1B-CECD-2B6C3E13E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3" name="Oval 1715">
                <a:extLst>
                  <a:ext uri="{FF2B5EF4-FFF2-40B4-BE49-F238E27FC236}">
                    <a16:creationId xmlns:a16="http://schemas.microsoft.com/office/drawing/2014/main" id="{0E9F8E29-F49B-B5ED-413D-D53C72F8E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4" name="Oval 1716">
                <a:extLst>
                  <a:ext uri="{FF2B5EF4-FFF2-40B4-BE49-F238E27FC236}">
                    <a16:creationId xmlns:a16="http://schemas.microsoft.com/office/drawing/2014/main" id="{3B2D32F1-D6AC-6E48-5F82-A4FBFBC71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5" name="Oval 1717">
                <a:extLst>
                  <a:ext uri="{FF2B5EF4-FFF2-40B4-BE49-F238E27FC236}">
                    <a16:creationId xmlns:a16="http://schemas.microsoft.com/office/drawing/2014/main" id="{C70A6CE9-8838-B494-3CE4-DF5B26A3D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6" name="Oval 1718">
                <a:extLst>
                  <a:ext uri="{FF2B5EF4-FFF2-40B4-BE49-F238E27FC236}">
                    <a16:creationId xmlns:a16="http://schemas.microsoft.com/office/drawing/2014/main" id="{40D58B75-8F01-A624-49A2-1287F9EFE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7" name="Oval 1719">
                <a:extLst>
                  <a:ext uri="{FF2B5EF4-FFF2-40B4-BE49-F238E27FC236}">
                    <a16:creationId xmlns:a16="http://schemas.microsoft.com/office/drawing/2014/main" id="{DEB6B7FE-EC39-9B31-E71F-763F2C145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8" name="Oval 1720">
                <a:extLst>
                  <a:ext uri="{FF2B5EF4-FFF2-40B4-BE49-F238E27FC236}">
                    <a16:creationId xmlns:a16="http://schemas.microsoft.com/office/drawing/2014/main" id="{F8ADF3D2-5363-8179-26AB-55AFB510E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19" name="Oval 1721">
                <a:extLst>
                  <a:ext uri="{FF2B5EF4-FFF2-40B4-BE49-F238E27FC236}">
                    <a16:creationId xmlns:a16="http://schemas.microsoft.com/office/drawing/2014/main" id="{2628F006-1BC1-445D-E9D3-B5C3EFCB7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0" name="Oval 1722">
                <a:extLst>
                  <a:ext uri="{FF2B5EF4-FFF2-40B4-BE49-F238E27FC236}">
                    <a16:creationId xmlns:a16="http://schemas.microsoft.com/office/drawing/2014/main" id="{523072D4-EC1F-0E49-3B2E-28E28F6A5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1" name="Oval 1723">
                <a:extLst>
                  <a:ext uri="{FF2B5EF4-FFF2-40B4-BE49-F238E27FC236}">
                    <a16:creationId xmlns:a16="http://schemas.microsoft.com/office/drawing/2014/main" id="{FBE28346-B64D-66DE-8D12-BF5B962D1E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2" name="Oval 1724">
                <a:extLst>
                  <a:ext uri="{FF2B5EF4-FFF2-40B4-BE49-F238E27FC236}">
                    <a16:creationId xmlns:a16="http://schemas.microsoft.com/office/drawing/2014/main" id="{BDF6CB9B-6C3C-8B02-257B-C35BC11AA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3" name="Oval 1725">
                <a:extLst>
                  <a:ext uri="{FF2B5EF4-FFF2-40B4-BE49-F238E27FC236}">
                    <a16:creationId xmlns:a16="http://schemas.microsoft.com/office/drawing/2014/main" id="{0C978C91-0276-94D6-FB5D-222412F7F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4" name="Oval 1726">
                <a:extLst>
                  <a:ext uri="{FF2B5EF4-FFF2-40B4-BE49-F238E27FC236}">
                    <a16:creationId xmlns:a16="http://schemas.microsoft.com/office/drawing/2014/main" id="{ED713988-84C3-3704-E70B-1E2B93D52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5" name="Oval 1727">
                <a:extLst>
                  <a:ext uri="{FF2B5EF4-FFF2-40B4-BE49-F238E27FC236}">
                    <a16:creationId xmlns:a16="http://schemas.microsoft.com/office/drawing/2014/main" id="{83635201-E778-3301-D55E-F0BE3DC7E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6" name="Oval 1728">
                <a:extLst>
                  <a:ext uri="{FF2B5EF4-FFF2-40B4-BE49-F238E27FC236}">
                    <a16:creationId xmlns:a16="http://schemas.microsoft.com/office/drawing/2014/main" id="{7B04E3DF-DA63-3D98-AD3E-B15AFE449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7" name="Oval 1729">
                <a:extLst>
                  <a:ext uri="{FF2B5EF4-FFF2-40B4-BE49-F238E27FC236}">
                    <a16:creationId xmlns:a16="http://schemas.microsoft.com/office/drawing/2014/main" id="{E5F2FC45-673A-9F3D-87CA-01E9A57EDB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8" name="Oval 1730">
                <a:extLst>
                  <a:ext uri="{FF2B5EF4-FFF2-40B4-BE49-F238E27FC236}">
                    <a16:creationId xmlns:a16="http://schemas.microsoft.com/office/drawing/2014/main" id="{7EEC8509-2CF6-AE41-D025-98DD671B0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29" name="Oval 1731">
                <a:extLst>
                  <a:ext uri="{FF2B5EF4-FFF2-40B4-BE49-F238E27FC236}">
                    <a16:creationId xmlns:a16="http://schemas.microsoft.com/office/drawing/2014/main" id="{0FA722C6-03C6-711D-6C0E-E3A8ED59D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0" name="Oval 1732">
                <a:extLst>
                  <a:ext uri="{FF2B5EF4-FFF2-40B4-BE49-F238E27FC236}">
                    <a16:creationId xmlns:a16="http://schemas.microsoft.com/office/drawing/2014/main" id="{BB6939E8-1027-39BD-C0DE-1B95A1AD9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1" name="Oval 1733">
                <a:extLst>
                  <a:ext uri="{FF2B5EF4-FFF2-40B4-BE49-F238E27FC236}">
                    <a16:creationId xmlns:a16="http://schemas.microsoft.com/office/drawing/2014/main" id="{F2EB95C6-1A2D-3FE2-0119-34D4A7A9C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2" name="Oval 1734">
                <a:extLst>
                  <a:ext uri="{FF2B5EF4-FFF2-40B4-BE49-F238E27FC236}">
                    <a16:creationId xmlns:a16="http://schemas.microsoft.com/office/drawing/2014/main" id="{8CEF401A-899A-3DF6-1E4A-CFE6E4D34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3" name="Oval 1735">
                <a:extLst>
                  <a:ext uri="{FF2B5EF4-FFF2-40B4-BE49-F238E27FC236}">
                    <a16:creationId xmlns:a16="http://schemas.microsoft.com/office/drawing/2014/main" id="{6C701530-E56E-16F3-F3C8-057BE5C1C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4" name="Oval 1736">
                <a:extLst>
                  <a:ext uri="{FF2B5EF4-FFF2-40B4-BE49-F238E27FC236}">
                    <a16:creationId xmlns:a16="http://schemas.microsoft.com/office/drawing/2014/main" id="{BF41624E-2279-59E0-A8FA-E94836023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5" name="Oval 1737">
                <a:extLst>
                  <a:ext uri="{FF2B5EF4-FFF2-40B4-BE49-F238E27FC236}">
                    <a16:creationId xmlns:a16="http://schemas.microsoft.com/office/drawing/2014/main" id="{E8010DEF-C577-738B-F955-D0C271EE5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6" name="Oval 1738">
                <a:extLst>
                  <a:ext uri="{FF2B5EF4-FFF2-40B4-BE49-F238E27FC236}">
                    <a16:creationId xmlns:a16="http://schemas.microsoft.com/office/drawing/2014/main" id="{D3A4C9F8-A01A-6415-8D87-8C57BFF44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68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7" name="Oval 1739">
                <a:extLst>
                  <a:ext uri="{FF2B5EF4-FFF2-40B4-BE49-F238E27FC236}">
                    <a16:creationId xmlns:a16="http://schemas.microsoft.com/office/drawing/2014/main" id="{751A4256-3C99-3789-4873-937FFC081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79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8" name="Oval 1740">
                <a:extLst>
                  <a:ext uri="{FF2B5EF4-FFF2-40B4-BE49-F238E27FC236}">
                    <a16:creationId xmlns:a16="http://schemas.microsoft.com/office/drawing/2014/main" id="{04A63DA8-EE82-0A12-CFEB-B3ACE019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39" name="Oval 1741">
                <a:extLst>
                  <a:ext uri="{FF2B5EF4-FFF2-40B4-BE49-F238E27FC236}">
                    <a16:creationId xmlns:a16="http://schemas.microsoft.com/office/drawing/2014/main" id="{71A61736-F362-59D5-0FE9-3BAE70CCE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0" name="Oval 1742">
                <a:extLst>
                  <a:ext uri="{FF2B5EF4-FFF2-40B4-BE49-F238E27FC236}">
                    <a16:creationId xmlns:a16="http://schemas.microsoft.com/office/drawing/2014/main" id="{3746E264-6F4E-973D-1466-5B560FB14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1" name="Oval 1743">
                <a:extLst>
                  <a:ext uri="{FF2B5EF4-FFF2-40B4-BE49-F238E27FC236}">
                    <a16:creationId xmlns:a16="http://schemas.microsoft.com/office/drawing/2014/main" id="{3C6EF0CB-337F-22E4-5930-17457EFB0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2" name="Oval 1744">
                <a:extLst>
                  <a:ext uri="{FF2B5EF4-FFF2-40B4-BE49-F238E27FC236}">
                    <a16:creationId xmlns:a16="http://schemas.microsoft.com/office/drawing/2014/main" id="{7CF9F4F0-BEF8-5970-3586-09BE2EC28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3" name="Oval 1745">
                <a:extLst>
                  <a:ext uri="{FF2B5EF4-FFF2-40B4-BE49-F238E27FC236}">
                    <a16:creationId xmlns:a16="http://schemas.microsoft.com/office/drawing/2014/main" id="{F6DD19D6-404C-A208-8D66-CA241FC20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4" name="Oval 1746">
                <a:extLst>
                  <a:ext uri="{FF2B5EF4-FFF2-40B4-BE49-F238E27FC236}">
                    <a16:creationId xmlns:a16="http://schemas.microsoft.com/office/drawing/2014/main" id="{FB142EA7-2D08-658A-B82B-8F1B7272F1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5" name="Oval 1747">
                <a:extLst>
                  <a:ext uri="{FF2B5EF4-FFF2-40B4-BE49-F238E27FC236}">
                    <a16:creationId xmlns:a16="http://schemas.microsoft.com/office/drawing/2014/main" id="{E8DA9636-F58E-2826-67B7-7E42F3E18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6" name="Oval 1748">
                <a:extLst>
                  <a:ext uri="{FF2B5EF4-FFF2-40B4-BE49-F238E27FC236}">
                    <a16:creationId xmlns:a16="http://schemas.microsoft.com/office/drawing/2014/main" id="{81DCA7B1-034D-4571-D75C-2F000C2CC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156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7" name="Oval 1749">
                <a:extLst>
                  <a:ext uri="{FF2B5EF4-FFF2-40B4-BE49-F238E27FC236}">
                    <a16:creationId xmlns:a16="http://schemas.microsoft.com/office/drawing/2014/main" id="{325D4C86-8830-845A-21AC-97667D1A2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62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8" name="Oval 1750">
                <a:extLst>
                  <a:ext uri="{FF2B5EF4-FFF2-40B4-BE49-F238E27FC236}">
                    <a16:creationId xmlns:a16="http://schemas.microsoft.com/office/drawing/2014/main" id="{FFD27449-E4EB-C633-11EB-59591E6D7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625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49" name="Oval 1751">
                <a:extLst>
                  <a:ext uri="{FF2B5EF4-FFF2-40B4-BE49-F238E27FC236}">
                    <a16:creationId xmlns:a16="http://schemas.microsoft.com/office/drawing/2014/main" id="{A7E5FED1-BBA9-481C-0E89-D1DF0DF74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94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0" name="Oval 1752">
                <a:extLst>
                  <a:ext uri="{FF2B5EF4-FFF2-40B4-BE49-F238E27FC236}">
                    <a16:creationId xmlns:a16="http://schemas.microsoft.com/office/drawing/2014/main" id="{A34ADFC7-A647-9B75-FC6C-23A29656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5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1" name="Oval 1753">
                <a:extLst>
                  <a:ext uri="{FF2B5EF4-FFF2-40B4-BE49-F238E27FC236}">
                    <a16:creationId xmlns:a16="http://schemas.microsoft.com/office/drawing/2014/main" id="{E640DA78-67F6-756A-3EF2-5DC57102B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2" name="Oval 1754">
                <a:extLst>
                  <a:ext uri="{FF2B5EF4-FFF2-40B4-BE49-F238E27FC236}">
                    <a16:creationId xmlns:a16="http://schemas.microsoft.com/office/drawing/2014/main" id="{E6D9D61E-857F-5A1B-2C0D-7E689327F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3" name="Oval 1755">
                <a:extLst>
                  <a:ext uri="{FF2B5EF4-FFF2-40B4-BE49-F238E27FC236}">
                    <a16:creationId xmlns:a16="http://schemas.microsoft.com/office/drawing/2014/main" id="{121061E9-4C22-EBF7-18A0-B2CFE8CB1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85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4" name="Oval 1756">
                <a:extLst>
                  <a:ext uri="{FF2B5EF4-FFF2-40B4-BE49-F238E27FC236}">
                    <a16:creationId xmlns:a16="http://schemas.microsoft.com/office/drawing/2014/main" id="{54509E4A-7B1F-A009-2AB0-44129B54E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5" name="Oval 1757">
                <a:extLst>
                  <a:ext uri="{FF2B5EF4-FFF2-40B4-BE49-F238E27FC236}">
                    <a16:creationId xmlns:a16="http://schemas.microsoft.com/office/drawing/2014/main" id="{FBE2D17A-37E1-500A-9D97-8E65DB145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3" y="97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6" name="Oval 1758">
                <a:extLst>
                  <a:ext uri="{FF2B5EF4-FFF2-40B4-BE49-F238E27FC236}">
                    <a16:creationId xmlns:a16="http://schemas.microsoft.com/office/drawing/2014/main" id="{F0A9F1CF-8651-900C-06EA-A028664BF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09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7" name="Oval 1759">
                <a:extLst>
                  <a:ext uri="{FF2B5EF4-FFF2-40B4-BE49-F238E27FC236}">
                    <a16:creationId xmlns:a16="http://schemas.microsoft.com/office/drawing/2014/main" id="{43BDF635-73E0-6F86-BF15-46F6C3682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096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8" name="Oval 1760">
                <a:extLst>
                  <a:ext uri="{FF2B5EF4-FFF2-40B4-BE49-F238E27FC236}">
                    <a16:creationId xmlns:a16="http://schemas.microsoft.com/office/drawing/2014/main" id="{EA2AC0A1-E376-01F0-002B-E4E64C73A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2" y="121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59" name="Oval 1761">
                <a:extLst>
                  <a:ext uri="{FF2B5EF4-FFF2-40B4-BE49-F238E27FC236}">
                    <a16:creationId xmlns:a16="http://schemas.microsoft.com/office/drawing/2014/main" id="{8ABA1096-F3D9-08B0-6DC7-D3643EF3B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4" y="109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0" name="Oval 1762">
                <a:extLst>
                  <a:ext uri="{FF2B5EF4-FFF2-40B4-BE49-F238E27FC236}">
                    <a16:creationId xmlns:a16="http://schemas.microsoft.com/office/drawing/2014/main" id="{7C7EB5DB-0E22-51F7-F170-0FB53D669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4" y="1330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1" name="Oval 1763">
                <a:extLst>
                  <a:ext uri="{FF2B5EF4-FFF2-40B4-BE49-F238E27FC236}">
                    <a16:creationId xmlns:a16="http://schemas.microsoft.com/office/drawing/2014/main" id="{C098FD39-C764-1924-BF4E-D95820815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44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2" name="Oval 1764">
                <a:extLst>
                  <a:ext uri="{FF2B5EF4-FFF2-40B4-BE49-F238E27FC236}">
                    <a16:creationId xmlns:a16="http://schemas.microsoft.com/office/drawing/2014/main" id="{79CE2D6B-4C59-7984-F89F-F821DDC68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8" y="121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3" name="Oval 1765">
                <a:extLst>
                  <a:ext uri="{FF2B5EF4-FFF2-40B4-BE49-F238E27FC236}">
                    <a16:creationId xmlns:a16="http://schemas.microsoft.com/office/drawing/2014/main" id="{66735DEC-2421-7477-7CDE-AF2E83E3C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" y="144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4" name="Oval 1766">
                <a:extLst>
                  <a:ext uri="{FF2B5EF4-FFF2-40B4-BE49-F238E27FC236}">
                    <a16:creationId xmlns:a16="http://schemas.microsoft.com/office/drawing/2014/main" id="{0F576C0E-4B6D-8E45-C496-770CAF0E6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0" y="179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5" name="Oval 1767">
                <a:extLst>
                  <a:ext uri="{FF2B5EF4-FFF2-40B4-BE49-F238E27FC236}">
                    <a16:creationId xmlns:a16="http://schemas.microsoft.com/office/drawing/2014/main" id="{421A6338-17C1-16AA-DB74-C2CD30B46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6" name="Oval 1768">
                <a:extLst>
                  <a:ext uri="{FF2B5EF4-FFF2-40B4-BE49-F238E27FC236}">
                    <a16:creationId xmlns:a16="http://schemas.microsoft.com/office/drawing/2014/main" id="{50A9EC2F-91AC-8970-5800-B9ABA630C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03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7" name="Oval 1769">
                <a:extLst>
                  <a:ext uri="{FF2B5EF4-FFF2-40B4-BE49-F238E27FC236}">
                    <a16:creationId xmlns:a16="http://schemas.microsoft.com/office/drawing/2014/main" id="{0FA28DFC-1251-F92C-3BC6-33AFB1EEB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15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8" name="Oval 1770">
                <a:extLst>
                  <a:ext uri="{FF2B5EF4-FFF2-40B4-BE49-F238E27FC236}">
                    <a16:creationId xmlns:a16="http://schemas.microsoft.com/office/drawing/2014/main" id="{F187DF48-6846-6C2C-EE2C-91B94AFA5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9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69" name="Oval 1771">
                <a:extLst>
                  <a:ext uri="{FF2B5EF4-FFF2-40B4-BE49-F238E27FC236}">
                    <a16:creationId xmlns:a16="http://schemas.microsoft.com/office/drawing/2014/main" id="{2D22248D-009E-DFF6-AA6D-6724000D2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9" y="23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0" name="Oval 1772">
                <a:extLst>
                  <a:ext uri="{FF2B5EF4-FFF2-40B4-BE49-F238E27FC236}">
                    <a16:creationId xmlns:a16="http://schemas.microsoft.com/office/drawing/2014/main" id="{E5AE4682-429B-F99F-2043-0D1B347F5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3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1" name="Oval 1773">
                <a:extLst>
                  <a:ext uri="{FF2B5EF4-FFF2-40B4-BE49-F238E27FC236}">
                    <a16:creationId xmlns:a16="http://schemas.microsoft.com/office/drawing/2014/main" id="{FC3AF52A-8B2F-3518-6D4A-D67745418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2" name="Oval 1774">
                <a:extLst>
                  <a:ext uri="{FF2B5EF4-FFF2-40B4-BE49-F238E27FC236}">
                    <a16:creationId xmlns:a16="http://schemas.microsoft.com/office/drawing/2014/main" id="{4C719B02-4790-9A73-2B8E-0203D5F0B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26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3" name="Oval 1775">
                <a:extLst>
                  <a:ext uri="{FF2B5EF4-FFF2-40B4-BE49-F238E27FC236}">
                    <a16:creationId xmlns:a16="http://schemas.microsoft.com/office/drawing/2014/main" id="{EA885148-C1E1-269E-1E8F-8ADDC4C34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" y="215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4" name="Oval 1776">
                <a:extLst>
                  <a:ext uri="{FF2B5EF4-FFF2-40B4-BE49-F238E27FC236}">
                    <a16:creationId xmlns:a16="http://schemas.microsoft.com/office/drawing/2014/main" id="{5B527052-A825-A732-F37E-F41EEF660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3" y="203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5" name="Oval 1777">
                <a:extLst>
                  <a:ext uri="{FF2B5EF4-FFF2-40B4-BE49-F238E27FC236}">
                    <a16:creationId xmlns:a16="http://schemas.microsoft.com/office/drawing/2014/main" id="{1E679B97-EB57-33F4-CD0A-F63997310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56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6" name="Oval 1778">
                <a:extLst>
                  <a:ext uri="{FF2B5EF4-FFF2-40B4-BE49-F238E27FC236}">
                    <a16:creationId xmlns:a16="http://schemas.microsoft.com/office/drawing/2014/main" id="{E56A8D0C-1D94-3AEF-1588-93C4E4F44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977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7" name="Oval 1779">
                <a:extLst>
                  <a:ext uri="{FF2B5EF4-FFF2-40B4-BE49-F238E27FC236}">
                    <a16:creationId xmlns:a16="http://schemas.microsoft.com/office/drawing/2014/main" id="{D9428600-74B6-2A67-3C55-AAC4C1581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85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8" name="Oval 1780">
                <a:extLst>
                  <a:ext uri="{FF2B5EF4-FFF2-40B4-BE49-F238E27FC236}">
                    <a16:creationId xmlns:a16="http://schemas.microsoft.com/office/drawing/2014/main" id="{BA399C5D-0803-5A15-BE8C-7B4D630EC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191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79" name="Oval 1781">
                <a:extLst>
                  <a:ext uri="{FF2B5EF4-FFF2-40B4-BE49-F238E27FC236}">
                    <a16:creationId xmlns:a16="http://schemas.microsoft.com/office/drawing/2014/main" id="{F4F0D899-5251-CE23-8184-78637B642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0" name="Oval 1782">
                <a:extLst>
                  <a:ext uri="{FF2B5EF4-FFF2-40B4-BE49-F238E27FC236}">
                    <a16:creationId xmlns:a16="http://schemas.microsoft.com/office/drawing/2014/main" id="{4C6D7745-AE2D-E8E3-C8AD-3B03647C9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1" name="Oval 1783">
                <a:extLst>
                  <a:ext uri="{FF2B5EF4-FFF2-40B4-BE49-F238E27FC236}">
                    <a16:creationId xmlns:a16="http://schemas.microsoft.com/office/drawing/2014/main" id="{6A5CBAD9-566A-84A9-48FB-F38027D90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2" name="Oval 1784">
                <a:extLst>
                  <a:ext uri="{FF2B5EF4-FFF2-40B4-BE49-F238E27FC236}">
                    <a16:creationId xmlns:a16="http://schemas.microsoft.com/office/drawing/2014/main" id="{25F7B9D5-F8E6-1EC9-0E81-0E03090166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3" name="Oval 1785">
                <a:extLst>
                  <a:ext uri="{FF2B5EF4-FFF2-40B4-BE49-F238E27FC236}">
                    <a16:creationId xmlns:a16="http://schemas.microsoft.com/office/drawing/2014/main" id="{2C012B58-ECD1-AC08-455A-4B1E6FB433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4" name="Oval 1786">
                <a:extLst>
                  <a:ext uri="{FF2B5EF4-FFF2-40B4-BE49-F238E27FC236}">
                    <a16:creationId xmlns:a16="http://schemas.microsoft.com/office/drawing/2014/main" id="{0AC38291-41E0-8D01-5721-C59F7B8A7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5" name="Oval 1787">
                <a:extLst>
                  <a:ext uri="{FF2B5EF4-FFF2-40B4-BE49-F238E27FC236}">
                    <a16:creationId xmlns:a16="http://schemas.microsoft.com/office/drawing/2014/main" id="{858BCE3D-537D-7F74-76CC-0891C1E8E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6" name="Oval 1788">
                <a:extLst>
                  <a:ext uri="{FF2B5EF4-FFF2-40B4-BE49-F238E27FC236}">
                    <a16:creationId xmlns:a16="http://schemas.microsoft.com/office/drawing/2014/main" id="{25C5AD09-8F84-684C-DD27-A4AA61871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7" name="Oval 1789">
                <a:extLst>
                  <a:ext uri="{FF2B5EF4-FFF2-40B4-BE49-F238E27FC236}">
                    <a16:creationId xmlns:a16="http://schemas.microsoft.com/office/drawing/2014/main" id="{6BC6DF6D-2DB0-6CB9-4CF6-28258FA55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8" name="Oval 1790">
                <a:extLst>
                  <a:ext uri="{FF2B5EF4-FFF2-40B4-BE49-F238E27FC236}">
                    <a16:creationId xmlns:a16="http://schemas.microsoft.com/office/drawing/2014/main" id="{3A38BFF9-0EEF-4164-9F04-C5247DBE5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89" name="Oval 1791">
                <a:extLst>
                  <a:ext uri="{FF2B5EF4-FFF2-40B4-BE49-F238E27FC236}">
                    <a16:creationId xmlns:a16="http://schemas.microsoft.com/office/drawing/2014/main" id="{059E441F-5F5D-556D-DD8A-D9B286D93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0" name="Oval 1792">
                <a:extLst>
                  <a:ext uri="{FF2B5EF4-FFF2-40B4-BE49-F238E27FC236}">
                    <a16:creationId xmlns:a16="http://schemas.microsoft.com/office/drawing/2014/main" id="{6BE645D0-375D-E5E1-D5D7-62DA23A17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1" name="Oval 1793">
                <a:extLst>
                  <a:ext uri="{FF2B5EF4-FFF2-40B4-BE49-F238E27FC236}">
                    <a16:creationId xmlns:a16="http://schemas.microsoft.com/office/drawing/2014/main" id="{1A24FF80-91EC-A267-9A27-18CA90926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2" name="Oval 1794">
                <a:extLst>
                  <a:ext uri="{FF2B5EF4-FFF2-40B4-BE49-F238E27FC236}">
                    <a16:creationId xmlns:a16="http://schemas.microsoft.com/office/drawing/2014/main" id="{25279F91-3BBD-7191-FDEC-34F67F26F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3" name="Oval 1795">
                <a:extLst>
                  <a:ext uri="{FF2B5EF4-FFF2-40B4-BE49-F238E27FC236}">
                    <a16:creationId xmlns:a16="http://schemas.microsoft.com/office/drawing/2014/main" id="{FD412451-DCE6-A550-DB89-0B6C4F05F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4" name="Oval 1796">
                <a:extLst>
                  <a:ext uri="{FF2B5EF4-FFF2-40B4-BE49-F238E27FC236}">
                    <a16:creationId xmlns:a16="http://schemas.microsoft.com/office/drawing/2014/main" id="{79DF213D-0823-9EF2-5083-F545882ABD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5" name="Oval 1797">
                <a:extLst>
                  <a:ext uri="{FF2B5EF4-FFF2-40B4-BE49-F238E27FC236}">
                    <a16:creationId xmlns:a16="http://schemas.microsoft.com/office/drawing/2014/main" id="{9A8675FE-AC04-2E17-91FC-6CF3D65E0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6" name="Oval 1798">
                <a:extLst>
                  <a:ext uri="{FF2B5EF4-FFF2-40B4-BE49-F238E27FC236}">
                    <a16:creationId xmlns:a16="http://schemas.microsoft.com/office/drawing/2014/main" id="{88AB49C7-571E-844B-59DC-4A080A3C9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7" name="Oval 1799">
                <a:extLst>
                  <a:ext uri="{FF2B5EF4-FFF2-40B4-BE49-F238E27FC236}">
                    <a16:creationId xmlns:a16="http://schemas.microsoft.com/office/drawing/2014/main" id="{D9BD6FA0-112F-1699-31D3-593E1E90F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03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8" name="Oval 1800">
                <a:extLst>
                  <a:ext uri="{FF2B5EF4-FFF2-40B4-BE49-F238E27FC236}">
                    <a16:creationId xmlns:a16="http://schemas.microsoft.com/office/drawing/2014/main" id="{BAD6E3CA-0946-6A0B-742B-EC618CE96F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15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399" name="Oval 1801">
                <a:extLst>
                  <a:ext uri="{FF2B5EF4-FFF2-40B4-BE49-F238E27FC236}">
                    <a16:creationId xmlns:a16="http://schemas.microsoft.com/office/drawing/2014/main" id="{CD1EE433-641C-5B89-79FE-1C326BB3B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26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0" name="Oval 1802">
                <a:extLst>
                  <a:ext uri="{FF2B5EF4-FFF2-40B4-BE49-F238E27FC236}">
                    <a16:creationId xmlns:a16="http://schemas.microsoft.com/office/drawing/2014/main" id="{C6E07752-A1A2-9E98-CAC8-050D72498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385"/>
                <a:ext cx="72" cy="7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1" name="Oval 1803">
                <a:extLst>
                  <a:ext uri="{FF2B5EF4-FFF2-40B4-BE49-F238E27FC236}">
                    <a16:creationId xmlns:a16="http://schemas.microsoft.com/office/drawing/2014/main" id="{EEC35C1B-CD01-FFA5-BE9D-21EE9E660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504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2" name="Oval 1804">
                <a:extLst>
                  <a:ext uri="{FF2B5EF4-FFF2-40B4-BE49-F238E27FC236}">
                    <a16:creationId xmlns:a16="http://schemas.microsoft.com/office/drawing/2014/main" id="{86F33E17-5B7D-E3A8-7DC8-9286E32DB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622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3" name="Oval 1805">
                <a:extLst>
                  <a:ext uri="{FF2B5EF4-FFF2-40B4-BE49-F238E27FC236}">
                    <a16:creationId xmlns:a16="http://schemas.microsoft.com/office/drawing/2014/main" id="{A3D4F98D-73BA-C7EB-A292-EC7A63E63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738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4" name="Oval 1806">
                <a:extLst>
                  <a:ext uri="{FF2B5EF4-FFF2-40B4-BE49-F238E27FC236}">
                    <a16:creationId xmlns:a16="http://schemas.microsoft.com/office/drawing/2014/main" id="{C29CA010-32D6-ED21-16E3-B17B9542B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856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5" name="Oval 1807">
                <a:extLst>
                  <a:ext uri="{FF2B5EF4-FFF2-40B4-BE49-F238E27FC236}">
                    <a16:creationId xmlns:a16="http://schemas.microsoft.com/office/drawing/2014/main" id="{D9598B9E-9AC2-2C83-77D8-E384A1C64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2972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6" name="Oval 1808">
                <a:extLst>
                  <a:ext uri="{FF2B5EF4-FFF2-40B4-BE49-F238E27FC236}">
                    <a16:creationId xmlns:a16="http://schemas.microsoft.com/office/drawing/2014/main" id="{96517904-53C4-BAA6-9539-6CB23D5026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3090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7" name="Oval 1809">
                <a:extLst>
                  <a:ext uri="{FF2B5EF4-FFF2-40B4-BE49-F238E27FC236}">
                    <a16:creationId xmlns:a16="http://schemas.microsoft.com/office/drawing/2014/main" id="{7597D0EB-64A2-24A9-9A65-583AF5C61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" y="320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8" name="Oval 1810">
                <a:extLst>
                  <a:ext uri="{FF2B5EF4-FFF2-40B4-BE49-F238E27FC236}">
                    <a16:creationId xmlns:a16="http://schemas.microsoft.com/office/drawing/2014/main" id="{40691A3C-ECC7-3191-87CC-9A8FA8ED3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1803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09" name="Oval 1811">
                <a:extLst>
                  <a:ext uri="{FF2B5EF4-FFF2-40B4-BE49-F238E27FC236}">
                    <a16:creationId xmlns:a16="http://schemas.microsoft.com/office/drawing/2014/main" id="{9199D5BD-606B-14C0-6C4E-A20909D94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155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0" name="Oval 1812">
                <a:extLst>
                  <a:ext uri="{FF2B5EF4-FFF2-40B4-BE49-F238E27FC236}">
                    <a16:creationId xmlns:a16="http://schemas.microsoft.com/office/drawing/2014/main" id="{4FF54252-36EF-F711-3795-BCD428486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27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1" name="Oval 1813">
                <a:extLst>
                  <a:ext uri="{FF2B5EF4-FFF2-40B4-BE49-F238E27FC236}">
                    <a16:creationId xmlns:a16="http://schemas.microsoft.com/office/drawing/2014/main" id="{264AA6A3-A3A7-9A78-BCB3-17845B66C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50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2" name="Oval 1814">
                <a:extLst>
                  <a:ext uri="{FF2B5EF4-FFF2-40B4-BE49-F238E27FC236}">
                    <a16:creationId xmlns:a16="http://schemas.microsoft.com/office/drawing/2014/main" id="{56E1AFD7-6100-47A5-F659-7980941FA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624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3" name="Oval 1815">
                <a:extLst>
                  <a:ext uri="{FF2B5EF4-FFF2-40B4-BE49-F238E27FC236}">
                    <a16:creationId xmlns:a16="http://schemas.microsoft.com/office/drawing/2014/main" id="{9C4D7441-1E4E-54CA-1CBB-D05913E7A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742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4" name="Oval 1816">
                <a:extLst>
                  <a:ext uri="{FF2B5EF4-FFF2-40B4-BE49-F238E27FC236}">
                    <a16:creationId xmlns:a16="http://schemas.microsoft.com/office/drawing/2014/main" id="{A8686E70-C342-6575-2218-28B8616DD3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858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5" name="Oval 1817">
                <a:extLst>
                  <a:ext uri="{FF2B5EF4-FFF2-40B4-BE49-F238E27FC236}">
                    <a16:creationId xmlns:a16="http://schemas.microsoft.com/office/drawing/2014/main" id="{7463FEF2-0365-1260-C62A-67DF9F48A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2976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6" name="Oval 1818">
                <a:extLst>
                  <a:ext uri="{FF2B5EF4-FFF2-40B4-BE49-F238E27FC236}">
                    <a16:creationId xmlns:a16="http://schemas.microsoft.com/office/drawing/2014/main" id="{11A94405-2DC4-3700-F658-811BE20E1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094"/>
                <a:ext cx="73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7" name="Oval 1819">
                <a:extLst>
                  <a:ext uri="{FF2B5EF4-FFF2-40B4-BE49-F238E27FC236}">
                    <a16:creationId xmlns:a16="http://schemas.microsoft.com/office/drawing/2014/main" id="{468579C8-4009-FC9A-DEE5-8D7003747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211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8" name="Oval 1820">
                <a:extLst>
                  <a:ext uri="{FF2B5EF4-FFF2-40B4-BE49-F238E27FC236}">
                    <a16:creationId xmlns:a16="http://schemas.microsoft.com/office/drawing/2014/main" id="{DC0B3CF5-A646-86C8-B411-7427C13D0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" y="3329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19" name="Oval 1821">
                <a:extLst>
                  <a:ext uri="{FF2B5EF4-FFF2-40B4-BE49-F238E27FC236}">
                    <a16:creationId xmlns:a16="http://schemas.microsoft.com/office/drawing/2014/main" id="{D9A617A0-2499-9759-5950-A8A7A466D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153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0" name="Oval 1822">
                <a:extLst>
                  <a:ext uri="{FF2B5EF4-FFF2-40B4-BE49-F238E27FC236}">
                    <a16:creationId xmlns:a16="http://schemas.microsoft.com/office/drawing/2014/main" id="{196CBC4B-4264-FF3E-CBF2-89BF3D8F7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269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1" name="Oval 1823">
                <a:extLst>
                  <a:ext uri="{FF2B5EF4-FFF2-40B4-BE49-F238E27FC236}">
                    <a16:creationId xmlns:a16="http://schemas.microsoft.com/office/drawing/2014/main" id="{3E66892D-9ABA-CBBF-C1F5-3BA91B263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740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2" name="Oval 1824">
                <a:extLst>
                  <a:ext uri="{FF2B5EF4-FFF2-40B4-BE49-F238E27FC236}">
                    <a16:creationId xmlns:a16="http://schemas.microsoft.com/office/drawing/2014/main" id="{EAB7AF1B-74D3-1B15-9C83-1316E7F77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856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3" name="Oval 1825">
                <a:extLst>
                  <a:ext uri="{FF2B5EF4-FFF2-40B4-BE49-F238E27FC236}">
                    <a16:creationId xmlns:a16="http://schemas.microsoft.com/office/drawing/2014/main" id="{38D16EF2-5990-8497-376F-00EF737D9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2974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4" name="Oval 1826">
                <a:extLst>
                  <a:ext uri="{FF2B5EF4-FFF2-40B4-BE49-F238E27FC236}">
                    <a16:creationId xmlns:a16="http://schemas.microsoft.com/office/drawing/2014/main" id="{4BF75440-1C66-EC5B-0C53-68ECDD5D10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092"/>
                <a:ext cx="70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5" name="Oval 1827">
                <a:extLst>
                  <a:ext uri="{FF2B5EF4-FFF2-40B4-BE49-F238E27FC236}">
                    <a16:creationId xmlns:a16="http://schemas.microsoft.com/office/drawing/2014/main" id="{CD8AB7AF-7FC6-6E28-25AF-510AF4BC2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209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6" name="Oval 1828">
                <a:extLst>
                  <a:ext uri="{FF2B5EF4-FFF2-40B4-BE49-F238E27FC236}">
                    <a16:creationId xmlns:a16="http://schemas.microsoft.com/office/drawing/2014/main" id="{2497375A-4136-7F0C-9BCE-FF9B97616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327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7" name="Oval 1829">
                <a:extLst>
                  <a:ext uri="{FF2B5EF4-FFF2-40B4-BE49-F238E27FC236}">
                    <a16:creationId xmlns:a16="http://schemas.microsoft.com/office/drawing/2014/main" id="{B73F91F2-07B1-7280-BA5C-4E16A678A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443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8" name="Oval 1830">
                <a:extLst>
                  <a:ext uri="{FF2B5EF4-FFF2-40B4-BE49-F238E27FC236}">
                    <a16:creationId xmlns:a16="http://schemas.microsoft.com/office/drawing/2014/main" id="{DC30B7AE-1694-45C9-5090-8179EC088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29" name="Oval 1831">
                <a:extLst>
                  <a:ext uri="{FF2B5EF4-FFF2-40B4-BE49-F238E27FC236}">
                    <a16:creationId xmlns:a16="http://schemas.microsoft.com/office/drawing/2014/main" id="{741A8196-127F-6FF4-23EC-FB36BF8B6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27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0" name="Oval 1832">
                <a:extLst>
                  <a:ext uri="{FF2B5EF4-FFF2-40B4-BE49-F238E27FC236}">
                    <a16:creationId xmlns:a16="http://schemas.microsoft.com/office/drawing/2014/main" id="{56FFAF80-A59F-D93F-3525-6093E37AE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85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1" name="Oval 1833">
                <a:extLst>
                  <a:ext uri="{FF2B5EF4-FFF2-40B4-BE49-F238E27FC236}">
                    <a16:creationId xmlns:a16="http://schemas.microsoft.com/office/drawing/2014/main" id="{291CFDCC-FF0D-5E77-64CC-F86181F64E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297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2" name="Oval 1834">
                <a:extLst>
                  <a:ext uri="{FF2B5EF4-FFF2-40B4-BE49-F238E27FC236}">
                    <a16:creationId xmlns:a16="http://schemas.microsoft.com/office/drawing/2014/main" id="{99AE8A80-D079-8480-C926-E88C5CA39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092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3" name="Oval 1835">
                <a:extLst>
                  <a:ext uri="{FF2B5EF4-FFF2-40B4-BE49-F238E27FC236}">
                    <a16:creationId xmlns:a16="http://schemas.microsoft.com/office/drawing/2014/main" id="{CFA227EA-1BE5-EB3D-EBCF-05A7DDAAA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4" name="Oval 1836">
                <a:extLst>
                  <a:ext uri="{FF2B5EF4-FFF2-40B4-BE49-F238E27FC236}">
                    <a16:creationId xmlns:a16="http://schemas.microsoft.com/office/drawing/2014/main" id="{E86CF510-C46F-39CE-D966-49516092F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5" name="Oval 1837">
                <a:extLst>
                  <a:ext uri="{FF2B5EF4-FFF2-40B4-BE49-F238E27FC236}">
                    <a16:creationId xmlns:a16="http://schemas.microsoft.com/office/drawing/2014/main" id="{8F85F170-1D06-1177-07D0-F6787675A5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6" name="Oval 1838">
                <a:extLst>
                  <a:ext uri="{FF2B5EF4-FFF2-40B4-BE49-F238E27FC236}">
                    <a16:creationId xmlns:a16="http://schemas.microsoft.com/office/drawing/2014/main" id="{28AA58BC-B72C-C776-8A44-CA310C8FA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7" name="Oval 1839">
                <a:extLst>
                  <a:ext uri="{FF2B5EF4-FFF2-40B4-BE49-F238E27FC236}">
                    <a16:creationId xmlns:a16="http://schemas.microsoft.com/office/drawing/2014/main" id="{793896F2-6C33-DFA3-08BE-49EBF9957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85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8" name="Oval 1840">
                <a:extLst>
                  <a:ext uri="{FF2B5EF4-FFF2-40B4-BE49-F238E27FC236}">
                    <a16:creationId xmlns:a16="http://schemas.microsoft.com/office/drawing/2014/main" id="{2F4F25F9-E407-6B86-F1CF-68046E0AC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97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39" name="Oval 1841">
                <a:extLst>
                  <a:ext uri="{FF2B5EF4-FFF2-40B4-BE49-F238E27FC236}">
                    <a16:creationId xmlns:a16="http://schemas.microsoft.com/office/drawing/2014/main" id="{6A93D913-3135-9EDD-70BD-65C62608F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092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0" name="Oval 1842">
                <a:extLst>
                  <a:ext uri="{FF2B5EF4-FFF2-40B4-BE49-F238E27FC236}">
                    <a16:creationId xmlns:a16="http://schemas.microsoft.com/office/drawing/2014/main" id="{48F2B90F-7450-B06D-934F-451F9320A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1" name="Oval 1843">
                <a:extLst>
                  <a:ext uri="{FF2B5EF4-FFF2-40B4-BE49-F238E27FC236}">
                    <a16:creationId xmlns:a16="http://schemas.microsoft.com/office/drawing/2014/main" id="{FFAFC763-4FF7-BB33-73AE-58D1E2F1B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2" name="Oval 1844">
                <a:extLst>
                  <a:ext uri="{FF2B5EF4-FFF2-40B4-BE49-F238E27FC236}">
                    <a16:creationId xmlns:a16="http://schemas.microsoft.com/office/drawing/2014/main" id="{4C04B978-F94B-39EA-F61B-B646F2C11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3" name="Oval 1845">
                <a:extLst>
                  <a:ext uri="{FF2B5EF4-FFF2-40B4-BE49-F238E27FC236}">
                    <a16:creationId xmlns:a16="http://schemas.microsoft.com/office/drawing/2014/main" id="{5B1929CB-E45C-13F0-3F06-9648FC3E4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4" name="Oval 1846">
                <a:extLst>
                  <a:ext uri="{FF2B5EF4-FFF2-40B4-BE49-F238E27FC236}">
                    <a16:creationId xmlns:a16="http://schemas.microsoft.com/office/drawing/2014/main" id="{78500A36-786E-F60A-090D-E93A9996C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1919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5" name="Oval 1847">
                <a:extLst>
                  <a:ext uri="{FF2B5EF4-FFF2-40B4-BE49-F238E27FC236}">
                    <a16:creationId xmlns:a16="http://schemas.microsoft.com/office/drawing/2014/main" id="{043F344A-CB25-41E9-7FB1-C80C8BFF8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092"/>
                <a:ext cx="70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6" name="Oval 1848">
                <a:extLst>
                  <a:ext uri="{FF2B5EF4-FFF2-40B4-BE49-F238E27FC236}">
                    <a16:creationId xmlns:a16="http://schemas.microsoft.com/office/drawing/2014/main" id="{54165023-DD27-4583-2F19-54B8B5663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211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7" name="Oval 1849">
                <a:extLst>
                  <a:ext uri="{FF2B5EF4-FFF2-40B4-BE49-F238E27FC236}">
                    <a16:creationId xmlns:a16="http://schemas.microsoft.com/office/drawing/2014/main" id="{FBB0CCE2-97A2-3AD1-0764-CEE8B24CF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327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8" name="Oval 1850">
                <a:extLst>
                  <a:ext uri="{FF2B5EF4-FFF2-40B4-BE49-F238E27FC236}">
                    <a16:creationId xmlns:a16="http://schemas.microsoft.com/office/drawing/2014/main" id="{AB4D59A0-DEEF-6928-9398-524D6644C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445"/>
                <a:ext cx="70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49" name="Oval 1851">
                <a:extLst>
                  <a:ext uri="{FF2B5EF4-FFF2-40B4-BE49-F238E27FC236}">
                    <a16:creationId xmlns:a16="http://schemas.microsoft.com/office/drawing/2014/main" id="{2192B9B5-833A-C946-1B6B-89EA014701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561"/>
                <a:ext cx="70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0" name="Oval 1852">
                <a:extLst>
                  <a:ext uri="{FF2B5EF4-FFF2-40B4-BE49-F238E27FC236}">
                    <a16:creationId xmlns:a16="http://schemas.microsoft.com/office/drawing/2014/main" id="{418F3415-BC35-B0FA-09D9-83C9C5855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1" name="Oval 1853">
                <a:extLst>
                  <a:ext uri="{FF2B5EF4-FFF2-40B4-BE49-F238E27FC236}">
                    <a16:creationId xmlns:a16="http://schemas.microsoft.com/office/drawing/2014/main" id="{5D327FF8-A7AF-716F-E851-21D6BB5ED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2" name="Oval 1854">
                <a:extLst>
                  <a:ext uri="{FF2B5EF4-FFF2-40B4-BE49-F238E27FC236}">
                    <a16:creationId xmlns:a16="http://schemas.microsoft.com/office/drawing/2014/main" id="{C15A0F61-D463-4164-B828-39B9FD833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3" name="Oval 1855">
                <a:extLst>
                  <a:ext uri="{FF2B5EF4-FFF2-40B4-BE49-F238E27FC236}">
                    <a16:creationId xmlns:a16="http://schemas.microsoft.com/office/drawing/2014/main" id="{B0FD0080-6FFF-4483-6862-81AD18C850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4" name="Oval 1856">
                <a:extLst>
                  <a:ext uri="{FF2B5EF4-FFF2-40B4-BE49-F238E27FC236}">
                    <a16:creationId xmlns:a16="http://schemas.microsoft.com/office/drawing/2014/main" id="{DBB4D4F2-15BD-AF22-4A3F-5C49177B6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5" name="Oval 1857">
                <a:extLst>
                  <a:ext uri="{FF2B5EF4-FFF2-40B4-BE49-F238E27FC236}">
                    <a16:creationId xmlns:a16="http://schemas.microsoft.com/office/drawing/2014/main" id="{42E4AEE1-8A50-91D0-C06E-5C70646E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6" name="Oval 1858">
                <a:extLst>
                  <a:ext uri="{FF2B5EF4-FFF2-40B4-BE49-F238E27FC236}">
                    <a16:creationId xmlns:a16="http://schemas.microsoft.com/office/drawing/2014/main" id="{C7793A16-B30E-6FE8-450F-527314FC6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7" name="Oval 1859">
                <a:extLst>
                  <a:ext uri="{FF2B5EF4-FFF2-40B4-BE49-F238E27FC236}">
                    <a16:creationId xmlns:a16="http://schemas.microsoft.com/office/drawing/2014/main" id="{29937868-BC95-11D6-830F-48F60F3E2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215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8" name="Oval 1860">
                <a:extLst>
                  <a:ext uri="{FF2B5EF4-FFF2-40B4-BE49-F238E27FC236}">
                    <a16:creationId xmlns:a16="http://schemas.microsoft.com/office/drawing/2014/main" id="{85D61DA9-47CB-5A2D-CC0E-7D46DE659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59" name="Oval 1861">
                <a:extLst>
                  <a:ext uri="{FF2B5EF4-FFF2-40B4-BE49-F238E27FC236}">
                    <a16:creationId xmlns:a16="http://schemas.microsoft.com/office/drawing/2014/main" id="{352494C7-2FC1-8757-D392-6E271E39C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32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0" name="Oval 1862">
                <a:extLst>
                  <a:ext uri="{FF2B5EF4-FFF2-40B4-BE49-F238E27FC236}">
                    <a16:creationId xmlns:a16="http://schemas.microsoft.com/office/drawing/2014/main" id="{4CB78AF1-565D-99CE-A45A-18545DCCE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1" name="Oval 1863">
                <a:extLst>
                  <a:ext uri="{FF2B5EF4-FFF2-40B4-BE49-F238E27FC236}">
                    <a16:creationId xmlns:a16="http://schemas.microsoft.com/office/drawing/2014/main" id="{77D64036-C5E1-22DE-987D-402302E08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2" name="Oval 1864">
                <a:extLst>
                  <a:ext uri="{FF2B5EF4-FFF2-40B4-BE49-F238E27FC236}">
                    <a16:creationId xmlns:a16="http://schemas.microsoft.com/office/drawing/2014/main" id="{1D4CF1FA-4D52-F739-409E-C1D678ABA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203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3" name="Oval 1865">
                <a:extLst>
                  <a:ext uri="{FF2B5EF4-FFF2-40B4-BE49-F238E27FC236}">
                    <a16:creationId xmlns:a16="http://schemas.microsoft.com/office/drawing/2014/main" id="{73BB537C-A3C0-2E17-9BAA-CBADFEDCE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21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4" name="Oval 1866">
                <a:extLst>
                  <a:ext uri="{FF2B5EF4-FFF2-40B4-BE49-F238E27FC236}">
                    <a16:creationId xmlns:a16="http://schemas.microsoft.com/office/drawing/2014/main" id="{5CAD87C5-8A05-6B89-CD56-2826FF099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44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5" name="Oval 1867">
                <a:extLst>
                  <a:ext uri="{FF2B5EF4-FFF2-40B4-BE49-F238E27FC236}">
                    <a16:creationId xmlns:a16="http://schemas.microsoft.com/office/drawing/2014/main" id="{A9E98A34-4F26-7CC5-652D-0E8B825D1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56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6" name="Oval 1868">
                <a:extLst>
                  <a:ext uri="{FF2B5EF4-FFF2-40B4-BE49-F238E27FC236}">
                    <a16:creationId xmlns:a16="http://schemas.microsoft.com/office/drawing/2014/main" id="{3356ECE4-F0BA-CAEE-CEFD-969DB22C5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7" name="Oval 1869">
                <a:extLst>
                  <a:ext uri="{FF2B5EF4-FFF2-40B4-BE49-F238E27FC236}">
                    <a16:creationId xmlns:a16="http://schemas.microsoft.com/office/drawing/2014/main" id="{0C5C7BC5-6B23-AA01-C132-ABAB1EB51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8" name="Oval 1870">
                <a:extLst>
                  <a:ext uri="{FF2B5EF4-FFF2-40B4-BE49-F238E27FC236}">
                    <a16:creationId xmlns:a16="http://schemas.microsoft.com/office/drawing/2014/main" id="{350FE3CC-A8DE-53E2-CEA4-DA41A40D6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215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69" name="Oval 1871">
                <a:extLst>
                  <a:ext uri="{FF2B5EF4-FFF2-40B4-BE49-F238E27FC236}">
                    <a16:creationId xmlns:a16="http://schemas.microsoft.com/office/drawing/2014/main" id="{41DC28FB-903E-F768-360E-13CE5CB31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44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0" name="Oval 1872">
                <a:extLst>
                  <a:ext uri="{FF2B5EF4-FFF2-40B4-BE49-F238E27FC236}">
                    <a16:creationId xmlns:a16="http://schemas.microsoft.com/office/drawing/2014/main" id="{3E6BEC74-67E6-6382-7B7D-06CC4D5D8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56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1" name="Oval 1873">
                <a:extLst>
                  <a:ext uri="{FF2B5EF4-FFF2-40B4-BE49-F238E27FC236}">
                    <a16:creationId xmlns:a16="http://schemas.microsoft.com/office/drawing/2014/main" id="{77CB5882-AEEF-27B7-9CB9-D0B68FCB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368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2" name="Oval 1874">
                <a:extLst>
                  <a:ext uri="{FF2B5EF4-FFF2-40B4-BE49-F238E27FC236}">
                    <a16:creationId xmlns:a16="http://schemas.microsoft.com/office/drawing/2014/main" id="{E022CA43-DFD7-B350-92B6-AFBE306A1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1805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3" name="Oval 1875">
                <a:extLst>
                  <a:ext uri="{FF2B5EF4-FFF2-40B4-BE49-F238E27FC236}">
                    <a16:creationId xmlns:a16="http://schemas.microsoft.com/office/drawing/2014/main" id="{C1F24977-619E-B4EB-8D51-A318DA0E4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192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4" name="Oval 1876">
                <a:extLst>
                  <a:ext uri="{FF2B5EF4-FFF2-40B4-BE49-F238E27FC236}">
                    <a16:creationId xmlns:a16="http://schemas.microsoft.com/office/drawing/2014/main" id="{FFA8F95D-7AAA-7925-AABB-8662A56BC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03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5" name="Oval 1877">
                <a:extLst>
                  <a:ext uri="{FF2B5EF4-FFF2-40B4-BE49-F238E27FC236}">
                    <a16:creationId xmlns:a16="http://schemas.microsoft.com/office/drawing/2014/main" id="{ACDEB834-236D-ECAC-F69A-98C0CD382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215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6" name="Oval 1878">
                <a:extLst>
                  <a:ext uri="{FF2B5EF4-FFF2-40B4-BE49-F238E27FC236}">
                    <a16:creationId xmlns:a16="http://schemas.microsoft.com/office/drawing/2014/main" id="{17FE2077-56A3-654D-AC67-588C8B7D2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44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7" name="Oval 1879">
                <a:extLst>
                  <a:ext uri="{FF2B5EF4-FFF2-40B4-BE49-F238E27FC236}">
                    <a16:creationId xmlns:a16="http://schemas.microsoft.com/office/drawing/2014/main" id="{71C0522E-0920-B1DA-81DE-7B479A93D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68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8" name="Oval 1880">
                <a:extLst>
                  <a:ext uri="{FF2B5EF4-FFF2-40B4-BE49-F238E27FC236}">
                    <a16:creationId xmlns:a16="http://schemas.microsoft.com/office/drawing/2014/main" id="{2CD2BEC5-4157-ABEB-5ACE-2F58F9266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5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79" name="Oval 1881">
                <a:extLst>
                  <a:ext uri="{FF2B5EF4-FFF2-40B4-BE49-F238E27FC236}">
                    <a16:creationId xmlns:a16="http://schemas.microsoft.com/office/drawing/2014/main" id="{0E0E5B98-478B-11A7-F308-EA0D4178F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192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0" name="Oval 1882">
                <a:extLst>
                  <a:ext uri="{FF2B5EF4-FFF2-40B4-BE49-F238E27FC236}">
                    <a16:creationId xmlns:a16="http://schemas.microsoft.com/office/drawing/2014/main" id="{610379A6-6702-AAE6-3CB9-EAA211046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03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1" name="Oval 1883">
                <a:extLst>
                  <a:ext uri="{FF2B5EF4-FFF2-40B4-BE49-F238E27FC236}">
                    <a16:creationId xmlns:a16="http://schemas.microsoft.com/office/drawing/2014/main" id="{41599956-8B0C-3095-C933-62AAC3A88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15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2" name="Oval 1884">
                <a:extLst>
                  <a:ext uri="{FF2B5EF4-FFF2-40B4-BE49-F238E27FC236}">
                    <a16:creationId xmlns:a16="http://schemas.microsoft.com/office/drawing/2014/main" id="{D5E50187-48F7-DCA4-66E6-81376B385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329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3" name="Oval 1885">
                <a:extLst>
                  <a:ext uri="{FF2B5EF4-FFF2-40B4-BE49-F238E27FC236}">
                    <a16:creationId xmlns:a16="http://schemas.microsoft.com/office/drawing/2014/main" id="{40F5BB33-B035-BC24-F2C1-767108E48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68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4" name="Oval 1886">
                <a:extLst>
                  <a:ext uri="{FF2B5EF4-FFF2-40B4-BE49-F238E27FC236}">
                    <a16:creationId xmlns:a16="http://schemas.microsoft.com/office/drawing/2014/main" id="{6548ED16-E472-B8E0-2F33-45DE34FE7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5" name="Oval 1887">
                <a:extLst>
                  <a:ext uri="{FF2B5EF4-FFF2-40B4-BE49-F238E27FC236}">
                    <a16:creationId xmlns:a16="http://schemas.microsoft.com/office/drawing/2014/main" id="{5F19F1BC-89E1-0DD5-9058-FE87967520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1919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6" name="Oval 1888">
                <a:extLst>
                  <a:ext uri="{FF2B5EF4-FFF2-40B4-BE49-F238E27FC236}">
                    <a16:creationId xmlns:a16="http://schemas.microsoft.com/office/drawing/2014/main" id="{8580D59C-8CA5-E63D-EE9C-7D061AC1A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2035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7" name="Oval 1889">
                <a:extLst>
                  <a:ext uri="{FF2B5EF4-FFF2-40B4-BE49-F238E27FC236}">
                    <a16:creationId xmlns:a16="http://schemas.microsoft.com/office/drawing/2014/main" id="{C617B337-DC70-96A5-F6AE-1E4CDDC18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215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8" name="Oval 1890">
                <a:extLst>
                  <a:ext uri="{FF2B5EF4-FFF2-40B4-BE49-F238E27FC236}">
                    <a16:creationId xmlns:a16="http://schemas.microsoft.com/office/drawing/2014/main" id="{D3F44819-3491-2993-AD3A-FF674B0B4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3327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89" name="Oval 1891">
                <a:extLst>
                  <a:ext uri="{FF2B5EF4-FFF2-40B4-BE49-F238E27FC236}">
                    <a16:creationId xmlns:a16="http://schemas.microsoft.com/office/drawing/2014/main" id="{5BC0789A-525F-639B-B51C-514244626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" y="344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0" name="Oval 1892">
                <a:extLst>
                  <a:ext uri="{FF2B5EF4-FFF2-40B4-BE49-F238E27FC236}">
                    <a16:creationId xmlns:a16="http://schemas.microsoft.com/office/drawing/2014/main" id="{52DDD2AB-59C1-D40E-968A-266A7AE73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1" name="Oval 1893">
                <a:extLst>
                  <a:ext uri="{FF2B5EF4-FFF2-40B4-BE49-F238E27FC236}">
                    <a16:creationId xmlns:a16="http://schemas.microsoft.com/office/drawing/2014/main" id="{24087D5F-D10F-7D2C-B384-930790518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2" name="Oval 1894">
                <a:extLst>
                  <a:ext uri="{FF2B5EF4-FFF2-40B4-BE49-F238E27FC236}">
                    <a16:creationId xmlns:a16="http://schemas.microsoft.com/office/drawing/2014/main" id="{CBA6D8AB-73EB-7D8B-DFCA-E548C88DA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297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3" name="Oval 1895">
                <a:extLst>
                  <a:ext uri="{FF2B5EF4-FFF2-40B4-BE49-F238E27FC236}">
                    <a16:creationId xmlns:a16="http://schemas.microsoft.com/office/drawing/2014/main" id="{1F982CFC-AD5E-A7F9-E823-407DE3A10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7" y="356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4" name="Oval 1896">
                <a:extLst>
                  <a:ext uri="{FF2B5EF4-FFF2-40B4-BE49-F238E27FC236}">
                    <a16:creationId xmlns:a16="http://schemas.microsoft.com/office/drawing/2014/main" id="{E59E4C2A-872B-462F-E99C-72A4077AC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180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5" name="Oval 1897">
                <a:extLst>
                  <a:ext uri="{FF2B5EF4-FFF2-40B4-BE49-F238E27FC236}">
                    <a16:creationId xmlns:a16="http://schemas.microsoft.com/office/drawing/2014/main" id="{696E6709-B688-9DCC-A124-7DF3120432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6" name="Oval 1898">
                <a:extLst>
                  <a:ext uri="{FF2B5EF4-FFF2-40B4-BE49-F238E27FC236}">
                    <a16:creationId xmlns:a16="http://schemas.microsoft.com/office/drawing/2014/main" id="{34D392D2-52B1-0935-257A-5CA382611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2037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7" name="Oval 1899">
                <a:extLst>
                  <a:ext uri="{FF2B5EF4-FFF2-40B4-BE49-F238E27FC236}">
                    <a16:creationId xmlns:a16="http://schemas.microsoft.com/office/drawing/2014/main" id="{F9829E69-BE1E-9D31-69FA-B5B8AB140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3563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8" name="Oval 1900">
                <a:extLst>
                  <a:ext uri="{FF2B5EF4-FFF2-40B4-BE49-F238E27FC236}">
                    <a16:creationId xmlns:a16="http://schemas.microsoft.com/office/drawing/2014/main" id="{2C27442A-E9A2-7E67-50FE-BA922071B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321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499" name="Oval 1901">
                <a:extLst>
                  <a:ext uri="{FF2B5EF4-FFF2-40B4-BE49-F238E27FC236}">
                    <a16:creationId xmlns:a16="http://schemas.microsoft.com/office/drawing/2014/main" id="{59E2DA05-EC3E-3303-D8D9-2F406A064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3211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0" name="Oval 1902">
                <a:extLst>
                  <a:ext uri="{FF2B5EF4-FFF2-40B4-BE49-F238E27FC236}">
                    <a16:creationId xmlns:a16="http://schemas.microsoft.com/office/drawing/2014/main" id="{2E2298A2-B671-B796-451E-270B33BEE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1" name="Oval 1903">
                <a:extLst>
                  <a:ext uri="{FF2B5EF4-FFF2-40B4-BE49-F238E27FC236}">
                    <a16:creationId xmlns:a16="http://schemas.microsoft.com/office/drawing/2014/main" id="{F5FECAEF-A909-CD62-CB1C-6E89B20C4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3799"/>
                <a:ext cx="72" cy="7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2" name="Oval 1904">
                <a:extLst>
                  <a:ext uri="{FF2B5EF4-FFF2-40B4-BE49-F238E27FC236}">
                    <a16:creationId xmlns:a16="http://schemas.microsoft.com/office/drawing/2014/main" id="{C03C6844-739B-9A5E-AA8A-7D6C08CBC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8" y="40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3" name="Oval 1905">
                <a:extLst>
                  <a:ext uri="{FF2B5EF4-FFF2-40B4-BE49-F238E27FC236}">
                    <a16:creationId xmlns:a16="http://schemas.microsoft.com/office/drawing/2014/main" id="{C6D21DE3-7A67-F78D-D428-32267D3D5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2" y="4146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4" name="Oval 1906">
                <a:extLst>
                  <a:ext uri="{FF2B5EF4-FFF2-40B4-BE49-F238E27FC236}">
                    <a16:creationId xmlns:a16="http://schemas.microsoft.com/office/drawing/2014/main" id="{958EF49A-3071-3C8A-29BB-48D79BAC7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0" y="4030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5" name="Oval 1907">
                <a:extLst>
                  <a:ext uri="{FF2B5EF4-FFF2-40B4-BE49-F238E27FC236}">
                    <a16:creationId xmlns:a16="http://schemas.microsoft.com/office/drawing/2014/main" id="{CBBF1F10-A570-4718-C3EF-9F44A2F72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450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6" name="Oval 1908">
                <a:extLst>
                  <a:ext uri="{FF2B5EF4-FFF2-40B4-BE49-F238E27FC236}">
                    <a16:creationId xmlns:a16="http://schemas.microsoft.com/office/drawing/2014/main" id="{EF046132-48BC-F347-75C7-80590ABAF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568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7" name="Oval 1909">
                <a:extLst>
                  <a:ext uri="{FF2B5EF4-FFF2-40B4-BE49-F238E27FC236}">
                    <a16:creationId xmlns:a16="http://schemas.microsoft.com/office/drawing/2014/main" id="{315CEDF0-89F9-E23B-F15B-069535226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684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8" name="Oval 1910">
                <a:extLst>
                  <a:ext uri="{FF2B5EF4-FFF2-40B4-BE49-F238E27FC236}">
                    <a16:creationId xmlns:a16="http://schemas.microsoft.com/office/drawing/2014/main" id="{C3AE38ED-70AA-C69B-D754-594DDDD68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803"/>
                <a:ext cx="72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09" name="Oval 1911">
                <a:extLst>
                  <a:ext uri="{FF2B5EF4-FFF2-40B4-BE49-F238E27FC236}">
                    <a16:creationId xmlns:a16="http://schemas.microsoft.com/office/drawing/2014/main" id="{26C590A9-21CE-0678-5F8F-5CBDD8DD7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5" y="1921"/>
                <a:ext cx="72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0" name="Oval 1912">
                <a:extLst>
                  <a:ext uri="{FF2B5EF4-FFF2-40B4-BE49-F238E27FC236}">
                    <a16:creationId xmlns:a16="http://schemas.microsoft.com/office/drawing/2014/main" id="{97D1C3A2-20F9-919C-3318-3D7CF6A7A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450"/>
                <a:ext cx="73" cy="7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  <p:sp>
            <p:nvSpPr>
              <p:cNvPr id="3511" name="Oval 1913">
                <a:extLst>
                  <a:ext uri="{FF2B5EF4-FFF2-40B4-BE49-F238E27FC236}">
                    <a16:creationId xmlns:a16="http://schemas.microsoft.com/office/drawing/2014/main" id="{58E99644-DD66-84B6-CF28-75D5129A7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7" y="1568"/>
                <a:ext cx="73" cy="7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PG"/>
              </a:p>
            </p:txBody>
          </p:sp>
        </p:grpSp>
      </p:grpSp>
      <p:sp>
        <p:nvSpPr>
          <p:cNvPr id="1200" name="Oval 1916">
            <a:extLst>
              <a:ext uri="{FF2B5EF4-FFF2-40B4-BE49-F238E27FC236}">
                <a16:creationId xmlns:a16="http://schemas.microsoft.com/office/drawing/2014/main" id="{A59E6DCF-E173-2FA6-59A8-2A354E3AF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3014663"/>
            <a:ext cx="115888" cy="120650"/>
          </a:xfrm>
          <a:prstGeom prst="ellipse">
            <a:avLst/>
          </a:pr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G"/>
          </a:p>
        </p:txBody>
      </p:sp>
      <p:sp>
        <p:nvSpPr>
          <p:cNvPr id="1201" name="Oval 1917">
            <a:extLst>
              <a:ext uri="{FF2B5EF4-FFF2-40B4-BE49-F238E27FC236}">
                <a16:creationId xmlns:a16="http://schemas.microsoft.com/office/drawing/2014/main" id="{D8DBE450-F776-C820-9B69-821C7EEC3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3201988"/>
            <a:ext cx="115888" cy="117475"/>
          </a:xfrm>
          <a:prstGeom prst="ellipse">
            <a:avLst/>
          </a:pr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G"/>
          </a:p>
        </p:txBody>
      </p:sp>
      <p:pic>
        <p:nvPicPr>
          <p:cNvPr id="1204" name="Picture 1920">
            <a:extLst>
              <a:ext uri="{FF2B5EF4-FFF2-40B4-BE49-F238E27FC236}">
                <a16:creationId xmlns:a16="http://schemas.microsoft.com/office/drawing/2014/main" id="{19CB7D2F-BB76-6A15-1E7C-F6FE49CA7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7" y="-9299"/>
            <a:ext cx="12176594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15" name="TextBox 3714">
            <a:extLst>
              <a:ext uri="{FF2B5EF4-FFF2-40B4-BE49-F238E27FC236}">
                <a16:creationId xmlns:a16="http://schemas.microsoft.com/office/drawing/2014/main" id="{ADA3BDA3-4964-E27D-8CAD-F8C2C86994A8}"/>
              </a:ext>
            </a:extLst>
          </p:cNvPr>
          <p:cNvSpPr txBox="1"/>
          <p:nvPr/>
        </p:nvSpPr>
        <p:spPr>
          <a:xfrm>
            <a:off x="-411608" y="3220313"/>
            <a:ext cx="12912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Thank you !</a:t>
            </a:r>
            <a:endParaRPr lang="en-PG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E9C9CB-E5D6-F166-A1FD-2CC90CA8184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487" y="171572"/>
            <a:ext cx="1770467" cy="11471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62A96-36D5-34D9-D0FE-2977F38951D9}"/>
              </a:ext>
            </a:extLst>
          </p:cNvPr>
          <p:cNvSpPr txBox="1"/>
          <p:nvPr/>
        </p:nvSpPr>
        <p:spPr>
          <a:xfrm>
            <a:off x="4567585" y="6421091"/>
            <a:ext cx="2650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0"/>
              </a:rPr>
              <a:t>www.ict.gov.pg</a:t>
            </a:r>
          </a:p>
          <a:p>
            <a:endParaRPr lang="en-US" sz="12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en-PG" sz="2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A3E061-F751-FB83-D867-9C80809BD084}"/>
              </a:ext>
            </a:extLst>
          </p:cNvPr>
          <p:cNvSpPr txBox="1"/>
          <p:nvPr/>
        </p:nvSpPr>
        <p:spPr>
          <a:xfrm>
            <a:off x="3509552" y="236749"/>
            <a:ext cx="5825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" panose="00000500000000000000" pitchFamily="2" charset="0"/>
              </a:rPr>
              <a:t>Department of Information And Communications Technology</a:t>
            </a:r>
          </a:p>
          <a:p>
            <a:endParaRPr lang="en-US" sz="24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en-PG" sz="40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EE6EF8D-B52B-9064-D409-ED1D0D0594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051" y="189557"/>
            <a:ext cx="1698821" cy="122018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057FA9C-FA0B-02A0-C2CC-8282F355798D}"/>
              </a:ext>
            </a:extLst>
          </p:cNvPr>
          <p:cNvGrpSpPr/>
          <p:nvPr/>
        </p:nvGrpSpPr>
        <p:grpSpPr>
          <a:xfrm>
            <a:off x="11063603" y="6342549"/>
            <a:ext cx="1135063" cy="420688"/>
            <a:chOff x="7753350" y="5875338"/>
            <a:chExt cx="1135063" cy="420688"/>
          </a:xfrm>
        </p:grpSpPr>
        <p:pic>
          <p:nvPicPr>
            <p:cNvPr id="27" name="Picture 2105">
              <a:extLst>
                <a:ext uri="{FF2B5EF4-FFF2-40B4-BE49-F238E27FC236}">
                  <a16:creationId xmlns:a16="http://schemas.microsoft.com/office/drawing/2014/main" id="{59EB6676-6D05-4ABD-B4D3-55ECBA303F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875338"/>
              <a:ext cx="11350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Freeform 2106">
              <a:extLst>
                <a:ext uri="{FF2B5EF4-FFF2-40B4-BE49-F238E27FC236}">
                  <a16:creationId xmlns:a16="http://schemas.microsoft.com/office/drawing/2014/main" id="{B33289EA-933C-8EB7-EE1A-27F7E17EFC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7025" y="5970588"/>
              <a:ext cx="241300" cy="241300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  <a:gd name="T10" fmla="*/ 27 w 76"/>
                <a:gd name="T11" fmla="*/ 57 h 76"/>
                <a:gd name="T12" fmla="*/ 16 w 76"/>
                <a:gd name="T13" fmla="*/ 57 h 76"/>
                <a:gd name="T14" fmla="*/ 16 w 76"/>
                <a:gd name="T15" fmla="*/ 30 h 76"/>
                <a:gd name="T16" fmla="*/ 27 w 76"/>
                <a:gd name="T17" fmla="*/ 30 h 76"/>
                <a:gd name="T18" fmla="*/ 27 w 76"/>
                <a:gd name="T19" fmla="*/ 57 h 76"/>
                <a:gd name="T20" fmla="*/ 26 w 76"/>
                <a:gd name="T21" fmla="*/ 26 h 76"/>
                <a:gd name="T22" fmla="*/ 21 w 76"/>
                <a:gd name="T23" fmla="*/ 28 h 76"/>
                <a:gd name="T24" fmla="*/ 16 w 76"/>
                <a:gd name="T25" fmla="*/ 26 h 76"/>
                <a:gd name="T26" fmla="*/ 14 w 76"/>
                <a:gd name="T27" fmla="*/ 22 h 76"/>
                <a:gd name="T28" fmla="*/ 16 w 76"/>
                <a:gd name="T29" fmla="*/ 18 h 76"/>
                <a:gd name="T30" fmla="*/ 21 w 76"/>
                <a:gd name="T31" fmla="*/ 16 h 76"/>
                <a:gd name="T32" fmla="*/ 26 w 76"/>
                <a:gd name="T33" fmla="*/ 18 h 76"/>
                <a:gd name="T34" fmla="*/ 28 w 76"/>
                <a:gd name="T35" fmla="*/ 22 h 76"/>
                <a:gd name="T36" fmla="*/ 26 w 76"/>
                <a:gd name="T37" fmla="*/ 26 h 76"/>
                <a:gd name="T38" fmla="*/ 62 w 76"/>
                <a:gd name="T39" fmla="*/ 57 h 76"/>
                <a:gd name="T40" fmla="*/ 51 w 76"/>
                <a:gd name="T41" fmla="*/ 57 h 76"/>
                <a:gd name="T42" fmla="*/ 51 w 76"/>
                <a:gd name="T43" fmla="*/ 44 h 76"/>
                <a:gd name="T44" fmla="*/ 48 w 76"/>
                <a:gd name="T45" fmla="*/ 39 h 76"/>
                <a:gd name="T46" fmla="*/ 44 w 76"/>
                <a:gd name="T47" fmla="*/ 40 h 76"/>
                <a:gd name="T48" fmla="*/ 43 w 76"/>
                <a:gd name="T49" fmla="*/ 44 h 76"/>
                <a:gd name="T50" fmla="*/ 43 w 76"/>
                <a:gd name="T51" fmla="*/ 57 h 76"/>
                <a:gd name="T52" fmla="*/ 32 w 76"/>
                <a:gd name="T53" fmla="*/ 57 h 76"/>
                <a:gd name="T54" fmla="*/ 32 w 76"/>
                <a:gd name="T55" fmla="*/ 30 h 76"/>
                <a:gd name="T56" fmla="*/ 43 w 76"/>
                <a:gd name="T57" fmla="*/ 30 h 76"/>
                <a:gd name="T58" fmla="*/ 43 w 76"/>
                <a:gd name="T59" fmla="*/ 33 h 76"/>
                <a:gd name="T60" fmla="*/ 46 w 76"/>
                <a:gd name="T61" fmla="*/ 30 h 76"/>
                <a:gd name="T62" fmla="*/ 51 w 76"/>
                <a:gd name="T63" fmla="*/ 29 h 76"/>
                <a:gd name="T64" fmla="*/ 59 w 76"/>
                <a:gd name="T65" fmla="*/ 32 h 76"/>
                <a:gd name="T66" fmla="*/ 62 w 76"/>
                <a:gd name="T67" fmla="*/ 42 h 76"/>
                <a:gd name="T68" fmla="*/ 62 w 76"/>
                <a:gd name="T69" fmla="*/ 5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27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7" y="30"/>
                    <a:pt x="27" y="30"/>
                    <a:pt x="27" y="30"/>
                  </a:cubicBezTo>
                  <a:lnTo>
                    <a:pt x="27" y="57"/>
                  </a:lnTo>
                  <a:close/>
                  <a:moveTo>
                    <a:pt x="26" y="26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19" y="28"/>
                    <a:pt x="18" y="27"/>
                    <a:pt x="16" y="26"/>
                  </a:cubicBezTo>
                  <a:cubicBezTo>
                    <a:pt x="15" y="25"/>
                    <a:pt x="14" y="24"/>
                    <a:pt x="14" y="22"/>
                  </a:cubicBezTo>
                  <a:cubicBezTo>
                    <a:pt x="14" y="20"/>
                    <a:pt x="15" y="19"/>
                    <a:pt x="16" y="18"/>
                  </a:cubicBezTo>
                  <a:cubicBezTo>
                    <a:pt x="18" y="17"/>
                    <a:pt x="19" y="16"/>
                    <a:pt x="21" y="16"/>
                  </a:cubicBezTo>
                  <a:cubicBezTo>
                    <a:pt x="23" y="16"/>
                    <a:pt x="25" y="17"/>
                    <a:pt x="26" y="18"/>
                  </a:cubicBezTo>
                  <a:cubicBezTo>
                    <a:pt x="27" y="19"/>
                    <a:pt x="28" y="20"/>
                    <a:pt x="28" y="22"/>
                  </a:cubicBezTo>
                  <a:cubicBezTo>
                    <a:pt x="28" y="23"/>
                    <a:pt x="27" y="25"/>
                    <a:pt x="26" y="26"/>
                  </a:cubicBezTo>
                  <a:close/>
                  <a:moveTo>
                    <a:pt x="62" y="57"/>
                  </a:moveTo>
                  <a:cubicBezTo>
                    <a:pt x="51" y="57"/>
                    <a:pt x="51" y="57"/>
                    <a:pt x="51" y="5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1"/>
                    <a:pt x="50" y="39"/>
                    <a:pt x="48" y="39"/>
                  </a:cubicBezTo>
                  <a:cubicBezTo>
                    <a:pt x="46" y="39"/>
                    <a:pt x="45" y="39"/>
                    <a:pt x="44" y="40"/>
                  </a:cubicBezTo>
                  <a:cubicBezTo>
                    <a:pt x="44" y="41"/>
                    <a:pt x="43" y="43"/>
                    <a:pt x="43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8" y="30"/>
                    <a:pt x="49" y="29"/>
                    <a:pt x="51" y="29"/>
                  </a:cubicBezTo>
                  <a:cubicBezTo>
                    <a:pt x="54" y="29"/>
                    <a:pt x="57" y="30"/>
                    <a:pt x="59" y="32"/>
                  </a:cubicBezTo>
                  <a:cubicBezTo>
                    <a:pt x="61" y="35"/>
                    <a:pt x="62" y="38"/>
                    <a:pt x="62" y="42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G"/>
            </a:p>
          </p:txBody>
        </p:sp>
        <p:sp>
          <p:nvSpPr>
            <p:cNvPr id="29" name="Freeform 2107">
              <a:extLst>
                <a:ext uri="{FF2B5EF4-FFF2-40B4-BE49-F238E27FC236}">
                  <a16:creationId xmlns:a16="http://schemas.microsoft.com/office/drawing/2014/main" id="{64EA8E26-0602-5197-C250-01F8E82AEC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50" y="5976938"/>
              <a:ext cx="236538" cy="234950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  <a:gd name="T10" fmla="*/ 47 w 74"/>
                <a:gd name="T11" fmla="*/ 31 h 74"/>
                <a:gd name="T12" fmla="*/ 47 w 74"/>
                <a:gd name="T13" fmla="*/ 41 h 74"/>
                <a:gd name="T14" fmla="*/ 40 w 74"/>
                <a:gd name="T15" fmla="*/ 41 h 74"/>
                <a:gd name="T16" fmla="*/ 40 w 74"/>
                <a:gd name="T17" fmla="*/ 61 h 74"/>
                <a:gd name="T18" fmla="*/ 27 w 74"/>
                <a:gd name="T19" fmla="*/ 61 h 74"/>
                <a:gd name="T20" fmla="*/ 27 w 74"/>
                <a:gd name="T21" fmla="*/ 41 h 74"/>
                <a:gd name="T22" fmla="*/ 23 w 74"/>
                <a:gd name="T23" fmla="*/ 41 h 74"/>
                <a:gd name="T24" fmla="*/ 23 w 74"/>
                <a:gd name="T25" fmla="*/ 31 h 74"/>
                <a:gd name="T26" fmla="*/ 27 w 74"/>
                <a:gd name="T27" fmla="*/ 31 h 74"/>
                <a:gd name="T28" fmla="*/ 27 w 74"/>
                <a:gd name="T29" fmla="*/ 31 h 74"/>
                <a:gd name="T30" fmla="*/ 31 w 74"/>
                <a:gd name="T31" fmla="*/ 22 h 74"/>
                <a:gd name="T32" fmla="*/ 41 w 74"/>
                <a:gd name="T33" fmla="*/ 18 h 74"/>
                <a:gd name="T34" fmla="*/ 45 w 74"/>
                <a:gd name="T35" fmla="*/ 18 h 74"/>
                <a:gd name="T36" fmla="*/ 49 w 74"/>
                <a:gd name="T37" fmla="*/ 20 h 74"/>
                <a:gd name="T38" fmla="*/ 46 w 74"/>
                <a:gd name="T39" fmla="*/ 28 h 74"/>
                <a:gd name="T40" fmla="*/ 43 w 74"/>
                <a:gd name="T41" fmla="*/ 28 h 74"/>
                <a:gd name="T42" fmla="*/ 41 w 74"/>
                <a:gd name="T43" fmla="*/ 29 h 74"/>
                <a:gd name="T44" fmla="*/ 40 w 74"/>
                <a:gd name="T45" fmla="*/ 31 h 74"/>
                <a:gd name="T46" fmla="*/ 40 w 74"/>
                <a:gd name="T47" fmla="*/ 31 h 74"/>
                <a:gd name="T48" fmla="*/ 47 w 74"/>
                <a:gd name="T4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cubicBezTo>
                    <a:pt x="17" y="0"/>
                    <a:pt x="0" y="17"/>
                    <a:pt x="0" y="37"/>
                  </a:cubicBezTo>
                  <a:cubicBezTo>
                    <a:pt x="0" y="57"/>
                    <a:pt x="17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  <a:moveTo>
                    <a:pt x="47" y="3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27"/>
                    <a:pt x="28" y="24"/>
                    <a:pt x="31" y="22"/>
                  </a:cubicBezTo>
                  <a:cubicBezTo>
                    <a:pt x="33" y="19"/>
                    <a:pt x="37" y="18"/>
                    <a:pt x="41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4" y="28"/>
                    <a:pt x="43" y="28"/>
                  </a:cubicBezTo>
                  <a:cubicBezTo>
                    <a:pt x="42" y="28"/>
                    <a:pt x="41" y="28"/>
                    <a:pt x="41" y="29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PG"/>
            </a:p>
          </p:txBody>
        </p:sp>
      </p:grp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8E115C75-47F0-F04D-FE54-469C448681FB}"/>
              </a:ext>
            </a:extLst>
          </p:cNvPr>
          <p:cNvSpPr/>
          <p:nvPr/>
        </p:nvSpPr>
        <p:spPr>
          <a:xfrm>
            <a:off x="1868464" y="6355732"/>
            <a:ext cx="2091710" cy="394321"/>
          </a:xfrm>
          <a:prstGeom prst="flowChartProcess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G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84C146-5E01-FD2F-06E9-241ED8D8EFD9}"/>
              </a:ext>
            </a:extLst>
          </p:cNvPr>
          <p:cNvSpPr txBox="1"/>
          <p:nvPr/>
        </p:nvSpPr>
        <p:spPr>
          <a:xfrm>
            <a:off x="2035650" y="6384933"/>
            <a:ext cx="5825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www.ict.gov.pg</a:t>
            </a:r>
          </a:p>
          <a:p>
            <a:endParaRPr lang="en-US" sz="14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endParaRPr lang="en-PG" sz="24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11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C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CT Theme" id="{69732FDA-C49B-4630-9EE4-22C9307CEE67}" vid="{49F539D5-3634-410C-94FB-CED22E9E35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DCA194FCDD534FB98FF85000111EE5" ma:contentTypeVersion="6" ma:contentTypeDescription="Create a new document." ma:contentTypeScope="" ma:versionID="aa169daa98fc0f88840552b2ff18ce68">
  <xsd:schema xmlns:xsd="http://www.w3.org/2001/XMLSchema" xmlns:xs="http://www.w3.org/2001/XMLSchema" xmlns:p="http://schemas.microsoft.com/office/2006/metadata/properties" xmlns:ns2="84fb77e6-54f0-4160-978f-9e37685c9f49" xmlns:ns3="8611c791-4f31-49cc-a00f-8c5f7aa92d2a" targetNamespace="http://schemas.microsoft.com/office/2006/metadata/properties" ma:root="true" ma:fieldsID="c4d5dffd90363303f5a24a15c9fd7d59" ns2:_="" ns3:_="">
    <xsd:import namespace="84fb77e6-54f0-4160-978f-9e37685c9f49"/>
    <xsd:import namespace="8611c791-4f31-49cc-a00f-8c5f7aa92d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fb77e6-54f0-4160-978f-9e37685c9f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11c791-4f31-49cc-a00f-8c5f7aa92d2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E6CE6A-A7ED-4E34-823D-2CFC4832C0A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6D3BEC0-2512-44F1-BA21-A1BA82E3B6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DBE69E-6485-4B0A-B2C0-E2A906E023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fb77e6-54f0-4160-978f-9e37685c9f49"/>
    <ds:schemaRef ds:uri="8611c791-4f31-49cc-a00f-8c5f7aa92d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DICT Theme</Template>
  <TotalTime>56174</TotalTime>
  <Words>568</Words>
  <Application>Microsoft Office PowerPoint</Application>
  <PresentationFormat>Widescreen</PresentationFormat>
  <Paragraphs>96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Segoe UI</vt:lpstr>
      <vt:lpstr>DICT Theme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Hetri</dc:creator>
  <cp:lastModifiedBy>nasfund</cp:lastModifiedBy>
  <cp:revision>274</cp:revision>
  <cp:lastPrinted>2023-02-20T23:49:20Z</cp:lastPrinted>
  <dcterms:created xsi:type="dcterms:W3CDTF">2022-09-25T23:41:43Z</dcterms:created>
  <dcterms:modified xsi:type="dcterms:W3CDTF">2024-09-30T13:20:47Z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0x01010018DCA194FCDD534FB98FF85000111EE5</vt:lpwstr>
  </property>
</Properties>
</file>