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3.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1"/>
  </p:notesMasterIdLst>
  <p:sldIdLst>
    <p:sldId id="314" r:id="rId2"/>
    <p:sldId id="357" r:id="rId3"/>
    <p:sldId id="3075" r:id="rId4"/>
    <p:sldId id="3067" r:id="rId5"/>
    <p:sldId id="3065" r:id="rId6"/>
    <p:sldId id="376" r:id="rId7"/>
    <p:sldId id="2853" r:id="rId8"/>
    <p:sldId id="339" r:id="rId9"/>
    <p:sldId id="3076" r:id="rId10"/>
    <p:sldId id="256" r:id="rId11"/>
    <p:sldId id="3055" r:id="rId12"/>
    <p:sldId id="348" r:id="rId13"/>
    <p:sldId id="3060" r:id="rId14"/>
    <p:sldId id="375" r:id="rId15"/>
    <p:sldId id="3072" r:id="rId16"/>
    <p:sldId id="3068" r:id="rId17"/>
    <p:sldId id="3071" r:id="rId18"/>
    <p:sldId id="3070" r:id="rId19"/>
    <p:sldId id="3074" r:id="rId20"/>
  </p:sldIdLst>
  <p:sldSz cx="12192000" cy="6858000"/>
  <p:notesSz cx="7315200" cy="9601200"/>
  <p:defaultTextStyle>
    <a:defPPr>
      <a:defRPr lang="en-PG"/>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472C4"/>
    <a:srgbClr val="91996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17292A2E-F333-43FB-9621-5CBBE7FDCDCB}" styleName="Light Style 2 - Accent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8A107856-5554-42FB-B03E-39F5DBC370BA}" styleName="Medium Style 4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016" autoAdjust="0"/>
    <p:restoredTop sz="58405" autoAdjust="0"/>
  </p:normalViewPr>
  <p:slideViewPr>
    <p:cSldViewPr snapToGrid="0">
      <p:cViewPr varScale="1">
        <p:scale>
          <a:sx n="37" d="100"/>
          <a:sy n="37" d="100"/>
        </p:scale>
        <p:origin x="1788" y="16"/>
      </p:cViewPr>
      <p:guideLst/>
    </p:cSldViewPr>
  </p:slideViewPr>
  <p:outlineViewPr>
    <p:cViewPr>
      <p:scale>
        <a:sx n="33" d="100"/>
        <a:sy n="33" d="100"/>
      </p:scale>
      <p:origin x="0" y="0"/>
    </p:cViewPr>
  </p:outlineViewPr>
  <p:notesTextViewPr>
    <p:cViewPr>
      <p:scale>
        <a:sx n="1" d="1"/>
        <a:sy n="1" d="1"/>
      </p:scale>
      <p:origin x="0" y="0"/>
    </p:cViewPr>
  </p:notesTextViewPr>
  <p:notesViewPr>
    <p:cSldViewPr snapToGrid="0">
      <p:cViewPr varScale="1">
        <p:scale>
          <a:sx n="120" d="100"/>
          <a:sy n="120" d="100"/>
        </p:scale>
        <p:origin x="1194" y="12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diagrams/_rels/data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image" Target="../media/image11.png"/></Relationships>
</file>

<file path=ppt/diagrams/_rels/drawing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image" Target="../media/image11.png"/></Relationships>
</file>

<file path=ppt/diagrams/colors1.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CAF8771-165F-47D5-AE61-C536F773764D}" type="doc">
      <dgm:prSet loTypeId="urn:microsoft.com/office/officeart/2005/8/layout/vList3" loCatId="list" qsTypeId="urn:microsoft.com/office/officeart/2005/8/quickstyle/simple1" qsCatId="simple" csTypeId="urn:microsoft.com/office/officeart/2005/8/colors/colorful3" csCatId="colorful" phldr="1"/>
      <dgm:spPr/>
    </dgm:pt>
    <dgm:pt modelId="{B1ABD60F-1425-42FD-A5F2-ADC2BCB9CD01}">
      <dgm:prSet phldrT="[Text]"/>
      <dgm:spPr/>
      <dgm:t>
        <a:bodyPr/>
        <a:lstStyle/>
        <a:p>
          <a:r>
            <a:rPr lang="en-US" dirty="0">
              <a:latin typeface="Montserrat" panose="00000500000000000000" pitchFamily="2" charset="0"/>
            </a:rPr>
            <a:t>1. DATA GOVERNANCE WORKSHOP OUTCOME</a:t>
          </a:r>
          <a:endParaRPr lang="en-PG" dirty="0">
            <a:latin typeface="Montserrat" panose="00000500000000000000" pitchFamily="2" charset="0"/>
          </a:endParaRPr>
        </a:p>
      </dgm:t>
    </dgm:pt>
    <dgm:pt modelId="{59BBC35A-9FAC-438F-888A-A04DA150AB82}" type="parTrans" cxnId="{96774A82-7993-4FE3-A26D-5503E59C47FD}">
      <dgm:prSet/>
      <dgm:spPr/>
      <dgm:t>
        <a:bodyPr/>
        <a:lstStyle/>
        <a:p>
          <a:endParaRPr lang="en-PG"/>
        </a:p>
      </dgm:t>
    </dgm:pt>
    <dgm:pt modelId="{7EADA82A-B9D1-48F2-87C9-48BC50C04E35}" type="sibTrans" cxnId="{96774A82-7993-4FE3-A26D-5503E59C47FD}">
      <dgm:prSet/>
      <dgm:spPr/>
      <dgm:t>
        <a:bodyPr/>
        <a:lstStyle/>
        <a:p>
          <a:endParaRPr lang="en-PG"/>
        </a:p>
      </dgm:t>
    </dgm:pt>
    <dgm:pt modelId="{634133CE-21C8-4831-ABBD-61E93FAB0B57}">
      <dgm:prSet phldrT="[Text]"/>
      <dgm:spPr/>
      <dgm:t>
        <a:bodyPr/>
        <a:lstStyle/>
        <a:p>
          <a:r>
            <a:rPr lang="en-US" dirty="0">
              <a:latin typeface="Montserrat" panose="00000500000000000000" pitchFamily="2" charset="0"/>
            </a:rPr>
            <a:t>2. DATA GOVERNANCE BASELINE SURVEY FINDINGS</a:t>
          </a:r>
          <a:endParaRPr lang="en-PG" dirty="0">
            <a:latin typeface="Montserrat" panose="00000500000000000000" pitchFamily="2" charset="0"/>
          </a:endParaRPr>
        </a:p>
      </dgm:t>
    </dgm:pt>
    <dgm:pt modelId="{4264D181-F70C-4DD3-841B-A37448F4099D}" type="parTrans" cxnId="{0D3C5B65-88AD-4B55-9C38-561C94F94BD7}">
      <dgm:prSet/>
      <dgm:spPr/>
      <dgm:t>
        <a:bodyPr/>
        <a:lstStyle/>
        <a:p>
          <a:endParaRPr lang="en-PG"/>
        </a:p>
      </dgm:t>
    </dgm:pt>
    <dgm:pt modelId="{CEC04B63-A3A4-46DD-B886-AB00B031633B}" type="sibTrans" cxnId="{0D3C5B65-88AD-4B55-9C38-561C94F94BD7}">
      <dgm:prSet/>
      <dgm:spPr/>
      <dgm:t>
        <a:bodyPr/>
        <a:lstStyle/>
        <a:p>
          <a:endParaRPr lang="en-PG"/>
        </a:p>
      </dgm:t>
    </dgm:pt>
    <dgm:pt modelId="{669AE9B0-C36B-4412-9E64-A84961917D8A}">
      <dgm:prSet phldrT="[Text]"/>
      <dgm:spPr/>
      <dgm:t>
        <a:bodyPr/>
        <a:lstStyle/>
        <a:p>
          <a:r>
            <a:rPr lang="en-US" dirty="0">
              <a:latin typeface="Montserrat" panose="00000500000000000000" pitchFamily="2" charset="0"/>
            </a:rPr>
            <a:t>3. INFORMATION MEDIATOR BUILDING BLOCK – PROJECT UPDATE</a:t>
          </a:r>
          <a:endParaRPr lang="en-PG" dirty="0">
            <a:latin typeface="Montserrat" panose="00000500000000000000" pitchFamily="2" charset="0"/>
          </a:endParaRPr>
        </a:p>
      </dgm:t>
    </dgm:pt>
    <dgm:pt modelId="{B0BD775F-5BD1-4166-A499-C693D3D6C435}" type="parTrans" cxnId="{18B261C4-F575-4019-A055-E40EC812A15B}">
      <dgm:prSet/>
      <dgm:spPr/>
      <dgm:t>
        <a:bodyPr/>
        <a:lstStyle/>
        <a:p>
          <a:endParaRPr lang="en-PG"/>
        </a:p>
      </dgm:t>
    </dgm:pt>
    <dgm:pt modelId="{CC95F84F-9823-4248-A308-D27BE54ADDDE}" type="sibTrans" cxnId="{18B261C4-F575-4019-A055-E40EC812A15B}">
      <dgm:prSet/>
      <dgm:spPr/>
      <dgm:t>
        <a:bodyPr/>
        <a:lstStyle/>
        <a:p>
          <a:endParaRPr lang="en-PG"/>
        </a:p>
      </dgm:t>
    </dgm:pt>
    <dgm:pt modelId="{312F5AB7-1D9E-4CD4-BCA7-B4B98DBBA66F}" type="pres">
      <dgm:prSet presAssocID="{4CAF8771-165F-47D5-AE61-C536F773764D}" presName="linearFlow" presStyleCnt="0">
        <dgm:presLayoutVars>
          <dgm:dir/>
          <dgm:resizeHandles val="exact"/>
        </dgm:presLayoutVars>
      </dgm:prSet>
      <dgm:spPr/>
    </dgm:pt>
    <dgm:pt modelId="{C90127D9-B3B5-40AA-9EDF-59BA99CA6896}" type="pres">
      <dgm:prSet presAssocID="{B1ABD60F-1425-42FD-A5F2-ADC2BCB9CD01}" presName="composite" presStyleCnt="0"/>
      <dgm:spPr/>
    </dgm:pt>
    <dgm:pt modelId="{BE79E779-14D4-4CC0-B1A6-3B5F4DFBD20E}" type="pres">
      <dgm:prSet presAssocID="{B1ABD60F-1425-42FD-A5F2-ADC2BCB9CD01}" presName="imgShp" presStyleLbl="fgImgPlace1" presStyleIdx="0" presStyleCnt="3"/>
      <dgm:spPr>
        <a:blipFill>
          <a:blip xmlns:r="http://schemas.openxmlformats.org/officeDocument/2006/relationships" r:embed="rId1">
            <a:extLst>
              <a:ext uri="{28A0092B-C50C-407E-A947-70E740481C1C}">
                <a14:useLocalDpi xmlns:a14="http://schemas.microsoft.com/office/drawing/2010/main" val="0"/>
              </a:ext>
            </a:extLst>
          </a:blip>
          <a:srcRect/>
          <a:stretch>
            <a:fillRect l="-17000" r="-17000"/>
          </a:stretch>
        </a:blipFill>
      </dgm:spPr>
    </dgm:pt>
    <dgm:pt modelId="{BE94235F-D7F9-4B87-9D5F-F31FCD453A5B}" type="pres">
      <dgm:prSet presAssocID="{B1ABD60F-1425-42FD-A5F2-ADC2BCB9CD01}" presName="txShp" presStyleLbl="node1" presStyleIdx="0" presStyleCnt="3">
        <dgm:presLayoutVars>
          <dgm:bulletEnabled val="1"/>
        </dgm:presLayoutVars>
      </dgm:prSet>
      <dgm:spPr/>
    </dgm:pt>
    <dgm:pt modelId="{8F5D80B9-04BD-4BDE-89B4-A31AD16CB9BF}" type="pres">
      <dgm:prSet presAssocID="{7EADA82A-B9D1-48F2-87C9-48BC50C04E35}" presName="spacing" presStyleCnt="0"/>
      <dgm:spPr/>
    </dgm:pt>
    <dgm:pt modelId="{DE6EA77D-7278-4864-B86A-76B45F9C98CE}" type="pres">
      <dgm:prSet presAssocID="{634133CE-21C8-4831-ABBD-61E93FAB0B57}" presName="composite" presStyleCnt="0"/>
      <dgm:spPr/>
    </dgm:pt>
    <dgm:pt modelId="{9DAE271E-1737-4A6E-BD50-12D05084E756}" type="pres">
      <dgm:prSet presAssocID="{634133CE-21C8-4831-ABBD-61E93FAB0B57}" presName="imgShp" presStyleLbl="fgImgPlace1" presStyleIdx="1" presStyleCnt="3"/>
      <dgm:spPr>
        <a:blipFill>
          <a:blip xmlns:r="http://schemas.openxmlformats.org/officeDocument/2006/relationships" r:embed="rId2">
            <a:extLst>
              <a:ext uri="{28A0092B-C50C-407E-A947-70E740481C1C}">
                <a14:useLocalDpi xmlns:a14="http://schemas.microsoft.com/office/drawing/2010/main" val="0"/>
              </a:ext>
            </a:extLst>
          </a:blip>
          <a:srcRect/>
          <a:stretch>
            <a:fillRect/>
          </a:stretch>
        </a:blipFill>
      </dgm:spPr>
    </dgm:pt>
    <dgm:pt modelId="{0EC734DE-49B1-4E48-9B87-83D21E74F1EE}" type="pres">
      <dgm:prSet presAssocID="{634133CE-21C8-4831-ABBD-61E93FAB0B57}" presName="txShp" presStyleLbl="node1" presStyleIdx="1" presStyleCnt="3">
        <dgm:presLayoutVars>
          <dgm:bulletEnabled val="1"/>
        </dgm:presLayoutVars>
      </dgm:prSet>
      <dgm:spPr/>
    </dgm:pt>
    <dgm:pt modelId="{F69A867E-7055-4B97-B2B4-8652ED428067}" type="pres">
      <dgm:prSet presAssocID="{CEC04B63-A3A4-46DD-B886-AB00B031633B}" presName="spacing" presStyleCnt="0"/>
      <dgm:spPr/>
    </dgm:pt>
    <dgm:pt modelId="{E9C6A44C-8B3C-4270-B034-C371229FA60C}" type="pres">
      <dgm:prSet presAssocID="{669AE9B0-C36B-4412-9E64-A84961917D8A}" presName="composite" presStyleCnt="0"/>
      <dgm:spPr/>
    </dgm:pt>
    <dgm:pt modelId="{05426CA8-BBA2-435C-BC2F-978CC000E7E5}" type="pres">
      <dgm:prSet presAssocID="{669AE9B0-C36B-4412-9E64-A84961917D8A}" presName="imgShp" presStyleLbl="fgImgPlace1" presStyleIdx="2" presStyleCnt="3"/>
      <dgm:spPr>
        <a:blipFill>
          <a:blip xmlns:r="http://schemas.openxmlformats.org/officeDocument/2006/relationships" r:embed="rId3">
            <a:extLst>
              <a:ext uri="{28A0092B-C50C-407E-A947-70E740481C1C}">
                <a14:useLocalDpi xmlns:a14="http://schemas.microsoft.com/office/drawing/2010/main" val="0"/>
              </a:ext>
            </a:extLst>
          </a:blip>
          <a:srcRect/>
          <a:stretch>
            <a:fillRect/>
          </a:stretch>
        </a:blipFill>
      </dgm:spPr>
    </dgm:pt>
    <dgm:pt modelId="{34B5F625-8CAA-4964-8D52-7BDAC8587972}" type="pres">
      <dgm:prSet presAssocID="{669AE9B0-C36B-4412-9E64-A84961917D8A}" presName="txShp" presStyleLbl="node1" presStyleIdx="2" presStyleCnt="3">
        <dgm:presLayoutVars>
          <dgm:bulletEnabled val="1"/>
        </dgm:presLayoutVars>
      </dgm:prSet>
      <dgm:spPr/>
    </dgm:pt>
  </dgm:ptLst>
  <dgm:cxnLst>
    <dgm:cxn modelId="{87AFBD3C-FDD4-43B6-A888-21E1E24FF2C7}" type="presOf" srcId="{634133CE-21C8-4831-ABBD-61E93FAB0B57}" destId="{0EC734DE-49B1-4E48-9B87-83D21E74F1EE}" srcOrd="0" destOrd="0" presId="urn:microsoft.com/office/officeart/2005/8/layout/vList3"/>
    <dgm:cxn modelId="{0D3C5B65-88AD-4B55-9C38-561C94F94BD7}" srcId="{4CAF8771-165F-47D5-AE61-C536F773764D}" destId="{634133CE-21C8-4831-ABBD-61E93FAB0B57}" srcOrd="1" destOrd="0" parTransId="{4264D181-F70C-4DD3-841B-A37448F4099D}" sibTransId="{CEC04B63-A3A4-46DD-B886-AB00B031633B}"/>
    <dgm:cxn modelId="{96774A82-7993-4FE3-A26D-5503E59C47FD}" srcId="{4CAF8771-165F-47D5-AE61-C536F773764D}" destId="{B1ABD60F-1425-42FD-A5F2-ADC2BCB9CD01}" srcOrd="0" destOrd="0" parTransId="{59BBC35A-9FAC-438F-888A-A04DA150AB82}" sibTransId="{7EADA82A-B9D1-48F2-87C9-48BC50C04E35}"/>
    <dgm:cxn modelId="{A0677597-3888-442A-A597-2EFEA092BE36}" type="presOf" srcId="{4CAF8771-165F-47D5-AE61-C536F773764D}" destId="{312F5AB7-1D9E-4CD4-BCA7-B4B98DBBA66F}" srcOrd="0" destOrd="0" presId="urn:microsoft.com/office/officeart/2005/8/layout/vList3"/>
    <dgm:cxn modelId="{E0816F9E-AA40-4120-B685-F1F4C3379F97}" type="presOf" srcId="{B1ABD60F-1425-42FD-A5F2-ADC2BCB9CD01}" destId="{BE94235F-D7F9-4B87-9D5F-F31FCD453A5B}" srcOrd="0" destOrd="0" presId="urn:microsoft.com/office/officeart/2005/8/layout/vList3"/>
    <dgm:cxn modelId="{48D038A1-0D27-496C-B198-0FA947062F12}" type="presOf" srcId="{669AE9B0-C36B-4412-9E64-A84961917D8A}" destId="{34B5F625-8CAA-4964-8D52-7BDAC8587972}" srcOrd="0" destOrd="0" presId="urn:microsoft.com/office/officeart/2005/8/layout/vList3"/>
    <dgm:cxn modelId="{18B261C4-F575-4019-A055-E40EC812A15B}" srcId="{4CAF8771-165F-47D5-AE61-C536F773764D}" destId="{669AE9B0-C36B-4412-9E64-A84961917D8A}" srcOrd="2" destOrd="0" parTransId="{B0BD775F-5BD1-4166-A499-C693D3D6C435}" sibTransId="{CC95F84F-9823-4248-A308-D27BE54ADDDE}"/>
    <dgm:cxn modelId="{E871449F-0FFC-4BCD-B31D-42D2915AC06A}" type="presParOf" srcId="{312F5AB7-1D9E-4CD4-BCA7-B4B98DBBA66F}" destId="{C90127D9-B3B5-40AA-9EDF-59BA99CA6896}" srcOrd="0" destOrd="0" presId="urn:microsoft.com/office/officeart/2005/8/layout/vList3"/>
    <dgm:cxn modelId="{8FA709CF-75C7-4662-BB99-771493FC003A}" type="presParOf" srcId="{C90127D9-B3B5-40AA-9EDF-59BA99CA6896}" destId="{BE79E779-14D4-4CC0-B1A6-3B5F4DFBD20E}" srcOrd="0" destOrd="0" presId="urn:microsoft.com/office/officeart/2005/8/layout/vList3"/>
    <dgm:cxn modelId="{93CC7EF7-5B39-44BF-86AB-81C5E360AB48}" type="presParOf" srcId="{C90127D9-B3B5-40AA-9EDF-59BA99CA6896}" destId="{BE94235F-D7F9-4B87-9D5F-F31FCD453A5B}" srcOrd="1" destOrd="0" presId="urn:microsoft.com/office/officeart/2005/8/layout/vList3"/>
    <dgm:cxn modelId="{8829270C-E4D1-4348-AA9B-7BC3745B4B91}" type="presParOf" srcId="{312F5AB7-1D9E-4CD4-BCA7-B4B98DBBA66F}" destId="{8F5D80B9-04BD-4BDE-89B4-A31AD16CB9BF}" srcOrd="1" destOrd="0" presId="urn:microsoft.com/office/officeart/2005/8/layout/vList3"/>
    <dgm:cxn modelId="{22063E4F-6573-42F5-86FE-96423D1E5D2D}" type="presParOf" srcId="{312F5AB7-1D9E-4CD4-BCA7-B4B98DBBA66F}" destId="{DE6EA77D-7278-4864-B86A-76B45F9C98CE}" srcOrd="2" destOrd="0" presId="urn:microsoft.com/office/officeart/2005/8/layout/vList3"/>
    <dgm:cxn modelId="{10F11778-7183-45C9-95D0-FE51BBB1E409}" type="presParOf" srcId="{DE6EA77D-7278-4864-B86A-76B45F9C98CE}" destId="{9DAE271E-1737-4A6E-BD50-12D05084E756}" srcOrd="0" destOrd="0" presId="urn:microsoft.com/office/officeart/2005/8/layout/vList3"/>
    <dgm:cxn modelId="{567A82FB-A5CA-4B3B-94B0-C22E412C1D9D}" type="presParOf" srcId="{DE6EA77D-7278-4864-B86A-76B45F9C98CE}" destId="{0EC734DE-49B1-4E48-9B87-83D21E74F1EE}" srcOrd="1" destOrd="0" presId="urn:microsoft.com/office/officeart/2005/8/layout/vList3"/>
    <dgm:cxn modelId="{1CA41207-9FAE-4B8B-93AB-08EB8016E104}" type="presParOf" srcId="{312F5AB7-1D9E-4CD4-BCA7-B4B98DBBA66F}" destId="{F69A867E-7055-4B97-B2B4-8652ED428067}" srcOrd="3" destOrd="0" presId="urn:microsoft.com/office/officeart/2005/8/layout/vList3"/>
    <dgm:cxn modelId="{901B4345-E4A2-4E67-8351-162EE39E6B66}" type="presParOf" srcId="{312F5AB7-1D9E-4CD4-BCA7-B4B98DBBA66F}" destId="{E9C6A44C-8B3C-4270-B034-C371229FA60C}" srcOrd="4" destOrd="0" presId="urn:microsoft.com/office/officeart/2005/8/layout/vList3"/>
    <dgm:cxn modelId="{D0FB831F-21B9-4AAB-BB8F-53B3053A4700}" type="presParOf" srcId="{E9C6A44C-8B3C-4270-B034-C371229FA60C}" destId="{05426CA8-BBA2-435C-BC2F-978CC000E7E5}" srcOrd="0" destOrd="0" presId="urn:microsoft.com/office/officeart/2005/8/layout/vList3"/>
    <dgm:cxn modelId="{BE3A0B43-5B6E-47EF-B88F-7633CFD993BE}" type="presParOf" srcId="{E9C6A44C-8B3C-4270-B034-C371229FA60C}" destId="{34B5F625-8CAA-4964-8D52-7BDAC8587972}" srcOrd="1" destOrd="0" presId="urn:microsoft.com/office/officeart/2005/8/layout/vList3"/>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0BB73183-37F7-4095-8111-0139147793F1}" type="doc">
      <dgm:prSet loTypeId="urn:microsoft.com/office/officeart/2005/8/layout/lProcess2" loCatId="list" qsTypeId="urn:microsoft.com/office/officeart/2005/8/quickstyle/simple1" qsCatId="simple" csTypeId="urn:microsoft.com/office/officeart/2005/8/colors/colorful2" csCatId="colorful" phldr="1"/>
      <dgm:spPr/>
      <dgm:t>
        <a:bodyPr/>
        <a:lstStyle/>
        <a:p>
          <a:endParaRPr lang="en-PG"/>
        </a:p>
      </dgm:t>
    </dgm:pt>
    <dgm:pt modelId="{7EC85FC5-9A0A-45BD-B8E8-37D3AEE62929}">
      <dgm:prSet phldrT="[Text]"/>
      <dgm:spPr/>
      <dgm:t>
        <a:bodyPr/>
        <a:lstStyle/>
        <a:p>
          <a:r>
            <a:rPr lang="en-US" b="1" dirty="0"/>
            <a:t>Defined Data Governance Framework</a:t>
          </a:r>
          <a:endParaRPr lang="en-PG" b="1" dirty="0"/>
        </a:p>
      </dgm:t>
    </dgm:pt>
    <dgm:pt modelId="{0BCADAEB-CD3C-4C31-BC15-0EE0CA8BBD75}" type="parTrans" cxnId="{C00B05F6-340B-4A70-95AC-2FD0E36B365E}">
      <dgm:prSet/>
      <dgm:spPr/>
      <dgm:t>
        <a:bodyPr/>
        <a:lstStyle/>
        <a:p>
          <a:endParaRPr lang="en-PG"/>
        </a:p>
      </dgm:t>
    </dgm:pt>
    <dgm:pt modelId="{C40C8C51-5863-4997-B329-D8BC267D1C2A}" type="sibTrans" cxnId="{C00B05F6-340B-4A70-95AC-2FD0E36B365E}">
      <dgm:prSet/>
      <dgm:spPr/>
      <dgm:t>
        <a:bodyPr/>
        <a:lstStyle/>
        <a:p>
          <a:endParaRPr lang="en-PG"/>
        </a:p>
      </dgm:t>
    </dgm:pt>
    <dgm:pt modelId="{D54D980F-6F44-4D3F-B9C0-A6E43FE8CE15}">
      <dgm:prSet phldrT="[Text]"/>
      <dgm:spPr/>
      <dgm:t>
        <a:bodyPr/>
        <a:lstStyle/>
        <a:p>
          <a:r>
            <a:rPr lang="en-US" b="1" dirty="0"/>
            <a:t>Challenges Identified</a:t>
          </a:r>
          <a:endParaRPr lang="en-PG" b="1" dirty="0"/>
        </a:p>
      </dgm:t>
    </dgm:pt>
    <dgm:pt modelId="{6D988C77-2116-462F-A527-5CD4E626ABD9}" type="parTrans" cxnId="{E2FE96CE-AF89-4829-8E27-344ED275606A}">
      <dgm:prSet/>
      <dgm:spPr/>
      <dgm:t>
        <a:bodyPr/>
        <a:lstStyle/>
        <a:p>
          <a:endParaRPr lang="en-PG"/>
        </a:p>
      </dgm:t>
    </dgm:pt>
    <dgm:pt modelId="{C7BEB053-AB2E-4382-B1E4-B76CF80C57FD}" type="sibTrans" cxnId="{E2FE96CE-AF89-4829-8E27-344ED275606A}">
      <dgm:prSet/>
      <dgm:spPr/>
      <dgm:t>
        <a:bodyPr/>
        <a:lstStyle/>
        <a:p>
          <a:endParaRPr lang="en-PG"/>
        </a:p>
      </dgm:t>
    </dgm:pt>
    <dgm:pt modelId="{9480D9CD-BDA3-450A-89C3-AF373C016573}">
      <dgm:prSet phldrT="[Text]"/>
      <dgm:spPr/>
      <dgm:t>
        <a:bodyPr/>
        <a:lstStyle/>
        <a:p>
          <a:r>
            <a:rPr lang="en-US" b="1" dirty="0"/>
            <a:t>Opportunities Highlighted</a:t>
          </a:r>
          <a:endParaRPr lang="en-PG" b="1" dirty="0"/>
        </a:p>
      </dgm:t>
    </dgm:pt>
    <dgm:pt modelId="{90B3D16F-667E-42C4-AF82-3C957C357D11}" type="parTrans" cxnId="{5F4781D0-7E89-411F-884B-352084956598}">
      <dgm:prSet/>
      <dgm:spPr/>
      <dgm:t>
        <a:bodyPr/>
        <a:lstStyle/>
        <a:p>
          <a:endParaRPr lang="en-PG"/>
        </a:p>
      </dgm:t>
    </dgm:pt>
    <dgm:pt modelId="{A9EDA1FB-65C1-4473-B819-3D13882637CC}" type="sibTrans" cxnId="{5F4781D0-7E89-411F-884B-352084956598}">
      <dgm:prSet/>
      <dgm:spPr/>
      <dgm:t>
        <a:bodyPr/>
        <a:lstStyle/>
        <a:p>
          <a:endParaRPr lang="en-PG"/>
        </a:p>
      </dgm:t>
    </dgm:pt>
    <dgm:pt modelId="{A3678E0D-61B2-4202-B0A7-69328FF2D27D}">
      <dgm:prSet phldrT="[Text]"/>
      <dgm:spPr/>
      <dgm:t>
        <a:bodyPr/>
        <a:lstStyle/>
        <a:p>
          <a:r>
            <a:rPr lang="en-US" dirty="0"/>
            <a:t>Incorporating best practices and compliance with local and international regulations</a:t>
          </a:r>
          <a:endParaRPr lang="en-PG" dirty="0"/>
        </a:p>
      </dgm:t>
    </dgm:pt>
    <dgm:pt modelId="{ED755B1B-0F2B-42E4-BF17-E6BA431D71B5}" type="sibTrans" cxnId="{9320FE56-1827-4D16-A8ED-E08A7FC2E740}">
      <dgm:prSet/>
      <dgm:spPr/>
      <dgm:t>
        <a:bodyPr/>
        <a:lstStyle/>
        <a:p>
          <a:endParaRPr lang="en-PG"/>
        </a:p>
      </dgm:t>
    </dgm:pt>
    <dgm:pt modelId="{E7701EC9-E59C-4B09-85D5-FE70CDD5B71F}" type="parTrans" cxnId="{9320FE56-1827-4D16-A8ED-E08A7FC2E740}">
      <dgm:prSet/>
      <dgm:spPr/>
      <dgm:t>
        <a:bodyPr/>
        <a:lstStyle/>
        <a:p>
          <a:endParaRPr lang="en-PG"/>
        </a:p>
      </dgm:t>
    </dgm:pt>
    <dgm:pt modelId="{86C16359-9C01-4B42-82C1-AEF990C79843}">
      <dgm:prSet phldrT="[Text]"/>
      <dgm:spPr/>
      <dgm:t>
        <a:bodyPr/>
        <a:lstStyle/>
        <a:p>
          <a:r>
            <a:rPr lang="en-US" dirty="0"/>
            <a:t>Focus on data quality, data privacy, and access management</a:t>
          </a:r>
          <a:endParaRPr lang="en-PG" dirty="0"/>
        </a:p>
      </dgm:t>
    </dgm:pt>
    <dgm:pt modelId="{FE1FE807-7632-475D-B403-4FFE6EA12C1A}" type="sibTrans" cxnId="{687B5462-616D-4F32-A8C9-412977777E63}">
      <dgm:prSet/>
      <dgm:spPr/>
      <dgm:t>
        <a:bodyPr/>
        <a:lstStyle/>
        <a:p>
          <a:endParaRPr lang="en-PG"/>
        </a:p>
      </dgm:t>
    </dgm:pt>
    <dgm:pt modelId="{BE058DFD-981E-4ED9-9304-F140B8CC355E}" type="parTrans" cxnId="{687B5462-616D-4F32-A8C9-412977777E63}">
      <dgm:prSet/>
      <dgm:spPr/>
      <dgm:t>
        <a:bodyPr/>
        <a:lstStyle/>
        <a:p>
          <a:endParaRPr lang="en-PG"/>
        </a:p>
      </dgm:t>
    </dgm:pt>
    <dgm:pt modelId="{E62C7253-6F41-4446-9BA1-A127CC9F4C01}">
      <dgm:prSet phldrT="[Text]"/>
      <dgm:spPr/>
      <dgm:t>
        <a:bodyPr/>
        <a:lstStyle/>
        <a:p>
          <a:r>
            <a:rPr lang="en-US" dirty="0"/>
            <a:t>Lack a Standardized data governance practices across all public Sector</a:t>
          </a:r>
          <a:endParaRPr lang="en-PG" dirty="0"/>
        </a:p>
      </dgm:t>
    </dgm:pt>
    <dgm:pt modelId="{56C38C82-330B-4592-86D4-177A7BAB4C6F}" type="sibTrans" cxnId="{58428D8F-B671-4BA2-A5A9-10D32F8C6B18}">
      <dgm:prSet/>
      <dgm:spPr/>
      <dgm:t>
        <a:bodyPr/>
        <a:lstStyle/>
        <a:p>
          <a:endParaRPr lang="en-PG"/>
        </a:p>
      </dgm:t>
    </dgm:pt>
    <dgm:pt modelId="{DBFF3B79-E0E6-4A01-9B2D-637CF8FC4B36}" type="parTrans" cxnId="{58428D8F-B671-4BA2-A5A9-10D32F8C6B18}">
      <dgm:prSet/>
      <dgm:spPr/>
      <dgm:t>
        <a:bodyPr/>
        <a:lstStyle/>
        <a:p>
          <a:endParaRPr lang="en-PG"/>
        </a:p>
      </dgm:t>
    </dgm:pt>
    <dgm:pt modelId="{0DF8D275-758C-411D-A038-A831DDD53EBA}">
      <dgm:prSet phldrT="[Text]"/>
      <dgm:spPr/>
      <dgm:t>
        <a:bodyPr/>
        <a:lstStyle/>
        <a:p>
          <a:r>
            <a:rPr lang="en-US" dirty="0"/>
            <a:t>Availability and accessibility of data </a:t>
          </a:r>
          <a:endParaRPr lang="en-PG" dirty="0"/>
        </a:p>
      </dgm:t>
    </dgm:pt>
    <dgm:pt modelId="{4397F3EC-6A90-43B5-A4C6-3E9B1F5CF54A}" type="sibTrans" cxnId="{F6BC08C9-2D85-4BC9-AF25-646ECC4B5DED}">
      <dgm:prSet/>
      <dgm:spPr/>
      <dgm:t>
        <a:bodyPr/>
        <a:lstStyle/>
        <a:p>
          <a:endParaRPr lang="en-PG"/>
        </a:p>
      </dgm:t>
    </dgm:pt>
    <dgm:pt modelId="{33BA0B06-38DA-4019-96F3-629CC4D23C26}" type="parTrans" cxnId="{F6BC08C9-2D85-4BC9-AF25-646ECC4B5DED}">
      <dgm:prSet/>
      <dgm:spPr/>
      <dgm:t>
        <a:bodyPr/>
        <a:lstStyle/>
        <a:p>
          <a:endParaRPr lang="en-PG"/>
        </a:p>
      </dgm:t>
    </dgm:pt>
    <dgm:pt modelId="{1F3E6887-2019-4994-BF91-FA0285FDE32F}">
      <dgm:prSet phldrT="[Text]"/>
      <dgm:spPr/>
      <dgm:t>
        <a:bodyPr/>
        <a:lstStyle/>
        <a:p>
          <a:r>
            <a:rPr lang="en-US" dirty="0"/>
            <a:t>Need for a robust data security and privacy legislation</a:t>
          </a:r>
          <a:endParaRPr lang="en-PG" dirty="0"/>
        </a:p>
      </dgm:t>
    </dgm:pt>
    <dgm:pt modelId="{8BC53BF0-3091-490B-95E0-E84896D1A243}" type="sibTrans" cxnId="{FB78C253-E828-492A-AF52-14D9E9AF5BF2}">
      <dgm:prSet/>
      <dgm:spPr/>
      <dgm:t>
        <a:bodyPr/>
        <a:lstStyle/>
        <a:p>
          <a:endParaRPr lang="en-PG"/>
        </a:p>
      </dgm:t>
    </dgm:pt>
    <dgm:pt modelId="{2F406769-F611-4BF3-A895-520D694D9F53}" type="parTrans" cxnId="{FB78C253-E828-492A-AF52-14D9E9AF5BF2}">
      <dgm:prSet/>
      <dgm:spPr/>
      <dgm:t>
        <a:bodyPr/>
        <a:lstStyle/>
        <a:p>
          <a:endParaRPr lang="en-PG"/>
        </a:p>
      </dgm:t>
    </dgm:pt>
    <dgm:pt modelId="{F61E9BD7-8008-43AB-A665-A1411E5C7CC0}">
      <dgm:prSet phldrT="[Text]"/>
      <dgm:spPr/>
      <dgm:t>
        <a:bodyPr/>
        <a:lstStyle/>
        <a:p>
          <a:r>
            <a:rPr lang="en-US" dirty="0"/>
            <a:t>Potential for improved data sharing and collaboration</a:t>
          </a:r>
          <a:endParaRPr lang="en-PG" dirty="0"/>
        </a:p>
      </dgm:t>
    </dgm:pt>
    <dgm:pt modelId="{5D1787A8-C197-4744-ADAA-2E9A0A807A63}" type="sibTrans" cxnId="{BEC20B82-381F-4762-BDF2-3579B3C15EC5}">
      <dgm:prSet/>
      <dgm:spPr/>
      <dgm:t>
        <a:bodyPr/>
        <a:lstStyle/>
        <a:p>
          <a:endParaRPr lang="en-PG"/>
        </a:p>
      </dgm:t>
    </dgm:pt>
    <dgm:pt modelId="{F97876DF-AFC6-471F-81A1-D4D3BC8DBC42}" type="parTrans" cxnId="{BEC20B82-381F-4762-BDF2-3579B3C15EC5}">
      <dgm:prSet/>
      <dgm:spPr/>
      <dgm:t>
        <a:bodyPr/>
        <a:lstStyle/>
        <a:p>
          <a:endParaRPr lang="en-PG"/>
        </a:p>
      </dgm:t>
    </dgm:pt>
    <dgm:pt modelId="{4992A96C-06C5-4D00-B835-F84DED79AFA1}">
      <dgm:prSet phldrT="[Text]"/>
      <dgm:spPr/>
      <dgm:t>
        <a:bodyPr/>
        <a:lstStyle/>
        <a:p>
          <a:r>
            <a:rPr lang="en-US" dirty="0"/>
            <a:t>Enhanced decision-making through better data quality and availability</a:t>
          </a:r>
          <a:endParaRPr lang="en-PG" dirty="0"/>
        </a:p>
      </dgm:t>
    </dgm:pt>
    <dgm:pt modelId="{5183656C-4F28-42F6-B4BA-1F64E9A7041F}" type="sibTrans" cxnId="{5A0C045C-A779-48B3-834C-319BD4A14A6F}">
      <dgm:prSet/>
      <dgm:spPr/>
      <dgm:t>
        <a:bodyPr/>
        <a:lstStyle/>
        <a:p>
          <a:endParaRPr lang="en-PG"/>
        </a:p>
      </dgm:t>
    </dgm:pt>
    <dgm:pt modelId="{F2ADD82F-9C65-4816-8E0F-5295265F2FFC}" type="parTrans" cxnId="{5A0C045C-A779-48B3-834C-319BD4A14A6F}">
      <dgm:prSet/>
      <dgm:spPr/>
      <dgm:t>
        <a:bodyPr/>
        <a:lstStyle/>
        <a:p>
          <a:endParaRPr lang="en-PG"/>
        </a:p>
      </dgm:t>
    </dgm:pt>
    <dgm:pt modelId="{D7F31BAC-1BF2-40DB-90DF-1A104CCB21C0}">
      <dgm:prSet phldrT="[Text]"/>
      <dgm:spPr/>
      <dgm:t>
        <a:bodyPr/>
        <a:lstStyle/>
        <a:p>
          <a:r>
            <a:rPr lang="en-US" dirty="0"/>
            <a:t>Development of the IMBB for streamlined access and management.</a:t>
          </a:r>
          <a:endParaRPr lang="en-PG" dirty="0"/>
        </a:p>
      </dgm:t>
    </dgm:pt>
    <dgm:pt modelId="{837D0E15-5999-42C0-9512-E2DD3B8621C7}" type="sibTrans" cxnId="{206C053E-CE1C-4374-AA22-C05DAE50E36A}">
      <dgm:prSet/>
      <dgm:spPr/>
      <dgm:t>
        <a:bodyPr/>
        <a:lstStyle/>
        <a:p>
          <a:endParaRPr lang="en-PG"/>
        </a:p>
      </dgm:t>
    </dgm:pt>
    <dgm:pt modelId="{920721C5-B36E-4D40-8BC2-5EDC0A523984}" type="parTrans" cxnId="{206C053E-CE1C-4374-AA22-C05DAE50E36A}">
      <dgm:prSet/>
      <dgm:spPr/>
      <dgm:t>
        <a:bodyPr/>
        <a:lstStyle/>
        <a:p>
          <a:endParaRPr lang="en-PG"/>
        </a:p>
      </dgm:t>
    </dgm:pt>
    <dgm:pt modelId="{874D9C2F-45CF-4394-8BF1-D63A844A1F94}" type="pres">
      <dgm:prSet presAssocID="{0BB73183-37F7-4095-8111-0139147793F1}" presName="theList" presStyleCnt="0">
        <dgm:presLayoutVars>
          <dgm:dir/>
          <dgm:animLvl val="lvl"/>
          <dgm:resizeHandles val="exact"/>
        </dgm:presLayoutVars>
      </dgm:prSet>
      <dgm:spPr/>
    </dgm:pt>
    <dgm:pt modelId="{2BCC7AB4-A330-46EF-B885-3EB3C461F4BB}" type="pres">
      <dgm:prSet presAssocID="{7EC85FC5-9A0A-45BD-B8E8-37D3AEE62929}" presName="compNode" presStyleCnt="0"/>
      <dgm:spPr/>
    </dgm:pt>
    <dgm:pt modelId="{06869618-6669-4118-B34F-FBF4D8654A08}" type="pres">
      <dgm:prSet presAssocID="{7EC85FC5-9A0A-45BD-B8E8-37D3AEE62929}" presName="aNode" presStyleLbl="bgShp" presStyleIdx="0" presStyleCnt="3"/>
      <dgm:spPr/>
    </dgm:pt>
    <dgm:pt modelId="{20852929-9735-40AD-8E4E-640FCF8ECEFE}" type="pres">
      <dgm:prSet presAssocID="{7EC85FC5-9A0A-45BD-B8E8-37D3AEE62929}" presName="textNode" presStyleLbl="bgShp" presStyleIdx="0" presStyleCnt="3"/>
      <dgm:spPr/>
    </dgm:pt>
    <dgm:pt modelId="{A2D51BD2-E812-4426-82DB-B18A0C04CD74}" type="pres">
      <dgm:prSet presAssocID="{7EC85FC5-9A0A-45BD-B8E8-37D3AEE62929}" presName="compChildNode" presStyleCnt="0"/>
      <dgm:spPr/>
    </dgm:pt>
    <dgm:pt modelId="{A63F3626-A685-4431-8A89-B0339EE51D28}" type="pres">
      <dgm:prSet presAssocID="{7EC85FC5-9A0A-45BD-B8E8-37D3AEE62929}" presName="theInnerList" presStyleCnt="0"/>
      <dgm:spPr/>
    </dgm:pt>
    <dgm:pt modelId="{9F7A80EE-1367-4D27-AFB9-6782F34EB1D8}" type="pres">
      <dgm:prSet presAssocID="{A3678E0D-61B2-4202-B0A7-69328FF2D27D}" presName="childNode" presStyleLbl="node1" presStyleIdx="0" presStyleCnt="8">
        <dgm:presLayoutVars>
          <dgm:bulletEnabled val="1"/>
        </dgm:presLayoutVars>
      </dgm:prSet>
      <dgm:spPr/>
    </dgm:pt>
    <dgm:pt modelId="{39FA7848-0631-44B3-95E3-60482FEA829D}" type="pres">
      <dgm:prSet presAssocID="{A3678E0D-61B2-4202-B0A7-69328FF2D27D}" presName="aSpace2" presStyleCnt="0"/>
      <dgm:spPr/>
    </dgm:pt>
    <dgm:pt modelId="{BF16B00A-1363-47FE-B0E5-476C4760FD4F}" type="pres">
      <dgm:prSet presAssocID="{86C16359-9C01-4B42-82C1-AEF990C79843}" presName="childNode" presStyleLbl="node1" presStyleIdx="1" presStyleCnt="8">
        <dgm:presLayoutVars>
          <dgm:bulletEnabled val="1"/>
        </dgm:presLayoutVars>
      </dgm:prSet>
      <dgm:spPr/>
    </dgm:pt>
    <dgm:pt modelId="{3F8452F4-DE4D-4F77-8D39-FAFB86533CB6}" type="pres">
      <dgm:prSet presAssocID="{7EC85FC5-9A0A-45BD-B8E8-37D3AEE62929}" presName="aSpace" presStyleCnt="0"/>
      <dgm:spPr/>
    </dgm:pt>
    <dgm:pt modelId="{883A9A80-D85A-475C-8702-B88BD110A442}" type="pres">
      <dgm:prSet presAssocID="{D54D980F-6F44-4D3F-B9C0-A6E43FE8CE15}" presName="compNode" presStyleCnt="0"/>
      <dgm:spPr/>
    </dgm:pt>
    <dgm:pt modelId="{175A1AA7-27BB-4AA0-8FA3-8E220F4D963A}" type="pres">
      <dgm:prSet presAssocID="{D54D980F-6F44-4D3F-B9C0-A6E43FE8CE15}" presName="aNode" presStyleLbl="bgShp" presStyleIdx="1" presStyleCnt="3"/>
      <dgm:spPr/>
    </dgm:pt>
    <dgm:pt modelId="{CDCFBA6F-FACF-436E-A2BD-F030714E71A0}" type="pres">
      <dgm:prSet presAssocID="{D54D980F-6F44-4D3F-B9C0-A6E43FE8CE15}" presName="textNode" presStyleLbl="bgShp" presStyleIdx="1" presStyleCnt="3"/>
      <dgm:spPr/>
    </dgm:pt>
    <dgm:pt modelId="{48B7BD74-8323-46EE-9F2F-CF40D444599E}" type="pres">
      <dgm:prSet presAssocID="{D54D980F-6F44-4D3F-B9C0-A6E43FE8CE15}" presName="compChildNode" presStyleCnt="0"/>
      <dgm:spPr/>
    </dgm:pt>
    <dgm:pt modelId="{2CD9C63F-1E47-4E68-8ECB-27AF6FC2B078}" type="pres">
      <dgm:prSet presAssocID="{D54D980F-6F44-4D3F-B9C0-A6E43FE8CE15}" presName="theInnerList" presStyleCnt="0"/>
      <dgm:spPr/>
    </dgm:pt>
    <dgm:pt modelId="{29C32F29-2DD4-48A5-8853-C6890BA282DB}" type="pres">
      <dgm:prSet presAssocID="{E62C7253-6F41-4446-9BA1-A127CC9F4C01}" presName="childNode" presStyleLbl="node1" presStyleIdx="2" presStyleCnt="8">
        <dgm:presLayoutVars>
          <dgm:bulletEnabled val="1"/>
        </dgm:presLayoutVars>
      </dgm:prSet>
      <dgm:spPr/>
    </dgm:pt>
    <dgm:pt modelId="{4D298763-6C73-4271-9B43-5D777E86321C}" type="pres">
      <dgm:prSet presAssocID="{E62C7253-6F41-4446-9BA1-A127CC9F4C01}" presName="aSpace2" presStyleCnt="0"/>
      <dgm:spPr/>
    </dgm:pt>
    <dgm:pt modelId="{A9E9716E-795D-4C9A-A653-3ECB6CCD13E1}" type="pres">
      <dgm:prSet presAssocID="{0DF8D275-758C-411D-A038-A831DDD53EBA}" presName="childNode" presStyleLbl="node1" presStyleIdx="3" presStyleCnt="8">
        <dgm:presLayoutVars>
          <dgm:bulletEnabled val="1"/>
        </dgm:presLayoutVars>
      </dgm:prSet>
      <dgm:spPr/>
    </dgm:pt>
    <dgm:pt modelId="{7059998B-2C4C-4261-B8B5-7743D4FB1433}" type="pres">
      <dgm:prSet presAssocID="{0DF8D275-758C-411D-A038-A831DDD53EBA}" presName="aSpace2" presStyleCnt="0"/>
      <dgm:spPr/>
    </dgm:pt>
    <dgm:pt modelId="{B4B2328B-E620-4AAD-8F41-C8D0C54816C4}" type="pres">
      <dgm:prSet presAssocID="{1F3E6887-2019-4994-BF91-FA0285FDE32F}" presName="childNode" presStyleLbl="node1" presStyleIdx="4" presStyleCnt="8">
        <dgm:presLayoutVars>
          <dgm:bulletEnabled val="1"/>
        </dgm:presLayoutVars>
      </dgm:prSet>
      <dgm:spPr/>
    </dgm:pt>
    <dgm:pt modelId="{827DBC6D-96D5-478C-AF88-0C445BB83ED3}" type="pres">
      <dgm:prSet presAssocID="{D54D980F-6F44-4D3F-B9C0-A6E43FE8CE15}" presName="aSpace" presStyleCnt="0"/>
      <dgm:spPr/>
    </dgm:pt>
    <dgm:pt modelId="{CFDCEC05-D49B-49AA-9DA5-E5C5DF72D68A}" type="pres">
      <dgm:prSet presAssocID="{9480D9CD-BDA3-450A-89C3-AF373C016573}" presName="compNode" presStyleCnt="0"/>
      <dgm:spPr/>
    </dgm:pt>
    <dgm:pt modelId="{A81BB904-7874-46B9-95AE-167D37D9CE9D}" type="pres">
      <dgm:prSet presAssocID="{9480D9CD-BDA3-450A-89C3-AF373C016573}" presName="aNode" presStyleLbl="bgShp" presStyleIdx="2" presStyleCnt="3"/>
      <dgm:spPr/>
    </dgm:pt>
    <dgm:pt modelId="{984DAD9D-D096-4DC6-9C3E-23F941A2F429}" type="pres">
      <dgm:prSet presAssocID="{9480D9CD-BDA3-450A-89C3-AF373C016573}" presName="textNode" presStyleLbl="bgShp" presStyleIdx="2" presStyleCnt="3"/>
      <dgm:spPr/>
    </dgm:pt>
    <dgm:pt modelId="{98A7711B-947C-46E3-A884-CC4223F6AE8F}" type="pres">
      <dgm:prSet presAssocID="{9480D9CD-BDA3-450A-89C3-AF373C016573}" presName="compChildNode" presStyleCnt="0"/>
      <dgm:spPr/>
    </dgm:pt>
    <dgm:pt modelId="{73498FCA-86EE-42C9-B567-98114493DAA2}" type="pres">
      <dgm:prSet presAssocID="{9480D9CD-BDA3-450A-89C3-AF373C016573}" presName="theInnerList" presStyleCnt="0"/>
      <dgm:spPr/>
    </dgm:pt>
    <dgm:pt modelId="{1D226B9B-CE92-4AC1-BB3D-A74933C51BE4}" type="pres">
      <dgm:prSet presAssocID="{F61E9BD7-8008-43AB-A665-A1411E5C7CC0}" presName="childNode" presStyleLbl="node1" presStyleIdx="5" presStyleCnt="8">
        <dgm:presLayoutVars>
          <dgm:bulletEnabled val="1"/>
        </dgm:presLayoutVars>
      </dgm:prSet>
      <dgm:spPr/>
    </dgm:pt>
    <dgm:pt modelId="{B40EC8FD-0FBC-4251-B1D6-E6D85A942B58}" type="pres">
      <dgm:prSet presAssocID="{F61E9BD7-8008-43AB-A665-A1411E5C7CC0}" presName="aSpace2" presStyleCnt="0"/>
      <dgm:spPr/>
    </dgm:pt>
    <dgm:pt modelId="{0AE72ED9-DE87-46C1-BA43-9B046401B46A}" type="pres">
      <dgm:prSet presAssocID="{4992A96C-06C5-4D00-B835-F84DED79AFA1}" presName="childNode" presStyleLbl="node1" presStyleIdx="6" presStyleCnt="8">
        <dgm:presLayoutVars>
          <dgm:bulletEnabled val="1"/>
        </dgm:presLayoutVars>
      </dgm:prSet>
      <dgm:spPr/>
    </dgm:pt>
    <dgm:pt modelId="{3C2D6FB5-3EA9-4959-951F-0DB785D627AF}" type="pres">
      <dgm:prSet presAssocID="{4992A96C-06C5-4D00-B835-F84DED79AFA1}" presName="aSpace2" presStyleCnt="0"/>
      <dgm:spPr/>
    </dgm:pt>
    <dgm:pt modelId="{6B8AAA8F-9651-4A26-AF09-BC69E05F8C0A}" type="pres">
      <dgm:prSet presAssocID="{D7F31BAC-1BF2-40DB-90DF-1A104CCB21C0}" presName="childNode" presStyleLbl="node1" presStyleIdx="7" presStyleCnt="8">
        <dgm:presLayoutVars>
          <dgm:bulletEnabled val="1"/>
        </dgm:presLayoutVars>
      </dgm:prSet>
      <dgm:spPr/>
    </dgm:pt>
  </dgm:ptLst>
  <dgm:cxnLst>
    <dgm:cxn modelId="{3E703702-19F6-4D8F-A9FA-95A553CD4860}" type="presOf" srcId="{A3678E0D-61B2-4202-B0A7-69328FF2D27D}" destId="{9F7A80EE-1367-4D27-AFB9-6782F34EB1D8}" srcOrd="0" destOrd="0" presId="urn:microsoft.com/office/officeart/2005/8/layout/lProcess2"/>
    <dgm:cxn modelId="{92BA7F0D-89CF-4F49-92E2-AB14B7074F75}" type="presOf" srcId="{1F3E6887-2019-4994-BF91-FA0285FDE32F}" destId="{B4B2328B-E620-4AAD-8F41-C8D0C54816C4}" srcOrd="0" destOrd="0" presId="urn:microsoft.com/office/officeart/2005/8/layout/lProcess2"/>
    <dgm:cxn modelId="{0BEF532A-36E2-4B26-BD46-1E94F0681DF9}" type="presOf" srcId="{E62C7253-6F41-4446-9BA1-A127CC9F4C01}" destId="{29C32F29-2DD4-48A5-8853-C6890BA282DB}" srcOrd="0" destOrd="0" presId="urn:microsoft.com/office/officeart/2005/8/layout/lProcess2"/>
    <dgm:cxn modelId="{1C63083D-19EB-41D0-B462-A99CBAF3EE8F}" type="presOf" srcId="{0BB73183-37F7-4095-8111-0139147793F1}" destId="{874D9C2F-45CF-4394-8BF1-D63A844A1F94}" srcOrd="0" destOrd="0" presId="urn:microsoft.com/office/officeart/2005/8/layout/lProcess2"/>
    <dgm:cxn modelId="{206C053E-CE1C-4374-AA22-C05DAE50E36A}" srcId="{9480D9CD-BDA3-450A-89C3-AF373C016573}" destId="{D7F31BAC-1BF2-40DB-90DF-1A104CCB21C0}" srcOrd="2" destOrd="0" parTransId="{920721C5-B36E-4D40-8BC2-5EDC0A523984}" sibTransId="{837D0E15-5999-42C0-9512-E2DD3B8621C7}"/>
    <dgm:cxn modelId="{37EAE740-6839-43F0-850B-3F7396772507}" type="presOf" srcId="{F61E9BD7-8008-43AB-A665-A1411E5C7CC0}" destId="{1D226B9B-CE92-4AC1-BB3D-A74933C51BE4}" srcOrd="0" destOrd="0" presId="urn:microsoft.com/office/officeart/2005/8/layout/lProcess2"/>
    <dgm:cxn modelId="{5A0C045C-A779-48B3-834C-319BD4A14A6F}" srcId="{9480D9CD-BDA3-450A-89C3-AF373C016573}" destId="{4992A96C-06C5-4D00-B835-F84DED79AFA1}" srcOrd="1" destOrd="0" parTransId="{F2ADD82F-9C65-4816-8E0F-5295265F2FFC}" sibTransId="{5183656C-4F28-42F6-B4BA-1F64E9A7041F}"/>
    <dgm:cxn modelId="{687B5462-616D-4F32-A8C9-412977777E63}" srcId="{7EC85FC5-9A0A-45BD-B8E8-37D3AEE62929}" destId="{86C16359-9C01-4B42-82C1-AEF990C79843}" srcOrd="1" destOrd="0" parTransId="{BE058DFD-981E-4ED9-9304-F140B8CC355E}" sibTransId="{FE1FE807-7632-475D-B403-4FFE6EA12C1A}"/>
    <dgm:cxn modelId="{C0E93C44-EC81-4545-B98B-0602F81C7ED4}" type="presOf" srcId="{7EC85FC5-9A0A-45BD-B8E8-37D3AEE62929}" destId="{06869618-6669-4118-B34F-FBF4D8654A08}" srcOrd="0" destOrd="0" presId="urn:microsoft.com/office/officeart/2005/8/layout/lProcess2"/>
    <dgm:cxn modelId="{5A76FF6F-C817-4E3C-9796-A2D2D0126AD0}" type="presOf" srcId="{9480D9CD-BDA3-450A-89C3-AF373C016573}" destId="{984DAD9D-D096-4DC6-9C3E-23F941A2F429}" srcOrd="1" destOrd="0" presId="urn:microsoft.com/office/officeart/2005/8/layout/lProcess2"/>
    <dgm:cxn modelId="{FB78C253-E828-492A-AF52-14D9E9AF5BF2}" srcId="{D54D980F-6F44-4D3F-B9C0-A6E43FE8CE15}" destId="{1F3E6887-2019-4994-BF91-FA0285FDE32F}" srcOrd="2" destOrd="0" parTransId="{2F406769-F611-4BF3-A895-520D694D9F53}" sibTransId="{8BC53BF0-3091-490B-95E0-E84896D1A243}"/>
    <dgm:cxn modelId="{8EB5D673-AB1A-46D7-A12C-07921C1E2122}" type="presOf" srcId="{7EC85FC5-9A0A-45BD-B8E8-37D3AEE62929}" destId="{20852929-9735-40AD-8E4E-640FCF8ECEFE}" srcOrd="1" destOrd="0" presId="urn:microsoft.com/office/officeart/2005/8/layout/lProcess2"/>
    <dgm:cxn modelId="{9320FE56-1827-4D16-A8ED-E08A7FC2E740}" srcId="{7EC85FC5-9A0A-45BD-B8E8-37D3AEE62929}" destId="{A3678E0D-61B2-4202-B0A7-69328FF2D27D}" srcOrd="0" destOrd="0" parTransId="{E7701EC9-E59C-4B09-85D5-FE70CDD5B71F}" sibTransId="{ED755B1B-0F2B-42E4-BF17-E6BA431D71B5}"/>
    <dgm:cxn modelId="{BEC20B82-381F-4762-BDF2-3579B3C15EC5}" srcId="{9480D9CD-BDA3-450A-89C3-AF373C016573}" destId="{F61E9BD7-8008-43AB-A665-A1411E5C7CC0}" srcOrd="0" destOrd="0" parTransId="{F97876DF-AFC6-471F-81A1-D4D3BC8DBC42}" sibTransId="{5D1787A8-C197-4744-ADAA-2E9A0A807A63}"/>
    <dgm:cxn modelId="{58428D8F-B671-4BA2-A5A9-10D32F8C6B18}" srcId="{D54D980F-6F44-4D3F-B9C0-A6E43FE8CE15}" destId="{E62C7253-6F41-4446-9BA1-A127CC9F4C01}" srcOrd="0" destOrd="0" parTransId="{DBFF3B79-E0E6-4A01-9B2D-637CF8FC4B36}" sibTransId="{56C38C82-330B-4592-86D4-177A7BAB4C6F}"/>
    <dgm:cxn modelId="{F6BC08C9-2D85-4BC9-AF25-646ECC4B5DED}" srcId="{D54D980F-6F44-4D3F-B9C0-A6E43FE8CE15}" destId="{0DF8D275-758C-411D-A038-A831DDD53EBA}" srcOrd="1" destOrd="0" parTransId="{33BA0B06-38DA-4019-96F3-629CC4D23C26}" sibTransId="{4397F3EC-6A90-43B5-A4C6-3E9B1F5CF54A}"/>
    <dgm:cxn modelId="{E2FE96CE-AF89-4829-8E27-344ED275606A}" srcId="{0BB73183-37F7-4095-8111-0139147793F1}" destId="{D54D980F-6F44-4D3F-B9C0-A6E43FE8CE15}" srcOrd="1" destOrd="0" parTransId="{6D988C77-2116-462F-A527-5CD4E626ABD9}" sibTransId="{C7BEB053-AB2E-4382-B1E4-B76CF80C57FD}"/>
    <dgm:cxn modelId="{5F4781D0-7E89-411F-884B-352084956598}" srcId="{0BB73183-37F7-4095-8111-0139147793F1}" destId="{9480D9CD-BDA3-450A-89C3-AF373C016573}" srcOrd="2" destOrd="0" parTransId="{90B3D16F-667E-42C4-AF82-3C957C357D11}" sibTransId="{A9EDA1FB-65C1-4473-B819-3D13882637CC}"/>
    <dgm:cxn modelId="{BE9884D6-BB77-4681-911A-9214E8134117}" type="presOf" srcId="{86C16359-9C01-4B42-82C1-AEF990C79843}" destId="{BF16B00A-1363-47FE-B0E5-476C4760FD4F}" srcOrd="0" destOrd="0" presId="urn:microsoft.com/office/officeart/2005/8/layout/lProcess2"/>
    <dgm:cxn modelId="{0EDF85D9-7FCC-4924-9682-CC5E68E5FEAB}" type="presOf" srcId="{4992A96C-06C5-4D00-B835-F84DED79AFA1}" destId="{0AE72ED9-DE87-46C1-BA43-9B046401B46A}" srcOrd="0" destOrd="0" presId="urn:microsoft.com/office/officeart/2005/8/layout/lProcess2"/>
    <dgm:cxn modelId="{3A617ADE-C754-41B5-A544-781D80799E6D}" type="presOf" srcId="{9480D9CD-BDA3-450A-89C3-AF373C016573}" destId="{A81BB904-7874-46B9-95AE-167D37D9CE9D}" srcOrd="0" destOrd="0" presId="urn:microsoft.com/office/officeart/2005/8/layout/lProcess2"/>
    <dgm:cxn modelId="{B80326DF-EC09-44B2-9F8B-D8EE4D747963}" type="presOf" srcId="{0DF8D275-758C-411D-A038-A831DDD53EBA}" destId="{A9E9716E-795D-4C9A-A653-3ECB6CCD13E1}" srcOrd="0" destOrd="0" presId="urn:microsoft.com/office/officeart/2005/8/layout/lProcess2"/>
    <dgm:cxn modelId="{536052E1-7054-4F72-A50D-E52C930ED992}" type="presOf" srcId="{D54D980F-6F44-4D3F-B9C0-A6E43FE8CE15}" destId="{175A1AA7-27BB-4AA0-8FA3-8E220F4D963A}" srcOrd="0" destOrd="0" presId="urn:microsoft.com/office/officeart/2005/8/layout/lProcess2"/>
    <dgm:cxn modelId="{C00B05F6-340B-4A70-95AC-2FD0E36B365E}" srcId="{0BB73183-37F7-4095-8111-0139147793F1}" destId="{7EC85FC5-9A0A-45BD-B8E8-37D3AEE62929}" srcOrd="0" destOrd="0" parTransId="{0BCADAEB-CD3C-4C31-BC15-0EE0CA8BBD75}" sibTransId="{C40C8C51-5863-4997-B329-D8BC267D1C2A}"/>
    <dgm:cxn modelId="{7ED777FA-3045-41B1-8E9E-E71F77D1BF97}" type="presOf" srcId="{D7F31BAC-1BF2-40DB-90DF-1A104CCB21C0}" destId="{6B8AAA8F-9651-4A26-AF09-BC69E05F8C0A}" srcOrd="0" destOrd="0" presId="urn:microsoft.com/office/officeart/2005/8/layout/lProcess2"/>
    <dgm:cxn modelId="{DABD48FE-CCAC-4289-8C7A-07AD3F95A8C4}" type="presOf" srcId="{D54D980F-6F44-4D3F-B9C0-A6E43FE8CE15}" destId="{CDCFBA6F-FACF-436E-A2BD-F030714E71A0}" srcOrd="1" destOrd="0" presId="urn:microsoft.com/office/officeart/2005/8/layout/lProcess2"/>
    <dgm:cxn modelId="{9423CE28-D274-43AD-B868-7C7B74842DD5}" type="presParOf" srcId="{874D9C2F-45CF-4394-8BF1-D63A844A1F94}" destId="{2BCC7AB4-A330-46EF-B885-3EB3C461F4BB}" srcOrd="0" destOrd="0" presId="urn:microsoft.com/office/officeart/2005/8/layout/lProcess2"/>
    <dgm:cxn modelId="{CD1D247B-D0AF-4C45-AE8F-F2416C3C5D9C}" type="presParOf" srcId="{2BCC7AB4-A330-46EF-B885-3EB3C461F4BB}" destId="{06869618-6669-4118-B34F-FBF4D8654A08}" srcOrd="0" destOrd="0" presId="urn:microsoft.com/office/officeart/2005/8/layout/lProcess2"/>
    <dgm:cxn modelId="{0E33B0B5-6559-466E-ACF5-08222BFE7903}" type="presParOf" srcId="{2BCC7AB4-A330-46EF-B885-3EB3C461F4BB}" destId="{20852929-9735-40AD-8E4E-640FCF8ECEFE}" srcOrd="1" destOrd="0" presId="urn:microsoft.com/office/officeart/2005/8/layout/lProcess2"/>
    <dgm:cxn modelId="{9073F20D-E384-4B3A-B894-D308605E0B09}" type="presParOf" srcId="{2BCC7AB4-A330-46EF-B885-3EB3C461F4BB}" destId="{A2D51BD2-E812-4426-82DB-B18A0C04CD74}" srcOrd="2" destOrd="0" presId="urn:microsoft.com/office/officeart/2005/8/layout/lProcess2"/>
    <dgm:cxn modelId="{07774F31-88F4-40A7-9AAC-AD0112A1E0C2}" type="presParOf" srcId="{A2D51BD2-E812-4426-82DB-B18A0C04CD74}" destId="{A63F3626-A685-4431-8A89-B0339EE51D28}" srcOrd="0" destOrd="0" presId="urn:microsoft.com/office/officeart/2005/8/layout/lProcess2"/>
    <dgm:cxn modelId="{3E85CCE8-FADC-4D82-978B-7E5949E6E28E}" type="presParOf" srcId="{A63F3626-A685-4431-8A89-B0339EE51D28}" destId="{9F7A80EE-1367-4D27-AFB9-6782F34EB1D8}" srcOrd="0" destOrd="0" presId="urn:microsoft.com/office/officeart/2005/8/layout/lProcess2"/>
    <dgm:cxn modelId="{5425DADD-AE35-40BC-B1BF-D2B2AEDA6C35}" type="presParOf" srcId="{A63F3626-A685-4431-8A89-B0339EE51D28}" destId="{39FA7848-0631-44B3-95E3-60482FEA829D}" srcOrd="1" destOrd="0" presId="urn:microsoft.com/office/officeart/2005/8/layout/lProcess2"/>
    <dgm:cxn modelId="{1E206DE7-DCC3-4C64-B49B-833F64E91D20}" type="presParOf" srcId="{A63F3626-A685-4431-8A89-B0339EE51D28}" destId="{BF16B00A-1363-47FE-B0E5-476C4760FD4F}" srcOrd="2" destOrd="0" presId="urn:microsoft.com/office/officeart/2005/8/layout/lProcess2"/>
    <dgm:cxn modelId="{6BBBEBE0-BC1A-4B9E-BF68-5C426A68D6C6}" type="presParOf" srcId="{874D9C2F-45CF-4394-8BF1-D63A844A1F94}" destId="{3F8452F4-DE4D-4F77-8D39-FAFB86533CB6}" srcOrd="1" destOrd="0" presId="urn:microsoft.com/office/officeart/2005/8/layout/lProcess2"/>
    <dgm:cxn modelId="{2B9E84B9-D048-4527-8353-86094C9D3535}" type="presParOf" srcId="{874D9C2F-45CF-4394-8BF1-D63A844A1F94}" destId="{883A9A80-D85A-475C-8702-B88BD110A442}" srcOrd="2" destOrd="0" presId="urn:microsoft.com/office/officeart/2005/8/layout/lProcess2"/>
    <dgm:cxn modelId="{565B159B-9A89-4B05-937E-EA08F23D991A}" type="presParOf" srcId="{883A9A80-D85A-475C-8702-B88BD110A442}" destId="{175A1AA7-27BB-4AA0-8FA3-8E220F4D963A}" srcOrd="0" destOrd="0" presId="urn:microsoft.com/office/officeart/2005/8/layout/lProcess2"/>
    <dgm:cxn modelId="{90E3E9F1-60CA-4D5B-9D34-EF1259E9DA8E}" type="presParOf" srcId="{883A9A80-D85A-475C-8702-B88BD110A442}" destId="{CDCFBA6F-FACF-436E-A2BD-F030714E71A0}" srcOrd="1" destOrd="0" presId="urn:microsoft.com/office/officeart/2005/8/layout/lProcess2"/>
    <dgm:cxn modelId="{FC1EE368-B4FC-447F-A4B3-A0C0610BE195}" type="presParOf" srcId="{883A9A80-D85A-475C-8702-B88BD110A442}" destId="{48B7BD74-8323-46EE-9F2F-CF40D444599E}" srcOrd="2" destOrd="0" presId="urn:microsoft.com/office/officeart/2005/8/layout/lProcess2"/>
    <dgm:cxn modelId="{99F9CA1A-9C3C-4C47-BA2B-0E30E1CA7774}" type="presParOf" srcId="{48B7BD74-8323-46EE-9F2F-CF40D444599E}" destId="{2CD9C63F-1E47-4E68-8ECB-27AF6FC2B078}" srcOrd="0" destOrd="0" presId="urn:microsoft.com/office/officeart/2005/8/layout/lProcess2"/>
    <dgm:cxn modelId="{B2774A4B-2A57-4CFA-B738-1BDA51FD2309}" type="presParOf" srcId="{2CD9C63F-1E47-4E68-8ECB-27AF6FC2B078}" destId="{29C32F29-2DD4-48A5-8853-C6890BA282DB}" srcOrd="0" destOrd="0" presId="urn:microsoft.com/office/officeart/2005/8/layout/lProcess2"/>
    <dgm:cxn modelId="{79C2DE3B-C0BD-436B-96EC-1F053A644BF2}" type="presParOf" srcId="{2CD9C63F-1E47-4E68-8ECB-27AF6FC2B078}" destId="{4D298763-6C73-4271-9B43-5D777E86321C}" srcOrd="1" destOrd="0" presId="urn:microsoft.com/office/officeart/2005/8/layout/lProcess2"/>
    <dgm:cxn modelId="{18088349-5B5F-411D-98AF-4D04D47BC34C}" type="presParOf" srcId="{2CD9C63F-1E47-4E68-8ECB-27AF6FC2B078}" destId="{A9E9716E-795D-4C9A-A653-3ECB6CCD13E1}" srcOrd="2" destOrd="0" presId="urn:microsoft.com/office/officeart/2005/8/layout/lProcess2"/>
    <dgm:cxn modelId="{250EF3C5-ED1B-49C3-A252-C0A3A949241A}" type="presParOf" srcId="{2CD9C63F-1E47-4E68-8ECB-27AF6FC2B078}" destId="{7059998B-2C4C-4261-B8B5-7743D4FB1433}" srcOrd="3" destOrd="0" presId="urn:microsoft.com/office/officeart/2005/8/layout/lProcess2"/>
    <dgm:cxn modelId="{F16A0CB9-2D3E-44B1-88AF-07B32085DAE6}" type="presParOf" srcId="{2CD9C63F-1E47-4E68-8ECB-27AF6FC2B078}" destId="{B4B2328B-E620-4AAD-8F41-C8D0C54816C4}" srcOrd="4" destOrd="0" presId="urn:microsoft.com/office/officeart/2005/8/layout/lProcess2"/>
    <dgm:cxn modelId="{21F0AC4F-04F7-4221-92E4-7A8EBF1FDB71}" type="presParOf" srcId="{874D9C2F-45CF-4394-8BF1-D63A844A1F94}" destId="{827DBC6D-96D5-478C-AF88-0C445BB83ED3}" srcOrd="3" destOrd="0" presId="urn:microsoft.com/office/officeart/2005/8/layout/lProcess2"/>
    <dgm:cxn modelId="{3FFC95E3-C59D-4439-BA51-2A7182325019}" type="presParOf" srcId="{874D9C2F-45CF-4394-8BF1-D63A844A1F94}" destId="{CFDCEC05-D49B-49AA-9DA5-E5C5DF72D68A}" srcOrd="4" destOrd="0" presId="urn:microsoft.com/office/officeart/2005/8/layout/lProcess2"/>
    <dgm:cxn modelId="{7AAD3808-FAC2-46C2-AD2B-62DCE145C091}" type="presParOf" srcId="{CFDCEC05-D49B-49AA-9DA5-E5C5DF72D68A}" destId="{A81BB904-7874-46B9-95AE-167D37D9CE9D}" srcOrd="0" destOrd="0" presId="urn:microsoft.com/office/officeart/2005/8/layout/lProcess2"/>
    <dgm:cxn modelId="{D5DA7F5A-457E-4553-B884-2D7C93649BB9}" type="presParOf" srcId="{CFDCEC05-D49B-49AA-9DA5-E5C5DF72D68A}" destId="{984DAD9D-D096-4DC6-9C3E-23F941A2F429}" srcOrd="1" destOrd="0" presId="urn:microsoft.com/office/officeart/2005/8/layout/lProcess2"/>
    <dgm:cxn modelId="{43086919-A6E1-4D88-9465-8354D225BD4E}" type="presParOf" srcId="{CFDCEC05-D49B-49AA-9DA5-E5C5DF72D68A}" destId="{98A7711B-947C-46E3-A884-CC4223F6AE8F}" srcOrd="2" destOrd="0" presId="urn:microsoft.com/office/officeart/2005/8/layout/lProcess2"/>
    <dgm:cxn modelId="{439229E3-D711-42FD-BC94-C673D837D34F}" type="presParOf" srcId="{98A7711B-947C-46E3-A884-CC4223F6AE8F}" destId="{73498FCA-86EE-42C9-B567-98114493DAA2}" srcOrd="0" destOrd="0" presId="urn:microsoft.com/office/officeart/2005/8/layout/lProcess2"/>
    <dgm:cxn modelId="{29D29DAE-510F-4D4D-92CE-2CFF696A8BE0}" type="presParOf" srcId="{73498FCA-86EE-42C9-B567-98114493DAA2}" destId="{1D226B9B-CE92-4AC1-BB3D-A74933C51BE4}" srcOrd="0" destOrd="0" presId="urn:microsoft.com/office/officeart/2005/8/layout/lProcess2"/>
    <dgm:cxn modelId="{BD1642C2-1CDA-4811-A29D-ABDEB89CADBB}" type="presParOf" srcId="{73498FCA-86EE-42C9-B567-98114493DAA2}" destId="{B40EC8FD-0FBC-4251-B1D6-E6D85A942B58}" srcOrd="1" destOrd="0" presId="urn:microsoft.com/office/officeart/2005/8/layout/lProcess2"/>
    <dgm:cxn modelId="{6AD92E99-BB8D-4BC4-BC52-42A57A1AC12C}" type="presParOf" srcId="{73498FCA-86EE-42C9-B567-98114493DAA2}" destId="{0AE72ED9-DE87-46C1-BA43-9B046401B46A}" srcOrd="2" destOrd="0" presId="urn:microsoft.com/office/officeart/2005/8/layout/lProcess2"/>
    <dgm:cxn modelId="{823F8946-DBAA-4EE8-9698-303F46A0B553}" type="presParOf" srcId="{73498FCA-86EE-42C9-B567-98114493DAA2}" destId="{3C2D6FB5-3EA9-4959-951F-0DB785D627AF}" srcOrd="3" destOrd="0" presId="urn:microsoft.com/office/officeart/2005/8/layout/lProcess2"/>
    <dgm:cxn modelId="{42F384E8-DC89-4370-BA88-38175F85A25A}" type="presParOf" srcId="{73498FCA-86EE-42C9-B567-98114493DAA2}" destId="{6B8AAA8F-9651-4A26-AF09-BC69E05F8C0A}" srcOrd="4" destOrd="0" presId="urn:microsoft.com/office/officeart/2005/8/layout/lProcess2"/>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F2F7881-E263-49E7-908B-43B8742FFDC5}" type="doc">
      <dgm:prSet loTypeId="urn:microsoft.com/office/officeart/2005/8/layout/radial3" loCatId="relationship" qsTypeId="urn:microsoft.com/office/officeart/2005/8/quickstyle/3d3" qsCatId="3D" csTypeId="urn:microsoft.com/office/officeart/2005/8/colors/accent2_2" csCatId="accent2" phldr="1"/>
      <dgm:spPr/>
      <dgm:t>
        <a:bodyPr/>
        <a:lstStyle/>
        <a:p>
          <a:endParaRPr lang="en-PG"/>
        </a:p>
      </dgm:t>
    </dgm:pt>
    <dgm:pt modelId="{F0DB334D-B490-4DA9-86B1-6C9C4F9491DE}">
      <dgm:prSet phldrT="[Text]"/>
      <dgm:spPr/>
      <dgm:t>
        <a:bodyPr/>
        <a:lstStyle/>
        <a:p>
          <a:pPr algn="ctr"/>
          <a:r>
            <a:rPr lang="en-US" dirty="0"/>
            <a:t>Data Governance Development</a:t>
          </a:r>
          <a:endParaRPr lang="en-PG" dirty="0"/>
        </a:p>
      </dgm:t>
    </dgm:pt>
    <dgm:pt modelId="{6ACC45FB-DCDB-4280-9511-0A48F407814D}" type="parTrans" cxnId="{F0C94224-2358-4D59-BDF0-CD2702BFC1A5}">
      <dgm:prSet/>
      <dgm:spPr/>
      <dgm:t>
        <a:bodyPr/>
        <a:lstStyle/>
        <a:p>
          <a:pPr algn="ctr"/>
          <a:endParaRPr lang="en-PG"/>
        </a:p>
      </dgm:t>
    </dgm:pt>
    <dgm:pt modelId="{7890090C-4AA0-4B09-9E41-277C001E1BC1}" type="sibTrans" cxnId="{F0C94224-2358-4D59-BDF0-CD2702BFC1A5}">
      <dgm:prSet/>
      <dgm:spPr/>
      <dgm:t>
        <a:bodyPr/>
        <a:lstStyle/>
        <a:p>
          <a:pPr algn="ctr"/>
          <a:endParaRPr lang="en-PG"/>
        </a:p>
      </dgm:t>
    </dgm:pt>
    <dgm:pt modelId="{76335742-575C-4E1B-AE99-89B89E3FA45D}">
      <dgm:prSet phldrT="[Text]"/>
      <dgm:spPr/>
      <dgm:t>
        <a:bodyPr/>
        <a:lstStyle/>
        <a:p>
          <a:pPr algn="ctr"/>
          <a:r>
            <a:rPr lang="en-US" dirty="0"/>
            <a:t>Institutional Framework</a:t>
          </a:r>
          <a:endParaRPr lang="en-PG" dirty="0"/>
        </a:p>
      </dgm:t>
    </dgm:pt>
    <dgm:pt modelId="{9A25AA6A-D690-45AE-B9C7-9A45DD991B41}" type="parTrans" cxnId="{E9284AF8-4C5E-4D9A-B1E3-5F159804E083}">
      <dgm:prSet/>
      <dgm:spPr/>
      <dgm:t>
        <a:bodyPr/>
        <a:lstStyle/>
        <a:p>
          <a:pPr algn="ctr"/>
          <a:endParaRPr lang="en-PG"/>
        </a:p>
      </dgm:t>
    </dgm:pt>
    <dgm:pt modelId="{53D0FAE8-39AC-44E9-A359-3E91AC2DA36A}" type="sibTrans" cxnId="{E9284AF8-4C5E-4D9A-B1E3-5F159804E083}">
      <dgm:prSet/>
      <dgm:spPr/>
      <dgm:t>
        <a:bodyPr/>
        <a:lstStyle/>
        <a:p>
          <a:pPr algn="ctr"/>
          <a:endParaRPr lang="en-PG"/>
        </a:p>
      </dgm:t>
    </dgm:pt>
    <dgm:pt modelId="{FC283729-57B6-43CE-90EF-8573AA640310}">
      <dgm:prSet phldrT="[Text]"/>
      <dgm:spPr/>
      <dgm:t>
        <a:bodyPr/>
        <a:lstStyle/>
        <a:p>
          <a:pPr algn="ctr"/>
          <a:r>
            <a:rPr lang="en-US" dirty="0"/>
            <a:t>Oversight &amp; Accountability</a:t>
          </a:r>
          <a:endParaRPr lang="en-PG" dirty="0"/>
        </a:p>
      </dgm:t>
    </dgm:pt>
    <dgm:pt modelId="{0F44E4C7-A73E-4BF2-8075-81864846C6F5}" type="parTrans" cxnId="{195732F5-89CA-4F17-BC40-4C8B6C9F23CA}">
      <dgm:prSet/>
      <dgm:spPr/>
      <dgm:t>
        <a:bodyPr/>
        <a:lstStyle/>
        <a:p>
          <a:pPr algn="ctr"/>
          <a:endParaRPr lang="en-PG"/>
        </a:p>
      </dgm:t>
    </dgm:pt>
    <dgm:pt modelId="{5822B357-A5E3-4F2A-A7E2-976407DB7D97}" type="sibTrans" cxnId="{195732F5-89CA-4F17-BC40-4C8B6C9F23CA}">
      <dgm:prSet/>
      <dgm:spPr/>
      <dgm:t>
        <a:bodyPr/>
        <a:lstStyle/>
        <a:p>
          <a:pPr algn="ctr"/>
          <a:endParaRPr lang="en-PG"/>
        </a:p>
      </dgm:t>
    </dgm:pt>
    <dgm:pt modelId="{FF9FBE17-4DE6-4118-85BA-555A40162AD6}">
      <dgm:prSet phldrT="[Text]"/>
      <dgm:spPr/>
      <dgm:t>
        <a:bodyPr/>
        <a:lstStyle/>
        <a:p>
          <a:pPr algn="ctr"/>
          <a:r>
            <a:rPr lang="en-US" dirty="0"/>
            <a:t>Legal &amp; Regulatory Framework</a:t>
          </a:r>
          <a:endParaRPr lang="en-PG" dirty="0"/>
        </a:p>
      </dgm:t>
    </dgm:pt>
    <dgm:pt modelId="{04123DD6-A734-47C0-A063-CA9103DBE8B3}" type="parTrans" cxnId="{22909536-9F62-4A68-9254-4BCC52A3452A}">
      <dgm:prSet/>
      <dgm:spPr/>
      <dgm:t>
        <a:bodyPr/>
        <a:lstStyle/>
        <a:p>
          <a:pPr algn="ctr"/>
          <a:endParaRPr lang="en-PG"/>
        </a:p>
      </dgm:t>
    </dgm:pt>
    <dgm:pt modelId="{ACCCB59E-A469-4049-ACB1-9826D5865EB8}" type="sibTrans" cxnId="{22909536-9F62-4A68-9254-4BCC52A3452A}">
      <dgm:prSet/>
      <dgm:spPr/>
      <dgm:t>
        <a:bodyPr/>
        <a:lstStyle/>
        <a:p>
          <a:pPr algn="ctr"/>
          <a:endParaRPr lang="en-PG"/>
        </a:p>
      </dgm:t>
    </dgm:pt>
    <dgm:pt modelId="{CF4F08B5-8BE9-495A-BA6A-4FE3E11DF538}" type="pres">
      <dgm:prSet presAssocID="{1F2F7881-E263-49E7-908B-43B8742FFDC5}" presName="composite" presStyleCnt="0">
        <dgm:presLayoutVars>
          <dgm:chMax val="1"/>
          <dgm:dir/>
          <dgm:resizeHandles val="exact"/>
        </dgm:presLayoutVars>
      </dgm:prSet>
      <dgm:spPr/>
    </dgm:pt>
    <dgm:pt modelId="{CD151D7A-FC47-4D53-9ECD-D247D6C2AD85}" type="pres">
      <dgm:prSet presAssocID="{1F2F7881-E263-49E7-908B-43B8742FFDC5}" presName="radial" presStyleCnt="0">
        <dgm:presLayoutVars>
          <dgm:animLvl val="ctr"/>
        </dgm:presLayoutVars>
      </dgm:prSet>
      <dgm:spPr/>
    </dgm:pt>
    <dgm:pt modelId="{D93651E9-28D9-481A-B1C8-2EEE8446CBF6}" type="pres">
      <dgm:prSet presAssocID="{F0DB334D-B490-4DA9-86B1-6C9C4F9491DE}" presName="centerShape" presStyleLbl="vennNode1" presStyleIdx="0" presStyleCnt="4" custLinFactNeighborX="32053"/>
      <dgm:spPr/>
    </dgm:pt>
    <dgm:pt modelId="{D9A1467F-F406-440B-BE14-CFEDFD6590BF}" type="pres">
      <dgm:prSet presAssocID="{76335742-575C-4E1B-AE99-89B89E3FA45D}" presName="node" presStyleLbl="vennNode1" presStyleIdx="1" presStyleCnt="4" custRadScaleRad="118779" custRadScaleInc="27217">
        <dgm:presLayoutVars>
          <dgm:bulletEnabled val="1"/>
        </dgm:presLayoutVars>
      </dgm:prSet>
      <dgm:spPr/>
    </dgm:pt>
    <dgm:pt modelId="{2ACCECD8-6833-4A15-A88E-222C2DD88BD0}" type="pres">
      <dgm:prSet presAssocID="{FC283729-57B6-43CE-90EF-8573AA640310}" presName="node" presStyleLbl="vennNode1" presStyleIdx="2" presStyleCnt="4" custRadScaleRad="158784" custRadScaleInc="-9703">
        <dgm:presLayoutVars>
          <dgm:bulletEnabled val="1"/>
        </dgm:presLayoutVars>
      </dgm:prSet>
      <dgm:spPr/>
    </dgm:pt>
    <dgm:pt modelId="{F6326DB0-C33B-4229-8B68-42AF66A5A63F}" type="pres">
      <dgm:prSet presAssocID="{FF9FBE17-4DE6-4118-85BA-555A40162AD6}" presName="node" presStyleLbl="vennNode1" presStyleIdx="3" presStyleCnt="4" custRadScaleRad="54830" custRadScaleInc="-29811">
        <dgm:presLayoutVars>
          <dgm:bulletEnabled val="1"/>
        </dgm:presLayoutVars>
      </dgm:prSet>
      <dgm:spPr/>
    </dgm:pt>
  </dgm:ptLst>
  <dgm:cxnLst>
    <dgm:cxn modelId="{0C6BE601-02AA-45F4-B1F0-EA53FFCC8E59}" type="presOf" srcId="{76335742-575C-4E1B-AE99-89B89E3FA45D}" destId="{D9A1467F-F406-440B-BE14-CFEDFD6590BF}" srcOrd="0" destOrd="0" presId="urn:microsoft.com/office/officeart/2005/8/layout/radial3"/>
    <dgm:cxn modelId="{F0C94224-2358-4D59-BDF0-CD2702BFC1A5}" srcId="{1F2F7881-E263-49E7-908B-43B8742FFDC5}" destId="{F0DB334D-B490-4DA9-86B1-6C9C4F9491DE}" srcOrd="0" destOrd="0" parTransId="{6ACC45FB-DCDB-4280-9511-0A48F407814D}" sibTransId="{7890090C-4AA0-4B09-9E41-277C001E1BC1}"/>
    <dgm:cxn modelId="{B3C1F724-C5CA-4892-9D3F-74B89EDD5F87}" type="presOf" srcId="{1F2F7881-E263-49E7-908B-43B8742FFDC5}" destId="{CF4F08B5-8BE9-495A-BA6A-4FE3E11DF538}" srcOrd="0" destOrd="0" presId="urn:microsoft.com/office/officeart/2005/8/layout/radial3"/>
    <dgm:cxn modelId="{22909536-9F62-4A68-9254-4BCC52A3452A}" srcId="{F0DB334D-B490-4DA9-86B1-6C9C4F9491DE}" destId="{FF9FBE17-4DE6-4118-85BA-555A40162AD6}" srcOrd="2" destOrd="0" parTransId="{04123DD6-A734-47C0-A063-CA9103DBE8B3}" sibTransId="{ACCCB59E-A469-4049-ACB1-9826D5865EB8}"/>
    <dgm:cxn modelId="{7EC476C8-D613-4F48-B71E-9AF2CAB0A8BA}" type="presOf" srcId="{F0DB334D-B490-4DA9-86B1-6C9C4F9491DE}" destId="{D93651E9-28D9-481A-B1C8-2EEE8446CBF6}" srcOrd="0" destOrd="0" presId="urn:microsoft.com/office/officeart/2005/8/layout/radial3"/>
    <dgm:cxn modelId="{B86FA4F3-0655-4FFF-850C-51CAA8A4B820}" type="presOf" srcId="{FC283729-57B6-43CE-90EF-8573AA640310}" destId="{2ACCECD8-6833-4A15-A88E-222C2DD88BD0}" srcOrd="0" destOrd="0" presId="urn:microsoft.com/office/officeart/2005/8/layout/radial3"/>
    <dgm:cxn modelId="{195732F5-89CA-4F17-BC40-4C8B6C9F23CA}" srcId="{F0DB334D-B490-4DA9-86B1-6C9C4F9491DE}" destId="{FC283729-57B6-43CE-90EF-8573AA640310}" srcOrd="1" destOrd="0" parTransId="{0F44E4C7-A73E-4BF2-8075-81864846C6F5}" sibTransId="{5822B357-A5E3-4F2A-A7E2-976407DB7D97}"/>
    <dgm:cxn modelId="{262064F5-A6C6-4235-B5BB-7A6092F2EFCB}" type="presOf" srcId="{FF9FBE17-4DE6-4118-85BA-555A40162AD6}" destId="{F6326DB0-C33B-4229-8B68-42AF66A5A63F}" srcOrd="0" destOrd="0" presId="urn:microsoft.com/office/officeart/2005/8/layout/radial3"/>
    <dgm:cxn modelId="{E9284AF8-4C5E-4D9A-B1E3-5F159804E083}" srcId="{F0DB334D-B490-4DA9-86B1-6C9C4F9491DE}" destId="{76335742-575C-4E1B-AE99-89B89E3FA45D}" srcOrd="0" destOrd="0" parTransId="{9A25AA6A-D690-45AE-B9C7-9A45DD991B41}" sibTransId="{53D0FAE8-39AC-44E9-A359-3E91AC2DA36A}"/>
    <dgm:cxn modelId="{D87A5C6D-7C41-40A7-BC8F-8B1CC096700C}" type="presParOf" srcId="{CF4F08B5-8BE9-495A-BA6A-4FE3E11DF538}" destId="{CD151D7A-FC47-4D53-9ECD-D247D6C2AD85}" srcOrd="0" destOrd="0" presId="urn:microsoft.com/office/officeart/2005/8/layout/radial3"/>
    <dgm:cxn modelId="{1C4EA1D0-5963-4E4C-94CA-6A6A3B6947A6}" type="presParOf" srcId="{CD151D7A-FC47-4D53-9ECD-D247D6C2AD85}" destId="{D93651E9-28D9-481A-B1C8-2EEE8446CBF6}" srcOrd="0" destOrd="0" presId="urn:microsoft.com/office/officeart/2005/8/layout/radial3"/>
    <dgm:cxn modelId="{612291E7-E943-43E6-B12B-33CF7FD94CB8}" type="presParOf" srcId="{CD151D7A-FC47-4D53-9ECD-D247D6C2AD85}" destId="{D9A1467F-F406-440B-BE14-CFEDFD6590BF}" srcOrd="1" destOrd="0" presId="urn:microsoft.com/office/officeart/2005/8/layout/radial3"/>
    <dgm:cxn modelId="{762E0D83-6282-42AF-A231-ADC4017B2C57}" type="presParOf" srcId="{CD151D7A-FC47-4D53-9ECD-D247D6C2AD85}" destId="{2ACCECD8-6833-4A15-A88E-222C2DD88BD0}" srcOrd="2" destOrd="0" presId="urn:microsoft.com/office/officeart/2005/8/layout/radial3"/>
    <dgm:cxn modelId="{D97BD464-A85B-41E6-AAFF-87C17D5BBBBB}" type="presParOf" srcId="{CD151D7A-FC47-4D53-9ECD-D247D6C2AD85}" destId="{F6326DB0-C33B-4229-8B68-42AF66A5A63F}" srcOrd="3" destOrd="0" presId="urn:microsoft.com/office/officeart/2005/8/layout/radial3"/>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64FD3CD3-E62D-4801-9B61-F79A1D3F0CFD}" type="doc">
      <dgm:prSet loTypeId="urn:microsoft.com/office/officeart/2005/8/layout/list1" loCatId="list" qsTypeId="urn:microsoft.com/office/officeart/2005/8/quickstyle/simple1" qsCatId="simple" csTypeId="urn:microsoft.com/office/officeart/2005/8/colors/colorful1" csCatId="colorful" phldr="1"/>
      <dgm:spPr/>
      <dgm:t>
        <a:bodyPr/>
        <a:lstStyle/>
        <a:p>
          <a:endParaRPr lang="en-PG"/>
        </a:p>
      </dgm:t>
    </dgm:pt>
    <dgm:pt modelId="{AEBB1C10-2142-457B-A6E2-D142655736D6}">
      <dgm:prSet phldrT="[Text]"/>
      <dgm:spPr/>
      <dgm:t>
        <a:bodyPr/>
        <a:lstStyle/>
        <a:p>
          <a:r>
            <a:rPr lang="en-US" dirty="0"/>
            <a:t>Institutional Framework</a:t>
          </a:r>
          <a:endParaRPr lang="en-PG" dirty="0"/>
        </a:p>
      </dgm:t>
    </dgm:pt>
    <dgm:pt modelId="{2E51A0FA-A061-4DBE-B533-2E3A0255F925}" type="parTrans" cxnId="{0F25FEAB-BCA4-4CA7-A7E4-FC67F499F382}">
      <dgm:prSet/>
      <dgm:spPr/>
      <dgm:t>
        <a:bodyPr/>
        <a:lstStyle/>
        <a:p>
          <a:endParaRPr lang="en-PG"/>
        </a:p>
      </dgm:t>
    </dgm:pt>
    <dgm:pt modelId="{C0F8556F-9660-4784-B5FE-7B3B5D193DE8}" type="sibTrans" cxnId="{0F25FEAB-BCA4-4CA7-A7E4-FC67F499F382}">
      <dgm:prSet/>
      <dgm:spPr/>
      <dgm:t>
        <a:bodyPr/>
        <a:lstStyle/>
        <a:p>
          <a:endParaRPr lang="en-PG"/>
        </a:p>
      </dgm:t>
    </dgm:pt>
    <dgm:pt modelId="{E077B30D-5E55-4B09-97C2-749156C6C0B6}">
      <dgm:prSet phldrT="[Text]"/>
      <dgm:spPr/>
      <dgm:t>
        <a:bodyPr/>
        <a:lstStyle/>
        <a:p>
          <a:r>
            <a:rPr lang="en-US" dirty="0"/>
            <a:t>Establish &amp; empower Data Governance Teams</a:t>
          </a:r>
          <a:endParaRPr lang="en-PG" dirty="0"/>
        </a:p>
      </dgm:t>
    </dgm:pt>
    <dgm:pt modelId="{3B1E82AE-218A-40BC-AD62-E74A5064EC66}" type="parTrans" cxnId="{513A5600-20F1-43F6-A332-3D9F6CFD46A5}">
      <dgm:prSet/>
      <dgm:spPr/>
      <dgm:t>
        <a:bodyPr/>
        <a:lstStyle/>
        <a:p>
          <a:endParaRPr lang="en-PG"/>
        </a:p>
      </dgm:t>
    </dgm:pt>
    <dgm:pt modelId="{7AB11024-F43C-4A17-A43B-98EE13DDF9BC}" type="sibTrans" cxnId="{513A5600-20F1-43F6-A332-3D9F6CFD46A5}">
      <dgm:prSet/>
      <dgm:spPr/>
      <dgm:t>
        <a:bodyPr/>
        <a:lstStyle/>
        <a:p>
          <a:endParaRPr lang="en-PG"/>
        </a:p>
      </dgm:t>
    </dgm:pt>
    <dgm:pt modelId="{E35BFB3A-A6D9-4122-B91F-BB5657859367}">
      <dgm:prSet phldrT="[Text]"/>
      <dgm:spPr/>
      <dgm:t>
        <a:bodyPr/>
        <a:lstStyle/>
        <a:p>
          <a:r>
            <a:rPr lang="en-US" dirty="0"/>
            <a:t>Modernize Data Collection Methods</a:t>
          </a:r>
          <a:endParaRPr lang="en-PG" dirty="0"/>
        </a:p>
      </dgm:t>
    </dgm:pt>
    <dgm:pt modelId="{722D412A-7472-46E1-A2E8-8C4977D63528}" type="parTrans" cxnId="{C1A13087-A278-40F0-B4F7-08AF1EC043A9}">
      <dgm:prSet/>
      <dgm:spPr/>
      <dgm:t>
        <a:bodyPr/>
        <a:lstStyle/>
        <a:p>
          <a:endParaRPr lang="en-PG"/>
        </a:p>
      </dgm:t>
    </dgm:pt>
    <dgm:pt modelId="{63EEC092-AD73-4806-BC09-C016E168A3F5}" type="sibTrans" cxnId="{C1A13087-A278-40F0-B4F7-08AF1EC043A9}">
      <dgm:prSet/>
      <dgm:spPr/>
      <dgm:t>
        <a:bodyPr/>
        <a:lstStyle/>
        <a:p>
          <a:endParaRPr lang="en-PG"/>
        </a:p>
      </dgm:t>
    </dgm:pt>
    <dgm:pt modelId="{768E61D1-45EB-473D-B04C-CBB5A6C5E0A4}">
      <dgm:prSet phldrT="[Text]"/>
      <dgm:spPr/>
      <dgm:t>
        <a:bodyPr/>
        <a:lstStyle/>
        <a:p>
          <a:r>
            <a:rPr lang="en-US" dirty="0"/>
            <a:t>Oversight &amp; Accountability</a:t>
          </a:r>
          <a:endParaRPr lang="en-PG" dirty="0"/>
        </a:p>
      </dgm:t>
    </dgm:pt>
    <dgm:pt modelId="{AD0AE87B-6A95-4D21-AB84-2A0E0A56C3B6}" type="parTrans" cxnId="{7E349688-C885-4090-ABDD-DC469C560358}">
      <dgm:prSet/>
      <dgm:spPr/>
      <dgm:t>
        <a:bodyPr/>
        <a:lstStyle/>
        <a:p>
          <a:endParaRPr lang="en-PG"/>
        </a:p>
      </dgm:t>
    </dgm:pt>
    <dgm:pt modelId="{849C44B7-84BF-4A81-902F-03EB9B21B977}" type="sibTrans" cxnId="{7E349688-C885-4090-ABDD-DC469C560358}">
      <dgm:prSet/>
      <dgm:spPr/>
      <dgm:t>
        <a:bodyPr/>
        <a:lstStyle/>
        <a:p>
          <a:endParaRPr lang="en-PG"/>
        </a:p>
      </dgm:t>
    </dgm:pt>
    <dgm:pt modelId="{A08A65D7-D308-4AF1-AD08-847A62361C2A}">
      <dgm:prSet phldrT="[Text]"/>
      <dgm:spPr/>
      <dgm:t>
        <a:bodyPr/>
        <a:lstStyle/>
        <a:p>
          <a:r>
            <a:rPr lang="en-US" dirty="0"/>
            <a:t>Increase the frequency of Data Governance Reviews &amp; Audits</a:t>
          </a:r>
          <a:endParaRPr lang="en-PG" dirty="0"/>
        </a:p>
      </dgm:t>
    </dgm:pt>
    <dgm:pt modelId="{20481285-B1B8-4B0D-90DB-713AEBCFE4CE}" type="parTrans" cxnId="{6B836CE3-5A24-46CF-84CF-49B0EFDB279E}">
      <dgm:prSet/>
      <dgm:spPr/>
      <dgm:t>
        <a:bodyPr/>
        <a:lstStyle/>
        <a:p>
          <a:endParaRPr lang="en-PG"/>
        </a:p>
      </dgm:t>
    </dgm:pt>
    <dgm:pt modelId="{D150F2CF-6AF7-41D8-B1E9-0FF739D4C6BC}" type="sibTrans" cxnId="{6B836CE3-5A24-46CF-84CF-49B0EFDB279E}">
      <dgm:prSet/>
      <dgm:spPr/>
      <dgm:t>
        <a:bodyPr/>
        <a:lstStyle/>
        <a:p>
          <a:endParaRPr lang="en-PG"/>
        </a:p>
      </dgm:t>
    </dgm:pt>
    <dgm:pt modelId="{9514C309-1C24-446C-BCF9-17EDE96ED327}">
      <dgm:prSet phldrT="[Text]"/>
      <dgm:spPr/>
      <dgm:t>
        <a:bodyPr/>
        <a:lstStyle/>
        <a:p>
          <a:r>
            <a:rPr lang="en-US" dirty="0"/>
            <a:t>Legal &amp; Regulatory Framework </a:t>
          </a:r>
          <a:endParaRPr lang="en-PG" dirty="0"/>
        </a:p>
      </dgm:t>
    </dgm:pt>
    <dgm:pt modelId="{E56BE02F-539D-45DC-9E79-F51F1C28D17A}" type="parTrans" cxnId="{492C6748-A951-41DE-9869-5DA6B1FFE38C}">
      <dgm:prSet/>
      <dgm:spPr/>
      <dgm:t>
        <a:bodyPr/>
        <a:lstStyle/>
        <a:p>
          <a:endParaRPr lang="en-PG"/>
        </a:p>
      </dgm:t>
    </dgm:pt>
    <dgm:pt modelId="{7CDF7871-EB9F-4D3B-9146-74576262F46B}" type="sibTrans" cxnId="{492C6748-A951-41DE-9869-5DA6B1FFE38C}">
      <dgm:prSet/>
      <dgm:spPr/>
      <dgm:t>
        <a:bodyPr/>
        <a:lstStyle/>
        <a:p>
          <a:endParaRPr lang="en-PG"/>
        </a:p>
      </dgm:t>
    </dgm:pt>
    <dgm:pt modelId="{170075CD-0604-4D71-B591-A14628FD8EDD}">
      <dgm:prSet phldrT="[Text]"/>
      <dgm:spPr/>
      <dgm:t>
        <a:bodyPr/>
        <a:lstStyle/>
        <a:p>
          <a:r>
            <a:rPr lang="en-US" dirty="0"/>
            <a:t>Develop &amp; Implement Data Protection Legislation</a:t>
          </a:r>
          <a:endParaRPr lang="en-PG" dirty="0"/>
        </a:p>
      </dgm:t>
    </dgm:pt>
    <dgm:pt modelId="{00965BB1-7252-4406-A5A7-1C684B36CA15}" type="parTrans" cxnId="{B453395A-B289-450E-AA78-1B5E8BE4419A}">
      <dgm:prSet/>
      <dgm:spPr/>
      <dgm:t>
        <a:bodyPr/>
        <a:lstStyle/>
        <a:p>
          <a:endParaRPr lang="en-PG"/>
        </a:p>
      </dgm:t>
    </dgm:pt>
    <dgm:pt modelId="{CC378538-2800-4C9F-9A9A-A9515DF837B2}" type="sibTrans" cxnId="{B453395A-B289-450E-AA78-1B5E8BE4419A}">
      <dgm:prSet/>
      <dgm:spPr/>
      <dgm:t>
        <a:bodyPr/>
        <a:lstStyle/>
        <a:p>
          <a:endParaRPr lang="en-PG"/>
        </a:p>
      </dgm:t>
    </dgm:pt>
    <dgm:pt modelId="{B6502BBE-989A-481E-A876-205F2768EA92}">
      <dgm:prSet phldrT="[Text]"/>
      <dgm:spPr/>
      <dgm:t>
        <a:bodyPr/>
        <a:lstStyle/>
        <a:p>
          <a:r>
            <a:rPr lang="en-US" dirty="0"/>
            <a:t>Enhance Compliance with Regulatory Requirements</a:t>
          </a:r>
          <a:endParaRPr lang="en-PG" dirty="0"/>
        </a:p>
      </dgm:t>
    </dgm:pt>
    <dgm:pt modelId="{0729CDCF-C405-4C9B-B676-6D499E7AC7A4}" type="parTrans" cxnId="{7D16CF8D-5A69-4B43-84F7-70B873A5947C}">
      <dgm:prSet/>
      <dgm:spPr/>
      <dgm:t>
        <a:bodyPr/>
        <a:lstStyle/>
        <a:p>
          <a:endParaRPr lang="en-PG"/>
        </a:p>
      </dgm:t>
    </dgm:pt>
    <dgm:pt modelId="{F2DF1211-9089-445E-9EB5-C5F5AAAB4BBB}" type="sibTrans" cxnId="{7D16CF8D-5A69-4B43-84F7-70B873A5947C}">
      <dgm:prSet/>
      <dgm:spPr/>
      <dgm:t>
        <a:bodyPr/>
        <a:lstStyle/>
        <a:p>
          <a:endParaRPr lang="en-PG"/>
        </a:p>
      </dgm:t>
    </dgm:pt>
    <dgm:pt modelId="{7F18CDC6-E0B4-4F2A-A501-C56030EC46EF}">
      <dgm:prSet phldrT="[Text]"/>
      <dgm:spPr/>
      <dgm:t>
        <a:bodyPr/>
        <a:lstStyle/>
        <a:p>
          <a:r>
            <a:rPr lang="en-US" dirty="0"/>
            <a:t>Develop Standard Guidelines for Data Lifecycle</a:t>
          </a:r>
          <a:endParaRPr lang="en-PG" dirty="0"/>
        </a:p>
      </dgm:t>
    </dgm:pt>
    <dgm:pt modelId="{0B189CD0-458E-4369-9468-69E2646BFB2B}" type="parTrans" cxnId="{8EF3DEF5-772E-4232-B4FF-28ABE9728642}">
      <dgm:prSet/>
      <dgm:spPr/>
      <dgm:t>
        <a:bodyPr/>
        <a:lstStyle/>
        <a:p>
          <a:endParaRPr lang="en-PG"/>
        </a:p>
      </dgm:t>
    </dgm:pt>
    <dgm:pt modelId="{1B0EE4E8-C0D0-4299-83E4-B9583FDAC67F}" type="sibTrans" cxnId="{8EF3DEF5-772E-4232-B4FF-28ABE9728642}">
      <dgm:prSet/>
      <dgm:spPr/>
      <dgm:t>
        <a:bodyPr/>
        <a:lstStyle/>
        <a:p>
          <a:endParaRPr lang="en-PG"/>
        </a:p>
      </dgm:t>
    </dgm:pt>
    <dgm:pt modelId="{E0C81628-FDCC-49B0-985E-B32DF7CF605E}" type="pres">
      <dgm:prSet presAssocID="{64FD3CD3-E62D-4801-9B61-F79A1D3F0CFD}" presName="linear" presStyleCnt="0">
        <dgm:presLayoutVars>
          <dgm:dir/>
          <dgm:animLvl val="lvl"/>
          <dgm:resizeHandles val="exact"/>
        </dgm:presLayoutVars>
      </dgm:prSet>
      <dgm:spPr/>
    </dgm:pt>
    <dgm:pt modelId="{BEE4846E-3C07-4EC1-B5FB-05B5DD2105B3}" type="pres">
      <dgm:prSet presAssocID="{AEBB1C10-2142-457B-A6E2-D142655736D6}" presName="parentLin" presStyleCnt="0"/>
      <dgm:spPr/>
    </dgm:pt>
    <dgm:pt modelId="{D1348570-53CC-402F-BEB7-FC851E13084F}" type="pres">
      <dgm:prSet presAssocID="{AEBB1C10-2142-457B-A6E2-D142655736D6}" presName="parentLeftMargin" presStyleLbl="node1" presStyleIdx="0" presStyleCnt="3"/>
      <dgm:spPr/>
    </dgm:pt>
    <dgm:pt modelId="{F24C80E4-4E5B-48A4-851C-6148EBE7795D}" type="pres">
      <dgm:prSet presAssocID="{AEBB1C10-2142-457B-A6E2-D142655736D6}" presName="parentText" presStyleLbl="node1" presStyleIdx="0" presStyleCnt="3">
        <dgm:presLayoutVars>
          <dgm:chMax val="0"/>
          <dgm:bulletEnabled val="1"/>
        </dgm:presLayoutVars>
      </dgm:prSet>
      <dgm:spPr/>
    </dgm:pt>
    <dgm:pt modelId="{C938A72B-A407-4E83-970D-F3F00AE08F59}" type="pres">
      <dgm:prSet presAssocID="{AEBB1C10-2142-457B-A6E2-D142655736D6}" presName="negativeSpace" presStyleCnt="0"/>
      <dgm:spPr/>
    </dgm:pt>
    <dgm:pt modelId="{93EE3CBD-64F2-4690-B6A0-0ACE90F4CF66}" type="pres">
      <dgm:prSet presAssocID="{AEBB1C10-2142-457B-A6E2-D142655736D6}" presName="childText" presStyleLbl="conFgAcc1" presStyleIdx="0" presStyleCnt="3">
        <dgm:presLayoutVars>
          <dgm:bulletEnabled val="1"/>
        </dgm:presLayoutVars>
      </dgm:prSet>
      <dgm:spPr/>
    </dgm:pt>
    <dgm:pt modelId="{F2F80467-0824-4184-9D10-FDAE87886841}" type="pres">
      <dgm:prSet presAssocID="{C0F8556F-9660-4784-B5FE-7B3B5D193DE8}" presName="spaceBetweenRectangles" presStyleCnt="0"/>
      <dgm:spPr/>
    </dgm:pt>
    <dgm:pt modelId="{801BE155-1E4A-4DEA-A743-EF079FAD8850}" type="pres">
      <dgm:prSet presAssocID="{768E61D1-45EB-473D-B04C-CBB5A6C5E0A4}" presName="parentLin" presStyleCnt="0"/>
      <dgm:spPr/>
    </dgm:pt>
    <dgm:pt modelId="{A896BCCF-6760-481F-B449-1C4644B2DA91}" type="pres">
      <dgm:prSet presAssocID="{768E61D1-45EB-473D-B04C-CBB5A6C5E0A4}" presName="parentLeftMargin" presStyleLbl="node1" presStyleIdx="0" presStyleCnt="3"/>
      <dgm:spPr/>
    </dgm:pt>
    <dgm:pt modelId="{020E7A8D-F6B2-4825-A217-9062F0E7E53F}" type="pres">
      <dgm:prSet presAssocID="{768E61D1-45EB-473D-B04C-CBB5A6C5E0A4}" presName="parentText" presStyleLbl="node1" presStyleIdx="1" presStyleCnt="3">
        <dgm:presLayoutVars>
          <dgm:chMax val="0"/>
          <dgm:bulletEnabled val="1"/>
        </dgm:presLayoutVars>
      </dgm:prSet>
      <dgm:spPr/>
    </dgm:pt>
    <dgm:pt modelId="{A1EC524C-C5F9-416F-B451-DC9A2F1005C8}" type="pres">
      <dgm:prSet presAssocID="{768E61D1-45EB-473D-B04C-CBB5A6C5E0A4}" presName="negativeSpace" presStyleCnt="0"/>
      <dgm:spPr/>
    </dgm:pt>
    <dgm:pt modelId="{ED44F8F1-72CA-4D88-A744-57064F27B115}" type="pres">
      <dgm:prSet presAssocID="{768E61D1-45EB-473D-B04C-CBB5A6C5E0A4}" presName="childText" presStyleLbl="conFgAcc1" presStyleIdx="1" presStyleCnt="3">
        <dgm:presLayoutVars>
          <dgm:bulletEnabled val="1"/>
        </dgm:presLayoutVars>
      </dgm:prSet>
      <dgm:spPr/>
    </dgm:pt>
    <dgm:pt modelId="{38D1E010-56E2-4BB2-AC0C-9E8AF16F2A43}" type="pres">
      <dgm:prSet presAssocID="{849C44B7-84BF-4A81-902F-03EB9B21B977}" presName="spaceBetweenRectangles" presStyleCnt="0"/>
      <dgm:spPr/>
    </dgm:pt>
    <dgm:pt modelId="{3CA1DFE9-C3AB-469F-950A-0DBFDC8D9F7B}" type="pres">
      <dgm:prSet presAssocID="{9514C309-1C24-446C-BCF9-17EDE96ED327}" presName="parentLin" presStyleCnt="0"/>
      <dgm:spPr/>
    </dgm:pt>
    <dgm:pt modelId="{6E0F3B1D-711D-4D9A-9768-05F535AE0B12}" type="pres">
      <dgm:prSet presAssocID="{9514C309-1C24-446C-BCF9-17EDE96ED327}" presName="parentLeftMargin" presStyleLbl="node1" presStyleIdx="1" presStyleCnt="3"/>
      <dgm:spPr/>
    </dgm:pt>
    <dgm:pt modelId="{52FE8B4A-4BA8-4EE8-A01A-89B82E17E285}" type="pres">
      <dgm:prSet presAssocID="{9514C309-1C24-446C-BCF9-17EDE96ED327}" presName="parentText" presStyleLbl="node1" presStyleIdx="2" presStyleCnt="3">
        <dgm:presLayoutVars>
          <dgm:chMax val="0"/>
          <dgm:bulletEnabled val="1"/>
        </dgm:presLayoutVars>
      </dgm:prSet>
      <dgm:spPr/>
    </dgm:pt>
    <dgm:pt modelId="{06E3F526-E314-4EE9-8234-7B15D16029A7}" type="pres">
      <dgm:prSet presAssocID="{9514C309-1C24-446C-BCF9-17EDE96ED327}" presName="negativeSpace" presStyleCnt="0"/>
      <dgm:spPr/>
    </dgm:pt>
    <dgm:pt modelId="{34F52402-0E86-4917-A85F-CB63CB5BD9C3}" type="pres">
      <dgm:prSet presAssocID="{9514C309-1C24-446C-BCF9-17EDE96ED327}" presName="childText" presStyleLbl="conFgAcc1" presStyleIdx="2" presStyleCnt="3">
        <dgm:presLayoutVars>
          <dgm:bulletEnabled val="1"/>
        </dgm:presLayoutVars>
      </dgm:prSet>
      <dgm:spPr/>
    </dgm:pt>
  </dgm:ptLst>
  <dgm:cxnLst>
    <dgm:cxn modelId="{513A5600-20F1-43F6-A332-3D9F6CFD46A5}" srcId="{AEBB1C10-2142-457B-A6E2-D142655736D6}" destId="{E077B30D-5E55-4B09-97C2-749156C6C0B6}" srcOrd="0" destOrd="0" parTransId="{3B1E82AE-218A-40BC-AD62-E74A5064EC66}" sibTransId="{7AB11024-F43C-4A17-A43B-98EE13DDF9BC}"/>
    <dgm:cxn modelId="{492C6748-A951-41DE-9869-5DA6B1FFE38C}" srcId="{64FD3CD3-E62D-4801-9B61-F79A1D3F0CFD}" destId="{9514C309-1C24-446C-BCF9-17EDE96ED327}" srcOrd="2" destOrd="0" parTransId="{E56BE02F-539D-45DC-9E79-F51F1C28D17A}" sibTransId="{7CDF7871-EB9F-4D3B-9146-74576262F46B}"/>
    <dgm:cxn modelId="{2ADB616C-B5D8-49E1-A5D2-470FDD7FA5A3}" type="presOf" srcId="{170075CD-0604-4D71-B591-A14628FD8EDD}" destId="{34F52402-0E86-4917-A85F-CB63CB5BD9C3}" srcOrd="0" destOrd="0" presId="urn:microsoft.com/office/officeart/2005/8/layout/list1"/>
    <dgm:cxn modelId="{4A43E96F-E763-4CC9-B82E-649A9F413BF6}" type="presOf" srcId="{768E61D1-45EB-473D-B04C-CBB5A6C5E0A4}" destId="{020E7A8D-F6B2-4825-A217-9062F0E7E53F}" srcOrd="1" destOrd="0" presId="urn:microsoft.com/office/officeart/2005/8/layout/list1"/>
    <dgm:cxn modelId="{916EAF72-24C8-4EF1-9970-9D01D55E9B7C}" type="presOf" srcId="{AEBB1C10-2142-457B-A6E2-D142655736D6}" destId="{D1348570-53CC-402F-BEB7-FC851E13084F}" srcOrd="0" destOrd="0" presId="urn:microsoft.com/office/officeart/2005/8/layout/list1"/>
    <dgm:cxn modelId="{4FD85375-6D31-4D5C-8204-D1CCC964F4E8}" type="presOf" srcId="{768E61D1-45EB-473D-B04C-CBB5A6C5E0A4}" destId="{A896BCCF-6760-481F-B449-1C4644B2DA91}" srcOrd="0" destOrd="0" presId="urn:microsoft.com/office/officeart/2005/8/layout/list1"/>
    <dgm:cxn modelId="{B453395A-B289-450E-AA78-1B5E8BE4419A}" srcId="{9514C309-1C24-446C-BCF9-17EDE96ED327}" destId="{170075CD-0604-4D71-B591-A14628FD8EDD}" srcOrd="0" destOrd="0" parTransId="{00965BB1-7252-4406-A5A7-1C684B36CA15}" sibTransId="{CC378538-2800-4C9F-9A9A-A9515DF837B2}"/>
    <dgm:cxn modelId="{C1A13087-A278-40F0-B4F7-08AF1EC043A9}" srcId="{AEBB1C10-2142-457B-A6E2-D142655736D6}" destId="{E35BFB3A-A6D9-4122-B91F-BB5657859367}" srcOrd="1" destOrd="0" parTransId="{722D412A-7472-46E1-A2E8-8C4977D63528}" sibTransId="{63EEC092-AD73-4806-BC09-C016E168A3F5}"/>
    <dgm:cxn modelId="{7E349688-C885-4090-ABDD-DC469C560358}" srcId="{64FD3CD3-E62D-4801-9B61-F79A1D3F0CFD}" destId="{768E61D1-45EB-473D-B04C-CBB5A6C5E0A4}" srcOrd="1" destOrd="0" parTransId="{AD0AE87B-6A95-4D21-AB84-2A0E0A56C3B6}" sibTransId="{849C44B7-84BF-4A81-902F-03EB9B21B977}"/>
    <dgm:cxn modelId="{7D16CF8D-5A69-4B43-84F7-70B873A5947C}" srcId="{9514C309-1C24-446C-BCF9-17EDE96ED327}" destId="{B6502BBE-989A-481E-A876-205F2768EA92}" srcOrd="1" destOrd="0" parTransId="{0729CDCF-C405-4C9B-B676-6D499E7AC7A4}" sibTransId="{F2DF1211-9089-445E-9EB5-C5F5AAAB4BBB}"/>
    <dgm:cxn modelId="{854CDC8D-EF14-4C9B-A2FB-EB3FE367DAFF}" type="presOf" srcId="{9514C309-1C24-446C-BCF9-17EDE96ED327}" destId="{52FE8B4A-4BA8-4EE8-A01A-89B82E17E285}" srcOrd="1" destOrd="0" presId="urn:microsoft.com/office/officeart/2005/8/layout/list1"/>
    <dgm:cxn modelId="{ECF5068E-1749-43FE-B5C4-E19D8566561E}" type="presOf" srcId="{E077B30D-5E55-4B09-97C2-749156C6C0B6}" destId="{93EE3CBD-64F2-4690-B6A0-0ACE90F4CF66}" srcOrd="0" destOrd="0" presId="urn:microsoft.com/office/officeart/2005/8/layout/list1"/>
    <dgm:cxn modelId="{0F25FEAB-BCA4-4CA7-A7E4-FC67F499F382}" srcId="{64FD3CD3-E62D-4801-9B61-F79A1D3F0CFD}" destId="{AEBB1C10-2142-457B-A6E2-D142655736D6}" srcOrd="0" destOrd="0" parTransId="{2E51A0FA-A061-4DBE-B533-2E3A0255F925}" sibTransId="{C0F8556F-9660-4784-B5FE-7B3B5D193DE8}"/>
    <dgm:cxn modelId="{8858DAB6-2F54-4167-8537-47D384C3EF7B}" type="presOf" srcId="{E35BFB3A-A6D9-4122-B91F-BB5657859367}" destId="{93EE3CBD-64F2-4690-B6A0-0ACE90F4CF66}" srcOrd="0" destOrd="1" presId="urn:microsoft.com/office/officeart/2005/8/layout/list1"/>
    <dgm:cxn modelId="{B8FA3DBB-6600-4CA9-9583-DDE1E319DB67}" type="presOf" srcId="{9514C309-1C24-446C-BCF9-17EDE96ED327}" destId="{6E0F3B1D-711D-4D9A-9768-05F535AE0B12}" srcOrd="0" destOrd="0" presId="urn:microsoft.com/office/officeart/2005/8/layout/list1"/>
    <dgm:cxn modelId="{01115BC2-3161-47CB-8DF3-2EACB42E58D5}" type="presOf" srcId="{B6502BBE-989A-481E-A876-205F2768EA92}" destId="{34F52402-0E86-4917-A85F-CB63CB5BD9C3}" srcOrd="0" destOrd="1" presId="urn:microsoft.com/office/officeart/2005/8/layout/list1"/>
    <dgm:cxn modelId="{AA647DCD-FB35-4204-B2E6-A711709DD2B7}" type="presOf" srcId="{AEBB1C10-2142-457B-A6E2-D142655736D6}" destId="{F24C80E4-4E5B-48A4-851C-6148EBE7795D}" srcOrd="1" destOrd="0" presId="urn:microsoft.com/office/officeart/2005/8/layout/list1"/>
    <dgm:cxn modelId="{864DC3CE-2C5F-4FB0-8011-C0FA6FC6D731}" type="presOf" srcId="{64FD3CD3-E62D-4801-9B61-F79A1D3F0CFD}" destId="{E0C81628-FDCC-49B0-985E-B32DF7CF605E}" srcOrd="0" destOrd="0" presId="urn:microsoft.com/office/officeart/2005/8/layout/list1"/>
    <dgm:cxn modelId="{6B836CE3-5A24-46CF-84CF-49B0EFDB279E}" srcId="{768E61D1-45EB-473D-B04C-CBB5A6C5E0A4}" destId="{A08A65D7-D308-4AF1-AD08-847A62361C2A}" srcOrd="0" destOrd="0" parTransId="{20481285-B1B8-4B0D-90DB-713AEBCFE4CE}" sibTransId="{D150F2CF-6AF7-41D8-B1E9-0FF739D4C6BC}"/>
    <dgm:cxn modelId="{EFEFF8E5-9DB9-4879-96B2-B0ABC330BB9E}" type="presOf" srcId="{A08A65D7-D308-4AF1-AD08-847A62361C2A}" destId="{ED44F8F1-72CA-4D88-A744-57064F27B115}" srcOrd="0" destOrd="0" presId="urn:microsoft.com/office/officeart/2005/8/layout/list1"/>
    <dgm:cxn modelId="{A38F04EB-41C3-4BC9-9431-007F0BA28C6D}" type="presOf" srcId="{7F18CDC6-E0B4-4F2A-A501-C56030EC46EF}" destId="{34F52402-0E86-4917-A85F-CB63CB5BD9C3}" srcOrd="0" destOrd="2" presId="urn:microsoft.com/office/officeart/2005/8/layout/list1"/>
    <dgm:cxn modelId="{8EF3DEF5-772E-4232-B4FF-28ABE9728642}" srcId="{9514C309-1C24-446C-BCF9-17EDE96ED327}" destId="{7F18CDC6-E0B4-4F2A-A501-C56030EC46EF}" srcOrd="2" destOrd="0" parTransId="{0B189CD0-458E-4369-9468-69E2646BFB2B}" sibTransId="{1B0EE4E8-C0D0-4299-83E4-B9583FDAC67F}"/>
    <dgm:cxn modelId="{FE2EAE37-412D-49AD-A125-F5B6E8918369}" type="presParOf" srcId="{E0C81628-FDCC-49B0-985E-B32DF7CF605E}" destId="{BEE4846E-3C07-4EC1-B5FB-05B5DD2105B3}" srcOrd="0" destOrd="0" presId="urn:microsoft.com/office/officeart/2005/8/layout/list1"/>
    <dgm:cxn modelId="{BFB7D8B0-4C73-4C56-870B-ACE9386D0784}" type="presParOf" srcId="{BEE4846E-3C07-4EC1-B5FB-05B5DD2105B3}" destId="{D1348570-53CC-402F-BEB7-FC851E13084F}" srcOrd="0" destOrd="0" presId="urn:microsoft.com/office/officeart/2005/8/layout/list1"/>
    <dgm:cxn modelId="{96F04EC1-8A81-4AAD-8B2E-F9FED4BB60AA}" type="presParOf" srcId="{BEE4846E-3C07-4EC1-B5FB-05B5DD2105B3}" destId="{F24C80E4-4E5B-48A4-851C-6148EBE7795D}" srcOrd="1" destOrd="0" presId="urn:microsoft.com/office/officeart/2005/8/layout/list1"/>
    <dgm:cxn modelId="{45849E7F-6BC3-466D-A1E8-EFFFEADEA1A4}" type="presParOf" srcId="{E0C81628-FDCC-49B0-985E-B32DF7CF605E}" destId="{C938A72B-A407-4E83-970D-F3F00AE08F59}" srcOrd="1" destOrd="0" presId="urn:microsoft.com/office/officeart/2005/8/layout/list1"/>
    <dgm:cxn modelId="{0A8641BE-5BC7-4E39-8F67-B206BF9004AA}" type="presParOf" srcId="{E0C81628-FDCC-49B0-985E-B32DF7CF605E}" destId="{93EE3CBD-64F2-4690-B6A0-0ACE90F4CF66}" srcOrd="2" destOrd="0" presId="urn:microsoft.com/office/officeart/2005/8/layout/list1"/>
    <dgm:cxn modelId="{5B7C39E4-FC14-47ED-AAE6-8DFAB4965A91}" type="presParOf" srcId="{E0C81628-FDCC-49B0-985E-B32DF7CF605E}" destId="{F2F80467-0824-4184-9D10-FDAE87886841}" srcOrd="3" destOrd="0" presId="urn:microsoft.com/office/officeart/2005/8/layout/list1"/>
    <dgm:cxn modelId="{FEE9DF80-A7F0-4260-B72B-F870BDE86E26}" type="presParOf" srcId="{E0C81628-FDCC-49B0-985E-B32DF7CF605E}" destId="{801BE155-1E4A-4DEA-A743-EF079FAD8850}" srcOrd="4" destOrd="0" presId="urn:microsoft.com/office/officeart/2005/8/layout/list1"/>
    <dgm:cxn modelId="{6C0A631E-8FA5-4F38-B1E1-E6EE4D406FB4}" type="presParOf" srcId="{801BE155-1E4A-4DEA-A743-EF079FAD8850}" destId="{A896BCCF-6760-481F-B449-1C4644B2DA91}" srcOrd="0" destOrd="0" presId="urn:microsoft.com/office/officeart/2005/8/layout/list1"/>
    <dgm:cxn modelId="{9DAE87A9-DE22-4D4A-B8F5-0C9E67F3B14A}" type="presParOf" srcId="{801BE155-1E4A-4DEA-A743-EF079FAD8850}" destId="{020E7A8D-F6B2-4825-A217-9062F0E7E53F}" srcOrd="1" destOrd="0" presId="urn:microsoft.com/office/officeart/2005/8/layout/list1"/>
    <dgm:cxn modelId="{FB93E15E-2E70-432F-8DD2-070FFADF43E1}" type="presParOf" srcId="{E0C81628-FDCC-49B0-985E-B32DF7CF605E}" destId="{A1EC524C-C5F9-416F-B451-DC9A2F1005C8}" srcOrd="5" destOrd="0" presId="urn:microsoft.com/office/officeart/2005/8/layout/list1"/>
    <dgm:cxn modelId="{CAA9FFCD-FAD1-470A-88AD-B5E53C14C80F}" type="presParOf" srcId="{E0C81628-FDCC-49B0-985E-B32DF7CF605E}" destId="{ED44F8F1-72CA-4D88-A744-57064F27B115}" srcOrd="6" destOrd="0" presId="urn:microsoft.com/office/officeart/2005/8/layout/list1"/>
    <dgm:cxn modelId="{0B24EAC5-F592-4C7C-AE1D-FDE437A4CACB}" type="presParOf" srcId="{E0C81628-FDCC-49B0-985E-B32DF7CF605E}" destId="{38D1E010-56E2-4BB2-AC0C-9E8AF16F2A43}" srcOrd="7" destOrd="0" presId="urn:microsoft.com/office/officeart/2005/8/layout/list1"/>
    <dgm:cxn modelId="{8283987B-C240-4BBE-A6BA-443D7A670AB2}" type="presParOf" srcId="{E0C81628-FDCC-49B0-985E-B32DF7CF605E}" destId="{3CA1DFE9-C3AB-469F-950A-0DBFDC8D9F7B}" srcOrd="8" destOrd="0" presId="urn:microsoft.com/office/officeart/2005/8/layout/list1"/>
    <dgm:cxn modelId="{61B9BD06-4DF2-463E-89AE-D6051498B06D}" type="presParOf" srcId="{3CA1DFE9-C3AB-469F-950A-0DBFDC8D9F7B}" destId="{6E0F3B1D-711D-4D9A-9768-05F535AE0B12}" srcOrd="0" destOrd="0" presId="urn:microsoft.com/office/officeart/2005/8/layout/list1"/>
    <dgm:cxn modelId="{FBBF74D1-A34F-49BC-8A0D-8633FCB672F8}" type="presParOf" srcId="{3CA1DFE9-C3AB-469F-950A-0DBFDC8D9F7B}" destId="{52FE8B4A-4BA8-4EE8-A01A-89B82E17E285}" srcOrd="1" destOrd="0" presId="urn:microsoft.com/office/officeart/2005/8/layout/list1"/>
    <dgm:cxn modelId="{9559A43B-EC0F-46E1-AE85-21A0DFCD9D88}" type="presParOf" srcId="{E0C81628-FDCC-49B0-985E-B32DF7CF605E}" destId="{06E3F526-E314-4EE9-8234-7B15D16029A7}" srcOrd="9" destOrd="0" presId="urn:microsoft.com/office/officeart/2005/8/layout/list1"/>
    <dgm:cxn modelId="{D624BB19-3FE2-4DDB-9F50-B221E1C51637}" type="presParOf" srcId="{E0C81628-FDCC-49B0-985E-B32DF7CF605E}" destId="{34F52402-0E86-4917-A85F-CB63CB5BD9C3}" srcOrd="10" destOrd="0" presId="urn:microsoft.com/office/officeart/2005/8/layout/list1"/>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E3DF002D-FB03-45D8-8E90-3AB105EAE7F0}" type="doc">
      <dgm:prSet loTypeId="urn:microsoft.com/office/officeart/2005/8/layout/lProcess2" loCatId="list" qsTypeId="urn:microsoft.com/office/officeart/2005/8/quickstyle/simple1" qsCatId="simple" csTypeId="urn:microsoft.com/office/officeart/2005/8/colors/colorful3" csCatId="colorful" phldr="1"/>
      <dgm:spPr/>
      <dgm:t>
        <a:bodyPr/>
        <a:lstStyle/>
        <a:p>
          <a:endParaRPr lang="en-PG"/>
        </a:p>
      </dgm:t>
    </dgm:pt>
    <dgm:pt modelId="{4A133D3A-19FC-4C51-B679-92B09BBE9AE3}">
      <dgm:prSet phldrT="[Text]" custT="1"/>
      <dgm:spPr/>
      <dgm:t>
        <a:bodyPr/>
        <a:lstStyle/>
        <a:p>
          <a:r>
            <a:rPr lang="en-US" sz="6000" dirty="0"/>
            <a:t>AGENCIES</a:t>
          </a:r>
          <a:endParaRPr lang="en-PG" sz="6000" dirty="0"/>
        </a:p>
      </dgm:t>
    </dgm:pt>
    <dgm:pt modelId="{03050379-9EC5-4B89-AEEC-097813BA5ECC}" type="parTrans" cxnId="{D86F09A2-9FB4-45F1-929E-77A71FCD79EC}">
      <dgm:prSet/>
      <dgm:spPr/>
      <dgm:t>
        <a:bodyPr/>
        <a:lstStyle/>
        <a:p>
          <a:endParaRPr lang="en-PG"/>
        </a:p>
      </dgm:t>
    </dgm:pt>
    <dgm:pt modelId="{0A7C0405-E7EF-4CDC-BC99-56E80403CDE1}" type="sibTrans" cxnId="{D86F09A2-9FB4-45F1-929E-77A71FCD79EC}">
      <dgm:prSet/>
      <dgm:spPr/>
      <dgm:t>
        <a:bodyPr/>
        <a:lstStyle/>
        <a:p>
          <a:endParaRPr lang="en-PG"/>
        </a:p>
      </dgm:t>
    </dgm:pt>
    <dgm:pt modelId="{A8B7A11C-D4BF-4AF3-BD19-4D154C8A124E}">
      <dgm:prSet phldrT="[Text]" custT="1"/>
      <dgm:spPr/>
      <dgm:t>
        <a:bodyPr/>
        <a:lstStyle/>
        <a:p>
          <a:pPr algn="ctr"/>
          <a:r>
            <a:rPr lang="en-US" sz="1800" dirty="0"/>
            <a:t>Develop Agency-Specific Data Policies</a:t>
          </a:r>
          <a:endParaRPr lang="en-PG" sz="1800" dirty="0"/>
        </a:p>
      </dgm:t>
    </dgm:pt>
    <dgm:pt modelId="{7C219634-CBBB-422B-8C11-68987205621C}" type="parTrans" cxnId="{DD83B46A-2F20-4778-AA56-8DD19AC1F1A4}">
      <dgm:prSet/>
      <dgm:spPr/>
      <dgm:t>
        <a:bodyPr/>
        <a:lstStyle/>
        <a:p>
          <a:endParaRPr lang="en-PG"/>
        </a:p>
      </dgm:t>
    </dgm:pt>
    <dgm:pt modelId="{7404E6E9-F2DE-40EA-91FD-3DEFA5FF894F}" type="sibTrans" cxnId="{DD83B46A-2F20-4778-AA56-8DD19AC1F1A4}">
      <dgm:prSet/>
      <dgm:spPr/>
      <dgm:t>
        <a:bodyPr/>
        <a:lstStyle/>
        <a:p>
          <a:endParaRPr lang="en-PG"/>
        </a:p>
      </dgm:t>
    </dgm:pt>
    <dgm:pt modelId="{D1FDA8D7-7552-4B44-A155-839D01ECEA71}">
      <dgm:prSet phldrT="[Text]" custT="1"/>
      <dgm:spPr/>
      <dgm:t>
        <a:bodyPr/>
        <a:lstStyle/>
        <a:p>
          <a:r>
            <a:rPr lang="en-US" sz="6000" dirty="0"/>
            <a:t>DICT</a:t>
          </a:r>
          <a:endParaRPr lang="en-PG" sz="6000" dirty="0"/>
        </a:p>
      </dgm:t>
    </dgm:pt>
    <dgm:pt modelId="{C7A2524B-3B5C-4333-952F-631B6F1252AC}" type="parTrans" cxnId="{02A780A4-D226-4A1C-AF2A-74DFE1E012CC}">
      <dgm:prSet/>
      <dgm:spPr/>
      <dgm:t>
        <a:bodyPr/>
        <a:lstStyle/>
        <a:p>
          <a:endParaRPr lang="en-PG"/>
        </a:p>
      </dgm:t>
    </dgm:pt>
    <dgm:pt modelId="{98A06D3E-9890-450C-8961-7800B5E64DA5}" type="sibTrans" cxnId="{02A780A4-D226-4A1C-AF2A-74DFE1E012CC}">
      <dgm:prSet/>
      <dgm:spPr/>
      <dgm:t>
        <a:bodyPr/>
        <a:lstStyle/>
        <a:p>
          <a:endParaRPr lang="en-PG"/>
        </a:p>
      </dgm:t>
    </dgm:pt>
    <dgm:pt modelId="{EA680FFB-AEF4-4890-AAA0-F0A96184BF8A}">
      <dgm:prSet phldrT="[Text]" custT="1"/>
      <dgm:spPr/>
      <dgm:t>
        <a:bodyPr/>
        <a:lstStyle/>
        <a:p>
          <a:pPr algn="ctr"/>
          <a:r>
            <a:rPr lang="en-US" sz="1800" dirty="0"/>
            <a:t>Develop Data Standard &amp; Frameworks'</a:t>
          </a:r>
          <a:endParaRPr lang="en-PG" sz="1800" dirty="0"/>
        </a:p>
      </dgm:t>
    </dgm:pt>
    <dgm:pt modelId="{BA2E7193-A192-4CEC-95F3-029B35BCCE67}" type="parTrans" cxnId="{AAC24870-96AD-4F4C-8ED6-3A12830518A4}">
      <dgm:prSet/>
      <dgm:spPr/>
      <dgm:t>
        <a:bodyPr/>
        <a:lstStyle/>
        <a:p>
          <a:endParaRPr lang="en-PG"/>
        </a:p>
      </dgm:t>
    </dgm:pt>
    <dgm:pt modelId="{B1AC06CD-08CB-4906-8FA3-CE717DD8D982}" type="sibTrans" cxnId="{AAC24870-96AD-4F4C-8ED6-3A12830518A4}">
      <dgm:prSet/>
      <dgm:spPr/>
      <dgm:t>
        <a:bodyPr/>
        <a:lstStyle/>
        <a:p>
          <a:endParaRPr lang="en-PG"/>
        </a:p>
      </dgm:t>
    </dgm:pt>
    <dgm:pt modelId="{DFFD57E7-9F14-4DA6-B932-B8B0A9BC4A37}">
      <dgm:prSet phldrT="[Text]" custT="1"/>
      <dgm:spPr/>
      <dgm:t>
        <a:bodyPr/>
        <a:lstStyle/>
        <a:p>
          <a:pPr algn="ctr"/>
          <a:r>
            <a:rPr lang="en-US" sz="1800" dirty="0"/>
            <a:t>Enhance Data Collection Methods</a:t>
          </a:r>
          <a:endParaRPr lang="en-PG" sz="1800" dirty="0"/>
        </a:p>
      </dgm:t>
    </dgm:pt>
    <dgm:pt modelId="{AE19C168-28C6-4188-974E-398FE218599F}" type="parTrans" cxnId="{F6D47908-152E-4B7B-82EB-4C4F03960CBA}">
      <dgm:prSet/>
      <dgm:spPr/>
      <dgm:t>
        <a:bodyPr/>
        <a:lstStyle/>
        <a:p>
          <a:endParaRPr lang="en-PG"/>
        </a:p>
      </dgm:t>
    </dgm:pt>
    <dgm:pt modelId="{CA40702A-3CF9-4716-B5A7-3F2B65181247}" type="sibTrans" cxnId="{F6D47908-152E-4B7B-82EB-4C4F03960CBA}">
      <dgm:prSet/>
      <dgm:spPr/>
      <dgm:t>
        <a:bodyPr/>
        <a:lstStyle/>
        <a:p>
          <a:endParaRPr lang="en-PG"/>
        </a:p>
      </dgm:t>
    </dgm:pt>
    <dgm:pt modelId="{6323432B-1173-44CB-911B-74AC68B044D5}">
      <dgm:prSet phldrT="[Text]" custT="1"/>
      <dgm:spPr/>
      <dgm:t>
        <a:bodyPr/>
        <a:lstStyle/>
        <a:p>
          <a:pPr algn="ctr"/>
          <a:r>
            <a:rPr lang="en-US" sz="1800" dirty="0"/>
            <a:t>Establish Data Governance Team</a:t>
          </a:r>
          <a:endParaRPr lang="en-PG" sz="1800" dirty="0"/>
        </a:p>
      </dgm:t>
    </dgm:pt>
    <dgm:pt modelId="{EE5FFFD6-AC2C-4970-9623-C059F6F08751}" type="parTrans" cxnId="{81D9A3D0-D77E-4861-AE29-341265831D3F}">
      <dgm:prSet/>
      <dgm:spPr/>
      <dgm:t>
        <a:bodyPr/>
        <a:lstStyle/>
        <a:p>
          <a:endParaRPr lang="en-PG"/>
        </a:p>
      </dgm:t>
    </dgm:pt>
    <dgm:pt modelId="{FA3EF980-A574-41DC-8245-E654139F0EEB}" type="sibTrans" cxnId="{81D9A3D0-D77E-4861-AE29-341265831D3F}">
      <dgm:prSet/>
      <dgm:spPr/>
      <dgm:t>
        <a:bodyPr/>
        <a:lstStyle/>
        <a:p>
          <a:endParaRPr lang="en-PG"/>
        </a:p>
      </dgm:t>
    </dgm:pt>
    <dgm:pt modelId="{EDD37FB3-E122-4B16-986A-026ABCC47206}">
      <dgm:prSet phldrT="[Text]" custT="1"/>
      <dgm:spPr/>
      <dgm:t>
        <a:bodyPr/>
        <a:lstStyle/>
        <a:p>
          <a:pPr algn="ctr"/>
          <a:r>
            <a:rPr lang="en-US" sz="1800" dirty="0"/>
            <a:t>Conduct Regular Data Audits</a:t>
          </a:r>
          <a:endParaRPr lang="en-PG" sz="1800" dirty="0"/>
        </a:p>
      </dgm:t>
    </dgm:pt>
    <dgm:pt modelId="{ADCAA917-05A3-4FBA-9A10-6F6A9DA1CAD2}" type="parTrans" cxnId="{2C100E97-4ADC-4069-B24F-8FAFAB60C608}">
      <dgm:prSet/>
      <dgm:spPr/>
      <dgm:t>
        <a:bodyPr/>
        <a:lstStyle/>
        <a:p>
          <a:endParaRPr lang="en-PG"/>
        </a:p>
      </dgm:t>
    </dgm:pt>
    <dgm:pt modelId="{00733DA9-D7B8-4BF5-9CCC-8C59C45E73A4}" type="sibTrans" cxnId="{2C100E97-4ADC-4069-B24F-8FAFAB60C608}">
      <dgm:prSet/>
      <dgm:spPr/>
      <dgm:t>
        <a:bodyPr/>
        <a:lstStyle/>
        <a:p>
          <a:endParaRPr lang="en-PG"/>
        </a:p>
      </dgm:t>
    </dgm:pt>
    <dgm:pt modelId="{F514252E-5C10-4892-AB20-BD706005778F}">
      <dgm:prSet phldrT="[Text]" custT="1"/>
      <dgm:spPr/>
      <dgm:t>
        <a:bodyPr/>
        <a:lstStyle/>
        <a:p>
          <a:pPr algn="ctr"/>
          <a:r>
            <a:rPr lang="en-US" sz="1800" dirty="0"/>
            <a:t>Adopt Data Sharing Guidelines</a:t>
          </a:r>
          <a:endParaRPr lang="en-PG" sz="1800" dirty="0"/>
        </a:p>
      </dgm:t>
    </dgm:pt>
    <dgm:pt modelId="{5903FA11-239C-4DF1-AB59-A05D5513B038}" type="parTrans" cxnId="{B15F2A8C-F4E1-417C-A10A-C56ECFC581A6}">
      <dgm:prSet/>
      <dgm:spPr/>
      <dgm:t>
        <a:bodyPr/>
        <a:lstStyle/>
        <a:p>
          <a:endParaRPr lang="en-PG"/>
        </a:p>
      </dgm:t>
    </dgm:pt>
    <dgm:pt modelId="{5F8F4C94-33F1-46CD-9500-72704BC7428E}" type="sibTrans" cxnId="{B15F2A8C-F4E1-417C-A10A-C56ECFC581A6}">
      <dgm:prSet/>
      <dgm:spPr/>
      <dgm:t>
        <a:bodyPr/>
        <a:lstStyle/>
        <a:p>
          <a:endParaRPr lang="en-PG"/>
        </a:p>
      </dgm:t>
    </dgm:pt>
    <dgm:pt modelId="{2870F6E0-FA5D-461C-AE5E-4AF3875CC96D}">
      <dgm:prSet phldrT="[Text]" custT="1"/>
      <dgm:spPr/>
      <dgm:t>
        <a:bodyPr/>
        <a:lstStyle/>
        <a:p>
          <a:pPr algn="ctr"/>
          <a:r>
            <a:rPr lang="en-US" sz="1800" dirty="0"/>
            <a:t>Train and Build Capacity for Staff</a:t>
          </a:r>
          <a:endParaRPr lang="en-PG" sz="1800" dirty="0"/>
        </a:p>
      </dgm:t>
    </dgm:pt>
    <dgm:pt modelId="{DDAB722C-74E0-4B53-A9B9-A7D8867E4E44}" type="parTrans" cxnId="{297882C2-14FA-4212-A6A8-6FC574E772DF}">
      <dgm:prSet/>
      <dgm:spPr/>
      <dgm:t>
        <a:bodyPr/>
        <a:lstStyle/>
        <a:p>
          <a:endParaRPr lang="en-PG"/>
        </a:p>
      </dgm:t>
    </dgm:pt>
    <dgm:pt modelId="{3A3C45F3-77CC-4F65-8809-78E30C1B9026}" type="sibTrans" cxnId="{297882C2-14FA-4212-A6A8-6FC574E772DF}">
      <dgm:prSet/>
      <dgm:spPr/>
      <dgm:t>
        <a:bodyPr/>
        <a:lstStyle/>
        <a:p>
          <a:endParaRPr lang="en-PG"/>
        </a:p>
      </dgm:t>
    </dgm:pt>
    <dgm:pt modelId="{BEB09C55-351F-4741-95BD-3A4BC0A3CBEC}">
      <dgm:prSet phldrT="[Text]" custT="1"/>
      <dgm:spPr/>
      <dgm:t>
        <a:bodyPr/>
        <a:lstStyle/>
        <a:p>
          <a:pPr algn="ctr"/>
          <a:r>
            <a:rPr lang="en-US" sz="1800" dirty="0"/>
            <a:t>Implement Data Security Measure</a:t>
          </a:r>
          <a:endParaRPr lang="en-PG" sz="1800" dirty="0"/>
        </a:p>
      </dgm:t>
    </dgm:pt>
    <dgm:pt modelId="{4D56DC08-B4D4-44D8-AF08-A410201B8D7B}" type="parTrans" cxnId="{25B0824D-EE11-4359-B762-449DB8041AD3}">
      <dgm:prSet/>
      <dgm:spPr/>
      <dgm:t>
        <a:bodyPr/>
        <a:lstStyle/>
        <a:p>
          <a:endParaRPr lang="en-PG"/>
        </a:p>
      </dgm:t>
    </dgm:pt>
    <dgm:pt modelId="{675A1225-C80C-4D39-80F9-FF516249EE55}" type="sibTrans" cxnId="{25B0824D-EE11-4359-B762-449DB8041AD3}">
      <dgm:prSet/>
      <dgm:spPr/>
      <dgm:t>
        <a:bodyPr/>
        <a:lstStyle/>
        <a:p>
          <a:endParaRPr lang="en-PG"/>
        </a:p>
      </dgm:t>
    </dgm:pt>
    <dgm:pt modelId="{9CEF5266-A6C2-4BEA-BE35-8DE46664B3CB}">
      <dgm:prSet phldrT="[Text]" custT="1"/>
      <dgm:spPr/>
      <dgm:t>
        <a:bodyPr/>
        <a:lstStyle/>
        <a:p>
          <a:pPr algn="ctr"/>
          <a:r>
            <a:rPr lang="en-US" sz="1800" dirty="0">
              <a:solidFill>
                <a:srgbClr val="FFC000"/>
              </a:solidFill>
            </a:rPr>
            <a:t>Implement Data Governance &amp; Data Protection Policy (Implementation Strategy)</a:t>
          </a:r>
          <a:endParaRPr lang="en-PG" sz="1800" dirty="0">
            <a:solidFill>
              <a:srgbClr val="FFC000"/>
            </a:solidFill>
          </a:endParaRPr>
        </a:p>
      </dgm:t>
    </dgm:pt>
    <dgm:pt modelId="{1B4CE826-F6A3-4EFB-AB74-90073559A7D8}" type="parTrans" cxnId="{9049D39A-4996-41D1-88BC-76B5648E576D}">
      <dgm:prSet/>
      <dgm:spPr/>
      <dgm:t>
        <a:bodyPr/>
        <a:lstStyle/>
        <a:p>
          <a:endParaRPr lang="en-PG"/>
        </a:p>
      </dgm:t>
    </dgm:pt>
    <dgm:pt modelId="{AC805EB5-80B1-483C-8150-1AB08C5E2DC6}" type="sibTrans" cxnId="{9049D39A-4996-41D1-88BC-76B5648E576D}">
      <dgm:prSet/>
      <dgm:spPr/>
      <dgm:t>
        <a:bodyPr/>
        <a:lstStyle/>
        <a:p>
          <a:endParaRPr lang="en-PG"/>
        </a:p>
      </dgm:t>
    </dgm:pt>
    <dgm:pt modelId="{7035EF3B-4F2B-4CE8-8398-E97F7430E261}">
      <dgm:prSet phldrT="[Text]" custT="1"/>
      <dgm:spPr/>
      <dgm:t>
        <a:bodyPr/>
        <a:lstStyle/>
        <a:p>
          <a:pPr algn="ctr"/>
          <a:r>
            <a:rPr lang="en-US" sz="1800" dirty="0"/>
            <a:t>Coordinate Implementation Across Agencies</a:t>
          </a:r>
          <a:endParaRPr lang="en-PG" sz="1800" dirty="0"/>
        </a:p>
      </dgm:t>
    </dgm:pt>
    <dgm:pt modelId="{AFC2BCF6-FD00-4EA9-916E-BA01B34E8A46}" type="parTrans" cxnId="{6795C1AF-4BBE-4E37-964B-A7DF99782A98}">
      <dgm:prSet/>
      <dgm:spPr/>
      <dgm:t>
        <a:bodyPr/>
        <a:lstStyle/>
        <a:p>
          <a:endParaRPr lang="en-PG"/>
        </a:p>
      </dgm:t>
    </dgm:pt>
    <dgm:pt modelId="{22BE7C7A-40F4-40D5-845B-B2BD5349A0F4}" type="sibTrans" cxnId="{6795C1AF-4BBE-4E37-964B-A7DF99782A98}">
      <dgm:prSet/>
      <dgm:spPr/>
      <dgm:t>
        <a:bodyPr/>
        <a:lstStyle/>
        <a:p>
          <a:endParaRPr lang="en-PG"/>
        </a:p>
      </dgm:t>
    </dgm:pt>
    <dgm:pt modelId="{DA708EE9-8C25-400F-8E36-6993C4D7B7AC}">
      <dgm:prSet phldrT="[Text]" custT="1"/>
      <dgm:spPr/>
      <dgm:t>
        <a:bodyPr/>
        <a:lstStyle/>
        <a:p>
          <a:pPr algn="ctr"/>
          <a:r>
            <a:rPr lang="en-US" sz="1800" dirty="0"/>
            <a:t>Monitor Compliance and Conduct  Audits</a:t>
          </a:r>
          <a:endParaRPr lang="en-PG" sz="1800" dirty="0"/>
        </a:p>
      </dgm:t>
    </dgm:pt>
    <dgm:pt modelId="{CEC248B7-139F-42DD-B615-F89C61556349}" type="parTrans" cxnId="{0012CF84-FB6A-40B0-BD6E-21C7024127F7}">
      <dgm:prSet/>
      <dgm:spPr/>
      <dgm:t>
        <a:bodyPr/>
        <a:lstStyle/>
        <a:p>
          <a:endParaRPr lang="en-PG"/>
        </a:p>
      </dgm:t>
    </dgm:pt>
    <dgm:pt modelId="{A010D95E-BB7E-4731-96B3-F92E38F5757E}" type="sibTrans" cxnId="{0012CF84-FB6A-40B0-BD6E-21C7024127F7}">
      <dgm:prSet/>
      <dgm:spPr/>
      <dgm:t>
        <a:bodyPr/>
        <a:lstStyle/>
        <a:p>
          <a:endParaRPr lang="en-PG"/>
        </a:p>
      </dgm:t>
    </dgm:pt>
    <dgm:pt modelId="{6BFB8E0C-1B2A-4138-822A-78121CA2AB95}">
      <dgm:prSet phldrT="[Text]" custT="1"/>
      <dgm:spPr/>
      <dgm:t>
        <a:bodyPr/>
        <a:lstStyle/>
        <a:p>
          <a:pPr algn="ctr"/>
          <a:r>
            <a:rPr lang="en-US" sz="1800" dirty="0">
              <a:solidFill>
                <a:srgbClr val="FFC000"/>
              </a:solidFill>
            </a:rPr>
            <a:t>Develop and Implement Data Protection Legislation </a:t>
          </a:r>
          <a:endParaRPr lang="en-PG" sz="1800" dirty="0">
            <a:solidFill>
              <a:srgbClr val="FFC000"/>
            </a:solidFill>
          </a:endParaRPr>
        </a:p>
      </dgm:t>
    </dgm:pt>
    <dgm:pt modelId="{6F82C234-2C11-4648-AE17-3BE6C40B897C}" type="parTrans" cxnId="{1ECFD988-22DF-44DF-8DE5-F941AAA23F78}">
      <dgm:prSet/>
      <dgm:spPr/>
      <dgm:t>
        <a:bodyPr/>
        <a:lstStyle/>
        <a:p>
          <a:endParaRPr lang="en-PG"/>
        </a:p>
      </dgm:t>
    </dgm:pt>
    <dgm:pt modelId="{7166D93C-6AB0-4DEB-8E15-07C108131B1C}" type="sibTrans" cxnId="{1ECFD988-22DF-44DF-8DE5-F941AAA23F78}">
      <dgm:prSet/>
      <dgm:spPr/>
      <dgm:t>
        <a:bodyPr/>
        <a:lstStyle/>
        <a:p>
          <a:endParaRPr lang="en-PG"/>
        </a:p>
      </dgm:t>
    </dgm:pt>
    <dgm:pt modelId="{6CD54EA8-6CF9-43AA-878C-49A8BF39B296}">
      <dgm:prSet phldrT="[Text]" custT="1"/>
      <dgm:spPr/>
      <dgm:t>
        <a:bodyPr/>
        <a:lstStyle/>
        <a:p>
          <a:pPr algn="ctr"/>
          <a:r>
            <a:rPr lang="en-US" sz="1800" dirty="0">
              <a:solidFill>
                <a:srgbClr val="FFC000"/>
              </a:solidFill>
            </a:rPr>
            <a:t>Facilitate Centralized Data Infrastructure (Information Mediator Building Block - SDE )</a:t>
          </a:r>
          <a:endParaRPr lang="en-PG" sz="1800" dirty="0">
            <a:solidFill>
              <a:srgbClr val="FFC000"/>
            </a:solidFill>
          </a:endParaRPr>
        </a:p>
      </dgm:t>
    </dgm:pt>
    <dgm:pt modelId="{EACD8A7B-76E2-4D53-9BEE-67247AAEB6F0}" type="parTrans" cxnId="{38ADC13C-CA70-40E8-B212-71E0481396C0}">
      <dgm:prSet/>
      <dgm:spPr/>
      <dgm:t>
        <a:bodyPr/>
        <a:lstStyle/>
        <a:p>
          <a:endParaRPr lang="en-PG"/>
        </a:p>
      </dgm:t>
    </dgm:pt>
    <dgm:pt modelId="{4261AA18-0EE0-49B5-8A3F-AF023EEBF207}" type="sibTrans" cxnId="{38ADC13C-CA70-40E8-B212-71E0481396C0}">
      <dgm:prSet/>
      <dgm:spPr/>
      <dgm:t>
        <a:bodyPr/>
        <a:lstStyle/>
        <a:p>
          <a:endParaRPr lang="en-PG"/>
        </a:p>
      </dgm:t>
    </dgm:pt>
    <dgm:pt modelId="{34EB1843-61A6-4F61-9D0A-7961341E7A67}" type="pres">
      <dgm:prSet presAssocID="{E3DF002D-FB03-45D8-8E90-3AB105EAE7F0}" presName="theList" presStyleCnt="0">
        <dgm:presLayoutVars>
          <dgm:dir/>
          <dgm:animLvl val="lvl"/>
          <dgm:resizeHandles val="exact"/>
        </dgm:presLayoutVars>
      </dgm:prSet>
      <dgm:spPr/>
    </dgm:pt>
    <dgm:pt modelId="{7BADF70C-BB0B-4046-9474-1E219DAD200D}" type="pres">
      <dgm:prSet presAssocID="{4A133D3A-19FC-4C51-B679-92B09BBE9AE3}" presName="compNode" presStyleCnt="0"/>
      <dgm:spPr/>
    </dgm:pt>
    <dgm:pt modelId="{1CDE099C-EDBA-43EE-A2A7-8BEB08D0593B}" type="pres">
      <dgm:prSet presAssocID="{4A133D3A-19FC-4C51-B679-92B09BBE9AE3}" presName="aNode" presStyleLbl="bgShp" presStyleIdx="0" presStyleCnt="2"/>
      <dgm:spPr/>
    </dgm:pt>
    <dgm:pt modelId="{681F9DE7-9576-449A-A627-0F53777A96CB}" type="pres">
      <dgm:prSet presAssocID="{4A133D3A-19FC-4C51-B679-92B09BBE9AE3}" presName="textNode" presStyleLbl="bgShp" presStyleIdx="0" presStyleCnt="2"/>
      <dgm:spPr/>
    </dgm:pt>
    <dgm:pt modelId="{AA1E4F54-D90E-4DFD-9F0B-7B904D559663}" type="pres">
      <dgm:prSet presAssocID="{4A133D3A-19FC-4C51-B679-92B09BBE9AE3}" presName="compChildNode" presStyleCnt="0"/>
      <dgm:spPr/>
    </dgm:pt>
    <dgm:pt modelId="{992D3D3E-F54D-44E4-9E6B-D9A7CFCA51A4}" type="pres">
      <dgm:prSet presAssocID="{4A133D3A-19FC-4C51-B679-92B09BBE9AE3}" presName="theInnerList" presStyleCnt="0"/>
      <dgm:spPr/>
    </dgm:pt>
    <dgm:pt modelId="{D7256299-1F70-49A6-80C8-E0F319BBC9B1}" type="pres">
      <dgm:prSet presAssocID="{A8B7A11C-D4BF-4AF3-BD19-4D154C8A124E}" presName="childNode" presStyleLbl="node1" presStyleIdx="0" presStyleCnt="13" custScaleX="113512" custScaleY="2000000">
        <dgm:presLayoutVars>
          <dgm:bulletEnabled val="1"/>
        </dgm:presLayoutVars>
      </dgm:prSet>
      <dgm:spPr/>
    </dgm:pt>
    <dgm:pt modelId="{C15E7294-CCC6-48A9-BF5B-BB217A0A25EB}" type="pres">
      <dgm:prSet presAssocID="{A8B7A11C-D4BF-4AF3-BD19-4D154C8A124E}" presName="aSpace2" presStyleCnt="0"/>
      <dgm:spPr/>
    </dgm:pt>
    <dgm:pt modelId="{96AE6212-D1A3-442C-A08A-5CBA7678B654}" type="pres">
      <dgm:prSet presAssocID="{DFFD57E7-9F14-4DA6-B932-B8B0A9BC4A37}" presName="childNode" presStyleLbl="node1" presStyleIdx="1" presStyleCnt="13" custScaleX="113512" custScaleY="2000000">
        <dgm:presLayoutVars>
          <dgm:bulletEnabled val="1"/>
        </dgm:presLayoutVars>
      </dgm:prSet>
      <dgm:spPr/>
    </dgm:pt>
    <dgm:pt modelId="{04574536-C503-4770-ACEB-F74B6B859981}" type="pres">
      <dgm:prSet presAssocID="{DFFD57E7-9F14-4DA6-B932-B8B0A9BC4A37}" presName="aSpace2" presStyleCnt="0"/>
      <dgm:spPr/>
    </dgm:pt>
    <dgm:pt modelId="{563C14E3-A60E-46B8-B4E1-0B0004B377EF}" type="pres">
      <dgm:prSet presAssocID="{6323432B-1173-44CB-911B-74AC68B044D5}" presName="childNode" presStyleLbl="node1" presStyleIdx="2" presStyleCnt="13" custScaleX="113512" custScaleY="2000000">
        <dgm:presLayoutVars>
          <dgm:bulletEnabled val="1"/>
        </dgm:presLayoutVars>
      </dgm:prSet>
      <dgm:spPr/>
    </dgm:pt>
    <dgm:pt modelId="{87C82620-CC0C-4ECC-84E8-9DAE5A884AB0}" type="pres">
      <dgm:prSet presAssocID="{6323432B-1173-44CB-911B-74AC68B044D5}" presName="aSpace2" presStyleCnt="0"/>
      <dgm:spPr/>
    </dgm:pt>
    <dgm:pt modelId="{308471CB-B3BC-4D33-88EA-26C38079B950}" type="pres">
      <dgm:prSet presAssocID="{EDD37FB3-E122-4B16-986A-026ABCC47206}" presName="childNode" presStyleLbl="node1" presStyleIdx="3" presStyleCnt="13" custScaleX="113512" custScaleY="2000000">
        <dgm:presLayoutVars>
          <dgm:bulletEnabled val="1"/>
        </dgm:presLayoutVars>
      </dgm:prSet>
      <dgm:spPr/>
    </dgm:pt>
    <dgm:pt modelId="{48B94025-C8BF-4650-8193-B96D7F8CE028}" type="pres">
      <dgm:prSet presAssocID="{EDD37FB3-E122-4B16-986A-026ABCC47206}" presName="aSpace2" presStyleCnt="0"/>
      <dgm:spPr/>
    </dgm:pt>
    <dgm:pt modelId="{733865EA-89F3-48C8-9D01-75A90B158A67}" type="pres">
      <dgm:prSet presAssocID="{F514252E-5C10-4892-AB20-BD706005778F}" presName="childNode" presStyleLbl="node1" presStyleIdx="4" presStyleCnt="13" custScaleX="113512" custScaleY="2000000">
        <dgm:presLayoutVars>
          <dgm:bulletEnabled val="1"/>
        </dgm:presLayoutVars>
      </dgm:prSet>
      <dgm:spPr/>
    </dgm:pt>
    <dgm:pt modelId="{E049BEC1-E5C2-455C-884D-7EE00BE7970F}" type="pres">
      <dgm:prSet presAssocID="{F514252E-5C10-4892-AB20-BD706005778F}" presName="aSpace2" presStyleCnt="0"/>
      <dgm:spPr/>
    </dgm:pt>
    <dgm:pt modelId="{98DCD1C7-77C0-47C9-A055-BC170124C8E0}" type="pres">
      <dgm:prSet presAssocID="{2870F6E0-FA5D-461C-AE5E-4AF3875CC96D}" presName="childNode" presStyleLbl="node1" presStyleIdx="5" presStyleCnt="13" custScaleX="113512" custScaleY="2000000">
        <dgm:presLayoutVars>
          <dgm:bulletEnabled val="1"/>
        </dgm:presLayoutVars>
      </dgm:prSet>
      <dgm:spPr/>
    </dgm:pt>
    <dgm:pt modelId="{7F992586-6D56-4C5E-8BC8-FD5B2BC2CE76}" type="pres">
      <dgm:prSet presAssocID="{2870F6E0-FA5D-461C-AE5E-4AF3875CC96D}" presName="aSpace2" presStyleCnt="0"/>
      <dgm:spPr/>
    </dgm:pt>
    <dgm:pt modelId="{505E3342-3281-47F1-95F7-0F7CF2A46213}" type="pres">
      <dgm:prSet presAssocID="{BEB09C55-351F-4741-95BD-3A4BC0A3CBEC}" presName="childNode" presStyleLbl="node1" presStyleIdx="6" presStyleCnt="13" custScaleX="113512" custScaleY="2000000">
        <dgm:presLayoutVars>
          <dgm:bulletEnabled val="1"/>
        </dgm:presLayoutVars>
      </dgm:prSet>
      <dgm:spPr/>
    </dgm:pt>
    <dgm:pt modelId="{1E74E9A2-CDB7-4CE3-ABA0-38738C33BF06}" type="pres">
      <dgm:prSet presAssocID="{4A133D3A-19FC-4C51-B679-92B09BBE9AE3}" presName="aSpace" presStyleCnt="0"/>
      <dgm:spPr/>
    </dgm:pt>
    <dgm:pt modelId="{F02E87EC-31C3-4672-B11E-3B8AFB6E39C2}" type="pres">
      <dgm:prSet presAssocID="{D1FDA8D7-7552-4B44-A155-839D01ECEA71}" presName="compNode" presStyleCnt="0"/>
      <dgm:spPr/>
    </dgm:pt>
    <dgm:pt modelId="{3920EB2E-FF14-4335-ADC8-9907B77CD9A9}" type="pres">
      <dgm:prSet presAssocID="{D1FDA8D7-7552-4B44-A155-839D01ECEA71}" presName="aNode" presStyleLbl="bgShp" presStyleIdx="1" presStyleCnt="2"/>
      <dgm:spPr/>
    </dgm:pt>
    <dgm:pt modelId="{A81C7D24-7DD2-4C4B-A1FD-620309F68F32}" type="pres">
      <dgm:prSet presAssocID="{D1FDA8D7-7552-4B44-A155-839D01ECEA71}" presName="textNode" presStyleLbl="bgShp" presStyleIdx="1" presStyleCnt="2"/>
      <dgm:spPr/>
    </dgm:pt>
    <dgm:pt modelId="{80D4D222-17A5-4B8A-8591-B20FF6077C06}" type="pres">
      <dgm:prSet presAssocID="{D1FDA8D7-7552-4B44-A155-839D01ECEA71}" presName="compChildNode" presStyleCnt="0"/>
      <dgm:spPr/>
    </dgm:pt>
    <dgm:pt modelId="{1BDF5FEE-930A-4FE8-A22C-FF89D9182F59}" type="pres">
      <dgm:prSet presAssocID="{D1FDA8D7-7552-4B44-A155-839D01ECEA71}" presName="theInnerList" presStyleCnt="0"/>
      <dgm:spPr/>
    </dgm:pt>
    <dgm:pt modelId="{C41C67B8-6835-4195-975E-D9CE1FB690F7}" type="pres">
      <dgm:prSet presAssocID="{EA680FFB-AEF4-4890-AAA0-F0A96184BF8A}" presName="childNode" presStyleLbl="node1" presStyleIdx="7" presStyleCnt="13" custScaleX="113512" custScaleY="2000000">
        <dgm:presLayoutVars>
          <dgm:bulletEnabled val="1"/>
        </dgm:presLayoutVars>
      </dgm:prSet>
      <dgm:spPr/>
    </dgm:pt>
    <dgm:pt modelId="{18BDB16A-E85D-483D-BC45-21B44E0BFCC0}" type="pres">
      <dgm:prSet presAssocID="{EA680FFB-AEF4-4890-AAA0-F0A96184BF8A}" presName="aSpace2" presStyleCnt="0"/>
      <dgm:spPr/>
    </dgm:pt>
    <dgm:pt modelId="{F6A60CD1-B305-4519-B718-DC46AB396449}" type="pres">
      <dgm:prSet presAssocID="{9CEF5266-A6C2-4BEA-BE35-8DE46664B3CB}" presName="childNode" presStyleLbl="node1" presStyleIdx="8" presStyleCnt="13" custScaleX="113512" custScaleY="2000000">
        <dgm:presLayoutVars>
          <dgm:bulletEnabled val="1"/>
        </dgm:presLayoutVars>
      </dgm:prSet>
      <dgm:spPr/>
    </dgm:pt>
    <dgm:pt modelId="{858C262A-65C0-49BD-8C83-F71F40BD25BA}" type="pres">
      <dgm:prSet presAssocID="{9CEF5266-A6C2-4BEA-BE35-8DE46664B3CB}" presName="aSpace2" presStyleCnt="0"/>
      <dgm:spPr/>
    </dgm:pt>
    <dgm:pt modelId="{D6CF7C99-BD4C-4CCD-A2F7-2B4919F22593}" type="pres">
      <dgm:prSet presAssocID="{7035EF3B-4F2B-4CE8-8398-E97F7430E261}" presName="childNode" presStyleLbl="node1" presStyleIdx="9" presStyleCnt="13" custScaleX="113512" custScaleY="2000000">
        <dgm:presLayoutVars>
          <dgm:bulletEnabled val="1"/>
        </dgm:presLayoutVars>
      </dgm:prSet>
      <dgm:spPr/>
    </dgm:pt>
    <dgm:pt modelId="{54554F73-CA81-4CC5-9CEB-310C1A2F2863}" type="pres">
      <dgm:prSet presAssocID="{7035EF3B-4F2B-4CE8-8398-E97F7430E261}" presName="aSpace2" presStyleCnt="0"/>
      <dgm:spPr/>
    </dgm:pt>
    <dgm:pt modelId="{BE622758-2C0A-498F-8B6A-D136B3A2E0A4}" type="pres">
      <dgm:prSet presAssocID="{DA708EE9-8C25-400F-8E36-6993C4D7B7AC}" presName="childNode" presStyleLbl="node1" presStyleIdx="10" presStyleCnt="13" custScaleX="113512" custScaleY="2000000">
        <dgm:presLayoutVars>
          <dgm:bulletEnabled val="1"/>
        </dgm:presLayoutVars>
      </dgm:prSet>
      <dgm:spPr/>
    </dgm:pt>
    <dgm:pt modelId="{71F962F0-8516-4D07-BF43-E17B021E58A9}" type="pres">
      <dgm:prSet presAssocID="{DA708EE9-8C25-400F-8E36-6993C4D7B7AC}" presName="aSpace2" presStyleCnt="0"/>
      <dgm:spPr/>
    </dgm:pt>
    <dgm:pt modelId="{41AE21CC-3197-41B1-AED3-9E5FCB79BDD9}" type="pres">
      <dgm:prSet presAssocID="{6BFB8E0C-1B2A-4138-822A-78121CA2AB95}" presName="childNode" presStyleLbl="node1" presStyleIdx="11" presStyleCnt="13" custScaleX="113512" custScaleY="2000000">
        <dgm:presLayoutVars>
          <dgm:bulletEnabled val="1"/>
        </dgm:presLayoutVars>
      </dgm:prSet>
      <dgm:spPr/>
    </dgm:pt>
    <dgm:pt modelId="{065543AE-B3E4-424E-8A1B-42637AB71557}" type="pres">
      <dgm:prSet presAssocID="{6BFB8E0C-1B2A-4138-822A-78121CA2AB95}" presName="aSpace2" presStyleCnt="0"/>
      <dgm:spPr/>
    </dgm:pt>
    <dgm:pt modelId="{5D41AA14-CD19-4B41-BC2D-B5BE07D4FB06}" type="pres">
      <dgm:prSet presAssocID="{6CD54EA8-6CF9-43AA-878C-49A8BF39B296}" presName="childNode" presStyleLbl="node1" presStyleIdx="12" presStyleCnt="13" custScaleX="113512" custScaleY="2000000">
        <dgm:presLayoutVars>
          <dgm:bulletEnabled val="1"/>
        </dgm:presLayoutVars>
      </dgm:prSet>
      <dgm:spPr/>
    </dgm:pt>
  </dgm:ptLst>
  <dgm:cxnLst>
    <dgm:cxn modelId="{4220C802-16CE-4B22-9111-6F8A7D04F7C2}" type="presOf" srcId="{7035EF3B-4F2B-4CE8-8398-E97F7430E261}" destId="{D6CF7C99-BD4C-4CCD-A2F7-2B4919F22593}" srcOrd="0" destOrd="0" presId="urn:microsoft.com/office/officeart/2005/8/layout/lProcess2"/>
    <dgm:cxn modelId="{F6D47908-152E-4B7B-82EB-4C4F03960CBA}" srcId="{4A133D3A-19FC-4C51-B679-92B09BBE9AE3}" destId="{DFFD57E7-9F14-4DA6-B932-B8B0A9BC4A37}" srcOrd="1" destOrd="0" parTransId="{AE19C168-28C6-4188-974E-398FE218599F}" sibTransId="{CA40702A-3CF9-4716-B5A7-3F2B65181247}"/>
    <dgm:cxn modelId="{AB2E2724-78D8-4F30-9446-206DCD294C9A}" type="presOf" srcId="{EDD37FB3-E122-4B16-986A-026ABCC47206}" destId="{308471CB-B3BC-4D33-88EA-26C38079B950}" srcOrd="0" destOrd="0" presId="urn:microsoft.com/office/officeart/2005/8/layout/lProcess2"/>
    <dgm:cxn modelId="{38ADC13C-CA70-40E8-B212-71E0481396C0}" srcId="{D1FDA8D7-7552-4B44-A155-839D01ECEA71}" destId="{6CD54EA8-6CF9-43AA-878C-49A8BF39B296}" srcOrd="5" destOrd="0" parTransId="{EACD8A7B-76E2-4D53-9BEE-67247AAEB6F0}" sibTransId="{4261AA18-0EE0-49B5-8A3F-AF023EEBF207}"/>
    <dgm:cxn modelId="{57528541-D47E-4491-AD02-9F1FE15EC38C}" type="presOf" srcId="{DFFD57E7-9F14-4DA6-B932-B8B0A9BC4A37}" destId="{96AE6212-D1A3-442C-A08A-5CBA7678B654}" srcOrd="0" destOrd="0" presId="urn:microsoft.com/office/officeart/2005/8/layout/lProcess2"/>
    <dgm:cxn modelId="{FA620547-7A68-4A2A-A03F-81D3FC96B645}" type="presOf" srcId="{F514252E-5C10-4892-AB20-BD706005778F}" destId="{733865EA-89F3-48C8-9D01-75A90B158A67}" srcOrd="0" destOrd="0" presId="urn:microsoft.com/office/officeart/2005/8/layout/lProcess2"/>
    <dgm:cxn modelId="{DD83B46A-2F20-4778-AA56-8DD19AC1F1A4}" srcId="{4A133D3A-19FC-4C51-B679-92B09BBE9AE3}" destId="{A8B7A11C-D4BF-4AF3-BD19-4D154C8A124E}" srcOrd="0" destOrd="0" parTransId="{7C219634-CBBB-422B-8C11-68987205621C}" sibTransId="{7404E6E9-F2DE-40EA-91FD-3DEFA5FF894F}"/>
    <dgm:cxn modelId="{8A74BD4A-29CF-4B98-B609-39521B92ED08}" type="presOf" srcId="{2870F6E0-FA5D-461C-AE5E-4AF3875CC96D}" destId="{98DCD1C7-77C0-47C9-A055-BC170124C8E0}" srcOrd="0" destOrd="0" presId="urn:microsoft.com/office/officeart/2005/8/layout/lProcess2"/>
    <dgm:cxn modelId="{25B0824D-EE11-4359-B762-449DB8041AD3}" srcId="{4A133D3A-19FC-4C51-B679-92B09BBE9AE3}" destId="{BEB09C55-351F-4741-95BD-3A4BC0A3CBEC}" srcOrd="6" destOrd="0" parTransId="{4D56DC08-B4D4-44D8-AF08-A410201B8D7B}" sibTransId="{675A1225-C80C-4D39-80F9-FF516249EE55}"/>
    <dgm:cxn modelId="{D256E16E-0694-4065-8409-ACA86C1498AF}" type="presOf" srcId="{9CEF5266-A6C2-4BEA-BE35-8DE46664B3CB}" destId="{F6A60CD1-B305-4519-B718-DC46AB396449}" srcOrd="0" destOrd="0" presId="urn:microsoft.com/office/officeart/2005/8/layout/lProcess2"/>
    <dgm:cxn modelId="{AAC24870-96AD-4F4C-8ED6-3A12830518A4}" srcId="{D1FDA8D7-7552-4B44-A155-839D01ECEA71}" destId="{EA680FFB-AEF4-4890-AAA0-F0A96184BF8A}" srcOrd="0" destOrd="0" parTransId="{BA2E7193-A192-4CEC-95F3-029B35BCCE67}" sibTransId="{B1AC06CD-08CB-4906-8FA3-CE717DD8D982}"/>
    <dgm:cxn modelId="{13DF0B59-66FE-438C-9FE3-DDEFD088EFAE}" type="presOf" srcId="{4A133D3A-19FC-4C51-B679-92B09BBE9AE3}" destId="{681F9DE7-9576-449A-A627-0F53777A96CB}" srcOrd="1" destOrd="0" presId="urn:microsoft.com/office/officeart/2005/8/layout/lProcess2"/>
    <dgm:cxn modelId="{0012CF84-FB6A-40B0-BD6E-21C7024127F7}" srcId="{D1FDA8D7-7552-4B44-A155-839D01ECEA71}" destId="{DA708EE9-8C25-400F-8E36-6993C4D7B7AC}" srcOrd="3" destOrd="0" parTransId="{CEC248B7-139F-42DD-B615-F89C61556349}" sibTransId="{A010D95E-BB7E-4731-96B3-F92E38F5757E}"/>
    <dgm:cxn modelId="{1ECFD988-22DF-44DF-8DE5-F941AAA23F78}" srcId="{D1FDA8D7-7552-4B44-A155-839D01ECEA71}" destId="{6BFB8E0C-1B2A-4138-822A-78121CA2AB95}" srcOrd="4" destOrd="0" parTransId="{6F82C234-2C11-4648-AE17-3BE6C40B897C}" sibTransId="{7166D93C-6AB0-4DEB-8E15-07C108131B1C}"/>
    <dgm:cxn modelId="{3683BE8B-4FFD-437B-AAF3-D39B2AE91DB3}" type="presOf" srcId="{D1FDA8D7-7552-4B44-A155-839D01ECEA71}" destId="{A81C7D24-7DD2-4C4B-A1FD-620309F68F32}" srcOrd="1" destOrd="0" presId="urn:microsoft.com/office/officeart/2005/8/layout/lProcess2"/>
    <dgm:cxn modelId="{B15F2A8C-F4E1-417C-A10A-C56ECFC581A6}" srcId="{4A133D3A-19FC-4C51-B679-92B09BBE9AE3}" destId="{F514252E-5C10-4892-AB20-BD706005778F}" srcOrd="4" destOrd="0" parTransId="{5903FA11-239C-4DF1-AB59-A05D5513B038}" sibTransId="{5F8F4C94-33F1-46CD-9500-72704BC7428E}"/>
    <dgm:cxn modelId="{B8D77995-5BF9-4314-942B-7C43D2ACB4FD}" type="presOf" srcId="{E3DF002D-FB03-45D8-8E90-3AB105EAE7F0}" destId="{34EB1843-61A6-4F61-9D0A-7961341E7A67}" srcOrd="0" destOrd="0" presId="urn:microsoft.com/office/officeart/2005/8/layout/lProcess2"/>
    <dgm:cxn modelId="{2C100E97-4ADC-4069-B24F-8FAFAB60C608}" srcId="{4A133D3A-19FC-4C51-B679-92B09BBE9AE3}" destId="{EDD37FB3-E122-4B16-986A-026ABCC47206}" srcOrd="3" destOrd="0" parTransId="{ADCAA917-05A3-4FBA-9A10-6F6A9DA1CAD2}" sibTransId="{00733DA9-D7B8-4BF5-9CCC-8C59C45E73A4}"/>
    <dgm:cxn modelId="{9049D39A-4996-41D1-88BC-76B5648E576D}" srcId="{D1FDA8D7-7552-4B44-A155-839D01ECEA71}" destId="{9CEF5266-A6C2-4BEA-BE35-8DE46664B3CB}" srcOrd="1" destOrd="0" parTransId="{1B4CE826-F6A3-4EFB-AB74-90073559A7D8}" sibTransId="{AC805EB5-80B1-483C-8150-1AB08C5E2DC6}"/>
    <dgm:cxn modelId="{3B0DF89E-6813-48DC-8696-1CE33E3F2F72}" type="presOf" srcId="{EA680FFB-AEF4-4890-AAA0-F0A96184BF8A}" destId="{C41C67B8-6835-4195-975E-D9CE1FB690F7}" srcOrd="0" destOrd="0" presId="urn:microsoft.com/office/officeart/2005/8/layout/lProcess2"/>
    <dgm:cxn modelId="{D86F09A2-9FB4-45F1-929E-77A71FCD79EC}" srcId="{E3DF002D-FB03-45D8-8E90-3AB105EAE7F0}" destId="{4A133D3A-19FC-4C51-B679-92B09BBE9AE3}" srcOrd="0" destOrd="0" parTransId="{03050379-9EC5-4B89-AEEC-097813BA5ECC}" sibTransId="{0A7C0405-E7EF-4CDC-BC99-56E80403CDE1}"/>
    <dgm:cxn modelId="{02A780A4-D226-4A1C-AF2A-74DFE1E012CC}" srcId="{E3DF002D-FB03-45D8-8E90-3AB105EAE7F0}" destId="{D1FDA8D7-7552-4B44-A155-839D01ECEA71}" srcOrd="1" destOrd="0" parTransId="{C7A2524B-3B5C-4333-952F-631B6F1252AC}" sibTransId="{98A06D3E-9890-450C-8961-7800B5E64DA5}"/>
    <dgm:cxn modelId="{6795C1AF-4BBE-4E37-964B-A7DF99782A98}" srcId="{D1FDA8D7-7552-4B44-A155-839D01ECEA71}" destId="{7035EF3B-4F2B-4CE8-8398-E97F7430E261}" srcOrd="2" destOrd="0" parTransId="{AFC2BCF6-FD00-4EA9-916E-BA01B34E8A46}" sibTransId="{22BE7C7A-40F4-40D5-845B-B2BD5349A0F4}"/>
    <dgm:cxn modelId="{BF41B1B1-8C50-4521-95F6-82AB47D2312E}" type="presOf" srcId="{DA708EE9-8C25-400F-8E36-6993C4D7B7AC}" destId="{BE622758-2C0A-498F-8B6A-D136B3A2E0A4}" srcOrd="0" destOrd="0" presId="urn:microsoft.com/office/officeart/2005/8/layout/lProcess2"/>
    <dgm:cxn modelId="{297882C2-14FA-4212-A6A8-6FC574E772DF}" srcId="{4A133D3A-19FC-4C51-B679-92B09BBE9AE3}" destId="{2870F6E0-FA5D-461C-AE5E-4AF3875CC96D}" srcOrd="5" destOrd="0" parTransId="{DDAB722C-74E0-4B53-A9B9-A7D8867E4E44}" sibTransId="{3A3C45F3-77CC-4F65-8809-78E30C1B9026}"/>
    <dgm:cxn modelId="{7BEC97C4-3AA6-48F3-B4A2-2C2D88AEE05E}" type="presOf" srcId="{6BFB8E0C-1B2A-4138-822A-78121CA2AB95}" destId="{41AE21CC-3197-41B1-AED3-9E5FCB79BDD9}" srcOrd="0" destOrd="0" presId="urn:microsoft.com/office/officeart/2005/8/layout/lProcess2"/>
    <dgm:cxn modelId="{81D9A3D0-D77E-4861-AE29-341265831D3F}" srcId="{4A133D3A-19FC-4C51-B679-92B09BBE9AE3}" destId="{6323432B-1173-44CB-911B-74AC68B044D5}" srcOrd="2" destOrd="0" parTransId="{EE5FFFD6-AC2C-4970-9623-C059F6F08751}" sibTransId="{FA3EF980-A574-41DC-8245-E654139F0EEB}"/>
    <dgm:cxn modelId="{5FE4D7E0-167E-4BFA-BC4F-E3F4AA169988}" type="presOf" srcId="{BEB09C55-351F-4741-95BD-3A4BC0A3CBEC}" destId="{505E3342-3281-47F1-95F7-0F7CF2A46213}" srcOrd="0" destOrd="0" presId="urn:microsoft.com/office/officeart/2005/8/layout/lProcess2"/>
    <dgm:cxn modelId="{285F1FE8-766B-4A9E-89F8-5BBA39140B92}" type="presOf" srcId="{A8B7A11C-D4BF-4AF3-BD19-4D154C8A124E}" destId="{D7256299-1F70-49A6-80C8-E0F319BBC9B1}" srcOrd="0" destOrd="0" presId="urn:microsoft.com/office/officeart/2005/8/layout/lProcess2"/>
    <dgm:cxn modelId="{9E7E6BF2-9A72-457D-827B-25EAFBF776AD}" type="presOf" srcId="{6CD54EA8-6CF9-43AA-878C-49A8BF39B296}" destId="{5D41AA14-CD19-4B41-BC2D-B5BE07D4FB06}" srcOrd="0" destOrd="0" presId="urn:microsoft.com/office/officeart/2005/8/layout/lProcess2"/>
    <dgm:cxn modelId="{4F5CFDF2-7E6C-45ED-8BDC-E37D22A086C1}" type="presOf" srcId="{6323432B-1173-44CB-911B-74AC68B044D5}" destId="{563C14E3-A60E-46B8-B4E1-0B0004B377EF}" srcOrd="0" destOrd="0" presId="urn:microsoft.com/office/officeart/2005/8/layout/lProcess2"/>
    <dgm:cxn modelId="{C5DA77FD-938B-47BD-B695-881EB6D7C2EB}" type="presOf" srcId="{D1FDA8D7-7552-4B44-A155-839D01ECEA71}" destId="{3920EB2E-FF14-4335-ADC8-9907B77CD9A9}" srcOrd="0" destOrd="0" presId="urn:microsoft.com/office/officeart/2005/8/layout/lProcess2"/>
    <dgm:cxn modelId="{16897AFF-EE0F-4354-8976-5DFBDFC62D62}" type="presOf" srcId="{4A133D3A-19FC-4C51-B679-92B09BBE9AE3}" destId="{1CDE099C-EDBA-43EE-A2A7-8BEB08D0593B}" srcOrd="0" destOrd="0" presId="urn:microsoft.com/office/officeart/2005/8/layout/lProcess2"/>
    <dgm:cxn modelId="{762C7F1E-C3ED-47B9-96F2-80C5C9F0A2AD}" type="presParOf" srcId="{34EB1843-61A6-4F61-9D0A-7961341E7A67}" destId="{7BADF70C-BB0B-4046-9474-1E219DAD200D}" srcOrd="0" destOrd="0" presId="urn:microsoft.com/office/officeart/2005/8/layout/lProcess2"/>
    <dgm:cxn modelId="{A53CFB0E-4EC7-446C-8965-1D9005DE87D0}" type="presParOf" srcId="{7BADF70C-BB0B-4046-9474-1E219DAD200D}" destId="{1CDE099C-EDBA-43EE-A2A7-8BEB08D0593B}" srcOrd="0" destOrd="0" presId="urn:microsoft.com/office/officeart/2005/8/layout/lProcess2"/>
    <dgm:cxn modelId="{55BC7577-E7DF-4D97-AFDA-06978BB91948}" type="presParOf" srcId="{7BADF70C-BB0B-4046-9474-1E219DAD200D}" destId="{681F9DE7-9576-449A-A627-0F53777A96CB}" srcOrd="1" destOrd="0" presId="urn:microsoft.com/office/officeart/2005/8/layout/lProcess2"/>
    <dgm:cxn modelId="{DF5F0E78-D9F5-4F7D-B518-DA1EB2E82D05}" type="presParOf" srcId="{7BADF70C-BB0B-4046-9474-1E219DAD200D}" destId="{AA1E4F54-D90E-4DFD-9F0B-7B904D559663}" srcOrd="2" destOrd="0" presId="urn:microsoft.com/office/officeart/2005/8/layout/lProcess2"/>
    <dgm:cxn modelId="{B18B0E70-49A2-4B89-9CB4-624AFBE108BD}" type="presParOf" srcId="{AA1E4F54-D90E-4DFD-9F0B-7B904D559663}" destId="{992D3D3E-F54D-44E4-9E6B-D9A7CFCA51A4}" srcOrd="0" destOrd="0" presId="urn:microsoft.com/office/officeart/2005/8/layout/lProcess2"/>
    <dgm:cxn modelId="{7C49C08D-73C2-45F1-9561-1C79D2FB5B68}" type="presParOf" srcId="{992D3D3E-F54D-44E4-9E6B-D9A7CFCA51A4}" destId="{D7256299-1F70-49A6-80C8-E0F319BBC9B1}" srcOrd="0" destOrd="0" presId="urn:microsoft.com/office/officeart/2005/8/layout/lProcess2"/>
    <dgm:cxn modelId="{252F7534-3088-4796-83B6-BC18A214BA1A}" type="presParOf" srcId="{992D3D3E-F54D-44E4-9E6B-D9A7CFCA51A4}" destId="{C15E7294-CCC6-48A9-BF5B-BB217A0A25EB}" srcOrd="1" destOrd="0" presId="urn:microsoft.com/office/officeart/2005/8/layout/lProcess2"/>
    <dgm:cxn modelId="{70333946-D7E9-461E-B3E9-2C7C27759CF2}" type="presParOf" srcId="{992D3D3E-F54D-44E4-9E6B-D9A7CFCA51A4}" destId="{96AE6212-D1A3-442C-A08A-5CBA7678B654}" srcOrd="2" destOrd="0" presId="urn:microsoft.com/office/officeart/2005/8/layout/lProcess2"/>
    <dgm:cxn modelId="{BA54127D-9924-4F83-8771-46D308BD5133}" type="presParOf" srcId="{992D3D3E-F54D-44E4-9E6B-D9A7CFCA51A4}" destId="{04574536-C503-4770-ACEB-F74B6B859981}" srcOrd="3" destOrd="0" presId="urn:microsoft.com/office/officeart/2005/8/layout/lProcess2"/>
    <dgm:cxn modelId="{29195F71-078D-4BEB-BDE3-AFB876E2A07B}" type="presParOf" srcId="{992D3D3E-F54D-44E4-9E6B-D9A7CFCA51A4}" destId="{563C14E3-A60E-46B8-B4E1-0B0004B377EF}" srcOrd="4" destOrd="0" presId="urn:microsoft.com/office/officeart/2005/8/layout/lProcess2"/>
    <dgm:cxn modelId="{D603192C-488C-4AC3-A722-BA8F78ADCD7F}" type="presParOf" srcId="{992D3D3E-F54D-44E4-9E6B-D9A7CFCA51A4}" destId="{87C82620-CC0C-4ECC-84E8-9DAE5A884AB0}" srcOrd="5" destOrd="0" presId="urn:microsoft.com/office/officeart/2005/8/layout/lProcess2"/>
    <dgm:cxn modelId="{184AF708-BBEF-4FFA-8410-D991DBA7CFD7}" type="presParOf" srcId="{992D3D3E-F54D-44E4-9E6B-D9A7CFCA51A4}" destId="{308471CB-B3BC-4D33-88EA-26C38079B950}" srcOrd="6" destOrd="0" presId="urn:microsoft.com/office/officeart/2005/8/layout/lProcess2"/>
    <dgm:cxn modelId="{353E0871-D0B9-4920-A939-0EE8E99CAED9}" type="presParOf" srcId="{992D3D3E-F54D-44E4-9E6B-D9A7CFCA51A4}" destId="{48B94025-C8BF-4650-8193-B96D7F8CE028}" srcOrd="7" destOrd="0" presId="urn:microsoft.com/office/officeart/2005/8/layout/lProcess2"/>
    <dgm:cxn modelId="{DC0624E7-3EEF-426E-8364-A7116B7857FC}" type="presParOf" srcId="{992D3D3E-F54D-44E4-9E6B-D9A7CFCA51A4}" destId="{733865EA-89F3-48C8-9D01-75A90B158A67}" srcOrd="8" destOrd="0" presId="urn:microsoft.com/office/officeart/2005/8/layout/lProcess2"/>
    <dgm:cxn modelId="{62ABED62-2D68-4265-A932-37B47F34E9AE}" type="presParOf" srcId="{992D3D3E-F54D-44E4-9E6B-D9A7CFCA51A4}" destId="{E049BEC1-E5C2-455C-884D-7EE00BE7970F}" srcOrd="9" destOrd="0" presId="urn:microsoft.com/office/officeart/2005/8/layout/lProcess2"/>
    <dgm:cxn modelId="{24F45F6D-4EEE-41D4-AD46-5D16FDF61ECB}" type="presParOf" srcId="{992D3D3E-F54D-44E4-9E6B-D9A7CFCA51A4}" destId="{98DCD1C7-77C0-47C9-A055-BC170124C8E0}" srcOrd="10" destOrd="0" presId="urn:microsoft.com/office/officeart/2005/8/layout/lProcess2"/>
    <dgm:cxn modelId="{1399E002-E223-4195-B48F-0FB3971AC76D}" type="presParOf" srcId="{992D3D3E-F54D-44E4-9E6B-D9A7CFCA51A4}" destId="{7F992586-6D56-4C5E-8BC8-FD5B2BC2CE76}" srcOrd="11" destOrd="0" presId="urn:microsoft.com/office/officeart/2005/8/layout/lProcess2"/>
    <dgm:cxn modelId="{B4928D31-EA06-4C53-B7DC-B8293B972A67}" type="presParOf" srcId="{992D3D3E-F54D-44E4-9E6B-D9A7CFCA51A4}" destId="{505E3342-3281-47F1-95F7-0F7CF2A46213}" srcOrd="12" destOrd="0" presId="urn:microsoft.com/office/officeart/2005/8/layout/lProcess2"/>
    <dgm:cxn modelId="{441CA453-F383-4315-A2B1-846652AC3EC5}" type="presParOf" srcId="{34EB1843-61A6-4F61-9D0A-7961341E7A67}" destId="{1E74E9A2-CDB7-4CE3-ABA0-38738C33BF06}" srcOrd="1" destOrd="0" presId="urn:microsoft.com/office/officeart/2005/8/layout/lProcess2"/>
    <dgm:cxn modelId="{EB85E47A-F2F5-43D6-80F9-82D740D4B03C}" type="presParOf" srcId="{34EB1843-61A6-4F61-9D0A-7961341E7A67}" destId="{F02E87EC-31C3-4672-B11E-3B8AFB6E39C2}" srcOrd="2" destOrd="0" presId="urn:microsoft.com/office/officeart/2005/8/layout/lProcess2"/>
    <dgm:cxn modelId="{FDFF7061-C029-42C1-98F8-AE27DE2D98FA}" type="presParOf" srcId="{F02E87EC-31C3-4672-B11E-3B8AFB6E39C2}" destId="{3920EB2E-FF14-4335-ADC8-9907B77CD9A9}" srcOrd="0" destOrd="0" presId="urn:microsoft.com/office/officeart/2005/8/layout/lProcess2"/>
    <dgm:cxn modelId="{6C864D07-F3DD-4552-9E58-6707FCC942AC}" type="presParOf" srcId="{F02E87EC-31C3-4672-B11E-3B8AFB6E39C2}" destId="{A81C7D24-7DD2-4C4B-A1FD-620309F68F32}" srcOrd="1" destOrd="0" presId="urn:microsoft.com/office/officeart/2005/8/layout/lProcess2"/>
    <dgm:cxn modelId="{30F4A2E0-A3CB-403F-92F3-F7DC08AFA273}" type="presParOf" srcId="{F02E87EC-31C3-4672-B11E-3B8AFB6E39C2}" destId="{80D4D222-17A5-4B8A-8591-B20FF6077C06}" srcOrd="2" destOrd="0" presId="urn:microsoft.com/office/officeart/2005/8/layout/lProcess2"/>
    <dgm:cxn modelId="{5E84E0CB-C4B8-4A68-8251-855DBD21FB45}" type="presParOf" srcId="{80D4D222-17A5-4B8A-8591-B20FF6077C06}" destId="{1BDF5FEE-930A-4FE8-A22C-FF89D9182F59}" srcOrd="0" destOrd="0" presId="urn:microsoft.com/office/officeart/2005/8/layout/lProcess2"/>
    <dgm:cxn modelId="{8517986C-D920-4818-A95C-5D28E1BC57CB}" type="presParOf" srcId="{1BDF5FEE-930A-4FE8-A22C-FF89D9182F59}" destId="{C41C67B8-6835-4195-975E-D9CE1FB690F7}" srcOrd="0" destOrd="0" presId="urn:microsoft.com/office/officeart/2005/8/layout/lProcess2"/>
    <dgm:cxn modelId="{7937132B-7F20-4584-855F-1C564A5A0569}" type="presParOf" srcId="{1BDF5FEE-930A-4FE8-A22C-FF89D9182F59}" destId="{18BDB16A-E85D-483D-BC45-21B44E0BFCC0}" srcOrd="1" destOrd="0" presId="urn:microsoft.com/office/officeart/2005/8/layout/lProcess2"/>
    <dgm:cxn modelId="{A25800B4-0087-4EB4-A194-91E0F050AE9C}" type="presParOf" srcId="{1BDF5FEE-930A-4FE8-A22C-FF89D9182F59}" destId="{F6A60CD1-B305-4519-B718-DC46AB396449}" srcOrd="2" destOrd="0" presId="urn:microsoft.com/office/officeart/2005/8/layout/lProcess2"/>
    <dgm:cxn modelId="{21AC34AE-A684-4B59-B6BF-5E31A4073220}" type="presParOf" srcId="{1BDF5FEE-930A-4FE8-A22C-FF89D9182F59}" destId="{858C262A-65C0-49BD-8C83-F71F40BD25BA}" srcOrd="3" destOrd="0" presId="urn:microsoft.com/office/officeart/2005/8/layout/lProcess2"/>
    <dgm:cxn modelId="{62B1B7FF-6F0D-4F08-9CF5-A16125A004C8}" type="presParOf" srcId="{1BDF5FEE-930A-4FE8-A22C-FF89D9182F59}" destId="{D6CF7C99-BD4C-4CCD-A2F7-2B4919F22593}" srcOrd="4" destOrd="0" presId="urn:microsoft.com/office/officeart/2005/8/layout/lProcess2"/>
    <dgm:cxn modelId="{483C49B2-8822-47F7-95E8-74AC027BA0CC}" type="presParOf" srcId="{1BDF5FEE-930A-4FE8-A22C-FF89D9182F59}" destId="{54554F73-CA81-4CC5-9CEB-310C1A2F2863}" srcOrd="5" destOrd="0" presId="urn:microsoft.com/office/officeart/2005/8/layout/lProcess2"/>
    <dgm:cxn modelId="{5F0F1B8D-76AD-4B84-A38A-20066FB871EA}" type="presParOf" srcId="{1BDF5FEE-930A-4FE8-A22C-FF89D9182F59}" destId="{BE622758-2C0A-498F-8B6A-D136B3A2E0A4}" srcOrd="6" destOrd="0" presId="urn:microsoft.com/office/officeart/2005/8/layout/lProcess2"/>
    <dgm:cxn modelId="{7259501A-9F37-4E91-AF0B-2BFD3B3FB538}" type="presParOf" srcId="{1BDF5FEE-930A-4FE8-A22C-FF89D9182F59}" destId="{71F962F0-8516-4D07-BF43-E17B021E58A9}" srcOrd="7" destOrd="0" presId="urn:microsoft.com/office/officeart/2005/8/layout/lProcess2"/>
    <dgm:cxn modelId="{201CF4C9-300D-42FF-9C0C-574E42371611}" type="presParOf" srcId="{1BDF5FEE-930A-4FE8-A22C-FF89D9182F59}" destId="{41AE21CC-3197-41B1-AED3-9E5FCB79BDD9}" srcOrd="8" destOrd="0" presId="urn:microsoft.com/office/officeart/2005/8/layout/lProcess2"/>
    <dgm:cxn modelId="{212D9E5E-8D97-474F-BAFE-42BB69B8B7FA}" type="presParOf" srcId="{1BDF5FEE-930A-4FE8-A22C-FF89D9182F59}" destId="{065543AE-B3E4-424E-8A1B-42637AB71557}" srcOrd="9" destOrd="0" presId="urn:microsoft.com/office/officeart/2005/8/layout/lProcess2"/>
    <dgm:cxn modelId="{93DBD3A2-820C-4D5A-A946-A2E7623B6401}" type="presParOf" srcId="{1BDF5FEE-930A-4FE8-A22C-FF89D9182F59}" destId="{5D41AA14-CD19-4B41-BC2D-B5BE07D4FB06}" srcOrd="10" destOrd="0" presId="urn:microsoft.com/office/officeart/2005/8/layout/lProcess2"/>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72D43C3B-7B65-46EC-A63E-F22C3FDEEF09}" type="doc">
      <dgm:prSet loTypeId="urn:microsoft.com/office/officeart/2009/layout/CircleArrowProcess" loCatId="process" qsTypeId="urn:microsoft.com/office/officeart/2005/8/quickstyle/simple1" qsCatId="simple" csTypeId="urn:microsoft.com/office/officeart/2005/8/colors/colorful4" csCatId="colorful" phldr="1"/>
      <dgm:spPr/>
      <dgm:t>
        <a:bodyPr/>
        <a:lstStyle/>
        <a:p>
          <a:endParaRPr lang="en-PG"/>
        </a:p>
      </dgm:t>
    </dgm:pt>
    <dgm:pt modelId="{F5449719-666C-4792-AC9F-79F3FA903A62}">
      <dgm:prSet phldrT="[Text]" custT="1"/>
      <dgm:spPr/>
      <dgm:t>
        <a:bodyPr/>
        <a:lstStyle/>
        <a:p>
          <a:r>
            <a:rPr lang="en-US" sz="1200" b="1" dirty="0"/>
            <a:t>IPA( Certificate of Registration)</a:t>
          </a:r>
          <a:endParaRPr lang="en-PG" sz="1200" b="1" dirty="0"/>
        </a:p>
      </dgm:t>
    </dgm:pt>
    <dgm:pt modelId="{0229151F-FEB8-4B1F-A181-CA47BA4CCE49}" type="parTrans" cxnId="{DB7E827D-6C61-4AE9-8535-02B8AA3C0D81}">
      <dgm:prSet/>
      <dgm:spPr/>
      <dgm:t>
        <a:bodyPr/>
        <a:lstStyle/>
        <a:p>
          <a:endParaRPr lang="en-PG"/>
        </a:p>
      </dgm:t>
    </dgm:pt>
    <dgm:pt modelId="{9C02C164-7FE6-4F91-9E85-CD033EECD3A5}" type="sibTrans" cxnId="{DB7E827D-6C61-4AE9-8535-02B8AA3C0D81}">
      <dgm:prSet/>
      <dgm:spPr/>
      <dgm:t>
        <a:bodyPr/>
        <a:lstStyle/>
        <a:p>
          <a:endParaRPr lang="en-PG"/>
        </a:p>
      </dgm:t>
    </dgm:pt>
    <dgm:pt modelId="{A2E730C4-F169-4058-83D2-8D64DC2077A2}">
      <dgm:prSet phldrT="[Text]" custT="1"/>
      <dgm:spPr/>
      <dgm:t>
        <a:bodyPr/>
        <a:lstStyle/>
        <a:p>
          <a:r>
            <a:rPr lang="en-US" sz="1200" b="1" dirty="0"/>
            <a:t>IRC (TIN)</a:t>
          </a:r>
          <a:endParaRPr lang="en-PG" sz="1200" b="1" dirty="0"/>
        </a:p>
      </dgm:t>
    </dgm:pt>
    <dgm:pt modelId="{635263BB-5F21-4E06-87BE-3CC62B56EBD7}" type="parTrans" cxnId="{3E179ACC-0A70-4ACC-BE55-DE8E697985AF}">
      <dgm:prSet/>
      <dgm:spPr/>
      <dgm:t>
        <a:bodyPr/>
        <a:lstStyle/>
        <a:p>
          <a:endParaRPr lang="en-PG"/>
        </a:p>
      </dgm:t>
    </dgm:pt>
    <dgm:pt modelId="{D04686A2-E8D9-4A2D-940D-B1A106FD7377}" type="sibTrans" cxnId="{3E179ACC-0A70-4ACC-BE55-DE8E697985AF}">
      <dgm:prSet/>
      <dgm:spPr/>
      <dgm:t>
        <a:bodyPr/>
        <a:lstStyle/>
        <a:p>
          <a:endParaRPr lang="en-PG"/>
        </a:p>
      </dgm:t>
    </dgm:pt>
    <dgm:pt modelId="{2C8BF78D-8079-44CA-B6CB-5F5D85C27BDC}">
      <dgm:prSet phldrT="[Text]" custT="1"/>
      <dgm:spPr/>
      <dgm:t>
        <a:bodyPr/>
        <a:lstStyle/>
        <a:p>
          <a:r>
            <a:rPr lang="en-US" sz="1200" b="1" dirty="0"/>
            <a:t>Customs (Trading License)</a:t>
          </a:r>
          <a:endParaRPr lang="en-PG" sz="1200" b="1" dirty="0"/>
        </a:p>
      </dgm:t>
    </dgm:pt>
    <dgm:pt modelId="{097D3AD5-9746-4613-A39E-2B7A2A142D0B}" type="parTrans" cxnId="{941A12C3-6CCE-49FC-ABB4-0571D63CEE52}">
      <dgm:prSet/>
      <dgm:spPr/>
      <dgm:t>
        <a:bodyPr/>
        <a:lstStyle/>
        <a:p>
          <a:endParaRPr lang="en-PG"/>
        </a:p>
      </dgm:t>
    </dgm:pt>
    <dgm:pt modelId="{3EDF276A-C26B-4633-A834-FEA67CBFBBE7}" type="sibTrans" cxnId="{941A12C3-6CCE-49FC-ABB4-0571D63CEE52}">
      <dgm:prSet/>
      <dgm:spPr/>
      <dgm:t>
        <a:bodyPr/>
        <a:lstStyle/>
        <a:p>
          <a:endParaRPr lang="en-PG"/>
        </a:p>
      </dgm:t>
    </dgm:pt>
    <dgm:pt modelId="{5A68A0C8-DEFB-4C4F-95CE-A8EB85D205C8}" type="pres">
      <dgm:prSet presAssocID="{72D43C3B-7B65-46EC-A63E-F22C3FDEEF09}" presName="Name0" presStyleCnt="0">
        <dgm:presLayoutVars>
          <dgm:chMax val="7"/>
          <dgm:chPref val="7"/>
          <dgm:dir/>
          <dgm:animLvl val="lvl"/>
        </dgm:presLayoutVars>
      </dgm:prSet>
      <dgm:spPr/>
    </dgm:pt>
    <dgm:pt modelId="{451B1DC7-17E1-48F8-897C-ED91AC6FACE2}" type="pres">
      <dgm:prSet presAssocID="{F5449719-666C-4792-AC9F-79F3FA903A62}" presName="Accent1" presStyleCnt="0"/>
      <dgm:spPr/>
    </dgm:pt>
    <dgm:pt modelId="{C441A826-6C7F-4A05-9A5B-9AFCD25E32FE}" type="pres">
      <dgm:prSet presAssocID="{F5449719-666C-4792-AC9F-79F3FA903A62}" presName="Accent" presStyleLbl="node1" presStyleIdx="0" presStyleCnt="3"/>
      <dgm:spPr/>
    </dgm:pt>
    <dgm:pt modelId="{2507B4C5-4C52-4CD2-BEEE-F027FCD945F1}" type="pres">
      <dgm:prSet presAssocID="{F5449719-666C-4792-AC9F-79F3FA903A62}" presName="Parent1" presStyleLbl="revTx" presStyleIdx="0" presStyleCnt="3">
        <dgm:presLayoutVars>
          <dgm:chMax val="1"/>
          <dgm:chPref val="1"/>
          <dgm:bulletEnabled val="1"/>
        </dgm:presLayoutVars>
      </dgm:prSet>
      <dgm:spPr/>
    </dgm:pt>
    <dgm:pt modelId="{52435B07-5ED7-459C-AA6D-EFA4532D4D67}" type="pres">
      <dgm:prSet presAssocID="{A2E730C4-F169-4058-83D2-8D64DC2077A2}" presName="Accent2" presStyleCnt="0"/>
      <dgm:spPr/>
    </dgm:pt>
    <dgm:pt modelId="{D026085B-0FC7-4E3E-A238-302548546B30}" type="pres">
      <dgm:prSet presAssocID="{A2E730C4-F169-4058-83D2-8D64DC2077A2}" presName="Accent" presStyleLbl="node1" presStyleIdx="1" presStyleCnt="3"/>
      <dgm:spPr/>
    </dgm:pt>
    <dgm:pt modelId="{30F5DB73-065D-4CED-BB44-F466094A4A07}" type="pres">
      <dgm:prSet presAssocID="{A2E730C4-F169-4058-83D2-8D64DC2077A2}" presName="Parent2" presStyleLbl="revTx" presStyleIdx="1" presStyleCnt="3">
        <dgm:presLayoutVars>
          <dgm:chMax val="1"/>
          <dgm:chPref val="1"/>
          <dgm:bulletEnabled val="1"/>
        </dgm:presLayoutVars>
      </dgm:prSet>
      <dgm:spPr/>
    </dgm:pt>
    <dgm:pt modelId="{BE706071-0E43-4CF4-8322-E135D5794286}" type="pres">
      <dgm:prSet presAssocID="{2C8BF78D-8079-44CA-B6CB-5F5D85C27BDC}" presName="Accent3" presStyleCnt="0"/>
      <dgm:spPr/>
    </dgm:pt>
    <dgm:pt modelId="{C3D7D7F2-62D8-45D2-8A97-36FA76FD913F}" type="pres">
      <dgm:prSet presAssocID="{2C8BF78D-8079-44CA-B6CB-5F5D85C27BDC}" presName="Accent" presStyleLbl="node1" presStyleIdx="2" presStyleCnt="3"/>
      <dgm:spPr/>
    </dgm:pt>
    <dgm:pt modelId="{CFA8A963-CB49-4D7D-9F34-E61DF896CD6D}" type="pres">
      <dgm:prSet presAssocID="{2C8BF78D-8079-44CA-B6CB-5F5D85C27BDC}" presName="Parent3" presStyleLbl="revTx" presStyleIdx="2" presStyleCnt="3">
        <dgm:presLayoutVars>
          <dgm:chMax val="1"/>
          <dgm:chPref val="1"/>
          <dgm:bulletEnabled val="1"/>
        </dgm:presLayoutVars>
      </dgm:prSet>
      <dgm:spPr/>
    </dgm:pt>
  </dgm:ptLst>
  <dgm:cxnLst>
    <dgm:cxn modelId="{3426060A-9559-4544-8090-32850515480A}" type="presOf" srcId="{F5449719-666C-4792-AC9F-79F3FA903A62}" destId="{2507B4C5-4C52-4CD2-BEEE-F027FCD945F1}" srcOrd="0" destOrd="0" presId="urn:microsoft.com/office/officeart/2009/layout/CircleArrowProcess"/>
    <dgm:cxn modelId="{B66AEB67-DFF3-4D5B-A587-DE1B9A158F39}" type="presOf" srcId="{A2E730C4-F169-4058-83D2-8D64DC2077A2}" destId="{30F5DB73-065D-4CED-BB44-F466094A4A07}" srcOrd="0" destOrd="0" presId="urn:microsoft.com/office/officeart/2009/layout/CircleArrowProcess"/>
    <dgm:cxn modelId="{DB7E827D-6C61-4AE9-8535-02B8AA3C0D81}" srcId="{72D43C3B-7B65-46EC-A63E-F22C3FDEEF09}" destId="{F5449719-666C-4792-AC9F-79F3FA903A62}" srcOrd="0" destOrd="0" parTransId="{0229151F-FEB8-4B1F-A181-CA47BA4CCE49}" sibTransId="{9C02C164-7FE6-4F91-9E85-CD033EECD3A5}"/>
    <dgm:cxn modelId="{83DB6EC0-38FF-439D-96D7-AB9E62D4A591}" type="presOf" srcId="{72D43C3B-7B65-46EC-A63E-F22C3FDEEF09}" destId="{5A68A0C8-DEFB-4C4F-95CE-A8EB85D205C8}" srcOrd="0" destOrd="0" presId="urn:microsoft.com/office/officeart/2009/layout/CircleArrowProcess"/>
    <dgm:cxn modelId="{941A12C3-6CCE-49FC-ABB4-0571D63CEE52}" srcId="{72D43C3B-7B65-46EC-A63E-F22C3FDEEF09}" destId="{2C8BF78D-8079-44CA-B6CB-5F5D85C27BDC}" srcOrd="2" destOrd="0" parTransId="{097D3AD5-9746-4613-A39E-2B7A2A142D0B}" sibTransId="{3EDF276A-C26B-4633-A834-FEA67CBFBBE7}"/>
    <dgm:cxn modelId="{3E179ACC-0A70-4ACC-BE55-DE8E697985AF}" srcId="{72D43C3B-7B65-46EC-A63E-F22C3FDEEF09}" destId="{A2E730C4-F169-4058-83D2-8D64DC2077A2}" srcOrd="1" destOrd="0" parTransId="{635263BB-5F21-4E06-87BE-3CC62B56EBD7}" sibTransId="{D04686A2-E8D9-4A2D-940D-B1A106FD7377}"/>
    <dgm:cxn modelId="{5AB78DF9-876B-4813-B395-664372D5117A}" type="presOf" srcId="{2C8BF78D-8079-44CA-B6CB-5F5D85C27BDC}" destId="{CFA8A963-CB49-4D7D-9F34-E61DF896CD6D}" srcOrd="0" destOrd="0" presId="urn:microsoft.com/office/officeart/2009/layout/CircleArrowProcess"/>
    <dgm:cxn modelId="{6F27E344-A3D8-4C8C-B274-DEC1A1CFFBE6}" type="presParOf" srcId="{5A68A0C8-DEFB-4C4F-95CE-A8EB85D205C8}" destId="{451B1DC7-17E1-48F8-897C-ED91AC6FACE2}" srcOrd="0" destOrd="0" presId="urn:microsoft.com/office/officeart/2009/layout/CircleArrowProcess"/>
    <dgm:cxn modelId="{3E9BB107-2EAD-4757-9323-C9281A6C6F43}" type="presParOf" srcId="{451B1DC7-17E1-48F8-897C-ED91AC6FACE2}" destId="{C441A826-6C7F-4A05-9A5B-9AFCD25E32FE}" srcOrd="0" destOrd="0" presId="urn:microsoft.com/office/officeart/2009/layout/CircleArrowProcess"/>
    <dgm:cxn modelId="{4B632B8A-571C-4CDB-870E-4BBAE830E38F}" type="presParOf" srcId="{5A68A0C8-DEFB-4C4F-95CE-A8EB85D205C8}" destId="{2507B4C5-4C52-4CD2-BEEE-F027FCD945F1}" srcOrd="1" destOrd="0" presId="urn:microsoft.com/office/officeart/2009/layout/CircleArrowProcess"/>
    <dgm:cxn modelId="{6E03781F-9A05-45EE-8FED-D671F4066755}" type="presParOf" srcId="{5A68A0C8-DEFB-4C4F-95CE-A8EB85D205C8}" destId="{52435B07-5ED7-459C-AA6D-EFA4532D4D67}" srcOrd="2" destOrd="0" presId="urn:microsoft.com/office/officeart/2009/layout/CircleArrowProcess"/>
    <dgm:cxn modelId="{9E6027D8-F9AE-4B7E-810B-58DFD73E6F7F}" type="presParOf" srcId="{52435B07-5ED7-459C-AA6D-EFA4532D4D67}" destId="{D026085B-0FC7-4E3E-A238-302548546B30}" srcOrd="0" destOrd="0" presId="urn:microsoft.com/office/officeart/2009/layout/CircleArrowProcess"/>
    <dgm:cxn modelId="{FC1F625B-F23C-42E1-BD1C-BE4A19BB9758}" type="presParOf" srcId="{5A68A0C8-DEFB-4C4F-95CE-A8EB85D205C8}" destId="{30F5DB73-065D-4CED-BB44-F466094A4A07}" srcOrd="3" destOrd="0" presId="urn:microsoft.com/office/officeart/2009/layout/CircleArrowProcess"/>
    <dgm:cxn modelId="{36200AEC-E73A-4618-8BBA-3C34FDCC71A2}" type="presParOf" srcId="{5A68A0C8-DEFB-4C4F-95CE-A8EB85D205C8}" destId="{BE706071-0E43-4CF4-8322-E135D5794286}" srcOrd="4" destOrd="0" presId="urn:microsoft.com/office/officeart/2009/layout/CircleArrowProcess"/>
    <dgm:cxn modelId="{1D52905F-D1A2-446E-9719-327DECFCA77C}" type="presParOf" srcId="{BE706071-0E43-4CF4-8322-E135D5794286}" destId="{C3D7D7F2-62D8-45D2-8A97-36FA76FD913F}" srcOrd="0" destOrd="0" presId="urn:microsoft.com/office/officeart/2009/layout/CircleArrowProcess"/>
    <dgm:cxn modelId="{871CD866-3296-4B7C-B92E-D815120809E7}" type="presParOf" srcId="{5A68A0C8-DEFB-4C4F-95CE-A8EB85D205C8}" destId="{CFA8A963-CB49-4D7D-9F34-E61DF896CD6D}" srcOrd="5" destOrd="0" presId="urn:microsoft.com/office/officeart/2009/layout/CircleArrowProcess"/>
  </dgm:cxnLst>
  <dgm:bg/>
  <dgm:whole/>
  <dgm:extLst>
    <a:ext uri="http://schemas.microsoft.com/office/drawing/2008/diagram">
      <dsp:dataModelExt xmlns:dsp="http://schemas.microsoft.com/office/drawing/2008/diagram" relId="rId1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E94235F-D7F9-4B87-9D5F-F31FCD453A5B}">
      <dsp:nvSpPr>
        <dsp:cNvPr id="0" name=""/>
        <dsp:cNvSpPr/>
      </dsp:nvSpPr>
      <dsp:spPr>
        <a:xfrm rot="10800000">
          <a:off x="1865914" y="350"/>
          <a:ext cx="6080760" cy="1337176"/>
        </a:xfrm>
        <a:prstGeom prst="homePlate">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89657" tIns="102870" rIns="192024" bIns="102870" numCol="1" spcCol="1270" anchor="ctr" anchorCtr="0">
          <a:noAutofit/>
        </a:bodyPr>
        <a:lstStyle/>
        <a:p>
          <a:pPr marL="0" lvl="0" indent="0" algn="ctr" defTabSz="1200150">
            <a:lnSpc>
              <a:spcPct val="90000"/>
            </a:lnSpc>
            <a:spcBef>
              <a:spcPct val="0"/>
            </a:spcBef>
            <a:spcAft>
              <a:spcPct val="35000"/>
            </a:spcAft>
            <a:buNone/>
          </a:pPr>
          <a:r>
            <a:rPr lang="en-US" sz="2700" kern="1200" dirty="0">
              <a:latin typeface="Montserrat" panose="00000500000000000000" pitchFamily="2" charset="0"/>
            </a:rPr>
            <a:t>1. DATA GOVERNANCE WORKSHOP OUTCOME</a:t>
          </a:r>
          <a:endParaRPr lang="en-PG" sz="2700" kern="1200" dirty="0">
            <a:latin typeface="Montserrat" panose="00000500000000000000" pitchFamily="2" charset="0"/>
          </a:endParaRPr>
        </a:p>
      </dsp:txBody>
      <dsp:txXfrm rot="10800000">
        <a:off x="2200208" y="350"/>
        <a:ext cx="5746466" cy="1337176"/>
      </dsp:txXfrm>
    </dsp:sp>
    <dsp:sp modelId="{BE79E779-14D4-4CC0-B1A6-3B5F4DFBD20E}">
      <dsp:nvSpPr>
        <dsp:cNvPr id="0" name=""/>
        <dsp:cNvSpPr/>
      </dsp:nvSpPr>
      <dsp:spPr>
        <a:xfrm>
          <a:off x="1197325" y="350"/>
          <a:ext cx="1337176" cy="1337176"/>
        </a:xfrm>
        <a:prstGeom prst="ellipse">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l="-17000" r="-17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0EC734DE-49B1-4E48-9B87-83D21E74F1EE}">
      <dsp:nvSpPr>
        <dsp:cNvPr id="0" name=""/>
        <dsp:cNvSpPr/>
      </dsp:nvSpPr>
      <dsp:spPr>
        <a:xfrm rot="10800000">
          <a:off x="1865914" y="1736683"/>
          <a:ext cx="6080760" cy="1337176"/>
        </a:xfrm>
        <a:prstGeom prst="homePlate">
          <a:avLst/>
        </a:prstGeom>
        <a:solidFill>
          <a:schemeClr val="accent3">
            <a:hueOff val="1355300"/>
            <a:satOff val="50000"/>
            <a:lumOff val="-735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89657" tIns="102870" rIns="192024" bIns="102870" numCol="1" spcCol="1270" anchor="ctr" anchorCtr="0">
          <a:noAutofit/>
        </a:bodyPr>
        <a:lstStyle/>
        <a:p>
          <a:pPr marL="0" lvl="0" indent="0" algn="ctr" defTabSz="1200150">
            <a:lnSpc>
              <a:spcPct val="90000"/>
            </a:lnSpc>
            <a:spcBef>
              <a:spcPct val="0"/>
            </a:spcBef>
            <a:spcAft>
              <a:spcPct val="35000"/>
            </a:spcAft>
            <a:buNone/>
          </a:pPr>
          <a:r>
            <a:rPr lang="en-US" sz="2700" kern="1200" dirty="0">
              <a:latin typeface="Montserrat" panose="00000500000000000000" pitchFamily="2" charset="0"/>
            </a:rPr>
            <a:t>2. DATA GOVERNANCE BASELINE SURVEY FINDINGS</a:t>
          </a:r>
          <a:endParaRPr lang="en-PG" sz="2700" kern="1200" dirty="0">
            <a:latin typeface="Montserrat" panose="00000500000000000000" pitchFamily="2" charset="0"/>
          </a:endParaRPr>
        </a:p>
      </dsp:txBody>
      <dsp:txXfrm rot="10800000">
        <a:off x="2200208" y="1736683"/>
        <a:ext cx="5746466" cy="1337176"/>
      </dsp:txXfrm>
    </dsp:sp>
    <dsp:sp modelId="{9DAE271E-1737-4A6E-BD50-12D05084E756}">
      <dsp:nvSpPr>
        <dsp:cNvPr id="0" name=""/>
        <dsp:cNvSpPr/>
      </dsp:nvSpPr>
      <dsp:spPr>
        <a:xfrm>
          <a:off x="1197325" y="1736683"/>
          <a:ext cx="1337176" cy="1337176"/>
        </a:xfrm>
        <a:prstGeom prst="ellipse">
          <a:avLst/>
        </a:prstGeom>
        <a:blipFill>
          <a:blip xmlns:r="http://schemas.openxmlformats.org/officeDocument/2006/relationships" r:embed="rId2">
            <a:extLst>
              <a:ext uri="{28A0092B-C50C-407E-A947-70E740481C1C}">
                <a14:useLocalDpi xmlns:a14="http://schemas.microsoft.com/office/drawing/2010/main" val="0"/>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34B5F625-8CAA-4964-8D52-7BDAC8587972}">
      <dsp:nvSpPr>
        <dsp:cNvPr id="0" name=""/>
        <dsp:cNvSpPr/>
      </dsp:nvSpPr>
      <dsp:spPr>
        <a:xfrm rot="10800000">
          <a:off x="1865914" y="3473017"/>
          <a:ext cx="6080760" cy="1337176"/>
        </a:xfrm>
        <a:prstGeom prst="homePlate">
          <a:avLst/>
        </a:prstGeom>
        <a:solidFill>
          <a:schemeClr val="accent3">
            <a:hueOff val="2710599"/>
            <a:satOff val="100000"/>
            <a:lumOff val="-1470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89657" tIns="102870" rIns="192024" bIns="102870" numCol="1" spcCol="1270" anchor="ctr" anchorCtr="0">
          <a:noAutofit/>
        </a:bodyPr>
        <a:lstStyle/>
        <a:p>
          <a:pPr marL="0" lvl="0" indent="0" algn="ctr" defTabSz="1200150">
            <a:lnSpc>
              <a:spcPct val="90000"/>
            </a:lnSpc>
            <a:spcBef>
              <a:spcPct val="0"/>
            </a:spcBef>
            <a:spcAft>
              <a:spcPct val="35000"/>
            </a:spcAft>
            <a:buNone/>
          </a:pPr>
          <a:r>
            <a:rPr lang="en-US" sz="2700" kern="1200" dirty="0">
              <a:latin typeface="Montserrat" panose="00000500000000000000" pitchFamily="2" charset="0"/>
            </a:rPr>
            <a:t>3. INFORMATION MEDIATOR BUILDING BLOCK – PROJECT UPDATE</a:t>
          </a:r>
          <a:endParaRPr lang="en-PG" sz="2700" kern="1200" dirty="0">
            <a:latin typeface="Montserrat" panose="00000500000000000000" pitchFamily="2" charset="0"/>
          </a:endParaRPr>
        </a:p>
      </dsp:txBody>
      <dsp:txXfrm rot="10800000">
        <a:off x="2200208" y="3473017"/>
        <a:ext cx="5746466" cy="1337176"/>
      </dsp:txXfrm>
    </dsp:sp>
    <dsp:sp modelId="{05426CA8-BBA2-435C-BC2F-978CC000E7E5}">
      <dsp:nvSpPr>
        <dsp:cNvPr id="0" name=""/>
        <dsp:cNvSpPr/>
      </dsp:nvSpPr>
      <dsp:spPr>
        <a:xfrm>
          <a:off x="1197325" y="3473017"/>
          <a:ext cx="1337176" cy="1337176"/>
        </a:xfrm>
        <a:prstGeom prst="ellipse">
          <a:avLst/>
        </a:prstGeom>
        <a:blipFill>
          <a:blip xmlns:r="http://schemas.openxmlformats.org/officeDocument/2006/relationships" r:embed="rId3">
            <a:extLst>
              <a:ext uri="{28A0092B-C50C-407E-A947-70E740481C1C}">
                <a14:useLocalDpi xmlns:a14="http://schemas.microsoft.com/office/drawing/2010/main" val="0"/>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6869618-6669-4118-B34F-FBF4D8654A08}">
      <dsp:nvSpPr>
        <dsp:cNvPr id="0" name=""/>
        <dsp:cNvSpPr/>
      </dsp:nvSpPr>
      <dsp:spPr>
        <a:xfrm>
          <a:off x="883" y="0"/>
          <a:ext cx="2297316" cy="4330523"/>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en-US" sz="2600" b="1" kern="1200" dirty="0"/>
            <a:t>Defined Data Governance Framework</a:t>
          </a:r>
          <a:endParaRPr lang="en-PG" sz="2600" b="1" kern="1200" dirty="0"/>
        </a:p>
      </dsp:txBody>
      <dsp:txXfrm>
        <a:off x="883" y="0"/>
        <a:ext cx="2297316" cy="1299156"/>
      </dsp:txXfrm>
    </dsp:sp>
    <dsp:sp modelId="{9F7A80EE-1367-4D27-AFB9-6782F34EB1D8}">
      <dsp:nvSpPr>
        <dsp:cNvPr id="0" name=""/>
        <dsp:cNvSpPr/>
      </dsp:nvSpPr>
      <dsp:spPr>
        <a:xfrm>
          <a:off x="230615" y="1300425"/>
          <a:ext cx="1837853" cy="1305711"/>
        </a:xfrm>
        <a:prstGeom prst="roundRect">
          <a:avLst>
            <a:gd name="adj" fmla="val 1000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3020" tIns="24765" rIns="33020" bIns="24765" numCol="1" spcCol="1270" anchor="ctr" anchorCtr="0">
          <a:noAutofit/>
        </a:bodyPr>
        <a:lstStyle/>
        <a:p>
          <a:pPr marL="0" lvl="0" indent="0" algn="ctr" defTabSz="577850">
            <a:lnSpc>
              <a:spcPct val="90000"/>
            </a:lnSpc>
            <a:spcBef>
              <a:spcPct val="0"/>
            </a:spcBef>
            <a:spcAft>
              <a:spcPct val="35000"/>
            </a:spcAft>
            <a:buNone/>
          </a:pPr>
          <a:r>
            <a:rPr lang="en-US" sz="1300" kern="1200" dirty="0"/>
            <a:t>Incorporating best practices and compliance with local and international regulations</a:t>
          </a:r>
          <a:endParaRPr lang="en-PG" sz="1300" kern="1200" dirty="0"/>
        </a:p>
      </dsp:txBody>
      <dsp:txXfrm>
        <a:off x="268858" y="1338668"/>
        <a:ext cx="1761367" cy="1229225"/>
      </dsp:txXfrm>
    </dsp:sp>
    <dsp:sp modelId="{BF16B00A-1363-47FE-B0E5-476C4760FD4F}">
      <dsp:nvSpPr>
        <dsp:cNvPr id="0" name=""/>
        <dsp:cNvSpPr/>
      </dsp:nvSpPr>
      <dsp:spPr>
        <a:xfrm>
          <a:off x="230615" y="2807016"/>
          <a:ext cx="1837853" cy="1305711"/>
        </a:xfrm>
        <a:prstGeom prst="roundRect">
          <a:avLst>
            <a:gd name="adj" fmla="val 10000"/>
          </a:avLst>
        </a:prstGeom>
        <a:solidFill>
          <a:schemeClr val="accent2">
            <a:hueOff val="-207909"/>
            <a:satOff val="-11990"/>
            <a:lumOff val="123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3020" tIns="24765" rIns="33020" bIns="24765" numCol="1" spcCol="1270" anchor="ctr" anchorCtr="0">
          <a:noAutofit/>
        </a:bodyPr>
        <a:lstStyle/>
        <a:p>
          <a:pPr marL="0" lvl="0" indent="0" algn="ctr" defTabSz="577850">
            <a:lnSpc>
              <a:spcPct val="90000"/>
            </a:lnSpc>
            <a:spcBef>
              <a:spcPct val="0"/>
            </a:spcBef>
            <a:spcAft>
              <a:spcPct val="35000"/>
            </a:spcAft>
            <a:buNone/>
          </a:pPr>
          <a:r>
            <a:rPr lang="en-US" sz="1300" kern="1200" dirty="0"/>
            <a:t>Focus on data quality, data privacy, and access management</a:t>
          </a:r>
          <a:endParaRPr lang="en-PG" sz="1300" kern="1200" dirty="0"/>
        </a:p>
      </dsp:txBody>
      <dsp:txXfrm>
        <a:off x="268858" y="2845259"/>
        <a:ext cx="1761367" cy="1229225"/>
      </dsp:txXfrm>
    </dsp:sp>
    <dsp:sp modelId="{175A1AA7-27BB-4AA0-8FA3-8E220F4D963A}">
      <dsp:nvSpPr>
        <dsp:cNvPr id="0" name=""/>
        <dsp:cNvSpPr/>
      </dsp:nvSpPr>
      <dsp:spPr>
        <a:xfrm>
          <a:off x="2470499" y="0"/>
          <a:ext cx="2297316" cy="4330523"/>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en-US" sz="2600" b="1" kern="1200" dirty="0"/>
            <a:t>Challenges Identified</a:t>
          </a:r>
          <a:endParaRPr lang="en-PG" sz="2600" b="1" kern="1200" dirty="0"/>
        </a:p>
      </dsp:txBody>
      <dsp:txXfrm>
        <a:off x="2470499" y="0"/>
        <a:ext cx="2297316" cy="1299156"/>
      </dsp:txXfrm>
    </dsp:sp>
    <dsp:sp modelId="{29C32F29-2DD4-48A5-8853-C6890BA282DB}">
      <dsp:nvSpPr>
        <dsp:cNvPr id="0" name=""/>
        <dsp:cNvSpPr/>
      </dsp:nvSpPr>
      <dsp:spPr>
        <a:xfrm>
          <a:off x="2700230" y="1299526"/>
          <a:ext cx="1837853" cy="850774"/>
        </a:xfrm>
        <a:prstGeom prst="roundRect">
          <a:avLst>
            <a:gd name="adj" fmla="val 10000"/>
          </a:avLst>
        </a:prstGeom>
        <a:solidFill>
          <a:schemeClr val="accent2">
            <a:hueOff val="-415818"/>
            <a:satOff val="-23979"/>
            <a:lumOff val="246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3020" tIns="24765" rIns="33020" bIns="24765" numCol="1" spcCol="1270" anchor="ctr" anchorCtr="0">
          <a:noAutofit/>
        </a:bodyPr>
        <a:lstStyle/>
        <a:p>
          <a:pPr marL="0" lvl="0" indent="0" algn="ctr" defTabSz="577850">
            <a:lnSpc>
              <a:spcPct val="90000"/>
            </a:lnSpc>
            <a:spcBef>
              <a:spcPct val="0"/>
            </a:spcBef>
            <a:spcAft>
              <a:spcPct val="35000"/>
            </a:spcAft>
            <a:buNone/>
          </a:pPr>
          <a:r>
            <a:rPr lang="en-US" sz="1300" kern="1200" dirty="0"/>
            <a:t>Lack a Standardized data governance practices across all public Sector</a:t>
          </a:r>
          <a:endParaRPr lang="en-PG" sz="1300" kern="1200" dirty="0"/>
        </a:p>
      </dsp:txBody>
      <dsp:txXfrm>
        <a:off x="2725148" y="1324444"/>
        <a:ext cx="1788017" cy="800938"/>
      </dsp:txXfrm>
    </dsp:sp>
    <dsp:sp modelId="{A9E9716E-795D-4C9A-A653-3ECB6CCD13E1}">
      <dsp:nvSpPr>
        <dsp:cNvPr id="0" name=""/>
        <dsp:cNvSpPr/>
      </dsp:nvSpPr>
      <dsp:spPr>
        <a:xfrm>
          <a:off x="2700230" y="2281189"/>
          <a:ext cx="1837853" cy="850774"/>
        </a:xfrm>
        <a:prstGeom prst="roundRect">
          <a:avLst>
            <a:gd name="adj" fmla="val 10000"/>
          </a:avLst>
        </a:prstGeom>
        <a:solidFill>
          <a:schemeClr val="accent2">
            <a:hueOff val="-623727"/>
            <a:satOff val="-35969"/>
            <a:lumOff val="369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3020" tIns="24765" rIns="33020" bIns="24765" numCol="1" spcCol="1270" anchor="ctr" anchorCtr="0">
          <a:noAutofit/>
        </a:bodyPr>
        <a:lstStyle/>
        <a:p>
          <a:pPr marL="0" lvl="0" indent="0" algn="ctr" defTabSz="577850">
            <a:lnSpc>
              <a:spcPct val="90000"/>
            </a:lnSpc>
            <a:spcBef>
              <a:spcPct val="0"/>
            </a:spcBef>
            <a:spcAft>
              <a:spcPct val="35000"/>
            </a:spcAft>
            <a:buNone/>
          </a:pPr>
          <a:r>
            <a:rPr lang="en-US" sz="1300" kern="1200" dirty="0"/>
            <a:t>Availability and accessibility of data </a:t>
          </a:r>
          <a:endParaRPr lang="en-PG" sz="1300" kern="1200" dirty="0"/>
        </a:p>
      </dsp:txBody>
      <dsp:txXfrm>
        <a:off x="2725148" y="2306107"/>
        <a:ext cx="1788017" cy="800938"/>
      </dsp:txXfrm>
    </dsp:sp>
    <dsp:sp modelId="{B4B2328B-E620-4AAD-8F41-C8D0C54816C4}">
      <dsp:nvSpPr>
        <dsp:cNvPr id="0" name=""/>
        <dsp:cNvSpPr/>
      </dsp:nvSpPr>
      <dsp:spPr>
        <a:xfrm>
          <a:off x="2700230" y="3262852"/>
          <a:ext cx="1837853" cy="850774"/>
        </a:xfrm>
        <a:prstGeom prst="roundRect">
          <a:avLst>
            <a:gd name="adj" fmla="val 10000"/>
          </a:avLst>
        </a:prstGeom>
        <a:solidFill>
          <a:schemeClr val="accent2">
            <a:hueOff val="-831636"/>
            <a:satOff val="-47959"/>
            <a:lumOff val="493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3020" tIns="24765" rIns="33020" bIns="24765" numCol="1" spcCol="1270" anchor="ctr" anchorCtr="0">
          <a:noAutofit/>
        </a:bodyPr>
        <a:lstStyle/>
        <a:p>
          <a:pPr marL="0" lvl="0" indent="0" algn="ctr" defTabSz="577850">
            <a:lnSpc>
              <a:spcPct val="90000"/>
            </a:lnSpc>
            <a:spcBef>
              <a:spcPct val="0"/>
            </a:spcBef>
            <a:spcAft>
              <a:spcPct val="35000"/>
            </a:spcAft>
            <a:buNone/>
          </a:pPr>
          <a:r>
            <a:rPr lang="en-US" sz="1300" kern="1200" dirty="0"/>
            <a:t>Need for a robust data security and privacy legislation</a:t>
          </a:r>
          <a:endParaRPr lang="en-PG" sz="1300" kern="1200" dirty="0"/>
        </a:p>
      </dsp:txBody>
      <dsp:txXfrm>
        <a:off x="2725148" y="3287770"/>
        <a:ext cx="1788017" cy="800938"/>
      </dsp:txXfrm>
    </dsp:sp>
    <dsp:sp modelId="{A81BB904-7874-46B9-95AE-167D37D9CE9D}">
      <dsp:nvSpPr>
        <dsp:cNvPr id="0" name=""/>
        <dsp:cNvSpPr/>
      </dsp:nvSpPr>
      <dsp:spPr>
        <a:xfrm>
          <a:off x="4940114" y="0"/>
          <a:ext cx="2297316" cy="4330523"/>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en-US" sz="2600" b="1" kern="1200" dirty="0"/>
            <a:t>Opportunities Highlighted</a:t>
          </a:r>
          <a:endParaRPr lang="en-PG" sz="2600" b="1" kern="1200" dirty="0"/>
        </a:p>
      </dsp:txBody>
      <dsp:txXfrm>
        <a:off x="4940114" y="0"/>
        <a:ext cx="2297316" cy="1299156"/>
      </dsp:txXfrm>
    </dsp:sp>
    <dsp:sp modelId="{1D226B9B-CE92-4AC1-BB3D-A74933C51BE4}">
      <dsp:nvSpPr>
        <dsp:cNvPr id="0" name=""/>
        <dsp:cNvSpPr/>
      </dsp:nvSpPr>
      <dsp:spPr>
        <a:xfrm>
          <a:off x="5169846" y="1299526"/>
          <a:ext cx="1837853" cy="850774"/>
        </a:xfrm>
        <a:prstGeom prst="roundRect">
          <a:avLst>
            <a:gd name="adj" fmla="val 10000"/>
          </a:avLst>
        </a:prstGeom>
        <a:solidFill>
          <a:schemeClr val="accent2">
            <a:hueOff val="-1039545"/>
            <a:satOff val="-59949"/>
            <a:lumOff val="616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3020" tIns="24765" rIns="33020" bIns="24765" numCol="1" spcCol="1270" anchor="ctr" anchorCtr="0">
          <a:noAutofit/>
        </a:bodyPr>
        <a:lstStyle/>
        <a:p>
          <a:pPr marL="0" lvl="0" indent="0" algn="ctr" defTabSz="577850">
            <a:lnSpc>
              <a:spcPct val="90000"/>
            </a:lnSpc>
            <a:spcBef>
              <a:spcPct val="0"/>
            </a:spcBef>
            <a:spcAft>
              <a:spcPct val="35000"/>
            </a:spcAft>
            <a:buNone/>
          </a:pPr>
          <a:r>
            <a:rPr lang="en-US" sz="1300" kern="1200" dirty="0"/>
            <a:t>Potential for improved data sharing and collaboration</a:t>
          </a:r>
          <a:endParaRPr lang="en-PG" sz="1300" kern="1200" dirty="0"/>
        </a:p>
      </dsp:txBody>
      <dsp:txXfrm>
        <a:off x="5194764" y="1324444"/>
        <a:ext cx="1788017" cy="800938"/>
      </dsp:txXfrm>
    </dsp:sp>
    <dsp:sp modelId="{0AE72ED9-DE87-46C1-BA43-9B046401B46A}">
      <dsp:nvSpPr>
        <dsp:cNvPr id="0" name=""/>
        <dsp:cNvSpPr/>
      </dsp:nvSpPr>
      <dsp:spPr>
        <a:xfrm>
          <a:off x="5169846" y="2281189"/>
          <a:ext cx="1837853" cy="850774"/>
        </a:xfrm>
        <a:prstGeom prst="roundRect">
          <a:avLst>
            <a:gd name="adj" fmla="val 10000"/>
          </a:avLst>
        </a:prstGeom>
        <a:solidFill>
          <a:schemeClr val="accent2">
            <a:hueOff val="-1247454"/>
            <a:satOff val="-71938"/>
            <a:lumOff val="739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3020" tIns="24765" rIns="33020" bIns="24765" numCol="1" spcCol="1270" anchor="ctr" anchorCtr="0">
          <a:noAutofit/>
        </a:bodyPr>
        <a:lstStyle/>
        <a:p>
          <a:pPr marL="0" lvl="0" indent="0" algn="ctr" defTabSz="577850">
            <a:lnSpc>
              <a:spcPct val="90000"/>
            </a:lnSpc>
            <a:spcBef>
              <a:spcPct val="0"/>
            </a:spcBef>
            <a:spcAft>
              <a:spcPct val="35000"/>
            </a:spcAft>
            <a:buNone/>
          </a:pPr>
          <a:r>
            <a:rPr lang="en-US" sz="1300" kern="1200" dirty="0"/>
            <a:t>Enhanced decision-making through better data quality and availability</a:t>
          </a:r>
          <a:endParaRPr lang="en-PG" sz="1300" kern="1200" dirty="0"/>
        </a:p>
      </dsp:txBody>
      <dsp:txXfrm>
        <a:off x="5194764" y="2306107"/>
        <a:ext cx="1788017" cy="800938"/>
      </dsp:txXfrm>
    </dsp:sp>
    <dsp:sp modelId="{6B8AAA8F-9651-4A26-AF09-BC69E05F8C0A}">
      <dsp:nvSpPr>
        <dsp:cNvPr id="0" name=""/>
        <dsp:cNvSpPr/>
      </dsp:nvSpPr>
      <dsp:spPr>
        <a:xfrm>
          <a:off x="5169846" y="3262852"/>
          <a:ext cx="1837853" cy="850774"/>
        </a:xfrm>
        <a:prstGeom prst="roundRect">
          <a:avLst>
            <a:gd name="adj" fmla="val 10000"/>
          </a:avLst>
        </a:prstGeom>
        <a:solidFill>
          <a:schemeClr val="accent2">
            <a:hueOff val="-1455363"/>
            <a:satOff val="-83928"/>
            <a:lumOff val="862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3020" tIns="24765" rIns="33020" bIns="24765" numCol="1" spcCol="1270" anchor="ctr" anchorCtr="0">
          <a:noAutofit/>
        </a:bodyPr>
        <a:lstStyle/>
        <a:p>
          <a:pPr marL="0" lvl="0" indent="0" algn="ctr" defTabSz="577850">
            <a:lnSpc>
              <a:spcPct val="90000"/>
            </a:lnSpc>
            <a:spcBef>
              <a:spcPct val="0"/>
            </a:spcBef>
            <a:spcAft>
              <a:spcPct val="35000"/>
            </a:spcAft>
            <a:buNone/>
          </a:pPr>
          <a:r>
            <a:rPr lang="en-US" sz="1300" kern="1200" dirty="0"/>
            <a:t>Development of the IMBB for streamlined access and management.</a:t>
          </a:r>
          <a:endParaRPr lang="en-PG" sz="1300" kern="1200" dirty="0"/>
        </a:p>
      </dsp:txBody>
      <dsp:txXfrm>
        <a:off x="5194764" y="3287770"/>
        <a:ext cx="1788017" cy="800938"/>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93651E9-28D9-481A-B1C8-2EEE8446CBF6}">
      <dsp:nvSpPr>
        <dsp:cNvPr id="0" name=""/>
        <dsp:cNvSpPr/>
      </dsp:nvSpPr>
      <dsp:spPr>
        <a:xfrm>
          <a:off x="4807448" y="1352950"/>
          <a:ext cx="2838523" cy="2838523"/>
        </a:xfrm>
        <a:prstGeom prst="ellipse">
          <a:avLst/>
        </a:prstGeom>
        <a:solidFill>
          <a:schemeClr val="accent2">
            <a:alpha val="50000"/>
            <a:hueOff val="0"/>
            <a:satOff val="0"/>
            <a:lumOff val="0"/>
            <a:alphaOff val="0"/>
          </a:schemeClr>
        </a:solidFill>
        <a:ln>
          <a:noFill/>
        </a:ln>
        <a:effectLst/>
        <a:scene3d>
          <a:camera prst="orthographicFront">
            <a:rot lat="0" lon="0" rev="0"/>
          </a:camera>
          <a:lightRig rig="contrasting" dir="t">
            <a:rot lat="0" lon="0" rev="1200000"/>
          </a:lightRig>
        </a:scene3d>
        <a:sp3d contourW="12700" prstMaterial="clear">
          <a:bevelT w="177800" h="254000"/>
          <a:bevelB w="152400"/>
        </a:sp3d>
      </dsp:spPr>
      <dsp:style>
        <a:lnRef idx="0">
          <a:scrgbClr r="0" g="0" b="0"/>
        </a:lnRef>
        <a:fillRef idx="1">
          <a:scrgbClr r="0" g="0" b="0"/>
        </a:fillRef>
        <a:effectRef idx="0">
          <a:scrgbClr r="0" g="0" b="0"/>
        </a:effectRef>
        <a:fontRef idx="minor">
          <a:schemeClr val="tx1"/>
        </a:fontRef>
      </dsp:style>
      <dsp:txBody>
        <a:bodyPr spcFirstLastPara="0" vert="horz" wrap="square" lIns="34290" tIns="34290" rIns="34290" bIns="34290" numCol="1" spcCol="1270" anchor="ctr" anchorCtr="0">
          <a:noAutofit/>
        </a:bodyPr>
        <a:lstStyle/>
        <a:p>
          <a:pPr marL="0" lvl="0" indent="0" algn="ctr" defTabSz="1200150">
            <a:lnSpc>
              <a:spcPct val="90000"/>
            </a:lnSpc>
            <a:spcBef>
              <a:spcPct val="0"/>
            </a:spcBef>
            <a:spcAft>
              <a:spcPct val="35000"/>
            </a:spcAft>
            <a:buNone/>
          </a:pPr>
          <a:r>
            <a:rPr lang="en-US" sz="2700" kern="1200" dirty="0"/>
            <a:t>Data Governance Development</a:t>
          </a:r>
          <a:endParaRPr lang="en-PG" sz="2700" kern="1200" dirty="0"/>
        </a:p>
      </dsp:txBody>
      <dsp:txXfrm>
        <a:off x="5223140" y="1768642"/>
        <a:ext cx="2007139" cy="2007139"/>
      </dsp:txXfrm>
    </dsp:sp>
    <dsp:sp modelId="{D9A1467F-F406-440B-BE14-CFEDFD6590BF}">
      <dsp:nvSpPr>
        <dsp:cNvPr id="0" name=""/>
        <dsp:cNvSpPr/>
      </dsp:nvSpPr>
      <dsp:spPr>
        <a:xfrm>
          <a:off x="5516970" y="215891"/>
          <a:ext cx="1419261" cy="1419261"/>
        </a:xfrm>
        <a:prstGeom prst="ellipse">
          <a:avLst/>
        </a:prstGeom>
        <a:solidFill>
          <a:schemeClr val="accent2">
            <a:alpha val="50000"/>
            <a:hueOff val="0"/>
            <a:satOff val="0"/>
            <a:lumOff val="0"/>
            <a:alphaOff val="0"/>
          </a:schemeClr>
        </a:solidFill>
        <a:ln>
          <a:noFill/>
        </a:ln>
        <a:effectLst/>
        <a:scene3d>
          <a:camera prst="orthographicFront">
            <a:rot lat="0" lon="0" rev="0"/>
          </a:camera>
          <a:lightRig rig="contrasting" dir="t">
            <a:rot lat="0" lon="0" rev="1200000"/>
          </a:lightRig>
        </a:scene3d>
        <a:sp3d contourW="12700" prstMaterial="clear">
          <a:bevelT w="177800" h="254000"/>
          <a:bevelB w="152400"/>
        </a:sp3d>
      </dsp:spPr>
      <dsp:style>
        <a:lnRef idx="0">
          <a:scrgbClr r="0" g="0" b="0"/>
        </a:lnRef>
        <a:fillRef idx="1">
          <a:scrgbClr r="0" g="0" b="0"/>
        </a:fillRef>
        <a:effectRef idx="0">
          <a:scrgbClr r="0" g="0" b="0"/>
        </a:effectRef>
        <a:fontRef idx="minor">
          <a:schemeClr val="tx1"/>
        </a:fontRef>
      </dsp:style>
      <dsp:txBody>
        <a:bodyPr spcFirstLastPara="0" vert="horz" wrap="square" lIns="16510" tIns="16510" rIns="16510" bIns="16510" numCol="1" spcCol="1270" anchor="ctr" anchorCtr="0">
          <a:noAutofit/>
        </a:bodyPr>
        <a:lstStyle/>
        <a:p>
          <a:pPr marL="0" lvl="0" indent="0" algn="ctr" defTabSz="577850">
            <a:lnSpc>
              <a:spcPct val="90000"/>
            </a:lnSpc>
            <a:spcBef>
              <a:spcPct val="0"/>
            </a:spcBef>
            <a:spcAft>
              <a:spcPct val="35000"/>
            </a:spcAft>
            <a:buNone/>
          </a:pPr>
          <a:r>
            <a:rPr lang="en-US" sz="1300" kern="1200" dirty="0"/>
            <a:t>Institutional Framework</a:t>
          </a:r>
          <a:endParaRPr lang="en-PG" sz="1300" kern="1200" dirty="0"/>
        </a:p>
      </dsp:txBody>
      <dsp:txXfrm>
        <a:off x="5724816" y="423737"/>
        <a:ext cx="1003569" cy="1003569"/>
      </dsp:txXfrm>
    </dsp:sp>
    <dsp:sp modelId="{2ACCECD8-6833-4A15-A88E-222C2DD88BD0}">
      <dsp:nvSpPr>
        <dsp:cNvPr id="0" name=""/>
        <dsp:cNvSpPr/>
      </dsp:nvSpPr>
      <dsp:spPr>
        <a:xfrm>
          <a:off x="7116313" y="2986042"/>
          <a:ext cx="1419261" cy="1419261"/>
        </a:xfrm>
        <a:prstGeom prst="ellipse">
          <a:avLst/>
        </a:prstGeom>
        <a:solidFill>
          <a:schemeClr val="accent2">
            <a:alpha val="50000"/>
            <a:hueOff val="0"/>
            <a:satOff val="0"/>
            <a:lumOff val="0"/>
            <a:alphaOff val="0"/>
          </a:schemeClr>
        </a:solidFill>
        <a:ln>
          <a:noFill/>
        </a:ln>
        <a:effectLst/>
        <a:scene3d>
          <a:camera prst="orthographicFront">
            <a:rot lat="0" lon="0" rev="0"/>
          </a:camera>
          <a:lightRig rig="contrasting" dir="t">
            <a:rot lat="0" lon="0" rev="1200000"/>
          </a:lightRig>
        </a:scene3d>
        <a:sp3d contourW="12700" prstMaterial="clear">
          <a:bevelT w="177800" h="254000"/>
          <a:bevelB w="152400"/>
        </a:sp3d>
      </dsp:spPr>
      <dsp:style>
        <a:lnRef idx="0">
          <a:scrgbClr r="0" g="0" b="0"/>
        </a:lnRef>
        <a:fillRef idx="1">
          <a:scrgbClr r="0" g="0" b="0"/>
        </a:fillRef>
        <a:effectRef idx="0">
          <a:scrgbClr r="0" g="0" b="0"/>
        </a:effectRef>
        <a:fontRef idx="minor">
          <a:schemeClr val="tx1"/>
        </a:fontRef>
      </dsp:style>
      <dsp:txBody>
        <a:bodyPr spcFirstLastPara="0" vert="horz" wrap="square" lIns="16510" tIns="16510" rIns="16510" bIns="16510" numCol="1" spcCol="1270" anchor="ctr" anchorCtr="0">
          <a:noAutofit/>
        </a:bodyPr>
        <a:lstStyle/>
        <a:p>
          <a:pPr marL="0" lvl="0" indent="0" algn="ctr" defTabSz="577850">
            <a:lnSpc>
              <a:spcPct val="90000"/>
            </a:lnSpc>
            <a:spcBef>
              <a:spcPct val="0"/>
            </a:spcBef>
            <a:spcAft>
              <a:spcPct val="35000"/>
            </a:spcAft>
            <a:buNone/>
          </a:pPr>
          <a:r>
            <a:rPr lang="en-US" sz="1300" kern="1200" dirty="0"/>
            <a:t>Oversight &amp; Accountability</a:t>
          </a:r>
          <a:endParaRPr lang="en-PG" sz="1300" kern="1200" dirty="0"/>
        </a:p>
      </dsp:txBody>
      <dsp:txXfrm>
        <a:off x="7324159" y="3193888"/>
        <a:ext cx="1003569" cy="1003569"/>
      </dsp:txXfrm>
    </dsp:sp>
    <dsp:sp modelId="{F6326DB0-C33B-4229-8B68-42AF66A5A63F}">
      <dsp:nvSpPr>
        <dsp:cNvPr id="0" name=""/>
        <dsp:cNvSpPr/>
      </dsp:nvSpPr>
      <dsp:spPr>
        <a:xfrm>
          <a:off x="3917714" y="2985962"/>
          <a:ext cx="1419261" cy="1419261"/>
        </a:xfrm>
        <a:prstGeom prst="ellipse">
          <a:avLst/>
        </a:prstGeom>
        <a:solidFill>
          <a:schemeClr val="accent2">
            <a:alpha val="50000"/>
            <a:hueOff val="0"/>
            <a:satOff val="0"/>
            <a:lumOff val="0"/>
            <a:alphaOff val="0"/>
          </a:schemeClr>
        </a:solidFill>
        <a:ln>
          <a:noFill/>
        </a:ln>
        <a:effectLst/>
        <a:scene3d>
          <a:camera prst="orthographicFront">
            <a:rot lat="0" lon="0" rev="0"/>
          </a:camera>
          <a:lightRig rig="contrasting" dir="t">
            <a:rot lat="0" lon="0" rev="1200000"/>
          </a:lightRig>
        </a:scene3d>
        <a:sp3d contourW="12700" prstMaterial="clear">
          <a:bevelT w="177800" h="254000"/>
          <a:bevelB w="152400"/>
        </a:sp3d>
      </dsp:spPr>
      <dsp:style>
        <a:lnRef idx="0">
          <a:scrgbClr r="0" g="0" b="0"/>
        </a:lnRef>
        <a:fillRef idx="1">
          <a:scrgbClr r="0" g="0" b="0"/>
        </a:fillRef>
        <a:effectRef idx="0">
          <a:scrgbClr r="0" g="0" b="0"/>
        </a:effectRef>
        <a:fontRef idx="minor">
          <a:schemeClr val="tx1"/>
        </a:fontRef>
      </dsp:style>
      <dsp:txBody>
        <a:bodyPr spcFirstLastPara="0" vert="horz" wrap="square" lIns="16510" tIns="16510" rIns="16510" bIns="16510" numCol="1" spcCol="1270" anchor="ctr" anchorCtr="0">
          <a:noAutofit/>
        </a:bodyPr>
        <a:lstStyle/>
        <a:p>
          <a:pPr marL="0" lvl="0" indent="0" algn="ctr" defTabSz="577850">
            <a:lnSpc>
              <a:spcPct val="90000"/>
            </a:lnSpc>
            <a:spcBef>
              <a:spcPct val="0"/>
            </a:spcBef>
            <a:spcAft>
              <a:spcPct val="35000"/>
            </a:spcAft>
            <a:buNone/>
          </a:pPr>
          <a:r>
            <a:rPr lang="en-US" sz="1300" kern="1200" dirty="0"/>
            <a:t>Legal &amp; Regulatory Framework</a:t>
          </a:r>
          <a:endParaRPr lang="en-PG" sz="1300" kern="1200" dirty="0"/>
        </a:p>
      </dsp:txBody>
      <dsp:txXfrm>
        <a:off x="4125560" y="3193808"/>
        <a:ext cx="1003569" cy="1003569"/>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3EE3CBD-64F2-4690-B6A0-0ACE90F4CF66}">
      <dsp:nvSpPr>
        <dsp:cNvPr id="0" name=""/>
        <dsp:cNvSpPr/>
      </dsp:nvSpPr>
      <dsp:spPr>
        <a:xfrm>
          <a:off x="0" y="401011"/>
          <a:ext cx="10654952" cy="1165500"/>
        </a:xfrm>
        <a:prstGeom prst="rect">
          <a:avLst/>
        </a:prstGeom>
        <a:solidFill>
          <a:schemeClr val="lt1">
            <a:alpha val="90000"/>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26943" tIns="416560" rIns="826943" bIns="142240" numCol="1" spcCol="1270" anchor="t" anchorCtr="0">
          <a:noAutofit/>
        </a:bodyPr>
        <a:lstStyle/>
        <a:p>
          <a:pPr marL="228600" lvl="1" indent="-228600" algn="l" defTabSz="889000">
            <a:lnSpc>
              <a:spcPct val="90000"/>
            </a:lnSpc>
            <a:spcBef>
              <a:spcPct val="0"/>
            </a:spcBef>
            <a:spcAft>
              <a:spcPct val="15000"/>
            </a:spcAft>
            <a:buChar char="•"/>
          </a:pPr>
          <a:r>
            <a:rPr lang="en-US" sz="2000" kern="1200" dirty="0"/>
            <a:t>Establish &amp; empower Data Governance Teams</a:t>
          </a:r>
          <a:endParaRPr lang="en-PG" sz="2000" kern="1200" dirty="0"/>
        </a:p>
        <a:p>
          <a:pPr marL="228600" lvl="1" indent="-228600" algn="l" defTabSz="889000">
            <a:lnSpc>
              <a:spcPct val="90000"/>
            </a:lnSpc>
            <a:spcBef>
              <a:spcPct val="0"/>
            </a:spcBef>
            <a:spcAft>
              <a:spcPct val="15000"/>
            </a:spcAft>
            <a:buChar char="•"/>
          </a:pPr>
          <a:r>
            <a:rPr lang="en-US" sz="2000" kern="1200" dirty="0"/>
            <a:t>Modernize Data Collection Methods</a:t>
          </a:r>
          <a:endParaRPr lang="en-PG" sz="2000" kern="1200" dirty="0"/>
        </a:p>
      </dsp:txBody>
      <dsp:txXfrm>
        <a:off x="0" y="401011"/>
        <a:ext cx="10654952" cy="1165500"/>
      </dsp:txXfrm>
    </dsp:sp>
    <dsp:sp modelId="{F24C80E4-4E5B-48A4-851C-6148EBE7795D}">
      <dsp:nvSpPr>
        <dsp:cNvPr id="0" name=""/>
        <dsp:cNvSpPr/>
      </dsp:nvSpPr>
      <dsp:spPr>
        <a:xfrm>
          <a:off x="532747" y="105811"/>
          <a:ext cx="7458466" cy="590400"/>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81912" tIns="0" rIns="281912" bIns="0" numCol="1" spcCol="1270" anchor="ctr" anchorCtr="0">
          <a:noAutofit/>
        </a:bodyPr>
        <a:lstStyle/>
        <a:p>
          <a:pPr marL="0" lvl="0" indent="0" algn="l" defTabSz="889000">
            <a:lnSpc>
              <a:spcPct val="90000"/>
            </a:lnSpc>
            <a:spcBef>
              <a:spcPct val="0"/>
            </a:spcBef>
            <a:spcAft>
              <a:spcPct val="35000"/>
            </a:spcAft>
            <a:buNone/>
          </a:pPr>
          <a:r>
            <a:rPr lang="en-US" sz="2000" kern="1200" dirty="0"/>
            <a:t>Institutional Framework</a:t>
          </a:r>
          <a:endParaRPr lang="en-PG" sz="2000" kern="1200" dirty="0"/>
        </a:p>
      </dsp:txBody>
      <dsp:txXfrm>
        <a:off x="561568" y="134632"/>
        <a:ext cx="7400824" cy="532758"/>
      </dsp:txXfrm>
    </dsp:sp>
    <dsp:sp modelId="{ED44F8F1-72CA-4D88-A744-57064F27B115}">
      <dsp:nvSpPr>
        <dsp:cNvPr id="0" name=""/>
        <dsp:cNvSpPr/>
      </dsp:nvSpPr>
      <dsp:spPr>
        <a:xfrm>
          <a:off x="0" y="1969712"/>
          <a:ext cx="10654952" cy="850500"/>
        </a:xfrm>
        <a:prstGeom prst="rect">
          <a:avLst/>
        </a:prstGeom>
        <a:solidFill>
          <a:schemeClr val="lt1">
            <a:alpha val="90000"/>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26943" tIns="416560" rIns="826943" bIns="142240" numCol="1" spcCol="1270" anchor="t" anchorCtr="0">
          <a:noAutofit/>
        </a:bodyPr>
        <a:lstStyle/>
        <a:p>
          <a:pPr marL="228600" lvl="1" indent="-228600" algn="l" defTabSz="889000">
            <a:lnSpc>
              <a:spcPct val="90000"/>
            </a:lnSpc>
            <a:spcBef>
              <a:spcPct val="0"/>
            </a:spcBef>
            <a:spcAft>
              <a:spcPct val="15000"/>
            </a:spcAft>
            <a:buChar char="•"/>
          </a:pPr>
          <a:r>
            <a:rPr lang="en-US" sz="2000" kern="1200" dirty="0"/>
            <a:t>Increase the frequency of Data Governance Reviews &amp; Audits</a:t>
          </a:r>
          <a:endParaRPr lang="en-PG" sz="2000" kern="1200" dirty="0"/>
        </a:p>
      </dsp:txBody>
      <dsp:txXfrm>
        <a:off x="0" y="1969712"/>
        <a:ext cx="10654952" cy="850500"/>
      </dsp:txXfrm>
    </dsp:sp>
    <dsp:sp modelId="{020E7A8D-F6B2-4825-A217-9062F0E7E53F}">
      <dsp:nvSpPr>
        <dsp:cNvPr id="0" name=""/>
        <dsp:cNvSpPr/>
      </dsp:nvSpPr>
      <dsp:spPr>
        <a:xfrm>
          <a:off x="532747" y="1674512"/>
          <a:ext cx="7458466" cy="590400"/>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81912" tIns="0" rIns="281912" bIns="0" numCol="1" spcCol="1270" anchor="ctr" anchorCtr="0">
          <a:noAutofit/>
        </a:bodyPr>
        <a:lstStyle/>
        <a:p>
          <a:pPr marL="0" lvl="0" indent="0" algn="l" defTabSz="889000">
            <a:lnSpc>
              <a:spcPct val="90000"/>
            </a:lnSpc>
            <a:spcBef>
              <a:spcPct val="0"/>
            </a:spcBef>
            <a:spcAft>
              <a:spcPct val="35000"/>
            </a:spcAft>
            <a:buNone/>
          </a:pPr>
          <a:r>
            <a:rPr lang="en-US" sz="2000" kern="1200" dirty="0"/>
            <a:t>Oversight &amp; Accountability</a:t>
          </a:r>
          <a:endParaRPr lang="en-PG" sz="2000" kern="1200" dirty="0"/>
        </a:p>
      </dsp:txBody>
      <dsp:txXfrm>
        <a:off x="561568" y="1703333"/>
        <a:ext cx="7400824" cy="532758"/>
      </dsp:txXfrm>
    </dsp:sp>
    <dsp:sp modelId="{34F52402-0E86-4917-A85F-CB63CB5BD9C3}">
      <dsp:nvSpPr>
        <dsp:cNvPr id="0" name=""/>
        <dsp:cNvSpPr/>
      </dsp:nvSpPr>
      <dsp:spPr>
        <a:xfrm>
          <a:off x="0" y="3223412"/>
          <a:ext cx="10654952" cy="1512000"/>
        </a:xfrm>
        <a:prstGeom prst="rect">
          <a:avLst/>
        </a:prstGeom>
        <a:solidFill>
          <a:schemeClr val="lt1">
            <a:alpha val="90000"/>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26943" tIns="416560" rIns="826943" bIns="142240" numCol="1" spcCol="1270" anchor="t" anchorCtr="0">
          <a:noAutofit/>
        </a:bodyPr>
        <a:lstStyle/>
        <a:p>
          <a:pPr marL="228600" lvl="1" indent="-228600" algn="l" defTabSz="889000">
            <a:lnSpc>
              <a:spcPct val="90000"/>
            </a:lnSpc>
            <a:spcBef>
              <a:spcPct val="0"/>
            </a:spcBef>
            <a:spcAft>
              <a:spcPct val="15000"/>
            </a:spcAft>
            <a:buChar char="•"/>
          </a:pPr>
          <a:r>
            <a:rPr lang="en-US" sz="2000" kern="1200" dirty="0"/>
            <a:t>Develop &amp; Implement Data Protection Legislation</a:t>
          </a:r>
          <a:endParaRPr lang="en-PG" sz="2000" kern="1200" dirty="0"/>
        </a:p>
        <a:p>
          <a:pPr marL="228600" lvl="1" indent="-228600" algn="l" defTabSz="889000">
            <a:lnSpc>
              <a:spcPct val="90000"/>
            </a:lnSpc>
            <a:spcBef>
              <a:spcPct val="0"/>
            </a:spcBef>
            <a:spcAft>
              <a:spcPct val="15000"/>
            </a:spcAft>
            <a:buChar char="•"/>
          </a:pPr>
          <a:r>
            <a:rPr lang="en-US" sz="2000" kern="1200" dirty="0"/>
            <a:t>Enhance Compliance with Regulatory Requirements</a:t>
          </a:r>
          <a:endParaRPr lang="en-PG" sz="2000" kern="1200" dirty="0"/>
        </a:p>
        <a:p>
          <a:pPr marL="228600" lvl="1" indent="-228600" algn="l" defTabSz="889000">
            <a:lnSpc>
              <a:spcPct val="90000"/>
            </a:lnSpc>
            <a:spcBef>
              <a:spcPct val="0"/>
            </a:spcBef>
            <a:spcAft>
              <a:spcPct val="15000"/>
            </a:spcAft>
            <a:buChar char="•"/>
          </a:pPr>
          <a:r>
            <a:rPr lang="en-US" sz="2000" kern="1200" dirty="0"/>
            <a:t>Develop Standard Guidelines for Data Lifecycle</a:t>
          </a:r>
          <a:endParaRPr lang="en-PG" sz="2000" kern="1200" dirty="0"/>
        </a:p>
      </dsp:txBody>
      <dsp:txXfrm>
        <a:off x="0" y="3223412"/>
        <a:ext cx="10654952" cy="1512000"/>
      </dsp:txXfrm>
    </dsp:sp>
    <dsp:sp modelId="{52FE8B4A-4BA8-4EE8-A01A-89B82E17E285}">
      <dsp:nvSpPr>
        <dsp:cNvPr id="0" name=""/>
        <dsp:cNvSpPr/>
      </dsp:nvSpPr>
      <dsp:spPr>
        <a:xfrm>
          <a:off x="532747" y="2928212"/>
          <a:ext cx="7458466" cy="590400"/>
        </a:xfrm>
        <a:prstGeom prst="round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81912" tIns="0" rIns="281912" bIns="0" numCol="1" spcCol="1270" anchor="ctr" anchorCtr="0">
          <a:noAutofit/>
        </a:bodyPr>
        <a:lstStyle/>
        <a:p>
          <a:pPr marL="0" lvl="0" indent="0" algn="l" defTabSz="889000">
            <a:lnSpc>
              <a:spcPct val="90000"/>
            </a:lnSpc>
            <a:spcBef>
              <a:spcPct val="0"/>
            </a:spcBef>
            <a:spcAft>
              <a:spcPct val="35000"/>
            </a:spcAft>
            <a:buNone/>
          </a:pPr>
          <a:r>
            <a:rPr lang="en-US" sz="2000" kern="1200" dirty="0"/>
            <a:t>Legal &amp; Regulatory Framework </a:t>
          </a:r>
          <a:endParaRPr lang="en-PG" sz="2000" kern="1200" dirty="0"/>
        </a:p>
      </dsp:txBody>
      <dsp:txXfrm>
        <a:off x="561568" y="2957033"/>
        <a:ext cx="7400824" cy="532758"/>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CDE099C-EDBA-43EE-A2A7-8BEB08D0593B}">
      <dsp:nvSpPr>
        <dsp:cNvPr id="0" name=""/>
        <dsp:cNvSpPr/>
      </dsp:nvSpPr>
      <dsp:spPr>
        <a:xfrm>
          <a:off x="5267" y="0"/>
          <a:ext cx="5067271" cy="4832693"/>
        </a:xfrm>
        <a:prstGeom prst="roundRect">
          <a:avLst>
            <a:gd name="adj" fmla="val 10000"/>
          </a:avLst>
        </a:prstGeom>
        <a:solidFill>
          <a:schemeClr val="accent3">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228600" tIns="228600" rIns="228600" bIns="228600" numCol="1" spcCol="1270" anchor="ctr" anchorCtr="0">
          <a:noAutofit/>
        </a:bodyPr>
        <a:lstStyle/>
        <a:p>
          <a:pPr marL="0" lvl="0" indent="0" algn="ctr" defTabSz="2667000">
            <a:lnSpc>
              <a:spcPct val="90000"/>
            </a:lnSpc>
            <a:spcBef>
              <a:spcPct val="0"/>
            </a:spcBef>
            <a:spcAft>
              <a:spcPct val="35000"/>
            </a:spcAft>
            <a:buNone/>
          </a:pPr>
          <a:r>
            <a:rPr lang="en-US" sz="6000" kern="1200" dirty="0"/>
            <a:t>AGENCIES</a:t>
          </a:r>
          <a:endParaRPr lang="en-PG" sz="6000" kern="1200" dirty="0"/>
        </a:p>
      </dsp:txBody>
      <dsp:txXfrm>
        <a:off x="5267" y="0"/>
        <a:ext cx="5067271" cy="1449807"/>
      </dsp:txXfrm>
    </dsp:sp>
    <dsp:sp modelId="{D7256299-1F70-49A6-80C8-E0F319BBC9B1}">
      <dsp:nvSpPr>
        <dsp:cNvPr id="0" name=""/>
        <dsp:cNvSpPr/>
      </dsp:nvSpPr>
      <dsp:spPr>
        <a:xfrm>
          <a:off x="238118" y="1449970"/>
          <a:ext cx="4601569" cy="445764"/>
        </a:xfrm>
        <a:prstGeom prst="roundRect">
          <a:avLst>
            <a:gd name="adj" fmla="val 10000"/>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34290" rIns="45720" bIns="34290" numCol="1" spcCol="1270" anchor="ctr" anchorCtr="0">
          <a:noAutofit/>
        </a:bodyPr>
        <a:lstStyle/>
        <a:p>
          <a:pPr marL="0" lvl="0" indent="0" algn="ctr" defTabSz="800100">
            <a:lnSpc>
              <a:spcPct val="90000"/>
            </a:lnSpc>
            <a:spcBef>
              <a:spcPct val="0"/>
            </a:spcBef>
            <a:spcAft>
              <a:spcPct val="35000"/>
            </a:spcAft>
            <a:buNone/>
          </a:pPr>
          <a:r>
            <a:rPr lang="en-US" sz="1800" kern="1200" dirty="0"/>
            <a:t>Develop Agency-Specific Data Policies</a:t>
          </a:r>
          <a:endParaRPr lang="en-PG" sz="1800" kern="1200" dirty="0"/>
        </a:p>
      </dsp:txBody>
      <dsp:txXfrm>
        <a:off x="251174" y="1463026"/>
        <a:ext cx="4575457" cy="419652"/>
      </dsp:txXfrm>
    </dsp:sp>
    <dsp:sp modelId="{96AE6212-D1A3-442C-A08A-5CBA7678B654}">
      <dsp:nvSpPr>
        <dsp:cNvPr id="0" name=""/>
        <dsp:cNvSpPr/>
      </dsp:nvSpPr>
      <dsp:spPr>
        <a:xfrm>
          <a:off x="238118" y="1899163"/>
          <a:ext cx="4601569" cy="445764"/>
        </a:xfrm>
        <a:prstGeom prst="roundRect">
          <a:avLst>
            <a:gd name="adj" fmla="val 10000"/>
          </a:avLst>
        </a:prstGeom>
        <a:solidFill>
          <a:schemeClr val="accent3">
            <a:hueOff val="225883"/>
            <a:satOff val="8333"/>
            <a:lumOff val="-122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34290" rIns="45720" bIns="34290" numCol="1" spcCol="1270" anchor="ctr" anchorCtr="0">
          <a:noAutofit/>
        </a:bodyPr>
        <a:lstStyle/>
        <a:p>
          <a:pPr marL="0" lvl="0" indent="0" algn="ctr" defTabSz="800100">
            <a:lnSpc>
              <a:spcPct val="90000"/>
            </a:lnSpc>
            <a:spcBef>
              <a:spcPct val="0"/>
            </a:spcBef>
            <a:spcAft>
              <a:spcPct val="35000"/>
            </a:spcAft>
            <a:buNone/>
          </a:pPr>
          <a:r>
            <a:rPr lang="en-US" sz="1800" kern="1200" dirty="0"/>
            <a:t>Enhance Data Collection Methods</a:t>
          </a:r>
          <a:endParaRPr lang="en-PG" sz="1800" kern="1200" dirty="0"/>
        </a:p>
      </dsp:txBody>
      <dsp:txXfrm>
        <a:off x="251174" y="1912219"/>
        <a:ext cx="4575457" cy="419652"/>
      </dsp:txXfrm>
    </dsp:sp>
    <dsp:sp modelId="{563C14E3-A60E-46B8-B4E1-0B0004B377EF}">
      <dsp:nvSpPr>
        <dsp:cNvPr id="0" name=""/>
        <dsp:cNvSpPr/>
      </dsp:nvSpPr>
      <dsp:spPr>
        <a:xfrm>
          <a:off x="238118" y="2348357"/>
          <a:ext cx="4601569" cy="445764"/>
        </a:xfrm>
        <a:prstGeom prst="roundRect">
          <a:avLst>
            <a:gd name="adj" fmla="val 10000"/>
          </a:avLst>
        </a:prstGeom>
        <a:solidFill>
          <a:schemeClr val="accent3">
            <a:hueOff val="451767"/>
            <a:satOff val="16667"/>
            <a:lumOff val="-245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34290" rIns="45720" bIns="34290" numCol="1" spcCol="1270" anchor="ctr" anchorCtr="0">
          <a:noAutofit/>
        </a:bodyPr>
        <a:lstStyle/>
        <a:p>
          <a:pPr marL="0" lvl="0" indent="0" algn="ctr" defTabSz="800100">
            <a:lnSpc>
              <a:spcPct val="90000"/>
            </a:lnSpc>
            <a:spcBef>
              <a:spcPct val="0"/>
            </a:spcBef>
            <a:spcAft>
              <a:spcPct val="35000"/>
            </a:spcAft>
            <a:buNone/>
          </a:pPr>
          <a:r>
            <a:rPr lang="en-US" sz="1800" kern="1200" dirty="0"/>
            <a:t>Establish Data Governance Team</a:t>
          </a:r>
          <a:endParaRPr lang="en-PG" sz="1800" kern="1200" dirty="0"/>
        </a:p>
      </dsp:txBody>
      <dsp:txXfrm>
        <a:off x="251174" y="2361413"/>
        <a:ext cx="4575457" cy="419652"/>
      </dsp:txXfrm>
    </dsp:sp>
    <dsp:sp modelId="{308471CB-B3BC-4D33-88EA-26C38079B950}">
      <dsp:nvSpPr>
        <dsp:cNvPr id="0" name=""/>
        <dsp:cNvSpPr/>
      </dsp:nvSpPr>
      <dsp:spPr>
        <a:xfrm>
          <a:off x="238118" y="2797550"/>
          <a:ext cx="4601569" cy="445764"/>
        </a:xfrm>
        <a:prstGeom prst="roundRect">
          <a:avLst>
            <a:gd name="adj" fmla="val 10000"/>
          </a:avLst>
        </a:prstGeom>
        <a:solidFill>
          <a:schemeClr val="accent3">
            <a:hueOff val="677650"/>
            <a:satOff val="25000"/>
            <a:lumOff val="-367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34290" rIns="45720" bIns="34290" numCol="1" spcCol="1270" anchor="ctr" anchorCtr="0">
          <a:noAutofit/>
        </a:bodyPr>
        <a:lstStyle/>
        <a:p>
          <a:pPr marL="0" lvl="0" indent="0" algn="ctr" defTabSz="800100">
            <a:lnSpc>
              <a:spcPct val="90000"/>
            </a:lnSpc>
            <a:spcBef>
              <a:spcPct val="0"/>
            </a:spcBef>
            <a:spcAft>
              <a:spcPct val="35000"/>
            </a:spcAft>
            <a:buNone/>
          </a:pPr>
          <a:r>
            <a:rPr lang="en-US" sz="1800" kern="1200" dirty="0"/>
            <a:t>Conduct Regular Data Audits</a:t>
          </a:r>
          <a:endParaRPr lang="en-PG" sz="1800" kern="1200" dirty="0"/>
        </a:p>
      </dsp:txBody>
      <dsp:txXfrm>
        <a:off x="251174" y="2810606"/>
        <a:ext cx="4575457" cy="419652"/>
      </dsp:txXfrm>
    </dsp:sp>
    <dsp:sp modelId="{733865EA-89F3-48C8-9D01-75A90B158A67}">
      <dsp:nvSpPr>
        <dsp:cNvPr id="0" name=""/>
        <dsp:cNvSpPr/>
      </dsp:nvSpPr>
      <dsp:spPr>
        <a:xfrm>
          <a:off x="238118" y="3246744"/>
          <a:ext cx="4601569" cy="445764"/>
        </a:xfrm>
        <a:prstGeom prst="roundRect">
          <a:avLst>
            <a:gd name="adj" fmla="val 10000"/>
          </a:avLst>
        </a:prstGeom>
        <a:solidFill>
          <a:schemeClr val="accent3">
            <a:hueOff val="903533"/>
            <a:satOff val="33333"/>
            <a:lumOff val="-490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34290" rIns="45720" bIns="34290" numCol="1" spcCol="1270" anchor="ctr" anchorCtr="0">
          <a:noAutofit/>
        </a:bodyPr>
        <a:lstStyle/>
        <a:p>
          <a:pPr marL="0" lvl="0" indent="0" algn="ctr" defTabSz="800100">
            <a:lnSpc>
              <a:spcPct val="90000"/>
            </a:lnSpc>
            <a:spcBef>
              <a:spcPct val="0"/>
            </a:spcBef>
            <a:spcAft>
              <a:spcPct val="35000"/>
            </a:spcAft>
            <a:buNone/>
          </a:pPr>
          <a:r>
            <a:rPr lang="en-US" sz="1800" kern="1200" dirty="0"/>
            <a:t>Adopt Data Sharing Guidelines</a:t>
          </a:r>
          <a:endParaRPr lang="en-PG" sz="1800" kern="1200" dirty="0"/>
        </a:p>
      </dsp:txBody>
      <dsp:txXfrm>
        <a:off x="251174" y="3259800"/>
        <a:ext cx="4575457" cy="419652"/>
      </dsp:txXfrm>
    </dsp:sp>
    <dsp:sp modelId="{98DCD1C7-77C0-47C9-A055-BC170124C8E0}">
      <dsp:nvSpPr>
        <dsp:cNvPr id="0" name=""/>
        <dsp:cNvSpPr/>
      </dsp:nvSpPr>
      <dsp:spPr>
        <a:xfrm>
          <a:off x="238118" y="3695937"/>
          <a:ext cx="4601569" cy="445764"/>
        </a:xfrm>
        <a:prstGeom prst="roundRect">
          <a:avLst>
            <a:gd name="adj" fmla="val 10000"/>
          </a:avLst>
        </a:prstGeom>
        <a:solidFill>
          <a:schemeClr val="accent3">
            <a:hueOff val="1129416"/>
            <a:satOff val="41667"/>
            <a:lumOff val="-6127"/>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34290" rIns="45720" bIns="34290" numCol="1" spcCol="1270" anchor="ctr" anchorCtr="0">
          <a:noAutofit/>
        </a:bodyPr>
        <a:lstStyle/>
        <a:p>
          <a:pPr marL="0" lvl="0" indent="0" algn="ctr" defTabSz="800100">
            <a:lnSpc>
              <a:spcPct val="90000"/>
            </a:lnSpc>
            <a:spcBef>
              <a:spcPct val="0"/>
            </a:spcBef>
            <a:spcAft>
              <a:spcPct val="35000"/>
            </a:spcAft>
            <a:buNone/>
          </a:pPr>
          <a:r>
            <a:rPr lang="en-US" sz="1800" kern="1200" dirty="0"/>
            <a:t>Train and Build Capacity for Staff</a:t>
          </a:r>
          <a:endParaRPr lang="en-PG" sz="1800" kern="1200" dirty="0"/>
        </a:p>
      </dsp:txBody>
      <dsp:txXfrm>
        <a:off x="251174" y="3708993"/>
        <a:ext cx="4575457" cy="419652"/>
      </dsp:txXfrm>
    </dsp:sp>
    <dsp:sp modelId="{505E3342-3281-47F1-95F7-0F7CF2A46213}">
      <dsp:nvSpPr>
        <dsp:cNvPr id="0" name=""/>
        <dsp:cNvSpPr/>
      </dsp:nvSpPr>
      <dsp:spPr>
        <a:xfrm>
          <a:off x="238118" y="4145131"/>
          <a:ext cx="4601569" cy="445764"/>
        </a:xfrm>
        <a:prstGeom prst="roundRect">
          <a:avLst>
            <a:gd name="adj" fmla="val 10000"/>
          </a:avLst>
        </a:prstGeom>
        <a:solidFill>
          <a:schemeClr val="accent3">
            <a:hueOff val="1355300"/>
            <a:satOff val="50000"/>
            <a:lumOff val="-735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34290" rIns="45720" bIns="34290" numCol="1" spcCol="1270" anchor="ctr" anchorCtr="0">
          <a:noAutofit/>
        </a:bodyPr>
        <a:lstStyle/>
        <a:p>
          <a:pPr marL="0" lvl="0" indent="0" algn="ctr" defTabSz="800100">
            <a:lnSpc>
              <a:spcPct val="90000"/>
            </a:lnSpc>
            <a:spcBef>
              <a:spcPct val="0"/>
            </a:spcBef>
            <a:spcAft>
              <a:spcPct val="35000"/>
            </a:spcAft>
            <a:buNone/>
          </a:pPr>
          <a:r>
            <a:rPr lang="en-US" sz="1800" kern="1200" dirty="0"/>
            <a:t>Implement Data Security Measure</a:t>
          </a:r>
          <a:endParaRPr lang="en-PG" sz="1800" kern="1200" dirty="0"/>
        </a:p>
      </dsp:txBody>
      <dsp:txXfrm>
        <a:off x="251174" y="4158187"/>
        <a:ext cx="4575457" cy="419652"/>
      </dsp:txXfrm>
    </dsp:sp>
    <dsp:sp modelId="{3920EB2E-FF14-4335-ADC8-9907B77CD9A9}">
      <dsp:nvSpPr>
        <dsp:cNvPr id="0" name=""/>
        <dsp:cNvSpPr/>
      </dsp:nvSpPr>
      <dsp:spPr>
        <a:xfrm>
          <a:off x="5452584" y="0"/>
          <a:ext cx="5067271" cy="4832693"/>
        </a:xfrm>
        <a:prstGeom prst="roundRect">
          <a:avLst>
            <a:gd name="adj" fmla="val 10000"/>
          </a:avLst>
        </a:prstGeom>
        <a:solidFill>
          <a:schemeClr val="accent3">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228600" tIns="228600" rIns="228600" bIns="228600" numCol="1" spcCol="1270" anchor="ctr" anchorCtr="0">
          <a:noAutofit/>
        </a:bodyPr>
        <a:lstStyle/>
        <a:p>
          <a:pPr marL="0" lvl="0" indent="0" algn="ctr" defTabSz="2667000">
            <a:lnSpc>
              <a:spcPct val="90000"/>
            </a:lnSpc>
            <a:spcBef>
              <a:spcPct val="0"/>
            </a:spcBef>
            <a:spcAft>
              <a:spcPct val="35000"/>
            </a:spcAft>
            <a:buNone/>
          </a:pPr>
          <a:r>
            <a:rPr lang="en-US" sz="6000" kern="1200" dirty="0"/>
            <a:t>DICT</a:t>
          </a:r>
          <a:endParaRPr lang="en-PG" sz="6000" kern="1200" dirty="0"/>
        </a:p>
      </dsp:txBody>
      <dsp:txXfrm>
        <a:off x="5452584" y="0"/>
        <a:ext cx="5067271" cy="1449807"/>
      </dsp:txXfrm>
    </dsp:sp>
    <dsp:sp modelId="{C41C67B8-6835-4195-975E-D9CE1FB690F7}">
      <dsp:nvSpPr>
        <dsp:cNvPr id="0" name=""/>
        <dsp:cNvSpPr/>
      </dsp:nvSpPr>
      <dsp:spPr>
        <a:xfrm>
          <a:off x="5685435" y="1451703"/>
          <a:ext cx="4601569" cy="519579"/>
        </a:xfrm>
        <a:prstGeom prst="roundRect">
          <a:avLst>
            <a:gd name="adj" fmla="val 10000"/>
          </a:avLst>
        </a:prstGeom>
        <a:solidFill>
          <a:schemeClr val="accent3">
            <a:hueOff val="1581183"/>
            <a:satOff val="58333"/>
            <a:lumOff val="-857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34290" rIns="45720" bIns="34290" numCol="1" spcCol="1270" anchor="ctr" anchorCtr="0">
          <a:noAutofit/>
        </a:bodyPr>
        <a:lstStyle/>
        <a:p>
          <a:pPr marL="0" lvl="0" indent="0" algn="ctr" defTabSz="800100">
            <a:lnSpc>
              <a:spcPct val="90000"/>
            </a:lnSpc>
            <a:spcBef>
              <a:spcPct val="0"/>
            </a:spcBef>
            <a:spcAft>
              <a:spcPct val="35000"/>
            </a:spcAft>
            <a:buNone/>
          </a:pPr>
          <a:r>
            <a:rPr lang="en-US" sz="1800" kern="1200" dirty="0"/>
            <a:t>Develop Data Standard &amp; Frameworks'</a:t>
          </a:r>
          <a:endParaRPr lang="en-PG" sz="1800" kern="1200" dirty="0"/>
        </a:p>
      </dsp:txBody>
      <dsp:txXfrm>
        <a:off x="5700653" y="1466921"/>
        <a:ext cx="4571133" cy="489143"/>
      </dsp:txXfrm>
    </dsp:sp>
    <dsp:sp modelId="{F6A60CD1-B305-4519-B718-DC46AB396449}">
      <dsp:nvSpPr>
        <dsp:cNvPr id="0" name=""/>
        <dsp:cNvSpPr/>
      </dsp:nvSpPr>
      <dsp:spPr>
        <a:xfrm>
          <a:off x="5685435" y="1975279"/>
          <a:ext cx="4601569" cy="519579"/>
        </a:xfrm>
        <a:prstGeom prst="roundRect">
          <a:avLst>
            <a:gd name="adj" fmla="val 10000"/>
          </a:avLst>
        </a:prstGeom>
        <a:solidFill>
          <a:schemeClr val="accent3">
            <a:hueOff val="1807066"/>
            <a:satOff val="66667"/>
            <a:lumOff val="-980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34290" rIns="45720" bIns="34290" numCol="1" spcCol="1270" anchor="ctr" anchorCtr="0">
          <a:noAutofit/>
        </a:bodyPr>
        <a:lstStyle/>
        <a:p>
          <a:pPr marL="0" lvl="0" indent="0" algn="ctr" defTabSz="800100">
            <a:lnSpc>
              <a:spcPct val="90000"/>
            </a:lnSpc>
            <a:spcBef>
              <a:spcPct val="0"/>
            </a:spcBef>
            <a:spcAft>
              <a:spcPct val="35000"/>
            </a:spcAft>
            <a:buNone/>
          </a:pPr>
          <a:r>
            <a:rPr lang="en-US" sz="1800" kern="1200" dirty="0">
              <a:solidFill>
                <a:srgbClr val="FFC000"/>
              </a:solidFill>
            </a:rPr>
            <a:t>Implement Data Governance &amp; Data Protection Policy (Implementation Strategy)</a:t>
          </a:r>
          <a:endParaRPr lang="en-PG" sz="1800" kern="1200" dirty="0">
            <a:solidFill>
              <a:srgbClr val="FFC000"/>
            </a:solidFill>
          </a:endParaRPr>
        </a:p>
      </dsp:txBody>
      <dsp:txXfrm>
        <a:off x="5700653" y="1990497"/>
        <a:ext cx="4571133" cy="489143"/>
      </dsp:txXfrm>
    </dsp:sp>
    <dsp:sp modelId="{D6CF7C99-BD4C-4CCD-A2F7-2B4919F22593}">
      <dsp:nvSpPr>
        <dsp:cNvPr id="0" name=""/>
        <dsp:cNvSpPr/>
      </dsp:nvSpPr>
      <dsp:spPr>
        <a:xfrm>
          <a:off x="5685435" y="2498855"/>
          <a:ext cx="4601569" cy="519579"/>
        </a:xfrm>
        <a:prstGeom prst="roundRect">
          <a:avLst>
            <a:gd name="adj" fmla="val 10000"/>
          </a:avLst>
        </a:prstGeom>
        <a:solidFill>
          <a:schemeClr val="accent3">
            <a:hueOff val="2032949"/>
            <a:satOff val="75000"/>
            <a:lumOff val="-11029"/>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34290" rIns="45720" bIns="34290" numCol="1" spcCol="1270" anchor="ctr" anchorCtr="0">
          <a:noAutofit/>
        </a:bodyPr>
        <a:lstStyle/>
        <a:p>
          <a:pPr marL="0" lvl="0" indent="0" algn="ctr" defTabSz="800100">
            <a:lnSpc>
              <a:spcPct val="90000"/>
            </a:lnSpc>
            <a:spcBef>
              <a:spcPct val="0"/>
            </a:spcBef>
            <a:spcAft>
              <a:spcPct val="35000"/>
            </a:spcAft>
            <a:buNone/>
          </a:pPr>
          <a:r>
            <a:rPr lang="en-US" sz="1800" kern="1200" dirty="0"/>
            <a:t>Coordinate Implementation Across Agencies</a:t>
          </a:r>
          <a:endParaRPr lang="en-PG" sz="1800" kern="1200" dirty="0"/>
        </a:p>
      </dsp:txBody>
      <dsp:txXfrm>
        <a:off x="5700653" y="2514073"/>
        <a:ext cx="4571133" cy="489143"/>
      </dsp:txXfrm>
    </dsp:sp>
    <dsp:sp modelId="{BE622758-2C0A-498F-8B6A-D136B3A2E0A4}">
      <dsp:nvSpPr>
        <dsp:cNvPr id="0" name=""/>
        <dsp:cNvSpPr/>
      </dsp:nvSpPr>
      <dsp:spPr>
        <a:xfrm>
          <a:off x="5685435" y="3022431"/>
          <a:ext cx="4601569" cy="519579"/>
        </a:xfrm>
        <a:prstGeom prst="roundRect">
          <a:avLst>
            <a:gd name="adj" fmla="val 10000"/>
          </a:avLst>
        </a:prstGeom>
        <a:solidFill>
          <a:schemeClr val="accent3">
            <a:hueOff val="2258833"/>
            <a:satOff val="83333"/>
            <a:lumOff val="-1225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34290" rIns="45720" bIns="34290" numCol="1" spcCol="1270" anchor="ctr" anchorCtr="0">
          <a:noAutofit/>
        </a:bodyPr>
        <a:lstStyle/>
        <a:p>
          <a:pPr marL="0" lvl="0" indent="0" algn="ctr" defTabSz="800100">
            <a:lnSpc>
              <a:spcPct val="90000"/>
            </a:lnSpc>
            <a:spcBef>
              <a:spcPct val="0"/>
            </a:spcBef>
            <a:spcAft>
              <a:spcPct val="35000"/>
            </a:spcAft>
            <a:buNone/>
          </a:pPr>
          <a:r>
            <a:rPr lang="en-US" sz="1800" kern="1200" dirty="0"/>
            <a:t>Monitor Compliance and Conduct  Audits</a:t>
          </a:r>
          <a:endParaRPr lang="en-PG" sz="1800" kern="1200" dirty="0"/>
        </a:p>
      </dsp:txBody>
      <dsp:txXfrm>
        <a:off x="5700653" y="3037649"/>
        <a:ext cx="4571133" cy="489143"/>
      </dsp:txXfrm>
    </dsp:sp>
    <dsp:sp modelId="{41AE21CC-3197-41B1-AED3-9E5FCB79BDD9}">
      <dsp:nvSpPr>
        <dsp:cNvPr id="0" name=""/>
        <dsp:cNvSpPr/>
      </dsp:nvSpPr>
      <dsp:spPr>
        <a:xfrm>
          <a:off x="5685435" y="3546007"/>
          <a:ext cx="4601569" cy="519579"/>
        </a:xfrm>
        <a:prstGeom prst="roundRect">
          <a:avLst>
            <a:gd name="adj" fmla="val 10000"/>
          </a:avLst>
        </a:prstGeom>
        <a:solidFill>
          <a:schemeClr val="accent3">
            <a:hueOff val="2484716"/>
            <a:satOff val="91667"/>
            <a:lumOff val="-1348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34290" rIns="45720" bIns="34290" numCol="1" spcCol="1270" anchor="ctr" anchorCtr="0">
          <a:noAutofit/>
        </a:bodyPr>
        <a:lstStyle/>
        <a:p>
          <a:pPr marL="0" lvl="0" indent="0" algn="ctr" defTabSz="800100">
            <a:lnSpc>
              <a:spcPct val="90000"/>
            </a:lnSpc>
            <a:spcBef>
              <a:spcPct val="0"/>
            </a:spcBef>
            <a:spcAft>
              <a:spcPct val="35000"/>
            </a:spcAft>
            <a:buNone/>
          </a:pPr>
          <a:r>
            <a:rPr lang="en-US" sz="1800" kern="1200" dirty="0">
              <a:solidFill>
                <a:srgbClr val="FFC000"/>
              </a:solidFill>
            </a:rPr>
            <a:t>Develop and Implement Data Protection Legislation </a:t>
          </a:r>
          <a:endParaRPr lang="en-PG" sz="1800" kern="1200" dirty="0">
            <a:solidFill>
              <a:srgbClr val="FFC000"/>
            </a:solidFill>
          </a:endParaRPr>
        </a:p>
      </dsp:txBody>
      <dsp:txXfrm>
        <a:off x="5700653" y="3561225"/>
        <a:ext cx="4571133" cy="489143"/>
      </dsp:txXfrm>
    </dsp:sp>
    <dsp:sp modelId="{5D41AA14-CD19-4B41-BC2D-B5BE07D4FB06}">
      <dsp:nvSpPr>
        <dsp:cNvPr id="0" name=""/>
        <dsp:cNvSpPr/>
      </dsp:nvSpPr>
      <dsp:spPr>
        <a:xfrm>
          <a:off x="5685435" y="4069583"/>
          <a:ext cx="4601569" cy="519579"/>
        </a:xfrm>
        <a:prstGeom prst="roundRect">
          <a:avLst>
            <a:gd name="adj" fmla="val 10000"/>
          </a:avLst>
        </a:prstGeom>
        <a:solidFill>
          <a:schemeClr val="accent3">
            <a:hueOff val="2710599"/>
            <a:satOff val="100000"/>
            <a:lumOff val="-1470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34290" rIns="45720" bIns="34290" numCol="1" spcCol="1270" anchor="ctr" anchorCtr="0">
          <a:noAutofit/>
        </a:bodyPr>
        <a:lstStyle/>
        <a:p>
          <a:pPr marL="0" lvl="0" indent="0" algn="ctr" defTabSz="800100">
            <a:lnSpc>
              <a:spcPct val="90000"/>
            </a:lnSpc>
            <a:spcBef>
              <a:spcPct val="0"/>
            </a:spcBef>
            <a:spcAft>
              <a:spcPct val="35000"/>
            </a:spcAft>
            <a:buNone/>
          </a:pPr>
          <a:r>
            <a:rPr lang="en-US" sz="1800" kern="1200" dirty="0">
              <a:solidFill>
                <a:srgbClr val="FFC000"/>
              </a:solidFill>
            </a:rPr>
            <a:t>Facilitate Centralized Data Infrastructure (Information Mediator Building Block - SDE )</a:t>
          </a:r>
          <a:endParaRPr lang="en-PG" sz="1800" kern="1200" dirty="0">
            <a:solidFill>
              <a:srgbClr val="FFC000"/>
            </a:solidFill>
          </a:endParaRPr>
        </a:p>
      </dsp:txBody>
      <dsp:txXfrm>
        <a:off x="5700653" y="4084801"/>
        <a:ext cx="4571133" cy="489143"/>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441A826-6C7F-4A05-9A5B-9AFCD25E32FE}">
      <dsp:nvSpPr>
        <dsp:cNvPr id="0" name=""/>
        <dsp:cNvSpPr/>
      </dsp:nvSpPr>
      <dsp:spPr>
        <a:xfrm>
          <a:off x="1009685" y="2013382"/>
          <a:ext cx="1747343" cy="1747609"/>
        </a:xfrm>
        <a:prstGeom prst="circularArrow">
          <a:avLst>
            <a:gd name="adj1" fmla="val 10980"/>
            <a:gd name="adj2" fmla="val 1142322"/>
            <a:gd name="adj3" fmla="val 4500000"/>
            <a:gd name="adj4" fmla="val 10800000"/>
            <a:gd name="adj5" fmla="val 12500"/>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507B4C5-4C52-4CD2-BEEE-F027FCD945F1}">
      <dsp:nvSpPr>
        <dsp:cNvPr id="0" name=""/>
        <dsp:cNvSpPr/>
      </dsp:nvSpPr>
      <dsp:spPr>
        <a:xfrm>
          <a:off x="1395905" y="2644322"/>
          <a:ext cx="970965" cy="48536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en-US" sz="1200" b="1" kern="1200" dirty="0"/>
            <a:t>IPA( Certificate of Registration)</a:t>
          </a:r>
          <a:endParaRPr lang="en-PG" sz="1200" b="1" kern="1200" dirty="0"/>
        </a:p>
      </dsp:txBody>
      <dsp:txXfrm>
        <a:off x="1395905" y="2644322"/>
        <a:ext cx="970965" cy="485366"/>
      </dsp:txXfrm>
    </dsp:sp>
    <dsp:sp modelId="{D026085B-0FC7-4E3E-A238-302548546B30}">
      <dsp:nvSpPr>
        <dsp:cNvPr id="0" name=""/>
        <dsp:cNvSpPr/>
      </dsp:nvSpPr>
      <dsp:spPr>
        <a:xfrm>
          <a:off x="524367" y="3017513"/>
          <a:ext cx="1747343" cy="1747609"/>
        </a:xfrm>
        <a:prstGeom prst="leftCircularArrow">
          <a:avLst>
            <a:gd name="adj1" fmla="val 10980"/>
            <a:gd name="adj2" fmla="val 1142322"/>
            <a:gd name="adj3" fmla="val 6300000"/>
            <a:gd name="adj4" fmla="val 18900000"/>
            <a:gd name="adj5" fmla="val 12500"/>
          </a:avLst>
        </a:prstGeom>
        <a:solidFill>
          <a:schemeClr val="accent4">
            <a:hueOff val="4900445"/>
            <a:satOff val="-20388"/>
            <a:lumOff val="480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0F5DB73-065D-4CED-BB44-F466094A4A07}">
      <dsp:nvSpPr>
        <dsp:cNvPr id="0" name=""/>
        <dsp:cNvSpPr/>
      </dsp:nvSpPr>
      <dsp:spPr>
        <a:xfrm>
          <a:off x="912556" y="3654262"/>
          <a:ext cx="970965" cy="48536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en-US" sz="1200" b="1" kern="1200" dirty="0"/>
            <a:t>IRC (TIN)</a:t>
          </a:r>
          <a:endParaRPr lang="en-PG" sz="1200" b="1" kern="1200" dirty="0"/>
        </a:p>
      </dsp:txBody>
      <dsp:txXfrm>
        <a:off x="912556" y="3654262"/>
        <a:ext cx="970965" cy="485366"/>
      </dsp:txXfrm>
    </dsp:sp>
    <dsp:sp modelId="{C3D7D7F2-62D8-45D2-8A97-36FA76FD913F}">
      <dsp:nvSpPr>
        <dsp:cNvPr id="0" name=""/>
        <dsp:cNvSpPr/>
      </dsp:nvSpPr>
      <dsp:spPr>
        <a:xfrm>
          <a:off x="1134050" y="4141806"/>
          <a:ext cx="1501238" cy="1501840"/>
        </a:xfrm>
        <a:prstGeom prst="blockArc">
          <a:avLst>
            <a:gd name="adj1" fmla="val 13500000"/>
            <a:gd name="adj2" fmla="val 10800000"/>
            <a:gd name="adj3" fmla="val 12740"/>
          </a:avLst>
        </a:prstGeom>
        <a:solidFill>
          <a:schemeClr val="accent4">
            <a:hueOff val="9800891"/>
            <a:satOff val="-40777"/>
            <a:lumOff val="960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FA8A963-CB49-4D7D-9F34-E61DF896CD6D}">
      <dsp:nvSpPr>
        <dsp:cNvPr id="0" name=""/>
        <dsp:cNvSpPr/>
      </dsp:nvSpPr>
      <dsp:spPr>
        <a:xfrm>
          <a:off x="1398202" y="4665653"/>
          <a:ext cx="970965" cy="48536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en-US" sz="1200" b="1" kern="1200" dirty="0"/>
            <a:t>Customs (Trading License)</a:t>
          </a:r>
          <a:endParaRPr lang="en-PG" sz="1200" b="1" kern="1200" dirty="0"/>
        </a:p>
      </dsp:txBody>
      <dsp:txXfrm>
        <a:off x="1398202" y="4665653"/>
        <a:ext cx="970965" cy="485366"/>
      </dsp:txXfrm>
    </dsp:sp>
  </dsp:spTree>
</dsp:drawing>
</file>

<file path=ppt/diagrams/layout1.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lProcess2">
  <dgm:title val=""/>
  <dgm:desc val=""/>
  <dgm:catLst>
    <dgm:cat type="list" pri="10000"/>
    <dgm:cat type="relationship"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useDef="1">
    <dgm:dataModel>
      <dgm:ptLst/>
      <dgm:bg/>
      <dgm:whole/>
    </dgm:dataModel>
  </dgm:styleData>
  <dgm:clrData useDef="1">
    <dgm:dataModel>
      <dgm:ptLst/>
      <dgm:bg/>
      <dgm:whole/>
    </dgm:dataModel>
  </dgm:clrData>
  <dgm:layoutNode name="theList">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forName="aSpace" refType="w" fact="0.075"/>
      <dgm:constr type="h" for="des" forName="aSpace2" refType="h" fact="0.1"/>
      <dgm:constr type="primFontSz" for="des" forName="textNode" op="equ"/>
      <dgm:constr type="primFontSz" for="des" forName="childNode" op="equ"/>
    </dgm:constrLst>
    <dgm:ruleLst/>
    <dgm:forEach name="aNodeForEach" axis="ch" ptType="node">
      <dgm:layoutNode name="compNode">
        <dgm:alg type="composite"/>
        <dgm:shape xmlns:r="http://schemas.openxmlformats.org/officeDocument/2006/relationships" r:blip="">
          <dgm:adjLst/>
        </dgm:shape>
        <dgm:presOf/>
        <dgm:constrLst>
          <dgm:constr type="w" for="ch" forName="aNode" refType="w"/>
          <dgm:constr type="h" for="ch" forName="aNode" refType="h"/>
          <dgm:constr type="w" for="ch" forName="textNode" refType="w"/>
          <dgm:constr type="h" for="ch" forName="textNode" refType="h" fact="0.3"/>
          <dgm:constr type="ctrX" for="ch" forName="textNode" refType="w" fact="0.5"/>
          <dgm:constr type="w" for="ch" forName="compChildNode" refType="w" fact="0.8"/>
          <dgm:constr type="h" for="ch" forName="compChildNode" refType="h" fact="0.65"/>
          <dgm:constr type="t" for="ch" forName="compChildNode" refType="h" fact="0.3"/>
          <dgm:constr type="ctrX" for="ch" forName="compChildNode" refType="w" fact="0.5"/>
        </dgm:constrLst>
        <dgm:ruleLst/>
        <dgm:layoutNode name="aNode" styleLbl="bgShp">
          <dgm:alg type="sp"/>
          <dgm:shape xmlns:r="http://schemas.openxmlformats.org/officeDocument/2006/relationships" type="roundRect" r:blip="">
            <dgm:adjLst>
              <dgm:adj idx="1" val="0.1"/>
            </dgm:adjLst>
          </dgm:shape>
          <dgm:presOf axis="self"/>
          <dgm:constrLst/>
          <dgm:ruleLst/>
        </dgm:layoutNode>
        <dgm:layoutNode name="textNode" styleLbl="bgShp">
          <dgm:alg type="tx"/>
          <dgm:shape xmlns:r="http://schemas.openxmlformats.org/officeDocument/2006/relationships" type="rect" r:blip="" hideGeom="1">
            <dgm:adjLst>
              <dgm:adj idx="1" val="0.1"/>
            </dgm:adjLst>
          </dgm:shape>
          <dgm:presOf axis="self"/>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ompChildNode">
          <dgm:alg type="composite"/>
          <dgm:shape xmlns:r="http://schemas.openxmlformats.org/officeDocument/2006/relationships" r:blip="">
            <dgm:adjLst/>
          </dgm:shape>
          <dgm:presOf/>
          <dgm:constrLst>
            <dgm:constr type="w" for="des" forName="childNode" refType="w"/>
            <dgm:constr type="h" for="des" forName="childNode" refType="h"/>
          </dgm:constrLst>
          <dgm:ruleLst/>
          <dgm:layoutNode name="theInnerList">
            <dgm:alg type="lin">
              <dgm:param type="linDir" val="fromT"/>
            </dgm:alg>
            <dgm:shape xmlns:r="http://schemas.openxmlformats.org/officeDocument/2006/relationships" r:blip="">
              <dgm:adjLst/>
            </dgm:shape>
            <dgm:presOf/>
            <dgm:constrLst/>
            <dgm:ruleLst/>
            <dgm:forEach name="childNodeForEach" axis="ch" ptType="node">
              <dgm:layoutNode name="child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tMarg" refType="primFontSz" fact="0.15"/>
                  <dgm:constr type="bMarg" refType="primFontSz" fact="0.15"/>
                  <dgm:constr type="lMarg" refType="primFontSz" fact="0.2"/>
                  <dgm:constr type="rMarg" refType="primFontSz" fact="0.2"/>
                </dgm:constrLst>
                <dgm:ruleLst>
                  <dgm:rule type="primFontSz" val="5" fact="NaN" max="NaN"/>
                </dgm:ruleLst>
              </dgm:layoutNode>
              <dgm:choose name="Name3">
                <dgm:if name="Name4" axis="self" ptType="node" func="revPos" op="equ" val="1"/>
                <dgm:else name="Name5">
                  <dgm:layoutNode name="aSpace2">
                    <dgm:alg type="sp"/>
                    <dgm:shape xmlns:r="http://schemas.openxmlformats.org/officeDocument/2006/relationships" r:blip="">
                      <dgm:adjLst/>
                    </dgm:shape>
                    <dgm:presOf/>
                    <dgm:constrLst/>
                    <dgm:ruleLst/>
                  </dgm:layoutNode>
                </dgm:else>
              </dgm:choose>
            </dgm:forEach>
          </dgm:layoutNode>
        </dgm:layoutNode>
      </dgm:layoutNode>
      <dgm:choose name="Name6">
        <dgm:if name="Name7" axis="self" ptType="node" func="revPos" op="equ" val="1"/>
        <dgm:else name="Name8">
          <dgm:layoutNode name="aSpace">
            <dgm:alg type="sp"/>
            <dgm:shape xmlns:r="http://schemas.openxmlformats.org/officeDocument/2006/relationships" r:blip="">
              <dgm:adjLst/>
            </dgm:shape>
            <dgm:presOf/>
            <dgm:constrLst/>
            <dgm:ruleLst/>
          </dgm:layoutNod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radial3">
  <dgm:title val=""/>
  <dgm:desc val=""/>
  <dgm:catLst>
    <dgm:cat type="relationship" pri="31000"/>
    <dgm:cat type="cycle" pri="1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omposite">
    <dgm:varLst>
      <dgm:chMax val="1"/>
      <dgm:dir/>
      <dgm:resizeHandles val="exact"/>
    </dgm:varLst>
    <dgm:alg type="composite">
      <dgm:param type="ar" val="1"/>
    </dgm:alg>
    <dgm:shape xmlns:r="http://schemas.openxmlformats.org/officeDocument/2006/relationships" r:blip="">
      <dgm:adjLst/>
    </dgm:shape>
    <dgm:presOf/>
    <dgm:constrLst/>
    <dgm:ruleLst/>
    <dgm:layoutNode name="radial">
      <dgm:varLst>
        <dgm:animLvl val="ctr"/>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h" for="ch" forName="centerShape" refType="h"/>
        <dgm:constr type="w" for="ch" forName="node" refType="w" fact="0.5"/>
        <dgm:constr type="h" for="ch" forName="node" refType="h" fact="0.5"/>
        <dgm:constr type="sp" refType="w" refFor="ch" refForName="node" fact="-0.2"/>
        <dgm:constr type="sibSp" refType="w" refFor="ch" refForName="node" fact="-0.2"/>
        <dgm:constr type="primFontSz" for="ch" forName="centerShape" val="65"/>
        <dgm:constr type="primFontSz" for="des" forName="node" val="65"/>
        <dgm:constr type="primFontSz" for="ch" forName="node" refType="primFontSz" refFor="ch" refForName="centerShape" op="lte"/>
      </dgm:constrLst>
      <dgm:ruleLst/>
      <dgm:forEach name="Name6" axis="ch" ptType="node" cnt="1">
        <dgm:layoutNode name="centerShape" styleLbl="vennNode1">
          <dgm:alg type="tx"/>
          <dgm:shape xmlns:r="http://schemas.openxmlformats.org/officeDocument/2006/relationships" type="ellipse"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7" axis="ch" ptType="node">
          <dgm:layoutNode name="node" styleLbl="vennNode1">
            <dgm:varLst>
              <dgm:bulletEnabled val="1"/>
            </dgm:varLst>
            <dgm:alg type="tx">
              <dgm:param type="txAnchorVertCh" val="mid"/>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dgm:layoutNode>
  </dgm:layoutNode>
</dgm:layoutDef>
</file>

<file path=ppt/diagrams/layout4.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lProcess2">
  <dgm:title val=""/>
  <dgm:desc val=""/>
  <dgm:catLst>
    <dgm:cat type="list" pri="10000"/>
    <dgm:cat type="relationship"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useDef="1">
    <dgm:dataModel>
      <dgm:ptLst/>
      <dgm:bg/>
      <dgm:whole/>
    </dgm:dataModel>
  </dgm:styleData>
  <dgm:clrData useDef="1">
    <dgm:dataModel>
      <dgm:ptLst/>
      <dgm:bg/>
      <dgm:whole/>
    </dgm:dataModel>
  </dgm:clrData>
  <dgm:layoutNode name="theList">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forName="aSpace" refType="w" fact="0.075"/>
      <dgm:constr type="h" for="des" forName="aSpace2" refType="h" fact="0.1"/>
      <dgm:constr type="primFontSz" for="des" forName="textNode" op="equ"/>
      <dgm:constr type="primFontSz" for="des" forName="childNode" op="equ"/>
    </dgm:constrLst>
    <dgm:ruleLst/>
    <dgm:forEach name="aNodeForEach" axis="ch" ptType="node">
      <dgm:layoutNode name="compNode">
        <dgm:alg type="composite"/>
        <dgm:shape xmlns:r="http://schemas.openxmlformats.org/officeDocument/2006/relationships" r:blip="">
          <dgm:adjLst/>
        </dgm:shape>
        <dgm:presOf/>
        <dgm:constrLst>
          <dgm:constr type="w" for="ch" forName="aNode" refType="w"/>
          <dgm:constr type="h" for="ch" forName="aNode" refType="h"/>
          <dgm:constr type="w" for="ch" forName="textNode" refType="w"/>
          <dgm:constr type="h" for="ch" forName="textNode" refType="h" fact="0.3"/>
          <dgm:constr type="ctrX" for="ch" forName="textNode" refType="w" fact="0.5"/>
          <dgm:constr type="w" for="ch" forName="compChildNode" refType="w" fact="0.8"/>
          <dgm:constr type="h" for="ch" forName="compChildNode" refType="h" fact="0.65"/>
          <dgm:constr type="t" for="ch" forName="compChildNode" refType="h" fact="0.3"/>
          <dgm:constr type="ctrX" for="ch" forName="compChildNode" refType="w" fact="0.5"/>
        </dgm:constrLst>
        <dgm:ruleLst/>
        <dgm:layoutNode name="aNode" styleLbl="bgShp">
          <dgm:alg type="sp"/>
          <dgm:shape xmlns:r="http://schemas.openxmlformats.org/officeDocument/2006/relationships" type="roundRect" r:blip="">
            <dgm:adjLst>
              <dgm:adj idx="1" val="0.1"/>
            </dgm:adjLst>
          </dgm:shape>
          <dgm:presOf axis="self"/>
          <dgm:constrLst/>
          <dgm:ruleLst/>
        </dgm:layoutNode>
        <dgm:layoutNode name="textNode" styleLbl="bgShp">
          <dgm:alg type="tx"/>
          <dgm:shape xmlns:r="http://schemas.openxmlformats.org/officeDocument/2006/relationships" type="rect" r:blip="" hideGeom="1">
            <dgm:adjLst>
              <dgm:adj idx="1" val="0.1"/>
            </dgm:adjLst>
          </dgm:shape>
          <dgm:presOf axis="self"/>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ompChildNode">
          <dgm:alg type="composite"/>
          <dgm:shape xmlns:r="http://schemas.openxmlformats.org/officeDocument/2006/relationships" r:blip="">
            <dgm:adjLst/>
          </dgm:shape>
          <dgm:presOf/>
          <dgm:constrLst>
            <dgm:constr type="w" for="des" forName="childNode" refType="w"/>
            <dgm:constr type="h" for="des" forName="childNode" refType="h"/>
          </dgm:constrLst>
          <dgm:ruleLst/>
          <dgm:layoutNode name="theInnerList">
            <dgm:alg type="lin">
              <dgm:param type="linDir" val="fromT"/>
            </dgm:alg>
            <dgm:shape xmlns:r="http://schemas.openxmlformats.org/officeDocument/2006/relationships" r:blip="">
              <dgm:adjLst/>
            </dgm:shape>
            <dgm:presOf/>
            <dgm:constrLst/>
            <dgm:ruleLst/>
            <dgm:forEach name="childNodeForEach" axis="ch" ptType="node">
              <dgm:layoutNode name="child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tMarg" refType="primFontSz" fact="0.15"/>
                  <dgm:constr type="bMarg" refType="primFontSz" fact="0.15"/>
                  <dgm:constr type="lMarg" refType="primFontSz" fact="0.2"/>
                  <dgm:constr type="rMarg" refType="primFontSz" fact="0.2"/>
                </dgm:constrLst>
                <dgm:ruleLst>
                  <dgm:rule type="primFontSz" val="5" fact="NaN" max="NaN"/>
                </dgm:ruleLst>
              </dgm:layoutNode>
              <dgm:choose name="Name3">
                <dgm:if name="Name4" axis="self" ptType="node" func="revPos" op="equ" val="1"/>
                <dgm:else name="Name5">
                  <dgm:layoutNode name="aSpace2">
                    <dgm:alg type="sp"/>
                    <dgm:shape xmlns:r="http://schemas.openxmlformats.org/officeDocument/2006/relationships" r:blip="">
                      <dgm:adjLst/>
                    </dgm:shape>
                    <dgm:presOf/>
                    <dgm:constrLst/>
                    <dgm:ruleLst/>
                  </dgm:layoutNode>
                </dgm:else>
              </dgm:choose>
            </dgm:forEach>
          </dgm:layoutNode>
        </dgm:layoutNode>
      </dgm:layoutNode>
      <dgm:choose name="Name6">
        <dgm:if name="Name7" axis="self" ptType="node" func="revPos" op="equ" val="1"/>
        <dgm:else name="Name8">
          <dgm:layoutNode name="aSpace">
            <dgm:alg type="sp"/>
            <dgm:shape xmlns:r="http://schemas.openxmlformats.org/officeDocument/2006/relationships" r:blip="">
              <dgm:adjLst/>
            </dgm:shape>
            <dgm:presOf/>
            <dgm:constrLst/>
            <dgm:ruleLst/>
          </dgm:layoutNod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9/layout/CircleArrowProcess">
  <dgm:title val=""/>
  <dgm:desc val=""/>
  <dgm:catLst>
    <dgm:cat type="process" pri="16500"/>
    <dgm:cat type="cycle" pri="16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chMax val="7"/>
      <dgm:chPref val="7"/>
      <dgm:dir/>
      <dgm:animLvl val="lvl"/>
    </dgm:varLst>
    <dgm:shape xmlns:r="http://schemas.openxmlformats.org/officeDocument/2006/relationships" r:blip="">
      <dgm:adjLst/>
    </dgm:shape>
    <dgm:choose name="Name1">
      <dgm:if name="Name2" func="var" arg="dir" op="equ" val="norm">
        <dgm:choose name="Name3">
          <dgm:if name="Name4" axis="ch" ptType="node" func="cnt" op="equ" val="1">
            <dgm:alg type="composite">
              <dgm:param type="ar" val="1.5999"/>
            </dgm:alg>
            <dgm:constrLst>
              <dgm:constr type="primFontSz" for="des" forName="Child1" val="65"/>
              <dgm:constr type="primFontSz" for="des" forName="Parent1" val="65"/>
              <dgm:constr type="primFontSz" for="des" forName="Child1" refType="primFontSz" refFor="des" refForName="Parent1" op="lte"/>
              <dgm:constr type="l" for="ch" forName="Child1" refType="w" fact="0.625"/>
              <dgm:constr type="t" for="ch" forName="Child1" refType="h" fact="0.2981"/>
              <dgm:constr type="w" for="ch" forName="Child1" refType="w" fact="0.375"/>
              <dgm:constr type="h" for="ch" forName="Child1" refType="h" fact="0.4001"/>
              <dgm:constr type="l" for="ch" forName="Accent1" refType="w" fact="0"/>
              <dgm:constr type="t" for="ch" forName="Accent1" refType="h" fact="0"/>
              <dgm:constr type="w" for="ch" forName="Accent1" refType="w" fact="0.6249"/>
              <dgm:constr type="h" for="ch" forName="Accent1" refType="h"/>
              <dgm:constr type="l" for="ch" forName="Parent1" refType="w" fact="0.138"/>
              <dgm:constr type="t" for="ch" forName="Parent1" refType="h" fact="0.362"/>
              <dgm:constr type="w" for="ch" forName="Parent1" refType="w" fact="0.3487"/>
              <dgm:constr type="h" for="ch" forName="Parent1" refType="h" fact="0.2789"/>
            </dgm:constrLst>
          </dgm:if>
          <dgm:if name="Name5" axis="ch" ptType="node" func="cnt" op="equ" val="2">
            <dgm:alg type="composite">
              <dgm:param type="ar" val="1.2026"/>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Accent1" refType="w" fact="0.1144"/>
              <dgm:constr type="t" for="ch" forName="Accent1" refType="h" fact="0"/>
              <dgm:constr type="w" for="ch" forName="Accent1" refType="w" fact="0.5542"/>
              <dgm:constr type="h" for="ch" forName="Accent1" refType="h" fact="0.6665"/>
              <dgm:constr type="l" for="ch" forName="Parent1" refType="w" fact="0.2368"/>
              <dgm:constr type="t" for="ch" forName="Parent1" refType="h" fact="0.2413"/>
              <dgm:constr type="w" for="ch" forName="Parent1" refType="w" fact="0.3092"/>
              <dgm:constr type="h" for="ch" forName="Parent1" refType="h" fact="0.1859"/>
              <dgm:constr type="l" for="ch" forName="Parent2" refType="w" fact="0.0822"/>
              <dgm:constr type="t" for="ch" forName="Parent2" refType="h" fact="0.625"/>
              <dgm:constr type="w" for="ch" forName="Parent2" refType="w" fact="0.3092"/>
              <dgm:constr type="h" for="ch" forName="Parent2" refType="h" fact="0.1859"/>
              <dgm:constr type="l" for="ch" forName="Child1" refType="w" fact="0.6678"/>
              <dgm:constr type="t" for="ch" forName="Child1" refType="h" fact="0.1978"/>
              <dgm:constr type="w" for="ch" forName="Child1" refType="w" fact="0.3322"/>
              <dgm:constr type="h" for="ch" forName="Child1" refType="h" fact="0.265"/>
              <dgm:constr type="l" for="ch" forName="Child2" refType="w" fact="0.5164"/>
              <dgm:constr type="t" for="ch" forName="Child2" refType="h" fact="0.5855"/>
              <dgm:constr type="w" for="ch" forName="Child2" refType="w" fact="0.3322"/>
              <dgm:constr type="h" for="ch" forName="Child2" refType="h" fact="0.265"/>
              <dgm:constr type="l" for="ch" forName="Accent2" refType="w" fact="0"/>
              <dgm:constr type="t" for="ch" forName="Accent2" refType="h" fact="0.4272"/>
              <dgm:constr type="w" for="ch" forName="Accent2" refType="w" fact="0.4761"/>
              <dgm:constr type="h" for="ch" forName="Accent2" refType="h" fact="0.5728"/>
            </dgm:constrLst>
          </dgm:if>
          <dgm:if name="Name6" axis="ch" ptType="node" func="cnt" op="equ" val="3">
            <dgm:alg type="composite">
              <dgm:param type="ar" val="0.9039"/>
            </dgm:alg>
            <dgm:shape xmlns:r="http://schemas.openxmlformats.org/officeDocument/2006/relationships" r:blip="">
              <dgm:adjLst/>
            </dgm:shape>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Accent1" refType="w" fact="0.1479"/>
              <dgm:constr type="t" for="ch" forName="Accent1" refType="h" fact="0"/>
              <dgm:constr type="w" for="ch" forName="Accent1" refType="w" fact="0.5325"/>
              <dgm:constr type="h" for="ch" forName="Accent1" refType="h" fact="0.4814"/>
              <dgm:constr type="l" for="ch" forName="Accent2" refType="w" fact="0"/>
              <dgm:constr type="t" for="ch" forName="Accent2" refType="h" fact="0.2766"/>
              <dgm:constr type="w" for="ch" forName="Accent2" refType="w" fact="0.5325"/>
              <dgm:constr type="h" for="ch" forName="Accent2" refType="h" fact="0.4814"/>
              <dgm:constr type="l" for="ch" forName="Parent1" refType="w" fact="0.2656"/>
              <dgm:constr type="t" for="ch" forName="Parent1" refType="h" fact="0.1738"/>
              <dgm:constr type="w" for="ch" forName="Parent1" refType="w" fact="0.2959"/>
              <dgm:constr type="h" for="ch" forName="Parent1" refType="h" fact="0.1337"/>
              <dgm:constr type="l" for="ch" forName="Accent3" refType="w" fact="0.1858"/>
              <dgm:constr type="t" for="ch" forName="Accent3" refType="h" fact="0.5863"/>
              <dgm:constr type="w" for="ch" forName="Accent3" refType="w" fact="0.4575"/>
              <dgm:constr type="h" for="ch" forName="Accent3" refType="h" fact="0.4137"/>
              <dgm:constr type="l" for="ch" forName="Parent2" refType="w" fact="0.1183"/>
              <dgm:constr type="t" for="ch" forName="Parent2" refType="h" fact="0.452"/>
              <dgm:constr type="w" for="ch" forName="Parent2" refType="w" fact="0.2959"/>
              <dgm:constr type="h" for="ch" forName="Parent2" refType="h" fact="0.1337"/>
              <dgm:constr type="l" for="ch" forName="Parent3" refType="w" fact="0.2663"/>
              <dgm:constr type="t" for="ch" forName="Parent3" refType="h" fact="0.7306"/>
              <dgm:constr type="w" for="ch" forName="Parent3" refType="w" fact="0.2959"/>
              <dgm:constr type="h" for="ch" forName="Parent3" refType="h" fact="0.1337"/>
              <dgm:constr type="l" for="ch" forName="Child2" refType="w" fact="0.5325"/>
              <dgm:constr type="t" for="ch" forName="Child2" refType="h" fact="0.4217"/>
              <dgm:constr type="w" for="ch" forName="Child2" refType="w" fact="0.3195"/>
              <dgm:constr type="h" for="ch" forName="Child2" refType="h" fact="0.1926"/>
              <dgm:constr type="l" for="ch" forName="Child1" refType="w" fact="0.6805"/>
              <dgm:constr type="t" for="ch" forName="Child1" refType="h" fact="0.1435"/>
              <dgm:constr type="w" for="ch" forName="Child1" refType="w" fact="0.3195"/>
              <dgm:constr type="h" for="ch" forName="Child1" refType="h" fact="0.1926"/>
              <dgm:constr type="l" for="ch" forName="Child3" refType="w" fact="0.6805"/>
              <dgm:constr type="t" for="ch" forName="Child3" refType="h" fact="0.6998"/>
              <dgm:constr type="w" for="ch" forName="Child3" refType="w" fact="0.3195"/>
              <dgm:constr type="h" for="ch" forName="Child3" refType="h" fact="0.1926"/>
            </dgm:constrLst>
          </dgm:if>
          <dgm:if name="Name7" axis="ch" ptType="node" func="cnt" op="equ" val="4">
            <dgm:alg type="composite">
              <dgm:param type="ar" val="0.707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1" refType="w" fact="0.1481"/>
              <dgm:constr type="t" for="ch" forName="Accent1" refType="h" fact="0"/>
              <dgm:constr type="w" for="ch" forName="Accent1" refType="w" fact="0.5331"/>
              <dgm:constr type="h" for="ch" forName="Accent1" refType="h" fact="0.3771"/>
              <dgm:constr type="l" for="ch" forName="Accent2" refType="w" fact="0"/>
              <dgm:constr type="t" for="ch" forName="Accent2" refType="h" fact="0.2167"/>
              <dgm:constr type="w" for="ch" forName="Accent2" refType="w" fact="0.5331"/>
              <dgm:constr type="h" for="ch" forName="Accent2" refType="h" fact="0.3771"/>
              <dgm:constr type="l" for="ch" forName="Accent3" refType="w" fact="0.1481"/>
              <dgm:constr type="t" for="ch" forName="Accent3" refType="h" fact="0.4342"/>
              <dgm:constr type="w" for="ch" forName="Accent3" refType="w" fact="0.5331"/>
              <dgm:constr type="h" for="ch" forName="Accent3" refType="h" fact="0.3771"/>
              <dgm:constr type="l" for="ch" forName="Parent1" refType="w" fact="0.2658"/>
              <dgm:constr type="t" for="ch" forName="Parent1" refType="h" fact="0.1365"/>
              <dgm:constr type="w" for="ch" forName="Parent1" refType="w" fact="0.2975"/>
              <dgm:constr type="h" for="ch" forName="Parent1" refType="h" fact="0.1052"/>
              <dgm:constr type="l" for="ch" forName="Parent2" refType="w" fact="0.1171"/>
              <dgm:constr type="t" for="ch" forName="Parent2" refType="h" fact="0.3536"/>
              <dgm:constr type="w" for="ch" forName="Parent2" refType="w" fact="0.2975"/>
              <dgm:constr type="h" for="ch" forName="Parent2" refType="h" fact="0.1052"/>
              <dgm:constr type="l" for="ch" forName="Parent3" refType="w" fact="0.2658"/>
              <dgm:constr type="t" for="ch" forName="Parent3" refType="h" fact="0.5707"/>
              <dgm:constr type="w" for="ch" forName="Parent3" refType="w" fact="0.2975"/>
              <dgm:constr type="h" for="ch" forName="Parent3" refType="h" fact="0.1052"/>
              <dgm:constr type="l" for="ch" forName="Parent4" refType="w" fact="0.1171"/>
              <dgm:constr type="t" for="ch" forName="Parent4" refType="h" fact="0.7878"/>
              <dgm:constr type="w" for="ch" forName="Parent4" refType="w" fact="0.2975"/>
              <dgm:constr type="h" for="ch" forName="Parent4" refType="h" fact="0.1052"/>
              <dgm:constr type="l" for="ch" forName="Child1" refType="w" fact="0.6804"/>
              <dgm:constr type="t" for="ch" forName="Child1" refType="h" fact="0.1119"/>
              <dgm:constr type="w" for="ch" forName="Child1" refType="w" fact="0.3196"/>
              <dgm:constr type="h" for="ch" forName="Child1" refType="h" fact="0.15"/>
              <dgm:constr type="l" for="ch" forName="Child2" refType="w" fact="0.5348"/>
              <dgm:constr type="t" for="ch" forName="Child2" refType="h" fact="0.3312"/>
              <dgm:constr type="w" for="ch" forName="Child2" refType="w" fact="0.3196"/>
              <dgm:constr type="h" for="ch" forName="Child2" refType="h" fact="0.15"/>
              <dgm:constr type="l" for="ch" forName="Child3" refType="w" fact="0.6804"/>
              <dgm:constr type="t" for="ch" forName="Child3" refType="h" fact="0.5461"/>
              <dgm:constr type="w" for="ch" forName="Child3" refType="w" fact="0.3196"/>
              <dgm:constr type="h" for="ch" forName="Child3" refType="h" fact="0.15"/>
              <dgm:constr type="l" for="ch" forName="Child4" refType="w" fact="0.5348"/>
              <dgm:constr type="t" for="ch" forName="Child4" refType="h" fact="0.7632"/>
              <dgm:constr type="w" for="ch" forName="Child4" refType="w" fact="0.3196"/>
              <dgm:constr type="h" for="ch" forName="Child4" refType="h" fact="0.15"/>
              <dgm:constr type="l" for="ch" forName="Accent4" refType="w" fact="0.038"/>
              <dgm:constr type="t" for="ch" forName="Accent4" refType="h" fact="0.6759"/>
              <dgm:constr type="w" for="ch" forName="Accent4" refType="w" fact="0.458"/>
              <dgm:constr type="h" for="ch" forName="Accent4" refType="h" fact="0.3241"/>
            </dgm:constrLst>
          </dgm:if>
          <dgm:if name="Name8" axis="ch" ptType="node" func="cnt" op="equ" val="5">
            <dgm:alg type="composite">
              <dgm:param type="ar" val="0.581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1" refType="w" fact="0.1481"/>
              <dgm:constr type="t" for="ch" forName="Accent1" refType="h" fact="0"/>
              <dgm:constr type="w" for="ch" forName="Accent1" refType="w" fact="0.5331"/>
              <dgm:constr type="h" for="ch" forName="Accent1" refType="h" fact="0.3098"/>
              <dgm:constr type="l" for="ch" forName="Accent2" refType="w" fact="0"/>
              <dgm:constr type="t" for="ch" forName="Accent2" refType="h" fact="0.178"/>
              <dgm:constr type="w" for="ch" forName="Accent2" refType="w" fact="0.5331"/>
              <dgm:constr type="h" for="ch" forName="Accent2" refType="h" fact="0.3098"/>
              <dgm:constr type="l" for="ch" forName="Accent3" refType="w" fact="0.1481"/>
              <dgm:constr type="t" for="ch" forName="Accent3" refType="h" fact="0.3568"/>
              <dgm:constr type="w" for="ch" forName="Accent3" refType="w" fact="0.5331"/>
              <dgm:constr type="h" for="ch" forName="Accent3" refType="h" fact="0.3098"/>
              <dgm:constr type="l" for="ch" forName="Accent4" refType="w" fact="0"/>
              <dgm:constr type="t" for="ch" forName="Accent4" refType="h" fact="0.5351"/>
              <dgm:constr type="w" for="ch" forName="Accent4" refType="w" fact="0.5331"/>
              <dgm:constr type="h" for="ch" forName="Accent4" refType="h" fact="0.3098"/>
              <dgm:constr type="l" for="ch" forName="Accent5" refType="w" fact="0.186"/>
              <dgm:constr type="t" for="ch" forName="Accent5" refType="h" fact="0.7337"/>
              <dgm:constr type="w" for="ch" forName="Accent5" refType="w" fact="0.458"/>
              <dgm:constr type="h" for="ch" forName="Accent5" refType="h" fact="0.2663"/>
              <dgm:constr type="l" for="ch" forName="Parent1" refType="w" fact="0.2658"/>
              <dgm:constr type="t" for="ch" forName="Parent1" refType="h" fact="0.1122"/>
              <dgm:constr type="w" for="ch" forName="Parent1" refType="w" fact="0.2975"/>
              <dgm:constr type="h" for="ch" forName="Parent1" refType="h" fact="0.0864"/>
              <dgm:constr type="l" for="ch" forName="Parent2" refType="w" fact="0.1171"/>
              <dgm:constr type="t" for="ch" forName="Parent2" refType="h" fact="0.2906"/>
              <dgm:constr type="w" for="ch" forName="Parent2" refType="w" fact="0.2975"/>
              <dgm:constr type="h" for="ch" forName="Parent2" refType="h" fact="0.0864"/>
              <dgm:constr type="l" for="ch" forName="Parent3" refType="w" fact="0.2658"/>
              <dgm:constr type="t" for="ch" forName="Parent3" refType="h" fact="0.4689"/>
              <dgm:constr type="w" for="ch" forName="Parent3" refType="w" fact="0.2975"/>
              <dgm:constr type="h" for="ch" forName="Parent3" refType="h" fact="0.0864"/>
              <dgm:constr type="l" for="ch" forName="Parent4" refType="w" fact="0.1171"/>
              <dgm:constr type="t" for="ch" forName="Parent4" refType="h" fact="0.6473"/>
              <dgm:constr type="w" for="ch" forName="Parent4" refType="w" fact="0.2975"/>
              <dgm:constr type="h" for="ch" forName="Parent4" refType="h" fact="0.0864"/>
              <dgm:constr type="l" for="ch" forName="Parent5" refType="w" fact="0.2658"/>
              <dgm:constr type="t" for="ch" forName="Parent5" refType="h" fact="0.8257"/>
              <dgm:constr type="w" for="ch" forName="Parent5" refType="w" fact="0.2975"/>
              <dgm:constr type="h" for="ch" forName="Parent5" refType="h" fact="0.0864"/>
              <dgm:constr type="l" for="ch" forName="Child1" refType="w" fact="0.6804"/>
              <dgm:constr type="t" for="ch" forName="Child1" refType="h" fact="0.0919"/>
              <dgm:constr type="w" for="ch" forName="Child1" refType="w" fact="0.3196"/>
              <dgm:constr type="h" for="ch" forName="Child1" refType="h" fact="0.1232"/>
              <dgm:constr type="l" for="ch" forName="Child2" refType="w" fact="0.5348"/>
              <dgm:constr type="t" for="ch" forName="Child2" refType="h" fact="0.2722"/>
              <dgm:constr type="w" for="ch" forName="Child2" refType="w" fact="0.3196"/>
              <dgm:constr type="h" for="ch" forName="Child2" refType="h" fact="0.1232"/>
              <dgm:constr type="l" for="ch" forName="Child3" refType="w" fact="0.6804"/>
              <dgm:constr type="t" for="ch" forName="Child3" refType="h" fact="0.4487"/>
              <dgm:constr type="w" for="ch" forName="Child3" refType="w" fact="0.3196"/>
              <dgm:constr type="h" for="ch" forName="Child3" refType="h" fact="0.1232"/>
              <dgm:constr type="l" for="ch" forName="Child4" refType="w" fact="0.5348"/>
              <dgm:constr type="t" for="ch" forName="Child4" refType="h" fact="0.6271"/>
              <dgm:constr type="w" for="ch" forName="Child4" refType="w" fact="0.3196"/>
              <dgm:constr type="h" for="ch" forName="Child4" refType="h" fact="0.1232"/>
              <dgm:constr type="l" for="ch" forName="Child5" refType="w" fact="0.6804"/>
              <dgm:constr type="t" for="ch" forName="Child5" refType="h" fact="0.8073"/>
              <dgm:constr type="w" for="ch" forName="Child5" refType="w" fact="0.3196"/>
              <dgm:constr type="h" for="ch" forName="Child5" refType="h" fact="0.1232"/>
            </dgm:constrLst>
          </dgm:if>
          <dgm:if name="Name9" axis="ch" ptType="node" func="cnt" op="equ" val="6">
            <dgm:alg type="composite">
              <dgm:param type="ar" val="0.493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Accent1" refType="w" fact="0.1481"/>
              <dgm:constr type="t" for="ch" forName="Accent1" refType="h" fact="0"/>
              <dgm:constr type="w" for="ch" forName="Accent1" refType="w" fact="0.5331"/>
              <dgm:constr type="h" for="ch" forName="Accent1" refType="h" fact="0.2629"/>
              <dgm:constr type="l" for="ch" forName="Accent2" refType="w" fact="0"/>
              <dgm:constr type="t" for="ch" forName="Accent2" refType="h" fact="0.1511"/>
              <dgm:constr type="w" for="ch" forName="Accent2" refType="w" fact="0.5331"/>
              <dgm:constr type="h" for="ch" forName="Accent2" refType="h" fact="0.2629"/>
              <dgm:constr type="l" for="ch" forName="Accent3" refType="w" fact="0.1481"/>
              <dgm:constr type="t" for="ch" forName="Accent3" refType="h" fact="0.3027"/>
              <dgm:constr type="w" for="ch" forName="Accent3" refType="w" fact="0.5331"/>
              <dgm:constr type="h" for="ch" forName="Accent3" refType="h" fact="0.2629"/>
              <dgm:constr type="l" for="ch" forName="Accent4" refType="w" fact="0"/>
              <dgm:constr type="t" for="ch" forName="Accent4" refType="h" fact="0.4541"/>
              <dgm:constr type="w" for="ch" forName="Accent4" refType="w" fact="0.5331"/>
              <dgm:constr type="h" for="ch" forName="Accent4" refType="h" fact="0.2629"/>
              <dgm:constr type="l" for="ch" forName="Parent1" refType="w" fact="0.2658"/>
              <dgm:constr type="t" for="ch" forName="Parent1" refType="h" fact="0.0952"/>
              <dgm:constr type="w" for="ch" forName="Parent1" refType="w" fact="0.2975"/>
              <dgm:constr type="h" for="ch" forName="Parent1" refType="h" fact="0.0733"/>
              <dgm:constr type="l" for="ch" forName="Parent2" refType="w" fact="0.1171"/>
              <dgm:constr type="t" for="ch" forName="Parent2" refType="h" fact="0.2466"/>
              <dgm:constr type="w" for="ch" forName="Parent2" refType="w" fact="0.2975"/>
              <dgm:constr type="h" for="ch" forName="Parent2" refType="h" fact="0.0733"/>
              <dgm:constr type="l" for="ch" forName="Parent3" refType="w" fact="0.2658"/>
              <dgm:constr type="t" for="ch" forName="Parent3" refType="h" fact="0.3979"/>
              <dgm:constr type="w" for="ch" forName="Parent3" refType="w" fact="0.2975"/>
              <dgm:constr type="h" for="ch" forName="Parent3" refType="h" fact="0.0733"/>
              <dgm:constr type="l" for="ch" forName="Parent4" refType="w" fact="0.1171"/>
              <dgm:constr type="t" for="ch" forName="Parent4" refType="h" fact="0.5493"/>
              <dgm:constr type="w" for="ch" forName="Parent4" refType="w" fact="0.2975"/>
              <dgm:constr type="h" for="ch" forName="Parent4" refType="h" fact="0.0733"/>
              <dgm:constr type="l" for="ch" forName="Child1" refType="w" fact="0.6804"/>
              <dgm:constr type="t" for="ch" forName="Child1" refType="h" fact="0.078"/>
              <dgm:constr type="w" for="ch" forName="Child1" refType="w" fact="0.3196"/>
              <dgm:constr type="h" for="ch" forName="Child1" refType="h" fact="0.1046"/>
              <dgm:constr type="l" for="ch" forName="Child2" refType="w" fact="0.5348"/>
              <dgm:constr type="t" for="ch" forName="Child2" refType="h" fact="0.231"/>
              <dgm:constr type="w" for="ch" forName="Child2" refType="w" fact="0.3196"/>
              <dgm:constr type="h" for="ch" forName="Child2" refType="h" fact="0.1046"/>
              <dgm:constr type="l" for="ch" forName="Child3" refType="w" fact="0.6804"/>
              <dgm:constr type="t" for="ch" forName="Child3" refType="h" fact="0.3808"/>
              <dgm:constr type="w" for="ch" forName="Child3" refType="w" fact="0.3196"/>
              <dgm:constr type="h" for="ch" forName="Child3" refType="h" fact="0.1046"/>
              <dgm:constr type="l" for="ch" forName="Child4" refType="w" fact="0.5348"/>
              <dgm:constr type="t" for="ch" forName="Child4" refType="h" fact="0.5322"/>
              <dgm:constr type="w" for="ch" forName="Child4" refType="w" fact="0.3196"/>
              <dgm:constr type="h" for="ch" forName="Child4" refType="h" fact="0.1046"/>
              <dgm:constr type="l" for="ch" forName="Accent5" refType="w" fact="0.1481"/>
              <dgm:constr type="t" for="ch" forName="Accent5" refType="h" fact="0.6053"/>
              <dgm:constr type="w" for="ch" forName="Accent5" refType="w" fact="0.5331"/>
              <dgm:constr type="h" for="ch" forName="Accent5" refType="h" fact="0.2629"/>
              <dgm:constr type="l" for="ch" forName="Accent6" refType="w" fact="0.038"/>
              <dgm:constr type="t" for="ch" forName="Accent6" refType="h" fact="0.774"/>
              <dgm:constr type="w" for="ch" forName="Accent6" refType="w" fact="0.458"/>
              <dgm:constr type="h" for="ch" forName="Accent6" refType="h" fact="0.226"/>
              <dgm:constr type="l" for="ch" forName="Parent5" refType="w" fact="0.2658"/>
              <dgm:constr type="t" for="ch" forName="Parent5" refType="h" fact="0.7005"/>
              <dgm:constr type="w" for="ch" forName="Parent5" refType="w" fact="0.2975"/>
              <dgm:constr type="h" for="ch" forName="Parent5" refType="h" fact="0.0733"/>
              <dgm:constr type="l" for="ch" forName="Parent6" refType="w" fact="0.1171"/>
              <dgm:constr type="t" for="ch" forName="Parent6" refType="h" fact="0.8519"/>
              <dgm:constr type="w" for="ch" forName="Parent6" refType="w" fact="0.2975"/>
              <dgm:constr type="h" for="ch" forName="Parent6" refType="h" fact="0.0733"/>
              <dgm:constr type="l" for="ch" forName="Child5" refType="w" fact="0.6804"/>
              <dgm:constr type="t" for="ch" forName="Child5" refType="h" fact="0.6833"/>
              <dgm:constr type="w" for="ch" forName="Child5" refType="w" fact="0.3196"/>
              <dgm:constr type="h" for="ch" forName="Child5" refType="h" fact="0.1046"/>
              <dgm:constr type="l" for="ch" forName="Child6" refType="w" fact="0.5348"/>
              <dgm:constr type="t" for="ch" forName="Child6" refType="h" fact="0.8347"/>
              <dgm:constr type="w" for="ch" forName="Child6" refType="w" fact="0.3196"/>
              <dgm:constr type="h" for="ch" forName="Child6" refType="h" fact="0.1046"/>
            </dgm:constrLst>
          </dgm:if>
          <dgm:else name="Name10">
            <dgm:alg type="composite">
              <dgm:param type="ar" val="0.428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Accent1" refType="w" fact="0.1481"/>
              <dgm:constr type="t" for="ch" forName="Accent1" refType="h" fact="0"/>
              <dgm:constr type="w" for="ch" forName="Accent1" refType="w" fact="0.5331"/>
              <dgm:constr type="h" for="ch" forName="Accent1" refType="h" fact="0.2284"/>
              <dgm:constr type="l" for="ch" forName="Accent2" refType="w" fact="0"/>
              <dgm:constr type="t" for="ch" forName="Accent2" refType="h" fact="0.1312"/>
              <dgm:constr type="w" for="ch" forName="Accent2" refType="w" fact="0.5331"/>
              <dgm:constr type="h" for="ch" forName="Accent2" refType="h" fact="0.2284"/>
              <dgm:constr type="l" for="ch" forName="Accent3" refType="w" fact="0.1481"/>
              <dgm:constr type="t" for="ch" forName="Accent3" refType="h" fact="0.263"/>
              <dgm:constr type="w" for="ch" forName="Accent3" refType="w" fact="0.5331"/>
              <dgm:constr type="h" for="ch" forName="Accent3" refType="h" fact="0.2284"/>
              <dgm:constr type="l" for="ch" forName="Accent4" refType="w" fact="0"/>
              <dgm:constr type="t" for="ch" forName="Accent4" refType="h" fact="0.3945"/>
              <dgm:constr type="w" for="ch" forName="Accent4" refType="w" fact="0.5331"/>
              <dgm:constr type="h" for="ch" forName="Accent4" refType="h" fact="0.2284"/>
              <dgm:constr type="l" for="ch" forName="Parent1" refType="w" fact="0.2658"/>
              <dgm:constr type="t" for="ch" forName="Parent1" refType="h" fact="0.0827"/>
              <dgm:constr type="w" for="ch" forName="Parent1" refType="w" fact="0.2975"/>
              <dgm:constr type="h" for="ch" forName="Parent1" refType="h" fact="0.0637"/>
              <dgm:constr type="l" for="ch" forName="Parent2" refType="w" fact="0.1171"/>
              <dgm:constr type="t" for="ch" forName="Parent2" refType="h" fact="0.2142"/>
              <dgm:constr type="w" for="ch" forName="Parent2" refType="w" fact="0.2975"/>
              <dgm:constr type="h" for="ch" forName="Parent2" refType="h" fact="0.0637"/>
              <dgm:constr type="l" for="ch" forName="Parent3" refType="w" fact="0.2658"/>
              <dgm:constr type="t" for="ch" forName="Parent3" refType="h" fact="0.3457"/>
              <dgm:constr type="w" for="ch" forName="Parent3" refType="w" fact="0.2975"/>
              <dgm:constr type="h" for="ch" forName="Parent3" refType="h" fact="0.0637"/>
              <dgm:constr type="l" for="ch" forName="Parent4" refType="w" fact="0.1171"/>
              <dgm:constr type="t" for="ch" forName="Parent4" refType="h" fact="0.4772"/>
              <dgm:constr type="w" for="ch" forName="Parent4" refType="w" fact="0.2975"/>
              <dgm:constr type="h" for="ch" forName="Parent4" refType="h" fact="0.0637"/>
              <dgm:constr type="l" for="ch" forName="Child1" refType="w" fact="0.6804"/>
              <dgm:constr type="t" for="ch" forName="Child1" refType="h" fact="0.0678"/>
              <dgm:constr type="w" for="ch" forName="Child1" refType="w" fact="0.3196"/>
              <dgm:constr type="h" for="ch" forName="Child1" refType="h" fact="0.0908"/>
              <dgm:constr type="l" for="ch" forName="Child2" refType="w" fact="0.5348"/>
              <dgm:constr type="t" for="ch" forName="Child2" refType="h" fact="0.2006"/>
              <dgm:constr type="w" for="ch" forName="Child2" refType="w" fact="0.3196"/>
              <dgm:constr type="h" for="ch" forName="Child2" refType="h" fact="0.0908"/>
              <dgm:constr type="l" for="ch" forName="Child3" refType="w" fact="0.6804"/>
              <dgm:constr type="t" for="ch" forName="Child3" refType="h" fact="0.3308"/>
              <dgm:constr type="w" for="ch" forName="Child3" refType="w" fact="0.3196"/>
              <dgm:constr type="h" for="ch" forName="Child3" refType="h" fact="0.0908"/>
              <dgm:constr type="l" for="ch" forName="Child4" refType="w" fact="0.5348"/>
              <dgm:constr type="t" for="ch" forName="Child4" refType="h" fact="0.4623"/>
              <dgm:constr type="w" for="ch" forName="Child4" refType="w" fact="0.3196"/>
              <dgm:constr type="h" for="ch" forName="Child4" refType="h" fact="0.0908"/>
              <dgm:constr type="l" for="ch" forName="Accent5" refType="w" fact="0.1481"/>
              <dgm:constr type="t" for="ch" forName="Accent5" refType="h" fact="0.5258"/>
              <dgm:constr type="w" for="ch" forName="Accent5" refType="w" fact="0.5331"/>
              <dgm:constr type="h" for="ch" forName="Accent5" refType="h" fact="0.2284"/>
              <dgm:constr type="l" for="ch" forName="Accent6" refType="w" fact="0"/>
              <dgm:constr type="t" for="ch" forName="Accent6" refType="h" fact="0.6573"/>
              <dgm:constr type="w" for="ch" forName="Accent6" refType="w" fact="0.5331"/>
              <dgm:constr type="h" for="ch" forName="Accent6" refType="h" fact="0.2284"/>
              <dgm:constr type="l" for="ch" forName="Accent7" refType="w" fact="0.186"/>
              <dgm:constr type="t" for="ch" forName="Accent7" refType="h" fact="0.8037"/>
              <dgm:constr type="w" for="ch" forName="Accent7" refType="w" fact="0.458"/>
              <dgm:constr type="h" for="ch" forName="Accent7" refType="h" fact="0.1963"/>
              <dgm:constr type="l" for="ch" forName="Parent5" refType="w" fact="0.2658"/>
              <dgm:constr type="t" for="ch" forName="Parent5" refType="h" fact="0.6085"/>
              <dgm:constr type="w" for="ch" forName="Parent5" refType="w" fact="0.2975"/>
              <dgm:constr type="h" for="ch" forName="Parent5" refType="h" fact="0.0637"/>
              <dgm:constr type="l" for="ch" forName="Parent6" refType="w" fact="0.1171"/>
              <dgm:constr type="t" for="ch" forName="Parent6" refType="h" fact="0.74"/>
              <dgm:constr type="w" for="ch" forName="Parent6" refType="w" fact="0.2975"/>
              <dgm:constr type="h" for="ch" forName="Parent6" refType="h" fact="0.0637"/>
              <dgm:constr type="l" for="ch" forName="Parent7" refType="w" fact="0.2658"/>
              <dgm:constr type="t" for="ch" forName="Parent7" refType="h" fact="0.8715"/>
              <dgm:constr type="w" for="ch" forName="Parent7" refType="w" fact="0.2975"/>
              <dgm:constr type="h" for="ch" forName="Parent7" refType="h" fact="0.0637"/>
              <dgm:constr type="l" for="ch" forName="Child5" refType="w" fact="0.6804"/>
              <dgm:constr type="t" for="ch" forName="Child5" refType="h" fact="0.5936"/>
              <dgm:constr type="w" for="ch" forName="Child5" refType="w" fact="0.3196"/>
              <dgm:constr type="h" for="ch" forName="Child5" refType="h" fact="0.0908"/>
              <dgm:constr type="l" for="ch" forName="Child6" refType="w" fact="0.5348"/>
              <dgm:constr type="t" for="ch" forName="Child6" refType="h" fact="0.7251"/>
              <dgm:constr type="w" for="ch" forName="Child6" refType="w" fact="0.3196"/>
              <dgm:constr type="h" for="ch" forName="Child6" refType="h" fact="0.0908"/>
              <dgm:constr type="l" for="ch" forName="Child7" refType="w" fact="0.6804"/>
              <dgm:constr type="t" for="ch" forName="Child7" refType="h" fact="0.8579"/>
              <dgm:constr type="w" for="ch" forName="Child7" refType="w" fact="0.3196"/>
              <dgm:constr type="h" for="ch" forName="Child7" refType="h" fact="0.0908"/>
            </dgm:constrLst>
          </dgm:else>
        </dgm:choose>
      </dgm:if>
      <dgm:else name="Name11">
        <dgm:choose name="Name12">
          <dgm:if name="Name13" axis="ch" ptType="node" func="cnt" op="equ" val="1">
            <dgm:alg type="composite">
              <dgm:param type="ar" val="1.5999"/>
            </dgm:alg>
            <dgm:constrLst>
              <dgm:constr type="primFontSz" for="des" forName="Child1" val="65"/>
              <dgm:constr type="primFontSz" for="des" forName="Parent1" val="65"/>
              <dgm:constr type="primFontSz" for="des" forName="Child1" refType="primFontSz" refFor="des" refForName="Parent1" op="lte"/>
              <dgm:constr type="l" for="ch" forName="Child1" refType="w" fact="0.625"/>
              <dgm:constr type="t" for="ch" forName="Child1" refType="h" fact="0.2981"/>
              <dgm:constr type="w" for="ch" forName="Child1" refType="w" fact="0.375"/>
              <dgm:constr type="h" for="ch" forName="Child1" refType="h" fact="0.4001"/>
              <dgm:constr type="l" for="ch" forName="Accent1" refType="w" fact="0"/>
              <dgm:constr type="t" for="ch" forName="Accent1" refType="h" fact="0"/>
              <dgm:constr type="w" for="ch" forName="Accent1" refType="w" fact="0.6249"/>
              <dgm:constr type="h" for="ch" forName="Accent1" refType="h"/>
              <dgm:constr type="l" for="ch" forName="Parent1" refType="w" fact="0.138"/>
              <dgm:constr type="t" for="ch" forName="Parent1" refType="h" fact="0.362"/>
              <dgm:constr type="w" for="ch" forName="Parent1" refType="w" fact="0.3487"/>
              <dgm:constr type="h" for="ch" forName="Parent1" refType="h" fact="0.2789"/>
            </dgm:constrLst>
          </dgm:if>
          <dgm:if name="Name14" axis="ch" ptType="node" func="cnt" op="equ" val="2">
            <dgm:alg type="composite">
              <dgm:param type="ar" val="1.2026"/>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Accent1" refType="w" fact="-0.0407"/>
              <dgm:constr type="t" for="ch" forName="Accent1" refType="h" fact="0"/>
              <dgm:constr type="w" for="ch" forName="Accent1" refType="w" fact="0.5542"/>
              <dgm:constr type="h" for="ch" forName="Accent1" refType="h" fact="0.6665"/>
              <dgm:constr type="l" for="ch" forName="Accent2" refType="w" fact="0.1533"/>
              <dgm:constr type="t" for="ch" forName="Accent2" refType="h" fact="0.4272"/>
              <dgm:constr type="w" for="ch" forName="Accent2" refType="w" fact="0.4761"/>
              <dgm:constr type="h" for="ch" forName="Accent2" refType="h" fact="0.5728"/>
              <dgm:constr type="l" for="ch" forName="Parent1" refType="w" fact="0.0822"/>
              <dgm:constr type="t" for="ch" forName="Parent1" refType="h" fact="0.2413"/>
              <dgm:constr type="w" for="ch" forName="Parent1" refType="w" fact="0.3092"/>
              <dgm:constr type="h" for="ch" forName="Parent1" refType="h" fact="0.1859"/>
              <dgm:constr type="l" for="ch" forName="Parent2" refType="w" fact="0.2368"/>
              <dgm:constr type="t" for="ch" forName="Parent2" refType="h" fact="0.625"/>
              <dgm:constr type="w" for="ch" forName="Parent2" refType="w" fact="0.3092"/>
              <dgm:constr type="h" for="ch" forName="Parent2" refType="h" fact="0.1859"/>
              <dgm:constr type="l" for="ch" forName="Child1" refType="w" fact="0.5164"/>
              <dgm:constr type="t" for="ch" forName="Child1" refType="h" fact="0.1978"/>
              <dgm:constr type="w" for="ch" forName="Child1" refType="w" fact="0.3322"/>
              <dgm:constr type="h" for="ch" forName="Child1" refType="h" fact="0.265"/>
              <dgm:constr type="l" for="ch" forName="Child2" refType="w" fact="0.6678"/>
              <dgm:constr type="t" for="ch" forName="Child2" refType="h" fact="0.5855"/>
              <dgm:constr type="w" for="ch" forName="Child2" refType="w" fact="0.3322"/>
              <dgm:constr type="h" for="ch" forName="Child2" refType="h" fact="0.265"/>
            </dgm:constrLst>
          </dgm:if>
          <dgm:if name="Name15" axis="ch" ptType="node" func="cnt" op="equ" val="3">
            <dgm:alg type="composite">
              <dgm:param type="ar" val="0.9039"/>
            </dgm:alg>
            <dgm:shape xmlns:r="http://schemas.openxmlformats.org/officeDocument/2006/relationships" r:blip="">
              <dgm:adjLst/>
            </dgm:shape>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Accent1" refType="w" fact="0"/>
              <dgm:constr type="t" for="ch" forName="Accent1" refType="h" fact="0"/>
              <dgm:constr type="w" for="ch" forName="Accent1" refType="w" fact="0.5325"/>
              <dgm:constr type="h" for="ch" forName="Accent1" refType="h" fact="0.4814"/>
              <dgm:constr type="l" for="ch" forName="Accent2" refType="w" fact="0.1479"/>
              <dgm:constr type="t" for="ch" forName="Accent2" refType="h" fact="0.2766"/>
              <dgm:constr type="w" for="ch" forName="Accent2" refType="w" fact="0.5325"/>
              <dgm:constr type="h" for="ch" forName="Accent2" refType="h" fact="0.4814"/>
              <dgm:constr type="l" for="ch" forName="Accent3" refType="w" fact="0.0378"/>
              <dgm:constr type="t" for="ch" forName="Accent3" refType="h" fact="0.5863"/>
              <dgm:constr type="w" for="ch" forName="Accent3" refType="w" fact="0.4575"/>
              <dgm:constr type="h" for="ch" forName="Accent3" refType="h" fact="0.4137"/>
              <dgm:constr type="l" for="ch" forName="Parent1" refType="w" fact="0.1183"/>
              <dgm:constr type="t" for="ch" forName="Parent1" refType="h" fact="0.1738"/>
              <dgm:constr type="w" for="ch" forName="Parent1" refType="w" fact="0.2959"/>
              <dgm:constr type="h" for="ch" forName="Parent1" refType="h" fact="0.1337"/>
              <dgm:constr type="l" for="ch" forName="Parent2" refType="w" fact="0.2656"/>
              <dgm:constr type="t" for="ch" forName="Parent2" refType="h" fact="0.452"/>
              <dgm:constr type="w" for="ch" forName="Parent2" refType="w" fact="0.2959"/>
              <dgm:constr type="h" for="ch" forName="Parent2" refType="h" fact="0.1337"/>
              <dgm:constr type="l" for="ch" forName="Parent3" refType="w" fact="0.1183"/>
              <dgm:constr type="t" for="ch" forName="Parent3" refType="h" fact="0.7306"/>
              <dgm:constr type="w" for="ch" forName="Parent3" refType="w" fact="0.2959"/>
              <dgm:constr type="h" for="ch" forName="Parent3" refType="h" fact="0.1337"/>
              <dgm:constr type="l" for="ch" forName="Child1" refType="w" fact="0.5325"/>
              <dgm:constr type="t" for="ch" forName="Child1" refType="h" fact="0.1435"/>
              <dgm:constr type="w" for="ch" forName="Child1" refType="w" fact="0.3195"/>
              <dgm:constr type="h" for="ch" forName="Child1" refType="h" fact="0.1926"/>
              <dgm:constr type="l" for="ch" forName="Child2" refType="w" fact="0.6805"/>
              <dgm:constr type="t" for="ch" forName="Child2" refType="h" fact="0.4217"/>
              <dgm:constr type="w" for="ch" forName="Child2" refType="w" fact="0.3195"/>
              <dgm:constr type="h" for="ch" forName="Child2" refType="h" fact="0.1926"/>
              <dgm:constr type="l" for="ch" forName="Child3" refType="w" fact="0.5325"/>
              <dgm:constr type="t" for="ch" forName="Child3" refType="h" fact="0.6998"/>
              <dgm:constr type="w" for="ch" forName="Child3" refType="w" fact="0.3195"/>
              <dgm:constr type="h" for="ch" forName="Child3" refType="h" fact="0.1926"/>
            </dgm:constrLst>
          </dgm:if>
          <dgm:if name="Name16" axis="ch" ptType="node" func="cnt" op="equ" val="4">
            <dgm:alg type="composite">
              <dgm:param type="ar" val="0.707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1" refType="w" fact="0"/>
              <dgm:constr type="t" for="ch" forName="Accent1" refType="h" fact="0"/>
              <dgm:constr type="w" for="ch" forName="Accent1" refType="w" fact="0.5331"/>
              <dgm:constr type="h" for="ch" forName="Accent1" refType="h" fact="0.3771"/>
              <dgm:constr type="l" for="ch" forName="Accent2" refType="w" fact="0.1481"/>
              <dgm:constr type="t" for="ch" forName="Accent2" refType="h" fact="0.2167"/>
              <dgm:constr type="w" for="ch" forName="Accent2" refType="w" fact="0.5331"/>
              <dgm:constr type="h" for="ch" forName="Accent2" refType="h" fact="0.3771"/>
              <dgm:constr type="l" for="ch" forName="Accent3" refType="w" fact="0"/>
              <dgm:constr type="t" for="ch" forName="Accent3" refType="h" fact="0.4342"/>
              <dgm:constr type="w" for="ch" forName="Accent3" refType="w" fact="0.5331"/>
              <dgm:constr type="h" for="ch" forName="Accent3" refType="h" fact="0.3771"/>
              <dgm:constr type="l" for="ch" forName="Accent4" refType="w" fact="0.186"/>
              <dgm:constr type="t" for="ch" forName="Accent4" refType="h" fact="0.6759"/>
              <dgm:constr type="w" for="ch" forName="Accent4" refType="w" fact="0.458"/>
              <dgm:constr type="h" for="ch" forName="Accent4" refType="h" fact="0.3241"/>
              <dgm:constr type="l" for="ch" forName="Parent1" refType="w" fact="0.1171"/>
              <dgm:constr type="t" for="ch" forName="Parent1" refType="h" fact="0.1365"/>
              <dgm:constr type="w" for="ch" forName="Parent1" refType="w" fact="0.2975"/>
              <dgm:constr type="h" for="ch" forName="Parent1" refType="h" fact="0.1052"/>
              <dgm:constr type="l" for="ch" forName="Parent2" refType="w" fact="0.2658"/>
              <dgm:constr type="t" for="ch" forName="Parent2" refType="h" fact="0.3536"/>
              <dgm:constr type="w" for="ch" forName="Parent2" refType="w" fact="0.2975"/>
              <dgm:constr type="h" for="ch" forName="Parent2" refType="h" fact="0.1052"/>
              <dgm:constr type="l" for="ch" forName="Parent3" refType="w" fact="0.1171"/>
              <dgm:constr type="t" for="ch" forName="Parent3" refType="h" fact="0.5707"/>
              <dgm:constr type="w" for="ch" forName="Parent3" refType="w" fact="0.2975"/>
              <dgm:constr type="h" for="ch" forName="Parent3" refType="h" fact="0.1052"/>
              <dgm:constr type="l" for="ch" forName="Parent4" refType="w" fact="0.2658"/>
              <dgm:constr type="t" for="ch" forName="Parent4" refType="h" fact="0.7878"/>
              <dgm:constr type="w" for="ch" forName="Parent4" refType="w" fact="0.2975"/>
              <dgm:constr type="h" for="ch" forName="Parent4" refType="h" fact="0.1052"/>
              <dgm:constr type="l" for="ch" forName="Child1" refType="w" fact="0.5348"/>
              <dgm:constr type="t" for="ch" forName="Child1" refType="h" fact="0.1119"/>
              <dgm:constr type="w" for="ch" forName="Child1" refType="w" fact="0.3196"/>
              <dgm:constr type="h" for="ch" forName="Child1" refType="h" fact="0.15"/>
              <dgm:constr type="l" for="ch" forName="Child2" refType="w" fact="0.6804"/>
              <dgm:constr type="t" for="ch" forName="Child2" refType="h" fact="0.3312"/>
              <dgm:constr type="w" for="ch" forName="Child2" refType="w" fact="0.3196"/>
              <dgm:constr type="h" for="ch" forName="Child2" refType="h" fact="0.15"/>
              <dgm:constr type="l" for="ch" forName="Child3" refType="w" fact="0.5348"/>
              <dgm:constr type="t" for="ch" forName="Child3" refType="h" fact="0.5461"/>
              <dgm:constr type="w" for="ch" forName="Child3" refType="w" fact="0.3196"/>
              <dgm:constr type="h" for="ch" forName="Child3" refType="h" fact="0.15"/>
              <dgm:constr type="l" for="ch" forName="Child4" refType="w" fact="0.6804"/>
              <dgm:constr type="t" for="ch" forName="Child4" refType="h" fact="0.7632"/>
              <dgm:constr type="w" for="ch" forName="Child4" refType="w" fact="0.3196"/>
              <dgm:constr type="h" for="ch" forName="Child4" refType="h" fact="0.15"/>
            </dgm:constrLst>
          </dgm:if>
          <dgm:if name="Name17" axis="ch" ptType="node" func="cnt" op="equ" val="5">
            <dgm:alg type="composite">
              <dgm:param type="ar" val="0.581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1" refType="w" fact="0"/>
              <dgm:constr type="t" for="ch" forName="Accent1" refType="h" fact="0"/>
              <dgm:constr type="w" for="ch" forName="Accent1" refType="w" fact="0.5331"/>
              <dgm:constr type="h" for="ch" forName="Accent1" refType="h" fact="0.3098"/>
              <dgm:constr type="l" for="ch" forName="Accent2" refType="w" fact="0.1481"/>
              <dgm:constr type="t" for="ch" forName="Accent2" refType="h" fact="0.178"/>
              <dgm:constr type="w" for="ch" forName="Accent2" refType="w" fact="0.5331"/>
              <dgm:constr type="h" for="ch" forName="Accent2" refType="h" fact="0.3098"/>
              <dgm:constr type="l" for="ch" forName="Accent3" refType="w" fact="0"/>
              <dgm:constr type="t" for="ch" forName="Accent3" refType="h" fact="0.3568"/>
              <dgm:constr type="w" for="ch" forName="Accent3" refType="w" fact="0.5331"/>
              <dgm:constr type="h" for="ch" forName="Accent3" refType="h" fact="0.3098"/>
              <dgm:constr type="l" for="ch" forName="Accent4" refType="w" fact="0.1481"/>
              <dgm:constr type="t" for="ch" forName="Accent4" refType="h" fact="0.5351"/>
              <dgm:constr type="w" for="ch" forName="Accent4" refType="w" fact="0.5331"/>
              <dgm:constr type="h" for="ch" forName="Accent4" refType="h" fact="0.3098"/>
              <dgm:constr type="l" for="ch" forName="Accent5" refType="w" fact="0.0378"/>
              <dgm:constr type="t" for="ch" forName="Accent5" refType="h" fact="0.7337"/>
              <dgm:constr type="w" for="ch" forName="Accent5" refType="w" fact="0.458"/>
              <dgm:constr type="h" for="ch" forName="Accent5" refType="h" fact="0.2663"/>
              <dgm:constr type="l" for="ch" forName="Parent1" refType="w" fact="0.1171"/>
              <dgm:constr type="t" for="ch" forName="Parent1" refType="h" fact="0.1122"/>
              <dgm:constr type="w" for="ch" forName="Parent1" refType="w" fact="0.2975"/>
              <dgm:constr type="h" for="ch" forName="Parent1" refType="h" fact="0.0864"/>
              <dgm:constr type="l" for="ch" forName="Parent2" refType="w" fact="0.2658"/>
              <dgm:constr type="t" for="ch" forName="Parent2" refType="h" fact="0.2906"/>
              <dgm:constr type="w" for="ch" forName="Parent2" refType="w" fact="0.2975"/>
              <dgm:constr type="h" for="ch" forName="Parent2" refType="h" fact="0.0864"/>
              <dgm:constr type="l" for="ch" forName="Parent3" refType="w" fact="0.1171"/>
              <dgm:constr type="t" for="ch" forName="Parent3" refType="h" fact="0.4689"/>
              <dgm:constr type="w" for="ch" forName="Parent3" refType="w" fact="0.2975"/>
              <dgm:constr type="h" for="ch" forName="Parent3" refType="h" fact="0.0864"/>
              <dgm:constr type="l" for="ch" forName="Parent4" refType="w" fact="0.2658"/>
              <dgm:constr type="t" for="ch" forName="Parent4" refType="h" fact="0.6473"/>
              <dgm:constr type="w" for="ch" forName="Parent4" refType="w" fact="0.2975"/>
              <dgm:constr type="h" for="ch" forName="Parent4" refType="h" fact="0.0864"/>
              <dgm:constr type="l" for="ch" forName="Parent5" refType="w" fact="0.1171"/>
              <dgm:constr type="t" for="ch" forName="Parent5" refType="h" fact="0.8257"/>
              <dgm:constr type="w" for="ch" forName="Parent5" refType="w" fact="0.2975"/>
              <dgm:constr type="h" for="ch" forName="Parent5" refType="h" fact="0.0864"/>
              <dgm:constr type="l" for="ch" forName="Child1" refType="w" fact="0.5348"/>
              <dgm:constr type="t" for="ch" forName="Child1" refType="h" fact="0.0919"/>
              <dgm:constr type="w" for="ch" forName="Child1" refType="w" fact="0.3196"/>
              <dgm:constr type="h" for="ch" forName="Child1" refType="h" fact="0.1232"/>
              <dgm:constr type="l" for="ch" forName="Child2" refType="w" fact="0.6804"/>
              <dgm:constr type="t" for="ch" forName="Child2" refType="h" fact="0.2722"/>
              <dgm:constr type="w" for="ch" forName="Child2" refType="w" fact="0.3196"/>
              <dgm:constr type="h" for="ch" forName="Child2" refType="h" fact="0.1232"/>
              <dgm:constr type="l" for="ch" forName="Child3" refType="w" fact="0.5348"/>
              <dgm:constr type="t" for="ch" forName="Child3" refType="h" fact="0.4487"/>
              <dgm:constr type="w" for="ch" forName="Child3" refType="w" fact="0.3196"/>
              <dgm:constr type="h" for="ch" forName="Child3" refType="h" fact="0.1232"/>
              <dgm:constr type="l" for="ch" forName="Child4" refType="w" fact="0.6804"/>
              <dgm:constr type="t" for="ch" forName="Child4" refType="h" fact="0.6271"/>
              <dgm:constr type="w" for="ch" forName="Child4" refType="w" fact="0.3196"/>
              <dgm:constr type="h" for="ch" forName="Child4" refType="h" fact="0.1232"/>
              <dgm:constr type="l" for="ch" forName="Child5" refType="w" fact="0.5348"/>
              <dgm:constr type="t" for="ch" forName="Child5" refType="h" fact="0.8073"/>
              <dgm:constr type="w" for="ch" forName="Child5" refType="w" fact="0.3196"/>
              <dgm:constr type="h" for="ch" forName="Child5" refType="h" fact="0.1232"/>
            </dgm:constrLst>
          </dgm:if>
          <dgm:if name="Name18" axis="ch" ptType="node" func="cnt" op="equ" val="6">
            <dgm:alg type="composite">
              <dgm:param type="ar" val="0.493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Accent1" refType="w" fact="0"/>
              <dgm:constr type="t" for="ch" forName="Accent1" refType="h" fact="0"/>
              <dgm:constr type="w" for="ch" forName="Accent1" refType="w" fact="0.5331"/>
              <dgm:constr type="h" for="ch" forName="Accent1" refType="h" fact="0.2629"/>
              <dgm:constr type="l" for="ch" forName="Accent2" refType="w" fact="0.1481"/>
              <dgm:constr type="t" for="ch" forName="Accent2" refType="h" fact="0.1511"/>
              <dgm:constr type="w" for="ch" forName="Accent2" refType="w" fact="0.5331"/>
              <dgm:constr type="h" for="ch" forName="Accent2" refType="h" fact="0.2629"/>
              <dgm:constr type="l" for="ch" forName="Accent3" refType="w" fact="0"/>
              <dgm:constr type="t" for="ch" forName="Accent3" refType="h" fact="0.3027"/>
              <dgm:constr type="w" for="ch" forName="Accent3" refType="w" fact="0.5331"/>
              <dgm:constr type="h" for="ch" forName="Accent3" refType="h" fact="0.2629"/>
              <dgm:constr type="l" for="ch" forName="Accent4" refType="w" fact="0.1481"/>
              <dgm:constr type="t" for="ch" forName="Accent4" refType="h" fact="0.4541"/>
              <dgm:constr type="w" for="ch" forName="Accent4" refType="w" fact="0.5331"/>
              <dgm:constr type="h" for="ch" forName="Accent4" refType="h" fact="0.2629"/>
              <dgm:constr type="l" for="ch" forName="Accent5" refType="w" fact="0"/>
              <dgm:constr type="t" for="ch" forName="Accent5" refType="h" fact="0.6053"/>
              <dgm:constr type="w" for="ch" forName="Accent5" refType="w" fact="0.5331"/>
              <dgm:constr type="h" for="ch" forName="Accent5" refType="h" fact="0.2629"/>
              <dgm:constr type="l" for="ch" forName="Accent6" refType="w" fact="0.186"/>
              <dgm:constr type="t" for="ch" forName="Accent6" refType="h" fact="0.774"/>
              <dgm:constr type="w" for="ch" forName="Accent6" refType="w" fact="0.458"/>
              <dgm:constr type="h" for="ch" forName="Accent6" refType="h" fact="0.226"/>
              <dgm:constr type="l" for="ch" forName="Parent1" refType="w" fact="0.1171"/>
              <dgm:constr type="t" for="ch" forName="Parent1" refType="h" fact="0.0952"/>
              <dgm:constr type="w" for="ch" forName="Parent1" refType="w" fact="0.2975"/>
              <dgm:constr type="h" for="ch" forName="Parent1" refType="h" fact="0.0733"/>
              <dgm:constr type="l" for="ch" forName="Parent2" refType="w" fact="0.2658"/>
              <dgm:constr type="t" for="ch" forName="Parent2" refType="h" fact="0.2466"/>
              <dgm:constr type="w" for="ch" forName="Parent2" refType="w" fact="0.2975"/>
              <dgm:constr type="h" for="ch" forName="Parent2" refType="h" fact="0.0733"/>
              <dgm:constr type="l" for="ch" forName="Parent3" refType="w" fact="0.1171"/>
              <dgm:constr type="t" for="ch" forName="Parent3" refType="h" fact="0.3979"/>
              <dgm:constr type="w" for="ch" forName="Parent3" refType="w" fact="0.2975"/>
              <dgm:constr type="h" for="ch" forName="Parent3" refType="h" fact="0.0733"/>
              <dgm:constr type="l" for="ch" forName="Parent4" refType="w" fact="0.2658"/>
              <dgm:constr type="t" for="ch" forName="Parent4" refType="h" fact="0.5493"/>
              <dgm:constr type="w" for="ch" forName="Parent4" refType="w" fact="0.2975"/>
              <dgm:constr type="h" for="ch" forName="Parent4" refType="h" fact="0.0733"/>
              <dgm:constr type="l" for="ch" forName="Parent5" refType="w" fact="0.1171"/>
              <dgm:constr type="t" for="ch" forName="Parent5" refType="h" fact="0.7005"/>
              <dgm:constr type="w" for="ch" forName="Parent5" refType="w" fact="0.2975"/>
              <dgm:constr type="h" for="ch" forName="Parent5" refType="h" fact="0.0733"/>
              <dgm:constr type="l" for="ch" forName="Parent6" refType="w" fact="0.2658"/>
              <dgm:constr type="t" for="ch" forName="Parent6" refType="h" fact="0.8519"/>
              <dgm:constr type="w" for="ch" forName="Parent6" refType="w" fact="0.2975"/>
              <dgm:constr type="h" for="ch" forName="Parent6" refType="h" fact="0.0733"/>
              <dgm:constr type="l" for="ch" forName="Child1" refType="w" fact="0.5348"/>
              <dgm:constr type="t" for="ch" forName="Child1" refType="h" fact="0.078"/>
              <dgm:constr type="w" for="ch" forName="Child1" refType="w" fact="0.3196"/>
              <dgm:constr type="h" for="ch" forName="Child1" refType="h" fact="0.1046"/>
              <dgm:constr type="l" for="ch" forName="Child2" refType="w" fact="0.6804"/>
              <dgm:constr type="t" for="ch" forName="Child2" refType="h" fact="0.231"/>
              <dgm:constr type="w" for="ch" forName="Child2" refType="w" fact="0.3196"/>
              <dgm:constr type="h" for="ch" forName="Child2" refType="h" fact="0.1046"/>
              <dgm:constr type="l" for="ch" forName="Child3" refType="w" fact="0.5348"/>
              <dgm:constr type="t" for="ch" forName="Child3" refType="h" fact="0.3808"/>
              <dgm:constr type="w" for="ch" forName="Child3" refType="w" fact="0.3196"/>
              <dgm:constr type="h" for="ch" forName="Child3" refType="h" fact="0.1046"/>
              <dgm:constr type="l" for="ch" forName="Child4" refType="w" fact="0.6804"/>
              <dgm:constr type="t" for="ch" forName="Child4" refType="h" fact="0.5322"/>
              <dgm:constr type="w" for="ch" forName="Child4" refType="w" fact="0.3196"/>
              <dgm:constr type="h" for="ch" forName="Child4" refType="h" fact="0.1046"/>
              <dgm:constr type="l" for="ch" forName="Child5" refType="w" fact="0.5348"/>
              <dgm:constr type="t" for="ch" forName="Child5" refType="h" fact="0.6833"/>
              <dgm:constr type="w" for="ch" forName="Child5" refType="w" fact="0.3196"/>
              <dgm:constr type="h" for="ch" forName="Child5" refType="h" fact="0.1046"/>
              <dgm:constr type="l" for="ch" forName="Child6" refType="w" fact="0.6804"/>
              <dgm:constr type="t" for="ch" forName="Child6" refType="h" fact="0.8347"/>
              <dgm:constr type="w" for="ch" forName="Child6" refType="w" fact="0.3196"/>
              <dgm:constr type="h" for="ch" forName="Child6" refType="h" fact="0.1046"/>
            </dgm:constrLst>
          </dgm:if>
          <dgm:else name="Name19">
            <dgm:alg type="composite">
              <dgm:param type="ar" val="0.428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Accent1" refType="w" fact="0"/>
              <dgm:constr type="t" for="ch" forName="Accent1" refType="h" fact="0"/>
              <dgm:constr type="w" for="ch" forName="Accent1" refType="w" fact="0.5331"/>
              <dgm:constr type="h" for="ch" forName="Accent1" refType="h" fact="0.2284"/>
              <dgm:constr type="l" for="ch" forName="Accent2" refType="w" fact="0.1481"/>
              <dgm:constr type="t" for="ch" forName="Accent2" refType="h" fact="0.1312"/>
              <dgm:constr type="w" for="ch" forName="Accent2" refType="w" fact="0.5331"/>
              <dgm:constr type="h" for="ch" forName="Accent2" refType="h" fact="0.2284"/>
              <dgm:constr type="l" for="ch" forName="Accent3" refType="w" fact="0"/>
              <dgm:constr type="t" for="ch" forName="Accent3" refType="h" fact="0.263"/>
              <dgm:constr type="w" for="ch" forName="Accent3" refType="w" fact="0.5331"/>
              <dgm:constr type="h" for="ch" forName="Accent3" refType="h" fact="0.2284"/>
              <dgm:constr type="l" for="ch" forName="Accent4" refType="w" fact="0.1481"/>
              <dgm:constr type="t" for="ch" forName="Accent4" refType="h" fact="0.3945"/>
              <dgm:constr type="w" for="ch" forName="Accent4" refType="w" fact="0.5331"/>
              <dgm:constr type="h" for="ch" forName="Accent4" refType="h" fact="0.2284"/>
              <dgm:constr type="l" for="ch" forName="Accent5" refType="w" fact="0"/>
              <dgm:constr type="t" for="ch" forName="Accent5" refType="h" fact="0.5258"/>
              <dgm:constr type="w" for="ch" forName="Accent5" refType="w" fact="0.5331"/>
              <dgm:constr type="h" for="ch" forName="Accent5" refType="h" fact="0.2284"/>
              <dgm:constr type="l" for="ch" forName="Accent6" refType="w" fact="0.1481"/>
              <dgm:constr type="t" for="ch" forName="Accent6" refType="h" fact="0.6573"/>
              <dgm:constr type="w" for="ch" forName="Accent6" refType="w" fact="0.5331"/>
              <dgm:constr type="h" for="ch" forName="Accent6" refType="h" fact="0.2284"/>
              <dgm:constr type="l" for="ch" forName="Accent7" refType="w" fact="0.0378"/>
              <dgm:constr type="t" for="ch" forName="Accent7" refType="h" fact="0.8037"/>
              <dgm:constr type="w" for="ch" forName="Accent7" refType="w" fact="0.458"/>
              <dgm:constr type="h" for="ch" forName="Accent7" refType="h" fact="0.1963"/>
              <dgm:constr type="l" for="ch" forName="Parent1" refType="w" fact="0.1171"/>
              <dgm:constr type="t" for="ch" forName="Parent1" refType="h" fact="0.0827"/>
              <dgm:constr type="w" for="ch" forName="Parent1" refType="w" fact="0.2975"/>
              <dgm:constr type="h" for="ch" forName="Parent1" refType="h" fact="0.0637"/>
              <dgm:constr type="l" for="ch" forName="Parent2" refType="w" fact="0.2658"/>
              <dgm:constr type="t" for="ch" forName="Parent2" refType="h" fact="0.2142"/>
              <dgm:constr type="w" for="ch" forName="Parent2" refType="w" fact="0.2975"/>
              <dgm:constr type="h" for="ch" forName="Parent2" refType="h" fact="0.0637"/>
              <dgm:constr type="l" for="ch" forName="Parent3" refType="w" fact="0.1171"/>
              <dgm:constr type="t" for="ch" forName="Parent3" refType="h" fact="0.3457"/>
              <dgm:constr type="w" for="ch" forName="Parent3" refType="w" fact="0.2975"/>
              <dgm:constr type="h" for="ch" forName="Parent3" refType="h" fact="0.0637"/>
              <dgm:constr type="l" for="ch" forName="Parent4" refType="w" fact="0.2658"/>
              <dgm:constr type="t" for="ch" forName="Parent4" refType="h" fact="0.4772"/>
              <dgm:constr type="w" for="ch" forName="Parent4" refType="w" fact="0.2975"/>
              <dgm:constr type="h" for="ch" forName="Parent4" refType="h" fact="0.0637"/>
              <dgm:constr type="l" for="ch" forName="Parent5" refType="w" fact="0.1171"/>
              <dgm:constr type="t" for="ch" forName="Parent5" refType="h" fact="0.6085"/>
              <dgm:constr type="w" for="ch" forName="Parent5" refType="w" fact="0.2975"/>
              <dgm:constr type="h" for="ch" forName="Parent5" refType="h" fact="0.0637"/>
              <dgm:constr type="l" for="ch" forName="Parent6" refType="w" fact="0.2658"/>
              <dgm:constr type="t" for="ch" forName="Parent6" refType="h" fact="0.74"/>
              <dgm:constr type="w" for="ch" forName="Parent6" refType="w" fact="0.2975"/>
              <dgm:constr type="h" for="ch" forName="Parent6" refType="h" fact="0.0637"/>
              <dgm:constr type="l" for="ch" forName="Parent7" refType="w" fact="0.1171"/>
              <dgm:constr type="t" for="ch" forName="Parent7" refType="h" fact="0.8715"/>
              <dgm:constr type="w" for="ch" forName="Parent7" refType="w" fact="0.2975"/>
              <dgm:constr type="h" for="ch" forName="Parent7" refType="h" fact="0.0637"/>
              <dgm:constr type="l" for="ch" forName="Child1" refType="w" fact="0.5348"/>
              <dgm:constr type="t" for="ch" forName="Child1" refType="h" fact="0.0678"/>
              <dgm:constr type="w" for="ch" forName="Child1" refType="w" fact="0.3196"/>
              <dgm:constr type="h" for="ch" forName="Child1" refType="h" fact="0.0908"/>
              <dgm:constr type="l" for="ch" forName="Child2" refType="w" fact="0.6804"/>
              <dgm:constr type="t" for="ch" forName="Child2" refType="h" fact="0.2006"/>
              <dgm:constr type="w" for="ch" forName="Child2" refType="w" fact="0.3196"/>
              <dgm:constr type="h" for="ch" forName="Child2" refType="h" fact="0.0908"/>
              <dgm:constr type="l" for="ch" forName="Child3" refType="w" fact="0.5348"/>
              <dgm:constr type="t" for="ch" forName="Child3" refType="h" fact="0.3308"/>
              <dgm:constr type="w" for="ch" forName="Child3" refType="w" fact="0.3196"/>
              <dgm:constr type="h" for="ch" forName="Child3" refType="h" fact="0.0908"/>
              <dgm:constr type="l" for="ch" forName="Child4" refType="w" fact="0.6804"/>
              <dgm:constr type="t" for="ch" forName="Child4" refType="h" fact="0.4623"/>
              <dgm:constr type="w" for="ch" forName="Child4" refType="w" fact="0.3196"/>
              <dgm:constr type="h" for="ch" forName="Child4" refType="h" fact="0.0908"/>
              <dgm:constr type="l" for="ch" forName="Child5" refType="w" fact="0.5348"/>
              <dgm:constr type="t" for="ch" forName="Child5" refType="h" fact="0.5936"/>
              <dgm:constr type="w" for="ch" forName="Child5" refType="w" fact="0.3196"/>
              <dgm:constr type="h" for="ch" forName="Child5" refType="h" fact="0.0908"/>
              <dgm:constr type="l" for="ch" forName="Child6" refType="w" fact="0.6804"/>
              <dgm:constr type="t" for="ch" forName="Child6" refType="h" fact="0.7251"/>
              <dgm:constr type="w" for="ch" forName="Child6" refType="w" fact="0.3196"/>
              <dgm:constr type="h" for="ch" forName="Child6" refType="h" fact="0.0908"/>
              <dgm:constr type="l" for="ch" forName="Child7" refType="w" fact="0.5348"/>
              <dgm:constr type="t" for="ch" forName="Child7" refType="h" fact="0.8579"/>
              <dgm:constr type="w" for="ch" forName="Child7" refType="w" fact="0.3196"/>
              <dgm:constr type="h" for="ch" forName="Child7" refType="h" fact="0.0908"/>
            </dgm:constrLst>
          </dgm:else>
        </dgm:choose>
      </dgm:else>
    </dgm:choose>
    <dgm:forEach name="wrapper" axis="self" ptType="parTrans">
      <dgm:forEach name="accentRepeat" axis="self">
        <dgm:layoutNode name="Accent" styleLbl="node1">
          <dgm:alg type="sp"/>
          <dgm:choose name="Name20">
            <dgm:if name="Name21" func="var" arg="dir" op="equ" val="norm">
              <dgm:choose name="Name22">
                <dgm:if name="Name23" axis="precedSib" ptType="node" func="cnt" op="equ" val="0">
                  <dgm:choose name="Name24">
                    <dgm:if name="Name25" axis="followSib" ptType="node" func="cnt" op="equ" val="0">
                      <dgm:shape xmlns:r="http://schemas.openxmlformats.org/officeDocument/2006/relationships" type="circularArrow" r:blip="">
                        <dgm:adjLst>
                          <dgm:adj idx="1" val="0.1098"/>
                          <dgm:adj idx="2" val="19.0387"/>
                          <dgm:adj idx="3" val="150"/>
                          <dgm:adj idx="4" val="180"/>
                          <dgm:adj idx="5" val="0.125"/>
                        </dgm:adjLst>
                      </dgm:shape>
                    </dgm:if>
                    <dgm:else name="Name26">
                      <dgm:shape xmlns:r="http://schemas.openxmlformats.org/officeDocument/2006/relationships" type="circularArrow" r:blip="">
                        <dgm:adjLst>
                          <dgm:adj idx="1" val="0.1098"/>
                          <dgm:adj idx="2" val="19.0387"/>
                          <dgm:adj idx="3" val="75"/>
                          <dgm:adj idx="4" val="180"/>
                          <dgm:adj idx="5" val="0.125"/>
                        </dgm:adjLst>
                      </dgm:shape>
                    </dgm:else>
                  </dgm:choose>
                </dgm:if>
                <dgm:else name="Name27">
                  <dgm:choose name="Name28">
                    <dgm:if name="Name29" axis="followSib" ptType="node" func="cnt" op="equ" val="0">
                      <dgm:choose name="Name30">
                        <dgm:if name="Name31" axis="precedSib" ptType="node" func="cnt" op="equ" val="1">
                          <dgm:shape xmlns:r="http://schemas.openxmlformats.org/officeDocument/2006/relationships" type="blockArc" r:blip="">
                            <dgm:adjLst>
                              <dgm:adj idx="1" val="0"/>
                              <dgm:adj idx="2" val="-45"/>
                              <dgm:adj idx="3" val="0.1274"/>
                            </dgm:adjLst>
                          </dgm:shape>
                        </dgm:if>
                        <dgm:if name="Name32" axis="precedSib" ptType="node" func="cnt" op="equ" val="2">
                          <dgm:shape xmlns:r="http://schemas.openxmlformats.org/officeDocument/2006/relationships" type="blockArc" r:blip="">
                            <dgm:adjLst>
                              <dgm:adj idx="1" val="-135"/>
                              <dgm:adj idx="2" val="180"/>
                              <dgm:adj idx="3" val="0.1274"/>
                            </dgm:adjLst>
                          </dgm:shape>
                        </dgm:if>
                        <dgm:if name="Name33" axis="precedSib" ptType="node" func="cnt" op="equ" val="3">
                          <dgm:shape xmlns:r="http://schemas.openxmlformats.org/officeDocument/2006/relationships" type="blockArc" r:blip="">
                            <dgm:adjLst>
                              <dgm:adj idx="1" val="0"/>
                              <dgm:adj idx="2" val="-45"/>
                              <dgm:adj idx="3" val="0.1274"/>
                            </dgm:adjLst>
                          </dgm:shape>
                        </dgm:if>
                        <dgm:if name="Name34" axis="precedSib" ptType="node" func="cnt" op="equ" val="4">
                          <dgm:shape xmlns:r="http://schemas.openxmlformats.org/officeDocument/2006/relationships" type="blockArc" r:blip="">
                            <dgm:adjLst>
                              <dgm:adj idx="1" val="-135"/>
                              <dgm:adj idx="2" val="180"/>
                              <dgm:adj idx="3" val="0.1274"/>
                            </dgm:adjLst>
                          </dgm:shape>
                        </dgm:if>
                        <dgm:if name="Name35" axis="precedSib" ptType="node" func="cnt" op="equ" val="5">
                          <dgm:shape xmlns:r="http://schemas.openxmlformats.org/officeDocument/2006/relationships" type="blockArc" r:blip="">
                            <dgm:adjLst>
                              <dgm:adj idx="1" val="0"/>
                              <dgm:adj idx="2" val="-45"/>
                              <dgm:adj idx="3" val="0.1274"/>
                            </dgm:adjLst>
                          </dgm:shape>
                        </dgm:if>
                        <dgm:if name="Name36" axis="precedSib" ptType="node" func="cnt" op="equ" val="6">
                          <dgm:shape xmlns:r="http://schemas.openxmlformats.org/officeDocument/2006/relationships" type="blockArc" r:blip="">
                            <dgm:adjLst>
                              <dgm:adj idx="1" val="-135"/>
                              <dgm:adj idx="2" val="180"/>
                              <dgm:adj idx="3" val="0.1274"/>
                            </dgm:adjLst>
                          </dgm:shape>
                        </dgm:if>
                        <dgm:else name="Name37"/>
                      </dgm:choose>
                    </dgm:if>
                    <dgm:else name="Name38">
                      <dgm:choose name="Name39">
                        <dgm:if name="Name40" axis="precedSib" ptType="node" func="cnt" op="equ" val="0">
                          <dgm:shape xmlns:r="http://schemas.openxmlformats.org/officeDocument/2006/relationships" type="blockArc" r:blip="">
                            <dgm:adjLst>
                              <dgm:adj idx="1" val="-133.1632"/>
                              <dgm:adj idx="2" val="65"/>
                              <dgm:adj idx="3" val="0.13"/>
                            </dgm:adjLst>
                          </dgm:shape>
                        </dgm:if>
                        <dgm:if name="Name41" axis="precedSib" ptType="node" func="cnt" op="equ" val="1">
                          <dgm:shape xmlns:r="http://schemas.openxmlformats.org/officeDocument/2006/relationships" type="leftCircularArrow" r:blip="">
                            <dgm:adjLst>
                              <dgm:adj idx="1" val="0.1098"/>
                              <dgm:adj idx="2" val="19.0387"/>
                              <dgm:adj idx="3" val="105"/>
                              <dgm:adj idx="4" val="-45"/>
                              <dgm:adj idx="5" val="0.125"/>
                            </dgm:adjLst>
                          </dgm:shape>
                        </dgm:if>
                        <dgm:if name="Name42" axis="precedSib" ptType="node" func="cnt" op="equ" val="2">
                          <dgm:shape xmlns:r="http://schemas.openxmlformats.org/officeDocument/2006/relationships" type="circularArrow" r:blip="">
                            <dgm:adjLst>
                              <dgm:adj idx="1" val="0.1098"/>
                              <dgm:adj idx="2" val="19.0387"/>
                              <dgm:adj idx="3" val="75"/>
                              <dgm:adj idx="4" val="-135"/>
                              <dgm:adj idx="5" val="0.125"/>
                            </dgm:adjLst>
                          </dgm:shape>
                        </dgm:if>
                        <dgm:if name="Name43" axis="precedSib" ptType="node" func="cnt" op="equ" val="3">
                          <dgm:shape xmlns:r="http://schemas.openxmlformats.org/officeDocument/2006/relationships" type="leftCircularArrow" r:blip="">
                            <dgm:adjLst>
                              <dgm:adj idx="1" val="0.1098"/>
                              <dgm:adj idx="2" val="19.0387"/>
                              <dgm:adj idx="3" val="105"/>
                              <dgm:adj idx="4" val="-45"/>
                              <dgm:adj idx="5" val="0.125"/>
                            </dgm:adjLst>
                          </dgm:shape>
                        </dgm:if>
                        <dgm:if name="Name44" axis="precedSib" ptType="node" func="cnt" op="equ" val="4">
                          <dgm:shape xmlns:r="http://schemas.openxmlformats.org/officeDocument/2006/relationships" type="circularArrow" r:blip="">
                            <dgm:adjLst>
                              <dgm:adj idx="1" val="0.1098"/>
                              <dgm:adj idx="2" val="19.0387"/>
                              <dgm:adj idx="3" val="75"/>
                              <dgm:adj idx="4" val="-135"/>
                              <dgm:adj idx="5" val="0.125"/>
                            </dgm:adjLst>
                          </dgm:shape>
                        </dgm:if>
                        <dgm:if name="Name45" axis="precedSib" ptType="node" func="cnt" op="equ" val="5">
                          <dgm:shape xmlns:r="http://schemas.openxmlformats.org/officeDocument/2006/relationships" type="leftCircularArrow" r:blip="">
                            <dgm:adjLst>
                              <dgm:adj idx="1" val="0.1098"/>
                              <dgm:adj idx="2" val="19.0387"/>
                              <dgm:adj idx="3" val="105"/>
                              <dgm:adj idx="4" val="-45"/>
                              <dgm:adj idx="5" val="0.125"/>
                            </dgm:adjLst>
                          </dgm:shape>
                        </dgm:if>
                        <dgm:if name="Name46" axis="precedSib" ptType="node" func="cnt" op="equ" val="6">
                          <dgm:shape xmlns:r="http://schemas.openxmlformats.org/officeDocument/2006/relationships" type="blockArc" r:blip="">
                            <dgm:adjLst>
                              <dgm:adj idx="1" val="-135"/>
                              <dgm:adj idx="2" val="180"/>
                              <dgm:adj idx="3" val="0.1274"/>
                            </dgm:adjLst>
                          </dgm:shape>
                        </dgm:if>
                        <dgm:else name="Name47"/>
                      </dgm:choose>
                    </dgm:else>
                  </dgm:choose>
                </dgm:else>
              </dgm:choose>
            </dgm:if>
            <dgm:else name="Name48">
              <dgm:choose name="Name49">
                <dgm:if name="Name50" axis="precedSib" ptType="node" func="cnt" op="equ" val="0">
                  <dgm:choose name="Name51">
                    <dgm:if name="Name52" axis="followSib" ptType="node" func="cnt" op="equ" val="0">
                      <dgm:shape xmlns:r="http://schemas.openxmlformats.org/officeDocument/2006/relationships" type="leftCircularArrow" r:blip="">
                        <dgm:adjLst>
                          <dgm:adj idx="1" val="0.1098"/>
                          <dgm:adj idx="2" val="19.0387"/>
                          <dgm:adj idx="3" val="30"/>
                          <dgm:adj idx="4" val="0"/>
                          <dgm:adj idx="5" val="0.125"/>
                        </dgm:adjLst>
                      </dgm:shape>
                    </dgm:if>
                    <dgm:else name="Name53">
                      <dgm:shape xmlns:r="http://schemas.openxmlformats.org/officeDocument/2006/relationships" type="leftCircularArrow" r:blip="">
                        <dgm:adjLst>
                          <dgm:adj idx="1" val="0.1098"/>
                          <dgm:adj idx="2" val="19.0387"/>
                          <dgm:adj idx="3" val="105"/>
                          <dgm:adj idx="4" val="0"/>
                          <dgm:adj idx="5" val="0.125"/>
                        </dgm:adjLst>
                      </dgm:shape>
                    </dgm:else>
                  </dgm:choose>
                </dgm:if>
                <dgm:else name="Name54">
                  <dgm:choose name="Name55">
                    <dgm:if name="Name56" axis="followSib" ptType="node" func="cnt" op="equ" val="0">
                      <dgm:choose name="Name57">
                        <dgm:if name="Name58" axis="precedSib" ptType="node" func="cnt" op="equ" val="1">
                          <dgm:shape xmlns:r="http://schemas.openxmlformats.org/officeDocument/2006/relationships" type="blockArc" r:blip="">
                            <dgm:adjLst>
                              <dgm:adj idx="1" val="-135"/>
                              <dgm:adj idx="2" val="180"/>
                              <dgm:adj idx="3" val="0.1274"/>
                            </dgm:adjLst>
                          </dgm:shape>
                        </dgm:if>
                        <dgm:if name="Name59" axis="precedSib" ptType="node" func="cnt" op="equ" val="2">
                          <dgm:shape xmlns:r="http://schemas.openxmlformats.org/officeDocument/2006/relationships" type="blockArc" r:blip="">
                            <dgm:adjLst>
                              <dgm:adj idx="1" val="0"/>
                              <dgm:adj idx="2" val="-45"/>
                              <dgm:adj idx="3" val="0.1274"/>
                            </dgm:adjLst>
                          </dgm:shape>
                        </dgm:if>
                        <dgm:if name="Name60" axis="precedSib" ptType="node" func="cnt" op="equ" val="3">
                          <dgm:shape xmlns:r="http://schemas.openxmlformats.org/officeDocument/2006/relationships" type="blockArc" r:blip="">
                            <dgm:adjLst>
                              <dgm:adj idx="1" val="-135"/>
                              <dgm:adj idx="2" val="180"/>
                              <dgm:adj idx="3" val="0.1274"/>
                            </dgm:adjLst>
                          </dgm:shape>
                        </dgm:if>
                        <dgm:if name="Name61" axis="precedSib" ptType="node" func="cnt" op="equ" val="4">
                          <dgm:shape xmlns:r="http://schemas.openxmlformats.org/officeDocument/2006/relationships" type="blockArc" r:blip="">
                            <dgm:adjLst>
                              <dgm:adj idx="1" val="0"/>
                              <dgm:adj idx="2" val="-45"/>
                              <dgm:adj idx="3" val="0.1274"/>
                            </dgm:adjLst>
                          </dgm:shape>
                        </dgm:if>
                        <dgm:if name="Name62" axis="precedSib" ptType="node" func="cnt" op="equ" val="5">
                          <dgm:shape xmlns:r="http://schemas.openxmlformats.org/officeDocument/2006/relationships" type="blockArc" r:blip="">
                            <dgm:adjLst>
                              <dgm:adj idx="1" val="-135"/>
                              <dgm:adj idx="2" val="180"/>
                              <dgm:adj idx="3" val="0.1274"/>
                            </dgm:adjLst>
                          </dgm:shape>
                        </dgm:if>
                        <dgm:if name="Name63" axis="precedSib" ptType="node" func="cnt" op="equ" val="6">
                          <dgm:shape xmlns:r="http://schemas.openxmlformats.org/officeDocument/2006/relationships" type="blockArc" r:blip="">
                            <dgm:adjLst>
                              <dgm:adj idx="1" val="0"/>
                              <dgm:adj idx="2" val="-45"/>
                              <dgm:adj idx="3" val="0.1274"/>
                            </dgm:adjLst>
                          </dgm:shape>
                        </dgm:if>
                        <dgm:else name="Name64"/>
                      </dgm:choose>
                    </dgm:if>
                    <dgm:else name="Name65">
                      <dgm:choose name="Name66">
                        <dgm:if name="Name67" axis="precedSib" ptType="node" func="cnt" op="equ" val="0">
                          <dgm:shape xmlns:r="http://schemas.openxmlformats.org/officeDocument/2006/relationships" type="blockArc" r:blip="">
                            <dgm:adjLst>
                              <dgm:adj idx="1" val="-133.1632"/>
                              <dgm:adj idx="2" val="65"/>
                              <dgm:adj idx="3" val="0.13"/>
                            </dgm:adjLst>
                          </dgm:shape>
                        </dgm:if>
                        <dgm:if name="Name68" axis="precedSib" ptType="node" func="cnt" op="equ" val="1">
                          <dgm:shape xmlns:r="http://schemas.openxmlformats.org/officeDocument/2006/relationships" type="circularArrow" r:blip="">
                            <dgm:adjLst>
                              <dgm:adj idx="1" val="0.1098"/>
                              <dgm:adj idx="2" val="19.0387"/>
                              <dgm:adj idx="3" val="75"/>
                              <dgm:adj idx="4" val="-135"/>
                              <dgm:adj idx="5" val="0.125"/>
                            </dgm:adjLst>
                          </dgm:shape>
                        </dgm:if>
                        <dgm:if name="Name69" axis="precedSib" ptType="node" func="cnt" op="equ" val="2">
                          <dgm:shape xmlns:r="http://schemas.openxmlformats.org/officeDocument/2006/relationships" type="leftCircularArrow" r:blip="">
                            <dgm:adjLst>
                              <dgm:adj idx="1" val="0.1098"/>
                              <dgm:adj idx="2" val="19.0387"/>
                              <dgm:adj idx="3" val="105"/>
                              <dgm:adj idx="4" val="-45"/>
                              <dgm:adj idx="5" val="0.125"/>
                            </dgm:adjLst>
                          </dgm:shape>
                        </dgm:if>
                        <dgm:if name="Name70" axis="precedSib" ptType="node" func="cnt" op="equ" val="3">
                          <dgm:shape xmlns:r="http://schemas.openxmlformats.org/officeDocument/2006/relationships" type="circularArrow" r:blip="">
                            <dgm:adjLst>
                              <dgm:adj idx="1" val="0.1098"/>
                              <dgm:adj idx="2" val="19.0387"/>
                              <dgm:adj idx="3" val="75"/>
                              <dgm:adj idx="4" val="-135"/>
                              <dgm:adj idx="5" val="0.125"/>
                            </dgm:adjLst>
                          </dgm:shape>
                        </dgm:if>
                        <dgm:if name="Name71" axis="precedSib" ptType="node" func="cnt" op="equ" val="4">
                          <dgm:shape xmlns:r="http://schemas.openxmlformats.org/officeDocument/2006/relationships" type="leftCircularArrow" r:blip="">
                            <dgm:adjLst>
                              <dgm:adj idx="1" val="0.1098"/>
                              <dgm:adj idx="2" val="19.0387"/>
                              <dgm:adj idx="3" val="105"/>
                              <dgm:adj idx="4" val="-45"/>
                              <dgm:adj idx="5" val="0.125"/>
                            </dgm:adjLst>
                          </dgm:shape>
                        </dgm:if>
                        <dgm:if name="Name72" axis="precedSib" ptType="node" func="cnt" op="equ" val="5">
                          <dgm:shape xmlns:r="http://schemas.openxmlformats.org/officeDocument/2006/relationships" type="circularArrow" r:blip="">
                            <dgm:adjLst>
                              <dgm:adj idx="1" val="0.1098"/>
                              <dgm:adj idx="2" val="19.0387"/>
                              <dgm:adj idx="3" val="75"/>
                              <dgm:adj idx="4" val="-135"/>
                              <dgm:adj idx="5" val="0.125"/>
                            </dgm:adjLst>
                          </dgm:shape>
                        </dgm:if>
                        <dgm:if name="Name73" axis="precedSib" ptType="node" func="cnt" op="equ" val="6">
                          <dgm:shape xmlns:r="http://schemas.openxmlformats.org/officeDocument/2006/relationships" type="blockArc" r:blip="">
                            <dgm:adjLst>
                              <dgm:adj idx="1" val="0"/>
                              <dgm:adj idx="2" val="-45"/>
                              <dgm:adj idx="3" val="0.1274"/>
                            </dgm:adjLst>
                          </dgm:shape>
                        </dgm:if>
                        <dgm:else name="Name74"/>
                      </dgm:choose>
                    </dgm:else>
                  </dgm:choose>
                </dgm:else>
              </dgm:choose>
            </dgm:else>
          </dgm:choose>
          <dgm:presOf/>
        </dgm:layoutNode>
      </dgm:forEach>
    </dgm:forEach>
    <dgm:forEach name="Name75" axis="ch" ptType="node" cnt="1">
      <dgm:layoutNode name="Accent1">
        <dgm:alg type="sp"/>
        <dgm:shape xmlns:r="http://schemas.openxmlformats.org/officeDocument/2006/relationships" r:blip="">
          <dgm:adjLst/>
        </dgm:shape>
        <dgm:presOf/>
        <dgm:constrLst/>
        <dgm:forEach name="Name76" ref="accentRepeat"/>
      </dgm:layoutNode>
      <dgm:choose name="Name77">
        <dgm:if name="Name78" axis="ch" ptType="node" func="cnt" op="gte" val="1">
          <dgm:layoutNode name="Child1"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79"/>
      </dgm:choose>
      <dgm:layoutNode name="Parent1"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80" axis="ch" ptType="node" st="2" cnt="1">
      <dgm:layoutNode name="Accent2">
        <dgm:alg type="sp"/>
        <dgm:shape xmlns:r="http://schemas.openxmlformats.org/officeDocument/2006/relationships" r:blip="">
          <dgm:adjLst/>
        </dgm:shape>
        <dgm:presOf/>
        <dgm:constrLst/>
        <dgm:forEach name="Name81" ref="accentRepeat"/>
      </dgm:layoutNode>
      <dgm:choose name="Name82">
        <dgm:if name="Name83" axis="ch" ptType="node" func="cnt" op="gte" val="1">
          <dgm:layoutNode name="Child2"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84"/>
      </dgm:choose>
      <dgm:layoutNode name="Parent2"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85" axis="ch" ptType="node" st="3" cnt="1">
      <dgm:layoutNode name="Accent3">
        <dgm:alg type="sp"/>
        <dgm:shape xmlns:r="http://schemas.openxmlformats.org/officeDocument/2006/relationships" r:blip="">
          <dgm:adjLst/>
        </dgm:shape>
        <dgm:presOf/>
        <dgm:constrLst/>
        <dgm:forEach name="Name86" ref="accentRepeat"/>
      </dgm:layoutNode>
      <dgm:choose name="Name87">
        <dgm:if name="Name88" axis="ch" ptType="node" func="cnt" op="gte" val="1">
          <dgm:layoutNode name="Child3"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89"/>
      </dgm:choose>
      <dgm:layoutNode name="Parent3"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90" axis="ch" ptType="node" st="4" cnt="1">
      <dgm:layoutNode name="Accent4">
        <dgm:alg type="sp"/>
        <dgm:shape xmlns:r="http://schemas.openxmlformats.org/officeDocument/2006/relationships" r:blip="">
          <dgm:adjLst/>
        </dgm:shape>
        <dgm:presOf/>
        <dgm:constrLst/>
        <dgm:forEach name="Name91" ref="accentRepeat"/>
      </dgm:layoutNode>
      <dgm:choose name="Name92">
        <dgm:if name="Name93" axis="ch" ptType="node" func="cnt" op="gte" val="1">
          <dgm:layoutNode name="Child4"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94"/>
      </dgm:choose>
      <dgm:layoutNode name="Parent4"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95" axis="ch" ptType="node" st="5" cnt="1">
      <dgm:layoutNode name="Accent5">
        <dgm:alg type="sp"/>
        <dgm:shape xmlns:r="http://schemas.openxmlformats.org/officeDocument/2006/relationships" r:blip="">
          <dgm:adjLst/>
        </dgm:shape>
        <dgm:presOf/>
        <dgm:constrLst/>
        <dgm:forEach name="Name96" ref="accentRepeat"/>
      </dgm:layoutNode>
      <dgm:choose name="Name97">
        <dgm:if name="Name98" axis="ch" ptType="node" func="cnt" op="gte" val="1">
          <dgm:layoutNode name="Child5"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99"/>
      </dgm:choose>
      <dgm:layoutNode name="Parent5"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100" axis="ch" ptType="node" st="6" cnt="1">
      <dgm:layoutNode name="Accent6">
        <dgm:alg type="sp"/>
        <dgm:shape xmlns:r="http://schemas.openxmlformats.org/officeDocument/2006/relationships" r:blip="">
          <dgm:adjLst/>
        </dgm:shape>
        <dgm:presOf/>
        <dgm:constrLst/>
        <dgm:forEach name="Name101" ref="accentRepeat"/>
      </dgm:layoutNode>
      <dgm:choose name="Name102">
        <dgm:if name="Name103" axis="ch" ptType="node" func="cnt" op="gte" val="1">
          <dgm:layoutNode name="Child6"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104"/>
      </dgm:choose>
      <dgm:layoutNode name="Parent6"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105" axis="ch" ptType="node" st="7" cnt="1">
      <dgm:layoutNode name="Accent7">
        <dgm:alg type="sp"/>
        <dgm:shape xmlns:r="http://schemas.openxmlformats.org/officeDocument/2006/relationships" r:blip="">
          <dgm:adjLst/>
        </dgm:shape>
        <dgm:presOf/>
        <dgm:constrLst/>
        <dgm:forEach name="Name106" ref="accentRepeat"/>
      </dgm:layoutNode>
      <dgm:choose name="Name107">
        <dgm:if name="Name108" axis="ch" ptType="node" func="cnt" op="gte" val="1">
          <dgm:layoutNode name="Child7"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109"/>
      </dgm:choose>
      <dgm:layoutNode name="Parent7"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9920" cy="481727"/>
          </a:xfrm>
          <a:prstGeom prst="rect">
            <a:avLst/>
          </a:prstGeom>
        </p:spPr>
        <p:txBody>
          <a:bodyPr vert="horz" lIns="96661" tIns="48331" rIns="96661" bIns="48331" rtlCol="0"/>
          <a:lstStyle>
            <a:lvl1pPr algn="l">
              <a:defRPr sz="1300"/>
            </a:lvl1pPr>
          </a:lstStyle>
          <a:p>
            <a:endParaRPr lang="en-PG"/>
          </a:p>
        </p:txBody>
      </p:sp>
      <p:sp>
        <p:nvSpPr>
          <p:cNvPr id="3" name="Date Placeholder 2"/>
          <p:cNvSpPr>
            <a:spLocks noGrp="1"/>
          </p:cNvSpPr>
          <p:nvPr>
            <p:ph type="dt" idx="1"/>
          </p:nvPr>
        </p:nvSpPr>
        <p:spPr>
          <a:xfrm>
            <a:off x="4143587" y="0"/>
            <a:ext cx="3169920" cy="481727"/>
          </a:xfrm>
          <a:prstGeom prst="rect">
            <a:avLst/>
          </a:prstGeom>
        </p:spPr>
        <p:txBody>
          <a:bodyPr vert="horz" lIns="96661" tIns="48331" rIns="96661" bIns="48331" rtlCol="0"/>
          <a:lstStyle>
            <a:lvl1pPr algn="r">
              <a:defRPr sz="1300"/>
            </a:lvl1pPr>
          </a:lstStyle>
          <a:p>
            <a:fld id="{FB75B22D-2439-4F85-83B4-270E6A9CE6BC}" type="datetimeFigureOut">
              <a:rPr lang="en-PG" smtClean="0"/>
              <a:t>01/10/2024</a:t>
            </a:fld>
            <a:endParaRPr lang="en-PG"/>
          </a:p>
        </p:txBody>
      </p:sp>
      <p:sp>
        <p:nvSpPr>
          <p:cNvPr id="4" name="Slide Image Placeholder 3"/>
          <p:cNvSpPr>
            <a:spLocks noGrp="1" noRot="1" noChangeAspect="1"/>
          </p:cNvSpPr>
          <p:nvPr>
            <p:ph type="sldImg" idx="2"/>
          </p:nvPr>
        </p:nvSpPr>
        <p:spPr>
          <a:xfrm>
            <a:off x="777875" y="1200150"/>
            <a:ext cx="5759450" cy="3240088"/>
          </a:xfrm>
          <a:prstGeom prst="rect">
            <a:avLst/>
          </a:prstGeom>
          <a:noFill/>
          <a:ln w="12700">
            <a:solidFill>
              <a:prstClr val="black"/>
            </a:solidFill>
          </a:ln>
        </p:spPr>
        <p:txBody>
          <a:bodyPr vert="horz" lIns="96661" tIns="48331" rIns="96661" bIns="48331" rtlCol="0" anchor="ctr"/>
          <a:lstStyle/>
          <a:p>
            <a:endParaRPr lang="en-PG"/>
          </a:p>
        </p:txBody>
      </p:sp>
      <p:sp>
        <p:nvSpPr>
          <p:cNvPr id="5" name="Notes Placeholder 4"/>
          <p:cNvSpPr>
            <a:spLocks noGrp="1"/>
          </p:cNvSpPr>
          <p:nvPr>
            <p:ph type="body" sz="quarter" idx="3"/>
          </p:nvPr>
        </p:nvSpPr>
        <p:spPr>
          <a:xfrm>
            <a:off x="731520" y="4620577"/>
            <a:ext cx="5852160" cy="3780473"/>
          </a:xfrm>
          <a:prstGeom prst="rect">
            <a:avLst/>
          </a:prstGeom>
        </p:spPr>
        <p:txBody>
          <a:bodyPr vert="horz" lIns="96661" tIns="48331" rIns="96661" bIns="48331"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PG"/>
          </a:p>
        </p:txBody>
      </p:sp>
      <p:sp>
        <p:nvSpPr>
          <p:cNvPr id="6" name="Footer Placeholder 5"/>
          <p:cNvSpPr>
            <a:spLocks noGrp="1"/>
          </p:cNvSpPr>
          <p:nvPr>
            <p:ph type="ftr" sz="quarter" idx="4"/>
          </p:nvPr>
        </p:nvSpPr>
        <p:spPr>
          <a:xfrm>
            <a:off x="0" y="9119474"/>
            <a:ext cx="3169920" cy="481726"/>
          </a:xfrm>
          <a:prstGeom prst="rect">
            <a:avLst/>
          </a:prstGeom>
        </p:spPr>
        <p:txBody>
          <a:bodyPr vert="horz" lIns="96661" tIns="48331" rIns="96661" bIns="48331" rtlCol="0" anchor="b"/>
          <a:lstStyle>
            <a:lvl1pPr algn="l">
              <a:defRPr sz="1300"/>
            </a:lvl1pPr>
          </a:lstStyle>
          <a:p>
            <a:endParaRPr lang="en-PG"/>
          </a:p>
        </p:txBody>
      </p:sp>
      <p:sp>
        <p:nvSpPr>
          <p:cNvPr id="7" name="Slide Number Placeholder 6"/>
          <p:cNvSpPr>
            <a:spLocks noGrp="1"/>
          </p:cNvSpPr>
          <p:nvPr>
            <p:ph type="sldNum" sz="quarter" idx="5"/>
          </p:nvPr>
        </p:nvSpPr>
        <p:spPr>
          <a:xfrm>
            <a:off x="4143587" y="9119474"/>
            <a:ext cx="3169920" cy="481726"/>
          </a:xfrm>
          <a:prstGeom prst="rect">
            <a:avLst/>
          </a:prstGeom>
        </p:spPr>
        <p:txBody>
          <a:bodyPr vert="horz" lIns="96661" tIns="48331" rIns="96661" bIns="48331" rtlCol="0" anchor="b"/>
          <a:lstStyle>
            <a:lvl1pPr algn="r">
              <a:defRPr sz="1300"/>
            </a:lvl1pPr>
          </a:lstStyle>
          <a:p>
            <a:fld id="{057EAD7C-DB85-4CEE-9CA5-DD00FEF29190}" type="slidenum">
              <a:rPr lang="en-PG" smtClean="0"/>
              <a:t>‹#›</a:t>
            </a:fld>
            <a:endParaRPr lang="en-PG"/>
          </a:p>
        </p:txBody>
      </p:sp>
    </p:spTree>
    <p:extLst>
      <p:ext uri="{BB962C8B-B14F-4D97-AF65-F5344CB8AC3E}">
        <p14:creationId xmlns:p14="http://schemas.microsoft.com/office/powerpoint/2010/main" val="244251366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PG" dirty="0"/>
          </a:p>
        </p:txBody>
      </p:sp>
      <p:sp>
        <p:nvSpPr>
          <p:cNvPr id="4" name="Slide Number Placeholder 3"/>
          <p:cNvSpPr>
            <a:spLocks noGrp="1"/>
          </p:cNvSpPr>
          <p:nvPr>
            <p:ph type="sldNum" sz="quarter" idx="5"/>
          </p:nvPr>
        </p:nvSpPr>
        <p:spPr/>
        <p:txBody>
          <a:bodyPr/>
          <a:lstStyle/>
          <a:p>
            <a:fld id="{057EAD7C-DB85-4CEE-9CA5-DD00FEF29190}" type="slidenum">
              <a:rPr lang="en-PG" smtClean="0"/>
              <a:t>1</a:t>
            </a:fld>
            <a:endParaRPr lang="en-PG"/>
          </a:p>
        </p:txBody>
      </p:sp>
    </p:spTree>
    <p:extLst>
      <p:ext uri="{BB962C8B-B14F-4D97-AF65-F5344CB8AC3E}">
        <p14:creationId xmlns:p14="http://schemas.microsoft.com/office/powerpoint/2010/main" val="239948654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PG" dirty="0"/>
          </a:p>
        </p:txBody>
      </p:sp>
      <p:sp>
        <p:nvSpPr>
          <p:cNvPr id="4" name="Slide Number Placeholder 3"/>
          <p:cNvSpPr>
            <a:spLocks noGrp="1"/>
          </p:cNvSpPr>
          <p:nvPr>
            <p:ph type="sldNum" sz="quarter" idx="5"/>
          </p:nvPr>
        </p:nvSpPr>
        <p:spPr/>
        <p:txBody>
          <a:bodyPr/>
          <a:lstStyle/>
          <a:p>
            <a:fld id="{057EAD7C-DB85-4CEE-9CA5-DD00FEF29190}" type="slidenum">
              <a:rPr lang="en-PG" smtClean="0"/>
              <a:t>2</a:t>
            </a:fld>
            <a:endParaRPr lang="en-PG"/>
          </a:p>
        </p:txBody>
      </p:sp>
    </p:spTree>
    <p:extLst>
      <p:ext uri="{BB962C8B-B14F-4D97-AF65-F5344CB8AC3E}">
        <p14:creationId xmlns:p14="http://schemas.microsoft.com/office/powerpoint/2010/main" val="331921669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 typeface="Arial" panose="020B0604020202020204" pitchFamily="34" charset="0"/>
              <a:buNone/>
            </a:pPr>
            <a:endParaRPr lang="en-US" dirty="0"/>
          </a:p>
        </p:txBody>
      </p:sp>
      <p:sp>
        <p:nvSpPr>
          <p:cNvPr id="4" name="Slide Number Placeholder 3"/>
          <p:cNvSpPr>
            <a:spLocks noGrp="1"/>
          </p:cNvSpPr>
          <p:nvPr>
            <p:ph type="sldNum" sz="quarter" idx="5"/>
          </p:nvPr>
        </p:nvSpPr>
        <p:spPr/>
        <p:txBody>
          <a:bodyPr/>
          <a:lstStyle/>
          <a:p>
            <a:fld id="{057EAD7C-DB85-4CEE-9CA5-DD00FEF29190}" type="slidenum">
              <a:rPr lang="en-PG" smtClean="0"/>
              <a:t>3</a:t>
            </a:fld>
            <a:endParaRPr lang="en-PG"/>
          </a:p>
        </p:txBody>
      </p:sp>
    </p:spTree>
    <p:extLst>
      <p:ext uri="{BB962C8B-B14F-4D97-AF65-F5344CB8AC3E}">
        <p14:creationId xmlns:p14="http://schemas.microsoft.com/office/powerpoint/2010/main" val="118174901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57EAD7C-DB85-4CEE-9CA5-DD00FEF29190}" type="slidenum">
              <a:rPr lang="en-PG" smtClean="0"/>
              <a:t>4</a:t>
            </a:fld>
            <a:endParaRPr lang="en-PG"/>
          </a:p>
        </p:txBody>
      </p:sp>
    </p:spTree>
    <p:extLst>
      <p:ext uri="{BB962C8B-B14F-4D97-AF65-F5344CB8AC3E}">
        <p14:creationId xmlns:p14="http://schemas.microsoft.com/office/powerpoint/2010/main" val="339144805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57EAD7C-DB85-4CEE-9CA5-DD00FEF29190}" type="slidenum">
              <a:rPr lang="en-PG" smtClean="0"/>
              <a:t>5</a:t>
            </a:fld>
            <a:endParaRPr lang="en-PG"/>
          </a:p>
        </p:txBody>
      </p:sp>
    </p:spTree>
    <p:extLst>
      <p:ext uri="{BB962C8B-B14F-4D97-AF65-F5344CB8AC3E}">
        <p14:creationId xmlns:p14="http://schemas.microsoft.com/office/powerpoint/2010/main" val="405707361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PG" dirty="0"/>
          </a:p>
        </p:txBody>
      </p:sp>
      <p:sp>
        <p:nvSpPr>
          <p:cNvPr id="4" name="Slide Number Placeholder 3"/>
          <p:cNvSpPr>
            <a:spLocks noGrp="1"/>
          </p:cNvSpPr>
          <p:nvPr>
            <p:ph type="sldNum" sz="quarter" idx="5"/>
          </p:nvPr>
        </p:nvSpPr>
        <p:spPr/>
        <p:txBody>
          <a:bodyPr/>
          <a:lstStyle/>
          <a:p>
            <a:fld id="{057EAD7C-DB85-4CEE-9CA5-DD00FEF29190}" type="slidenum">
              <a:rPr lang="en-PG" smtClean="0"/>
              <a:t>6</a:t>
            </a:fld>
            <a:endParaRPr lang="en-PG"/>
          </a:p>
        </p:txBody>
      </p:sp>
    </p:spTree>
    <p:extLst>
      <p:ext uri="{BB962C8B-B14F-4D97-AF65-F5344CB8AC3E}">
        <p14:creationId xmlns:p14="http://schemas.microsoft.com/office/powerpoint/2010/main" val="270249445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PG" sz="1200" dirty="0"/>
          </a:p>
        </p:txBody>
      </p:sp>
      <p:sp>
        <p:nvSpPr>
          <p:cNvPr id="4" name="Slide Number Placeholder 3"/>
          <p:cNvSpPr>
            <a:spLocks noGrp="1"/>
          </p:cNvSpPr>
          <p:nvPr>
            <p:ph type="sldNum" sz="quarter" idx="5"/>
          </p:nvPr>
        </p:nvSpPr>
        <p:spPr/>
        <p:txBody>
          <a:bodyPr/>
          <a:lstStyle/>
          <a:p>
            <a:fld id="{057EAD7C-DB85-4CEE-9CA5-DD00FEF29190}" type="slidenum">
              <a:rPr lang="en-PG" smtClean="0"/>
              <a:t>7</a:t>
            </a:fld>
            <a:endParaRPr lang="en-PG"/>
          </a:p>
        </p:txBody>
      </p:sp>
    </p:spTree>
    <p:extLst>
      <p:ext uri="{BB962C8B-B14F-4D97-AF65-F5344CB8AC3E}">
        <p14:creationId xmlns:p14="http://schemas.microsoft.com/office/powerpoint/2010/main" val="188572106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PG" dirty="0"/>
          </a:p>
        </p:txBody>
      </p:sp>
      <p:sp>
        <p:nvSpPr>
          <p:cNvPr id="4" name="Slide Number Placeholder 3"/>
          <p:cNvSpPr>
            <a:spLocks noGrp="1"/>
          </p:cNvSpPr>
          <p:nvPr>
            <p:ph type="sldNum" sz="quarter" idx="5"/>
          </p:nvPr>
        </p:nvSpPr>
        <p:spPr/>
        <p:txBody>
          <a:bodyPr/>
          <a:lstStyle/>
          <a:p>
            <a:fld id="{057EAD7C-DB85-4CEE-9CA5-DD00FEF29190}" type="slidenum">
              <a:rPr lang="en-PG" smtClean="0"/>
              <a:t>8</a:t>
            </a:fld>
            <a:endParaRPr lang="en-PG"/>
          </a:p>
        </p:txBody>
      </p:sp>
    </p:spTree>
    <p:extLst>
      <p:ext uri="{BB962C8B-B14F-4D97-AF65-F5344CB8AC3E}">
        <p14:creationId xmlns:p14="http://schemas.microsoft.com/office/powerpoint/2010/main" val="90490282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PG" dirty="0"/>
          </a:p>
        </p:txBody>
      </p:sp>
      <p:sp>
        <p:nvSpPr>
          <p:cNvPr id="4" name="Slide Number Placeholder 3"/>
          <p:cNvSpPr>
            <a:spLocks noGrp="1"/>
          </p:cNvSpPr>
          <p:nvPr>
            <p:ph type="sldNum" sz="quarter" idx="5"/>
          </p:nvPr>
        </p:nvSpPr>
        <p:spPr/>
        <p:txBody>
          <a:bodyPr/>
          <a:lstStyle/>
          <a:p>
            <a:fld id="{057EAD7C-DB85-4CEE-9CA5-DD00FEF29190}" type="slidenum">
              <a:rPr lang="en-PG" smtClean="0"/>
              <a:t>9</a:t>
            </a:fld>
            <a:endParaRPr lang="en-PG"/>
          </a:p>
        </p:txBody>
      </p:sp>
    </p:spTree>
    <p:extLst>
      <p:ext uri="{BB962C8B-B14F-4D97-AF65-F5344CB8AC3E}">
        <p14:creationId xmlns:p14="http://schemas.microsoft.com/office/powerpoint/2010/main" val="266454076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PG" dirty="0"/>
          </a:p>
        </p:txBody>
      </p:sp>
      <p:sp>
        <p:nvSpPr>
          <p:cNvPr id="4" name="Slide Number Placeholder 3"/>
          <p:cNvSpPr>
            <a:spLocks noGrp="1"/>
          </p:cNvSpPr>
          <p:nvPr>
            <p:ph type="sldNum" sz="quarter" idx="5"/>
          </p:nvPr>
        </p:nvSpPr>
        <p:spPr/>
        <p:txBody>
          <a:bodyPr/>
          <a:lstStyle/>
          <a:p>
            <a:fld id="{057EAD7C-DB85-4CEE-9CA5-DD00FEF29190}" type="slidenum">
              <a:rPr lang="en-PG" smtClean="0"/>
              <a:t>10</a:t>
            </a:fld>
            <a:endParaRPr lang="en-PG"/>
          </a:p>
        </p:txBody>
      </p:sp>
    </p:spTree>
    <p:extLst>
      <p:ext uri="{BB962C8B-B14F-4D97-AF65-F5344CB8AC3E}">
        <p14:creationId xmlns:p14="http://schemas.microsoft.com/office/powerpoint/2010/main" val="288575478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solidFill>
                  <a:srgbClr val="7030A0"/>
                </a:solidFill>
                <a:latin typeface="Arial Nova Light" panose="020B0304020202020204" pitchFamily="34" charset="0"/>
              </a:rPr>
              <a:t>The presence of Data Governance Practices (40% FAIR)</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solidFill>
                  <a:schemeClr val="accent6"/>
                </a:solidFill>
                <a:latin typeface="Arial Nova Light" panose="020B0304020202020204" pitchFamily="34" charset="0"/>
              </a:rPr>
              <a:t>Data Collection Methos (Manual Collection is 70%/Digital 30% )</a:t>
            </a:r>
            <a:endParaRPr lang="en-US" sz="1200" dirty="0">
              <a:solidFill>
                <a:schemeClr val="accent6"/>
              </a:solidFill>
              <a:latin typeface="Arial Nova Light" panose="020B03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solidFill>
                  <a:srgbClr val="0070C0"/>
                </a:solidFill>
                <a:latin typeface="Arial Nova Light" panose="020B0304020202020204" pitchFamily="34" charset="0"/>
              </a:rPr>
              <a:t>Data Sharing (90% Challenge)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solidFill>
                  <a:schemeClr val="accent2"/>
                </a:solidFill>
                <a:latin typeface="Arial Nova Light" panose="020B0304020202020204" pitchFamily="34" charset="0"/>
              </a:rPr>
              <a:t>Lack of Standard Guidelines, frameworks, policies, legislations, and strategies for data accessibility &amp; availability</a:t>
            </a:r>
          </a:p>
          <a:p>
            <a:pPr marL="0" lvl="0" indent="0">
              <a:buNone/>
            </a:pPr>
            <a:r>
              <a:rPr lang="en-US" sz="1200" b="0" dirty="0">
                <a:solidFill>
                  <a:schemeClr val="accent4"/>
                </a:solidFill>
              </a:rPr>
              <a:t>Access Control is the main form of data protection. Regular security assessments are also quite prevalent</a:t>
            </a:r>
          </a:p>
          <a:p>
            <a:pPr marL="0" indent="0">
              <a:lnSpc>
                <a:spcPct val="120000"/>
              </a:lnSpc>
              <a:buNone/>
            </a:pPr>
            <a:r>
              <a:rPr lang="en-US" sz="1200" b="0" i="0" u="none" dirty="0">
                <a:solidFill>
                  <a:srgbClr val="00B050"/>
                </a:solidFill>
              </a:rPr>
              <a:t>Agencies (70%) are unsure of specific regulations and best practices for governing their data.</a:t>
            </a:r>
          </a:p>
          <a:p>
            <a:pPr marL="0" marR="0" lvl="0" indent="0" algn="l" defTabSz="914400" rtl="0" eaLnBrk="1" fontAlgn="auto" latinLnBrk="0" hangingPunct="1">
              <a:lnSpc>
                <a:spcPct val="120000"/>
              </a:lnSpc>
              <a:spcBef>
                <a:spcPts val="0"/>
              </a:spcBef>
              <a:spcAft>
                <a:spcPts val="0"/>
              </a:spcAft>
              <a:buClrTx/>
              <a:buSzTx/>
              <a:buFontTx/>
              <a:buNone/>
              <a:tabLst/>
              <a:defRPr/>
            </a:pPr>
            <a:r>
              <a:rPr lang="en-US" sz="1200" b="0" i="0" u="none" dirty="0">
                <a:solidFill>
                  <a:srgbClr val="0070C0"/>
                </a:solidFill>
              </a:rPr>
              <a:t>59% of participating agencies lack formal policies, or guidelines for data retention &amp; Archiving</a:t>
            </a:r>
            <a:endParaRPr lang="en-PG" sz="1200" b="0" i="0" u="none" dirty="0">
              <a:solidFill>
                <a:srgbClr val="0070C0"/>
              </a:solidFill>
            </a:endParaRPr>
          </a:p>
          <a:p>
            <a:endParaRPr lang="en-PG" dirty="0"/>
          </a:p>
        </p:txBody>
      </p:sp>
      <p:sp>
        <p:nvSpPr>
          <p:cNvPr id="4" name="Slide Number Placeholder 3"/>
          <p:cNvSpPr>
            <a:spLocks noGrp="1"/>
          </p:cNvSpPr>
          <p:nvPr>
            <p:ph type="sldNum" sz="quarter" idx="5"/>
          </p:nvPr>
        </p:nvSpPr>
        <p:spPr/>
        <p:txBody>
          <a:bodyPr/>
          <a:lstStyle/>
          <a:p>
            <a:fld id="{057EAD7C-DB85-4CEE-9CA5-DD00FEF29190}" type="slidenum">
              <a:rPr lang="en-PG" smtClean="0"/>
              <a:t>11</a:t>
            </a:fld>
            <a:endParaRPr lang="en-PG"/>
          </a:p>
        </p:txBody>
      </p:sp>
    </p:spTree>
    <p:extLst>
      <p:ext uri="{BB962C8B-B14F-4D97-AF65-F5344CB8AC3E}">
        <p14:creationId xmlns:p14="http://schemas.microsoft.com/office/powerpoint/2010/main" val="50339340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1. Institutional Framework</a:t>
            </a:r>
          </a:p>
          <a:p>
            <a:pPr>
              <a:buFont typeface="Arial" panose="020B0604020202020204" pitchFamily="34" charset="0"/>
              <a:buChar char="•"/>
            </a:pPr>
            <a:r>
              <a:rPr lang="en-US" b="1" dirty="0"/>
              <a:t>Establish &amp; Empower Data Governance Teams</a:t>
            </a:r>
            <a:r>
              <a:rPr lang="en-US" dirty="0"/>
              <a:t>:</a:t>
            </a:r>
            <a:br>
              <a:rPr lang="en-US" dirty="0"/>
            </a:br>
            <a:r>
              <a:rPr lang="en-US" dirty="0"/>
              <a:t>Each agency should create dedicated data governance teams to oversee data management, security, and compliance across their operations. These teams will be responsible for ensuring data governance practices are aligned with national policies and best practices.</a:t>
            </a:r>
          </a:p>
          <a:p>
            <a:pPr>
              <a:buFont typeface="Arial" panose="020B0604020202020204" pitchFamily="34" charset="0"/>
              <a:buChar char="•"/>
            </a:pPr>
            <a:r>
              <a:rPr lang="en-US" b="1" dirty="0"/>
              <a:t>Modernize Data Collection Methods</a:t>
            </a:r>
            <a:r>
              <a:rPr lang="en-US" dirty="0"/>
              <a:t>:</a:t>
            </a:r>
            <a:br>
              <a:rPr lang="en-US" dirty="0"/>
            </a:br>
            <a:r>
              <a:rPr lang="en-US" dirty="0"/>
              <a:t>Transition from predominantly manual data collection methods (currently 70%) to more automated and digital systems to improve accuracy, efficiency, and data quality.</a:t>
            </a:r>
          </a:p>
          <a:p>
            <a:pPr>
              <a:buFont typeface="Arial" panose="020B0604020202020204" pitchFamily="34" charset="0"/>
              <a:buNone/>
            </a:pPr>
            <a:endParaRPr lang="en-US" dirty="0"/>
          </a:p>
          <a:p>
            <a:r>
              <a:rPr lang="en-US" b="1" dirty="0"/>
              <a:t>2. Oversight &amp; Accountability</a:t>
            </a:r>
          </a:p>
          <a:p>
            <a:pPr>
              <a:buFont typeface="Arial" panose="020B0604020202020204" pitchFamily="34" charset="0"/>
              <a:buChar char="•"/>
            </a:pPr>
            <a:r>
              <a:rPr lang="en-US" b="1" dirty="0"/>
              <a:t>Increase Frequency of Data Governance Reviews &amp; Audits</a:t>
            </a:r>
            <a:r>
              <a:rPr lang="en-US" dirty="0"/>
              <a:t>:</a:t>
            </a:r>
            <a:br>
              <a:rPr lang="en-US" dirty="0"/>
            </a:br>
            <a:r>
              <a:rPr lang="en-US" dirty="0"/>
              <a:t>Agencies should implement regular data governance reviews and audits to ensure ongoing compliance with policies, identify potential risks, and drive continuous improvements in data handling and security.</a:t>
            </a:r>
          </a:p>
          <a:p>
            <a:endParaRPr lang="en-US" b="1" dirty="0"/>
          </a:p>
          <a:p>
            <a:r>
              <a:rPr lang="en-US" b="1" dirty="0"/>
              <a:t>3. Legal &amp; Regulatory Framework</a:t>
            </a:r>
          </a:p>
          <a:p>
            <a:pPr>
              <a:buFont typeface="Arial" panose="020B0604020202020204" pitchFamily="34" charset="0"/>
              <a:buChar char="•"/>
            </a:pPr>
            <a:r>
              <a:rPr lang="en-US" b="1" dirty="0"/>
              <a:t>Develop &amp; Implement Data Protection Legislation</a:t>
            </a:r>
            <a:r>
              <a:rPr lang="en-US" dirty="0"/>
              <a:t>:</a:t>
            </a:r>
            <a:br>
              <a:rPr lang="en-US" dirty="0"/>
            </a:br>
            <a:r>
              <a:rPr lang="en-US" dirty="0"/>
              <a:t>Introduce comprehensive data protection laws that outline requirements for managing, securing, and sharing government data in compliance with national and international standards.</a:t>
            </a:r>
          </a:p>
          <a:p>
            <a:pPr>
              <a:buFont typeface="Arial" panose="020B0604020202020204" pitchFamily="34" charset="0"/>
              <a:buChar char="•"/>
            </a:pPr>
            <a:r>
              <a:rPr lang="en-US" b="1" dirty="0"/>
              <a:t>Enhance Compliance with Regulatory Requirements</a:t>
            </a:r>
            <a:r>
              <a:rPr lang="en-US" dirty="0"/>
              <a:t>:</a:t>
            </a:r>
            <a:br>
              <a:rPr lang="en-US" dirty="0"/>
            </a:br>
            <a:r>
              <a:rPr lang="en-US" dirty="0"/>
              <a:t>Increase awareness and training on existing regulations and conduct frequent compliance assessments to ensure agencies adhere to data protection standards. Agencies need clear policies for data retention, archiving, and security to mitigate risks and ensure operational continuity.</a:t>
            </a:r>
          </a:p>
          <a:p>
            <a:pPr>
              <a:buFont typeface="Arial" panose="020B0604020202020204" pitchFamily="34" charset="0"/>
              <a:buChar char="•"/>
            </a:pPr>
            <a:r>
              <a:rPr lang="en-US" b="1" dirty="0"/>
              <a:t>Develop Standard Guidelines for the Data Lifecycle</a:t>
            </a:r>
            <a:r>
              <a:rPr lang="en-US" dirty="0"/>
              <a:t>:</a:t>
            </a:r>
            <a:br>
              <a:rPr lang="en-US" dirty="0"/>
            </a:br>
            <a:r>
              <a:rPr lang="en-US" dirty="0"/>
              <a:t>Establish standardized processes for data classification, retention, sharing, and disposal. This will ensure consistency in data governance practices and enhance data accessibility across agencies.</a:t>
            </a:r>
          </a:p>
          <a:p>
            <a:r>
              <a:rPr lang="en-US" dirty="0"/>
              <a:t>These recommendations are designed to address the identified gaps in data governance practices, including insufficient policies for </a:t>
            </a:r>
            <a:r>
              <a:rPr lang="en-US" b="1" dirty="0"/>
              <a:t>data retention</a:t>
            </a:r>
            <a:r>
              <a:rPr lang="en-US" dirty="0"/>
              <a:t> and </a:t>
            </a:r>
            <a:r>
              <a:rPr lang="en-US" b="1" dirty="0"/>
              <a:t>archiving</a:t>
            </a:r>
            <a:r>
              <a:rPr lang="en-US" dirty="0"/>
              <a:t>, the </a:t>
            </a:r>
            <a:r>
              <a:rPr lang="en-US" b="1" dirty="0"/>
              <a:t>absence of standard guidelines</a:t>
            </a:r>
            <a:r>
              <a:rPr lang="en-US" dirty="0"/>
              <a:t> for data sharing, and the reliance on </a:t>
            </a:r>
            <a:r>
              <a:rPr lang="en-US" b="1" dirty="0"/>
              <a:t>manual data collection</a:t>
            </a:r>
            <a:r>
              <a:rPr lang="en-US" dirty="0"/>
              <a:t> methods. Implementing these steps will align agencies with the </a:t>
            </a:r>
            <a:r>
              <a:rPr lang="en-US" b="1" dirty="0"/>
              <a:t>Gartner Data Governance Maturity Model</a:t>
            </a:r>
            <a:r>
              <a:rPr lang="en-US" dirty="0"/>
              <a:t>, driving them towards more proactive and optimized data management frameworks.</a:t>
            </a:r>
          </a:p>
          <a:p>
            <a:endParaRPr lang="en-PG" dirty="0"/>
          </a:p>
        </p:txBody>
      </p:sp>
      <p:sp>
        <p:nvSpPr>
          <p:cNvPr id="4" name="Slide Number Placeholder 3"/>
          <p:cNvSpPr>
            <a:spLocks noGrp="1"/>
          </p:cNvSpPr>
          <p:nvPr>
            <p:ph type="sldNum" sz="quarter" idx="5"/>
          </p:nvPr>
        </p:nvSpPr>
        <p:spPr/>
        <p:txBody>
          <a:bodyPr/>
          <a:lstStyle/>
          <a:p>
            <a:fld id="{057EAD7C-DB85-4CEE-9CA5-DD00FEF29190}" type="slidenum">
              <a:rPr lang="en-PG" smtClean="0"/>
              <a:t>12</a:t>
            </a:fld>
            <a:endParaRPr lang="en-PG"/>
          </a:p>
        </p:txBody>
      </p:sp>
    </p:spTree>
    <p:extLst>
      <p:ext uri="{BB962C8B-B14F-4D97-AF65-F5344CB8AC3E}">
        <p14:creationId xmlns:p14="http://schemas.microsoft.com/office/powerpoint/2010/main" val="404678260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Next Steps for Individual Agencies:</a:t>
            </a:r>
          </a:p>
          <a:p>
            <a:pPr>
              <a:buFont typeface="+mj-lt"/>
              <a:buAutoNum type="arabicPeriod"/>
            </a:pPr>
            <a:r>
              <a:rPr lang="en-US" b="1" dirty="0"/>
              <a:t>Establish Data Governance Teams: </a:t>
            </a:r>
            <a:r>
              <a:rPr lang="en-US" dirty="0"/>
              <a:t>Form dedicated teams within each agency responsible for managing and overseeing data governance efforts, ensuring accountability and execution of governance policies.</a:t>
            </a:r>
          </a:p>
          <a:p>
            <a:pPr>
              <a:buFont typeface="+mj-lt"/>
              <a:buAutoNum type="arabicPeriod"/>
            </a:pPr>
            <a:r>
              <a:rPr lang="en-US" b="1" dirty="0"/>
              <a:t>Develop Agency-Specific Data Policies: </a:t>
            </a:r>
            <a:r>
              <a:rPr lang="en-US" dirty="0"/>
              <a:t>Create and implement data governance policies tailored to the specific needs of each agency, aligned with national standards and frameworks.</a:t>
            </a:r>
          </a:p>
          <a:p>
            <a:pPr>
              <a:buFont typeface="+mj-lt"/>
              <a:buAutoNum type="arabicPeriod"/>
            </a:pPr>
            <a:r>
              <a:rPr lang="en-US" b="1" dirty="0"/>
              <a:t>Enhance Data Collection Methods: </a:t>
            </a:r>
            <a:r>
              <a:rPr lang="en-US" dirty="0"/>
              <a:t>Shift from manual to digital data collection systems, aiming for greater accuracy, consistency, and efficiency in data gathering processes.</a:t>
            </a:r>
          </a:p>
          <a:p>
            <a:pPr>
              <a:buFont typeface="+mj-lt"/>
              <a:buAutoNum type="arabicPeriod"/>
            </a:pPr>
            <a:r>
              <a:rPr lang="en-US" b="1" dirty="0"/>
              <a:t>Conduct Regular Data Audits: </a:t>
            </a:r>
            <a:r>
              <a:rPr lang="en-US" dirty="0"/>
              <a:t>Implement frequent reviews and audits of data management practices to ensure compliance with governance policies and the improvement of data quality.</a:t>
            </a:r>
          </a:p>
          <a:p>
            <a:pPr>
              <a:buFont typeface="+mj-lt"/>
              <a:buAutoNum type="arabicPeriod"/>
            </a:pPr>
            <a:r>
              <a:rPr lang="en-US" b="1" dirty="0"/>
              <a:t>Adopt Data Sharing Guidelines: </a:t>
            </a:r>
            <a:r>
              <a:rPr lang="en-US" dirty="0"/>
              <a:t>Develop clear guidelines and frameworks to facilitate secure and compliant data sharing within and between agencies, reducing barriers to collaboration.</a:t>
            </a:r>
          </a:p>
          <a:p>
            <a:pPr>
              <a:buFont typeface="+mj-lt"/>
              <a:buAutoNum type="arabicPeriod"/>
            </a:pPr>
            <a:r>
              <a:rPr lang="en-US" b="1" dirty="0"/>
              <a:t>Train and Build Capacity for Staff: </a:t>
            </a:r>
            <a:r>
              <a:rPr lang="en-US" dirty="0"/>
              <a:t>Provide ongoing training and capacity-building programs to educate staff on data governance best practices, ensuring proper implementation and compliance.</a:t>
            </a:r>
          </a:p>
          <a:p>
            <a:pPr>
              <a:buFont typeface="+mj-lt"/>
              <a:buAutoNum type="arabicPeriod"/>
            </a:pPr>
            <a:r>
              <a:rPr lang="en-US" b="1" dirty="0"/>
              <a:t>Implement Data Security Measures: </a:t>
            </a:r>
            <a:r>
              <a:rPr lang="en-US" dirty="0"/>
              <a:t>Strengthen security protocols, including role-based access controls, encryption, and multi-factor authentication, to protect sensitive data from breaches or unauthorized access.</a:t>
            </a:r>
          </a:p>
          <a:p>
            <a:endParaRPr lang="en-US" b="1" dirty="0"/>
          </a:p>
          <a:p>
            <a:r>
              <a:rPr lang="en-US" b="1" dirty="0"/>
              <a:t>Next Steps for DICT:</a:t>
            </a:r>
          </a:p>
          <a:p>
            <a:pPr>
              <a:buFont typeface="+mj-lt"/>
              <a:buAutoNum type="arabicPeriod"/>
            </a:pPr>
            <a:r>
              <a:rPr lang="en-US" b="1" dirty="0"/>
              <a:t>Develop Standard Frameworks: </a:t>
            </a:r>
            <a:r>
              <a:rPr lang="en-US" dirty="0"/>
              <a:t>Establish comprehensive data governance frameworks that can be adapted by individual agencies, providing clear guidelines on data governance policies, security measures, and data lifecycle management.</a:t>
            </a:r>
          </a:p>
          <a:p>
            <a:pPr>
              <a:buFont typeface="+mj-lt"/>
              <a:buAutoNum type="arabicPeriod"/>
            </a:pPr>
            <a:r>
              <a:rPr lang="en-US" b="1" dirty="0"/>
              <a:t>Establish a Working Group: </a:t>
            </a:r>
            <a:r>
              <a:rPr lang="en-US" dirty="0"/>
              <a:t>Form a cross-agency working group to coordinate data governance efforts, ensure alignment across government bodies, and support the implementation of national data governance standards.</a:t>
            </a:r>
          </a:p>
          <a:p>
            <a:pPr>
              <a:buFont typeface="+mj-lt"/>
              <a:buAutoNum type="arabicPeriod"/>
            </a:pPr>
            <a:r>
              <a:rPr lang="en-US" b="1" dirty="0"/>
              <a:t>Coordinate Implementation Across Agencies: </a:t>
            </a:r>
            <a:r>
              <a:rPr lang="en-US" dirty="0"/>
              <a:t>Lead and manage the rollout of data governance frameworks, ensuring consistency and proper adherence to policies across all government agencies.</a:t>
            </a:r>
          </a:p>
          <a:p>
            <a:pPr>
              <a:buFont typeface="+mj-lt"/>
              <a:buAutoNum type="arabicPeriod"/>
            </a:pPr>
            <a:r>
              <a:rPr lang="en-US" b="1" dirty="0"/>
              <a:t>Monitor Compliance and Conduct Audits: </a:t>
            </a:r>
            <a:r>
              <a:rPr lang="en-US" dirty="0"/>
              <a:t>Schedule ongoing audits and reviews to assess agencies’ adherence to data governance policies, ensuring compliance and the continuous improvement of governance practices.</a:t>
            </a:r>
          </a:p>
          <a:p>
            <a:pPr>
              <a:buFont typeface="+mj-lt"/>
              <a:buAutoNum type="arabicPeriod"/>
            </a:pPr>
            <a:r>
              <a:rPr lang="en-US" b="1" dirty="0"/>
              <a:t>Develop and Implement Data Protection Legislation: </a:t>
            </a:r>
            <a:r>
              <a:rPr lang="en-US" dirty="0"/>
              <a:t>Draft and enforce legislation that provides a legal foundation for data protection, security, and governance across all public sector bodies, ensuring long-term sustainability.</a:t>
            </a:r>
          </a:p>
          <a:p>
            <a:pPr>
              <a:buFont typeface="+mj-lt"/>
              <a:buAutoNum type="arabicPeriod"/>
            </a:pPr>
            <a:r>
              <a:rPr lang="en-US" b="1" dirty="0"/>
              <a:t>Facilitate Centralized Data Infrastructure: </a:t>
            </a:r>
            <a:r>
              <a:rPr lang="en-US" dirty="0"/>
              <a:t>Ensure that the </a:t>
            </a:r>
            <a:r>
              <a:rPr lang="en-US" b="1" dirty="0"/>
              <a:t>Central Electronic Data Repository</a:t>
            </a:r>
            <a:r>
              <a:rPr lang="en-US" dirty="0"/>
              <a:t> and other centralized systems are effectively integrated into agencies’ data governance efforts, promoting data sharing and accessibility across the public sector.</a:t>
            </a:r>
          </a:p>
        </p:txBody>
      </p:sp>
      <p:sp>
        <p:nvSpPr>
          <p:cNvPr id="4" name="Slide Number Placeholder 3"/>
          <p:cNvSpPr>
            <a:spLocks noGrp="1"/>
          </p:cNvSpPr>
          <p:nvPr>
            <p:ph type="sldNum" sz="quarter" idx="5"/>
          </p:nvPr>
        </p:nvSpPr>
        <p:spPr/>
        <p:txBody>
          <a:bodyPr/>
          <a:lstStyle/>
          <a:p>
            <a:fld id="{057EAD7C-DB85-4CEE-9CA5-DD00FEF29190}" type="slidenum">
              <a:rPr lang="en-PG" smtClean="0"/>
              <a:t>13</a:t>
            </a:fld>
            <a:endParaRPr lang="en-PG"/>
          </a:p>
        </p:txBody>
      </p:sp>
    </p:spTree>
    <p:extLst>
      <p:ext uri="{BB962C8B-B14F-4D97-AF65-F5344CB8AC3E}">
        <p14:creationId xmlns:p14="http://schemas.microsoft.com/office/powerpoint/2010/main" val="371571543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a:t>
            </a:r>
            <a:r>
              <a:rPr lang="en-PG" dirty="0"/>
              <a:t>t</a:t>
            </a:r>
          </a:p>
        </p:txBody>
      </p:sp>
      <p:sp>
        <p:nvSpPr>
          <p:cNvPr id="4" name="Slide Number Placeholder 3"/>
          <p:cNvSpPr>
            <a:spLocks noGrp="1"/>
          </p:cNvSpPr>
          <p:nvPr>
            <p:ph type="sldNum" sz="quarter" idx="5"/>
          </p:nvPr>
        </p:nvSpPr>
        <p:spPr/>
        <p:txBody>
          <a:bodyPr/>
          <a:lstStyle/>
          <a:p>
            <a:fld id="{057EAD7C-DB85-4CEE-9CA5-DD00FEF29190}" type="slidenum">
              <a:rPr lang="en-PG" smtClean="0"/>
              <a:t>14</a:t>
            </a:fld>
            <a:endParaRPr lang="en-PG"/>
          </a:p>
        </p:txBody>
      </p:sp>
    </p:spTree>
    <p:extLst>
      <p:ext uri="{BB962C8B-B14F-4D97-AF65-F5344CB8AC3E}">
        <p14:creationId xmlns:p14="http://schemas.microsoft.com/office/powerpoint/2010/main" val="378973943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PG" dirty="0"/>
          </a:p>
        </p:txBody>
      </p:sp>
      <p:sp>
        <p:nvSpPr>
          <p:cNvPr id="4" name="Slide Number Placeholder 3"/>
          <p:cNvSpPr>
            <a:spLocks noGrp="1"/>
          </p:cNvSpPr>
          <p:nvPr>
            <p:ph type="sldNum" sz="quarter" idx="5"/>
          </p:nvPr>
        </p:nvSpPr>
        <p:spPr/>
        <p:txBody>
          <a:bodyPr/>
          <a:lstStyle/>
          <a:p>
            <a:fld id="{057EAD7C-DB85-4CEE-9CA5-DD00FEF29190}" type="slidenum">
              <a:rPr lang="en-PG" smtClean="0"/>
              <a:t>15</a:t>
            </a:fld>
            <a:endParaRPr lang="en-PG"/>
          </a:p>
        </p:txBody>
      </p:sp>
    </p:spTree>
    <p:extLst>
      <p:ext uri="{BB962C8B-B14F-4D97-AF65-F5344CB8AC3E}">
        <p14:creationId xmlns:p14="http://schemas.microsoft.com/office/powerpoint/2010/main" val="1548678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dirty="0">
                <a:latin typeface="Montserrat" panose="00000500000000000000" pitchFamily="2" charset="0"/>
                <a:ea typeface="Inter" panose="02000503000000020004" pitchFamily="2" charset="0"/>
                <a:cs typeface="Inter" panose="02000503000000020004" pitchFamily="2" charset="0"/>
              </a:rPr>
              <a:t>Peer-to-peer data exchange over encrypted and mutually authenticated channels. Allows service providers to retain control over their systems and data, while making them a member of an infinitely scalable and decentralised data exchange network</a:t>
            </a:r>
            <a:endParaRPr lang="en-US" dirty="0"/>
          </a:p>
        </p:txBody>
      </p:sp>
      <p:sp>
        <p:nvSpPr>
          <p:cNvPr id="4" name="Slide Number Placeholder 3"/>
          <p:cNvSpPr>
            <a:spLocks noGrp="1"/>
          </p:cNvSpPr>
          <p:nvPr>
            <p:ph type="sldNum" sz="quarter" idx="5"/>
          </p:nvPr>
        </p:nvSpPr>
        <p:spPr/>
        <p:txBody>
          <a:bodyPr/>
          <a:lstStyle/>
          <a:p>
            <a:fld id="{057EAD7C-DB85-4CEE-9CA5-DD00FEF29190}" type="slidenum">
              <a:rPr lang="en-PG" smtClean="0"/>
              <a:t>16</a:t>
            </a:fld>
            <a:endParaRPr lang="en-PG"/>
          </a:p>
        </p:txBody>
      </p:sp>
    </p:spTree>
    <p:extLst>
      <p:ext uri="{BB962C8B-B14F-4D97-AF65-F5344CB8AC3E}">
        <p14:creationId xmlns:p14="http://schemas.microsoft.com/office/powerpoint/2010/main" val="216917589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dirty="0">
                <a:latin typeface="Montserrat" panose="00000500000000000000" pitchFamily="2" charset="0"/>
                <a:ea typeface="Inter" panose="02000503000000020004" pitchFamily="2" charset="0"/>
                <a:cs typeface="Inter" panose="02000503000000020004" pitchFamily="2" charset="0"/>
              </a:rPr>
              <a:t>Peer-to-peer data exchange over encrypted and mutually authenticated channels. Allows service providers to retain control over their systems and data, while making them a member of an infinitely scalable and decentralised data exchange network</a:t>
            </a:r>
            <a:endParaRPr lang="en-US" dirty="0"/>
          </a:p>
        </p:txBody>
      </p:sp>
      <p:sp>
        <p:nvSpPr>
          <p:cNvPr id="4" name="Slide Number Placeholder 3"/>
          <p:cNvSpPr>
            <a:spLocks noGrp="1"/>
          </p:cNvSpPr>
          <p:nvPr>
            <p:ph type="sldNum" sz="quarter" idx="5"/>
          </p:nvPr>
        </p:nvSpPr>
        <p:spPr/>
        <p:txBody>
          <a:bodyPr/>
          <a:lstStyle/>
          <a:p>
            <a:fld id="{057EAD7C-DB85-4CEE-9CA5-DD00FEF29190}" type="slidenum">
              <a:rPr lang="en-PG" smtClean="0"/>
              <a:t>17</a:t>
            </a:fld>
            <a:endParaRPr lang="en-PG"/>
          </a:p>
        </p:txBody>
      </p:sp>
    </p:spTree>
    <p:extLst>
      <p:ext uri="{BB962C8B-B14F-4D97-AF65-F5344CB8AC3E}">
        <p14:creationId xmlns:p14="http://schemas.microsoft.com/office/powerpoint/2010/main" val="50442719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57EAD7C-DB85-4CEE-9CA5-DD00FEF29190}" type="slidenum">
              <a:rPr lang="en-PG" smtClean="0"/>
              <a:t>18</a:t>
            </a:fld>
            <a:endParaRPr lang="en-PG"/>
          </a:p>
        </p:txBody>
      </p:sp>
    </p:spTree>
    <p:extLst>
      <p:ext uri="{BB962C8B-B14F-4D97-AF65-F5344CB8AC3E}">
        <p14:creationId xmlns:p14="http://schemas.microsoft.com/office/powerpoint/2010/main" val="124014585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PG" dirty="0"/>
          </a:p>
        </p:txBody>
      </p:sp>
      <p:sp>
        <p:nvSpPr>
          <p:cNvPr id="4" name="Slide Number Placeholder 3"/>
          <p:cNvSpPr>
            <a:spLocks noGrp="1"/>
          </p:cNvSpPr>
          <p:nvPr>
            <p:ph type="sldNum" sz="quarter" idx="5"/>
          </p:nvPr>
        </p:nvSpPr>
        <p:spPr/>
        <p:txBody>
          <a:bodyPr/>
          <a:lstStyle/>
          <a:p>
            <a:fld id="{057EAD7C-DB85-4CEE-9CA5-DD00FEF29190}" type="slidenum">
              <a:rPr lang="en-PG" smtClean="0"/>
              <a:t>19</a:t>
            </a:fld>
            <a:endParaRPr lang="en-PG"/>
          </a:p>
        </p:txBody>
      </p:sp>
    </p:spTree>
    <p:extLst>
      <p:ext uri="{BB962C8B-B14F-4D97-AF65-F5344CB8AC3E}">
        <p14:creationId xmlns:p14="http://schemas.microsoft.com/office/powerpoint/2010/main" val="67849458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C0387F-5835-C216-EE98-40D7AAF66DA1}"/>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PG"/>
          </a:p>
        </p:txBody>
      </p:sp>
      <p:sp>
        <p:nvSpPr>
          <p:cNvPr id="3" name="Subtitle 2">
            <a:extLst>
              <a:ext uri="{FF2B5EF4-FFF2-40B4-BE49-F238E27FC236}">
                <a16:creationId xmlns:a16="http://schemas.microsoft.com/office/drawing/2014/main" id="{716B8FB8-48B4-BBA3-0C77-93C1EB404E8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PG"/>
          </a:p>
        </p:txBody>
      </p:sp>
      <p:sp>
        <p:nvSpPr>
          <p:cNvPr id="4" name="Date Placeholder 3">
            <a:extLst>
              <a:ext uri="{FF2B5EF4-FFF2-40B4-BE49-F238E27FC236}">
                <a16:creationId xmlns:a16="http://schemas.microsoft.com/office/drawing/2014/main" id="{A1244C8D-A592-EFF9-85F9-DD4439CA3D3B}"/>
              </a:ext>
            </a:extLst>
          </p:cNvPr>
          <p:cNvSpPr>
            <a:spLocks noGrp="1"/>
          </p:cNvSpPr>
          <p:nvPr>
            <p:ph type="dt" sz="half" idx="10"/>
          </p:nvPr>
        </p:nvSpPr>
        <p:spPr/>
        <p:txBody>
          <a:bodyPr/>
          <a:lstStyle/>
          <a:p>
            <a:fld id="{131D7085-5CB4-4ABA-9420-CD669F01F899}" type="datetimeFigureOut">
              <a:rPr lang="en-PG" smtClean="0"/>
              <a:t>01/10/2024</a:t>
            </a:fld>
            <a:endParaRPr lang="en-PG"/>
          </a:p>
        </p:txBody>
      </p:sp>
      <p:sp>
        <p:nvSpPr>
          <p:cNvPr id="5" name="Footer Placeholder 4">
            <a:extLst>
              <a:ext uri="{FF2B5EF4-FFF2-40B4-BE49-F238E27FC236}">
                <a16:creationId xmlns:a16="http://schemas.microsoft.com/office/drawing/2014/main" id="{3574BA5F-318B-7873-A1C3-EFBB5BE194F7}"/>
              </a:ext>
            </a:extLst>
          </p:cNvPr>
          <p:cNvSpPr>
            <a:spLocks noGrp="1"/>
          </p:cNvSpPr>
          <p:nvPr>
            <p:ph type="ftr" sz="quarter" idx="11"/>
          </p:nvPr>
        </p:nvSpPr>
        <p:spPr/>
        <p:txBody>
          <a:bodyPr/>
          <a:lstStyle/>
          <a:p>
            <a:endParaRPr lang="en-PG"/>
          </a:p>
        </p:txBody>
      </p:sp>
      <p:sp>
        <p:nvSpPr>
          <p:cNvPr id="6" name="Slide Number Placeholder 5">
            <a:extLst>
              <a:ext uri="{FF2B5EF4-FFF2-40B4-BE49-F238E27FC236}">
                <a16:creationId xmlns:a16="http://schemas.microsoft.com/office/drawing/2014/main" id="{31566AD2-04CC-6DBD-5013-029695D3FE55}"/>
              </a:ext>
            </a:extLst>
          </p:cNvPr>
          <p:cNvSpPr>
            <a:spLocks noGrp="1"/>
          </p:cNvSpPr>
          <p:nvPr>
            <p:ph type="sldNum" sz="quarter" idx="12"/>
          </p:nvPr>
        </p:nvSpPr>
        <p:spPr/>
        <p:txBody>
          <a:bodyPr/>
          <a:lstStyle/>
          <a:p>
            <a:fld id="{603E3E15-3F56-4306-9CCF-7A7AEDECBA79}" type="slidenum">
              <a:rPr lang="en-PG" smtClean="0"/>
              <a:t>‹#›</a:t>
            </a:fld>
            <a:endParaRPr lang="en-PG"/>
          </a:p>
        </p:txBody>
      </p:sp>
    </p:spTree>
    <p:extLst>
      <p:ext uri="{BB962C8B-B14F-4D97-AF65-F5344CB8AC3E}">
        <p14:creationId xmlns:p14="http://schemas.microsoft.com/office/powerpoint/2010/main" val="3578320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E781F4-3184-3433-E85E-556B2E881896}"/>
              </a:ext>
            </a:extLst>
          </p:cNvPr>
          <p:cNvSpPr>
            <a:spLocks noGrp="1"/>
          </p:cNvSpPr>
          <p:nvPr>
            <p:ph type="title"/>
          </p:nvPr>
        </p:nvSpPr>
        <p:spPr/>
        <p:txBody>
          <a:bodyPr/>
          <a:lstStyle/>
          <a:p>
            <a:r>
              <a:rPr lang="en-US"/>
              <a:t>Click to edit Master title style</a:t>
            </a:r>
            <a:endParaRPr lang="en-PG"/>
          </a:p>
        </p:txBody>
      </p:sp>
      <p:sp>
        <p:nvSpPr>
          <p:cNvPr id="3" name="Content Placeholder 2">
            <a:extLst>
              <a:ext uri="{FF2B5EF4-FFF2-40B4-BE49-F238E27FC236}">
                <a16:creationId xmlns:a16="http://schemas.microsoft.com/office/drawing/2014/main" id="{2611E5C9-F5AE-882A-D73A-D2FE61AEC87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PG"/>
          </a:p>
        </p:txBody>
      </p:sp>
      <p:sp>
        <p:nvSpPr>
          <p:cNvPr id="4" name="Date Placeholder 3">
            <a:extLst>
              <a:ext uri="{FF2B5EF4-FFF2-40B4-BE49-F238E27FC236}">
                <a16:creationId xmlns:a16="http://schemas.microsoft.com/office/drawing/2014/main" id="{DC12FFFD-B49F-B64B-E818-B0C32F2FF897}"/>
              </a:ext>
            </a:extLst>
          </p:cNvPr>
          <p:cNvSpPr>
            <a:spLocks noGrp="1"/>
          </p:cNvSpPr>
          <p:nvPr>
            <p:ph type="dt" sz="half" idx="10"/>
          </p:nvPr>
        </p:nvSpPr>
        <p:spPr/>
        <p:txBody>
          <a:bodyPr/>
          <a:lstStyle/>
          <a:p>
            <a:fld id="{131D7085-5CB4-4ABA-9420-CD669F01F899}" type="datetimeFigureOut">
              <a:rPr lang="en-PG" smtClean="0"/>
              <a:t>01/10/2024</a:t>
            </a:fld>
            <a:endParaRPr lang="en-PG"/>
          </a:p>
        </p:txBody>
      </p:sp>
      <p:sp>
        <p:nvSpPr>
          <p:cNvPr id="5" name="Footer Placeholder 4">
            <a:extLst>
              <a:ext uri="{FF2B5EF4-FFF2-40B4-BE49-F238E27FC236}">
                <a16:creationId xmlns:a16="http://schemas.microsoft.com/office/drawing/2014/main" id="{D76BCF7D-1A2A-55BF-5E5B-157812D26006}"/>
              </a:ext>
            </a:extLst>
          </p:cNvPr>
          <p:cNvSpPr>
            <a:spLocks noGrp="1"/>
          </p:cNvSpPr>
          <p:nvPr>
            <p:ph type="ftr" sz="quarter" idx="11"/>
          </p:nvPr>
        </p:nvSpPr>
        <p:spPr/>
        <p:txBody>
          <a:bodyPr/>
          <a:lstStyle/>
          <a:p>
            <a:endParaRPr lang="en-PG"/>
          </a:p>
        </p:txBody>
      </p:sp>
      <p:sp>
        <p:nvSpPr>
          <p:cNvPr id="6" name="Slide Number Placeholder 5">
            <a:extLst>
              <a:ext uri="{FF2B5EF4-FFF2-40B4-BE49-F238E27FC236}">
                <a16:creationId xmlns:a16="http://schemas.microsoft.com/office/drawing/2014/main" id="{B6919653-5963-30D4-A531-B7F7B8322E30}"/>
              </a:ext>
            </a:extLst>
          </p:cNvPr>
          <p:cNvSpPr>
            <a:spLocks noGrp="1"/>
          </p:cNvSpPr>
          <p:nvPr>
            <p:ph type="sldNum" sz="quarter" idx="12"/>
          </p:nvPr>
        </p:nvSpPr>
        <p:spPr/>
        <p:txBody>
          <a:bodyPr/>
          <a:lstStyle/>
          <a:p>
            <a:fld id="{603E3E15-3F56-4306-9CCF-7A7AEDECBA79}" type="slidenum">
              <a:rPr lang="en-PG" smtClean="0"/>
              <a:t>‹#›</a:t>
            </a:fld>
            <a:endParaRPr lang="en-PG"/>
          </a:p>
        </p:txBody>
      </p:sp>
    </p:spTree>
    <p:extLst>
      <p:ext uri="{BB962C8B-B14F-4D97-AF65-F5344CB8AC3E}">
        <p14:creationId xmlns:p14="http://schemas.microsoft.com/office/powerpoint/2010/main" val="419671983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2CE97F-5260-6C00-52AC-049E722EC3C9}"/>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PG"/>
          </a:p>
        </p:txBody>
      </p:sp>
      <p:sp>
        <p:nvSpPr>
          <p:cNvPr id="3" name="Text Placeholder 2">
            <a:extLst>
              <a:ext uri="{FF2B5EF4-FFF2-40B4-BE49-F238E27FC236}">
                <a16:creationId xmlns:a16="http://schemas.microsoft.com/office/drawing/2014/main" id="{BBD5E2B6-0AC8-1FDE-49EB-327CEC577C5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B82B2A3-B2C2-2A98-93DA-4B39A5349B38}"/>
              </a:ext>
            </a:extLst>
          </p:cNvPr>
          <p:cNvSpPr>
            <a:spLocks noGrp="1"/>
          </p:cNvSpPr>
          <p:nvPr>
            <p:ph type="dt" sz="half" idx="10"/>
          </p:nvPr>
        </p:nvSpPr>
        <p:spPr/>
        <p:txBody>
          <a:bodyPr/>
          <a:lstStyle/>
          <a:p>
            <a:fld id="{131D7085-5CB4-4ABA-9420-CD669F01F899}" type="datetimeFigureOut">
              <a:rPr lang="en-PG" smtClean="0"/>
              <a:t>01/10/2024</a:t>
            </a:fld>
            <a:endParaRPr lang="en-PG"/>
          </a:p>
        </p:txBody>
      </p:sp>
      <p:sp>
        <p:nvSpPr>
          <p:cNvPr id="5" name="Footer Placeholder 4">
            <a:extLst>
              <a:ext uri="{FF2B5EF4-FFF2-40B4-BE49-F238E27FC236}">
                <a16:creationId xmlns:a16="http://schemas.microsoft.com/office/drawing/2014/main" id="{63B96638-5348-E9A3-DF2B-7211C862A080}"/>
              </a:ext>
            </a:extLst>
          </p:cNvPr>
          <p:cNvSpPr>
            <a:spLocks noGrp="1"/>
          </p:cNvSpPr>
          <p:nvPr>
            <p:ph type="ftr" sz="quarter" idx="11"/>
          </p:nvPr>
        </p:nvSpPr>
        <p:spPr/>
        <p:txBody>
          <a:bodyPr/>
          <a:lstStyle/>
          <a:p>
            <a:endParaRPr lang="en-PG"/>
          </a:p>
        </p:txBody>
      </p:sp>
      <p:sp>
        <p:nvSpPr>
          <p:cNvPr id="6" name="Slide Number Placeholder 5">
            <a:extLst>
              <a:ext uri="{FF2B5EF4-FFF2-40B4-BE49-F238E27FC236}">
                <a16:creationId xmlns:a16="http://schemas.microsoft.com/office/drawing/2014/main" id="{77729131-3184-23FC-EEEF-D9DC0D529A5C}"/>
              </a:ext>
            </a:extLst>
          </p:cNvPr>
          <p:cNvSpPr>
            <a:spLocks noGrp="1"/>
          </p:cNvSpPr>
          <p:nvPr>
            <p:ph type="sldNum" sz="quarter" idx="12"/>
          </p:nvPr>
        </p:nvSpPr>
        <p:spPr/>
        <p:txBody>
          <a:bodyPr/>
          <a:lstStyle/>
          <a:p>
            <a:fld id="{603E3E15-3F56-4306-9CCF-7A7AEDECBA79}" type="slidenum">
              <a:rPr lang="en-PG" smtClean="0"/>
              <a:t>‹#›</a:t>
            </a:fld>
            <a:endParaRPr lang="en-PG"/>
          </a:p>
        </p:txBody>
      </p:sp>
    </p:spTree>
    <p:extLst>
      <p:ext uri="{BB962C8B-B14F-4D97-AF65-F5344CB8AC3E}">
        <p14:creationId xmlns:p14="http://schemas.microsoft.com/office/powerpoint/2010/main" val="6156952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1F86F9-0C32-F948-DCB6-8B26880B5DBF}"/>
              </a:ext>
            </a:extLst>
          </p:cNvPr>
          <p:cNvSpPr>
            <a:spLocks noGrp="1"/>
          </p:cNvSpPr>
          <p:nvPr>
            <p:ph type="title"/>
          </p:nvPr>
        </p:nvSpPr>
        <p:spPr/>
        <p:txBody>
          <a:bodyPr/>
          <a:lstStyle/>
          <a:p>
            <a:r>
              <a:rPr lang="en-US"/>
              <a:t>Click to edit Master title style</a:t>
            </a:r>
            <a:endParaRPr lang="en-PG"/>
          </a:p>
        </p:txBody>
      </p:sp>
      <p:sp>
        <p:nvSpPr>
          <p:cNvPr id="3" name="Content Placeholder 2">
            <a:extLst>
              <a:ext uri="{FF2B5EF4-FFF2-40B4-BE49-F238E27FC236}">
                <a16:creationId xmlns:a16="http://schemas.microsoft.com/office/drawing/2014/main" id="{3E37B59B-BA6F-E8F6-0522-A3D4C875B4CE}"/>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PG"/>
          </a:p>
        </p:txBody>
      </p:sp>
      <p:sp>
        <p:nvSpPr>
          <p:cNvPr id="4" name="Content Placeholder 3">
            <a:extLst>
              <a:ext uri="{FF2B5EF4-FFF2-40B4-BE49-F238E27FC236}">
                <a16:creationId xmlns:a16="http://schemas.microsoft.com/office/drawing/2014/main" id="{A6CDFB57-247A-F64E-8DBC-7929A65A531E}"/>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PG"/>
          </a:p>
        </p:txBody>
      </p:sp>
      <p:sp>
        <p:nvSpPr>
          <p:cNvPr id="5" name="Date Placeholder 4">
            <a:extLst>
              <a:ext uri="{FF2B5EF4-FFF2-40B4-BE49-F238E27FC236}">
                <a16:creationId xmlns:a16="http://schemas.microsoft.com/office/drawing/2014/main" id="{6644B627-3789-EE7D-2A97-CE0F99EBA386}"/>
              </a:ext>
            </a:extLst>
          </p:cNvPr>
          <p:cNvSpPr>
            <a:spLocks noGrp="1"/>
          </p:cNvSpPr>
          <p:nvPr>
            <p:ph type="dt" sz="half" idx="10"/>
          </p:nvPr>
        </p:nvSpPr>
        <p:spPr/>
        <p:txBody>
          <a:bodyPr/>
          <a:lstStyle/>
          <a:p>
            <a:fld id="{131D7085-5CB4-4ABA-9420-CD669F01F899}" type="datetimeFigureOut">
              <a:rPr lang="en-PG" smtClean="0"/>
              <a:t>01/10/2024</a:t>
            </a:fld>
            <a:endParaRPr lang="en-PG"/>
          </a:p>
        </p:txBody>
      </p:sp>
      <p:sp>
        <p:nvSpPr>
          <p:cNvPr id="6" name="Footer Placeholder 5">
            <a:extLst>
              <a:ext uri="{FF2B5EF4-FFF2-40B4-BE49-F238E27FC236}">
                <a16:creationId xmlns:a16="http://schemas.microsoft.com/office/drawing/2014/main" id="{067A2AEB-5CB1-EF66-EE60-0D0A86199932}"/>
              </a:ext>
            </a:extLst>
          </p:cNvPr>
          <p:cNvSpPr>
            <a:spLocks noGrp="1"/>
          </p:cNvSpPr>
          <p:nvPr>
            <p:ph type="ftr" sz="quarter" idx="11"/>
          </p:nvPr>
        </p:nvSpPr>
        <p:spPr/>
        <p:txBody>
          <a:bodyPr/>
          <a:lstStyle/>
          <a:p>
            <a:endParaRPr lang="en-PG"/>
          </a:p>
        </p:txBody>
      </p:sp>
      <p:sp>
        <p:nvSpPr>
          <p:cNvPr id="7" name="Slide Number Placeholder 6">
            <a:extLst>
              <a:ext uri="{FF2B5EF4-FFF2-40B4-BE49-F238E27FC236}">
                <a16:creationId xmlns:a16="http://schemas.microsoft.com/office/drawing/2014/main" id="{A262CA4E-E019-480F-3029-A5E554F4273D}"/>
              </a:ext>
            </a:extLst>
          </p:cNvPr>
          <p:cNvSpPr>
            <a:spLocks noGrp="1"/>
          </p:cNvSpPr>
          <p:nvPr>
            <p:ph type="sldNum" sz="quarter" idx="12"/>
          </p:nvPr>
        </p:nvSpPr>
        <p:spPr/>
        <p:txBody>
          <a:bodyPr/>
          <a:lstStyle/>
          <a:p>
            <a:fld id="{603E3E15-3F56-4306-9CCF-7A7AEDECBA79}" type="slidenum">
              <a:rPr lang="en-PG" smtClean="0"/>
              <a:t>‹#›</a:t>
            </a:fld>
            <a:endParaRPr lang="en-PG"/>
          </a:p>
        </p:txBody>
      </p:sp>
    </p:spTree>
    <p:extLst>
      <p:ext uri="{BB962C8B-B14F-4D97-AF65-F5344CB8AC3E}">
        <p14:creationId xmlns:p14="http://schemas.microsoft.com/office/powerpoint/2010/main" val="15141761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2F33F7-FADE-E071-1227-3D487A8731B4}"/>
              </a:ext>
            </a:extLst>
          </p:cNvPr>
          <p:cNvSpPr>
            <a:spLocks noGrp="1"/>
          </p:cNvSpPr>
          <p:nvPr>
            <p:ph type="title"/>
          </p:nvPr>
        </p:nvSpPr>
        <p:spPr>
          <a:xfrm>
            <a:off x="839788" y="365125"/>
            <a:ext cx="10515600" cy="1325563"/>
          </a:xfrm>
        </p:spPr>
        <p:txBody>
          <a:bodyPr/>
          <a:lstStyle/>
          <a:p>
            <a:r>
              <a:rPr lang="en-US"/>
              <a:t>Click to edit Master title style</a:t>
            </a:r>
            <a:endParaRPr lang="en-PG"/>
          </a:p>
        </p:txBody>
      </p:sp>
      <p:sp>
        <p:nvSpPr>
          <p:cNvPr id="3" name="Text Placeholder 2">
            <a:extLst>
              <a:ext uri="{FF2B5EF4-FFF2-40B4-BE49-F238E27FC236}">
                <a16:creationId xmlns:a16="http://schemas.microsoft.com/office/drawing/2014/main" id="{56F12328-2E1D-97FA-07D8-06B535634CD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09A5CADD-D56C-20D8-E47A-B2ED777993D6}"/>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PG"/>
          </a:p>
        </p:txBody>
      </p:sp>
      <p:sp>
        <p:nvSpPr>
          <p:cNvPr id="5" name="Text Placeholder 4">
            <a:extLst>
              <a:ext uri="{FF2B5EF4-FFF2-40B4-BE49-F238E27FC236}">
                <a16:creationId xmlns:a16="http://schemas.microsoft.com/office/drawing/2014/main" id="{8C6D80E0-4476-EBE1-2817-B7BFD0C17C3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F680D62-8054-D407-C7F5-59518F24A115}"/>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PG"/>
          </a:p>
        </p:txBody>
      </p:sp>
      <p:sp>
        <p:nvSpPr>
          <p:cNvPr id="7" name="Date Placeholder 6">
            <a:extLst>
              <a:ext uri="{FF2B5EF4-FFF2-40B4-BE49-F238E27FC236}">
                <a16:creationId xmlns:a16="http://schemas.microsoft.com/office/drawing/2014/main" id="{9958D0CB-5FC1-7463-15E5-0E09D38EFFA7}"/>
              </a:ext>
            </a:extLst>
          </p:cNvPr>
          <p:cNvSpPr>
            <a:spLocks noGrp="1"/>
          </p:cNvSpPr>
          <p:nvPr>
            <p:ph type="dt" sz="half" idx="10"/>
          </p:nvPr>
        </p:nvSpPr>
        <p:spPr/>
        <p:txBody>
          <a:bodyPr/>
          <a:lstStyle/>
          <a:p>
            <a:fld id="{131D7085-5CB4-4ABA-9420-CD669F01F899}" type="datetimeFigureOut">
              <a:rPr lang="en-PG" smtClean="0"/>
              <a:t>01/10/2024</a:t>
            </a:fld>
            <a:endParaRPr lang="en-PG"/>
          </a:p>
        </p:txBody>
      </p:sp>
      <p:sp>
        <p:nvSpPr>
          <p:cNvPr id="8" name="Footer Placeholder 7">
            <a:extLst>
              <a:ext uri="{FF2B5EF4-FFF2-40B4-BE49-F238E27FC236}">
                <a16:creationId xmlns:a16="http://schemas.microsoft.com/office/drawing/2014/main" id="{9F0ADA0B-4A53-FAD4-20E8-28E6A3010028}"/>
              </a:ext>
            </a:extLst>
          </p:cNvPr>
          <p:cNvSpPr>
            <a:spLocks noGrp="1"/>
          </p:cNvSpPr>
          <p:nvPr>
            <p:ph type="ftr" sz="quarter" idx="11"/>
          </p:nvPr>
        </p:nvSpPr>
        <p:spPr/>
        <p:txBody>
          <a:bodyPr/>
          <a:lstStyle/>
          <a:p>
            <a:endParaRPr lang="en-PG"/>
          </a:p>
        </p:txBody>
      </p:sp>
      <p:sp>
        <p:nvSpPr>
          <p:cNvPr id="9" name="Slide Number Placeholder 8">
            <a:extLst>
              <a:ext uri="{FF2B5EF4-FFF2-40B4-BE49-F238E27FC236}">
                <a16:creationId xmlns:a16="http://schemas.microsoft.com/office/drawing/2014/main" id="{68EBE780-D296-EBAC-CD36-966DBB1D495D}"/>
              </a:ext>
            </a:extLst>
          </p:cNvPr>
          <p:cNvSpPr>
            <a:spLocks noGrp="1"/>
          </p:cNvSpPr>
          <p:nvPr>
            <p:ph type="sldNum" sz="quarter" idx="12"/>
          </p:nvPr>
        </p:nvSpPr>
        <p:spPr/>
        <p:txBody>
          <a:bodyPr/>
          <a:lstStyle/>
          <a:p>
            <a:fld id="{603E3E15-3F56-4306-9CCF-7A7AEDECBA79}" type="slidenum">
              <a:rPr lang="en-PG" smtClean="0"/>
              <a:t>‹#›</a:t>
            </a:fld>
            <a:endParaRPr lang="en-PG"/>
          </a:p>
        </p:txBody>
      </p:sp>
    </p:spTree>
    <p:extLst>
      <p:ext uri="{BB962C8B-B14F-4D97-AF65-F5344CB8AC3E}">
        <p14:creationId xmlns:p14="http://schemas.microsoft.com/office/powerpoint/2010/main" val="34539927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645D08-8B86-8913-C1A5-5E927893CD7C}"/>
              </a:ext>
            </a:extLst>
          </p:cNvPr>
          <p:cNvSpPr>
            <a:spLocks noGrp="1"/>
          </p:cNvSpPr>
          <p:nvPr>
            <p:ph type="title"/>
          </p:nvPr>
        </p:nvSpPr>
        <p:spPr/>
        <p:txBody>
          <a:bodyPr/>
          <a:lstStyle/>
          <a:p>
            <a:r>
              <a:rPr lang="en-US"/>
              <a:t>Click to edit Master title style</a:t>
            </a:r>
            <a:endParaRPr lang="en-PG"/>
          </a:p>
        </p:txBody>
      </p:sp>
      <p:sp>
        <p:nvSpPr>
          <p:cNvPr id="3" name="Date Placeholder 2">
            <a:extLst>
              <a:ext uri="{FF2B5EF4-FFF2-40B4-BE49-F238E27FC236}">
                <a16:creationId xmlns:a16="http://schemas.microsoft.com/office/drawing/2014/main" id="{4D91BFF0-5867-DFB4-CD88-1CE9D5ECBCD2}"/>
              </a:ext>
            </a:extLst>
          </p:cNvPr>
          <p:cNvSpPr>
            <a:spLocks noGrp="1"/>
          </p:cNvSpPr>
          <p:nvPr>
            <p:ph type="dt" sz="half" idx="10"/>
          </p:nvPr>
        </p:nvSpPr>
        <p:spPr/>
        <p:txBody>
          <a:bodyPr/>
          <a:lstStyle/>
          <a:p>
            <a:fld id="{131D7085-5CB4-4ABA-9420-CD669F01F899}" type="datetimeFigureOut">
              <a:rPr lang="en-PG" smtClean="0"/>
              <a:t>01/10/2024</a:t>
            </a:fld>
            <a:endParaRPr lang="en-PG"/>
          </a:p>
        </p:txBody>
      </p:sp>
      <p:sp>
        <p:nvSpPr>
          <p:cNvPr id="4" name="Footer Placeholder 3">
            <a:extLst>
              <a:ext uri="{FF2B5EF4-FFF2-40B4-BE49-F238E27FC236}">
                <a16:creationId xmlns:a16="http://schemas.microsoft.com/office/drawing/2014/main" id="{5F0C1E74-042C-920C-456E-2C20C29A3447}"/>
              </a:ext>
            </a:extLst>
          </p:cNvPr>
          <p:cNvSpPr>
            <a:spLocks noGrp="1"/>
          </p:cNvSpPr>
          <p:nvPr>
            <p:ph type="ftr" sz="quarter" idx="11"/>
          </p:nvPr>
        </p:nvSpPr>
        <p:spPr/>
        <p:txBody>
          <a:bodyPr/>
          <a:lstStyle/>
          <a:p>
            <a:endParaRPr lang="en-PG"/>
          </a:p>
        </p:txBody>
      </p:sp>
      <p:sp>
        <p:nvSpPr>
          <p:cNvPr id="5" name="Slide Number Placeholder 4">
            <a:extLst>
              <a:ext uri="{FF2B5EF4-FFF2-40B4-BE49-F238E27FC236}">
                <a16:creationId xmlns:a16="http://schemas.microsoft.com/office/drawing/2014/main" id="{D85E1354-E72B-125C-6CEC-2BB529EF120A}"/>
              </a:ext>
            </a:extLst>
          </p:cNvPr>
          <p:cNvSpPr>
            <a:spLocks noGrp="1"/>
          </p:cNvSpPr>
          <p:nvPr>
            <p:ph type="sldNum" sz="quarter" idx="12"/>
          </p:nvPr>
        </p:nvSpPr>
        <p:spPr/>
        <p:txBody>
          <a:bodyPr/>
          <a:lstStyle/>
          <a:p>
            <a:fld id="{603E3E15-3F56-4306-9CCF-7A7AEDECBA79}" type="slidenum">
              <a:rPr lang="en-PG" smtClean="0"/>
              <a:t>‹#›</a:t>
            </a:fld>
            <a:endParaRPr lang="en-PG"/>
          </a:p>
        </p:txBody>
      </p:sp>
    </p:spTree>
    <p:extLst>
      <p:ext uri="{BB962C8B-B14F-4D97-AF65-F5344CB8AC3E}">
        <p14:creationId xmlns:p14="http://schemas.microsoft.com/office/powerpoint/2010/main" val="310416069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BB0C49C-5EBE-29B2-A39B-EF5D80DBE4E6}"/>
              </a:ext>
            </a:extLst>
          </p:cNvPr>
          <p:cNvSpPr>
            <a:spLocks noGrp="1"/>
          </p:cNvSpPr>
          <p:nvPr>
            <p:ph type="dt" sz="half" idx="10"/>
          </p:nvPr>
        </p:nvSpPr>
        <p:spPr/>
        <p:txBody>
          <a:bodyPr/>
          <a:lstStyle/>
          <a:p>
            <a:fld id="{131D7085-5CB4-4ABA-9420-CD669F01F899}" type="datetimeFigureOut">
              <a:rPr lang="en-PG" smtClean="0"/>
              <a:t>01/10/2024</a:t>
            </a:fld>
            <a:endParaRPr lang="en-PG"/>
          </a:p>
        </p:txBody>
      </p:sp>
      <p:sp>
        <p:nvSpPr>
          <p:cNvPr id="3" name="Footer Placeholder 2">
            <a:extLst>
              <a:ext uri="{FF2B5EF4-FFF2-40B4-BE49-F238E27FC236}">
                <a16:creationId xmlns:a16="http://schemas.microsoft.com/office/drawing/2014/main" id="{45B66F30-A141-9672-A2BC-FD463E42A11A}"/>
              </a:ext>
            </a:extLst>
          </p:cNvPr>
          <p:cNvSpPr>
            <a:spLocks noGrp="1"/>
          </p:cNvSpPr>
          <p:nvPr>
            <p:ph type="ftr" sz="quarter" idx="11"/>
          </p:nvPr>
        </p:nvSpPr>
        <p:spPr/>
        <p:txBody>
          <a:bodyPr/>
          <a:lstStyle/>
          <a:p>
            <a:endParaRPr lang="en-PG"/>
          </a:p>
        </p:txBody>
      </p:sp>
      <p:sp>
        <p:nvSpPr>
          <p:cNvPr id="4" name="Slide Number Placeholder 3">
            <a:extLst>
              <a:ext uri="{FF2B5EF4-FFF2-40B4-BE49-F238E27FC236}">
                <a16:creationId xmlns:a16="http://schemas.microsoft.com/office/drawing/2014/main" id="{3F5BA906-081A-DBD9-02E3-C70BE4793511}"/>
              </a:ext>
            </a:extLst>
          </p:cNvPr>
          <p:cNvSpPr>
            <a:spLocks noGrp="1"/>
          </p:cNvSpPr>
          <p:nvPr>
            <p:ph type="sldNum" sz="quarter" idx="12"/>
          </p:nvPr>
        </p:nvSpPr>
        <p:spPr/>
        <p:txBody>
          <a:bodyPr/>
          <a:lstStyle/>
          <a:p>
            <a:fld id="{603E3E15-3F56-4306-9CCF-7A7AEDECBA79}" type="slidenum">
              <a:rPr lang="en-PG" smtClean="0"/>
              <a:t>‹#›</a:t>
            </a:fld>
            <a:endParaRPr lang="en-PG"/>
          </a:p>
        </p:txBody>
      </p:sp>
    </p:spTree>
    <p:extLst>
      <p:ext uri="{BB962C8B-B14F-4D97-AF65-F5344CB8AC3E}">
        <p14:creationId xmlns:p14="http://schemas.microsoft.com/office/powerpoint/2010/main" val="39794666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346BC6-4E34-7701-9892-CA8103F2E26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PG"/>
          </a:p>
        </p:txBody>
      </p:sp>
      <p:sp>
        <p:nvSpPr>
          <p:cNvPr id="3" name="Content Placeholder 2">
            <a:extLst>
              <a:ext uri="{FF2B5EF4-FFF2-40B4-BE49-F238E27FC236}">
                <a16:creationId xmlns:a16="http://schemas.microsoft.com/office/drawing/2014/main" id="{F5127CE8-1E7B-671B-00D5-E4FFA87FE2C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PG"/>
          </a:p>
        </p:txBody>
      </p:sp>
      <p:sp>
        <p:nvSpPr>
          <p:cNvPr id="4" name="Text Placeholder 3">
            <a:extLst>
              <a:ext uri="{FF2B5EF4-FFF2-40B4-BE49-F238E27FC236}">
                <a16:creationId xmlns:a16="http://schemas.microsoft.com/office/drawing/2014/main" id="{9A928D71-000C-0929-CEEA-EA43E0BC443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EABD7B8-F890-DA2D-399C-3F6CCA60ADA2}"/>
              </a:ext>
            </a:extLst>
          </p:cNvPr>
          <p:cNvSpPr>
            <a:spLocks noGrp="1"/>
          </p:cNvSpPr>
          <p:nvPr>
            <p:ph type="dt" sz="half" idx="10"/>
          </p:nvPr>
        </p:nvSpPr>
        <p:spPr/>
        <p:txBody>
          <a:bodyPr/>
          <a:lstStyle/>
          <a:p>
            <a:fld id="{131D7085-5CB4-4ABA-9420-CD669F01F899}" type="datetimeFigureOut">
              <a:rPr lang="en-PG" smtClean="0"/>
              <a:t>01/10/2024</a:t>
            </a:fld>
            <a:endParaRPr lang="en-PG"/>
          </a:p>
        </p:txBody>
      </p:sp>
      <p:sp>
        <p:nvSpPr>
          <p:cNvPr id="6" name="Footer Placeholder 5">
            <a:extLst>
              <a:ext uri="{FF2B5EF4-FFF2-40B4-BE49-F238E27FC236}">
                <a16:creationId xmlns:a16="http://schemas.microsoft.com/office/drawing/2014/main" id="{66DB8F7C-1166-2BE4-5520-DE73D712BB7B}"/>
              </a:ext>
            </a:extLst>
          </p:cNvPr>
          <p:cNvSpPr>
            <a:spLocks noGrp="1"/>
          </p:cNvSpPr>
          <p:nvPr>
            <p:ph type="ftr" sz="quarter" idx="11"/>
          </p:nvPr>
        </p:nvSpPr>
        <p:spPr/>
        <p:txBody>
          <a:bodyPr/>
          <a:lstStyle/>
          <a:p>
            <a:endParaRPr lang="en-PG"/>
          </a:p>
        </p:txBody>
      </p:sp>
      <p:sp>
        <p:nvSpPr>
          <p:cNvPr id="7" name="Slide Number Placeholder 6">
            <a:extLst>
              <a:ext uri="{FF2B5EF4-FFF2-40B4-BE49-F238E27FC236}">
                <a16:creationId xmlns:a16="http://schemas.microsoft.com/office/drawing/2014/main" id="{498CE820-B4E7-0652-4647-CA622AA1AFBA}"/>
              </a:ext>
            </a:extLst>
          </p:cNvPr>
          <p:cNvSpPr>
            <a:spLocks noGrp="1"/>
          </p:cNvSpPr>
          <p:nvPr>
            <p:ph type="sldNum" sz="quarter" idx="12"/>
          </p:nvPr>
        </p:nvSpPr>
        <p:spPr/>
        <p:txBody>
          <a:bodyPr/>
          <a:lstStyle/>
          <a:p>
            <a:fld id="{603E3E15-3F56-4306-9CCF-7A7AEDECBA79}" type="slidenum">
              <a:rPr lang="en-PG" smtClean="0"/>
              <a:t>‹#›</a:t>
            </a:fld>
            <a:endParaRPr lang="en-PG"/>
          </a:p>
        </p:txBody>
      </p:sp>
    </p:spTree>
    <p:extLst>
      <p:ext uri="{BB962C8B-B14F-4D97-AF65-F5344CB8AC3E}">
        <p14:creationId xmlns:p14="http://schemas.microsoft.com/office/powerpoint/2010/main" val="31855871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4AA115-1288-6980-11CC-363A544409C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PG"/>
          </a:p>
        </p:txBody>
      </p:sp>
      <p:sp>
        <p:nvSpPr>
          <p:cNvPr id="3" name="Picture Placeholder 2">
            <a:extLst>
              <a:ext uri="{FF2B5EF4-FFF2-40B4-BE49-F238E27FC236}">
                <a16:creationId xmlns:a16="http://schemas.microsoft.com/office/drawing/2014/main" id="{629865F9-F68F-EB5D-B69F-42A899268C3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PG"/>
          </a:p>
        </p:txBody>
      </p:sp>
      <p:sp>
        <p:nvSpPr>
          <p:cNvPr id="4" name="Text Placeholder 3">
            <a:extLst>
              <a:ext uri="{FF2B5EF4-FFF2-40B4-BE49-F238E27FC236}">
                <a16:creationId xmlns:a16="http://schemas.microsoft.com/office/drawing/2014/main" id="{4876D647-8B3D-E808-C140-322FD1CE032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B3707C3-BB97-21C3-1CEF-0F759D0CACCB}"/>
              </a:ext>
            </a:extLst>
          </p:cNvPr>
          <p:cNvSpPr>
            <a:spLocks noGrp="1"/>
          </p:cNvSpPr>
          <p:nvPr>
            <p:ph type="dt" sz="half" idx="10"/>
          </p:nvPr>
        </p:nvSpPr>
        <p:spPr/>
        <p:txBody>
          <a:bodyPr/>
          <a:lstStyle/>
          <a:p>
            <a:fld id="{131D7085-5CB4-4ABA-9420-CD669F01F899}" type="datetimeFigureOut">
              <a:rPr lang="en-PG" smtClean="0"/>
              <a:t>01/10/2024</a:t>
            </a:fld>
            <a:endParaRPr lang="en-PG"/>
          </a:p>
        </p:txBody>
      </p:sp>
      <p:sp>
        <p:nvSpPr>
          <p:cNvPr id="6" name="Footer Placeholder 5">
            <a:extLst>
              <a:ext uri="{FF2B5EF4-FFF2-40B4-BE49-F238E27FC236}">
                <a16:creationId xmlns:a16="http://schemas.microsoft.com/office/drawing/2014/main" id="{E560C8DF-5046-ACED-0BC8-F7760BC35B6A}"/>
              </a:ext>
            </a:extLst>
          </p:cNvPr>
          <p:cNvSpPr>
            <a:spLocks noGrp="1"/>
          </p:cNvSpPr>
          <p:nvPr>
            <p:ph type="ftr" sz="quarter" idx="11"/>
          </p:nvPr>
        </p:nvSpPr>
        <p:spPr/>
        <p:txBody>
          <a:bodyPr/>
          <a:lstStyle/>
          <a:p>
            <a:endParaRPr lang="en-PG"/>
          </a:p>
        </p:txBody>
      </p:sp>
      <p:sp>
        <p:nvSpPr>
          <p:cNvPr id="7" name="Slide Number Placeholder 6">
            <a:extLst>
              <a:ext uri="{FF2B5EF4-FFF2-40B4-BE49-F238E27FC236}">
                <a16:creationId xmlns:a16="http://schemas.microsoft.com/office/drawing/2014/main" id="{2697FC55-BC56-E9D7-6A48-89DE0B24BED8}"/>
              </a:ext>
            </a:extLst>
          </p:cNvPr>
          <p:cNvSpPr>
            <a:spLocks noGrp="1"/>
          </p:cNvSpPr>
          <p:nvPr>
            <p:ph type="sldNum" sz="quarter" idx="12"/>
          </p:nvPr>
        </p:nvSpPr>
        <p:spPr/>
        <p:txBody>
          <a:bodyPr/>
          <a:lstStyle/>
          <a:p>
            <a:fld id="{603E3E15-3F56-4306-9CCF-7A7AEDECBA79}" type="slidenum">
              <a:rPr lang="en-PG" smtClean="0"/>
              <a:t>‹#›</a:t>
            </a:fld>
            <a:endParaRPr lang="en-PG"/>
          </a:p>
        </p:txBody>
      </p:sp>
    </p:spTree>
    <p:extLst>
      <p:ext uri="{BB962C8B-B14F-4D97-AF65-F5344CB8AC3E}">
        <p14:creationId xmlns:p14="http://schemas.microsoft.com/office/powerpoint/2010/main" val="37063943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B00B60-56B2-FAE7-312E-11604A936D7B}"/>
              </a:ext>
            </a:extLst>
          </p:cNvPr>
          <p:cNvSpPr>
            <a:spLocks noGrp="1"/>
          </p:cNvSpPr>
          <p:nvPr>
            <p:ph type="title"/>
          </p:nvPr>
        </p:nvSpPr>
        <p:spPr/>
        <p:txBody>
          <a:bodyPr/>
          <a:lstStyle/>
          <a:p>
            <a:r>
              <a:rPr lang="en-US"/>
              <a:t>Click to edit Master title style</a:t>
            </a:r>
            <a:endParaRPr lang="en-PG"/>
          </a:p>
        </p:txBody>
      </p:sp>
      <p:sp>
        <p:nvSpPr>
          <p:cNvPr id="3" name="Vertical Text Placeholder 2">
            <a:extLst>
              <a:ext uri="{FF2B5EF4-FFF2-40B4-BE49-F238E27FC236}">
                <a16:creationId xmlns:a16="http://schemas.microsoft.com/office/drawing/2014/main" id="{6B6D9E0A-7177-7480-8662-7D70C111A619}"/>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PG"/>
          </a:p>
        </p:txBody>
      </p:sp>
      <p:sp>
        <p:nvSpPr>
          <p:cNvPr id="4" name="Date Placeholder 3">
            <a:extLst>
              <a:ext uri="{FF2B5EF4-FFF2-40B4-BE49-F238E27FC236}">
                <a16:creationId xmlns:a16="http://schemas.microsoft.com/office/drawing/2014/main" id="{3E421DE5-65BF-6486-0F9F-3279E3598EFC}"/>
              </a:ext>
            </a:extLst>
          </p:cNvPr>
          <p:cNvSpPr>
            <a:spLocks noGrp="1"/>
          </p:cNvSpPr>
          <p:nvPr>
            <p:ph type="dt" sz="half" idx="10"/>
          </p:nvPr>
        </p:nvSpPr>
        <p:spPr/>
        <p:txBody>
          <a:bodyPr/>
          <a:lstStyle/>
          <a:p>
            <a:fld id="{131D7085-5CB4-4ABA-9420-CD669F01F899}" type="datetimeFigureOut">
              <a:rPr lang="en-PG" smtClean="0"/>
              <a:t>01/10/2024</a:t>
            </a:fld>
            <a:endParaRPr lang="en-PG"/>
          </a:p>
        </p:txBody>
      </p:sp>
      <p:sp>
        <p:nvSpPr>
          <p:cNvPr id="5" name="Footer Placeholder 4">
            <a:extLst>
              <a:ext uri="{FF2B5EF4-FFF2-40B4-BE49-F238E27FC236}">
                <a16:creationId xmlns:a16="http://schemas.microsoft.com/office/drawing/2014/main" id="{A755D8E9-FBA9-E6C4-9433-E2DA58EFA7F8}"/>
              </a:ext>
            </a:extLst>
          </p:cNvPr>
          <p:cNvSpPr>
            <a:spLocks noGrp="1"/>
          </p:cNvSpPr>
          <p:nvPr>
            <p:ph type="ftr" sz="quarter" idx="11"/>
          </p:nvPr>
        </p:nvSpPr>
        <p:spPr/>
        <p:txBody>
          <a:bodyPr/>
          <a:lstStyle/>
          <a:p>
            <a:endParaRPr lang="en-PG"/>
          </a:p>
        </p:txBody>
      </p:sp>
      <p:sp>
        <p:nvSpPr>
          <p:cNvPr id="6" name="Slide Number Placeholder 5">
            <a:extLst>
              <a:ext uri="{FF2B5EF4-FFF2-40B4-BE49-F238E27FC236}">
                <a16:creationId xmlns:a16="http://schemas.microsoft.com/office/drawing/2014/main" id="{E3BBA2F6-DFB1-C748-1113-36383B29B2A3}"/>
              </a:ext>
            </a:extLst>
          </p:cNvPr>
          <p:cNvSpPr>
            <a:spLocks noGrp="1"/>
          </p:cNvSpPr>
          <p:nvPr>
            <p:ph type="sldNum" sz="quarter" idx="12"/>
          </p:nvPr>
        </p:nvSpPr>
        <p:spPr/>
        <p:txBody>
          <a:bodyPr/>
          <a:lstStyle/>
          <a:p>
            <a:fld id="{603E3E15-3F56-4306-9CCF-7A7AEDECBA79}" type="slidenum">
              <a:rPr lang="en-PG" smtClean="0"/>
              <a:t>‹#›</a:t>
            </a:fld>
            <a:endParaRPr lang="en-PG"/>
          </a:p>
        </p:txBody>
      </p:sp>
    </p:spTree>
    <p:extLst>
      <p:ext uri="{BB962C8B-B14F-4D97-AF65-F5344CB8AC3E}">
        <p14:creationId xmlns:p14="http://schemas.microsoft.com/office/powerpoint/2010/main" val="416738252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FD53F10-1E9B-59BF-C577-016B5BAA90CF}"/>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PG"/>
          </a:p>
        </p:txBody>
      </p:sp>
      <p:sp>
        <p:nvSpPr>
          <p:cNvPr id="3" name="Vertical Text Placeholder 2">
            <a:extLst>
              <a:ext uri="{FF2B5EF4-FFF2-40B4-BE49-F238E27FC236}">
                <a16:creationId xmlns:a16="http://schemas.microsoft.com/office/drawing/2014/main" id="{4B94E543-6D7F-9BBD-9658-E531AA83F468}"/>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PG"/>
          </a:p>
        </p:txBody>
      </p:sp>
      <p:sp>
        <p:nvSpPr>
          <p:cNvPr id="4" name="Date Placeholder 3">
            <a:extLst>
              <a:ext uri="{FF2B5EF4-FFF2-40B4-BE49-F238E27FC236}">
                <a16:creationId xmlns:a16="http://schemas.microsoft.com/office/drawing/2014/main" id="{D47FC3BF-B6EE-62FF-F534-8D6BE2649BE4}"/>
              </a:ext>
            </a:extLst>
          </p:cNvPr>
          <p:cNvSpPr>
            <a:spLocks noGrp="1"/>
          </p:cNvSpPr>
          <p:nvPr>
            <p:ph type="dt" sz="half" idx="10"/>
          </p:nvPr>
        </p:nvSpPr>
        <p:spPr/>
        <p:txBody>
          <a:bodyPr/>
          <a:lstStyle/>
          <a:p>
            <a:fld id="{131D7085-5CB4-4ABA-9420-CD669F01F899}" type="datetimeFigureOut">
              <a:rPr lang="en-PG" smtClean="0"/>
              <a:t>01/10/2024</a:t>
            </a:fld>
            <a:endParaRPr lang="en-PG"/>
          </a:p>
        </p:txBody>
      </p:sp>
      <p:sp>
        <p:nvSpPr>
          <p:cNvPr id="5" name="Footer Placeholder 4">
            <a:extLst>
              <a:ext uri="{FF2B5EF4-FFF2-40B4-BE49-F238E27FC236}">
                <a16:creationId xmlns:a16="http://schemas.microsoft.com/office/drawing/2014/main" id="{A83A21B4-8BB9-62AD-4499-C2F8D865228A}"/>
              </a:ext>
            </a:extLst>
          </p:cNvPr>
          <p:cNvSpPr>
            <a:spLocks noGrp="1"/>
          </p:cNvSpPr>
          <p:nvPr>
            <p:ph type="ftr" sz="quarter" idx="11"/>
          </p:nvPr>
        </p:nvSpPr>
        <p:spPr/>
        <p:txBody>
          <a:bodyPr/>
          <a:lstStyle/>
          <a:p>
            <a:endParaRPr lang="en-PG"/>
          </a:p>
        </p:txBody>
      </p:sp>
      <p:sp>
        <p:nvSpPr>
          <p:cNvPr id="6" name="Slide Number Placeholder 5">
            <a:extLst>
              <a:ext uri="{FF2B5EF4-FFF2-40B4-BE49-F238E27FC236}">
                <a16:creationId xmlns:a16="http://schemas.microsoft.com/office/drawing/2014/main" id="{8CC82936-2CC4-0CBA-2152-C89322FF5BB2}"/>
              </a:ext>
            </a:extLst>
          </p:cNvPr>
          <p:cNvSpPr>
            <a:spLocks noGrp="1"/>
          </p:cNvSpPr>
          <p:nvPr>
            <p:ph type="sldNum" sz="quarter" idx="12"/>
          </p:nvPr>
        </p:nvSpPr>
        <p:spPr/>
        <p:txBody>
          <a:bodyPr/>
          <a:lstStyle/>
          <a:p>
            <a:fld id="{603E3E15-3F56-4306-9CCF-7A7AEDECBA79}" type="slidenum">
              <a:rPr lang="en-PG" smtClean="0"/>
              <a:t>‹#›</a:t>
            </a:fld>
            <a:endParaRPr lang="en-PG"/>
          </a:p>
        </p:txBody>
      </p:sp>
    </p:spTree>
    <p:extLst>
      <p:ext uri="{BB962C8B-B14F-4D97-AF65-F5344CB8AC3E}">
        <p14:creationId xmlns:p14="http://schemas.microsoft.com/office/powerpoint/2010/main" val="14542634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06E06E2-D783-EF3F-0211-A6D7C42071F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PG"/>
          </a:p>
        </p:txBody>
      </p:sp>
      <p:sp>
        <p:nvSpPr>
          <p:cNvPr id="3" name="Text Placeholder 2">
            <a:extLst>
              <a:ext uri="{FF2B5EF4-FFF2-40B4-BE49-F238E27FC236}">
                <a16:creationId xmlns:a16="http://schemas.microsoft.com/office/drawing/2014/main" id="{7D79F292-1E46-EA70-AD4E-52463F79077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PG"/>
          </a:p>
        </p:txBody>
      </p:sp>
      <p:sp>
        <p:nvSpPr>
          <p:cNvPr id="4" name="Date Placeholder 3">
            <a:extLst>
              <a:ext uri="{FF2B5EF4-FFF2-40B4-BE49-F238E27FC236}">
                <a16:creationId xmlns:a16="http://schemas.microsoft.com/office/drawing/2014/main" id="{64DF92C0-88B5-0C76-50C3-39574D1CDEF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31D7085-5CB4-4ABA-9420-CD669F01F899}" type="datetimeFigureOut">
              <a:rPr lang="en-PG" smtClean="0"/>
              <a:t>01/10/2024</a:t>
            </a:fld>
            <a:endParaRPr lang="en-PG"/>
          </a:p>
        </p:txBody>
      </p:sp>
      <p:sp>
        <p:nvSpPr>
          <p:cNvPr id="5" name="Footer Placeholder 4">
            <a:extLst>
              <a:ext uri="{FF2B5EF4-FFF2-40B4-BE49-F238E27FC236}">
                <a16:creationId xmlns:a16="http://schemas.microsoft.com/office/drawing/2014/main" id="{4B91DBE0-72DE-BA47-8EA9-96E113075BA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PG"/>
          </a:p>
        </p:txBody>
      </p:sp>
      <p:sp>
        <p:nvSpPr>
          <p:cNvPr id="6" name="Slide Number Placeholder 5">
            <a:extLst>
              <a:ext uri="{FF2B5EF4-FFF2-40B4-BE49-F238E27FC236}">
                <a16:creationId xmlns:a16="http://schemas.microsoft.com/office/drawing/2014/main" id="{B360F19C-BD00-1B54-1E54-1C306419479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03E3E15-3F56-4306-9CCF-7A7AEDECBA79}" type="slidenum">
              <a:rPr lang="en-PG" smtClean="0"/>
              <a:t>‹#›</a:t>
            </a:fld>
            <a:endParaRPr lang="en-PG"/>
          </a:p>
        </p:txBody>
      </p:sp>
    </p:spTree>
    <p:extLst>
      <p:ext uri="{BB962C8B-B14F-4D97-AF65-F5344CB8AC3E}">
        <p14:creationId xmlns:p14="http://schemas.microsoft.com/office/powerpoint/2010/main" val="162602063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PG"/>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10" Type="http://schemas.openxmlformats.org/officeDocument/2006/relationships/image" Target="../media/image8.png"/><Relationship Id="rId4" Type="http://schemas.openxmlformats.org/officeDocument/2006/relationships/image" Target="../media/image2.png"/><Relationship Id="rId9" Type="http://schemas.openxmlformats.org/officeDocument/2006/relationships/image" Target="../media/image7.svg"/></Relationships>
</file>

<file path=ppt/slides/_rels/slide2.xml.rels><?xml version="1.0" encoding="UTF-8" standalone="yes"?>
<Relationships xmlns="http://schemas.openxmlformats.org/package/2006/relationships"><Relationship Id="rId8" Type="http://schemas.openxmlformats.org/officeDocument/2006/relationships/diagramQuickStyle" Target="../diagrams/quickStyle1.xml"/><Relationship Id="rId3" Type="http://schemas.openxmlformats.org/officeDocument/2006/relationships/image" Target="../media/image9.png"/><Relationship Id="rId7" Type="http://schemas.openxmlformats.org/officeDocument/2006/relationships/diagramLayout" Target="../diagrams/layout1.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Data" Target="../diagrams/data1.xml"/><Relationship Id="rId5" Type="http://schemas.openxmlformats.org/officeDocument/2006/relationships/image" Target="../media/image10.jpeg"/><Relationship Id="rId10" Type="http://schemas.microsoft.com/office/2007/relationships/diagramDrawing" Target="../diagrams/drawing1.xml"/><Relationship Id="rId4" Type="http://schemas.openxmlformats.org/officeDocument/2006/relationships/image" Target="../media/image1.png"/><Relationship Id="rId9" Type="http://schemas.openxmlformats.org/officeDocument/2006/relationships/diagramColors" Target="../diagrams/colors1.xml"/></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10.jpeg"/><Relationship Id="rId4" Type="http://schemas.openxmlformats.org/officeDocument/2006/relationships/image" Target="../media/image1.png"/></Relationships>
</file>

<file path=ppt/slides/_rels/slide4.xml.rels><?xml version="1.0" encoding="UTF-8" standalone="yes"?>
<Relationships xmlns="http://schemas.openxmlformats.org/package/2006/relationships"><Relationship Id="rId8" Type="http://schemas.openxmlformats.org/officeDocument/2006/relationships/image" Target="../media/image15.png"/><Relationship Id="rId13" Type="http://schemas.openxmlformats.org/officeDocument/2006/relationships/image" Target="../media/image20.svg"/><Relationship Id="rId3" Type="http://schemas.openxmlformats.org/officeDocument/2006/relationships/image" Target="../media/image9.png"/><Relationship Id="rId7" Type="http://schemas.openxmlformats.org/officeDocument/2006/relationships/hyperlink" Target="https://pixabay.com/en/analysis-analyzing-data-analyze-2958826/" TargetMode="External"/><Relationship Id="rId12" Type="http://schemas.openxmlformats.org/officeDocument/2006/relationships/image" Target="../media/image19.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4.jpg"/><Relationship Id="rId11" Type="http://schemas.openxmlformats.org/officeDocument/2006/relationships/image" Target="../media/image18.svg"/><Relationship Id="rId5" Type="http://schemas.openxmlformats.org/officeDocument/2006/relationships/image" Target="../media/image10.jpeg"/><Relationship Id="rId10" Type="http://schemas.openxmlformats.org/officeDocument/2006/relationships/image" Target="../media/image17.png"/><Relationship Id="rId4" Type="http://schemas.openxmlformats.org/officeDocument/2006/relationships/image" Target="../media/image1.png"/><Relationship Id="rId9" Type="http://schemas.openxmlformats.org/officeDocument/2006/relationships/image" Target="../media/image16.svg"/></Relationships>
</file>

<file path=ppt/slides/_rels/slide5.xml.rels><?xml version="1.0" encoding="UTF-8" standalone="yes"?>
<Relationships xmlns="http://schemas.openxmlformats.org/package/2006/relationships"><Relationship Id="rId8" Type="http://schemas.openxmlformats.org/officeDocument/2006/relationships/diagramData" Target="../diagrams/data2.xml"/><Relationship Id="rId3" Type="http://schemas.openxmlformats.org/officeDocument/2006/relationships/image" Target="../media/image9.png"/><Relationship Id="rId7" Type="http://schemas.openxmlformats.org/officeDocument/2006/relationships/hyperlink" Target="https://analytics-news.jp/info/article.html?oid=6450" TargetMode="External"/><Relationship Id="rId12" Type="http://schemas.microsoft.com/office/2007/relationships/diagramDrawing" Target="../diagrams/drawing2.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21.jpg"/><Relationship Id="rId11" Type="http://schemas.openxmlformats.org/officeDocument/2006/relationships/diagramColors" Target="../diagrams/colors2.xml"/><Relationship Id="rId5" Type="http://schemas.openxmlformats.org/officeDocument/2006/relationships/image" Target="../media/image10.jpeg"/><Relationship Id="rId10" Type="http://schemas.openxmlformats.org/officeDocument/2006/relationships/diagramQuickStyle" Target="../diagrams/quickStyle2.xml"/><Relationship Id="rId4" Type="http://schemas.openxmlformats.org/officeDocument/2006/relationships/image" Target="../media/image1.png"/><Relationship Id="rId9" Type="http://schemas.openxmlformats.org/officeDocument/2006/relationships/diagramLayout" Target="../diagrams/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image" Target="../media/image7.svg"/><Relationship Id="rId5" Type="http://schemas.openxmlformats.org/officeDocument/2006/relationships/image" Target="../media/image6.png"/><Relationship Id="rId4" Type="http://schemas.openxmlformats.org/officeDocument/2006/relationships/image" Target="../media/image5.png"/></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10.jpeg"/><Relationship Id="rId4" Type="http://schemas.openxmlformats.org/officeDocument/2006/relationships/image" Target="../media/image1.png"/></Relationships>
</file>

<file path=ppt/slides/_rels/slide8.xml.rels><?xml version="1.0" encoding="UTF-8" standalone="yes"?>
<Relationships xmlns="http://schemas.openxmlformats.org/package/2006/relationships"><Relationship Id="rId8" Type="http://schemas.openxmlformats.org/officeDocument/2006/relationships/diagramQuickStyle" Target="../diagrams/quickStyle3.xml"/><Relationship Id="rId3" Type="http://schemas.openxmlformats.org/officeDocument/2006/relationships/image" Target="../media/image9.png"/><Relationship Id="rId7" Type="http://schemas.openxmlformats.org/officeDocument/2006/relationships/diagramLayout" Target="../diagrams/layout3.xm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diagramData" Target="../diagrams/data3.xml"/><Relationship Id="rId5" Type="http://schemas.openxmlformats.org/officeDocument/2006/relationships/image" Target="../media/image10.jpeg"/><Relationship Id="rId10" Type="http://schemas.microsoft.com/office/2007/relationships/diagramDrawing" Target="../diagrams/drawing3.xml"/><Relationship Id="rId4" Type="http://schemas.openxmlformats.org/officeDocument/2006/relationships/image" Target="../media/image1.png"/><Relationship Id="rId9" Type="http://schemas.openxmlformats.org/officeDocument/2006/relationships/diagramColors" Target="../diagrams/colors3.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10.jpeg"/><Relationship Id="rId4" Type="http://schemas.openxmlformats.org/officeDocument/2006/relationships/image" Target="../media/image1.png"/></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image" Target="../media/image10.jpeg"/></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10.jpeg"/><Relationship Id="rId4" Type="http://schemas.openxmlformats.org/officeDocument/2006/relationships/image" Target="../media/image1.png"/></Relationships>
</file>

<file path=ppt/slides/_rels/slide12.xml.rels><?xml version="1.0" encoding="UTF-8" standalone="yes"?>
<Relationships xmlns="http://schemas.openxmlformats.org/package/2006/relationships"><Relationship Id="rId8" Type="http://schemas.openxmlformats.org/officeDocument/2006/relationships/diagramQuickStyle" Target="../diagrams/quickStyle4.xml"/><Relationship Id="rId3" Type="http://schemas.openxmlformats.org/officeDocument/2006/relationships/image" Target="../media/image9.png"/><Relationship Id="rId7" Type="http://schemas.openxmlformats.org/officeDocument/2006/relationships/diagramLayout" Target="../diagrams/layout4.xml"/><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diagramData" Target="../diagrams/data4.xml"/><Relationship Id="rId5" Type="http://schemas.openxmlformats.org/officeDocument/2006/relationships/image" Target="../media/image10.jpeg"/><Relationship Id="rId10" Type="http://schemas.microsoft.com/office/2007/relationships/diagramDrawing" Target="../diagrams/drawing4.xml"/><Relationship Id="rId4" Type="http://schemas.openxmlformats.org/officeDocument/2006/relationships/image" Target="../media/image1.png"/><Relationship Id="rId9" Type="http://schemas.openxmlformats.org/officeDocument/2006/relationships/diagramColors" Target="../diagrams/colors4.xml"/></Relationships>
</file>

<file path=ppt/slides/_rels/slide13.xml.rels><?xml version="1.0" encoding="UTF-8" standalone="yes"?>
<Relationships xmlns="http://schemas.openxmlformats.org/package/2006/relationships"><Relationship Id="rId8" Type="http://schemas.openxmlformats.org/officeDocument/2006/relationships/diagramQuickStyle" Target="../diagrams/quickStyle5.xml"/><Relationship Id="rId3" Type="http://schemas.openxmlformats.org/officeDocument/2006/relationships/image" Target="../media/image9.png"/><Relationship Id="rId7" Type="http://schemas.openxmlformats.org/officeDocument/2006/relationships/diagramLayout" Target="../diagrams/layout5.xml"/><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diagramData" Target="../diagrams/data5.xml"/><Relationship Id="rId5" Type="http://schemas.openxmlformats.org/officeDocument/2006/relationships/image" Target="../media/image10.jpeg"/><Relationship Id="rId10" Type="http://schemas.microsoft.com/office/2007/relationships/diagramDrawing" Target="../diagrams/drawing5.xml"/><Relationship Id="rId4" Type="http://schemas.openxmlformats.org/officeDocument/2006/relationships/image" Target="../media/image1.png"/><Relationship Id="rId9" Type="http://schemas.openxmlformats.org/officeDocument/2006/relationships/diagramColors" Target="../diagrams/colors5.xml"/></Relationships>
</file>

<file path=ppt/slides/_rels/slide1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image" Target="../media/image10.jpeg"/><Relationship Id="rId4" Type="http://schemas.openxmlformats.org/officeDocument/2006/relationships/image" Target="../media/image1.png"/></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8.png"/><Relationship Id="rId2" Type="http://schemas.openxmlformats.org/officeDocument/2006/relationships/notesSlide" Target="../notesSlides/notesSlide15.xml"/><Relationship Id="rId1" Type="http://schemas.openxmlformats.org/officeDocument/2006/relationships/slideLayout" Target="../slideLayouts/slideLayout1.xml"/><Relationship Id="rId6" Type="http://schemas.openxmlformats.org/officeDocument/2006/relationships/image" Target="../media/image7.svg"/><Relationship Id="rId5" Type="http://schemas.openxmlformats.org/officeDocument/2006/relationships/image" Target="../media/image6.png"/><Relationship Id="rId4" Type="http://schemas.openxmlformats.org/officeDocument/2006/relationships/image" Target="../media/image5.png"/></Relationships>
</file>

<file path=ppt/slides/_rels/slide16.xml.rels><?xml version="1.0" encoding="UTF-8" standalone="yes"?>
<Relationships xmlns="http://schemas.openxmlformats.org/package/2006/relationships"><Relationship Id="rId8" Type="http://schemas.openxmlformats.org/officeDocument/2006/relationships/image" Target="../media/image24.jpeg"/><Relationship Id="rId13" Type="http://schemas.openxmlformats.org/officeDocument/2006/relationships/image" Target="../media/image29.png"/><Relationship Id="rId3" Type="http://schemas.openxmlformats.org/officeDocument/2006/relationships/image" Target="../media/image9.png"/><Relationship Id="rId7" Type="http://schemas.openxmlformats.org/officeDocument/2006/relationships/image" Target="../media/image23.svg"/><Relationship Id="rId12" Type="http://schemas.openxmlformats.org/officeDocument/2006/relationships/image" Target="../media/image28.sv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22.png"/><Relationship Id="rId11" Type="http://schemas.openxmlformats.org/officeDocument/2006/relationships/image" Target="../media/image27.png"/><Relationship Id="rId5" Type="http://schemas.openxmlformats.org/officeDocument/2006/relationships/image" Target="../media/image10.jpeg"/><Relationship Id="rId10" Type="http://schemas.openxmlformats.org/officeDocument/2006/relationships/image" Target="../media/image26.svg"/><Relationship Id="rId4" Type="http://schemas.openxmlformats.org/officeDocument/2006/relationships/image" Target="../media/image1.png"/><Relationship Id="rId9" Type="http://schemas.openxmlformats.org/officeDocument/2006/relationships/image" Target="../media/image25.png"/><Relationship Id="rId14" Type="http://schemas.openxmlformats.org/officeDocument/2006/relationships/image" Target="../media/image30.svg"/></Relationships>
</file>

<file path=ppt/slides/_rels/slide17.xml.rels><?xml version="1.0" encoding="UTF-8" standalone="yes"?>
<Relationships xmlns="http://schemas.openxmlformats.org/package/2006/relationships"><Relationship Id="rId8" Type="http://schemas.openxmlformats.org/officeDocument/2006/relationships/image" Target="../media/image27.png"/><Relationship Id="rId13" Type="http://schemas.openxmlformats.org/officeDocument/2006/relationships/diagramLayout" Target="../diagrams/layout6.xml"/><Relationship Id="rId3" Type="http://schemas.openxmlformats.org/officeDocument/2006/relationships/image" Target="../media/image9.png"/><Relationship Id="rId7" Type="http://schemas.openxmlformats.org/officeDocument/2006/relationships/image" Target="../media/image26.svg"/><Relationship Id="rId12" Type="http://schemas.openxmlformats.org/officeDocument/2006/relationships/diagramData" Target="../diagrams/data6.xml"/><Relationship Id="rId2" Type="http://schemas.openxmlformats.org/officeDocument/2006/relationships/notesSlide" Target="../notesSlides/notesSlide17.xml"/><Relationship Id="rId16" Type="http://schemas.microsoft.com/office/2007/relationships/diagramDrawing" Target="../diagrams/drawing6.xml"/><Relationship Id="rId1" Type="http://schemas.openxmlformats.org/officeDocument/2006/relationships/slideLayout" Target="../slideLayouts/slideLayout2.xml"/><Relationship Id="rId6" Type="http://schemas.openxmlformats.org/officeDocument/2006/relationships/image" Target="../media/image25.png"/><Relationship Id="rId11" Type="http://schemas.openxmlformats.org/officeDocument/2006/relationships/image" Target="../media/image30.svg"/><Relationship Id="rId5" Type="http://schemas.openxmlformats.org/officeDocument/2006/relationships/image" Target="../media/image10.jpeg"/><Relationship Id="rId15" Type="http://schemas.openxmlformats.org/officeDocument/2006/relationships/diagramColors" Target="../diagrams/colors6.xml"/><Relationship Id="rId10" Type="http://schemas.openxmlformats.org/officeDocument/2006/relationships/image" Target="../media/image29.png"/><Relationship Id="rId4" Type="http://schemas.openxmlformats.org/officeDocument/2006/relationships/image" Target="../media/image1.png"/><Relationship Id="rId9" Type="http://schemas.openxmlformats.org/officeDocument/2006/relationships/image" Target="../media/image28.svg"/><Relationship Id="rId14" Type="http://schemas.openxmlformats.org/officeDocument/2006/relationships/diagramQuickStyle" Target="../diagrams/quickStyle6.xml"/></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8.xml"/><Relationship Id="rId1" Type="http://schemas.openxmlformats.org/officeDocument/2006/relationships/slideLayout" Target="../slideLayouts/slideLayout2.xml"/><Relationship Id="rId5" Type="http://schemas.openxmlformats.org/officeDocument/2006/relationships/image" Target="../media/image9.png"/><Relationship Id="rId4" Type="http://schemas.openxmlformats.org/officeDocument/2006/relationships/image" Target="../media/image10.jpeg"/></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8.png"/><Relationship Id="rId2" Type="http://schemas.openxmlformats.org/officeDocument/2006/relationships/notesSlide" Target="../notesSlides/notesSlide19.xml"/><Relationship Id="rId1" Type="http://schemas.openxmlformats.org/officeDocument/2006/relationships/slideLayout" Target="../slideLayouts/slideLayout1.xml"/><Relationship Id="rId6" Type="http://schemas.openxmlformats.org/officeDocument/2006/relationships/image" Target="../media/image7.svg"/><Relationship Id="rId5" Type="http://schemas.openxmlformats.org/officeDocument/2006/relationships/image" Target="../media/image6.png"/><Relationship Id="rId4"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712" name="Group 3711">
            <a:extLst>
              <a:ext uri="{FF2B5EF4-FFF2-40B4-BE49-F238E27FC236}">
                <a16:creationId xmlns:a16="http://schemas.microsoft.com/office/drawing/2014/main" id="{5E19383F-BD72-BFFF-8458-79709E3785DA}"/>
              </a:ext>
            </a:extLst>
          </p:cNvPr>
          <p:cNvGrpSpPr/>
          <p:nvPr/>
        </p:nvGrpSpPr>
        <p:grpSpPr>
          <a:xfrm>
            <a:off x="238240" y="584244"/>
            <a:ext cx="11460363" cy="6930512"/>
            <a:chOff x="944562" y="777875"/>
            <a:chExt cx="8337551" cy="6076950"/>
          </a:xfrm>
        </p:grpSpPr>
        <p:grpSp>
          <p:nvGrpSpPr>
            <p:cNvPr id="1197" name="Group 1713">
              <a:extLst>
                <a:ext uri="{FF2B5EF4-FFF2-40B4-BE49-F238E27FC236}">
                  <a16:creationId xmlns:a16="http://schemas.microsoft.com/office/drawing/2014/main" id="{97C84EC2-45DA-9BEB-ACB7-7229631C46CA}"/>
                </a:ext>
              </a:extLst>
            </p:cNvPr>
            <p:cNvGrpSpPr>
              <a:grpSpLocks/>
            </p:cNvGrpSpPr>
            <p:nvPr/>
          </p:nvGrpSpPr>
          <p:grpSpPr bwMode="auto">
            <a:xfrm>
              <a:off x="944562" y="1703388"/>
              <a:ext cx="2263775" cy="3848100"/>
              <a:chOff x="-181" y="977"/>
              <a:chExt cx="1426" cy="2424"/>
            </a:xfrm>
          </p:grpSpPr>
          <p:sp>
            <p:nvSpPr>
              <p:cNvPr id="3512" name="Oval 1513">
                <a:extLst>
                  <a:ext uri="{FF2B5EF4-FFF2-40B4-BE49-F238E27FC236}">
                    <a16:creationId xmlns:a16="http://schemas.microsoft.com/office/drawing/2014/main" id="{B4A76C12-B36D-0585-99EF-7FFAFD825538}"/>
                  </a:ext>
                </a:extLst>
              </p:cNvPr>
              <p:cNvSpPr>
                <a:spLocks noChangeArrowheads="1"/>
              </p:cNvSpPr>
              <p:nvPr/>
            </p:nvSpPr>
            <p:spPr bwMode="auto">
              <a:xfrm>
                <a:off x="-67" y="977"/>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13" name="Oval 1514">
                <a:extLst>
                  <a:ext uri="{FF2B5EF4-FFF2-40B4-BE49-F238E27FC236}">
                    <a16:creationId xmlns:a16="http://schemas.microsoft.com/office/drawing/2014/main" id="{85C828F8-C96A-D14E-41E0-18B701AB6CF1}"/>
                  </a:ext>
                </a:extLst>
              </p:cNvPr>
              <p:cNvSpPr>
                <a:spLocks noChangeArrowheads="1"/>
              </p:cNvSpPr>
              <p:nvPr/>
            </p:nvSpPr>
            <p:spPr bwMode="auto">
              <a:xfrm>
                <a:off x="-67" y="1096"/>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14" name="Oval 1515">
                <a:extLst>
                  <a:ext uri="{FF2B5EF4-FFF2-40B4-BE49-F238E27FC236}">
                    <a16:creationId xmlns:a16="http://schemas.microsoft.com/office/drawing/2014/main" id="{E86A8236-031B-4E1B-DD1C-DBEDAE899E8E}"/>
                  </a:ext>
                </a:extLst>
              </p:cNvPr>
              <p:cNvSpPr>
                <a:spLocks noChangeArrowheads="1"/>
              </p:cNvSpPr>
              <p:nvPr/>
            </p:nvSpPr>
            <p:spPr bwMode="auto">
              <a:xfrm>
                <a:off x="-67" y="1212"/>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15" name="Oval 1516">
                <a:extLst>
                  <a:ext uri="{FF2B5EF4-FFF2-40B4-BE49-F238E27FC236}">
                    <a16:creationId xmlns:a16="http://schemas.microsoft.com/office/drawing/2014/main" id="{B648784E-8B2D-E471-2D4E-869128122043}"/>
                  </a:ext>
                </a:extLst>
              </p:cNvPr>
              <p:cNvSpPr>
                <a:spLocks noChangeArrowheads="1"/>
              </p:cNvSpPr>
              <p:nvPr/>
            </p:nvSpPr>
            <p:spPr bwMode="auto">
              <a:xfrm>
                <a:off x="-67" y="1330"/>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16" name="Oval 1517">
                <a:extLst>
                  <a:ext uri="{FF2B5EF4-FFF2-40B4-BE49-F238E27FC236}">
                    <a16:creationId xmlns:a16="http://schemas.microsoft.com/office/drawing/2014/main" id="{DFBD78A8-EBC5-A95F-99B3-4C5C50C98EE2}"/>
                  </a:ext>
                </a:extLst>
              </p:cNvPr>
              <p:cNvSpPr>
                <a:spLocks noChangeArrowheads="1"/>
              </p:cNvSpPr>
              <p:nvPr/>
            </p:nvSpPr>
            <p:spPr bwMode="auto">
              <a:xfrm>
                <a:off x="-67" y="1448"/>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17" name="Oval 1518">
                <a:extLst>
                  <a:ext uri="{FF2B5EF4-FFF2-40B4-BE49-F238E27FC236}">
                    <a16:creationId xmlns:a16="http://schemas.microsoft.com/office/drawing/2014/main" id="{D6975D2B-AD68-27EC-4A38-B30C788A498D}"/>
                  </a:ext>
                </a:extLst>
              </p:cNvPr>
              <p:cNvSpPr>
                <a:spLocks noChangeArrowheads="1"/>
              </p:cNvSpPr>
              <p:nvPr/>
            </p:nvSpPr>
            <p:spPr bwMode="auto">
              <a:xfrm>
                <a:off x="-67" y="1564"/>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18" name="Oval 1519">
                <a:extLst>
                  <a:ext uri="{FF2B5EF4-FFF2-40B4-BE49-F238E27FC236}">
                    <a16:creationId xmlns:a16="http://schemas.microsoft.com/office/drawing/2014/main" id="{BEF7A2D8-7561-33C0-04C3-AA0B47EBE387}"/>
                  </a:ext>
                </a:extLst>
              </p:cNvPr>
              <p:cNvSpPr>
                <a:spLocks noChangeArrowheads="1"/>
              </p:cNvSpPr>
              <p:nvPr/>
            </p:nvSpPr>
            <p:spPr bwMode="auto">
              <a:xfrm>
                <a:off x="-67" y="1682"/>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19" name="Oval 1520">
                <a:extLst>
                  <a:ext uri="{FF2B5EF4-FFF2-40B4-BE49-F238E27FC236}">
                    <a16:creationId xmlns:a16="http://schemas.microsoft.com/office/drawing/2014/main" id="{55664636-D15E-A82D-4E58-8ADFA660AF3E}"/>
                  </a:ext>
                </a:extLst>
              </p:cNvPr>
              <p:cNvSpPr>
                <a:spLocks noChangeArrowheads="1"/>
              </p:cNvSpPr>
              <p:nvPr/>
            </p:nvSpPr>
            <p:spPr bwMode="auto">
              <a:xfrm>
                <a:off x="-67" y="1799"/>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20" name="Oval 1521">
                <a:extLst>
                  <a:ext uri="{FF2B5EF4-FFF2-40B4-BE49-F238E27FC236}">
                    <a16:creationId xmlns:a16="http://schemas.microsoft.com/office/drawing/2014/main" id="{7CC08853-8BF4-AB21-55D0-761A2AD869DC}"/>
                  </a:ext>
                </a:extLst>
              </p:cNvPr>
              <p:cNvSpPr>
                <a:spLocks noChangeArrowheads="1"/>
              </p:cNvSpPr>
              <p:nvPr/>
            </p:nvSpPr>
            <p:spPr bwMode="auto">
              <a:xfrm>
                <a:off x="-67" y="1917"/>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21" name="Oval 1522">
                <a:extLst>
                  <a:ext uri="{FF2B5EF4-FFF2-40B4-BE49-F238E27FC236}">
                    <a16:creationId xmlns:a16="http://schemas.microsoft.com/office/drawing/2014/main" id="{F1EBBE14-3276-5B22-6475-4593253F1A9F}"/>
                  </a:ext>
                </a:extLst>
              </p:cNvPr>
              <p:cNvSpPr>
                <a:spLocks noChangeArrowheads="1"/>
              </p:cNvSpPr>
              <p:nvPr/>
            </p:nvSpPr>
            <p:spPr bwMode="auto">
              <a:xfrm>
                <a:off x="-67" y="2035"/>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22" name="Oval 1523">
                <a:extLst>
                  <a:ext uri="{FF2B5EF4-FFF2-40B4-BE49-F238E27FC236}">
                    <a16:creationId xmlns:a16="http://schemas.microsoft.com/office/drawing/2014/main" id="{1C9192C9-AF35-71F8-4C57-1AE5E98C8F17}"/>
                  </a:ext>
                </a:extLst>
              </p:cNvPr>
              <p:cNvSpPr>
                <a:spLocks noChangeArrowheads="1"/>
              </p:cNvSpPr>
              <p:nvPr/>
            </p:nvSpPr>
            <p:spPr bwMode="auto">
              <a:xfrm>
                <a:off x="-67" y="2151"/>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23" name="Oval 1524">
                <a:extLst>
                  <a:ext uri="{FF2B5EF4-FFF2-40B4-BE49-F238E27FC236}">
                    <a16:creationId xmlns:a16="http://schemas.microsoft.com/office/drawing/2014/main" id="{6D5CA406-3497-3A1B-01B5-C043D6BBFC1F}"/>
                  </a:ext>
                </a:extLst>
              </p:cNvPr>
              <p:cNvSpPr>
                <a:spLocks noChangeArrowheads="1"/>
              </p:cNvSpPr>
              <p:nvPr/>
            </p:nvSpPr>
            <p:spPr bwMode="auto">
              <a:xfrm>
                <a:off x="-67" y="2269"/>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24" name="Oval 1525">
                <a:extLst>
                  <a:ext uri="{FF2B5EF4-FFF2-40B4-BE49-F238E27FC236}">
                    <a16:creationId xmlns:a16="http://schemas.microsoft.com/office/drawing/2014/main" id="{54AB178E-B0F2-61BD-EEB4-3307320EE77E}"/>
                  </a:ext>
                </a:extLst>
              </p:cNvPr>
              <p:cNvSpPr>
                <a:spLocks noChangeArrowheads="1"/>
              </p:cNvSpPr>
              <p:nvPr/>
            </p:nvSpPr>
            <p:spPr bwMode="auto">
              <a:xfrm>
                <a:off x="-67" y="2385"/>
                <a:ext cx="72" cy="77"/>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25" name="Oval 1526">
                <a:extLst>
                  <a:ext uri="{FF2B5EF4-FFF2-40B4-BE49-F238E27FC236}">
                    <a16:creationId xmlns:a16="http://schemas.microsoft.com/office/drawing/2014/main" id="{E5B65B72-C189-30FE-94A0-13E80B7DA8D4}"/>
                  </a:ext>
                </a:extLst>
              </p:cNvPr>
              <p:cNvSpPr>
                <a:spLocks noChangeArrowheads="1"/>
              </p:cNvSpPr>
              <p:nvPr/>
            </p:nvSpPr>
            <p:spPr bwMode="auto">
              <a:xfrm>
                <a:off x="-181" y="2385"/>
                <a:ext cx="72" cy="77"/>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26" name="Oval 1527">
                <a:extLst>
                  <a:ext uri="{FF2B5EF4-FFF2-40B4-BE49-F238E27FC236}">
                    <a16:creationId xmlns:a16="http://schemas.microsoft.com/office/drawing/2014/main" id="{5EB34579-EDAE-CF0E-417C-C233C9448C3A}"/>
                  </a:ext>
                </a:extLst>
              </p:cNvPr>
              <p:cNvSpPr>
                <a:spLocks noChangeArrowheads="1"/>
              </p:cNvSpPr>
              <p:nvPr/>
            </p:nvSpPr>
            <p:spPr bwMode="auto">
              <a:xfrm>
                <a:off x="-181" y="2269"/>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27" name="Oval 1528">
                <a:extLst>
                  <a:ext uri="{FF2B5EF4-FFF2-40B4-BE49-F238E27FC236}">
                    <a16:creationId xmlns:a16="http://schemas.microsoft.com/office/drawing/2014/main" id="{C6040DF7-AE8A-ABD1-E894-300A1E83B227}"/>
                  </a:ext>
                </a:extLst>
              </p:cNvPr>
              <p:cNvSpPr>
                <a:spLocks noChangeArrowheads="1"/>
              </p:cNvSpPr>
              <p:nvPr/>
            </p:nvSpPr>
            <p:spPr bwMode="auto">
              <a:xfrm>
                <a:off x="-67" y="2504"/>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28" name="Oval 1529">
                <a:extLst>
                  <a:ext uri="{FF2B5EF4-FFF2-40B4-BE49-F238E27FC236}">
                    <a16:creationId xmlns:a16="http://schemas.microsoft.com/office/drawing/2014/main" id="{10879110-C319-7A87-9676-D2DF59F8E383}"/>
                  </a:ext>
                </a:extLst>
              </p:cNvPr>
              <p:cNvSpPr>
                <a:spLocks noChangeArrowheads="1"/>
              </p:cNvSpPr>
              <p:nvPr/>
            </p:nvSpPr>
            <p:spPr bwMode="auto">
              <a:xfrm>
                <a:off x="-67" y="2622"/>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29" name="Oval 1530">
                <a:extLst>
                  <a:ext uri="{FF2B5EF4-FFF2-40B4-BE49-F238E27FC236}">
                    <a16:creationId xmlns:a16="http://schemas.microsoft.com/office/drawing/2014/main" id="{ABF0802C-EC65-D987-A988-E0FFC1FE3327}"/>
                  </a:ext>
                </a:extLst>
              </p:cNvPr>
              <p:cNvSpPr>
                <a:spLocks noChangeArrowheads="1"/>
              </p:cNvSpPr>
              <p:nvPr/>
            </p:nvSpPr>
            <p:spPr bwMode="auto">
              <a:xfrm>
                <a:off x="-67" y="2738"/>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30" name="Oval 1531">
                <a:extLst>
                  <a:ext uri="{FF2B5EF4-FFF2-40B4-BE49-F238E27FC236}">
                    <a16:creationId xmlns:a16="http://schemas.microsoft.com/office/drawing/2014/main" id="{772E0481-0509-3DA6-6647-CFBE9726F8C9}"/>
                  </a:ext>
                </a:extLst>
              </p:cNvPr>
              <p:cNvSpPr>
                <a:spLocks noChangeArrowheads="1"/>
              </p:cNvSpPr>
              <p:nvPr/>
            </p:nvSpPr>
            <p:spPr bwMode="auto">
              <a:xfrm>
                <a:off x="-67" y="2856"/>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31" name="Oval 1532">
                <a:extLst>
                  <a:ext uri="{FF2B5EF4-FFF2-40B4-BE49-F238E27FC236}">
                    <a16:creationId xmlns:a16="http://schemas.microsoft.com/office/drawing/2014/main" id="{A60F0AF5-3BDD-8EF9-FF8E-34A196FB60D2}"/>
                  </a:ext>
                </a:extLst>
              </p:cNvPr>
              <p:cNvSpPr>
                <a:spLocks noChangeArrowheads="1"/>
              </p:cNvSpPr>
              <p:nvPr/>
            </p:nvSpPr>
            <p:spPr bwMode="auto">
              <a:xfrm>
                <a:off x="-67" y="2972"/>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32" name="Oval 1533">
                <a:extLst>
                  <a:ext uri="{FF2B5EF4-FFF2-40B4-BE49-F238E27FC236}">
                    <a16:creationId xmlns:a16="http://schemas.microsoft.com/office/drawing/2014/main" id="{629F80E9-BDCD-6C84-BF52-57CC621559FF}"/>
                  </a:ext>
                </a:extLst>
              </p:cNvPr>
              <p:cNvSpPr>
                <a:spLocks noChangeArrowheads="1"/>
              </p:cNvSpPr>
              <p:nvPr/>
            </p:nvSpPr>
            <p:spPr bwMode="auto">
              <a:xfrm>
                <a:off x="-67" y="3090"/>
                <a:ext cx="72" cy="75"/>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33" name="Oval 1534">
                <a:extLst>
                  <a:ext uri="{FF2B5EF4-FFF2-40B4-BE49-F238E27FC236}">
                    <a16:creationId xmlns:a16="http://schemas.microsoft.com/office/drawing/2014/main" id="{1050A408-B5D5-5740-2862-056BC24E03D2}"/>
                  </a:ext>
                </a:extLst>
              </p:cNvPr>
              <p:cNvSpPr>
                <a:spLocks noChangeArrowheads="1"/>
              </p:cNvSpPr>
              <p:nvPr/>
            </p:nvSpPr>
            <p:spPr bwMode="auto">
              <a:xfrm>
                <a:off x="-67" y="3209"/>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34" name="Oval 1535">
                <a:extLst>
                  <a:ext uri="{FF2B5EF4-FFF2-40B4-BE49-F238E27FC236}">
                    <a16:creationId xmlns:a16="http://schemas.microsoft.com/office/drawing/2014/main" id="{6213831A-7859-5230-68E9-2E94F8B0F92A}"/>
                  </a:ext>
                </a:extLst>
              </p:cNvPr>
              <p:cNvSpPr>
                <a:spLocks noChangeArrowheads="1"/>
              </p:cNvSpPr>
              <p:nvPr/>
            </p:nvSpPr>
            <p:spPr bwMode="auto">
              <a:xfrm>
                <a:off x="43" y="977"/>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35" name="Oval 1536">
                <a:extLst>
                  <a:ext uri="{FF2B5EF4-FFF2-40B4-BE49-F238E27FC236}">
                    <a16:creationId xmlns:a16="http://schemas.microsoft.com/office/drawing/2014/main" id="{1D58C81B-166D-2370-671D-9D62073BFDEB}"/>
                  </a:ext>
                </a:extLst>
              </p:cNvPr>
              <p:cNvSpPr>
                <a:spLocks noChangeArrowheads="1"/>
              </p:cNvSpPr>
              <p:nvPr/>
            </p:nvSpPr>
            <p:spPr bwMode="auto">
              <a:xfrm>
                <a:off x="43" y="1096"/>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36" name="Oval 1537">
                <a:extLst>
                  <a:ext uri="{FF2B5EF4-FFF2-40B4-BE49-F238E27FC236}">
                    <a16:creationId xmlns:a16="http://schemas.microsoft.com/office/drawing/2014/main" id="{0E0B6064-EA7E-9B19-3997-3E6FA07A70F5}"/>
                  </a:ext>
                </a:extLst>
              </p:cNvPr>
              <p:cNvSpPr>
                <a:spLocks noChangeArrowheads="1"/>
              </p:cNvSpPr>
              <p:nvPr/>
            </p:nvSpPr>
            <p:spPr bwMode="auto">
              <a:xfrm>
                <a:off x="43" y="1212"/>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37" name="Oval 1538">
                <a:extLst>
                  <a:ext uri="{FF2B5EF4-FFF2-40B4-BE49-F238E27FC236}">
                    <a16:creationId xmlns:a16="http://schemas.microsoft.com/office/drawing/2014/main" id="{D4AC2248-CFE6-671B-C38F-7ADB755B7AE4}"/>
                  </a:ext>
                </a:extLst>
              </p:cNvPr>
              <p:cNvSpPr>
                <a:spLocks noChangeArrowheads="1"/>
              </p:cNvSpPr>
              <p:nvPr/>
            </p:nvSpPr>
            <p:spPr bwMode="auto">
              <a:xfrm>
                <a:off x="43" y="1330"/>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38" name="Oval 1539">
                <a:extLst>
                  <a:ext uri="{FF2B5EF4-FFF2-40B4-BE49-F238E27FC236}">
                    <a16:creationId xmlns:a16="http://schemas.microsoft.com/office/drawing/2014/main" id="{98DCBE86-F9CB-FABB-5DD5-D188C10991A0}"/>
                  </a:ext>
                </a:extLst>
              </p:cNvPr>
              <p:cNvSpPr>
                <a:spLocks noChangeArrowheads="1"/>
              </p:cNvSpPr>
              <p:nvPr/>
            </p:nvSpPr>
            <p:spPr bwMode="auto">
              <a:xfrm>
                <a:off x="43" y="1448"/>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39" name="Oval 1540">
                <a:extLst>
                  <a:ext uri="{FF2B5EF4-FFF2-40B4-BE49-F238E27FC236}">
                    <a16:creationId xmlns:a16="http://schemas.microsoft.com/office/drawing/2014/main" id="{F8BF0545-F63B-677F-DB27-4ACEC43EF7BC}"/>
                  </a:ext>
                </a:extLst>
              </p:cNvPr>
              <p:cNvSpPr>
                <a:spLocks noChangeArrowheads="1"/>
              </p:cNvSpPr>
              <p:nvPr/>
            </p:nvSpPr>
            <p:spPr bwMode="auto">
              <a:xfrm>
                <a:off x="43" y="1564"/>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40" name="Oval 1541">
                <a:extLst>
                  <a:ext uri="{FF2B5EF4-FFF2-40B4-BE49-F238E27FC236}">
                    <a16:creationId xmlns:a16="http://schemas.microsoft.com/office/drawing/2014/main" id="{79E6D9B8-114C-D04E-FB9E-355B6128A418}"/>
                  </a:ext>
                </a:extLst>
              </p:cNvPr>
              <p:cNvSpPr>
                <a:spLocks noChangeArrowheads="1"/>
              </p:cNvSpPr>
              <p:nvPr/>
            </p:nvSpPr>
            <p:spPr bwMode="auto">
              <a:xfrm>
                <a:off x="43" y="1682"/>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41" name="Oval 1542">
                <a:extLst>
                  <a:ext uri="{FF2B5EF4-FFF2-40B4-BE49-F238E27FC236}">
                    <a16:creationId xmlns:a16="http://schemas.microsoft.com/office/drawing/2014/main" id="{1AEC25F5-6D41-53D2-0693-6877C774C532}"/>
                  </a:ext>
                </a:extLst>
              </p:cNvPr>
              <p:cNvSpPr>
                <a:spLocks noChangeArrowheads="1"/>
              </p:cNvSpPr>
              <p:nvPr/>
            </p:nvSpPr>
            <p:spPr bwMode="auto">
              <a:xfrm>
                <a:off x="43" y="1799"/>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42" name="Oval 1543">
                <a:extLst>
                  <a:ext uri="{FF2B5EF4-FFF2-40B4-BE49-F238E27FC236}">
                    <a16:creationId xmlns:a16="http://schemas.microsoft.com/office/drawing/2014/main" id="{A3563684-988A-68CC-651B-DFD99D7AF727}"/>
                  </a:ext>
                </a:extLst>
              </p:cNvPr>
              <p:cNvSpPr>
                <a:spLocks noChangeArrowheads="1"/>
              </p:cNvSpPr>
              <p:nvPr/>
            </p:nvSpPr>
            <p:spPr bwMode="auto">
              <a:xfrm>
                <a:off x="43" y="1917"/>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43" name="Oval 1544">
                <a:extLst>
                  <a:ext uri="{FF2B5EF4-FFF2-40B4-BE49-F238E27FC236}">
                    <a16:creationId xmlns:a16="http://schemas.microsoft.com/office/drawing/2014/main" id="{0472288B-4AAD-382E-2CD1-F1827F0C353D}"/>
                  </a:ext>
                </a:extLst>
              </p:cNvPr>
              <p:cNvSpPr>
                <a:spLocks noChangeArrowheads="1"/>
              </p:cNvSpPr>
              <p:nvPr/>
            </p:nvSpPr>
            <p:spPr bwMode="auto">
              <a:xfrm>
                <a:off x="43" y="2035"/>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44" name="Oval 1545">
                <a:extLst>
                  <a:ext uri="{FF2B5EF4-FFF2-40B4-BE49-F238E27FC236}">
                    <a16:creationId xmlns:a16="http://schemas.microsoft.com/office/drawing/2014/main" id="{79A9A60F-0A6C-8689-4E4F-4ECE1C6EAE54}"/>
                  </a:ext>
                </a:extLst>
              </p:cNvPr>
              <p:cNvSpPr>
                <a:spLocks noChangeArrowheads="1"/>
              </p:cNvSpPr>
              <p:nvPr/>
            </p:nvSpPr>
            <p:spPr bwMode="auto">
              <a:xfrm>
                <a:off x="43" y="2151"/>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45" name="Oval 1546">
                <a:extLst>
                  <a:ext uri="{FF2B5EF4-FFF2-40B4-BE49-F238E27FC236}">
                    <a16:creationId xmlns:a16="http://schemas.microsoft.com/office/drawing/2014/main" id="{5099F0CF-FEF5-8954-31EC-284079F1F553}"/>
                  </a:ext>
                </a:extLst>
              </p:cNvPr>
              <p:cNvSpPr>
                <a:spLocks noChangeArrowheads="1"/>
              </p:cNvSpPr>
              <p:nvPr/>
            </p:nvSpPr>
            <p:spPr bwMode="auto">
              <a:xfrm>
                <a:off x="43" y="2269"/>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46" name="Oval 1547">
                <a:extLst>
                  <a:ext uri="{FF2B5EF4-FFF2-40B4-BE49-F238E27FC236}">
                    <a16:creationId xmlns:a16="http://schemas.microsoft.com/office/drawing/2014/main" id="{FF59B275-62B7-BA1C-907A-1DF2F8D90A03}"/>
                  </a:ext>
                </a:extLst>
              </p:cNvPr>
              <p:cNvSpPr>
                <a:spLocks noChangeArrowheads="1"/>
              </p:cNvSpPr>
              <p:nvPr/>
            </p:nvSpPr>
            <p:spPr bwMode="auto">
              <a:xfrm>
                <a:off x="43" y="2385"/>
                <a:ext cx="72" cy="77"/>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47" name="Oval 1548">
                <a:extLst>
                  <a:ext uri="{FF2B5EF4-FFF2-40B4-BE49-F238E27FC236}">
                    <a16:creationId xmlns:a16="http://schemas.microsoft.com/office/drawing/2014/main" id="{D13A977F-5042-8856-07EF-CDE2CED2346E}"/>
                  </a:ext>
                </a:extLst>
              </p:cNvPr>
              <p:cNvSpPr>
                <a:spLocks noChangeArrowheads="1"/>
              </p:cNvSpPr>
              <p:nvPr/>
            </p:nvSpPr>
            <p:spPr bwMode="auto">
              <a:xfrm>
                <a:off x="43" y="2504"/>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48" name="Oval 1549">
                <a:extLst>
                  <a:ext uri="{FF2B5EF4-FFF2-40B4-BE49-F238E27FC236}">
                    <a16:creationId xmlns:a16="http://schemas.microsoft.com/office/drawing/2014/main" id="{A6F30838-6407-E138-3C3D-8825B5FADC70}"/>
                  </a:ext>
                </a:extLst>
              </p:cNvPr>
              <p:cNvSpPr>
                <a:spLocks noChangeArrowheads="1"/>
              </p:cNvSpPr>
              <p:nvPr/>
            </p:nvSpPr>
            <p:spPr bwMode="auto">
              <a:xfrm>
                <a:off x="43" y="2622"/>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49" name="Oval 1550">
                <a:extLst>
                  <a:ext uri="{FF2B5EF4-FFF2-40B4-BE49-F238E27FC236}">
                    <a16:creationId xmlns:a16="http://schemas.microsoft.com/office/drawing/2014/main" id="{F0A4422D-5561-BEBD-B1F7-0B7527E0777B}"/>
                  </a:ext>
                </a:extLst>
              </p:cNvPr>
              <p:cNvSpPr>
                <a:spLocks noChangeArrowheads="1"/>
              </p:cNvSpPr>
              <p:nvPr/>
            </p:nvSpPr>
            <p:spPr bwMode="auto">
              <a:xfrm>
                <a:off x="43" y="2738"/>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50" name="Oval 1551">
                <a:extLst>
                  <a:ext uri="{FF2B5EF4-FFF2-40B4-BE49-F238E27FC236}">
                    <a16:creationId xmlns:a16="http://schemas.microsoft.com/office/drawing/2014/main" id="{3A0E742C-644D-87ED-0400-1F191BCD8EC0}"/>
                  </a:ext>
                </a:extLst>
              </p:cNvPr>
              <p:cNvSpPr>
                <a:spLocks noChangeArrowheads="1"/>
              </p:cNvSpPr>
              <p:nvPr/>
            </p:nvSpPr>
            <p:spPr bwMode="auto">
              <a:xfrm>
                <a:off x="43" y="2856"/>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51" name="Oval 1552">
                <a:extLst>
                  <a:ext uri="{FF2B5EF4-FFF2-40B4-BE49-F238E27FC236}">
                    <a16:creationId xmlns:a16="http://schemas.microsoft.com/office/drawing/2014/main" id="{7B37F76E-D1C3-A637-8CC5-BDD7D5258F96}"/>
                  </a:ext>
                </a:extLst>
              </p:cNvPr>
              <p:cNvSpPr>
                <a:spLocks noChangeArrowheads="1"/>
              </p:cNvSpPr>
              <p:nvPr/>
            </p:nvSpPr>
            <p:spPr bwMode="auto">
              <a:xfrm>
                <a:off x="43" y="2972"/>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52" name="Oval 1553">
                <a:extLst>
                  <a:ext uri="{FF2B5EF4-FFF2-40B4-BE49-F238E27FC236}">
                    <a16:creationId xmlns:a16="http://schemas.microsoft.com/office/drawing/2014/main" id="{1E3DADDD-9580-A0E0-7264-84C09C22AA07}"/>
                  </a:ext>
                </a:extLst>
              </p:cNvPr>
              <p:cNvSpPr>
                <a:spLocks noChangeArrowheads="1"/>
              </p:cNvSpPr>
              <p:nvPr/>
            </p:nvSpPr>
            <p:spPr bwMode="auto">
              <a:xfrm>
                <a:off x="43" y="3090"/>
                <a:ext cx="72" cy="75"/>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53" name="Oval 1554">
                <a:extLst>
                  <a:ext uri="{FF2B5EF4-FFF2-40B4-BE49-F238E27FC236}">
                    <a16:creationId xmlns:a16="http://schemas.microsoft.com/office/drawing/2014/main" id="{3F801487-58AB-73D4-B695-8CCB4C5C0879}"/>
                  </a:ext>
                </a:extLst>
              </p:cNvPr>
              <p:cNvSpPr>
                <a:spLocks noChangeArrowheads="1"/>
              </p:cNvSpPr>
              <p:nvPr/>
            </p:nvSpPr>
            <p:spPr bwMode="auto">
              <a:xfrm>
                <a:off x="43" y="3209"/>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54" name="Oval 1555">
                <a:extLst>
                  <a:ext uri="{FF2B5EF4-FFF2-40B4-BE49-F238E27FC236}">
                    <a16:creationId xmlns:a16="http://schemas.microsoft.com/office/drawing/2014/main" id="{66582106-3910-51C6-4FDC-84FAF2B4E28B}"/>
                  </a:ext>
                </a:extLst>
              </p:cNvPr>
              <p:cNvSpPr>
                <a:spLocks noChangeArrowheads="1"/>
              </p:cNvSpPr>
              <p:nvPr/>
            </p:nvSpPr>
            <p:spPr bwMode="auto">
              <a:xfrm>
                <a:off x="159" y="977"/>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55" name="Oval 1556">
                <a:extLst>
                  <a:ext uri="{FF2B5EF4-FFF2-40B4-BE49-F238E27FC236}">
                    <a16:creationId xmlns:a16="http://schemas.microsoft.com/office/drawing/2014/main" id="{507AB72B-9841-B809-37B0-8C9C34EDE92B}"/>
                  </a:ext>
                </a:extLst>
              </p:cNvPr>
              <p:cNvSpPr>
                <a:spLocks noChangeArrowheads="1"/>
              </p:cNvSpPr>
              <p:nvPr/>
            </p:nvSpPr>
            <p:spPr bwMode="auto">
              <a:xfrm>
                <a:off x="159" y="1096"/>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56" name="Oval 1557">
                <a:extLst>
                  <a:ext uri="{FF2B5EF4-FFF2-40B4-BE49-F238E27FC236}">
                    <a16:creationId xmlns:a16="http://schemas.microsoft.com/office/drawing/2014/main" id="{13CD8473-A386-20E3-91AF-CC348EEF7A9F}"/>
                  </a:ext>
                </a:extLst>
              </p:cNvPr>
              <p:cNvSpPr>
                <a:spLocks noChangeArrowheads="1"/>
              </p:cNvSpPr>
              <p:nvPr/>
            </p:nvSpPr>
            <p:spPr bwMode="auto">
              <a:xfrm>
                <a:off x="159" y="1212"/>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57" name="Oval 1558">
                <a:extLst>
                  <a:ext uri="{FF2B5EF4-FFF2-40B4-BE49-F238E27FC236}">
                    <a16:creationId xmlns:a16="http://schemas.microsoft.com/office/drawing/2014/main" id="{88655ED2-967F-135E-C531-D43F523DDD41}"/>
                  </a:ext>
                </a:extLst>
              </p:cNvPr>
              <p:cNvSpPr>
                <a:spLocks noChangeArrowheads="1"/>
              </p:cNvSpPr>
              <p:nvPr/>
            </p:nvSpPr>
            <p:spPr bwMode="auto">
              <a:xfrm>
                <a:off x="159" y="1330"/>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58" name="Oval 1559">
                <a:extLst>
                  <a:ext uri="{FF2B5EF4-FFF2-40B4-BE49-F238E27FC236}">
                    <a16:creationId xmlns:a16="http://schemas.microsoft.com/office/drawing/2014/main" id="{8D083F8E-129B-7C3A-0D62-2EE9185A883F}"/>
                  </a:ext>
                </a:extLst>
              </p:cNvPr>
              <p:cNvSpPr>
                <a:spLocks noChangeArrowheads="1"/>
              </p:cNvSpPr>
              <p:nvPr/>
            </p:nvSpPr>
            <p:spPr bwMode="auto">
              <a:xfrm>
                <a:off x="159" y="1448"/>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59" name="Oval 1560">
                <a:extLst>
                  <a:ext uri="{FF2B5EF4-FFF2-40B4-BE49-F238E27FC236}">
                    <a16:creationId xmlns:a16="http://schemas.microsoft.com/office/drawing/2014/main" id="{84B7B627-BC8B-6637-37F9-8E031A8858CC}"/>
                  </a:ext>
                </a:extLst>
              </p:cNvPr>
              <p:cNvSpPr>
                <a:spLocks noChangeArrowheads="1"/>
              </p:cNvSpPr>
              <p:nvPr/>
            </p:nvSpPr>
            <p:spPr bwMode="auto">
              <a:xfrm>
                <a:off x="159" y="1564"/>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60" name="Oval 1561">
                <a:extLst>
                  <a:ext uri="{FF2B5EF4-FFF2-40B4-BE49-F238E27FC236}">
                    <a16:creationId xmlns:a16="http://schemas.microsoft.com/office/drawing/2014/main" id="{E3B9EF22-2640-86BB-5F24-AF0E6AB4188B}"/>
                  </a:ext>
                </a:extLst>
              </p:cNvPr>
              <p:cNvSpPr>
                <a:spLocks noChangeArrowheads="1"/>
              </p:cNvSpPr>
              <p:nvPr/>
            </p:nvSpPr>
            <p:spPr bwMode="auto">
              <a:xfrm>
                <a:off x="159" y="1682"/>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61" name="Oval 1562">
                <a:extLst>
                  <a:ext uri="{FF2B5EF4-FFF2-40B4-BE49-F238E27FC236}">
                    <a16:creationId xmlns:a16="http://schemas.microsoft.com/office/drawing/2014/main" id="{E630AF3E-1497-C3E6-889A-4E905EF23F98}"/>
                  </a:ext>
                </a:extLst>
              </p:cNvPr>
              <p:cNvSpPr>
                <a:spLocks noChangeArrowheads="1"/>
              </p:cNvSpPr>
              <p:nvPr/>
            </p:nvSpPr>
            <p:spPr bwMode="auto">
              <a:xfrm>
                <a:off x="159" y="1799"/>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62" name="Oval 1563">
                <a:extLst>
                  <a:ext uri="{FF2B5EF4-FFF2-40B4-BE49-F238E27FC236}">
                    <a16:creationId xmlns:a16="http://schemas.microsoft.com/office/drawing/2014/main" id="{F2932D5C-107B-B88D-2D8B-19EE3DEB832D}"/>
                  </a:ext>
                </a:extLst>
              </p:cNvPr>
              <p:cNvSpPr>
                <a:spLocks noChangeArrowheads="1"/>
              </p:cNvSpPr>
              <p:nvPr/>
            </p:nvSpPr>
            <p:spPr bwMode="auto">
              <a:xfrm>
                <a:off x="159" y="1917"/>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63" name="Oval 1564">
                <a:extLst>
                  <a:ext uri="{FF2B5EF4-FFF2-40B4-BE49-F238E27FC236}">
                    <a16:creationId xmlns:a16="http://schemas.microsoft.com/office/drawing/2014/main" id="{D981E0EF-435C-C24B-C309-451635DC7BA9}"/>
                  </a:ext>
                </a:extLst>
              </p:cNvPr>
              <p:cNvSpPr>
                <a:spLocks noChangeArrowheads="1"/>
              </p:cNvSpPr>
              <p:nvPr/>
            </p:nvSpPr>
            <p:spPr bwMode="auto">
              <a:xfrm>
                <a:off x="159" y="2035"/>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64" name="Oval 1565">
                <a:extLst>
                  <a:ext uri="{FF2B5EF4-FFF2-40B4-BE49-F238E27FC236}">
                    <a16:creationId xmlns:a16="http://schemas.microsoft.com/office/drawing/2014/main" id="{3D4779C7-2CFD-AC67-3DDB-B3BCE52EA9F0}"/>
                  </a:ext>
                </a:extLst>
              </p:cNvPr>
              <p:cNvSpPr>
                <a:spLocks noChangeArrowheads="1"/>
              </p:cNvSpPr>
              <p:nvPr/>
            </p:nvSpPr>
            <p:spPr bwMode="auto">
              <a:xfrm>
                <a:off x="159" y="2151"/>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65" name="Oval 1566">
                <a:extLst>
                  <a:ext uri="{FF2B5EF4-FFF2-40B4-BE49-F238E27FC236}">
                    <a16:creationId xmlns:a16="http://schemas.microsoft.com/office/drawing/2014/main" id="{86955EED-4467-F38B-81BD-CEE5081DB37F}"/>
                  </a:ext>
                </a:extLst>
              </p:cNvPr>
              <p:cNvSpPr>
                <a:spLocks noChangeArrowheads="1"/>
              </p:cNvSpPr>
              <p:nvPr/>
            </p:nvSpPr>
            <p:spPr bwMode="auto">
              <a:xfrm>
                <a:off x="159" y="2269"/>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66" name="Oval 1567">
                <a:extLst>
                  <a:ext uri="{FF2B5EF4-FFF2-40B4-BE49-F238E27FC236}">
                    <a16:creationId xmlns:a16="http://schemas.microsoft.com/office/drawing/2014/main" id="{07E43933-AC1B-FB49-9DA2-F326A4D40E40}"/>
                  </a:ext>
                </a:extLst>
              </p:cNvPr>
              <p:cNvSpPr>
                <a:spLocks noChangeArrowheads="1"/>
              </p:cNvSpPr>
              <p:nvPr/>
            </p:nvSpPr>
            <p:spPr bwMode="auto">
              <a:xfrm>
                <a:off x="159" y="2385"/>
                <a:ext cx="72" cy="77"/>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67" name="Oval 1568">
                <a:extLst>
                  <a:ext uri="{FF2B5EF4-FFF2-40B4-BE49-F238E27FC236}">
                    <a16:creationId xmlns:a16="http://schemas.microsoft.com/office/drawing/2014/main" id="{B71805DB-C291-F04F-DCED-4D9FA148DDA8}"/>
                  </a:ext>
                </a:extLst>
              </p:cNvPr>
              <p:cNvSpPr>
                <a:spLocks noChangeArrowheads="1"/>
              </p:cNvSpPr>
              <p:nvPr/>
            </p:nvSpPr>
            <p:spPr bwMode="auto">
              <a:xfrm>
                <a:off x="159" y="2504"/>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68" name="Oval 1569">
                <a:extLst>
                  <a:ext uri="{FF2B5EF4-FFF2-40B4-BE49-F238E27FC236}">
                    <a16:creationId xmlns:a16="http://schemas.microsoft.com/office/drawing/2014/main" id="{E4379820-499E-F800-CF46-04B168BFEEFF}"/>
                  </a:ext>
                </a:extLst>
              </p:cNvPr>
              <p:cNvSpPr>
                <a:spLocks noChangeArrowheads="1"/>
              </p:cNvSpPr>
              <p:nvPr/>
            </p:nvSpPr>
            <p:spPr bwMode="auto">
              <a:xfrm>
                <a:off x="159" y="2622"/>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69" name="Oval 1570">
                <a:extLst>
                  <a:ext uri="{FF2B5EF4-FFF2-40B4-BE49-F238E27FC236}">
                    <a16:creationId xmlns:a16="http://schemas.microsoft.com/office/drawing/2014/main" id="{A542B112-3959-7BB8-59FB-8E35C5CDD05C}"/>
                  </a:ext>
                </a:extLst>
              </p:cNvPr>
              <p:cNvSpPr>
                <a:spLocks noChangeArrowheads="1"/>
              </p:cNvSpPr>
              <p:nvPr/>
            </p:nvSpPr>
            <p:spPr bwMode="auto">
              <a:xfrm>
                <a:off x="159" y="2738"/>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70" name="Oval 1571">
                <a:extLst>
                  <a:ext uri="{FF2B5EF4-FFF2-40B4-BE49-F238E27FC236}">
                    <a16:creationId xmlns:a16="http://schemas.microsoft.com/office/drawing/2014/main" id="{D53E7C9C-708D-BC72-6578-5A35F47FE112}"/>
                  </a:ext>
                </a:extLst>
              </p:cNvPr>
              <p:cNvSpPr>
                <a:spLocks noChangeArrowheads="1"/>
              </p:cNvSpPr>
              <p:nvPr/>
            </p:nvSpPr>
            <p:spPr bwMode="auto">
              <a:xfrm>
                <a:off x="159" y="2856"/>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71" name="Oval 1572">
                <a:extLst>
                  <a:ext uri="{FF2B5EF4-FFF2-40B4-BE49-F238E27FC236}">
                    <a16:creationId xmlns:a16="http://schemas.microsoft.com/office/drawing/2014/main" id="{27E74C00-4CE0-76D1-28E8-4BB6A6F4E250}"/>
                  </a:ext>
                </a:extLst>
              </p:cNvPr>
              <p:cNvSpPr>
                <a:spLocks noChangeArrowheads="1"/>
              </p:cNvSpPr>
              <p:nvPr/>
            </p:nvSpPr>
            <p:spPr bwMode="auto">
              <a:xfrm>
                <a:off x="159" y="2972"/>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72" name="Oval 1573">
                <a:extLst>
                  <a:ext uri="{FF2B5EF4-FFF2-40B4-BE49-F238E27FC236}">
                    <a16:creationId xmlns:a16="http://schemas.microsoft.com/office/drawing/2014/main" id="{E08F987C-3FBF-4E54-120B-B88A6265E9E5}"/>
                  </a:ext>
                </a:extLst>
              </p:cNvPr>
              <p:cNvSpPr>
                <a:spLocks noChangeArrowheads="1"/>
              </p:cNvSpPr>
              <p:nvPr/>
            </p:nvSpPr>
            <p:spPr bwMode="auto">
              <a:xfrm>
                <a:off x="159" y="3090"/>
                <a:ext cx="72" cy="75"/>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73" name="Oval 1574">
                <a:extLst>
                  <a:ext uri="{FF2B5EF4-FFF2-40B4-BE49-F238E27FC236}">
                    <a16:creationId xmlns:a16="http://schemas.microsoft.com/office/drawing/2014/main" id="{65C8781B-DB9D-A2C9-AD58-8709E584E628}"/>
                  </a:ext>
                </a:extLst>
              </p:cNvPr>
              <p:cNvSpPr>
                <a:spLocks noChangeArrowheads="1"/>
              </p:cNvSpPr>
              <p:nvPr/>
            </p:nvSpPr>
            <p:spPr bwMode="auto">
              <a:xfrm>
                <a:off x="159" y="3209"/>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74" name="Oval 1575">
                <a:extLst>
                  <a:ext uri="{FF2B5EF4-FFF2-40B4-BE49-F238E27FC236}">
                    <a16:creationId xmlns:a16="http://schemas.microsoft.com/office/drawing/2014/main" id="{F0712710-DA47-EB01-BFC8-059317C26E67}"/>
                  </a:ext>
                </a:extLst>
              </p:cNvPr>
              <p:cNvSpPr>
                <a:spLocks noChangeArrowheads="1"/>
              </p:cNvSpPr>
              <p:nvPr/>
            </p:nvSpPr>
            <p:spPr bwMode="auto">
              <a:xfrm>
                <a:off x="272" y="1096"/>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75" name="Oval 1576">
                <a:extLst>
                  <a:ext uri="{FF2B5EF4-FFF2-40B4-BE49-F238E27FC236}">
                    <a16:creationId xmlns:a16="http://schemas.microsoft.com/office/drawing/2014/main" id="{253032C1-76C1-44B3-18E6-34AFFAAAD512}"/>
                  </a:ext>
                </a:extLst>
              </p:cNvPr>
              <p:cNvSpPr>
                <a:spLocks noChangeArrowheads="1"/>
              </p:cNvSpPr>
              <p:nvPr/>
            </p:nvSpPr>
            <p:spPr bwMode="auto">
              <a:xfrm>
                <a:off x="272" y="1212"/>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76" name="Oval 1577">
                <a:extLst>
                  <a:ext uri="{FF2B5EF4-FFF2-40B4-BE49-F238E27FC236}">
                    <a16:creationId xmlns:a16="http://schemas.microsoft.com/office/drawing/2014/main" id="{AC1A946A-CF02-EFDD-6072-A7A72C7401EF}"/>
                  </a:ext>
                </a:extLst>
              </p:cNvPr>
              <p:cNvSpPr>
                <a:spLocks noChangeArrowheads="1"/>
              </p:cNvSpPr>
              <p:nvPr/>
            </p:nvSpPr>
            <p:spPr bwMode="auto">
              <a:xfrm>
                <a:off x="272" y="1330"/>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77" name="Oval 1578">
                <a:extLst>
                  <a:ext uri="{FF2B5EF4-FFF2-40B4-BE49-F238E27FC236}">
                    <a16:creationId xmlns:a16="http://schemas.microsoft.com/office/drawing/2014/main" id="{22C0929C-D448-7AAE-BC88-9128E2DDB269}"/>
                  </a:ext>
                </a:extLst>
              </p:cNvPr>
              <p:cNvSpPr>
                <a:spLocks noChangeArrowheads="1"/>
              </p:cNvSpPr>
              <p:nvPr/>
            </p:nvSpPr>
            <p:spPr bwMode="auto">
              <a:xfrm>
                <a:off x="272" y="1448"/>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78" name="Oval 1579">
                <a:extLst>
                  <a:ext uri="{FF2B5EF4-FFF2-40B4-BE49-F238E27FC236}">
                    <a16:creationId xmlns:a16="http://schemas.microsoft.com/office/drawing/2014/main" id="{6ADC49A7-7314-8FAE-8610-772AF5F971E7}"/>
                  </a:ext>
                </a:extLst>
              </p:cNvPr>
              <p:cNvSpPr>
                <a:spLocks noChangeArrowheads="1"/>
              </p:cNvSpPr>
              <p:nvPr/>
            </p:nvSpPr>
            <p:spPr bwMode="auto">
              <a:xfrm>
                <a:off x="272" y="1564"/>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79" name="Oval 1580">
                <a:extLst>
                  <a:ext uri="{FF2B5EF4-FFF2-40B4-BE49-F238E27FC236}">
                    <a16:creationId xmlns:a16="http://schemas.microsoft.com/office/drawing/2014/main" id="{E015F7FA-0A57-65D8-66A5-764C1525BBEF}"/>
                  </a:ext>
                </a:extLst>
              </p:cNvPr>
              <p:cNvSpPr>
                <a:spLocks noChangeArrowheads="1"/>
              </p:cNvSpPr>
              <p:nvPr/>
            </p:nvSpPr>
            <p:spPr bwMode="auto">
              <a:xfrm>
                <a:off x="272" y="1682"/>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80" name="Oval 1581">
                <a:extLst>
                  <a:ext uri="{FF2B5EF4-FFF2-40B4-BE49-F238E27FC236}">
                    <a16:creationId xmlns:a16="http://schemas.microsoft.com/office/drawing/2014/main" id="{12ABA1B2-3046-9D28-C911-7511D9F4AE85}"/>
                  </a:ext>
                </a:extLst>
              </p:cNvPr>
              <p:cNvSpPr>
                <a:spLocks noChangeArrowheads="1"/>
              </p:cNvSpPr>
              <p:nvPr/>
            </p:nvSpPr>
            <p:spPr bwMode="auto">
              <a:xfrm>
                <a:off x="272" y="1799"/>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81" name="Oval 1582">
                <a:extLst>
                  <a:ext uri="{FF2B5EF4-FFF2-40B4-BE49-F238E27FC236}">
                    <a16:creationId xmlns:a16="http://schemas.microsoft.com/office/drawing/2014/main" id="{63A53078-E934-37F1-6412-6167CA2C941C}"/>
                  </a:ext>
                </a:extLst>
              </p:cNvPr>
              <p:cNvSpPr>
                <a:spLocks noChangeArrowheads="1"/>
              </p:cNvSpPr>
              <p:nvPr/>
            </p:nvSpPr>
            <p:spPr bwMode="auto">
              <a:xfrm>
                <a:off x="272" y="1917"/>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82" name="Oval 1583">
                <a:extLst>
                  <a:ext uri="{FF2B5EF4-FFF2-40B4-BE49-F238E27FC236}">
                    <a16:creationId xmlns:a16="http://schemas.microsoft.com/office/drawing/2014/main" id="{85EAF370-6152-FC5E-B6B7-AE53E73346BA}"/>
                  </a:ext>
                </a:extLst>
              </p:cNvPr>
              <p:cNvSpPr>
                <a:spLocks noChangeArrowheads="1"/>
              </p:cNvSpPr>
              <p:nvPr/>
            </p:nvSpPr>
            <p:spPr bwMode="auto">
              <a:xfrm>
                <a:off x="272" y="2035"/>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83" name="Oval 1584">
                <a:extLst>
                  <a:ext uri="{FF2B5EF4-FFF2-40B4-BE49-F238E27FC236}">
                    <a16:creationId xmlns:a16="http://schemas.microsoft.com/office/drawing/2014/main" id="{F1E57B87-5B7C-934A-0A88-2C4348E9F818}"/>
                  </a:ext>
                </a:extLst>
              </p:cNvPr>
              <p:cNvSpPr>
                <a:spLocks noChangeArrowheads="1"/>
              </p:cNvSpPr>
              <p:nvPr/>
            </p:nvSpPr>
            <p:spPr bwMode="auto">
              <a:xfrm>
                <a:off x="272" y="2151"/>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84" name="Oval 1585">
                <a:extLst>
                  <a:ext uri="{FF2B5EF4-FFF2-40B4-BE49-F238E27FC236}">
                    <a16:creationId xmlns:a16="http://schemas.microsoft.com/office/drawing/2014/main" id="{4B5AFECF-6BEC-E405-2319-5E269782A6C7}"/>
                  </a:ext>
                </a:extLst>
              </p:cNvPr>
              <p:cNvSpPr>
                <a:spLocks noChangeArrowheads="1"/>
              </p:cNvSpPr>
              <p:nvPr/>
            </p:nvSpPr>
            <p:spPr bwMode="auto">
              <a:xfrm>
                <a:off x="272" y="2269"/>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85" name="Oval 1586">
                <a:extLst>
                  <a:ext uri="{FF2B5EF4-FFF2-40B4-BE49-F238E27FC236}">
                    <a16:creationId xmlns:a16="http://schemas.microsoft.com/office/drawing/2014/main" id="{C6528A48-C886-2C6F-83C9-60B91A3498C4}"/>
                  </a:ext>
                </a:extLst>
              </p:cNvPr>
              <p:cNvSpPr>
                <a:spLocks noChangeArrowheads="1"/>
              </p:cNvSpPr>
              <p:nvPr/>
            </p:nvSpPr>
            <p:spPr bwMode="auto">
              <a:xfrm>
                <a:off x="272" y="2385"/>
                <a:ext cx="72" cy="77"/>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86" name="Oval 1587">
                <a:extLst>
                  <a:ext uri="{FF2B5EF4-FFF2-40B4-BE49-F238E27FC236}">
                    <a16:creationId xmlns:a16="http://schemas.microsoft.com/office/drawing/2014/main" id="{D56D00D4-A2FF-ED97-7C1F-780315333B1D}"/>
                  </a:ext>
                </a:extLst>
              </p:cNvPr>
              <p:cNvSpPr>
                <a:spLocks noChangeArrowheads="1"/>
              </p:cNvSpPr>
              <p:nvPr/>
            </p:nvSpPr>
            <p:spPr bwMode="auto">
              <a:xfrm>
                <a:off x="272" y="2504"/>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87" name="Oval 1588">
                <a:extLst>
                  <a:ext uri="{FF2B5EF4-FFF2-40B4-BE49-F238E27FC236}">
                    <a16:creationId xmlns:a16="http://schemas.microsoft.com/office/drawing/2014/main" id="{2C6DB1C5-C360-1934-F600-8B2561C497EF}"/>
                  </a:ext>
                </a:extLst>
              </p:cNvPr>
              <p:cNvSpPr>
                <a:spLocks noChangeArrowheads="1"/>
              </p:cNvSpPr>
              <p:nvPr/>
            </p:nvSpPr>
            <p:spPr bwMode="auto">
              <a:xfrm>
                <a:off x="272" y="2622"/>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88" name="Oval 1589">
                <a:extLst>
                  <a:ext uri="{FF2B5EF4-FFF2-40B4-BE49-F238E27FC236}">
                    <a16:creationId xmlns:a16="http://schemas.microsoft.com/office/drawing/2014/main" id="{0F2F51F5-E217-DCCD-763A-F7C4D5CFF37F}"/>
                  </a:ext>
                </a:extLst>
              </p:cNvPr>
              <p:cNvSpPr>
                <a:spLocks noChangeArrowheads="1"/>
              </p:cNvSpPr>
              <p:nvPr/>
            </p:nvSpPr>
            <p:spPr bwMode="auto">
              <a:xfrm>
                <a:off x="272" y="2738"/>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89" name="Oval 1590">
                <a:extLst>
                  <a:ext uri="{FF2B5EF4-FFF2-40B4-BE49-F238E27FC236}">
                    <a16:creationId xmlns:a16="http://schemas.microsoft.com/office/drawing/2014/main" id="{3F472E58-FF65-B46F-4E16-E700C2B3EEE6}"/>
                  </a:ext>
                </a:extLst>
              </p:cNvPr>
              <p:cNvSpPr>
                <a:spLocks noChangeArrowheads="1"/>
              </p:cNvSpPr>
              <p:nvPr/>
            </p:nvSpPr>
            <p:spPr bwMode="auto">
              <a:xfrm>
                <a:off x="272" y="2856"/>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90" name="Oval 1591">
                <a:extLst>
                  <a:ext uri="{FF2B5EF4-FFF2-40B4-BE49-F238E27FC236}">
                    <a16:creationId xmlns:a16="http://schemas.microsoft.com/office/drawing/2014/main" id="{9F69764D-C702-264C-0667-3E3E931E14BD}"/>
                  </a:ext>
                </a:extLst>
              </p:cNvPr>
              <p:cNvSpPr>
                <a:spLocks noChangeArrowheads="1"/>
              </p:cNvSpPr>
              <p:nvPr/>
            </p:nvSpPr>
            <p:spPr bwMode="auto">
              <a:xfrm>
                <a:off x="272" y="2972"/>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91" name="Oval 1592">
                <a:extLst>
                  <a:ext uri="{FF2B5EF4-FFF2-40B4-BE49-F238E27FC236}">
                    <a16:creationId xmlns:a16="http://schemas.microsoft.com/office/drawing/2014/main" id="{1373585C-E4DE-EFC0-8436-999C1C3FE4D9}"/>
                  </a:ext>
                </a:extLst>
              </p:cNvPr>
              <p:cNvSpPr>
                <a:spLocks noChangeArrowheads="1"/>
              </p:cNvSpPr>
              <p:nvPr/>
            </p:nvSpPr>
            <p:spPr bwMode="auto">
              <a:xfrm>
                <a:off x="272" y="3090"/>
                <a:ext cx="72" cy="75"/>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92" name="Oval 1593">
                <a:extLst>
                  <a:ext uri="{FF2B5EF4-FFF2-40B4-BE49-F238E27FC236}">
                    <a16:creationId xmlns:a16="http://schemas.microsoft.com/office/drawing/2014/main" id="{4B31A364-BAF1-C89C-4277-37B48D9CB643}"/>
                  </a:ext>
                </a:extLst>
              </p:cNvPr>
              <p:cNvSpPr>
                <a:spLocks noChangeArrowheads="1"/>
              </p:cNvSpPr>
              <p:nvPr/>
            </p:nvSpPr>
            <p:spPr bwMode="auto">
              <a:xfrm>
                <a:off x="272" y="3209"/>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93" name="Oval 1594">
                <a:extLst>
                  <a:ext uri="{FF2B5EF4-FFF2-40B4-BE49-F238E27FC236}">
                    <a16:creationId xmlns:a16="http://schemas.microsoft.com/office/drawing/2014/main" id="{B6442D92-EF24-168C-1DD5-C4435400495A}"/>
                  </a:ext>
                </a:extLst>
              </p:cNvPr>
              <p:cNvSpPr>
                <a:spLocks noChangeArrowheads="1"/>
              </p:cNvSpPr>
              <p:nvPr/>
            </p:nvSpPr>
            <p:spPr bwMode="auto">
              <a:xfrm>
                <a:off x="378" y="1096"/>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94" name="Oval 1595">
                <a:extLst>
                  <a:ext uri="{FF2B5EF4-FFF2-40B4-BE49-F238E27FC236}">
                    <a16:creationId xmlns:a16="http://schemas.microsoft.com/office/drawing/2014/main" id="{C63C9637-840F-508C-8382-DA0E9143C6DA}"/>
                  </a:ext>
                </a:extLst>
              </p:cNvPr>
              <p:cNvSpPr>
                <a:spLocks noChangeArrowheads="1"/>
              </p:cNvSpPr>
              <p:nvPr/>
            </p:nvSpPr>
            <p:spPr bwMode="auto">
              <a:xfrm>
                <a:off x="378" y="1212"/>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95" name="Oval 1596">
                <a:extLst>
                  <a:ext uri="{FF2B5EF4-FFF2-40B4-BE49-F238E27FC236}">
                    <a16:creationId xmlns:a16="http://schemas.microsoft.com/office/drawing/2014/main" id="{5C6CD530-7121-2ACC-4E6B-82E6417D339E}"/>
                  </a:ext>
                </a:extLst>
              </p:cNvPr>
              <p:cNvSpPr>
                <a:spLocks noChangeArrowheads="1"/>
              </p:cNvSpPr>
              <p:nvPr/>
            </p:nvSpPr>
            <p:spPr bwMode="auto">
              <a:xfrm>
                <a:off x="378" y="1330"/>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96" name="Oval 1597">
                <a:extLst>
                  <a:ext uri="{FF2B5EF4-FFF2-40B4-BE49-F238E27FC236}">
                    <a16:creationId xmlns:a16="http://schemas.microsoft.com/office/drawing/2014/main" id="{09BF0517-E6CA-AD9A-4C15-DF4F8AC3FE80}"/>
                  </a:ext>
                </a:extLst>
              </p:cNvPr>
              <p:cNvSpPr>
                <a:spLocks noChangeArrowheads="1"/>
              </p:cNvSpPr>
              <p:nvPr/>
            </p:nvSpPr>
            <p:spPr bwMode="auto">
              <a:xfrm>
                <a:off x="378" y="1448"/>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97" name="Oval 1598">
                <a:extLst>
                  <a:ext uri="{FF2B5EF4-FFF2-40B4-BE49-F238E27FC236}">
                    <a16:creationId xmlns:a16="http://schemas.microsoft.com/office/drawing/2014/main" id="{5EF6A826-323F-C41E-6521-1FE3C4B9CD8F}"/>
                  </a:ext>
                </a:extLst>
              </p:cNvPr>
              <p:cNvSpPr>
                <a:spLocks noChangeArrowheads="1"/>
              </p:cNvSpPr>
              <p:nvPr/>
            </p:nvSpPr>
            <p:spPr bwMode="auto">
              <a:xfrm>
                <a:off x="378" y="1564"/>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98" name="Oval 1599">
                <a:extLst>
                  <a:ext uri="{FF2B5EF4-FFF2-40B4-BE49-F238E27FC236}">
                    <a16:creationId xmlns:a16="http://schemas.microsoft.com/office/drawing/2014/main" id="{260DDEDD-A000-9AF4-F40F-1062867682CB}"/>
                  </a:ext>
                </a:extLst>
              </p:cNvPr>
              <p:cNvSpPr>
                <a:spLocks noChangeArrowheads="1"/>
              </p:cNvSpPr>
              <p:nvPr/>
            </p:nvSpPr>
            <p:spPr bwMode="auto">
              <a:xfrm>
                <a:off x="378" y="1682"/>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99" name="Oval 1600">
                <a:extLst>
                  <a:ext uri="{FF2B5EF4-FFF2-40B4-BE49-F238E27FC236}">
                    <a16:creationId xmlns:a16="http://schemas.microsoft.com/office/drawing/2014/main" id="{E445963E-1E0A-3417-00E4-C2C519FAA179}"/>
                  </a:ext>
                </a:extLst>
              </p:cNvPr>
              <p:cNvSpPr>
                <a:spLocks noChangeArrowheads="1"/>
              </p:cNvSpPr>
              <p:nvPr/>
            </p:nvSpPr>
            <p:spPr bwMode="auto">
              <a:xfrm>
                <a:off x="378" y="1799"/>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00" name="Oval 1601">
                <a:extLst>
                  <a:ext uri="{FF2B5EF4-FFF2-40B4-BE49-F238E27FC236}">
                    <a16:creationId xmlns:a16="http://schemas.microsoft.com/office/drawing/2014/main" id="{B53C6280-6BC1-D1B2-CD3B-4518B779F54D}"/>
                  </a:ext>
                </a:extLst>
              </p:cNvPr>
              <p:cNvSpPr>
                <a:spLocks noChangeArrowheads="1"/>
              </p:cNvSpPr>
              <p:nvPr/>
            </p:nvSpPr>
            <p:spPr bwMode="auto">
              <a:xfrm>
                <a:off x="378" y="1917"/>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01" name="Oval 1602">
                <a:extLst>
                  <a:ext uri="{FF2B5EF4-FFF2-40B4-BE49-F238E27FC236}">
                    <a16:creationId xmlns:a16="http://schemas.microsoft.com/office/drawing/2014/main" id="{6BA2B5BC-A5C9-FEA4-3B2E-6E0598DE3B16}"/>
                  </a:ext>
                </a:extLst>
              </p:cNvPr>
              <p:cNvSpPr>
                <a:spLocks noChangeArrowheads="1"/>
              </p:cNvSpPr>
              <p:nvPr/>
            </p:nvSpPr>
            <p:spPr bwMode="auto">
              <a:xfrm>
                <a:off x="378" y="2035"/>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02" name="Oval 1603">
                <a:extLst>
                  <a:ext uri="{FF2B5EF4-FFF2-40B4-BE49-F238E27FC236}">
                    <a16:creationId xmlns:a16="http://schemas.microsoft.com/office/drawing/2014/main" id="{C8A0AEC7-C186-9015-D3BB-3F35B87F9C0E}"/>
                  </a:ext>
                </a:extLst>
              </p:cNvPr>
              <p:cNvSpPr>
                <a:spLocks noChangeArrowheads="1"/>
              </p:cNvSpPr>
              <p:nvPr/>
            </p:nvSpPr>
            <p:spPr bwMode="auto">
              <a:xfrm>
                <a:off x="378" y="2151"/>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03" name="Oval 1604">
                <a:extLst>
                  <a:ext uri="{FF2B5EF4-FFF2-40B4-BE49-F238E27FC236}">
                    <a16:creationId xmlns:a16="http://schemas.microsoft.com/office/drawing/2014/main" id="{3A93690B-DB2C-281A-3591-860435C93F63}"/>
                  </a:ext>
                </a:extLst>
              </p:cNvPr>
              <p:cNvSpPr>
                <a:spLocks noChangeArrowheads="1"/>
              </p:cNvSpPr>
              <p:nvPr/>
            </p:nvSpPr>
            <p:spPr bwMode="auto">
              <a:xfrm>
                <a:off x="378" y="2269"/>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04" name="Oval 1605">
                <a:extLst>
                  <a:ext uri="{FF2B5EF4-FFF2-40B4-BE49-F238E27FC236}">
                    <a16:creationId xmlns:a16="http://schemas.microsoft.com/office/drawing/2014/main" id="{6F0BFACC-B9DC-ACB2-C1D7-5B47A979B949}"/>
                  </a:ext>
                </a:extLst>
              </p:cNvPr>
              <p:cNvSpPr>
                <a:spLocks noChangeArrowheads="1"/>
              </p:cNvSpPr>
              <p:nvPr/>
            </p:nvSpPr>
            <p:spPr bwMode="auto">
              <a:xfrm>
                <a:off x="378" y="2385"/>
                <a:ext cx="72" cy="77"/>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05" name="Oval 1606">
                <a:extLst>
                  <a:ext uri="{FF2B5EF4-FFF2-40B4-BE49-F238E27FC236}">
                    <a16:creationId xmlns:a16="http://schemas.microsoft.com/office/drawing/2014/main" id="{E8900C44-62D5-4C2A-8588-51C2C559BE53}"/>
                  </a:ext>
                </a:extLst>
              </p:cNvPr>
              <p:cNvSpPr>
                <a:spLocks noChangeArrowheads="1"/>
              </p:cNvSpPr>
              <p:nvPr/>
            </p:nvSpPr>
            <p:spPr bwMode="auto">
              <a:xfrm>
                <a:off x="378" y="2504"/>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06" name="Oval 1607">
                <a:extLst>
                  <a:ext uri="{FF2B5EF4-FFF2-40B4-BE49-F238E27FC236}">
                    <a16:creationId xmlns:a16="http://schemas.microsoft.com/office/drawing/2014/main" id="{0E282DEA-E4CC-EE86-EFDE-399950F54A00}"/>
                  </a:ext>
                </a:extLst>
              </p:cNvPr>
              <p:cNvSpPr>
                <a:spLocks noChangeArrowheads="1"/>
              </p:cNvSpPr>
              <p:nvPr/>
            </p:nvSpPr>
            <p:spPr bwMode="auto">
              <a:xfrm>
                <a:off x="378" y="2622"/>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07" name="Oval 1608">
                <a:extLst>
                  <a:ext uri="{FF2B5EF4-FFF2-40B4-BE49-F238E27FC236}">
                    <a16:creationId xmlns:a16="http://schemas.microsoft.com/office/drawing/2014/main" id="{D739BD8F-865E-9E8F-FF5C-20AC1693FB18}"/>
                  </a:ext>
                </a:extLst>
              </p:cNvPr>
              <p:cNvSpPr>
                <a:spLocks noChangeArrowheads="1"/>
              </p:cNvSpPr>
              <p:nvPr/>
            </p:nvSpPr>
            <p:spPr bwMode="auto">
              <a:xfrm>
                <a:off x="378" y="2738"/>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08" name="Oval 1609">
                <a:extLst>
                  <a:ext uri="{FF2B5EF4-FFF2-40B4-BE49-F238E27FC236}">
                    <a16:creationId xmlns:a16="http://schemas.microsoft.com/office/drawing/2014/main" id="{2F24BE0F-E34C-013F-329C-1909D0D0D476}"/>
                  </a:ext>
                </a:extLst>
              </p:cNvPr>
              <p:cNvSpPr>
                <a:spLocks noChangeArrowheads="1"/>
              </p:cNvSpPr>
              <p:nvPr/>
            </p:nvSpPr>
            <p:spPr bwMode="auto">
              <a:xfrm>
                <a:off x="378" y="2856"/>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09" name="Oval 1610">
                <a:extLst>
                  <a:ext uri="{FF2B5EF4-FFF2-40B4-BE49-F238E27FC236}">
                    <a16:creationId xmlns:a16="http://schemas.microsoft.com/office/drawing/2014/main" id="{F90FD4DF-C018-3BF2-DF73-723930DD3B9C}"/>
                  </a:ext>
                </a:extLst>
              </p:cNvPr>
              <p:cNvSpPr>
                <a:spLocks noChangeArrowheads="1"/>
              </p:cNvSpPr>
              <p:nvPr/>
            </p:nvSpPr>
            <p:spPr bwMode="auto">
              <a:xfrm>
                <a:off x="378" y="2972"/>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10" name="Oval 1611">
                <a:extLst>
                  <a:ext uri="{FF2B5EF4-FFF2-40B4-BE49-F238E27FC236}">
                    <a16:creationId xmlns:a16="http://schemas.microsoft.com/office/drawing/2014/main" id="{9DB1CFF3-3A92-0CE4-613C-647DED978793}"/>
                  </a:ext>
                </a:extLst>
              </p:cNvPr>
              <p:cNvSpPr>
                <a:spLocks noChangeArrowheads="1"/>
              </p:cNvSpPr>
              <p:nvPr/>
            </p:nvSpPr>
            <p:spPr bwMode="auto">
              <a:xfrm>
                <a:off x="378" y="3090"/>
                <a:ext cx="72" cy="75"/>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11" name="Oval 1612">
                <a:extLst>
                  <a:ext uri="{FF2B5EF4-FFF2-40B4-BE49-F238E27FC236}">
                    <a16:creationId xmlns:a16="http://schemas.microsoft.com/office/drawing/2014/main" id="{6564163F-BFA3-CBCE-1920-E0BCC398DF54}"/>
                  </a:ext>
                </a:extLst>
              </p:cNvPr>
              <p:cNvSpPr>
                <a:spLocks noChangeArrowheads="1"/>
              </p:cNvSpPr>
              <p:nvPr/>
            </p:nvSpPr>
            <p:spPr bwMode="auto">
              <a:xfrm>
                <a:off x="378" y="3209"/>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12" name="Oval 1613">
                <a:extLst>
                  <a:ext uri="{FF2B5EF4-FFF2-40B4-BE49-F238E27FC236}">
                    <a16:creationId xmlns:a16="http://schemas.microsoft.com/office/drawing/2014/main" id="{B040CCB6-35CB-0C21-3FEE-0ADDB2C32FA7}"/>
                  </a:ext>
                </a:extLst>
              </p:cNvPr>
              <p:cNvSpPr>
                <a:spLocks noChangeArrowheads="1"/>
              </p:cNvSpPr>
              <p:nvPr/>
            </p:nvSpPr>
            <p:spPr bwMode="auto">
              <a:xfrm>
                <a:off x="378" y="3327"/>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13" name="Oval 1614">
                <a:extLst>
                  <a:ext uri="{FF2B5EF4-FFF2-40B4-BE49-F238E27FC236}">
                    <a16:creationId xmlns:a16="http://schemas.microsoft.com/office/drawing/2014/main" id="{8955F4D5-82B0-A101-29D0-32BBA6B66EFF}"/>
                  </a:ext>
                </a:extLst>
              </p:cNvPr>
              <p:cNvSpPr>
                <a:spLocks noChangeArrowheads="1"/>
              </p:cNvSpPr>
              <p:nvPr/>
            </p:nvSpPr>
            <p:spPr bwMode="auto">
              <a:xfrm>
                <a:off x="498" y="1212"/>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14" name="Oval 1615">
                <a:extLst>
                  <a:ext uri="{FF2B5EF4-FFF2-40B4-BE49-F238E27FC236}">
                    <a16:creationId xmlns:a16="http://schemas.microsoft.com/office/drawing/2014/main" id="{4921E9D9-9F3B-04E7-7D68-46F76732509D}"/>
                  </a:ext>
                </a:extLst>
              </p:cNvPr>
              <p:cNvSpPr>
                <a:spLocks noChangeArrowheads="1"/>
              </p:cNvSpPr>
              <p:nvPr/>
            </p:nvSpPr>
            <p:spPr bwMode="auto">
              <a:xfrm>
                <a:off x="498" y="1330"/>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15" name="Oval 1616">
                <a:extLst>
                  <a:ext uri="{FF2B5EF4-FFF2-40B4-BE49-F238E27FC236}">
                    <a16:creationId xmlns:a16="http://schemas.microsoft.com/office/drawing/2014/main" id="{E6EF2AC4-1EC8-CCF3-936C-E20E90B778BC}"/>
                  </a:ext>
                </a:extLst>
              </p:cNvPr>
              <p:cNvSpPr>
                <a:spLocks noChangeArrowheads="1"/>
              </p:cNvSpPr>
              <p:nvPr/>
            </p:nvSpPr>
            <p:spPr bwMode="auto">
              <a:xfrm>
                <a:off x="498" y="1448"/>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16" name="Oval 1617">
                <a:extLst>
                  <a:ext uri="{FF2B5EF4-FFF2-40B4-BE49-F238E27FC236}">
                    <a16:creationId xmlns:a16="http://schemas.microsoft.com/office/drawing/2014/main" id="{FF5E2611-7C02-13BF-B176-A05FCE5B9090}"/>
                  </a:ext>
                </a:extLst>
              </p:cNvPr>
              <p:cNvSpPr>
                <a:spLocks noChangeArrowheads="1"/>
              </p:cNvSpPr>
              <p:nvPr/>
            </p:nvSpPr>
            <p:spPr bwMode="auto">
              <a:xfrm>
                <a:off x="498" y="1564"/>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17" name="Oval 1618">
                <a:extLst>
                  <a:ext uri="{FF2B5EF4-FFF2-40B4-BE49-F238E27FC236}">
                    <a16:creationId xmlns:a16="http://schemas.microsoft.com/office/drawing/2014/main" id="{FC07E9B0-BD1B-5C28-CB50-12760BF6FCE7}"/>
                  </a:ext>
                </a:extLst>
              </p:cNvPr>
              <p:cNvSpPr>
                <a:spLocks noChangeArrowheads="1"/>
              </p:cNvSpPr>
              <p:nvPr/>
            </p:nvSpPr>
            <p:spPr bwMode="auto">
              <a:xfrm>
                <a:off x="498" y="1682"/>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18" name="Oval 1619">
                <a:extLst>
                  <a:ext uri="{FF2B5EF4-FFF2-40B4-BE49-F238E27FC236}">
                    <a16:creationId xmlns:a16="http://schemas.microsoft.com/office/drawing/2014/main" id="{0AFF1423-F299-D025-09F8-6301004689A9}"/>
                  </a:ext>
                </a:extLst>
              </p:cNvPr>
              <p:cNvSpPr>
                <a:spLocks noChangeArrowheads="1"/>
              </p:cNvSpPr>
              <p:nvPr/>
            </p:nvSpPr>
            <p:spPr bwMode="auto">
              <a:xfrm>
                <a:off x="498" y="1799"/>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19" name="Oval 1620">
                <a:extLst>
                  <a:ext uri="{FF2B5EF4-FFF2-40B4-BE49-F238E27FC236}">
                    <a16:creationId xmlns:a16="http://schemas.microsoft.com/office/drawing/2014/main" id="{DC2722CC-2901-F605-3E2E-E67DC5802A9E}"/>
                  </a:ext>
                </a:extLst>
              </p:cNvPr>
              <p:cNvSpPr>
                <a:spLocks noChangeArrowheads="1"/>
              </p:cNvSpPr>
              <p:nvPr/>
            </p:nvSpPr>
            <p:spPr bwMode="auto">
              <a:xfrm>
                <a:off x="498" y="1917"/>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20" name="Oval 1621">
                <a:extLst>
                  <a:ext uri="{FF2B5EF4-FFF2-40B4-BE49-F238E27FC236}">
                    <a16:creationId xmlns:a16="http://schemas.microsoft.com/office/drawing/2014/main" id="{7423CC38-4FE5-1C9D-9C6F-00523DC5A037}"/>
                  </a:ext>
                </a:extLst>
              </p:cNvPr>
              <p:cNvSpPr>
                <a:spLocks noChangeArrowheads="1"/>
              </p:cNvSpPr>
              <p:nvPr/>
            </p:nvSpPr>
            <p:spPr bwMode="auto">
              <a:xfrm>
                <a:off x="498" y="2035"/>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21" name="Oval 1622">
                <a:extLst>
                  <a:ext uri="{FF2B5EF4-FFF2-40B4-BE49-F238E27FC236}">
                    <a16:creationId xmlns:a16="http://schemas.microsoft.com/office/drawing/2014/main" id="{C466AB97-E142-A592-5DEF-2012721E6AF4}"/>
                  </a:ext>
                </a:extLst>
              </p:cNvPr>
              <p:cNvSpPr>
                <a:spLocks noChangeArrowheads="1"/>
              </p:cNvSpPr>
              <p:nvPr/>
            </p:nvSpPr>
            <p:spPr bwMode="auto">
              <a:xfrm>
                <a:off x="498" y="2151"/>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22" name="Oval 1623">
                <a:extLst>
                  <a:ext uri="{FF2B5EF4-FFF2-40B4-BE49-F238E27FC236}">
                    <a16:creationId xmlns:a16="http://schemas.microsoft.com/office/drawing/2014/main" id="{9BBAB6E4-D7D6-8A55-7055-C77E1CE1FCC5}"/>
                  </a:ext>
                </a:extLst>
              </p:cNvPr>
              <p:cNvSpPr>
                <a:spLocks noChangeArrowheads="1"/>
              </p:cNvSpPr>
              <p:nvPr/>
            </p:nvSpPr>
            <p:spPr bwMode="auto">
              <a:xfrm>
                <a:off x="498" y="2269"/>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23" name="Oval 1624">
                <a:extLst>
                  <a:ext uri="{FF2B5EF4-FFF2-40B4-BE49-F238E27FC236}">
                    <a16:creationId xmlns:a16="http://schemas.microsoft.com/office/drawing/2014/main" id="{96F79F1A-9E0B-373E-F45E-AC9027ED8E94}"/>
                  </a:ext>
                </a:extLst>
              </p:cNvPr>
              <p:cNvSpPr>
                <a:spLocks noChangeArrowheads="1"/>
              </p:cNvSpPr>
              <p:nvPr/>
            </p:nvSpPr>
            <p:spPr bwMode="auto">
              <a:xfrm>
                <a:off x="498" y="2385"/>
                <a:ext cx="72" cy="77"/>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24" name="Oval 1625">
                <a:extLst>
                  <a:ext uri="{FF2B5EF4-FFF2-40B4-BE49-F238E27FC236}">
                    <a16:creationId xmlns:a16="http://schemas.microsoft.com/office/drawing/2014/main" id="{F7661C55-5DA0-1596-FCCB-FD682A877574}"/>
                  </a:ext>
                </a:extLst>
              </p:cNvPr>
              <p:cNvSpPr>
                <a:spLocks noChangeArrowheads="1"/>
              </p:cNvSpPr>
              <p:nvPr/>
            </p:nvSpPr>
            <p:spPr bwMode="auto">
              <a:xfrm>
                <a:off x="498" y="2504"/>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25" name="Oval 1626">
                <a:extLst>
                  <a:ext uri="{FF2B5EF4-FFF2-40B4-BE49-F238E27FC236}">
                    <a16:creationId xmlns:a16="http://schemas.microsoft.com/office/drawing/2014/main" id="{8803F727-4777-7CF4-DCF3-73A14F87B0D2}"/>
                  </a:ext>
                </a:extLst>
              </p:cNvPr>
              <p:cNvSpPr>
                <a:spLocks noChangeArrowheads="1"/>
              </p:cNvSpPr>
              <p:nvPr/>
            </p:nvSpPr>
            <p:spPr bwMode="auto">
              <a:xfrm>
                <a:off x="498" y="2622"/>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26" name="Oval 1627">
                <a:extLst>
                  <a:ext uri="{FF2B5EF4-FFF2-40B4-BE49-F238E27FC236}">
                    <a16:creationId xmlns:a16="http://schemas.microsoft.com/office/drawing/2014/main" id="{55C09093-D02A-BF98-6633-FBC57CC219EA}"/>
                  </a:ext>
                </a:extLst>
              </p:cNvPr>
              <p:cNvSpPr>
                <a:spLocks noChangeArrowheads="1"/>
              </p:cNvSpPr>
              <p:nvPr/>
            </p:nvSpPr>
            <p:spPr bwMode="auto">
              <a:xfrm>
                <a:off x="498" y="2738"/>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27" name="Oval 1628">
                <a:extLst>
                  <a:ext uri="{FF2B5EF4-FFF2-40B4-BE49-F238E27FC236}">
                    <a16:creationId xmlns:a16="http://schemas.microsoft.com/office/drawing/2014/main" id="{75245E94-AC2E-14C9-C73A-5C7406D3A0A4}"/>
                  </a:ext>
                </a:extLst>
              </p:cNvPr>
              <p:cNvSpPr>
                <a:spLocks noChangeArrowheads="1"/>
              </p:cNvSpPr>
              <p:nvPr/>
            </p:nvSpPr>
            <p:spPr bwMode="auto">
              <a:xfrm>
                <a:off x="498" y="2856"/>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28" name="Oval 1629">
                <a:extLst>
                  <a:ext uri="{FF2B5EF4-FFF2-40B4-BE49-F238E27FC236}">
                    <a16:creationId xmlns:a16="http://schemas.microsoft.com/office/drawing/2014/main" id="{6F2961C0-A42A-01B4-72C6-500D2CA48166}"/>
                  </a:ext>
                </a:extLst>
              </p:cNvPr>
              <p:cNvSpPr>
                <a:spLocks noChangeArrowheads="1"/>
              </p:cNvSpPr>
              <p:nvPr/>
            </p:nvSpPr>
            <p:spPr bwMode="auto">
              <a:xfrm>
                <a:off x="498" y="2972"/>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29" name="Oval 1630">
                <a:extLst>
                  <a:ext uri="{FF2B5EF4-FFF2-40B4-BE49-F238E27FC236}">
                    <a16:creationId xmlns:a16="http://schemas.microsoft.com/office/drawing/2014/main" id="{DA502019-921C-A6CA-31C0-562D0CF1B9AE}"/>
                  </a:ext>
                </a:extLst>
              </p:cNvPr>
              <p:cNvSpPr>
                <a:spLocks noChangeArrowheads="1"/>
              </p:cNvSpPr>
              <p:nvPr/>
            </p:nvSpPr>
            <p:spPr bwMode="auto">
              <a:xfrm>
                <a:off x="498" y="3090"/>
                <a:ext cx="72" cy="75"/>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30" name="Oval 1631">
                <a:extLst>
                  <a:ext uri="{FF2B5EF4-FFF2-40B4-BE49-F238E27FC236}">
                    <a16:creationId xmlns:a16="http://schemas.microsoft.com/office/drawing/2014/main" id="{38FD9FA7-89E0-78B3-DE12-7506786924FA}"/>
                  </a:ext>
                </a:extLst>
              </p:cNvPr>
              <p:cNvSpPr>
                <a:spLocks noChangeArrowheads="1"/>
              </p:cNvSpPr>
              <p:nvPr/>
            </p:nvSpPr>
            <p:spPr bwMode="auto">
              <a:xfrm>
                <a:off x="498" y="3209"/>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31" name="Oval 1632">
                <a:extLst>
                  <a:ext uri="{FF2B5EF4-FFF2-40B4-BE49-F238E27FC236}">
                    <a16:creationId xmlns:a16="http://schemas.microsoft.com/office/drawing/2014/main" id="{2B90B810-7D89-9D62-1918-ABEB337ADF54}"/>
                  </a:ext>
                </a:extLst>
              </p:cNvPr>
              <p:cNvSpPr>
                <a:spLocks noChangeArrowheads="1"/>
              </p:cNvSpPr>
              <p:nvPr/>
            </p:nvSpPr>
            <p:spPr bwMode="auto">
              <a:xfrm>
                <a:off x="606" y="1212"/>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32" name="Oval 1633">
                <a:extLst>
                  <a:ext uri="{FF2B5EF4-FFF2-40B4-BE49-F238E27FC236}">
                    <a16:creationId xmlns:a16="http://schemas.microsoft.com/office/drawing/2014/main" id="{47659F9D-03EC-B7D1-BAE4-831016B4009C}"/>
                  </a:ext>
                </a:extLst>
              </p:cNvPr>
              <p:cNvSpPr>
                <a:spLocks noChangeArrowheads="1"/>
              </p:cNvSpPr>
              <p:nvPr/>
            </p:nvSpPr>
            <p:spPr bwMode="auto">
              <a:xfrm>
                <a:off x="606" y="1330"/>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33" name="Oval 1634">
                <a:extLst>
                  <a:ext uri="{FF2B5EF4-FFF2-40B4-BE49-F238E27FC236}">
                    <a16:creationId xmlns:a16="http://schemas.microsoft.com/office/drawing/2014/main" id="{4B6A117B-B4A1-A375-B0C3-CE01E1A70A3B}"/>
                  </a:ext>
                </a:extLst>
              </p:cNvPr>
              <p:cNvSpPr>
                <a:spLocks noChangeArrowheads="1"/>
              </p:cNvSpPr>
              <p:nvPr/>
            </p:nvSpPr>
            <p:spPr bwMode="auto">
              <a:xfrm>
                <a:off x="606" y="1448"/>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34" name="Oval 1635">
                <a:extLst>
                  <a:ext uri="{FF2B5EF4-FFF2-40B4-BE49-F238E27FC236}">
                    <a16:creationId xmlns:a16="http://schemas.microsoft.com/office/drawing/2014/main" id="{3DF09A9B-52F9-01A6-B3DF-D9DD6976AC14}"/>
                  </a:ext>
                </a:extLst>
              </p:cNvPr>
              <p:cNvSpPr>
                <a:spLocks noChangeArrowheads="1"/>
              </p:cNvSpPr>
              <p:nvPr/>
            </p:nvSpPr>
            <p:spPr bwMode="auto">
              <a:xfrm>
                <a:off x="606" y="1564"/>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35" name="Oval 1636">
                <a:extLst>
                  <a:ext uri="{FF2B5EF4-FFF2-40B4-BE49-F238E27FC236}">
                    <a16:creationId xmlns:a16="http://schemas.microsoft.com/office/drawing/2014/main" id="{47292B5E-B0BC-8FAD-2FE5-1483D2CC8CF3}"/>
                  </a:ext>
                </a:extLst>
              </p:cNvPr>
              <p:cNvSpPr>
                <a:spLocks noChangeArrowheads="1"/>
              </p:cNvSpPr>
              <p:nvPr/>
            </p:nvSpPr>
            <p:spPr bwMode="auto">
              <a:xfrm>
                <a:off x="606" y="1682"/>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36" name="Oval 1637">
                <a:extLst>
                  <a:ext uri="{FF2B5EF4-FFF2-40B4-BE49-F238E27FC236}">
                    <a16:creationId xmlns:a16="http://schemas.microsoft.com/office/drawing/2014/main" id="{8A672733-A67A-A949-2B07-751E3FEF8C6D}"/>
                  </a:ext>
                </a:extLst>
              </p:cNvPr>
              <p:cNvSpPr>
                <a:spLocks noChangeArrowheads="1"/>
              </p:cNvSpPr>
              <p:nvPr/>
            </p:nvSpPr>
            <p:spPr bwMode="auto">
              <a:xfrm>
                <a:off x="606" y="1799"/>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37" name="Oval 1638">
                <a:extLst>
                  <a:ext uri="{FF2B5EF4-FFF2-40B4-BE49-F238E27FC236}">
                    <a16:creationId xmlns:a16="http://schemas.microsoft.com/office/drawing/2014/main" id="{7CB609FB-DD02-8E55-20DE-385FFE182B4B}"/>
                  </a:ext>
                </a:extLst>
              </p:cNvPr>
              <p:cNvSpPr>
                <a:spLocks noChangeArrowheads="1"/>
              </p:cNvSpPr>
              <p:nvPr/>
            </p:nvSpPr>
            <p:spPr bwMode="auto">
              <a:xfrm>
                <a:off x="606" y="1917"/>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38" name="Oval 1639">
                <a:extLst>
                  <a:ext uri="{FF2B5EF4-FFF2-40B4-BE49-F238E27FC236}">
                    <a16:creationId xmlns:a16="http://schemas.microsoft.com/office/drawing/2014/main" id="{6428505C-1E90-E042-0AA5-DDC9306F27AB}"/>
                  </a:ext>
                </a:extLst>
              </p:cNvPr>
              <p:cNvSpPr>
                <a:spLocks noChangeArrowheads="1"/>
              </p:cNvSpPr>
              <p:nvPr/>
            </p:nvSpPr>
            <p:spPr bwMode="auto">
              <a:xfrm>
                <a:off x="606" y="2035"/>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39" name="Oval 1640">
                <a:extLst>
                  <a:ext uri="{FF2B5EF4-FFF2-40B4-BE49-F238E27FC236}">
                    <a16:creationId xmlns:a16="http://schemas.microsoft.com/office/drawing/2014/main" id="{302BE2F0-A273-C717-D1A4-977222FC810B}"/>
                  </a:ext>
                </a:extLst>
              </p:cNvPr>
              <p:cNvSpPr>
                <a:spLocks noChangeArrowheads="1"/>
              </p:cNvSpPr>
              <p:nvPr/>
            </p:nvSpPr>
            <p:spPr bwMode="auto">
              <a:xfrm>
                <a:off x="606" y="2151"/>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40" name="Oval 1641">
                <a:extLst>
                  <a:ext uri="{FF2B5EF4-FFF2-40B4-BE49-F238E27FC236}">
                    <a16:creationId xmlns:a16="http://schemas.microsoft.com/office/drawing/2014/main" id="{8E128806-0872-644F-6857-9FCEF76D08C0}"/>
                  </a:ext>
                </a:extLst>
              </p:cNvPr>
              <p:cNvSpPr>
                <a:spLocks noChangeArrowheads="1"/>
              </p:cNvSpPr>
              <p:nvPr/>
            </p:nvSpPr>
            <p:spPr bwMode="auto">
              <a:xfrm>
                <a:off x="606" y="2269"/>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41" name="Oval 1642">
                <a:extLst>
                  <a:ext uri="{FF2B5EF4-FFF2-40B4-BE49-F238E27FC236}">
                    <a16:creationId xmlns:a16="http://schemas.microsoft.com/office/drawing/2014/main" id="{E31CC5C4-4C48-155A-C1D6-726ED35B81C0}"/>
                  </a:ext>
                </a:extLst>
              </p:cNvPr>
              <p:cNvSpPr>
                <a:spLocks noChangeArrowheads="1"/>
              </p:cNvSpPr>
              <p:nvPr/>
            </p:nvSpPr>
            <p:spPr bwMode="auto">
              <a:xfrm>
                <a:off x="606" y="2385"/>
                <a:ext cx="72" cy="77"/>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42" name="Oval 1643">
                <a:extLst>
                  <a:ext uri="{FF2B5EF4-FFF2-40B4-BE49-F238E27FC236}">
                    <a16:creationId xmlns:a16="http://schemas.microsoft.com/office/drawing/2014/main" id="{9D62DFC5-2D07-CFB0-2878-A07B03D0EB3F}"/>
                  </a:ext>
                </a:extLst>
              </p:cNvPr>
              <p:cNvSpPr>
                <a:spLocks noChangeArrowheads="1"/>
              </p:cNvSpPr>
              <p:nvPr/>
            </p:nvSpPr>
            <p:spPr bwMode="auto">
              <a:xfrm>
                <a:off x="606" y="2504"/>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43" name="Oval 1644">
                <a:extLst>
                  <a:ext uri="{FF2B5EF4-FFF2-40B4-BE49-F238E27FC236}">
                    <a16:creationId xmlns:a16="http://schemas.microsoft.com/office/drawing/2014/main" id="{41FDF8A3-3156-B818-0C1A-D997B973FA94}"/>
                  </a:ext>
                </a:extLst>
              </p:cNvPr>
              <p:cNvSpPr>
                <a:spLocks noChangeArrowheads="1"/>
              </p:cNvSpPr>
              <p:nvPr/>
            </p:nvSpPr>
            <p:spPr bwMode="auto">
              <a:xfrm>
                <a:off x="606" y="2622"/>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44" name="Oval 1645">
                <a:extLst>
                  <a:ext uri="{FF2B5EF4-FFF2-40B4-BE49-F238E27FC236}">
                    <a16:creationId xmlns:a16="http://schemas.microsoft.com/office/drawing/2014/main" id="{DA8A2B5C-030F-BD6C-08C0-EF097198E94A}"/>
                  </a:ext>
                </a:extLst>
              </p:cNvPr>
              <p:cNvSpPr>
                <a:spLocks noChangeArrowheads="1"/>
              </p:cNvSpPr>
              <p:nvPr/>
            </p:nvSpPr>
            <p:spPr bwMode="auto">
              <a:xfrm>
                <a:off x="606" y="2738"/>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45" name="Oval 1646">
                <a:extLst>
                  <a:ext uri="{FF2B5EF4-FFF2-40B4-BE49-F238E27FC236}">
                    <a16:creationId xmlns:a16="http://schemas.microsoft.com/office/drawing/2014/main" id="{D913D82F-21E0-088B-4482-EC5D956209D2}"/>
                  </a:ext>
                </a:extLst>
              </p:cNvPr>
              <p:cNvSpPr>
                <a:spLocks noChangeArrowheads="1"/>
              </p:cNvSpPr>
              <p:nvPr/>
            </p:nvSpPr>
            <p:spPr bwMode="auto">
              <a:xfrm>
                <a:off x="606" y="2856"/>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46" name="Oval 1647">
                <a:extLst>
                  <a:ext uri="{FF2B5EF4-FFF2-40B4-BE49-F238E27FC236}">
                    <a16:creationId xmlns:a16="http://schemas.microsoft.com/office/drawing/2014/main" id="{B13CB154-1BB7-49C0-DA6D-E1868DDC708B}"/>
                  </a:ext>
                </a:extLst>
              </p:cNvPr>
              <p:cNvSpPr>
                <a:spLocks noChangeArrowheads="1"/>
              </p:cNvSpPr>
              <p:nvPr/>
            </p:nvSpPr>
            <p:spPr bwMode="auto">
              <a:xfrm>
                <a:off x="606" y="3090"/>
                <a:ext cx="72" cy="75"/>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47" name="Oval 1648">
                <a:extLst>
                  <a:ext uri="{FF2B5EF4-FFF2-40B4-BE49-F238E27FC236}">
                    <a16:creationId xmlns:a16="http://schemas.microsoft.com/office/drawing/2014/main" id="{F9E36C86-CEB3-BA0D-5B78-61C097BE41EE}"/>
                  </a:ext>
                </a:extLst>
              </p:cNvPr>
              <p:cNvSpPr>
                <a:spLocks noChangeArrowheads="1"/>
              </p:cNvSpPr>
              <p:nvPr/>
            </p:nvSpPr>
            <p:spPr bwMode="auto">
              <a:xfrm>
                <a:off x="606" y="3209"/>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48" name="Oval 1649">
                <a:extLst>
                  <a:ext uri="{FF2B5EF4-FFF2-40B4-BE49-F238E27FC236}">
                    <a16:creationId xmlns:a16="http://schemas.microsoft.com/office/drawing/2014/main" id="{52823792-7DDB-4514-CB0D-266622EA9E72}"/>
                  </a:ext>
                </a:extLst>
              </p:cNvPr>
              <p:cNvSpPr>
                <a:spLocks noChangeArrowheads="1"/>
              </p:cNvSpPr>
              <p:nvPr/>
            </p:nvSpPr>
            <p:spPr bwMode="auto">
              <a:xfrm>
                <a:off x="720" y="1212"/>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49" name="Oval 1650">
                <a:extLst>
                  <a:ext uri="{FF2B5EF4-FFF2-40B4-BE49-F238E27FC236}">
                    <a16:creationId xmlns:a16="http://schemas.microsoft.com/office/drawing/2014/main" id="{EC05D147-AA34-765C-D2B1-2AB8D97D1A60}"/>
                  </a:ext>
                </a:extLst>
              </p:cNvPr>
              <p:cNvSpPr>
                <a:spLocks noChangeArrowheads="1"/>
              </p:cNvSpPr>
              <p:nvPr/>
            </p:nvSpPr>
            <p:spPr bwMode="auto">
              <a:xfrm>
                <a:off x="720" y="1330"/>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50" name="Oval 1651">
                <a:extLst>
                  <a:ext uri="{FF2B5EF4-FFF2-40B4-BE49-F238E27FC236}">
                    <a16:creationId xmlns:a16="http://schemas.microsoft.com/office/drawing/2014/main" id="{078A2004-2FBD-7568-C830-5B64C8C44B3A}"/>
                  </a:ext>
                </a:extLst>
              </p:cNvPr>
              <p:cNvSpPr>
                <a:spLocks noChangeArrowheads="1"/>
              </p:cNvSpPr>
              <p:nvPr/>
            </p:nvSpPr>
            <p:spPr bwMode="auto">
              <a:xfrm>
                <a:off x="720" y="1448"/>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51" name="Oval 1652">
                <a:extLst>
                  <a:ext uri="{FF2B5EF4-FFF2-40B4-BE49-F238E27FC236}">
                    <a16:creationId xmlns:a16="http://schemas.microsoft.com/office/drawing/2014/main" id="{4CE418F2-044B-2317-6EA5-685A618C1D64}"/>
                  </a:ext>
                </a:extLst>
              </p:cNvPr>
              <p:cNvSpPr>
                <a:spLocks noChangeArrowheads="1"/>
              </p:cNvSpPr>
              <p:nvPr/>
            </p:nvSpPr>
            <p:spPr bwMode="auto">
              <a:xfrm>
                <a:off x="720" y="1564"/>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52" name="Oval 1653">
                <a:extLst>
                  <a:ext uri="{FF2B5EF4-FFF2-40B4-BE49-F238E27FC236}">
                    <a16:creationId xmlns:a16="http://schemas.microsoft.com/office/drawing/2014/main" id="{0947D4BF-0390-6C46-DF1E-CB7A3D10901E}"/>
                  </a:ext>
                </a:extLst>
              </p:cNvPr>
              <p:cNvSpPr>
                <a:spLocks noChangeArrowheads="1"/>
              </p:cNvSpPr>
              <p:nvPr/>
            </p:nvSpPr>
            <p:spPr bwMode="auto">
              <a:xfrm>
                <a:off x="720" y="1682"/>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53" name="Oval 1654">
                <a:extLst>
                  <a:ext uri="{FF2B5EF4-FFF2-40B4-BE49-F238E27FC236}">
                    <a16:creationId xmlns:a16="http://schemas.microsoft.com/office/drawing/2014/main" id="{76935502-2F8B-1A7B-B60E-BAEAADA2B299}"/>
                  </a:ext>
                </a:extLst>
              </p:cNvPr>
              <p:cNvSpPr>
                <a:spLocks noChangeArrowheads="1"/>
              </p:cNvSpPr>
              <p:nvPr/>
            </p:nvSpPr>
            <p:spPr bwMode="auto">
              <a:xfrm>
                <a:off x="720" y="1799"/>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54" name="Oval 1655">
                <a:extLst>
                  <a:ext uri="{FF2B5EF4-FFF2-40B4-BE49-F238E27FC236}">
                    <a16:creationId xmlns:a16="http://schemas.microsoft.com/office/drawing/2014/main" id="{CDA73334-4D58-587E-D0EA-1D3208ADD816}"/>
                  </a:ext>
                </a:extLst>
              </p:cNvPr>
              <p:cNvSpPr>
                <a:spLocks noChangeArrowheads="1"/>
              </p:cNvSpPr>
              <p:nvPr/>
            </p:nvSpPr>
            <p:spPr bwMode="auto">
              <a:xfrm>
                <a:off x="720" y="1917"/>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55" name="Oval 1656">
                <a:extLst>
                  <a:ext uri="{FF2B5EF4-FFF2-40B4-BE49-F238E27FC236}">
                    <a16:creationId xmlns:a16="http://schemas.microsoft.com/office/drawing/2014/main" id="{E4607AF7-72E3-0428-CF26-7E96FDF95624}"/>
                  </a:ext>
                </a:extLst>
              </p:cNvPr>
              <p:cNvSpPr>
                <a:spLocks noChangeArrowheads="1"/>
              </p:cNvSpPr>
              <p:nvPr/>
            </p:nvSpPr>
            <p:spPr bwMode="auto">
              <a:xfrm>
                <a:off x="720" y="2035"/>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56" name="Oval 1657">
                <a:extLst>
                  <a:ext uri="{FF2B5EF4-FFF2-40B4-BE49-F238E27FC236}">
                    <a16:creationId xmlns:a16="http://schemas.microsoft.com/office/drawing/2014/main" id="{3B8BDEF8-F0E3-F251-722D-A6E787966D69}"/>
                  </a:ext>
                </a:extLst>
              </p:cNvPr>
              <p:cNvSpPr>
                <a:spLocks noChangeArrowheads="1"/>
              </p:cNvSpPr>
              <p:nvPr/>
            </p:nvSpPr>
            <p:spPr bwMode="auto">
              <a:xfrm>
                <a:off x="720" y="2151"/>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57" name="Oval 1658">
                <a:extLst>
                  <a:ext uri="{FF2B5EF4-FFF2-40B4-BE49-F238E27FC236}">
                    <a16:creationId xmlns:a16="http://schemas.microsoft.com/office/drawing/2014/main" id="{93B8D1C9-ECF9-B786-4FCC-AE2FC9C1F654}"/>
                  </a:ext>
                </a:extLst>
              </p:cNvPr>
              <p:cNvSpPr>
                <a:spLocks noChangeArrowheads="1"/>
              </p:cNvSpPr>
              <p:nvPr/>
            </p:nvSpPr>
            <p:spPr bwMode="auto">
              <a:xfrm>
                <a:off x="720" y="2269"/>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58" name="Oval 1659">
                <a:extLst>
                  <a:ext uri="{FF2B5EF4-FFF2-40B4-BE49-F238E27FC236}">
                    <a16:creationId xmlns:a16="http://schemas.microsoft.com/office/drawing/2014/main" id="{47CAB10D-3650-4323-7430-73E8B7DA1D2F}"/>
                  </a:ext>
                </a:extLst>
              </p:cNvPr>
              <p:cNvSpPr>
                <a:spLocks noChangeArrowheads="1"/>
              </p:cNvSpPr>
              <p:nvPr/>
            </p:nvSpPr>
            <p:spPr bwMode="auto">
              <a:xfrm>
                <a:off x="720" y="2385"/>
                <a:ext cx="72" cy="77"/>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59" name="Oval 1660">
                <a:extLst>
                  <a:ext uri="{FF2B5EF4-FFF2-40B4-BE49-F238E27FC236}">
                    <a16:creationId xmlns:a16="http://schemas.microsoft.com/office/drawing/2014/main" id="{9687C913-4C8B-7C3A-5D8F-B6775BA4F31B}"/>
                  </a:ext>
                </a:extLst>
              </p:cNvPr>
              <p:cNvSpPr>
                <a:spLocks noChangeArrowheads="1"/>
              </p:cNvSpPr>
              <p:nvPr/>
            </p:nvSpPr>
            <p:spPr bwMode="auto">
              <a:xfrm>
                <a:off x="720" y="2504"/>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60" name="Oval 1661">
                <a:extLst>
                  <a:ext uri="{FF2B5EF4-FFF2-40B4-BE49-F238E27FC236}">
                    <a16:creationId xmlns:a16="http://schemas.microsoft.com/office/drawing/2014/main" id="{4E9ADBB1-EF31-AE04-F518-F326129BDB60}"/>
                  </a:ext>
                </a:extLst>
              </p:cNvPr>
              <p:cNvSpPr>
                <a:spLocks noChangeArrowheads="1"/>
              </p:cNvSpPr>
              <p:nvPr/>
            </p:nvSpPr>
            <p:spPr bwMode="auto">
              <a:xfrm>
                <a:off x="720" y="2622"/>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61" name="Oval 1662">
                <a:extLst>
                  <a:ext uri="{FF2B5EF4-FFF2-40B4-BE49-F238E27FC236}">
                    <a16:creationId xmlns:a16="http://schemas.microsoft.com/office/drawing/2014/main" id="{69E838CC-F0AB-41DB-948B-4A90925149C0}"/>
                  </a:ext>
                </a:extLst>
              </p:cNvPr>
              <p:cNvSpPr>
                <a:spLocks noChangeArrowheads="1"/>
              </p:cNvSpPr>
              <p:nvPr/>
            </p:nvSpPr>
            <p:spPr bwMode="auto">
              <a:xfrm>
                <a:off x="720" y="2738"/>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62" name="Oval 1663">
                <a:extLst>
                  <a:ext uri="{FF2B5EF4-FFF2-40B4-BE49-F238E27FC236}">
                    <a16:creationId xmlns:a16="http://schemas.microsoft.com/office/drawing/2014/main" id="{794368E3-BC78-5FB2-4EBE-07A0A858E743}"/>
                  </a:ext>
                </a:extLst>
              </p:cNvPr>
              <p:cNvSpPr>
                <a:spLocks noChangeArrowheads="1"/>
              </p:cNvSpPr>
              <p:nvPr/>
            </p:nvSpPr>
            <p:spPr bwMode="auto">
              <a:xfrm>
                <a:off x="720" y="2856"/>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63" name="Oval 1664">
                <a:extLst>
                  <a:ext uri="{FF2B5EF4-FFF2-40B4-BE49-F238E27FC236}">
                    <a16:creationId xmlns:a16="http://schemas.microsoft.com/office/drawing/2014/main" id="{147EEB03-DB2E-6C4E-CE2E-E01A1017CF12}"/>
                  </a:ext>
                </a:extLst>
              </p:cNvPr>
              <p:cNvSpPr>
                <a:spLocks noChangeArrowheads="1"/>
              </p:cNvSpPr>
              <p:nvPr/>
            </p:nvSpPr>
            <p:spPr bwMode="auto">
              <a:xfrm>
                <a:off x="720" y="2972"/>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64" name="Oval 1665">
                <a:extLst>
                  <a:ext uri="{FF2B5EF4-FFF2-40B4-BE49-F238E27FC236}">
                    <a16:creationId xmlns:a16="http://schemas.microsoft.com/office/drawing/2014/main" id="{F2F92BBC-6000-257B-66A0-FE4FCB4EB487}"/>
                  </a:ext>
                </a:extLst>
              </p:cNvPr>
              <p:cNvSpPr>
                <a:spLocks noChangeArrowheads="1"/>
              </p:cNvSpPr>
              <p:nvPr/>
            </p:nvSpPr>
            <p:spPr bwMode="auto">
              <a:xfrm>
                <a:off x="720" y="3090"/>
                <a:ext cx="72" cy="75"/>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65" name="Oval 1666">
                <a:extLst>
                  <a:ext uri="{FF2B5EF4-FFF2-40B4-BE49-F238E27FC236}">
                    <a16:creationId xmlns:a16="http://schemas.microsoft.com/office/drawing/2014/main" id="{9C302663-DA68-CCF1-6CB6-BEE2652A746A}"/>
                  </a:ext>
                </a:extLst>
              </p:cNvPr>
              <p:cNvSpPr>
                <a:spLocks noChangeArrowheads="1"/>
              </p:cNvSpPr>
              <p:nvPr/>
            </p:nvSpPr>
            <p:spPr bwMode="auto">
              <a:xfrm>
                <a:off x="832" y="1330"/>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66" name="Oval 1667">
                <a:extLst>
                  <a:ext uri="{FF2B5EF4-FFF2-40B4-BE49-F238E27FC236}">
                    <a16:creationId xmlns:a16="http://schemas.microsoft.com/office/drawing/2014/main" id="{689136FD-2734-F9A9-25D1-7EA5DB9169A8}"/>
                  </a:ext>
                </a:extLst>
              </p:cNvPr>
              <p:cNvSpPr>
                <a:spLocks noChangeArrowheads="1"/>
              </p:cNvSpPr>
              <p:nvPr/>
            </p:nvSpPr>
            <p:spPr bwMode="auto">
              <a:xfrm>
                <a:off x="832" y="1448"/>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67" name="Oval 1668">
                <a:extLst>
                  <a:ext uri="{FF2B5EF4-FFF2-40B4-BE49-F238E27FC236}">
                    <a16:creationId xmlns:a16="http://schemas.microsoft.com/office/drawing/2014/main" id="{2B8227F3-D690-54D8-C03A-AE078625576D}"/>
                  </a:ext>
                </a:extLst>
              </p:cNvPr>
              <p:cNvSpPr>
                <a:spLocks noChangeArrowheads="1"/>
              </p:cNvSpPr>
              <p:nvPr/>
            </p:nvSpPr>
            <p:spPr bwMode="auto">
              <a:xfrm>
                <a:off x="832" y="1564"/>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68" name="Oval 1669">
                <a:extLst>
                  <a:ext uri="{FF2B5EF4-FFF2-40B4-BE49-F238E27FC236}">
                    <a16:creationId xmlns:a16="http://schemas.microsoft.com/office/drawing/2014/main" id="{44901860-548F-B87D-36BE-4B9420C512E7}"/>
                  </a:ext>
                </a:extLst>
              </p:cNvPr>
              <p:cNvSpPr>
                <a:spLocks noChangeArrowheads="1"/>
              </p:cNvSpPr>
              <p:nvPr/>
            </p:nvSpPr>
            <p:spPr bwMode="auto">
              <a:xfrm>
                <a:off x="832" y="1682"/>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69" name="Oval 1670">
                <a:extLst>
                  <a:ext uri="{FF2B5EF4-FFF2-40B4-BE49-F238E27FC236}">
                    <a16:creationId xmlns:a16="http://schemas.microsoft.com/office/drawing/2014/main" id="{0E5D0418-F083-33A8-E9E7-A71C399CBC58}"/>
                  </a:ext>
                </a:extLst>
              </p:cNvPr>
              <p:cNvSpPr>
                <a:spLocks noChangeArrowheads="1"/>
              </p:cNvSpPr>
              <p:nvPr/>
            </p:nvSpPr>
            <p:spPr bwMode="auto">
              <a:xfrm>
                <a:off x="832" y="1799"/>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70" name="Oval 1671">
                <a:extLst>
                  <a:ext uri="{FF2B5EF4-FFF2-40B4-BE49-F238E27FC236}">
                    <a16:creationId xmlns:a16="http://schemas.microsoft.com/office/drawing/2014/main" id="{DDEC9BCF-60FB-33B2-5855-5E6036969A52}"/>
                  </a:ext>
                </a:extLst>
              </p:cNvPr>
              <p:cNvSpPr>
                <a:spLocks noChangeArrowheads="1"/>
              </p:cNvSpPr>
              <p:nvPr/>
            </p:nvSpPr>
            <p:spPr bwMode="auto">
              <a:xfrm>
                <a:off x="832" y="1917"/>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71" name="Oval 1672">
                <a:extLst>
                  <a:ext uri="{FF2B5EF4-FFF2-40B4-BE49-F238E27FC236}">
                    <a16:creationId xmlns:a16="http://schemas.microsoft.com/office/drawing/2014/main" id="{13DF3BCA-4AC9-AE12-D20C-8FF537565D73}"/>
                  </a:ext>
                </a:extLst>
              </p:cNvPr>
              <p:cNvSpPr>
                <a:spLocks noChangeArrowheads="1"/>
              </p:cNvSpPr>
              <p:nvPr/>
            </p:nvSpPr>
            <p:spPr bwMode="auto">
              <a:xfrm>
                <a:off x="832" y="2035"/>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72" name="Oval 1673">
                <a:extLst>
                  <a:ext uri="{FF2B5EF4-FFF2-40B4-BE49-F238E27FC236}">
                    <a16:creationId xmlns:a16="http://schemas.microsoft.com/office/drawing/2014/main" id="{392FE7E3-5B3B-3415-06C7-BA064585B6F9}"/>
                  </a:ext>
                </a:extLst>
              </p:cNvPr>
              <p:cNvSpPr>
                <a:spLocks noChangeArrowheads="1"/>
              </p:cNvSpPr>
              <p:nvPr/>
            </p:nvSpPr>
            <p:spPr bwMode="auto">
              <a:xfrm>
                <a:off x="832" y="2151"/>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73" name="Oval 1674">
                <a:extLst>
                  <a:ext uri="{FF2B5EF4-FFF2-40B4-BE49-F238E27FC236}">
                    <a16:creationId xmlns:a16="http://schemas.microsoft.com/office/drawing/2014/main" id="{1D0AAA07-4A53-07D5-C799-1BBCC974BE36}"/>
                  </a:ext>
                </a:extLst>
              </p:cNvPr>
              <p:cNvSpPr>
                <a:spLocks noChangeArrowheads="1"/>
              </p:cNvSpPr>
              <p:nvPr/>
            </p:nvSpPr>
            <p:spPr bwMode="auto">
              <a:xfrm>
                <a:off x="832" y="2269"/>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74" name="Oval 1675">
                <a:extLst>
                  <a:ext uri="{FF2B5EF4-FFF2-40B4-BE49-F238E27FC236}">
                    <a16:creationId xmlns:a16="http://schemas.microsoft.com/office/drawing/2014/main" id="{28871A0F-9691-F263-0B27-F1452A683C72}"/>
                  </a:ext>
                </a:extLst>
              </p:cNvPr>
              <p:cNvSpPr>
                <a:spLocks noChangeArrowheads="1"/>
              </p:cNvSpPr>
              <p:nvPr/>
            </p:nvSpPr>
            <p:spPr bwMode="auto">
              <a:xfrm>
                <a:off x="832" y="2385"/>
                <a:ext cx="72" cy="77"/>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75" name="Oval 1676">
                <a:extLst>
                  <a:ext uri="{FF2B5EF4-FFF2-40B4-BE49-F238E27FC236}">
                    <a16:creationId xmlns:a16="http://schemas.microsoft.com/office/drawing/2014/main" id="{AB4B156F-E039-DA8E-502C-77C2FCD84FFF}"/>
                  </a:ext>
                </a:extLst>
              </p:cNvPr>
              <p:cNvSpPr>
                <a:spLocks noChangeArrowheads="1"/>
              </p:cNvSpPr>
              <p:nvPr/>
            </p:nvSpPr>
            <p:spPr bwMode="auto">
              <a:xfrm>
                <a:off x="832" y="2504"/>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76" name="Oval 1677">
                <a:extLst>
                  <a:ext uri="{FF2B5EF4-FFF2-40B4-BE49-F238E27FC236}">
                    <a16:creationId xmlns:a16="http://schemas.microsoft.com/office/drawing/2014/main" id="{546D272F-817B-164F-F76E-8D6ACD693170}"/>
                  </a:ext>
                </a:extLst>
              </p:cNvPr>
              <p:cNvSpPr>
                <a:spLocks noChangeArrowheads="1"/>
              </p:cNvSpPr>
              <p:nvPr/>
            </p:nvSpPr>
            <p:spPr bwMode="auto">
              <a:xfrm>
                <a:off x="832" y="2622"/>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77" name="Oval 1678">
                <a:extLst>
                  <a:ext uri="{FF2B5EF4-FFF2-40B4-BE49-F238E27FC236}">
                    <a16:creationId xmlns:a16="http://schemas.microsoft.com/office/drawing/2014/main" id="{688C7FF4-7FFA-B5A9-84A1-3BBAFC6A5C8E}"/>
                  </a:ext>
                </a:extLst>
              </p:cNvPr>
              <p:cNvSpPr>
                <a:spLocks noChangeArrowheads="1"/>
              </p:cNvSpPr>
              <p:nvPr/>
            </p:nvSpPr>
            <p:spPr bwMode="auto">
              <a:xfrm>
                <a:off x="832" y="2738"/>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78" name="Oval 1679">
                <a:extLst>
                  <a:ext uri="{FF2B5EF4-FFF2-40B4-BE49-F238E27FC236}">
                    <a16:creationId xmlns:a16="http://schemas.microsoft.com/office/drawing/2014/main" id="{076A635A-9F90-E178-AB0F-0EA9E2DD8895}"/>
                  </a:ext>
                </a:extLst>
              </p:cNvPr>
              <p:cNvSpPr>
                <a:spLocks noChangeArrowheads="1"/>
              </p:cNvSpPr>
              <p:nvPr/>
            </p:nvSpPr>
            <p:spPr bwMode="auto">
              <a:xfrm>
                <a:off x="948" y="1330"/>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79" name="Oval 1680">
                <a:extLst>
                  <a:ext uri="{FF2B5EF4-FFF2-40B4-BE49-F238E27FC236}">
                    <a16:creationId xmlns:a16="http://schemas.microsoft.com/office/drawing/2014/main" id="{B23FEE0C-678B-988F-7AEE-42D9D3CBE6B2}"/>
                  </a:ext>
                </a:extLst>
              </p:cNvPr>
              <p:cNvSpPr>
                <a:spLocks noChangeArrowheads="1"/>
              </p:cNvSpPr>
              <p:nvPr/>
            </p:nvSpPr>
            <p:spPr bwMode="auto">
              <a:xfrm>
                <a:off x="948" y="1448"/>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80" name="Oval 1681">
                <a:extLst>
                  <a:ext uri="{FF2B5EF4-FFF2-40B4-BE49-F238E27FC236}">
                    <a16:creationId xmlns:a16="http://schemas.microsoft.com/office/drawing/2014/main" id="{8398665A-7046-6D5F-2A02-287AA3E0C615}"/>
                  </a:ext>
                </a:extLst>
              </p:cNvPr>
              <p:cNvSpPr>
                <a:spLocks noChangeArrowheads="1"/>
              </p:cNvSpPr>
              <p:nvPr/>
            </p:nvSpPr>
            <p:spPr bwMode="auto">
              <a:xfrm>
                <a:off x="948" y="1564"/>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81" name="Oval 1682">
                <a:extLst>
                  <a:ext uri="{FF2B5EF4-FFF2-40B4-BE49-F238E27FC236}">
                    <a16:creationId xmlns:a16="http://schemas.microsoft.com/office/drawing/2014/main" id="{57E912BC-DC46-EEB2-9446-7F392EB20C8B}"/>
                  </a:ext>
                </a:extLst>
              </p:cNvPr>
              <p:cNvSpPr>
                <a:spLocks noChangeArrowheads="1"/>
              </p:cNvSpPr>
              <p:nvPr/>
            </p:nvSpPr>
            <p:spPr bwMode="auto">
              <a:xfrm>
                <a:off x="948" y="1682"/>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82" name="Oval 1683">
                <a:extLst>
                  <a:ext uri="{FF2B5EF4-FFF2-40B4-BE49-F238E27FC236}">
                    <a16:creationId xmlns:a16="http://schemas.microsoft.com/office/drawing/2014/main" id="{3404BB89-530C-5320-1598-087598DC67A2}"/>
                  </a:ext>
                </a:extLst>
              </p:cNvPr>
              <p:cNvSpPr>
                <a:spLocks noChangeArrowheads="1"/>
              </p:cNvSpPr>
              <p:nvPr/>
            </p:nvSpPr>
            <p:spPr bwMode="auto">
              <a:xfrm>
                <a:off x="948" y="1799"/>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83" name="Oval 1684">
                <a:extLst>
                  <a:ext uri="{FF2B5EF4-FFF2-40B4-BE49-F238E27FC236}">
                    <a16:creationId xmlns:a16="http://schemas.microsoft.com/office/drawing/2014/main" id="{B139A21A-F6C7-3048-4818-482D4E5E06BA}"/>
                  </a:ext>
                </a:extLst>
              </p:cNvPr>
              <p:cNvSpPr>
                <a:spLocks noChangeArrowheads="1"/>
              </p:cNvSpPr>
              <p:nvPr/>
            </p:nvSpPr>
            <p:spPr bwMode="auto">
              <a:xfrm>
                <a:off x="948" y="1917"/>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84" name="Oval 1685">
                <a:extLst>
                  <a:ext uri="{FF2B5EF4-FFF2-40B4-BE49-F238E27FC236}">
                    <a16:creationId xmlns:a16="http://schemas.microsoft.com/office/drawing/2014/main" id="{3DC9112B-D18C-A077-4B09-3A8D9E80FCFD}"/>
                  </a:ext>
                </a:extLst>
              </p:cNvPr>
              <p:cNvSpPr>
                <a:spLocks noChangeArrowheads="1"/>
              </p:cNvSpPr>
              <p:nvPr/>
            </p:nvSpPr>
            <p:spPr bwMode="auto">
              <a:xfrm>
                <a:off x="948" y="2035"/>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85" name="Oval 1686">
                <a:extLst>
                  <a:ext uri="{FF2B5EF4-FFF2-40B4-BE49-F238E27FC236}">
                    <a16:creationId xmlns:a16="http://schemas.microsoft.com/office/drawing/2014/main" id="{7104B501-E7F3-D9CC-9F22-76303103F2E9}"/>
                  </a:ext>
                </a:extLst>
              </p:cNvPr>
              <p:cNvSpPr>
                <a:spLocks noChangeArrowheads="1"/>
              </p:cNvSpPr>
              <p:nvPr/>
            </p:nvSpPr>
            <p:spPr bwMode="auto">
              <a:xfrm>
                <a:off x="948" y="2151"/>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86" name="Oval 1687">
                <a:extLst>
                  <a:ext uri="{FF2B5EF4-FFF2-40B4-BE49-F238E27FC236}">
                    <a16:creationId xmlns:a16="http://schemas.microsoft.com/office/drawing/2014/main" id="{77DD0436-A980-97C5-93F2-60C396160147}"/>
                  </a:ext>
                </a:extLst>
              </p:cNvPr>
              <p:cNvSpPr>
                <a:spLocks noChangeArrowheads="1"/>
              </p:cNvSpPr>
              <p:nvPr/>
            </p:nvSpPr>
            <p:spPr bwMode="auto">
              <a:xfrm>
                <a:off x="948" y="2269"/>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87" name="Oval 1688">
                <a:extLst>
                  <a:ext uri="{FF2B5EF4-FFF2-40B4-BE49-F238E27FC236}">
                    <a16:creationId xmlns:a16="http://schemas.microsoft.com/office/drawing/2014/main" id="{7AD6FBD9-FB7F-E3DD-F766-A2C107AE59DF}"/>
                  </a:ext>
                </a:extLst>
              </p:cNvPr>
              <p:cNvSpPr>
                <a:spLocks noChangeArrowheads="1"/>
              </p:cNvSpPr>
              <p:nvPr/>
            </p:nvSpPr>
            <p:spPr bwMode="auto">
              <a:xfrm>
                <a:off x="948" y="2385"/>
                <a:ext cx="72" cy="77"/>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88" name="Oval 1689">
                <a:extLst>
                  <a:ext uri="{FF2B5EF4-FFF2-40B4-BE49-F238E27FC236}">
                    <a16:creationId xmlns:a16="http://schemas.microsoft.com/office/drawing/2014/main" id="{438AF3E4-FF03-8F8B-1602-DAFE400215F6}"/>
                  </a:ext>
                </a:extLst>
              </p:cNvPr>
              <p:cNvSpPr>
                <a:spLocks noChangeArrowheads="1"/>
              </p:cNvSpPr>
              <p:nvPr/>
            </p:nvSpPr>
            <p:spPr bwMode="auto">
              <a:xfrm>
                <a:off x="948" y="2504"/>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89" name="Oval 1690">
                <a:extLst>
                  <a:ext uri="{FF2B5EF4-FFF2-40B4-BE49-F238E27FC236}">
                    <a16:creationId xmlns:a16="http://schemas.microsoft.com/office/drawing/2014/main" id="{F2201E1D-15B9-5FAB-77B6-EBED969F3725}"/>
                  </a:ext>
                </a:extLst>
              </p:cNvPr>
              <p:cNvSpPr>
                <a:spLocks noChangeArrowheads="1"/>
              </p:cNvSpPr>
              <p:nvPr/>
            </p:nvSpPr>
            <p:spPr bwMode="auto">
              <a:xfrm>
                <a:off x="948" y="2622"/>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90" name="Oval 1691">
                <a:extLst>
                  <a:ext uri="{FF2B5EF4-FFF2-40B4-BE49-F238E27FC236}">
                    <a16:creationId xmlns:a16="http://schemas.microsoft.com/office/drawing/2014/main" id="{01C6620F-4D4A-B695-083B-26A7CC58A606}"/>
                  </a:ext>
                </a:extLst>
              </p:cNvPr>
              <p:cNvSpPr>
                <a:spLocks noChangeArrowheads="1"/>
              </p:cNvSpPr>
              <p:nvPr/>
            </p:nvSpPr>
            <p:spPr bwMode="auto">
              <a:xfrm>
                <a:off x="948" y="2738"/>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91" name="Oval 1692">
                <a:extLst>
                  <a:ext uri="{FF2B5EF4-FFF2-40B4-BE49-F238E27FC236}">
                    <a16:creationId xmlns:a16="http://schemas.microsoft.com/office/drawing/2014/main" id="{CCE6C6EB-6CDE-4B6B-315A-30E872A5E607}"/>
                  </a:ext>
                </a:extLst>
              </p:cNvPr>
              <p:cNvSpPr>
                <a:spLocks noChangeArrowheads="1"/>
              </p:cNvSpPr>
              <p:nvPr/>
            </p:nvSpPr>
            <p:spPr bwMode="auto">
              <a:xfrm>
                <a:off x="1058" y="1330"/>
                <a:ext cx="73"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92" name="Oval 1693">
                <a:extLst>
                  <a:ext uri="{FF2B5EF4-FFF2-40B4-BE49-F238E27FC236}">
                    <a16:creationId xmlns:a16="http://schemas.microsoft.com/office/drawing/2014/main" id="{08D1F4D1-CEA0-B6A1-EDE4-1CF8956D3A7E}"/>
                  </a:ext>
                </a:extLst>
              </p:cNvPr>
              <p:cNvSpPr>
                <a:spLocks noChangeArrowheads="1"/>
              </p:cNvSpPr>
              <p:nvPr/>
            </p:nvSpPr>
            <p:spPr bwMode="auto">
              <a:xfrm>
                <a:off x="1058" y="1448"/>
                <a:ext cx="73"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93" name="Oval 1694">
                <a:extLst>
                  <a:ext uri="{FF2B5EF4-FFF2-40B4-BE49-F238E27FC236}">
                    <a16:creationId xmlns:a16="http://schemas.microsoft.com/office/drawing/2014/main" id="{0D4161ED-2A64-CDE2-9D88-0CA599D63235}"/>
                  </a:ext>
                </a:extLst>
              </p:cNvPr>
              <p:cNvSpPr>
                <a:spLocks noChangeArrowheads="1"/>
              </p:cNvSpPr>
              <p:nvPr/>
            </p:nvSpPr>
            <p:spPr bwMode="auto">
              <a:xfrm>
                <a:off x="1058" y="1564"/>
                <a:ext cx="73"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94" name="Oval 1695">
                <a:extLst>
                  <a:ext uri="{FF2B5EF4-FFF2-40B4-BE49-F238E27FC236}">
                    <a16:creationId xmlns:a16="http://schemas.microsoft.com/office/drawing/2014/main" id="{2D7EDB1A-103D-83BD-E1C4-3F08F5D422A5}"/>
                  </a:ext>
                </a:extLst>
              </p:cNvPr>
              <p:cNvSpPr>
                <a:spLocks noChangeArrowheads="1"/>
              </p:cNvSpPr>
              <p:nvPr/>
            </p:nvSpPr>
            <p:spPr bwMode="auto">
              <a:xfrm>
                <a:off x="1058" y="1682"/>
                <a:ext cx="73"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95" name="Oval 1696">
                <a:extLst>
                  <a:ext uri="{FF2B5EF4-FFF2-40B4-BE49-F238E27FC236}">
                    <a16:creationId xmlns:a16="http://schemas.microsoft.com/office/drawing/2014/main" id="{5638EA9C-EA5E-69D5-5126-CFA40FEC99AA}"/>
                  </a:ext>
                </a:extLst>
              </p:cNvPr>
              <p:cNvSpPr>
                <a:spLocks noChangeArrowheads="1"/>
              </p:cNvSpPr>
              <p:nvPr/>
            </p:nvSpPr>
            <p:spPr bwMode="auto">
              <a:xfrm>
                <a:off x="1058" y="1799"/>
                <a:ext cx="73"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96" name="Oval 1697">
                <a:extLst>
                  <a:ext uri="{FF2B5EF4-FFF2-40B4-BE49-F238E27FC236}">
                    <a16:creationId xmlns:a16="http://schemas.microsoft.com/office/drawing/2014/main" id="{6778AC68-6F28-2098-8B02-1DC200C27ED9}"/>
                  </a:ext>
                </a:extLst>
              </p:cNvPr>
              <p:cNvSpPr>
                <a:spLocks noChangeArrowheads="1"/>
              </p:cNvSpPr>
              <p:nvPr/>
            </p:nvSpPr>
            <p:spPr bwMode="auto">
              <a:xfrm>
                <a:off x="1058" y="1917"/>
                <a:ext cx="73"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97" name="Oval 1698">
                <a:extLst>
                  <a:ext uri="{FF2B5EF4-FFF2-40B4-BE49-F238E27FC236}">
                    <a16:creationId xmlns:a16="http://schemas.microsoft.com/office/drawing/2014/main" id="{BF54EC8E-A052-93D4-4E8C-7FE034A79AC1}"/>
                  </a:ext>
                </a:extLst>
              </p:cNvPr>
              <p:cNvSpPr>
                <a:spLocks noChangeArrowheads="1"/>
              </p:cNvSpPr>
              <p:nvPr/>
            </p:nvSpPr>
            <p:spPr bwMode="auto">
              <a:xfrm>
                <a:off x="1058" y="2035"/>
                <a:ext cx="73"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98" name="Oval 1699">
                <a:extLst>
                  <a:ext uri="{FF2B5EF4-FFF2-40B4-BE49-F238E27FC236}">
                    <a16:creationId xmlns:a16="http://schemas.microsoft.com/office/drawing/2014/main" id="{3FC66527-D50B-4356-BE39-2D9DFC5B0FC7}"/>
                  </a:ext>
                </a:extLst>
              </p:cNvPr>
              <p:cNvSpPr>
                <a:spLocks noChangeArrowheads="1"/>
              </p:cNvSpPr>
              <p:nvPr/>
            </p:nvSpPr>
            <p:spPr bwMode="auto">
              <a:xfrm>
                <a:off x="1058" y="2151"/>
                <a:ext cx="73"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99" name="Oval 1700">
                <a:extLst>
                  <a:ext uri="{FF2B5EF4-FFF2-40B4-BE49-F238E27FC236}">
                    <a16:creationId xmlns:a16="http://schemas.microsoft.com/office/drawing/2014/main" id="{3FD2C2E2-A866-061F-8E80-C03DF6F84C72}"/>
                  </a:ext>
                </a:extLst>
              </p:cNvPr>
              <p:cNvSpPr>
                <a:spLocks noChangeArrowheads="1"/>
              </p:cNvSpPr>
              <p:nvPr/>
            </p:nvSpPr>
            <p:spPr bwMode="auto">
              <a:xfrm>
                <a:off x="1058" y="2269"/>
                <a:ext cx="73"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700" name="Oval 1701">
                <a:extLst>
                  <a:ext uri="{FF2B5EF4-FFF2-40B4-BE49-F238E27FC236}">
                    <a16:creationId xmlns:a16="http://schemas.microsoft.com/office/drawing/2014/main" id="{9535CC96-EE7A-2594-5E69-037749356D35}"/>
                  </a:ext>
                </a:extLst>
              </p:cNvPr>
              <p:cNvSpPr>
                <a:spLocks noChangeArrowheads="1"/>
              </p:cNvSpPr>
              <p:nvPr/>
            </p:nvSpPr>
            <p:spPr bwMode="auto">
              <a:xfrm>
                <a:off x="1058" y="2385"/>
                <a:ext cx="73" cy="77"/>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701" name="Oval 1702">
                <a:extLst>
                  <a:ext uri="{FF2B5EF4-FFF2-40B4-BE49-F238E27FC236}">
                    <a16:creationId xmlns:a16="http://schemas.microsoft.com/office/drawing/2014/main" id="{9E81A33C-8607-1223-561A-0B2D4382479D}"/>
                  </a:ext>
                </a:extLst>
              </p:cNvPr>
              <p:cNvSpPr>
                <a:spLocks noChangeArrowheads="1"/>
              </p:cNvSpPr>
              <p:nvPr/>
            </p:nvSpPr>
            <p:spPr bwMode="auto">
              <a:xfrm>
                <a:off x="1058" y="2504"/>
                <a:ext cx="73"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702" name="Oval 1703">
                <a:extLst>
                  <a:ext uri="{FF2B5EF4-FFF2-40B4-BE49-F238E27FC236}">
                    <a16:creationId xmlns:a16="http://schemas.microsoft.com/office/drawing/2014/main" id="{8356C379-EEEC-65BA-A45D-5C64FD569EDF}"/>
                  </a:ext>
                </a:extLst>
              </p:cNvPr>
              <p:cNvSpPr>
                <a:spLocks noChangeArrowheads="1"/>
              </p:cNvSpPr>
              <p:nvPr/>
            </p:nvSpPr>
            <p:spPr bwMode="auto">
              <a:xfrm>
                <a:off x="1058" y="2622"/>
                <a:ext cx="73"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703" name="Oval 1704">
                <a:extLst>
                  <a:ext uri="{FF2B5EF4-FFF2-40B4-BE49-F238E27FC236}">
                    <a16:creationId xmlns:a16="http://schemas.microsoft.com/office/drawing/2014/main" id="{45085AB4-37A0-7162-7C1E-812EDD5D535C}"/>
                  </a:ext>
                </a:extLst>
              </p:cNvPr>
              <p:cNvSpPr>
                <a:spLocks noChangeArrowheads="1"/>
              </p:cNvSpPr>
              <p:nvPr/>
            </p:nvSpPr>
            <p:spPr bwMode="auto">
              <a:xfrm>
                <a:off x="1173" y="1448"/>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704" name="Oval 1705">
                <a:extLst>
                  <a:ext uri="{FF2B5EF4-FFF2-40B4-BE49-F238E27FC236}">
                    <a16:creationId xmlns:a16="http://schemas.microsoft.com/office/drawing/2014/main" id="{0EE05A63-26E1-5B62-6CD6-19F8383DBA62}"/>
                  </a:ext>
                </a:extLst>
              </p:cNvPr>
              <p:cNvSpPr>
                <a:spLocks noChangeArrowheads="1"/>
              </p:cNvSpPr>
              <p:nvPr/>
            </p:nvSpPr>
            <p:spPr bwMode="auto">
              <a:xfrm>
                <a:off x="1173" y="1564"/>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705" name="Oval 1706">
                <a:extLst>
                  <a:ext uri="{FF2B5EF4-FFF2-40B4-BE49-F238E27FC236}">
                    <a16:creationId xmlns:a16="http://schemas.microsoft.com/office/drawing/2014/main" id="{09512EDF-2A31-E6CC-D940-E8DC8138A7A8}"/>
                  </a:ext>
                </a:extLst>
              </p:cNvPr>
              <p:cNvSpPr>
                <a:spLocks noChangeArrowheads="1"/>
              </p:cNvSpPr>
              <p:nvPr/>
            </p:nvSpPr>
            <p:spPr bwMode="auto">
              <a:xfrm>
                <a:off x="1173" y="1682"/>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706" name="Oval 1707">
                <a:extLst>
                  <a:ext uri="{FF2B5EF4-FFF2-40B4-BE49-F238E27FC236}">
                    <a16:creationId xmlns:a16="http://schemas.microsoft.com/office/drawing/2014/main" id="{8BBD5AFA-7739-06CC-01A3-D7BA424D670D}"/>
                  </a:ext>
                </a:extLst>
              </p:cNvPr>
              <p:cNvSpPr>
                <a:spLocks noChangeArrowheads="1"/>
              </p:cNvSpPr>
              <p:nvPr/>
            </p:nvSpPr>
            <p:spPr bwMode="auto">
              <a:xfrm>
                <a:off x="1173" y="1799"/>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707" name="Oval 1708">
                <a:extLst>
                  <a:ext uri="{FF2B5EF4-FFF2-40B4-BE49-F238E27FC236}">
                    <a16:creationId xmlns:a16="http://schemas.microsoft.com/office/drawing/2014/main" id="{B89FC4CC-77C6-FD10-B0AB-394C2AD35DDF}"/>
                  </a:ext>
                </a:extLst>
              </p:cNvPr>
              <p:cNvSpPr>
                <a:spLocks noChangeArrowheads="1"/>
              </p:cNvSpPr>
              <p:nvPr/>
            </p:nvSpPr>
            <p:spPr bwMode="auto">
              <a:xfrm>
                <a:off x="1173" y="1917"/>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708" name="Oval 1709">
                <a:extLst>
                  <a:ext uri="{FF2B5EF4-FFF2-40B4-BE49-F238E27FC236}">
                    <a16:creationId xmlns:a16="http://schemas.microsoft.com/office/drawing/2014/main" id="{73A21AC1-2301-721E-C344-CD57423A3CB9}"/>
                  </a:ext>
                </a:extLst>
              </p:cNvPr>
              <p:cNvSpPr>
                <a:spLocks noChangeArrowheads="1"/>
              </p:cNvSpPr>
              <p:nvPr/>
            </p:nvSpPr>
            <p:spPr bwMode="auto">
              <a:xfrm>
                <a:off x="1173" y="2035"/>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709" name="Oval 1710">
                <a:extLst>
                  <a:ext uri="{FF2B5EF4-FFF2-40B4-BE49-F238E27FC236}">
                    <a16:creationId xmlns:a16="http://schemas.microsoft.com/office/drawing/2014/main" id="{C656B022-7DCE-E22A-3041-589EB1D0A7BA}"/>
                  </a:ext>
                </a:extLst>
              </p:cNvPr>
              <p:cNvSpPr>
                <a:spLocks noChangeArrowheads="1"/>
              </p:cNvSpPr>
              <p:nvPr/>
            </p:nvSpPr>
            <p:spPr bwMode="auto">
              <a:xfrm>
                <a:off x="1173" y="2151"/>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710" name="Oval 1711">
                <a:extLst>
                  <a:ext uri="{FF2B5EF4-FFF2-40B4-BE49-F238E27FC236}">
                    <a16:creationId xmlns:a16="http://schemas.microsoft.com/office/drawing/2014/main" id="{4DA7E485-C0E4-2A2E-D438-98CBA522CE3F}"/>
                  </a:ext>
                </a:extLst>
              </p:cNvPr>
              <p:cNvSpPr>
                <a:spLocks noChangeArrowheads="1"/>
              </p:cNvSpPr>
              <p:nvPr/>
            </p:nvSpPr>
            <p:spPr bwMode="auto">
              <a:xfrm>
                <a:off x="1173" y="2269"/>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711" name="Oval 1712">
                <a:extLst>
                  <a:ext uri="{FF2B5EF4-FFF2-40B4-BE49-F238E27FC236}">
                    <a16:creationId xmlns:a16="http://schemas.microsoft.com/office/drawing/2014/main" id="{03617EFF-ADDD-867D-173B-98F8FD8769DA}"/>
                  </a:ext>
                </a:extLst>
              </p:cNvPr>
              <p:cNvSpPr>
                <a:spLocks noChangeArrowheads="1"/>
              </p:cNvSpPr>
              <p:nvPr/>
            </p:nvSpPr>
            <p:spPr bwMode="auto">
              <a:xfrm>
                <a:off x="1173" y="2385"/>
                <a:ext cx="72" cy="77"/>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grpSp>
        <p:grpSp>
          <p:nvGrpSpPr>
            <p:cNvPr id="1198" name="Group 1914">
              <a:extLst>
                <a:ext uri="{FF2B5EF4-FFF2-40B4-BE49-F238E27FC236}">
                  <a16:creationId xmlns:a16="http://schemas.microsoft.com/office/drawing/2014/main" id="{3098981C-5976-3B0F-9F1E-875C6CE7D4CD}"/>
                </a:ext>
              </a:extLst>
            </p:cNvPr>
            <p:cNvGrpSpPr>
              <a:grpSpLocks/>
            </p:cNvGrpSpPr>
            <p:nvPr/>
          </p:nvGrpSpPr>
          <p:grpSpPr bwMode="auto">
            <a:xfrm>
              <a:off x="3094037" y="777875"/>
              <a:ext cx="6188076" cy="6076950"/>
              <a:chOff x="1173" y="394"/>
              <a:chExt cx="3898" cy="3828"/>
            </a:xfrm>
          </p:grpSpPr>
          <p:sp>
            <p:nvSpPr>
              <p:cNvPr id="3312" name="Oval 1714">
                <a:extLst>
                  <a:ext uri="{FF2B5EF4-FFF2-40B4-BE49-F238E27FC236}">
                    <a16:creationId xmlns:a16="http://schemas.microsoft.com/office/drawing/2014/main" id="{0E4BAEFD-5FDC-4F1B-CECD-2B6C3E13ED16}"/>
                  </a:ext>
                </a:extLst>
              </p:cNvPr>
              <p:cNvSpPr>
                <a:spLocks noChangeArrowheads="1"/>
              </p:cNvSpPr>
              <p:nvPr/>
            </p:nvSpPr>
            <p:spPr bwMode="auto">
              <a:xfrm>
                <a:off x="1173" y="2504"/>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13" name="Oval 1715">
                <a:extLst>
                  <a:ext uri="{FF2B5EF4-FFF2-40B4-BE49-F238E27FC236}">
                    <a16:creationId xmlns:a16="http://schemas.microsoft.com/office/drawing/2014/main" id="{0E9F8E29-F49B-B5ED-413D-D53C72F8EBF1}"/>
                  </a:ext>
                </a:extLst>
              </p:cNvPr>
              <p:cNvSpPr>
                <a:spLocks noChangeArrowheads="1"/>
              </p:cNvSpPr>
              <p:nvPr/>
            </p:nvSpPr>
            <p:spPr bwMode="auto">
              <a:xfrm>
                <a:off x="1173" y="2622"/>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14" name="Oval 1716">
                <a:extLst>
                  <a:ext uri="{FF2B5EF4-FFF2-40B4-BE49-F238E27FC236}">
                    <a16:creationId xmlns:a16="http://schemas.microsoft.com/office/drawing/2014/main" id="{3B2D32F1-D6AC-6E48-5F82-A4FBFBC71DE6}"/>
                  </a:ext>
                </a:extLst>
              </p:cNvPr>
              <p:cNvSpPr>
                <a:spLocks noChangeArrowheads="1"/>
              </p:cNvSpPr>
              <p:nvPr/>
            </p:nvSpPr>
            <p:spPr bwMode="auto">
              <a:xfrm>
                <a:off x="1287" y="1564"/>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15" name="Oval 1717">
                <a:extLst>
                  <a:ext uri="{FF2B5EF4-FFF2-40B4-BE49-F238E27FC236}">
                    <a16:creationId xmlns:a16="http://schemas.microsoft.com/office/drawing/2014/main" id="{C70A6CE9-8838-B494-3CE4-DF5B26A3D2B3}"/>
                  </a:ext>
                </a:extLst>
              </p:cNvPr>
              <p:cNvSpPr>
                <a:spLocks noChangeArrowheads="1"/>
              </p:cNvSpPr>
              <p:nvPr/>
            </p:nvSpPr>
            <p:spPr bwMode="auto">
              <a:xfrm>
                <a:off x="1287" y="1682"/>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16" name="Oval 1718">
                <a:extLst>
                  <a:ext uri="{FF2B5EF4-FFF2-40B4-BE49-F238E27FC236}">
                    <a16:creationId xmlns:a16="http://schemas.microsoft.com/office/drawing/2014/main" id="{40D58B75-8F01-A624-49A2-1287F9EFE06D}"/>
                  </a:ext>
                </a:extLst>
              </p:cNvPr>
              <p:cNvSpPr>
                <a:spLocks noChangeArrowheads="1"/>
              </p:cNvSpPr>
              <p:nvPr/>
            </p:nvSpPr>
            <p:spPr bwMode="auto">
              <a:xfrm>
                <a:off x="1287" y="1799"/>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17" name="Oval 1719">
                <a:extLst>
                  <a:ext uri="{FF2B5EF4-FFF2-40B4-BE49-F238E27FC236}">
                    <a16:creationId xmlns:a16="http://schemas.microsoft.com/office/drawing/2014/main" id="{DEB6B7FE-EC39-9B31-E71F-763F2C145707}"/>
                  </a:ext>
                </a:extLst>
              </p:cNvPr>
              <p:cNvSpPr>
                <a:spLocks noChangeArrowheads="1"/>
              </p:cNvSpPr>
              <p:nvPr/>
            </p:nvSpPr>
            <p:spPr bwMode="auto">
              <a:xfrm>
                <a:off x="1287" y="1917"/>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18" name="Oval 1720">
                <a:extLst>
                  <a:ext uri="{FF2B5EF4-FFF2-40B4-BE49-F238E27FC236}">
                    <a16:creationId xmlns:a16="http://schemas.microsoft.com/office/drawing/2014/main" id="{F8ADF3D2-5363-8179-26AB-55AFB510E831}"/>
                  </a:ext>
                </a:extLst>
              </p:cNvPr>
              <p:cNvSpPr>
                <a:spLocks noChangeArrowheads="1"/>
              </p:cNvSpPr>
              <p:nvPr/>
            </p:nvSpPr>
            <p:spPr bwMode="auto">
              <a:xfrm>
                <a:off x="1287" y="2035"/>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19" name="Oval 1721">
                <a:extLst>
                  <a:ext uri="{FF2B5EF4-FFF2-40B4-BE49-F238E27FC236}">
                    <a16:creationId xmlns:a16="http://schemas.microsoft.com/office/drawing/2014/main" id="{2628F006-1BC1-445D-E9D3-B5C3EFCB763B}"/>
                  </a:ext>
                </a:extLst>
              </p:cNvPr>
              <p:cNvSpPr>
                <a:spLocks noChangeArrowheads="1"/>
              </p:cNvSpPr>
              <p:nvPr/>
            </p:nvSpPr>
            <p:spPr bwMode="auto">
              <a:xfrm>
                <a:off x="1287" y="2151"/>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20" name="Oval 1722">
                <a:extLst>
                  <a:ext uri="{FF2B5EF4-FFF2-40B4-BE49-F238E27FC236}">
                    <a16:creationId xmlns:a16="http://schemas.microsoft.com/office/drawing/2014/main" id="{523072D4-EC1F-0E49-3B2E-28E28F6A51EB}"/>
                  </a:ext>
                </a:extLst>
              </p:cNvPr>
              <p:cNvSpPr>
                <a:spLocks noChangeArrowheads="1"/>
              </p:cNvSpPr>
              <p:nvPr/>
            </p:nvSpPr>
            <p:spPr bwMode="auto">
              <a:xfrm>
                <a:off x="1287" y="2269"/>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21" name="Oval 1723">
                <a:extLst>
                  <a:ext uri="{FF2B5EF4-FFF2-40B4-BE49-F238E27FC236}">
                    <a16:creationId xmlns:a16="http://schemas.microsoft.com/office/drawing/2014/main" id="{FBE28346-B64D-66DE-8D12-BF5B962D1E3D}"/>
                  </a:ext>
                </a:extLst>
              </p:cNvPr>
              <p:cNvSpPr>
                <a:spLocks noChangeArrowheads="1"/>
              </p:cNvSpPr>
              <p:nvPr/>
            </p:nvSpPr>
            <p:spPr bwMode="auto">
              <a:xfrm>
                <a:off x="1287" y="2385"/>
                <a:ext cx="72" cy="77"/>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22" name="Oval 1724">
                <a:extLst>
                  <a:ext uri="{FF2B5EF4-FFF2-40B4-BE49-F238E27FC236}">
                    <a16:creationId xmlns:a16="http://schemas.microsoft.com/office/drawing/2014/main" id="{BDF6CB9B-6C3C-8B02-257B-C35BC11AA222}"/>
                  </a:ext>
                </a:extLst>
              </p:cNvPr>
              <p:cNvSpPr>
                <a:spLocks noChangeArrowheads="1"/>
              </p:cNvSpPr>
              <p:nvPr/>
            </p:nvSpPr>
            <p:spPr bwMode="auto">
              <a:xfrm>
                <a:off x="1287" y="2504"/>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23" name="Oval 1725">
                <a:extLst>
                  <a:ext uri="{FF2B5EF4-FFF2-40B4-BE49-F238E27FC236}">
                    <a16:creationId xmlns:a16="http://schemas.microsoft.com/office/drawing/2014/main" id="{0C978C91-0276-94D6-FB5D-222412F7FA1B}"/>
                  </a:ext>
                </a:extLst>
              </p:cNvPr>
              <p:cNvSpPr>
                <a:spLocks noChangeArrowheads="1"/>
              </p:cNvSpPr>
              <p:nvPr/>
            </p:nvSpPr>
            <p:spPr bwMode="auto">
              <a:xfrm>
                <a:off x="1287" y="2622"/>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24" name="Oval 1726">
                <a:extLst>
                  <a:ext uri="{FF2B5EF4-FFF2-40B4-BE49-F238E27FC236}">
                    <a16:creationId xmlns:a16="http://schemas.microsoft.com/office/drawing/2014/main" id="{ED713988-84C3-3704-E70B-1E2B93D526CF}"/>
                  </a:ext>
                </a:extLst>
              </p:cNvPr>
              <p:cNvSpPr>
                <a:spLocks noChangeArrowheads="1"/>
              </p:cNvSpPr>
              <p:nvPr/>
            </p:nvSpPr>
            <p:spPr bwMode="auto">
              <a:xfrm>
                <a:off x="1287" y="2738"/>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25" name="Oval 1727">
                <a:extLst>
                  <a:ext uri="{FF2B5EF4-FFF2-40B4-BE49-F238E27FC236}">
                    <a16:creationId xmlns:a16="http://schemas.microsoft.com/office/drawing/2014/main" id="{83635201-E778-3301-D55E-F0BE3DC7E11A}"/>
                  </a:ext>
                </a:extLst>
              </p:cNvPr>
              <p:cNvSpPr>
                <a:spLocks noChangeArrowheads="1"/>
              </p:cNvSpPr>
              <p:nvPr/>
            </p:nvSpPr>
            <p:spPr bwMode="auto">
              <a:xfrm>
                <a:off x="1401" y="1564"/>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26" name="Oval 1728">
                <a:extLst>
                  <a:ext uri="{FF2B5EF4-FFF2-40B4-BE49-F238E27FC236}">
                    <a16:creationId xmlns:a16="http://schemas.microsoft.com/office/drawing/2014/main" id="{7B04E3DF-DA63-3D98-AD3E-B15AFE449404}"/>
                  </a:ext>
                </a:extLst>
              </p:cNvPr>
              <p:cNvSpPr>
                <a:spLocks noChangeArrowheads="1"/>
              </p:cNvSpPr>
              <p:nvPr/>
            </p:nvSpPr>
            <p:spPr bwMode="auto">
              <a:xfrm>
                <a:off x="1401" y="1682"/>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27" name="Oval 1729">
                <a:extLst>
                  <a:ext uri="{FF2B5EF4-FFF2-40B4-BE49-F238E27FC236}">
                    <a16:creationId xmlns:a16="http://schemas.microsoft.com/office/drawing/2014/main" id="{E5F2FC45-673A-9F3D-87CA-01E9A57EDBDF}"/>
                  </a:ext>
                </a:extLst>
              </p:cNvPr>
              <p:cNvSpPr>
                <a:spLocks noChangeArrowheads="1"/>
              </p:cNvSpPr>
              <p:nvPr/>
            </p:nvSpPr>
            <p:spPr bwMode="auto">
              <a:xfrm>
                <a:off x="1401" y="1799"/>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28" name="Oval 1730">
                <a:extLst>
                  <a:ext uri="{FF2B5EF4-FFF2-40B4-BE49-F238E27FC236}">
                    <a16:creationId xmlns:a16="http://schemas.microsoft.com/office/drawing/2014/main" id="{7EEC8509-2CF6-AE41-D025-98DD671B0394}"/>
                  </a:ext>
                </a:extLst>
              </p:cNvPr>
              <p:cNvSpPr>
                <a:spLocks noChangeArrowheads="1"/>
              </p:cNvSpPr>
              <p:nvPr/>
            </p:nvSpPr>
            <p:spPr bwMode="auto">
              <a:xfrm>
                <a:off x="1401" y="1917"/>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29" name="Oval 1731">
                <a:extLst>
                  <a:ext uri="{FF2B5EF4-FFF2-40B4-BE49-F238E27FC236}">
                    <a16:creationId xmlns:a16="http://schemas.microsoft.com/office/drawing/2014/main" id="{0FA722C6-03C6-711D-6C0E-E3A8ED59D5AE}"/>
                  </a:ext>
                </a:extLst>
              </p:cNvPr>
              <p:cNvSpPr>
                <a:spLocks noChangeArrowheads="1"/>
              </p:cNvSpPr>
              <p:nvPr/>
            </p:nvSpPr>
            <p:spPr bwMode="auto">
              <a:xfrm>
                <a:off x="1401" y="2035"/>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30" name="Oval 1732">
                <a:extLst>
                  <a:ext uri="{FF2B5EF4-FFF2-40B4-BE49-F238E27FC236}">
                    <a16:creationId xmlns:a16="http://schemas.microsoft.com/office/drawing/2014/main" id="{BB6939E8-1027-39BD-C0DE-1B95A1AD97DB}"/>
                  </a:ext>
                </a:extLst>
              </p:cNvPr>
              <p:cNvSpPr>
                <a:spLocks noChangeArrowheads="1"/>
              </p:cNvSpPr>
              <p:nvPr/>
            </p:nvSpPr>
            <p:spPr bwMode="auto">
              <a:xfrm>
                <a:off x="1401" y="2151"/>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31" name="Oval 1733">
                <a:extLst>
                  <a:ext uri="{FF2B5EF4-FFF2-40B4-BE49-F238E27FC236}">
                    <a16:creationId xmlns:a16="http://schemas.microsoft.com/office/drawing/2014/main" id="{F2EB95C6-1A2D-3FE2-0119-34D4A7A9C28F}"/>
                  </a:ext>
                </a:extLst>
              </p:cNvPr>
              <p:cNvSpPr>
                <a:spLocks noChangeArrowheads="1"/>
              </p:cNvSpPr>
              <p:nvPr/>
            </p:nvSpPr>
            <p:spPr bwMode="auto">
              <a:xfrm>
                <a:off x="1401" y="2269"/>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32" name="Oval 1734">
                <a:extLst>
                  <a:ext uri="{FF2B5EF4-FFF2-40B4-BE49-F238E27FC236}">
                    <a16:creationId xmlns:a16="http://schemas.microsoft.com/office/drawing/2014/main" id="{8CEF401A-899A-3DF6-1E4A-CFE6E4D34E95}"/>
                  </a:ext>
                </a:extLst>
              </p:cNvPr>
              <p:cNvSpPr>
                <a:spLocks noChangeArrowheads="1"/>
              </p:cNvSpPr>
              <p:nvPr/>
            </p:nvSpPr>
            <p:spPr bwMode="auto">
              <a:xfrm>
                <a:off x="1401" y="2385"/>
                <a:ext cx="72" cy="77"/>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33" name="Oval 1735">
                <a:extLst>
                  <a:ext uri="{FF2B5EF4-FFF2-40B4-BE49-F238E27FC236}">
                    <a16:creationId xmlns:a16="http://schemas.microsoft.com/office/drawing/2014/main" id="{6C701530-E56E-16F3-F3C8-057BE5C1C9BC}"/>
                  </a:ext>
                </a:extLst>
              </p:cNvPr>
              <p:cNvSpPr>
                <a:spLocks noChangeArrowheads="1"/>
              </p:cNvSpPr>
              <p:nvPr/>
            </p:nvSpPr>
            <p:spPr bwMode="auto">
              <a:xfrm>
                <a:off x="1401" y="2504"/>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34" name="Oval 1736">
                <a:extLst>
                  <a:ext uri="{FF2B5EF4-FFF2-40B4-BE49-F238E27FC236}">
                    <a16:creationId xmlns:a16="http://schemas.microsoft.com/office/drawing/2014/main" id="{BF41624E-2279-59E0-A8FA-E94836023386}"/>
                  </a:ext>
                </a:extLst>
              </p:cNvPr>
              <p:cNvSpPr>
                <a:spLocks noChangeArrowheads="1"/>
              </p:cNvSpPr>
              <p:nvPr/>
            </p:nvSpPr>
            <p:spPr bwMode="auto">
              <a:xfrm>
                <a:off x="1401" y="2622"/>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35" name="Oval 1737">
                <a:extLst>
                  <a:ext uri="{FF2B5EF4-FFF2-40B4-BE49-F238E27FC236}">
                    <a16:creationId xmlns:a16="http://schemas.microsoft.com/office/drawing/2014/main" id="{E8010DEF-C577-738B-F955-D0C271EE54D8}"/>
                  </a:ext>
                </a:extLst>
              </p:cNvPr>
              <p:cNvSpPr>
                <a:spLocks noChangeArrowheads="1"/>
              </p:cNvSpPr>
              <p:nvPr/>
            </p:nvSpPr>
            <p:spPr bwMode="auto">
              <a:xfrm>
                <a:off x="1401" y="2738"/>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36" name="Oval 1738">
                <a:extLst>
                  <a:ext uri="{FF2B5EF4-FFF2-40B4-BE49-F238E27FC236}">
                    <a16:creationId xmlns:a16="http://schemas.microsoft.com/office/drawing/2014/main" id="{D3A4C9F8-A01A-6415-8D87-8C57BFF44F2E}"/>
                  </a:ext>
                </a:extLst>
              </p:cNvPr>
              <p:cNvSpPr>
                <a:spLocks noChangeArrowheads="1"/>
              </p:cNvSpPr>
              <p:nvPr/>
            </p:nvSpPr>
            <p:spPr bwMode="auto">
              <a:xfrm>
                <a:off x="1509" y="1682"/>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37" name="Oval 1739">
                <a:extLst>
                  <a:ext uri="{FF2B5EF4-FFF2-40B4-BE49-F238E27FC236}">
                    <a16:creationId xmlns:a16="http://schemas.microsoft.com/office/drawing/2014/main" id="{751A4256-3C99-3789-4873-937FFC0814DE}"/>
                  </a:ext>
                </a:extLst>
              </p:cNvPr>
              <p:cNvSpPr>
                <a:spLocks noChangeArrowheads="1"/>
              </p:cNvSpPr>
              <p:nvPr/>
            </p:nvSpPr>
            <p:spPr bwMode="auto">
              <a:xfrm>
                <a:off x="1509" y="1799"/>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38" name="Oval 1740">
                <a:extLst>
                  <a:ext uri="{FF2B5EF4-FFF2-40B4-BE49-F238E27FC236}">
                    <a16:creationId xmlns:a16="http://schemas.microsoft.com/office/drawing/2014/main" id="{04A63DA8-EE82-0A12-CFEB-B3ACE019CFD2}"/>
                  </a:ext>
                </a:extLst>
              </p:cNvPr>
              <p:cNvSpPr>
                <a:spLocks noChangeArrowheads="1"/>
              </p:cNvSpPr>
              <p:nvPr/>
            </p:nvSpPr>
            <p:spPr bwMode="auto">
              <a:xfrm>
                <a:off x="1509" y="1917"/>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39" name="Oval 1741">
                <a:extLst>
                  <a:ext uri="{FF2B5EF4-FFF2-40B4-BE49-F238E27FC236}">
                    <a16:creationId xmlns:a16="http://schemas.microsoft.com/office/drawing/2014/main" id="{71A61736-F362-59D5-0FE9-3BAE70CCE8AE}"/>
                  </a:ext>
                </a:extLst>
              </p:cNvPr>
              <p:cNvSpPr>
                <a:spLocks noChangeArrowheads="1"/>
              </p:cNvSpPr>
              <p:nvPr/>
            </p:nvSpPr>
            <p:spPr bwMode="auto">
              <a:xfrm>
                <a:off x="1509" y="2035"/>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40" name="Oval 1742">
                <a:extLst>
                  <a:ext uri="{FF2B5EF4-FFF2-40B4-BE49-F238E27FC236}">
                    <a16:creationId xmlns:a16="http://schemas.microsoft.com/office/drawing/2014/main" id="{3746E264-6F4E-973D-1466-5B560FB14F94}"/>
                  </a:ext>
                </a:extLst>
              </p:cNvPr>
              <p:cNvSpPr>
                <a:spLocks noChangeArrowheads="1"/>
              </p:cNvSpPr>
              <p:nvPr/>
            </p:nvSpPr>
            <p:spPr bwMode="auto">
              <a:xfrm>
                <a:off x="1509" y="2151"/>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41" name="Oval 1743">
                <a:extLst>
                  <a:ext uri="{FF2B5EF4-FFF2-40B4-BE49-F238E27FC236}">
                    <a16:creationId xmlns:a16="http://schemas.microsoft.com/office/drawing/2014/main" id="{3C6EF0CB-337F-22E4-5930-17457EFB0FF2}"/>
                  </a:ext>
                </a:extLst>
              </p:cNvPr>
              <p:cNvSpPr>
                <a:spLocks noChangeArrowheads="1"/>
              </p:cNvSpPr>
              <p:nvPr/>
            </p:nvSpPr>
            <p:spPr bwMode="auto">
              <a:xfrm>
                <a:off x="1509" y="2269"/>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42" name="Oval 1744">
                <a:extLst>
                  <a:ext uri="{FF2B5EF4-FFF2-40B4-BE49-F238E27FC236}">
                    <a16:creationId xmlns:a16="http://schemas.microsoft.com/office/drawing/2014/main" id="{7CF9F4F0-BEF8-5970-3586-09BE2EC28D6A}"/>
                  </a:ext>
                </a:extLst>
              </p:cNvPr>
              <p:cNvSpPr>
                <a:spLocks noChangeArrowheads="1"/>
              </p:cNvSpPr>
              <p:nvPr/>
            </p:nvSpPr>
            <p:spPr bwMode="auto">
              <a:xfrm>
                <a:off x="1509" y="2385"/>
                <a:ext cx="72" cy="77"/>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43" name="Oval 1745">
                <a:extLst>
                  <a:ext uri="{FF2B5EF4-FFF2-40B4-BE49-F238E27FC236}">
                    <a16:creationId xmlns:a16="http://schemas.microsoft.com/office/drawing/2014/main" id="{F6DD19D6-404C-A208-8D66-CA241FC20EB9}"/>
                  </a:ext>
                </a:extLst>
              </p:cNvPr>
              <p:cNvSpPr>
                <a:spLocks noChangeArrowheads="1"/>
              </p:cNvSpPr>
              <p:nvPr/>
            </p:nvSpPr>
            <p:spPr bwMode="auto">
              <a:xfrm>
                <a:off x="1509" y="2504"/>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44" name="Oval 1746">
                <a:extLst>
                  <a:ext uri="{FF2B5EF4-FFF2-40B4-BE49-F238E27FC236}">
                    <a16:creationId xmlns:a16="http://schemas.microsoft.com/office/drawing/2014/main" id="{FB142EA7-2D08-658A-B82B-8F1B7272F110}"/>
                  </a:ext>
                </a:extLst>
              </p:cNvPr>
              <p:cNvSpPr>
                <a:spLocks noChangeArrowheads="1"/>
              </p:cNvSpPr>
              <p:nvPr/>
            </p:nvSpPr>
            <p:spPr bwMode="auto">
              <a:xfrm>
                <a:off x="1509" y="2622"/>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45" name="Oval 1747">
                <a:extLst>
                  <a:ext uri="{FF2B5EF4-FFF2-40B4-BE49-F238E27FC236}">
                    <a16:creationId xmlns:a16="http://schemas.microsoft.com/office/drawing/2014/main" id="{E8DA9636-F58E-2826-67B7-7E42F3E18607}"/>
                  </a:ext>
                </a:extLst>
              </p:cNvPr>
              <p:cNvSpPr>
                <a:spLocks noChangeArrowheads="1"/>
              </p:cNvSpPr>
              <p:nvPr/>
            </p:nvSpPr>
            <p:spPr bwMode="auto">
              <a:xfrm>
                <a:off x="1509" y="2738"/>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46" name="Oval 1748">
                <a:extLst>
                  <a:ext uri="{FF2B5EF4-FFF2-40B4-BE49-F238E27FC236}">
                    <a16:creationId xmlns:a16="http://schemas.microsoft.com/office/drawing/2014/main" id="{81DCA7B1-034D-4571-D75C-2F000C2CCDCD}"/>
                  </a:ext>
                </a:extLst>
              </p:cNvPr>
              <p:cNvSpPr>
                <a:spLocks noChangeArrowheads="1"/>
              </p:cNvSpPr>
              <p:nvPr/>
            </p:nvSpPr>
            <p:spPr bwMode="auto">
              <a:xfrm>
                <a:off x="1621" y="1564"/>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47" name="Oval 1749">
                <a:extLst>
                  <a:ext uri="{FF2B5EF4-FFF2-40B4-BE49-F238E27FC236}">
                    <a16:creationId xmlns:a16="http://schemas.microsoft.com/office/drawing/2014/main" id="{325D4C86-8830-845A-21AC-97667D1A24A0}"/>
                  </a:ext>
                </a:extLst>
              </p:cNvPr>
              <p:cNvSpPr>
                <a:spLocks noChangeArrowheads="1"/>
              </p:cNvSpPr>
              <p:nvPr/>
            </p:nvSpPr>
            <p:spPr bwMode="auto">
              <a:xfrm>
                <a:off x="1843" y="625"/>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48" name="Oval 1750">
                <a:extLst>
                  <a:ext uri="{FF2B5EF4-FFF2-40B4-BE49-F238E27FC236}">
                    <a16:creationId xmlns:a16="http://schemas.microsoft.com/office/drawing/2014/main" id="{FFD27449-E4EB-C633-11EB-59591E6D74E0}"/>
                  </a:ext>
                </a:extLst>
              </p:cNvPr>
              <p:cNvSpPr>
                <a:spLocks noChangeArrowheads="1"/>
              </p:cNvSpPr>
              <p:nvPr/>
            </p:nvSpPr>
            <p:spPr bwMode="auto">
              <a:xfrm>
                <a:off x="1959" y="625"/>
                <a:ext cx="73"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49" name="Oval 1751">
                <a:extLst>
                  <a:ext uri="{FF2B5EF4-FFF2-40B4-BE49-F238E27FC236}">
                    <a16:creationId xmlns:a16="http://schemas.microsoft.com/office/drawing/2014/main" id="{A7E5FED1-BBA9-481C-0E89-D1DF0DF745E7}"/>
                  </a:ext>
                </a:extLst>
              </p:cNvPr>
              <p:cNvSpPr>
                <a:spLocks noChangeArrowheads="1"/>
              </p:cNvSpPr>
              <p:nvPr/>
            </p:nvSpPr>
            <p:spPr bwMode="auto">
              <a:xfrm>
                <a:off x="2863" y="394"/>
                <a:ext cx="72" cy="77"/>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50" name="Oval 1752">
                <a:extLst>
                  <a:ext uri="{FF2B5EF4-FFF2-40B4-BE49-F238E27FC236}">
                    <a16:creationId xmlns:a16="http://schemas.microsoft.com/office/drawing/2014/main" id="{A34ADFC7-A647-9B75-FC6C-23A296563998}"/>
                  </a:ext>
                </a:extLst>
              </p:cNvPr>
              <p:cNvSpPr>
                <a:spLocks noChangeArrowheads="1"/>
              </p:cNvSpPr>
              <p:nvPr/>
            </p:nvSpPr>
            <p:spPr bwMode="auto">
              <a:xfrm>
                <a:off x="2863" y="509"/>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51" name="Oval 1753">
                <a:extLst>
                  <a:ext uri="{FF2B5EF4-FFF2-40B4-BE49-F238E27FC236}">
                    <a16:creationId xmlns:a16="http://schemas.microsoft.com/office/drawing/2014/main" id="{E640DA78-67F6-756A-3EF2-5DC57102B379}"/>
                  </a:ext>
                </a:extLst>
              </p:cNvPr>
              <p:cNvSpPr>
                <a:spLocks noChangeArrowheads="1"/>
              </p:cNvSpPr>
              <p:nvPr/>
            </p:nvSpPr>
            <p:spPr bwMode="auto">
              <a:xfrm>
                <a:off x="2975" y="859"/>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52" name="Oval 1754">
                <a:extLst>
                  <a:ext uri="{FF2B5EF4-FFF2-40B4-BE49-F238E27FC236}">
                    <a16:creationId xmlns:a16="http://schemas.microsoft.com/office/drawing/2014/main" id="{E6D9D61E-857F-5A1B-2C0D-7E689327FA8F}"/>
                  </a:ext>
                </a:extLst>
              </p:cNvPr>
              <p:cNvSpPr>
                <a:spLocks noChangeArrowheads="1"/>
              </p:cNvSpPr>
              <p:nvPr/>
            </p:nvSpPr>
            <p:spPr bwMode="auto">
              <a:xfrm>
                <a:off x="3087" y="859"/>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53" name="Oval 1755">
                <a:extLst>
                  <a:ext uri="{FF2B5EF4-FFF2-40B4-BE49-F238E27FC236}">
                    <a16:creationId xmlns:a16="http://schemas.microsoft.com/office/drawing/2014/main" id="{121061E9-4C22-EBF7-18A0-B2CFE8CB1105}"/>
                  </a:ext>
                </a:extLst>
              </p:cNvPr>
              <p:cNvSpPr>
                <a:spLocks noChangeArrowheads="1"/>
              </p:cNvSpPr>
              <p:nvPr/>
            </p:nvSpPr>
            <p:spPr bwMode="auto">
              <a:xfrm>
                <a:off x="3201" y="859"/>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54" name="Oval 1756">
                <a:extLst>
                  <a:ext uri="{FF2B5EF4-FFF2-40B4-BE49-F238E27FC236}">
                    <a16:creationId xmlns:a16="http://schemas.microsoft.com/office/drawing/2014/main" id="{54509E4A-7B1F-A009-2AB0-44129B54EEC0}"/>
                  </a:ext>
                </a:extLst>
              </p:cNvPr>
              <p:cNvSpPr>
                <a:spLocks noChangeArrowheads="1"/>
              </p:cNvSpPr>
              <p:nvPr/>
            </p:nvSpPr>
            <p:spPr bwMode="auto">
              <a:xfrm>
                <a:off x="3317" y="977"/>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55" name="Oval 1757">
                <a:extLst>
                  <a:ext uri="{FF2B5EF4-FFF2-40B4-BE49-F238E27FC236}">
                    <a16:creationId xmlns:a16="http://schemas.microsoft.com/office/drawing/2014/main" id="{FBE2D17A-37E1-500A-9D97-8E65DB145CC2}"/>
                  </a:ext>
                </a:extLst>
              </p:cNvPr>
              <p:cNvSpPr>
                <a:spLocks noChangeArrowheads="1"/>
              </p:cNvSpPr>
              <p:nvPr/>
            </p:nvSpPr>
            <p:spPr bwMode="auto">
              <a:xfrm>
                <a:off x="3423" y="977"/>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56" name="Oval 1758">
                <a:extLst>
                  <a:ext uri="{FF2B5EF4-FFF2-40B4-BE49-F238E27FC236}">
                    <a16:creationId xmlns:a16="http://schemas.microsoft.com/office/drawing/2014/main" id="{F0A9F1CF-8651-900C-06EA-A028664BF2E9}"/>
                  </a:ext>
                </a:extLst>
              </p:cNvPr>
              <p:cNvSpPr>
                <a:spLocks noChangeArrowheads="1"/>
              </p:cNvSpPr>
              <p:nvPr/>
            </p:nvSpPr>
            <p:spPr bwMode="auto">
              <a:xfrm>
                <a:off x="3535" y="1096"/>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57" name="Oval 1759">
                <a:extLst>
                  <a:ext uri="{FF2B5EF4-FFF2-40B4-BE49-F238E27FC236}">
                    <a16:creationId xmlns:a16="http://schemas.microsoft.com/office/drawing/2014/main" id="{43BDF635-73E0-6F86-BF15-46F6C3682C2C}"/>
                  </a:ext>
                </a:extLst>
              </p:cNvPr>
              <p:cNvSpPr>
                <a:spLocks noChangeArrowheads="1"/>
              </p:cNvSpPr>
              <p:nvPr/>
            </p:nvSpPr>
            <p:spPr bwMode="auto">
              <a:xfrm>
                <a:off x="3647" y="1096"/>
                <a:ext cx="73"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58" name="Oval 1760">
                <a:extLst>
                  <a:ext uri="{FF2B5EF4-FFF2-40B4-BE49-F238E27FC236}">
                    <a16:creationId xmlns:a16="http://schemas.microsoft.com/office/drawing/2014/main" id="{EA2AC0A1-E376-01F0-002B-E4E64C73A9AC}"/>
                  </a:ext>
                </a:extLst>
              </p:cNvPr>
              <p:cNvSpPr>
                <a:spLocks noChangeArrowheads="1"/>
              </p:cNvSpPr>
              <p:nvPr/>
            </p:nvSpPr>
            <p:spPr bwMode="auto">
              <a:xfrm>
                <a:off x="3762" y="1214"/>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59" name="Oval 1761">
                <a:extLst>
                  <a:ext uri="{FF2B5EF4-FFF2-40B4-BE49-F238E27FC236}">
                    <a16:creationId xmlns:a16="http://schemas.microsoft.com/office/drawing/2014/main" id="{8ABA1096-F3D9-08B0-6DC7-D3643EF3B575}"/>
                  </a:ext>
                </a:extLst>
              </p:cNvPr>
              <p:cNvSpPr>
                <a:spLocks noChangeArrowheads="1"/>
              </p:cNvSpPr>
              <p:nvPr/>
            </p:nvSpPr>
            <p:spPr bwMode="auto">
              <a:xfrm>
                <a:off x="3874" y="1096"/>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60" name="Oval 1762">
                <a:extLst>
                  <a:ext uri="{FF2B5EF4-FFF2-40B4-BE49-F238E27FC236}">
                    <a16:creationId xmlns:a16="http://schemas.microsoft.com/office/drawing/2014/main" id="{7C7EB5DB-0E22-51F7-F170-0FB53D669F20}"/>
                  </a:ext>
                </a:extLst>
              </p:cNvPr>
              <p:cNvSpPr>
                <a:spLocks noChangeArrowheads="1"/>
              </p:cNvSpPr>
              <p:nvPr/>
            </p:nvSpPr>
            <p:spPr bwMode="auto">
              <a:xfrm>
                <a:off x="3874" y="1330"/>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61" name="Oval 1763">
                <a:extLst>
                  <a:ext uri="{FF2B5EF4-FFF2-40B4-BE49-F238E27FC236}">
                    <a16:creationId xmlns:a16="http://schemas.microsoft.com/office/drawing/2014/main" id="{C098FD39-C764-1924-BF4E-D95820815075}"/>
                  </a:ext>
                </a:extLst>
              </p:cNvPr>
              <p:cNvSpPr>
                <a:spLocks noChangeArrowheads="1"/>
              </p:cNvSpPr>
              <p:nvPr/>
            </p:nvSpPr>
            <p:spPr bwMode="auto">
              <a:xfrm>
                <a:off x="3988" y="1448"/>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62" name="Oval 1764">
                <a:extLst>
                  <a:ext uri="{FF2B5EF4-FFF2-40B4-BE49-F238E27FC236}">
                    <a16:creationId xmlns:a16="http://schemas.microsoft.com/office/drawing/2014/main" id="{79CE2D6B-4C59-7984-F89F-F821DDC68215}"/>
                  </a:ext>
                </a:extLst>
              </p:cNvPr>
              <p:cNvSpPr>
                <a:spLocks noChangeArrowheads="1"/>
              </p:cNvSpPr>
              <p:nvPr/>
            </p:nvSpPr>
            <p:spPr bwMode="auto">
              <a:xfrm>
                <a:off x="4098" y="1214"/>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63" name="Oval 1765">
                <a:extLst>
                  <a:ext uri="{FF2B5EF4-FFF2-40B4-BE49-F238E27FC236}">
                    <a16:creationId xmlns:a16="http://schemas.microsoft.com/office/drawing/2014/main" id="{66735DEC-2421-7477-7CDE-AF2E83E3C1F2}"/>
                  </a:ext>
                </a:extLst>
              </p:cNvPr>
              <p:cNvSpPr>
                <a:spLocks noChangeArrowheads="1"/>
              </p:cNvSpPr>
              <p:nvPr/>
            </p:nvSpPr>
            <p:spPr bwMode="auto">
              <a:xfrm>
                <a:off x="4214" y="1448"/>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64" name="Oval 1766">
                <a:extLst>
                  <a:ext uri="{FF2B5EF4-FFF2-40B4-BE49-F238E27FC236}">
                    <a16:creationId xmlns:a16="http://schemas.microsoft.com/office/drawing/2014/main" id="{0F576C0E-4B6D-8E45-C496-770CAF0E6F0F}"/>
                  </a:ext>
                </a:extLst>
              </p:cNvPr>
              <p:cNvSpPr>
                <a:spLocks noChangeArrowheads="1"/>
              </p:cNvSpPr>
              <p:nvPr/>
            </p:nvSpPr>
            <p:spPr bwMode="auto">
              <a:xfrm>
                <a:off x="4550" y="1799"/>
                <a:ext cx="73"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65" name="Oval 1767">
                <a:extLst>
                  <a:ext uri="{FF2B5EF4-FFF2-40B4-BE49-F238E27FC236}">
                    <a16:creationId xmlns:a16="http://schemas.microsoft.com/office/drawing/2014/main" id="{421A6338-17C1-16AA-DB74-C2CD30B46004}"/>
                  </a:ext>
                </a:extLst>
              </p:cNvPr>
              <p:cNvSpPr>
                <a:spLocks noChangeArrowheads="1"/>
              </p:cNvSpPr>
              <p:nvPr/>
            </p:nvSpPr>
            <p:spPr bwMode="auto">
              <a:xfrm>
                <a:off x="4663" y="1917"/>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66" name="Oval 1768">
                <a:extLst>
                  <a:ext uri="{FF2B5EF4-FFF2-40B4-BE49-F238E27FC236}">
                    <a16:creationId xmlns:a16="http://schemas.microsoft.com/office/drawing/2014/main" id="{50A9EC2F-91AC-8970-5800-B9ABA630C013}"/>
                  </a:ext>
                </a:extLst>
              </p:cNvPr>
              <p:cNvSpPr>
                <a:spLocks noChangeArrowheads="1"/>
              </p:cNvSpPr>
              <p:nvPr/>
            </p:nvSpPr>
            <p:spPr bwMode="auto">
              <a:xfrm>
                <a:off x="4775" y="2033"/>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67" name="Oval 1769">
                <a:extLst>
                  <a:ext uri="{FF2B5EF4-FFF2-40B4-BE49-F238E27FC236}">
                    <a16:creationId xmlns:a16="http://schemas.microsoft.com/office/drawing/2014/main" id="{0FA28DFC-1251-F92C-3BC6-33AFB1EEBC09}"/>
                  </a:ext>
                </a:extLst>
              </p:cNvPr>
              <p:cNvSpPr>
                <a:spLocks noChangeArrowheads="1"/>
              </p:cNvSpPr>
              <p:nvPr/>
            </p:nvSpPr>
            <p:spPr bwMode="auto">
              <a:xfrm>
                <a:off x="4889" y="2151"/>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68" name="Oval 1770">
                <a:extLst>
                  <a:ext uri="{FF2B5EF4-FFF2-40B4-BE49-F238E27FC236}">
                    <a16:creationId xmlns:a16="http://schemas.microsoft.com/office/drawing/2014/main" id="{F187DF48-6846-6C2C-EE2C-91B94AFA5B60}"/>
                  </a:ext>
                </a:extLst>
              </p:cNvPr>
              <p:cNvSpPr>
                <a:spLocks noChangeArrowheads="1"/>
              </p:cNvSpPr>
              <p:nvPr/>
            </p:nvSpPr>
            <p:spPr bwMode="auto">
              <a:xfrm>
                <a:off x="4999" y="2267"/>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69" name="Oval 1771">
                <a:extLst>
                  <a:ext uri="{FF2B5EF4-FFF2-40B4-BE49-F238E27FC236}">
                    <a16:creationId xmlns:a16="http://schemas.microsoft.com/office/drawing/2014/main" id="{2D22248D-009E-DFF6-AA6D-6724000D20FB}"/>
                  </a:ext>
                </a:extLst>
              </p:cNvPr>
              <p:cNvSpPr>
                <a:spLocks noChangeArrowheads="1"/>
              </p:cNvSpPr>
              <p:nvPr/>
            </p:nvSpPr>
            <p:spPr bwMode="auto">
              <a:xfrm>
                <a:off x="4999" y="2381"/>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70" name="Oval 1772">
                <a:extLst>
                  <a:ext uri="{FF2B5EF4-FFF2-40B4-BE49-F238E27FC236}">
                    <a16:creationId xmlns:a16="http://schemas.microsoft.com/office/drawing/2014/main" id="{E5AE4682-429B-F99F-2043-0D1B347F548D}"/>
                  </a:ext>
                </a:extLst>
              </p:cNvPr>
              <p:cNvSpPr>
                <a:spLocks noChangeArrowheads="1"/>
              </p:cNvSpPr>
              <p:nvPr/>
            </p:nvSpPr>
            <p:spPr bwMode="auto">
              <a:xfrm>
                <a:off x="4889" y="2381"/>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71" name="Oval 1773">
                <a:extLst>
                  <a:ext uri="{FF2B5EF4-FFF2-40B4-BE49-F238E27FC236}">
                    <a16:creationId xmlns:a16="http://schemas.microsoft.com/office/drawing/2014/main" id="{FC3AF52A-8B2F-3518-6D4A-D677454180EE}"/>
                  </a:ext>
                </a:extLst>
              </p:cNvPr>
              <p:cNvSpPr>
                <a:spLocks noChangeArrowheads="1"/>
              </p:cNvSpPr>
              <p:nvPr/>
            </p:nvSpPr>
            <p:spPr bwMode="auto">
              <a:xfrm>
                <a:off x="4889" y="2267"/>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72" name="Oval 1774">
                <a:extLst>
                  <a:ext uri="{FF2B5EF4-FFF2-40B4-BE49-F238E27FC236}">
                    <a16:creationId xmlns:a16="http://schemas.microsoft.com/office/drawing/2014/main" id="{4C719B02-4790-9A73-2B8E-0203D5F0BC7D}"/>
                  </a:ext>
                </a:extLst>
              </p:cNvPr>
              <p:cNvSpPr>
                <a:spLocks noChangeArrowheads="1"/>
              </p:cNvSpPr>
              <p:nvPr/>
            </p:nvSpPr>
            <p:spPr bwMode="auto">
              <a:xfrm>
                <a:off x="4775" y="2267"/>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73" name="Oval 1775">
                <a:extLst>
                  <a:ext uri="{FF2B5EF4-FFF2-40B4-BE49-F238E27FC236}">
                    <a16:creationId xmlns:a16="http://schemas.microsoft.com/office/drawing/2014/main" id="{EA885148-C1E1-269E-1E8F-8ADDC4C34DD6}"/>
                  </a:ext>
                </a:extLst>
              </p:cNvPr>
              <p:cNvSpPr>
                <a:spLocks noChangeArrowheads="1"/>
              </p:cNvSpPr>
              <p:nvPr/>
            </p:nvSpPr>
            <p:spPr bwMode="auto">
              <a:xfrm>
                <a:off x="4775" y="2151"/>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74" name="Oval 1776">
                <a:extLst>
                  <a:ext uri="{FF2B5EF4-FFF2-40B4-BE49-F238E27FC236}">
                    <a16:creationId xmlns:a16="http://schemas.microsoft.com/office/drawing/2014/main" id="{5B527052-A825-A732-F37E-F41EEF6600C7}"/>
                  </a:ext>
                </a:extLst>
              </p:cNvPr>
              <p:cNvSpPr>
                <a:spLocks noChangeArrowheads="1"/>
              </p:cNvSpPr>
              <p:nvPr/>
            </p:nvSpPr>
            <p:spPr bwMode="auto">
              <a:xfrm>
                <a:off x="4663" y="2033"/>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75" name="Oval 1777">
                <a:extLst>
                  <a:ext uri="{FF2B5EF4-FFF2-40B4-BE49-F238E27FC236}">
                    <a16:creationId xmlns:a16="http://schemas.microsoft.com/office/drawing/2014/main" id="{1E679B97-EB57-33F4-CD0A-F63997310E19}"/>
                  </a:ext>
                </a:extLst>
              </p:cNvPr>
              <p:cNvSpPr>
                <a:spLocks noChangeArrowheads="1"/>
              </p:cNvSpPr>
              <p:nvPr/>
            </p:nvSpPr>
            <p:spPr bwMode="auto">
              <a:xfrm>
                <a:off x="3988" y="1568"/>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76" name="Oval 1778">
                <a:extLst>
                  <a:ext uri="{FF2B5EF4-FFF2-40B4-BE49-F238E27FC236}">
                    <a16:creationId xmlns:a16="http://schemas.microsoft.com/office/drawing/2014/main" id="{E56A8D0C-1D94-3AEF-1588-93C4E4F447CA}"/>
                  </a:ext>
                </a:extLst>
              </p:cNvPr>
              <p:cNvSpPr>
                <a:spLocks noChangeArrowheads="1"/>
              </p:cNvSpPr>
              <p:nvPr/>
            </p:nvSpPr>
            <p:spPr bwMode="auto">
              <a:xfrm>
                <a:off x="3647" y="977"/>
                <a:ext cx="73"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77" name="Oval 1779">
                <a:extLst>
                  <a:ext uri="{FF2B5EF4-FFF2-40B4-BE49-F238E27FC236}">
                    <a16:creationId xmlns:a16="http://schemas.microsoft.com/office/drawing/2014/main" id="{D9428600-74B6-2A67-3C55-AAC4C15816AE}"/>
                  </a:ext>
                </a:extLst>
              </p:cNvPr>
              <p:cNvSpPr>
                <a:spLocks noChangeArrowheads="1"/>
              </p:cNvSpPr>
              <p:nvPr/>
            </p:nvSpPr>
            <p:spPr bwMode="auto">
              <a:xfrm>
                <a:off x="3647" y="859"/>
                <a:ext cx="73"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78" name="Oval 1780">
                <a:extLst>
                  <a:ext uri="{FF2B5EF4-FFF2-40B4-BE49-F238E27FC236}">
                    <a16:creationId xmlns:a16="http://schemas.microsoft.com/office/drawing/2014/main" id="{BA399C5D-0803-5A15-BE8C-7B4D630ECE04}"/>
                  </a:ext>
                </a:extLst>
              </p:cNvPr>
              <p:cNvSpPr>
                <a:spLocks noChangeArrowheads="1"/>
              </p:cNvSpPr>
              <p:nvPr/>
            </p:nvSpPr>
            <p:spPr bwMode="auto">
              <a:xfrm>
                <a:off x="1621" y="1917"/>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79" name="Oval 1781">
                <a:extLst>
                  <a:ext uri="{FF2B5EF4-FFF2-40B4-BE49-F238E27FC236}">
                    <a16:creationId xmlns:a16="http://schemas.microsoft.com/office/drawing/2014/main" id="{F4F0D899-5251-CE23-8184-78637B642B4B}"/>
                  </a:ext>
                </a:extLst>
              </p:cNvPr>
              <p:cNvSpPr>
                <a:spLocks noChangeArrowheads="1"/>
              </p:cNvSpPr>
              <p:nvPr/>
            </p:nvSpPr>
            <p:spPr bwMode="auto">
              <a:xfrm>
                <a:off x="1621" y="2035"/>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80" name="Oval 1782">
                <a:extLst>
                  <a:ext uri="{FF2B5EF4-FFF2-40B4-BE49-F238E27FC236}">
                    <a16:creationId xmlns:a16="http://schemas.microsoft.com/office/drawing/2014/main" id="{4C6D7745-AE2D-E8E3-C8AD-3B03647C98A5}"/>
                  </a:ext>
                </a:extLst>
              </p:cNvPr>
              <p:cNvSpPr>
                <a:spLocks noChangeArrowheads="1"/>
              </p:cNvSpPr>
              <p:nvPr/>
            </p:nvSpPr>
            <p:spPr bwMode="auto">
              <a:xfrm>
                <a:off x="1621" y="2151"/>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81" name="Oval 1783">
                <a:extLst>
                  <a:ext uri="{FF2B5EF4-FFF2-40B4-BE49-F238E27FC236}">
                    <a16:creationId xmlns:a16="http://schemas.microsoft.com/office/drawing/2014/main" id="{6A5CBAD9-566A-84A9-48FB-F38027D90E87}"/>
                  </a:ext>
                </a:extLst>
              </p:cNvPr>
              <p:cNvSpPr>
                <a:spLocks noChangeArrowheads="1"/>
              </p:cNvSpPr>
              <p:nvPr/>
            </p:nvSpPr>
            <p:spPr bwMode="auto">
              <a:xfrm>
                <a:off x="1621" y="2269"/>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82" name="Oval 1784">
                <a:extLst>
                  <a:ext uri="{FF2B5EF4-FFF2-40B4-BE49-F238E27FC236}">
                    <a16:creationId xmlns:a16="http://schemas.microsoft.com/office/drawing/2014/main" id="{25F7B9D5-F8E6-1EC9-0E81-0E030901666A}"/>
                  </a:ext>
                </a:extLst>
              </p:cNvPr>
              <p:cNvSpPr>
                <a:spLocks noChangeArrowheads="1"/>
              </p:cNvSpPr>
              <p:nvPr/>
            </p:nvSpPr>
            <p:spPr bwMode="auto">
              <a:xfrm>
                <a:off x="1621" y="2385"/>
                <a:ext cx="72" cy="77"/>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83" name="Oval 1785">
                <a:extLst>
                  <a:ext uri="{FF2B5EF4-FFF2-40B4-BE49-F238E27FC236}">
                    <a16:creationId xmlns:a16="http://schemas.microsoft.com/office/drawing/2014/main" id="{2C012B58-ECD1-AC08-455A-4B1E6FB433DA}"/>
                  </a:ext>
                </a:extLst>
              </p:cNvPr>
              <p:cNvSpPr>
                <a:spLocks noChangeArrowheads="1"/>
              </p:cNvSpPr>
              <p:nvPr/>
            </p:nvSpPr>
            <p:spPr bwMode="auto">
              <a:xfrm>
                <a:off x="1621" y="2504"/>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84" name="Oval 1786">
                <a:extLst>
                  <a:ext uri="{FF2B5EF4-FFF2-40B4-BE49-F238E27FC236}">
                    <a16:creationId xmlns:a16="http://schemas.microsoft.com/office/drawing/2014/main" id="{0AC38291-41E0-8D01-5721-C59F7B8A7D74}"/>
                  </a:ext>
                </a:extLst>
              </p:cNvPr>
              <p:cNvSpPr>
                <a:spLocks noChangeArrowheads="1"/>
              </p:cNvSpPr>
              <p:nvPr/>
            </p:nvSpPr>
            <p:spPr bwMode="auto">
              <a:xfrm>
                <a:off x="1621" y="2622"/>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85" name="Oval 1787">
                <a:extLst>
                  <a:ext uri="{FF2B5EF4-FFF2-40B4-BE49-F238E27FC236}">
                    <a16:creationId xmlns:a16="http://schemas.microsoft.com/office/drawing/2014/main" id="{858BCE3D-537D-7F74-76CC-0891C1E8E2F2}"/>
                  </a:ext>
                </a:extLst>
              </p:cNvPr>
              <p:cNvSpPr>
                <a:spLocks noChangeArrowheads="1"/>
              </p:cNvSpPr>
              <p:nvPr/>
            </p:nvSpPr>
            <p:spPr bwMode="auto">
              <a:xfrm>
                <a:off x="1621" y="2738"/>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86" name="Oval 1788">
                <a:extLst>
                  <a:ext uri="{FF2B5EF4-FFF2-40B4-BE49-F238E27FC236}">
                    <a16:creationId xmlns:a16="http://schemas.microsoft.com/office/drawing/2014/main" id="{25C5AD09-8F84-684C-DD27-A4AA61871356}"/>
                  </a:ext>
                </a:extLst>
              </p:cNvPr>
              <p:cNvSpPr>
                <a:spLocks noChangeArrowheads="1"/>
              </p:cNvSpPr>
              <p:nvPr/>
            </p:nvSpPr>
            <p:spPr bwMode="auto">
              <a:xfrm>
                <a:off x="1621" y="2856"/>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87" name="Oval 1789">
                <a:extLst>
                  <a:ext uri="{FF2B5EF4-FFF2-40B4-BE49-F238E27FC236}">
                    <a16:creationId xmlns:a16="http://schemas.microsoft.com/office/drawing/2014/main" id="{6BC6DF6D-2DB0-6CB9-4CF6-28258FA55CA4}"/>
                  </a:ext>
                </a:extLst>
              </p:cNvPr>
              <p:cNvSpPr>
                <a:spLocks noChangeArrowheads="1"/>
              </p:cNvSpPr>
              <p:nvPr/>
            </p:nvSpPr>
            <p:spPr bwMode="auto">
              <a:xfrm>
                <a:off x="1733" y="2035"/>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88" name="Oval 1790">
                <a:extLst>
                  <a:ext uri="{FF2B5EF4-FFF2-40B4-BE49-F238E27FC236}">
                    <a16:creationId xmlns:a16="http://schemas.microsoft.com/office/drawing/2014/main" id="{3A38BFF9-0EEF-4164-9F04-C5247DBE566D}"/>
                  </a:ext>
                </a:extLst>
              </p:cNvPr>
              <p:cNvSpPr>
                <a:spLocks noChangeArrowheads="1"/>
              </p:cNvSpPr>
              <p:nvPr/>
            </p:nvSpPr>
            <p:spPr bwMode="auto">
              <a:xfrm>
                <a:off x="1733" y="2151"/>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89" name="Oval 1791">
                <a:extLst>
                  <a:ext uri="{FF2B5EF4-FFF2-40B4-BE49-F238E27FC236}">
                    <a16:creationId xmlns:a16="http://schemas.microsoft.com/office/drawing/2014/main" id="{059E441F-5F5D-556D-DD8A-D9B286D932C1}"/>
                  </a:ext>
                </a:extLst>
              </p:cNvPr>
              <p:cNvSpPr>
                <a:spLocks noChangeArrowheads="1"/>
              </p:cNvSpPr>
              <p:nvPr/>
            </p:nvSpPr>
            <p:spPr bwMode="auto">
              <a:xfrm>
                <a:off x="1733" y="2269"/>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90" name="Oval 1792">
                <a:extLst>
                  <a:ext uri="{FF2B5EF4-FFF2-40B4-BE49-F238E27FC236}">
                    <a16:creationId xmlns:a16="http://schemas.microsoft.com/office/drawing/2014/main" id="{6BE645D0-375D-E5E1-D5D7-62DA23A179CE}"/>
                  </a:ext>
                </a:extLst>
              </p:cNvPr>
              <p:cNvSpPr>
                <a:spLocks noChangeArrowheads="1"/>
              </p:cNvSpPr>
              <p:nvPr/>
            </p:nvSpPr>
            <p:spPr bwMode="auto">
              <a:xfrm>
                <a:off x="1733" y="2385"/>
                <a:ext cx="72" cy="77"/>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91" name="Oval 1793">
                <a:extLst>
                  <a:ext uri="{FF2B5EF4-FFF2-40B4-BE49-F238E27FC236}">
                    <a16:creationId xmlns:a16="http://schemas.microsoft.com/office/drawing/2014/main" id="{1A24FF80-91EC-A267-9A27-18CA909261F2}"/>
                  </a:ext>
                </a:extLst>
              </p:cNvPr>
              <p:cNvSpPr>
                <a:spLocks noChangeArrowheads="1"/>
              </p:cNvSpPr>
              <p:nvPr/>
            </p:nvSpPr>
            <p:spPr bwMode="auto">
              <a:xfrm>
                <a:off x="1733" y="2504"/>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92" name="Oval 1794">
                <a:extLst>
                  <a:ext uri="{FF2B5EF4-FFF2-40B4-BE49-F238E27FC236}">
                    <a16:creationId xmlns:a16="http://schemas.microsoft.com/office/drawing/2014/main" id="{25279F91-3BBD-7191-FDEC-34F67F26F878}"/>
                  </a:ext>
                </a:extLst>
              </p:cNvPr>
              <p:cNvSpPr>
                <a:spLocks noChangeArrowheads="1"/>
              </p:cNvSpPr>
              <p:nvPr/>
            </p:nvSpPr>
            <p:spPr bwMode="auto">
              <a:xfrm>
                <a:off x="1733" y="2622"/>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93" name="Oval 1795">
                <a:extLst>
                  <a:ext uri="{FF2B5EF4-FFF2-40B4-BE49-F238E27FC236}">
                    <a16:creationId xmlns:a16="http://schemas.microsoft.com/office/drawing/2014/main" id="{FD412451-DCE6-A550-DB89-0B6C4F05F757}"/>
                  </a:ext>
                </a:extLst>
              </p:cNvPr>
              <p:cNvSpPr>
                <a:spLocks noChangeArrowheads="1"/>
              </p:cNvSpPr>
              <p:nvPr/>
            </p:nvSpPr>
            <p:spPr bwMode="auto">
              <a:xfrm>
                <a:off x="1733" y="2738"/>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94" name="Oval 1796">
                <a:extLst>
                  <a:ext uri="{FF2B5EF4-FFF2-40B4-BE49-F238E27FC236}">
                    <a16:creationId xmlns:a16="http://schemas.microsoft.com/office/drawing/2014/main" id="{79DF213D-0823-9EF2-5083-F545882ABD77}"/>
                  </a:ext>
                </a:extLst>
              </p:cNvPr>
              <p:cNvSpPr>
                <a:spLocks noChangeArrowheads="1"/>
              </p:cNvSpPr>
              <p:nvPr/>
            </p:nvSpPr>
            <p:spPr bwMode="auto">
              <a:xfrm>
                <a:off x="1733" y="2856"/>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95" name="Oval 1797">
                <a:extLst>
                  <a:ext uri="{FF2B5EF4-FFF2-40B4-BE49-F238E27FC236}">
                    <a16:creationId xmlns:a16="http://schemas.microsoft.com/office/drawing/2014/main" id="{9A8675FE-AC04-2E17-91FC-6CF3D65E0F04}"/>
                  </a:ext>
                </a:extLst>
              </p:cNvPr>
              <p:cNvSpPr>
                <a:spLocks noChangeArrowheads="1"/>
              </p:cNvSpPr>
              <p:nvPr/>
            </p:nvSpPr>
            <p:spPr bwMode="auto">
              <a:xfrm>
                <a:off x="1733" y="2972"/>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96" name="Oval 1798">
                <a:extLst>
                  <a:ext uri="{FF2B5EF4-FFF2-40B4-BE49-F238E27FC236}">
                    <a16:creationId xmlns:a16="http://schemas.microsoft.com/office/drawing/2014/main" id="{88AB49C7-571E-844B-59DC-4A080A3C91DF}"/>
                  </a:ext>
                </a:extLst>
              </p:cNvPr>
              <p:cNvSpPr>
                <a:spLocks noChangeArrowheads="1"/>
              </p:cNvSpPr>
              <p:nvPr/>
            </p:nvSpPr>
            <p:spPr bwMode="auto">
              <a:xfrm>
                <a:off x="1733" y="3090"/>
                <a:ext cx="72" cy="75"/>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97" name="Oval 1799">
                <a:extLst>
                  <a:ext uri="{FF2B5EF4-FFF2-40B4-BE49-F238E27FC236}">
                    <a16:creationId xmlns:a16="http://schemas.microsoft.com/office/drawing/2014/main" id="{D9BD6FA0-112F-1699-31D3-593E1E90F19A}"/>
                  </a:ext>
                </a:extLst>
              </p:cNvPr>
              <p:cNvSpPr>
                <a:spLocks noChangeArrowheads="1"/>
              </p:cNvSpPr>
              <p:nvPr/>
            </p:nvSpPr>
            <p:spPr bwMode="auto">
              <a:xfrm>
                <a:off x="1843" y="2035"/>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98" name="Oval 1800">
                <a:extLst>
                  <a:ext uri="{FF2B5EF4-FFF2-40B4-BE49-F238E27FC236}">
                    <a16:creationId xmlns:a16="http://schemas.microsoft.com/office/drawing/2014/main" id="{BAD6E3CA-0946-6A0B-742B-EC618CE96FEA}"/>
                  </a:ext>
                </a:extLst>
              </p:cNvPr>
              <p:cNvSpPr>
                <a:spLocks noChangeArrowheads="1"/>
              </p:cNvSpPr>
              <p:nvPr/>
            </p:nvSpPr>
            <p:spPr bwMode="auto">
              <a:xfrm>
                <a:off x="1843" y="2151"/>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99" name="Oval 1801">
                <a:extLst>
                  <a:ext uri="{FF2B5EF4-FFF2-40B4-BE49-F238E27FC236}">
                    <a16:creationId xmlns:a16="http://schemas.microsoft.com/office/drawing/2014/main" id="{CD1EE433-641C-5B89-79FE-1C326BB3BB52}"/>
                  </a:ext>
                </a:extLst>
              </p:cNvPr>
              <p:cNvSpPr>
                <a:spLocks noChangeArrowheads="1"/>
              </p:cNvSpPr>
              <p:nvPr/>
            </p:nvSpPr>
            <p:spPr bwMode="auto">
              <a:xfrm>
                <a:off x="1843" y="2269"/>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00" name="Oval 1802">
                <a:extLst>
                  <a:ext uri="{FF2B5EF4-FFF2-40B4-BE49-F238E27FC236}">
                    <a16:creationId xmlns:a16="http://schemas.microsoft.com/office/drawing/2014/main" id="{C6E07752-A1A2-9E98-CAC8-050D72498651}"/>
                  </a:ext>
                </a:extLst>
              </p:cNvPr>
              <p:cNvSpPr>
                <a:spLocks noChangeArrowheads="1"/>
              </p:cNvSpPr>
              <p:nvPr/>
            </p:nvSpPr>
            <p:spPr bwMode="auto">
              <a:xfrm>
                <a:off x="1843" y="2385"/>
                <a:ext cx="72" cy="77"/>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01" name="Oval 1803">
                <a:extLst>
                  <a:ext uri="{FF2B5EF4-FFF2-40B4-BE49-F238E27FC236}">
                    <a16:creationId xmlns:a16="http://schemas.microsoft.com/office/drawing/2014/main" id="{EEC35C1B-CD01-FFA5-BE9D-21EE9E660476}"/>
                  </a:ext>
                </a:extLst>
              </p:cNvPr>
              <p:cNvSpPr>
                <a:spLocks noChangeArrowheads="1"/>
              </p:cNvSpPr>
              <p:nvPr/>
            </p:nvSpPr>
            <p:spPr bwMode="auto">
              <a:xfrm>
                <a:off x="1843" y="2504"/>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02" name="Oval 1804">
                <a:extLst>
                  <a:ext uri="{FF2B5EF4-FFF2-40B4-BE49-F238E27FC236}">
                    <a16:creationId xmlns:a16="http://schemas.microsoft.com/office/drawing/2014/main" id="{86F33E17-5B7D-E3A8-7DC8-9286E32DB40B}"/>
                  </a:ext>
                </a:extLst>
              </p:cNvPr>
              <p:cNvSpPr>
                <a:spLocks noChangeArrowheads="1"/>
              </p:cNvSpPr>
              <p:nvPr/>
            </p:nvSpPr>
            <p:spPr bwMode="auto">
              <a:xfrm>
                <a:off x="1843" y="2622"/>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03" name="Oval 1805">
                <a:extLst>
                  <a:ext uri="{FF2B5EF4-FFF2-40B4-BE49-F238E27FC236}">
                    <a16:creationId xmlns:a16="http://schemas.microsoft.com/office/drawing/2014/main" id="{A3D4F98D-73BA-C7EB-A292-EC7A63E6346A}"/>
                  </a:ext>
                </a:extLst>
              </p:cNvPr>
              <p:cNvSpPr>
                <a:spLocks noChangeArrowheads="1"/>
              </p:cNvSpPr>
              <p:nvPr/>
            </p:nvSpPr>
            <p:spPr bwMode="auto">
              <a:xfrm>
                <a:off x="1843" y="2738"/>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04" name="Oval 1806">
                <a:extLst>
                  <a:ext uri="{FF2B5EF4-FFF2-40B4-BE49-F238E27FC236}">
                    <a16:creationId xmlns:a16="http://schemas.microsoft.com/office/drawing/2014/main" id="{C29CA010-32D6-ED21-16E3-B17B9542BC25}"/>
                  </a:ext>
                </a:extLst>
              </p:cNvPr>
              <p:cNvSpPr>
                <a:spLocks noChangeArrowheads="1"/>
              </p:cNvSpPr>
              <p:nvPr/>
            </p:nvSpPr>
            <p:spPr bwMode="auto">
              <a:xfrm>
                <a:off x="1843" y="2856"/>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05" name="Oval 1807">
                <a:extLst>
                  <a:ext uri="{FF2B5EF4-FFF2-40B4-BE49-F238E27FC236}">
                    <a16:creationId xmlns:a16="http://schemas.microsoft.com/office/drawing/2014/main" id="{D9598B9E-9AC2-2C83-77D8-E384A1C64B6C}"/>
                  </a:ext>
                </a:extLst>
              </p:cNvPr>
              <p:cNvSpPr>
                <a:spLocks noChangeArrowheads="1"/>
              </p:cNvSpPr>
              <p:nvPr/>
            </p:nvSpPr>
            <p:spPr bwMode="auto">
              <a:xfrm>
                <a:off x="1843" y="2972"/>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06" name="Oval 1808">
                <a:extLst>
                  <a:ext uri="{FF2B5EF4-FFF2-40B4-BE49-F238E27FC236}">
                    <a16:creationId xmlns:a16="http://schemas.microsoft.com/office/drawing/2014/main" id="{96517904-53C4-BAA6-9539-6CB23D50262B}"/>
                  </a:ext>
                </a:extLst>
              </p:cNvPr>
              <p:cNvSpPr>
                <a:spLocks noChangeArrowheads="1"/>
              </p:cNvSpPr>
              <p:nvPr/>
            </p:nvSpPr>
            <p:spPr bwMode="auto">
              <a:xfrm>
                <a:off x="1843" y="3090"/>
                <a:ext cx="72" cy="75"/>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07" name="Oval 1809">
                <a:extLst>
                  <a:ext uri="{FF2B5EF4-FFF2-40B4-BE49-F238E27FC236}">
                    <a16:creationId xmlns:a16="http://schemas.microsoft.com/office/drawing/2014/main" id="{7597D0EB-64A2-24A9-9A65-583AF5C61196}"/>
                  </a:ext>
                </a:extLst>
              </p:cNvPr>
              <p:cNvSpPr>
                <a:spLocks noChangeArrowheads="1"/>
              </p:cNvSpPr>
              <p:nvPr/>
            </p:nvSpPr>
            <p:spPr bwMode="auto">
              <a:xfrm>
                <a:off x="1843" y="3209"/>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08" name="Oval 1810">
                <a:extLst>
                  <a:ext uri="{FF2B5EF4-FFF2-40B4-BE49-F238E27FC236}">
                    <a16:creationId xmlns:a16="http://schemas.microsoft.com/office/drawing/2014/main" id="{40691A3C-ECC7-3191-87CC-9A8FA8ED3FC3}"/>
                  </a:ext>
                </a:extLst>
              </p:cNvPr>
              <p:cNvSpPr>
                <a:spLocks noChangeArrowheads="1"/>
              </p:cNvSpPr>
              <p:nvPr/>
            </p:nvSpPr>
            <p:spPr bwMode="auto">
              <a:xfrm>
                <a:off x="1959" y="1803"/>
                <a:ext cx="73"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09" name="Oval 1811">
                <a:extLst>
                  <a:ext uri="{FF2B5EF4-FFF2-40B4-BE49-F238E27FC236}">
                    <a16:creationId xmlns:a16="http://schemas.microsoft.com/office/drawing/2014/main" id="{9199D5BD-606B-14C0-6C4E-A20909D94ECD}"/>
                  </a:ext>
                </a:extLst>
              </p:cNvPr>
              <p:cNvSpPr>
                <a:spLocks noChangeArrowheads="1"/>
              </p:cNvSpPr>
              <p:nvPr/>
            </p:nvSpPr>
            <p:spPr bwMode="auto">
              <a:xfrm>
                <a:off x="1959" y="2155"/>
                <a:ext cx="73"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10" name="Oval 1812">
                <a:extLst>
                  <a:ext uri="{FF2B5EF4-FFF2-40B4-BE49-F238E27FC236}">
                    <a16:creationId xmlns:a16="http://schemas.microsoft.com/office/drawing/2014/main" id="{4FF54252-36EF-F711-3795-BCD428486876}"/>
                  </a:ext>
                </a:extLst>
              </p:cNvPr>
              <p:cNvSpPr>
                <a:spLocks noChangeArrowheads="1"/>
              </p:cNvSpPr>
              <p:nvPr/>
            </p:nvSpPr>
            <p:spPr bwMode="auto">
              <a:xfrm>
                <a:off x="1959" y="2271"/>
                <a:ext cx="73"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11" name="Oval 1813">
                <a:extLst>
                  <a:ext uri="{FF2B5EF4-FFF2-40B4-BE49-F238E27FC236}">
                    <a16:creationId xmlns:a16="http://schemas.microsoft.com/office/drawing/2014/main" id="{264AA6A3-A3A7-9A78-BCB3-17845B66CDCB}"/>
                  </a:ext>
                </a:extLst>
              </p:cNvPr>
              <p:cNvSpPr>
                <a:spLocks noChangeArrowheads="1"/>
              </p:cNvSpPr>
              <p:nvPr/>
            </p:nvSpPr>
            <p:spPr bwMode="auto">
              <a:xfrm>
                <a:off x="1959" y="2508"/>
                <a:ext cx="73"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12" name="Oval 1814">
                <a:extLst>
                  <a:ext uri="{FF2B5EF4-FFF2-40B4-BE49-F238E27FC236}">
                    <a16:creationId xmlns:a16="http://schemas.microsoft.com/office/drawing/2014/main" id="{56E1AFD7-6100-47A5-F659-7980941FAFB8}"/>
                  </a:ext>
                </a:extLst>
              </p:cNvPr>
              <p:cNvSpPr>
                <a:spLocks noChangeArrowheads="1"/>
              </p:cNvSpPr>
              <p:nvPr/>
            </p:nvSpPr>
            <p:spPr bwMode="auto">
              <a:xfrm>
                <a:off x="1959" y="2624"/>
                <a:ext cx="73"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13" name="Oval 1815">
                <a:extLst>
                  <a:ext uri="{FF2B5EF4-FFF2-40B4-BE49-F238E27FC236}">
                    <a16:creationId xmlns:a16="http://schemas.microsoft.com/office/drawing/2014/main" id="{9C4D7441-1E4E-54CA-1CBB-D05913E7AC4F}"/>
                  </a:ext>
                </a:extLst>
              </p:cNvPr>
              <p:cNvSpPr>
                <a:spLocks noChangeArrowheads="1"/>
              </p:cNvSpPr>
              <p:nvPr/>
            </p:nvSpPr>
            <p:spPr bwMode="auto">
              <a:xfrm>
                <a:off x="1959" y="2742"/>
                <a:ext cx="73"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14" name="Oval 1816">
                <a:extLst>
                  <a:ext uri="{FF2B5EF4-FFF2-40B4-BE49-F238E27FC236}">
                    <a16:creationId xmlns:a16="http://schemas.microsoft.com/office/drawing/2014/main" id="{A8686E70-C342-6575-2218-28B8616DD375}"/>
                  </a:ext>
                </a:extLst>
              </p:cNvPr>
              <p:cNvSpPr>
                <a:spLocks noChangeArrowheads="1"/>
              </p:cNvSpPr>
              <p:nvPr/>
            </p:nvSpPr>
            <p:spPr bwMode="auto">
              <a:xfrm>
                <a:off x="1959" y="2858"/>
                <a:ext cx="73"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15" name="Oval 1817">
                <a:extLst>
                  <a:ext uri="{FF2B5EF4-FFF2-40B4-BE49-F238E27FC236}">
                    <a16:creationId xmlns:a16="http://schemas.microsoft.com/office/drawing/2014/main" id="{7463FEF2-0365-1260-C62A-67DF9F48A0AE}"/>
                  </a:ext>
                </a:extLst>
              </p:cNvPr>
              <p:cNvSpPr>
                <a:spLocks noChangeArrowheads="1"/>
              </p:cNvSpPr>
              <p:nvPr/>
            </p:nvSpPr>
            <p:spPr bwMode="auto">
              <a:xfrm>
                <a:off x="1959" y="2976"/>
                <a:ext cx="73"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16" name="Oval 1818">
                <a:extLst>
                  <a:ext uri="{FF2B5EF4-FFF2-40B4-BE49-F238E27FC236}">
                    <a16:creationId xmlns:a16="http://schemas.microsoft.com/office/drawing/2014/main" id="{11A94405-2DC4-3700-F658-811BE20E1AC4}"/>
                  </a:ext>
                </a:extLst>
              </p:cNvPr>
              <p:cNvSpPr>
                <a:spLocks noChangeArrowheads="1"/>
              </p:cNvSpPr>
              <p:nvPr/>
            </p:nvSpPr>
            <p:spPr bwMode="auto">
              <a:xfrm>
                <a:off x="1959" y="3094"/>
                <a:ext cx="73" cy="75"/>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17" name="Oval 1819">
                <a:extLst>
                  <a:ext uri="{FF2B5EF4-FFF2-40B4-BE49-F238E27FC236}">
                    <a16:creationId xmlns:a16="http://schemas.microsoft.com/office/drawing/2014/main" id="{468579C8-4009-FC9A-DEE5-8D700374778F}"/>
                  </a:ext>
                </a:extLst>
              </p:cNvPr>
              <p:cNvSpPr>
                <a:spLocks noChangeArrowheads="1"/>
              </p:cNvSpPr>
              <p:nvPr/>
            </p:nvSpPr>
            <p:spPr bwMode="auto">
              <a:xfrm>
                <a:off x="1959" y="3211"/>
                <a:ext cx="73"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18" name="Oval 1820">
                <a:extLst>
                  <a:ext uri="{FF2B5EF4-FFF2-40B4-BE49-F238E27FC236}">
                    <a16:creationId xmlns:a16="http://schemas.microsoft.com/office/drawing/2014/main" id="{DC0B3CF5-A646-86C8-B411-7427C13D04D2}"/>
                  </a:ext>
                </a:extLst>
              </p:cNvPr>
              <p:cNvSpPr>
                <a:spLocks noChangeArrowheads="1"/>
              </p:cNvSpPr>
              <p:nvPr/>
            </p:nvSpPr>
            <p:spPr bwMode="auto">
              <a:xfrm>
                <a:off x="1959" y="3329"/>
                <a:ext cx="73"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19" name="Oval 1821">
                <a:extLst>
                  <a:ext uri="{FF2B5EF4-FFF2-40B4-BE49-F238E27FC236}">
                    <a16:creationId xmlns:a16="http://schemas.microsoft.com/office/drawing/2014/main" id="{D9A617A0-2499-9759-5950-A8A7A466D6D5}"/>
                  </a:ext>
                </a:extLst>
              </p:cNvPr>
              <p:cNvSpPr>
                <a:spLocks noChangeArrowheads="1"/>
              </p:cNvSpPr>
              <p:nvPr/>
            </p:nvSpPr>
            <p:spPr bwMode="auto">
              <a:xfrm>
                <a:off x="2076" y="2153"/>
                <a:ext cx="70"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20" name="Oval 1822">
                <a:extLst>
                  <a:ext uri="{FF2B5EF4-FFF2-40B4-BE49-F238E27FC236}">
                    <a16:creationId xmlns:a16="http://schemas.microsoft.com/office/drawing/2014/main" id="{196CBC4B-4264-FF3E-CBF2-89BF3D8F7B86}"/>
                  </a:ext>
                </a:extLst>
              </p:cNvPr>
              <p:cNvSpPr>
                <a:spLocks noChangeArrowheads="1"/>
              </p:cNvSpPr>
              <p:nvPr/>
            </p:nvSpPr>
            <p:spPr bwMode="auto">
              <a:xfrm>
                <a:off x="2076" y="2269"/>
                <a:ext cx="70"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21" name="Oval 1823">
                <a:extLst>
                  <a:ext uri="{FF2B5EF4-FFF2-40B4-BE49-F238E27FC236}">
                    <a16:creationId xmlns:a16="http://schemas.microsoft.com/office/drawing/2014/main" id="{3E66892D-9ABA-CBBF-C1F5-3BA91B263DBA}"/>
                  </a:ext>
                </a:extLst>
              </p:cNvPr>
              <p:cNvSpPr>
                <a:spLocks noChangeArrowheads="1"/>
              </p:cNvSpPr>
              <p:nvPr/>
            </p:nvSpPr>
            <p:spPr bwMode="auto">
              <a:xfrm>
                <a:off x="2076" y="2740"/>
                <a:ext cx="70"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22" name="Oval 1824">
                <a:extLst>
                  <a:ext uri="{FF2B5EF4-FFF2-40B4-BE49-F238E27FC236}">
                    <a16:creationId xmlns:a16="http://schemas.microsoft.com/office/drawing/2014/main" id="{EAB7AF1B-74D3-1B15-9C83-1316E7F77368}"/>
                  </a:ext>
                </a:extLst>
              </p:cNvPr>
              <p:cNvSpPr>
                <a:spLocks noChangeArrowheads="1"/>
              </p:cNvSpPr>
              <p:nvPr/>
            </p:nvSpPr>
            <p:spPr bwMode="auto">
              <a:xfrm>
                <a:off x="2076" y="2856"/>
                <a:ext cx="70"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23" name="Oval 1825">
                <a:extLst>
                  <a:ext uri="{FF2B5EF4-FFF2-40B4-BE49-F238E27FC236}">
                    <a16:creationId xmlns:a16="http://schemas.microsoft.com/office/drawing/2014/main" id="{38D16EF2-5990-8497-376F-00EF737D9C07}"/>
                  </a:ext>
                </a:extLst>
              </p:cNvPr>
              <p:cNvSpPr>
                <a:spLocks noChangeArrowheads="1"/>
              </p:cNvSpPr>
              <p:nvPr/>
            </p:nvSpPr>
            <p:spPr bwMode="auto">
              <a:xfrm>
                <a:off x="2076" y="2974"/>
                <a:ext cx="70"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24" name="Oval 1826">
                <a:extLst>
                  <a:ext uri="{FF2B5EF4-FFF2-40B4-BE49-F238E27FC236}">
                    <a16:creationId xmlns:a16="http://schemas.microsoft.com/office/drawing/2014/main" id="{4BF75440-1C66-EC5B-0C53-68ECDD5D1052}"/>
                  </a:ext>
                </a:extLst>
              </p:cNvPr>
              <p:cNvSpPr>
                <a:spLocks noChangeArrowheads="1"/>
              </p:cNvSpPr>
              <p:nvPr/>
            </p:nvSpPr>
            <p:spPr bwMode="auto">
              <a:xfrm>
                <a:off x="2076" y="3092"/>
                <a:ext cx="70" cy="75"/>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25" name="Oval 1827">
                <a:extLst>
                  <a:ext uri="{FF2B5EF4-FFF2-40B4-BE49-F238E27FC236}">
                    <a16:creationId xmlns:a16="http://schemas.microsoft.com/office/drawing/2014/main" id="{CD8AB7AF-7FC6-6E28-25AF-510AF4BC2989}"/>
                  </a:ext>
                </a:extLst>
              </p:cNvPr>
              <p:cNvSpPr>
                <a:spLocks noChangeArrowheads="1"/>
              </p:cNvSpPr>
              <p:nvPr/>
            </p:nvSpPr>
            <p:spPr bwMode="auto">
              <a:xfrm>
                <a:off x="2076" y="3209"/>
                <a:ext cx="70"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26" name="Oval 1828">
                <a:extLst>
                  <a:ext uri="{FF2B5EF4-FFF2-40B4-BE49-F238E27FC236}">
                    <a16:creationId xmlns:a16="http://schemas.microsoft.com/office/drawing/2014/main" id="{2497375A-4136-7F0C-9BCE-FF9B97616400}"/>
                  </a:ext>
                </a:extLst>
              </p:cNvPr>
              <p:cNvSpPr>
                <a:spLocks noChangeArrowheads="1"/>
              </p:cNvSpPr>
              <p:nvPr/>
            </p:nvSpPr>
            <p:spPr bwMode="auto">
              <a:xfrm>
                <a:off x="2076" y="3327"/>
                <a:ext cx="70"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27" name="Oval 1829">
                <a:extLst>
                  <a:ext uri="{FF2B5EF4-FFF2-40B4-BE49-F238E27FC236}">
                    <a16:creationId xmlns:a16="http://schemas.microsoft.com/office/drawing/2014/main" id="{B73F91F2-07B1-7280-BA5C-4E16A678AC27}"/>
                  </a:ext>
                </a:extLst>
              </p:cNvPr>
              <p:cNvSpPr>
                <a:spLocks noChangeArrowheads="1"/>
              </p:cNvSpPr>
              <p:nvPr/>
            </p:nvSpPr>
            <p:spPr bwMode="auto">
              <a:xfrm>
                <a:off x="2076" y="3443"/>
                <a:ext cx="70"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28" name="Oval 1830">
                <a:extLst>
                  <a:ext uri="{FF2B5EF4-FFF2-40B4-BE49-F238E27FC236}">
                    <a16:creationId xmlns:a16="http://schemas.microsoft.com/office/drawing/2014/main" id="{DC30B7AE-1694-45C9-5090-8179EC088B87}"/>
                  </a:ext>
                </a:extLst>
              </p:cNvPr>
              <p:cNvSpPr>
                <a:spLocks noChangeArrowheads="1"/>
              </p:cNvSpPr>
              <p:nvPr/>
            </p:nvSpPr>
            <p:spPr bwMode="auto">
              <a:xfrm>
                <a:off x="2186" y="1919"/>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29" name="Oval 1831">
                <a:extLst>
                  <a:ext uri="{FF2B5EF4-FFF2-40B4-BE49-F238E27FC236}">
                    <a16:creationId xmlns:a16="http://schemas.microsoft.com/office/drawing/2014/main" id="{741A8196-127F-6FF4-23EC-FB36BF8B6646}"/>
                  </a:ext>
                </a:extLst>
              </p:cNvPr>
              <p:cNvSpPr>
                <a:spLocks noChangeArrowheads="1"/>
              </p:cNvSpPr>
              <p:nvPr/>
            </p:nvSpPr>
            <p:spPr bwMode="auto">
              <a:xfrm>
                <a:off x="2186" y="2271"/>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30" name="Oval 1832">
                <a:extLst>
                  <a:ext uri="{FF2B5EF4-FFF2-40B4-BE49-F238E27FC236}">
                    <a16:creationId xmlns:a16="http://schemas.microsoft.com/office/drawing/2014/main" id="{56FFAF80-A59F-D93F-3525-6093E37AE9EB}"/>
                  </a:ext>
                </a:extLst>
              </p:cNvPr>
              <p:cNvSpPr>
                <a:spLocks noChangeArrowheads="1"/>
              </p:cNvSpPr>
              <p:nvPr/>
            </p:nvSpPr>
            <p:spPr bwMode="auto">
              <a:xfrm>
                <a:off x="2186" y="2858"/>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31" name="Oval 1833">
                <a:extLst>
                  <a:ext uri="{FF2B5EF4-FFF2-40B4-BE49-F238E27FC236}">
                    <a16:creationId xmlns:a16="http://schemas.microsoft.com/office/drawing/2014/main" id="{291CFDCC-FF0D-5E77-64CC-F86181F64E4F}"/>
                  </a:ext>
                </a:extLst>
              </p:cNvPr>
              <p:cNvSpPr>
                <a:spLocks noChangeArrowheads="1"/>
              </p:cNvSpPr>
              <p:nvPr/>
            </p:nvSpPr>
            <p:spPr bwMode="auto">
              <a:xfrm>
                <a:off x="2186" y="2974"/>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32" name="Oval 1834">
                <a:extLst>
                  <a:ext uri="{FF2B5EF4-FFF2-40B4-BE49-F238E27FC236}">
                    <a16:creationId xmlns:a16="http://schemas.microsoft.com/office/drawing/2014/main" id="{99AE8A80-D079-8480-C926-E88C5CA39534}"/>
                  </a:ext>
                </a:extLst>
              </p:cNvPr>
              <p:cNvSpPr>
                <a:spLocks noChangeArrowheads="1"/>
              </p:cNvSpPr>
              <p:nvPr/>
            </p:nvSpPr>
            <p:spPr bwMode="auto">
              <a:xfrm>
                <a:off x="2186" y="3092"/>
                <a:ext cx="72" cy="75"/>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33" name="Oval 1835">
                <a:extLst>
                  <a:ext uri="{FF2B5EF4-FFF2-40B4-BE49-F238E27FC236}">
                    <a16:creationId xmlns:a16="http://schemas.microsoft.com/office/drawing/2014/main" id="{CFA227EA-1BE5-EB3D-EBCF-05A7DDAAA178}"/>
                  </a:ext>
                </a:extLst>
              </p:cNvPr>
              <p:cNvSpPr>
                <a:spLocks noChangeArrowheads="1"/>
              </p:cNvSpPr>
              <p:nvPr/>
            </p:nvSpPr>
            <p:spPr bwMode="auto">
              <a:xfrm>
                <a:off x="2186" y="3211"/>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34" name="Oval 1836">
                <a:extLst>
                  <a:ext uri="{FF2B5EF4-FFF2-40B4-BE49-F238E27FC236}">
                    <a16:creationId xmlns:a16="http://schemas.microsoft.com/office/drawing/2014/main" id="{E86CF510-C46F-39CE-D966-49516092FA4B}"/>
                  </a:ext>
                </a:extLst>
              </p:cNvPr>
              <p:cNvSpPr>
                <a:spLocks noChangeArrowheads="1"/>
              </p:cNvSpPr>
              <p:nvPr/>
            </p:nvSpPr>
            <p:spPr bwMode="auto">
              <a:xfrm>
                <a:off x="2186" y="3327"/>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35" name="Oval 1837">
                <a:extLst>
                  <a:ext uri="{FF2B5EF4-FFF2-40B4-BE49-F238E27FC236}">
                    <a16:creationId xmlns:a16="http://schemas.microsoft.com/office/drawing/2014/main" id="{8F85F170-1D06-1177-07D0-F6787675A5FE}"/>
                  </a:ext>
                </a:extLst>
              </p:cNvPr>
              <p:cNvSpPr>
                <a:spLocks noChangeArrowheads="1"/>
              </p:cNvSpPr>
              <p:nvPr/>
            </p:nvSpPr>
            <p:spPr bwMode="auto">
              <a:xfrm>
                <a:off x="2186" y="3445"/>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36" name="Oval 1838">
                <a:extLst>
                  <a:ext uri="{FF2B5EF4-FFF2-40B4-BE49-F238E27FC236}">
                    <a16:creationId xmlns:a16="http://schemas.microsoft.com/office/drawing/2014/main" id="{28AA58BC-B72C-C776-8A44-CA310C8FAE62}"/>
                  </a:ext>
                </a:extLst>
              </p:cNvPr>
              <p:cNvSpPr>
                <a:spLocks noChangeArrowheads="1"/>
              </p:cNvSpPr>
              <p:nvPr/>
            </p:nvSpPr>
            <p:spPr bwMode="auto">
              <a:xfrm>
                <a:off x="2186" y="3561"/>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37" name="Oval 1839">
                <a:extLst>
                  <a:ext uri="{FF2B5EF4-FFF2-40B4-BE49-F238E27FC236}">
                    <a16:creationId xmlns:a16="http://schemas.microsoft.com/office/drawing/2014/main" id="{793896F2-6C33-DFA3-08BE-49EBF9957B5F}"/>
                  </a:ext>
                </a:extLst>
              </p:cNvPr>
              <p:cNvSpPr>
                <a:spLocks noChangeArrowheads="1"/>
              </p:cNvSpPr>
              <p:nvPr/>
            </p:nvSpPr>
            <p:spPr bwMode="auto">
              <a:xfrm>
                <a:off x="2296" y="2858"/>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38" name="Oval 1840">
                <a:extLst>
                  <a:ext uri="{FF2B5EF4-FFF2-40B4-BE49-F238E27FC236}">
                    <a16:creationId xmlns:a16="http://schemas.microsoft.com/office/drawing/2014/main" id="{2F4F25F9-E407-6B86-F1CF-68046E0AC33F}"/>
                  </a:ext>
                </a:extLst>
              </p:cNvPr>
              <p:cNvSpPr>
                <a:spLocks noChangeArrowheads="1"/>
              </p:cNvSpPr>
              <p:nvPr/>
            </p:nvSpPr>
            <p:spPr bwMode="auto">
              <a:xfrm>
                <a:off x="2296" y="2974"/>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39" name="Oval 1841">
                <a:extLst>
                  <a:ext uri="{FF2B5EF4-FFF2-40B4-BE49-F238E27FC236}">
                    <a16:creationId xmlns:a16="http://schemas.microsoft.com/office/drawing/2014/main" id="{6A93D913-3135-9EDD-70BD-65C62608F3A1}"/>
                  </a:ext>
                </a:extLst>
              </p:cNvPr>
              <p:cNvSpPr>
                <a:spLocks noChangeArrowheads="1"/>
              </p:cNvSpPr>
              <p:nvPr/>
            </p:nvSpPr>
            <p:spPr bwMode="auto">
              <a:xfrm>
                <a:off x="2296" y="3092"/>
                <a:ext cx="72" cy="75"/>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40" name="Oval 1842">
                <a:extLst>
                  <a:ext uri="{FF2B5EF4-FFF2-40B4-BE49-F238E27FC236}">
                    <a16:creationId xmlns:a16="http://schemas.microsoft.com/office/drawing/2014/main" id="{48F2B90F-7450-B06D-934F-451F9320A6D1}"/>
                  </a:ext>
                </a:extLst>
              </p:cNvPr>
              <p:cNvSpPr>
                <a:spLocks noChangeArrowheads="1"/>
              </p:cNvSpPr>
              <p:nvPr/>
            </p:nvSpPr>
            <p:spPr bwMode="auto">
              <a:xfrm>
                <a:off x="2296" y="3211"/>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41" name="Oval 1843">
                <a:extLst>
                  <a:ext uri="{FF2B5EF4-FFF2-40B4-BE49-F238E27FC236}">
                    <a16:creationId xmlns:a16="http://schemas.microsoft.com/office/drawing/2014/main" id="{FFAFC763-4FF7-BB33-73AE-58D1E2F1B762}"/>
                  </a:ext>
                </a:extLst>
              </p:cNvPr>
              <p:cNvSpPr>
                <a:spLocks noChangeArrowheads="1"/>
              </p:cNvSpPr>
              <p:nvPr/>
            </p:nvSpPr>
            <p:spPr bwMode="auto">
              <a:xfrm>
                <a:off x="2296" y="3327"/>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42" name="Oval 1844">
                <a:extLst>
                  <a:ext uri="{FF2B5EF4-FFF2-40B4-BE49-F238E27FC236}">
                    <a16:creationId xmlns:a16="http://schemas.microsoft.com/office/drawing/2014/main" id="{4C04B978-F94B-39EA-F61B-B646F2C11FE8}"/>
                  </a:ext>
                </a:extLst>
              </p:cNvPr>
              <p:cNvSpPr>
                <a:spLocks noChangeArrowheads="1"/>
              </p:cNvSpPr>
              <p:nvPr/>
            </p:nvSpPr>
            <p:spPr bwMode="auto">
              <a:xfrm>
                <a:off x="2296" y="3445"/>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43" name="Oval 1845">
                <a:extLst>
                  <a:ext uri="{FF2B5EF4-FFF2-40B4-BE49-F238E27FC236}">
                    <a16:creationId xmlns:a16="http://schemas.microsoft.com/office/drawing/2014/main" id="{5B1929CB-E45C-13F0-3F06-9648FC3E4240}"/>
                  </a:ext>
                </a:extLst>
              </p:cNvPr>
              <p:cNvSpPr>
                <a:spLocks noChangeArrowheads="1"/>
              </p:cNvSpPr>
              <p:nvPr/>
            </p:nvSpPr>
            <p:spPr bwMode="auto">
              <a:xfrm>
                <a:off x="2296" y="3561"/>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44" name="Oval 1846">
                <a:extLst>
                  <a:ext uri="{FF2B5EF4-FFF2-40B4-BE49-F238E27FC236}">
                    <a16:creationId xmlns:a16="http://schemas.microsoft.com/office/drawing/2014/main" id="{78500A36-786E-F60A-090D-E93A9996C97F}"/>
                  </a:ext>
                </a:extLst>
              </p:cNvPr>
              <p:cNvSpPr>
                <a:spLocks noChangeArrowheads="1"/>
              </p:cNvSpPr>
              <p:nvPr/>
            </p:nvSpPr>
            <p:spPr bwMode="auto">
              <a:xfrm>
                <a:off x="2410" y="1919"/>
                <a:ext cx="70"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45" name="Oval 1847">
                <a:extLst>
                  <a:ext uri="{FF2B5EF4-FFF2-40B4-BE49-F238E27FC236}">
                    <a16:creationId xmlns:a16="http://schemas.microsoft.com/office/drawing/2014/main" id="{043F344A-CB25-41E9-7FB1-C80C8BFF8D11}"/>
                  </a:ext>
                </a:extLst>
              </p:cNvPr>
              <p:cNvSpPr>
                <a:spLocks noChangeArrowheads="1"/>
              </p:cNvSpPr>
              <p:nvPr/>
            </p:nvSpPr>
            <p:spPr bwMode="auto">
              <a:xfrm>
                <a:off x="2410" y="3092"/>
                <a:ext cx="70" cy="75"/>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46" name="Oval 1848">
                <a:extLst>
                  <a:ext uri="{FF2B5EF4-FFF2-40B4-BE49-F238E27FC236}">
                    <a16:creationId xmlns:a16="http://schemas.microsoft.com/office/drawing/2014/main" id="{54165023-DD27-4583-2F19-54B8B56639DF}"/>
                  </a:ext>
                </a:extLst>
              </p:cNvPr>
              <p:cNvSpPr>
                <a:spLocks noChangeArrowheads="1"/>
              </p:cNvSpPr>
              <p:nvPr/>
            </p:nvSpPr>
            <p:spPr bwMode="auto">
              <a:xfrm>
                <a:off x="2410" y="3211"/>
                <a:ext cx="70"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47" name="Oval 1849">
                <a:extLst>
                  <a:ext uri="{FF2B5EF4-FFF2-40B4-BE49-F238E27FC236}">
                    <a16:creationId xmlns:a16="http://schemas.microsoft.com/office/drawing/2014/main" id="{FBB0CCE2-97A2-3AD1-0764-CEE8B24CF324}"/>
                  </a:ext>
                </a:extLst>
              </p:cNvPr>
              <p:cNvSpPr>
                <a:spLocks noChangeArrowheads="1"/>
              </p:cNvSpPr>
              <p:nvPr/>
            </p:nvSpPr>
            <p:spPr bwMode="auto">
              <a:xfrm>
                <a:off x="2410" y="3327"/>
                <a:ext cx="70"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48" name="Oval 1850">
                <a:extLst>
                  <a:ext uri="{FF2B5EF4-FFF2-40B4-BE49-F238E27FC236}">
                    <a16:creationId xmlns:a16="http://schemas.microsoft.com/office/drawing/2014/main" id="{AB4D59A0-DEEF-6928-9398-524D6644CBC6}"/>
                  </a:ext>
                </a:extLst>
              </p:cNvPr>
              <p:cNvSpPr>
                <a:spLocks noChangeArrowheads="1"/>
              </p:cNvSpPr>
              <p:nvPr/>
            </p:nvSpPr>
            <p:spPr bwMode="auto">
              <a:xfrm>
                <a:off x="2410" y="3445"/>
                <a:ext cx="70"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49" name="Oval 1851">
                <a:extLst>
                  <a:ext uri="{FF2B5EF4-FFF2-40B4-BE49-F238E27FC236}">
                    <a16:creationId xmlns:a16="http://schemas.microsoft.com/office/drawing/2014/main" id="{2192B9B5-833A-C946-1B6B-89EA01470165}"/>
                  </a:ext>
                </a:extLst>
              </p:cNvPr>
              <p:cNvSpPr>
                <a:spLocks noChangeArrowheads="1"/>
              </p:cNvSpPr>
              <p:nvPr/>
            </p:nvSpPr>
            <p:spPr bwMode="auto">
              <a:xfrm>
                <a:off x="2410" y="3561"/>
                <a:ext cx="70"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50" name="Oval 1852">
                <a:extLst>
                  <a:ext uri="{FF2B5EF4-FFF2-40B4-BE49-F238E27FC236}">
                    <a16:creationId xmlns:a16="http://schemas.microsoft.com/office/drawing/2014/main" id="{418F3415-BC35-B0FA-09D9-83C9C585547E}"/>
                  </a:ext>
                </a:extLst>
              </p:cNvPr>
              <p:cNvSpPr>
                <a:spLocks noChangeArrowheads="1"/>
              </p:cNvSpPr>
              <p:nvPr/>
            </p:nvSpPr>
            <p:spPr bwMode="auto">
              <a:xfrm>
                <a:off x="2524" y="1919"/>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51" name="Oval 1853">
                <a:extLst>
                  <a:ext uri="{FF2B5EF4-FFF2-40B4-BE49-F238E27FC236}">
                    <a16:creationId xmlns:a16="http://schemas.microsoft.com/office/drawing/2014/main" id="{5D327FF8-A7AF-716F-E851-21D6BB5ED1F6}"/>
                  </a:ext>
                </a:extLst>
              </p:cNvPr>
              <p:cNvSpPr>
                <a:spLocks noChangeArrowheads="1"/>
              </p:cNvSpPr>
              <p:nvPr/>
            </p:nvSpPr>
            <p:spPr bwMode="auto">
              <a:xfrm>
                <a:off x="2524" y="2037"/>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52" name="Oval 1854">
                <a:extLst>
                  <a:ext uri="{FF2B5EF4-FFF2-40B4-BE49-F238E27FC236}">
                    <a16:creationId xmlns:a16="http://schemas.microsoft.com/office/drawing/2014/main" id="{C15A0F61-D463-4164-B828-39B9FD833B70}"/>
                  </a:ext>
                </a:extLst>
              </p:cNvPr>
              <p:cNvSpPr>
                <a:spLocks noChangeArrowheads="1"/>
              </p:cNvSpPr>
              <p:nvPr/>
            </p:nvSpPr>
            <p:spPr bwMode="auto">
              <a:xfrm>
                <a:off x="2524" y="3327"/>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53" name="Oval 1855">
                <a:extLst>
                  <a:ext uri="{FF2B5EF4-FFF2-40B4-BE49-F238E27FC236}">
                    <a16:creationId xmlns:a16="http://schemas.microsoft.com/office/drawing/2014/main" id="{B0FD0080-6FFF-4483-6862-81AD18C8504F}"/>
                  </a:ext>
                </a:extLst>
              </p:cNvPr>
              <p:cNvSpPr>
                <a:spLocks noChangeArrowheads="1"/>
              </p:cNvSpPr>
              <p:nvPr/>
            </p:nvSpPr>
            <p:spPr bwMode="auto">
              <a:xfrm>
                <a:off x="2524" y="3445"/>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54" name="Oval 1856">
                <a:extLst>
                  <a:ext uri="{FF2B5EF4-FFF2-40B4-BE49-F238E27FC236}">
                    <a16:creationId xmlns:a16="http://schemas.microsoft.com/office/drawing/2014/main" id="{DBB4D4F2-15BD-AF22-4A3F-5C49177B6DFC}"/>
                  </a:ext>
                </a:extLst>
              </p:cNvPr>
              <p:cNvSpPr>
                <a:spLocks noChangeArrowheads="1"/>
              </p:cNvSpPr>
              <p:nvPr/>
            </p:nvSpPr>
            <p:spPr bwMode="auto">
              <a:xfrm>
                <a:off x="2524" y="3561"/>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55" name="Oval 1857">
                <a:extLst>
                  <a:ext uri="{FF2B5EF4-FFF2-40B4-BE49-F238E27FC236}">
                    <a16:creationId xmlns:a16="http://schemas.microsoft.com/office/drawing/2014/main" id="{42E4AEE1-8A50-91D0-C06E-5C70646EE1DE}"/>
                  </a:ext>
                </a:extLst>
              </p:cNvPr>
              <p:cNvSpPr>
                <a:spLocks noChangeArrowheads="1"/>
              </p:cNvSpPr>
              <p:nvPr/>
            </p:nvSpPr>
            <p:spPr bwMode="auto">
              <a:xfrm>
                <a:off x="2634" y="1919"/>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56" name="Oval 1858">
                <a:extLst>
                  <a:ext uri="{FF2B5EF4-FFF2-40B4-BE49-F238E27FC236}">
                    <a16:creationId xmlns:a16="http://schemas.microsoft.com/office/drawing/2014/main" id="{C7793A16-B30E-6FE8-450F-527314FC6E34}"/>
                  </a:ext>
                </a:extLst>
              </p:cNvPr>
              <p:cNvSpPr>
                <a:spLocks noChangeArrowheads="1"/>
              </p:cNvSpPr>
              <p:nvPr/>
            </p:nvSpPr>
            <p:spPr bwMode="auto">
              <a:xfrm>
                <a:off x="2634" y="2037"/>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57" name="Oval 1859">
                <a:extLst>
                  <a:ext uri="{FF2B5EF4-FFF2-40B4-BE49-F238E27FC236}">
                    <a16:creationId xmlns:a16="http://schemas.microsoft.com/office/drawing/2014/main" id="{29937868-BC95-11D6-830F-48F60F3E287A}"/>
                  </a:ext>
                </a:extLst>
              </p:cNvPr>
              <p:cNvSpPr>
                <a:spLocks noChangeArrowheads="1"/>
              </p:cNvSpPr>
              <p:nvPr/>
            </p:nvSpPr>
            <p:spPr bwMode="auto">
              <a:xfrm>
                <a:off x="2634" y="2153"/>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58" name="Oval 1860">
                <a:extLst>
                  <a:ext uri="{FF2B5EF4-FFF2-40B4-BE49-F238E27FC236}">
                    <a16:creationId xmlns:a16="http://schemas.microsoft.com/office/drawing/2014/main" id="{85D61DA9-47CB-5A2D-CC0E-7D46DE6592AD}"/>
                  </a:ext>
                </a:extLst>
              </p:cNvPr>
              <p:cNvSpPr>
                <a:spLocks noChangeArrowheads="1"/>
              </p:cNvSpPr>
              <p:nvPr/>
            </p:nvSpPr>
            <p:spPr bwMode="auto">
              <a:xfrm>
                <a:off x="2634" y="3211"/>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59" name="Oval 1861">
                <a:extLst>
                  <a:ext uri="{FF2B5EF4-FFF2-40B4-BE49-F238E27FC236}">
                    <a16:creationId xmlns:a16="http://schemas.microsoft.com/office/drawing/2014/main" id="{352494C7-2FC1-8757-D392-6E271E39C3A0}"/>
                  </a:ext>
                </a:extLst>
              </p:cNvPr>
              <p:cNvSpPr>
                <a:spLocks noChangeArrowheads="1"/>
              </p:cNvSpPr>
              <p:nvPr/>
            </p:nvSpPr>
            <p:spPr bwMode="auto">
              <a:xfrm>
                <a:off x="2634" y="3327"/>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60" name="Oval 1862">
                <a:extLst>
                  <a:ext uri="{FF2B5EF4-FFF2-40B4-BE49-F238E27FC236}">
                    <a16:creationId xmlns:a16="http://schemas.microsoft.com/office/drawing/2014/main" id="{4CB78AF1-565D-99CE-A45A-18545DCCED18}"/>
                  </a:ext>
                </a:extLst>
              </p:cNvPr>
              <p:cNvSpPr>
                <a:spLocks noChangeArrowheads="1"/>
              </p:cNvSpPr>
              <p:nvPr/>
            </p:nvSpPr>
            <p:spPr bwMode="auto">
              <a:xfrm>
                <a:off x="2634" y="3445"/>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61" name="Oval 1863">
                <a:extLst>
                  <a:ext uri="{FF2B5EF4-FFF2-40B4-BE49-F238E27FC236}">
                    <a16:creationId xmlns:a16="http://schemas.microsoft.com/office/drawing/2014/main" id="{77D64036-C5E1-22DE-987D-402302E0872F}"/>
                  </a:ext>
                </a:extLst>
              </p:cNvPr>
              <p:cNvSpPr>
                <a:spLocks noChangeArrowheads="1"/>
              </p:cNvSpPr>
              <p:nvPr/>
            </p:nvSpPr>
            <p:spPr bwMode="auto">
              <a:xfrm>
                <a:off x="2634" y="3561"/>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62" name="Oval 1864">
                <a:extLst>
                  <a:ext uri="{FF2B5EF4-FFF2-40B4-BE49-F238E27FC236}">
                    <a16:creationId xmlns:a16="http://schemas.microsoft.com/office/drawing/2014/main" id="{1D4CF1FA-4D52-F739-409E-C1D678ABA98F}"/>
                  </a:ext>
                </a:extLst>
              </p:cNvPr>
              <p:cNvSpPr>
                <a:spLocks noChangeArrowheads="1"/>
              </p:cNvSpPr>
              <p:nvPr/>
            </p:nvSpPr>
            <p:spPr bwMode="auto">
              <a:xfrm>
                <a:off x="2748" y="2037"/>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63" name="Oval 1865">
                <a:extLst>
                  <a:ext uri="{FF2B5EF4-FFF2-40B4-BE49-F238E27FC236}">
                    <a16:creationId xmlns:a16="http://schemas.microsoft.com/office/drawing/2014/main" id="{73BB537C-A3C0-2E17-9BAA-CBADFEDCE1E8}"/>
                  </a:ext>
                </a:extLst>
              </p:cNvPr>
              <p:cNvSpPr>
                <a:spLocks noChangeArrowheads="1"/>
              </p:cNvSpPr>
              <p:nvPr/>
            </p:nvSpPr>
            <p:spPr bwMode="auto">
              <a:xfrm>
                <a:off x="2748" y="3211"/>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64" name="Oval 1866">
                <a:extLst>
                  <a:ext uri="{FF2B5EF4-FFF2-40B4-BE49-F238E27FC236}">
                    <a16:creationId xmlns:a16="http://schemas.microsoft.com/office/drawing/2014/main" id="{5CAD87C5-8A05-6B89-CD56-2826FF099E04}"/>
                  </a:ext>
                </a:extLst>
              </p:cNvPr>
              <p:cNvSpPr>
                <a:spLocks noChangeArrowheads="1"/>
              </p:cNvSpPr>
              <p:nvPr/>
            </p:nvSpPr>
            <p:spPr bwMode="auto">
              <a:xfrm>
                <a:off x="2748" y="3445"/>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65" name="Oval 1867">
                <a:extLst>
                  <a:ext uri="{FF2B5EF4-FFF2-40B4-BE49-F238E27FC236}">
                    <a16:creationId xmlns:a16="http://schemas.microsoft.com/office/drawing/2014/main" id="{A9E98A34-4F26-7CC5-652D-0E8B825D1958}"/>
                  </a:ext>
                </a:extLst>
              </p:cNvPr>
              <p:cNvSpPr>
                <a:spLocks noChangeArrowheads="1"/>
              </p:cNvSpPr>
              <p:nvPr/>
            </p:nvSpPr>
            <p:spPr bwMode="auto">
              <a:xfrm>
                <a:off x="2748" y="3561"/>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66" name="Oval 1868">
                <a:extLst>
                  <a:ext uri="{FF2B5EF4-FFF2-40B4-BE49-F238E27FC236}">
                    <a16:creationId xmlns:a16="http://schemas.microsoft.com/office/drawing/2014/main" id="{3356ECE4-F0BA-CAEE-CEFD-969DB22C56C1}"/>
                  </a:ext>
                </a:extLst>
              </p:cNvPr>
              <p:cNvSpPr>
                <a:spLocks noChangeArrowheads="1"/>
              </p:cNvSpPr>
              <p:nvPr/>
            </p:nvSpPr>
            <p:spPr bwMode="auto">
              <a:xfrm>
                <a:off x="2863" y="1921"/>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67" name="Oval 1869">
                <a:extLst>
                  <a:ext uri="{FF2B5EF4-FFF2-40B4-BE49-F238E27FC236}">
                    <a16:creationId xmlns:a16="http://schemas.microsoft.com/office/drawing/2014/main" id="{0C5C7BC5-6B23-AA01-C132-ABAB1EB511EA}"/>
                  </a:ext>
                </a:extLst>
              </p:cNvPr>
              <p:cNvSpPr>
                <a:spLocks noChangeArrowheads="1"/>
              </p:cNvSpPr>
              <p:nvPr/>
            </p:nvSpPr>
            <p:spPr bwMode="auto">
              <a:xfrm>
                <a:off x="2863" y="2037"/>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68" name="Oval 1870">
                <a:extLst>
                  <a:ext uri="{FF2B5EF4-FFF2-40B4-BE49-F238E27FC236}">
                    <a16:creationId xmlns:a16="http://schemas.microsoft.com/office/drawing/2014/main" id="{350FE3CC-A8DE-53E2-CEA4-DA41A40D610F}"/>
                  </a:ext>
                </a:extLst>
              </p:cNvPr>
              <p:cNvSpPr>
                <a:spLocks noChangeArrowheads="1"/>
              </p:cNvSpPr>
              <p:nvPr/>
            </p:nvSpPr>
            <p:spPr bwMode="auto">
              <a:xfrm>
                <a:off x="2863" y="2155"/>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69" name="Oval 1871">
                <a:extLst>
                  <a:ext uri="{FF2B5EF4-FFF2-40B4-BE49-F238E27FC236}">
                    <a16:creationId xmlns:a16="http://schemas.microsoft.com/office/drawing/2014/main" id="{41DC28FB-903E-F768-360E-13CE5CB31F1D}"/>
                  </a:ext>
                </a:extLst>
              </p:cNvPr>
              <p:cNvSpPr>
                <a:spLocks noChangeArrowheads="1"/>
              </p:cNvSpPr>
              <p:nvPr/>
            </p:nvSpPr>
            <p:spPr bwMode="auto">
              <a:xfrm>
                <a:off x="2863" y="3447"/>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70" name="Oval 1872">
                <a:extLst>
                  <a:ext uri="{FF2B5EF4-FFF2-40B4-BE49-F238E27FC236}">
                    <a16:creationId xmlns:a16="http://schemas.microsoft.com/office/drawing/2014/main" id="{3E6BEC74-67E6-6382-7B7D-06CC4D5D8DFA}"/>
                  </a:ext>
                </a:extLst>
              </p:cNvPr>
              <p:cNvSpPr>
                <a:spLocks noChangeArrowheads="1"/>
              </p:cNvSpPr>
              <p:nvPr/>
            </p:nvSpPr>
            <p:spPr bwMode="auto">
              <a:xfrm>
                <a:off x="2863" y="3563"/>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71" name="Oval 1873">
                <a:extLst>
                  <a:ext uri="{FF2B5EF4-FFF2-40B4-BE49-F238E27FC236}">
                    <a16:creationId xmlns:a16="http://schemas.microsoft.com/office/drawing/2014/main" id="{77CB5882-AEEF-27B7-9CB9-D0B68FCB290F}"/>
                  </a:ext>
                </a:extLst>
              </p:cNvPr>
              <p:cNvSpPr>
                <a:spLocks noChangeArrowheads="1"/>
              </p:cNvSpPr>
              <p:nvPr/>
            </p:nvSpPr>
            <p:spPr bwMode="auto">
              <a:xfrm>
                <a:off x="2863" y="3681"/>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72" name="Oval 1874">
                <a:extLst>
                  <a:ext uri="{FF2B5EF4-FFF2-40B4-BE49-F238E27FC236}">
                    <a16:creationId xmlns:a16="http://schemas.microsoft.com/office/drawing/2014/main" id="{E022CA43-DFD7-B350-92B6-AFBE306A1DD3}"/>
                  </a:ext>
                </a:extLst>
              </p:cNvPr>
              <p:cNvSpPr>
                <a:spLocks noChangeArrowheads="1"/>
              </p:cNvSpPr>
              <p:nvPr/>
            </p:nvSpPr>
            <p:spPr bwMode="auto">
              <a:xfrm>
                <a:off x="2975" y="1805"/>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73" name="Oval 1875">
                <a:extLst>
                  <a:ext uri="{FF2B5EF4-FFF2-40B4-BE49-F238E27FC236}">
                    <a16:creationId xmlns:a16="http://schemas.microsoft.com/office/drawing/2014/main" id="{C1F24977-619E-B4EB-8D51-A318DA0E4702}"/>
                  </a:ext>
                </a:extLst>
              </p:cNvPr>
              <p:cNvSpPr>
                <a:spLocks noChangeArrowheads="1"/>
              </p:cNvSpPr>
              <p:nvPr/>
            </p:nvSpPr>
            <p:spPr bwMode="auto">
              <a:xfrm>
                <a:off x="2975" y="1921"/>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74" name="Oval 1876">
                <a:extLst>
                  <a:ext uri="{FF2B5EF4-FFF2-40B4-BE49-F238E27FC236}">
                    <a16:creationId xmlns:a16="http://schemas.microsoft.com/office/drawing/2014/main" id="{FFA8F95D-7AAA-7925-AABB-8662A56BC0A7}"/>
                  </a:ext>
                </a:extLst>
              </p:cNvPr>
              <p:cNvSpPr>
                <a:spLocks noChangeArrowheads="1"/>
              </p:cNvSpPr>
              <p:nvPr/>
            </p:nvSpPr>
            <p:spPr bwMode="auto">
              <a:xfrm>
                <a:off x="2975" y="2039"/>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75" name="Oval 1877">
                <a:extLst>
                  <a:ext uri="{FF2B5EF4-FFF2-40B4-BE49-F238E27FC236}">
                    <a16:creationId xmlns:a16="http://schemas.microsoft.com/office/drawing/2014/main" id="{ACDEB834-236D-ECAC-F69A-98C0CD382FED}"/>
                  </a:ext>
                </a:extLst>
              </p:cNvPr>
              <p:cNvSpPr>
                <a:spLocks noChangeArrowheads="1"/>
              </p:cNvSpPr>
              <p:nvPr/>
            </p:nvSpPr>
            <p:spPr bwMode="auto">
              <a:xfrm>
                <a:off x="2975" y="2155"/>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76" name="Oval 1878">
                <a:extLst>
                  <a:ext uri="{FF2B5EF4-FFF2-40B4-BE49-F238E27FC236}">
                    <a16:creationId xmlns:a16="http://schemas.microsoft.com/office/drawing/2014/main" id="{17FE2077-56A3-654D-AC67-588C8B7D2104}"/>
                  </a:ext>
                </a:extLst>
              </p:cNvPr>
              <p:cNvSpPr>
                <a:spLocks noChangeArrowheads="1"/>
              </p:cNvSpPr>
              <p:nvPr/>
            </p:nvSpPr>
            <p:spPr bwMode="auto">
              <a:xfrm>
                <a:off x="2975" y="3447"/>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77" name="Oval 1879">
                <a:extLst>
                  <a:ext uri="{FF2B5EF4-FFF2-40B4-BE49-F238E27FC236}">
                    <a16:creationId xmlns:a16="http://schemas.microsoft.com/office/drawing/2014/main" id="{71C0522E-0920-B1DA-81DE-7B479A93D9BF}"/>
                  </a:ext>
                </a:extLst>
              </p:cNvPr>
              <p:cNvSpPr>
                <a:spLocks noChangeArrowheads="1"/>
              </p:cNvSpPr>
              <p:nvPr/>
            </p:nvSpPr>
            <p:spPr bwMode="auto">
              <a:xfrm>
                <a:off x="2975" y="3681"/>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78" name="Oval 1880">
                <a:extLst>
                  <a:ext uri="{FF2B5EF4-FFF2-40B4-BE49-F238E27FC236}">
                    <a16:creationId xmlns:a16="http://schemas.microsoft.com/office/drawing/2014/main" id="{2CD2BEC5-4157-ABEB-5ACE-2F58F9266043}"/>
                  </a:ext>
                </a:extLst>
              </p:cNvPr>
              <p:cNvSpPr>
                <a:spLocks noChangeArrowheads="1"/>
              </p:cNvSpPr>
              <p:nvPr/>
            </p:nvSpPr>
            <p:spPr bwMode="auto">
              <a:xfrm>
                <a:off x="2975" y="3799"/>
                <a:ext cx="72" cy="75"/>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79" name="Oval 1881">
                <a:extLst>
                  <a:ext uri="{FF2B5EF4-FFF2-40B4-BE49-F238E27FC236}">
                    <a16:creationId xmlns:a16="http://schemas.microsoft.com/office/drawing/2014/main" id="{0E0E5B98-478B-11A7-F308-EA0D4178F2D5}"/>
                  </a:ext>
                </a:extLst>
              </p:cNvPr>
              <p:cNvSpPr>
                <a:spLocks noChangeArrowheads="1"/>
              </p:cNvSpPr>
              <p:nvPr/>
            </p:nvSpPr>
            <p:spPr bwMode="auto">
              <a:xfrm>
                <a:off x="3087" y="1921"/>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80" name="Oval 1882">
                <a:extLst>
                  <a:ext uri="{FF2B5EF4-FFF2-40B4-BE49-F238E27FC236}">
                    <a16:creationId xmlns:a16="http://schemas.microsoft.com/office/drawing/2014/main" id="{610379A6-6702-AAE6-3CB9-EAA211046B25}"/>
                  </a:ext>
                </a:extLst>
              </p:cNvPr>
              <p:cNvSpPr>
                <a:spLocks noChangeArrowheads="1"/>
              </p:cNvSpPr>
              <p:nvPr/>
            </p:nvSpPr>
            <p:spPr bwMode="auto">
              <a:xfrm>
                <a:off x="3087" y="2039"/>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81" name="Oval 1883">
                <a:extLst>
                  <a:ext uri="{FF2B5EF4-FFF2-40B4-BE49-F238E27FC236}">
                    <a16:creationId xmlns:a16="http://schemas.microsoft.com/office/drawing/2014/main" id="{41599956-8B0C-3095-C933-62AAC3A88460}"/>
                  </a:ext>
                </a:extLst>
              </p:cNvPr>
              <p:cNvSpPr>
                <a:spLocks noChangeArrowheads="1"/>
              </p:cNvSpPr>
              <p:nvPr/>
            </p:nvSpPr>
            <p:spPr bwMode="auto">
              <a:xfrm>
                <a:off x="3087" y="2155"/>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82" name="Oval 1884">
                <a:extLst>
                  <a:ext uri="{FF2B5EF4-FFF2-40B4-BE49-F238E27FC236}">
                    <a16:creationId xmlns:a16="http://schemas.microsoft.com/office/drawing/2014/main" id="{D5E50187-48F7-DCA4-66E6-81376B3851DA}"/>
                  </a:ext>
                </a:extLst>
              </p:cNvPr>
              <p:cNvSpPr>
                <a:spLocks noChangeArrowheads="1"/>
              </p:cNvSpPr>
              <p:nvPr/>
            </p:nvSpPr>
            <p:spPr bwMode="auto">
              <a:xfrm>
                <a:off x="3087" y="3329"/>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83" name="Oval 1885">
                <a:extLst>
                  <a:ext uri="{FF2B5EF4-FFF2-40B4-BE49-F238E27FC236}">
                    <a16:creationId xmlns:a16="http://schemas.microsoft.com/office/drawing/2014/main" id="{40F5BB33-B035-BC24-F2C1-767108E48C5B}"/>
                  </a:ext>
                </a:extLst>
              </p:cNvPr>
              <p:cNvSpPr>
                <a:spLocks noChangeArrowheads="1"/>
              </p:cNvSpPr>
              <p:nvPr/>
            </p:nvSpPr>
            <p:spPr bwMode="auto">
              <a:xfrm>
                <a:off x="3087" y="3681"/>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84" name="Oval 1886">
                <a:extLst>
                  <a:ext uri="{FF2B5EF4-FFF2-40B4-BE49-F238E27FC236}">
                    <a16:creationId xmlns:a16="http://schemas.microsoft.com/office/drawing/2014/main" id="{6548ED16-E472-B8E0-2F33-45DE34FE7CF3}"/>
                  </a:ext>
                </a:extLst>
              </p:cNvPr>
              <p:cNvSpPr>
                <a:spLocks noChangeArrowheads="1"/>
              </p:cNvSpPr>
              <p:nvPr/>
            </p:nvSpPr>
            <p:spPr bwMode="auto">
              <a:xfrm>
                <a:off x="3087" y="3799"/>
                <a:ext cx="72" cy="75"/>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85" name="Oval 1887">
                <a:extLst>
                  <a:ext uri="{FF2B5EF4-FFF2-40B4-BE49-F238E27FC236}">
                    <a16:creationId xmlns:a16="http://schemas.microsoft.com/office/drawing/2014/main" id="{5F19F1BC-89E1-0DD5-9058-FE87967520FE}"/>
                  </a:ext>
                </a:extLst>
              </p:cNvPr>
              <p:cNvSpPr>
                <a:spLocks noChangeArrowheads="1"/>
              </p:cNvSpPr>
              <p:nvPr/>
            </p:nvSpPr>
            <p:spPr bwMode="auto">
              <a:xfrm>
                <a:off x="3201" y="1919"/>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86" name="Oval 1888">
                <a:extLst>
                  <a:ext uri="{FF2B5EF4-FFF2-40B4-BE49-F238E27FC236}">
                    <a16:creationId xmlns:a16="http://schemas.microsoft.com/office/drawing/2014/main" id="{8580D59C-8CA5-E63D-EE9C-7D061AC1A5E1}"/>
                  </a:ext>
                </a:extLst>
              </p:cNvPr>
              <p:cNvSpPr>
                <a:spLocks noChangeArrowheads="1"/>
              </p:cNvSpPr>
              <p:nvPr/>
            </p:nvSpPr>
            <p:spPr bwMode="auto">
              <a:xfrm>
                <a:off x="3201" y="2035"/>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87" name="Oval 1889">
                <a:extLst>
                  <a:ext uri="{FF2B5EF4-FFF2-40B4-BE49-F238E27FC236}">
                    <a16:creationId xmlns:a16="http://schemas.microsoft.com/office/drawing/2014/main" id="{C617B337-DC70-96A5-F6AE-1E4CDDC18311}"/>
                  </a:ext>
                </a:extLst>
              </p:cNvPr>
              <p:cNvSpPr>
                <a:spLocks noChangeArrowheads="1"/>
              </p:cNvSpPr>
              <p:nvPr/>
            </p:nvSpPr>
            <p:spPr bwMode="auto">
              <a:xfrm>
                <a:off x="3201" y="2153"/>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88" name="Oval 1890">
                <a:extLst>
                  <a:ext uri="{FF2B5EF4-FFF2-40B4-BE49-F238E27FC236}">
                    <a16:creationId xmlns:a16="http://schemas.microsoft.com/office/drawing/2014/main" id="{D3F44819-3491-2993-AD3A-FF674B0B44E7}"/>
                  </a:ext>
                </a:extLst>
              </p:cNvPr>
              <p:cNvSpPr>
                <a:spLocks noChangeArrowheads="1"/>
              </p:cNvSpPr>
              <p:nvPr/>
            </p:nvSpPr>
            <p:spPr bwMode="auto">
              <a:xfrm>
                <a:off x="3201" y="3327"/>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89" name="Oval 1891">
                <a:extLst>
                  <a:ext uri="{FF2B5EF4-FFF2-40B4-BE49-F238E27FC236}">
                    <a16:creationId xmlns:a16="http://schemas.microsoft.com/office/drawing/2014/main" id="{5BC0789A-525F-639B-B51C-51424462616F}"/>
                  </a:ext>
                </a:extLst>
              </p:cNvPr>
              <p:cNvSpPr>
                <a:spLocks noChangeArrowheads="1"/>
              </p:cNvSpPr>
              <p:nvPr/>
            </p:nvSpPr>
            <p:spPr bwMode="auto">
              <a:xfrm>
                <a:off x="3201" y="3443"/>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90" name="Oval 1892">
                <a:extLst>
                  <a:ext uri="{FF2B5EF4-FFF2-40B4-BE49-F238E27FC236}">
                    <a16:creationId xmlns:a16="http://schemas.microsoft.com/office/drawing/2014/main" id="{52DDD2AB-59C1-D40E-968A-266A7AE736DC}"/>
                  </a:ext>
                </a:extLst>
              </p:cNvPr>
              <p:cNvSpPr>
                <a:spLocks noChangeArrowheads="1"/>
              </p:cNvSpPr>
              <p:nvPr/>
            </p:nvSpPr>
            <p:spPr bwMode="auto">
              <a:xfrm>
                <a:off x="3317" y="1921"/>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91" name="Oval 1893">
                <a:extLst>
                  <a:ext uri="{FF2B5EF4-FFF2-40B4-BE49-F238E27FC236}">
                    <a16:creationId xmlns:a16="http://schemas.microsoft.com/office/drawing/2014/main" id="{24087D5F-D10F-7D2C-B384-9307905182C6}"/>
                  </a:ext>
                </a:extLst>
              </p:cNvPr>
              <p:cNvSpPr>
                <a:spLocks noChangeArrowheads="1"/>
              </p:cNvSpPr>
              <p:nvPr/>
            </p:nvSpPr>
            <p:spPr bwMode="auto">
              <a:xfrm>
                <a:off x="3317" y="2037"/>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92" name="Oval 1894">
                <a:extLst>
                  <a:ext uri="{FF2B5EF4-FFF2-40B4-BE49-F238E27FC236}">
                    <a16:creationId xmlns:a16="http://schemas.microsoft.com/office/drawing/2014/main" id="{CBA6D8AB-73EB-7D8B-DFCA-E548C88DA82F}"/>
                  </a:ext>
                </a:extLst>
              </p:cNvPr>
              <p:cNvSpPr>
                <a:spLocks noChangeArrowheads="1"/>
              </p:cNvSpPr>
              <p:nvPr/>
            </p:nvSpPr>
            <p:spPr bwMode="auto">
              <a:xfrm>
                <a:off x="3317" y="2976"/>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93" name="Oval 1895">
                <a:extLst>
                  <a:ext uri="{FF2B5EF4-FFF2-40B4-BE49-F238E27FC236}">
                    <a16:creationId xmlns:a16="http://schemas.microsoft.com/office/drawing/2014/main" id="{1F982CFC-AD5E-A7F9-E823-407DE3A10813}"/>
                  </a:ext>
                </a:extLst>
              </p:cNvPr>
              <p:cNvSpPr>
                <a:spLocks noChangeArrowheads="1"/>
              </p:cNvSpPr>
              <p:nvPr/>
            </p:nvSpPr>
            <p:spPr bwMode="auto">
              <a:xfrm>
                <a:off x="3317" y="3563"/>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94" name="Oval 1896">
                <a:extLst>
                  <a:ext uri="{FF2B5EF4-FFF2-40B4-BE49-F238E27FC236}">
                    <a16:creationId xmlns:a16="http://schemas.microsoft.com/office/drawing/2014/main" id="{E59E4C2A-872B-462F-E99C-72A4077AC0F7}"/>
                  </a:ext>
                </a:extLst>
              </p:cNvPr>
              <p:cNvSpPr>
                <a:spLocks noChangeArrowheads="1"/>
              </p:cNvSpPr>
              <p:nvPr/>
            </p:nvSpPr>
            <p:spPr bwMode="auto">
              <a:xfrm>
                <a:off x="3433" y="1803"/>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95" name="Oval 1897">
                <a:extLst>
                  <a:ext uri="{FF2B5EF4-FFF2-40B4-BE49-F238E27FC236}">
                    <a16:creationId xmlns:a16="http://schemas.microsoft.com/office/drawing/2014/main" id="{696E6709-B688-9DCC-A124-7DF31204329F}"/>
                  </a:ext>
                </a:extLst>
              </p:cNvPr>
              <p:cNvSpPr>
                <a:spLocks noChangeArrowheads="1"/>
              </p:cNvSpPr>
              <p:nvPr/>
            </p:nvSpPr>
            <p:spPr bwMode="auto">
              <a:xfrm>
                <a:off x="3433" y="1921"/>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96" name="Oval 1898">
                <a:extLst>
                  <a:ext uri="{FF2B5EF4-FFF2-40B4-BE49-F238E27FC236}">
                    <a16:creationId xmlns:a16="http://schemas.microsoft.com/office/drawing/2014/main" id="{34D392D2-52B1-0935-257A-5CA38261153D}"/>
                  </a:ext>
                </a:extLst>
              </p:cNvPr>
              <p:cNvSpPr>
                <a:spLocks noChangeArrowheads="1"/>
              </p:cNvSpPr>
              <p:nvPr/>
            </p:nvSpPr>
            <p:spPr bwMode="auto">
              <a:xfrm>
                <a:off x="3433" y="2037"/>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97" name="Oval 1899">
                <a:extLst>
                  <a:ext uri="{FF2B5EF4-FFF2-40B4-BE49-F238E27FC236}">
                    <a16:creationId xmlns:a16="http://schemas.microsoft.com/office/drawing/2014/main" id="{F9829E69-BE1E-9D31-69FA-B5B8AB14024C}"/>
                  </a:ext>
                </a:extLst>
              </p:cNvPr>
              <p:cNvSpPr>
                <a:spLocks noChangeArrowheads="1"/>
              </p:cNvSpPr>
              <p:nvPr/>
            </p:nvSpPr>
            <p:spPr bwMode="auto">
              <a:xfrm>
                <a:off x="3433" y="3563"/>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98" name="Oval 1900">
                <a:extLst>
                  <a:ext uri="{FF2B5EF4-FFF2-40B4-BE49-F238E27FC236}">
                    <a16:creationId xmlns:a16="http://schemas.microsoft.com/office/drawing/2014/main" id="{2C27442A-E9A2-7E67-50FE-BA922071B35B}"/>
                  </a:ext>
                </a:extLst>
              </p:cNvPr>
              <p:cNvSpPr>
                <a:spLocks noChangeArrowheads="1"/>
              </p:cNvSpPr>
              <p:nvPr/>
            </p:nvSpPr>
            <p:spPr bwMode="auto">
              <a:xfrm>
                <a:off x="3876" y="3211"/>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99" name="Oval 1901">
                <a:extLst>
                  <a:ext uri="{FF2B5EF4-FFF2-40B4-BE49-F238E27FC236}">
                    <a16:creationId xmlns:a16="http://schemas.microsoft.com/office/drawing/2014/main" id="{59E2DA05-EC3E-3303-D8D9-2F406A064FB1}"/>
                  </a:ext>
                </a:extLst>
              </p:cNvPr>
              <p:cNvSpPr>
                <a:spLocks noChangeArrowheads="1"/>
              </p:cNvSpPr>
              <p:nvPr/>
            </p:nvSpPr>
            <p:spPr bwMode="auto">
              <a:xfrm>
                <a:off x="3988" y="3211"/>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00" name="Oval 1902">
                <a:extLst>
                  <a:ext uri="{FF2B5EF4-FFF2-40B4-BE49-F238E27FC236}">
                    <a16:creationId xmlns:a16="http://schemas.microsoft.com/office/drawing/2014/main" id="{2E2298A2-B671-B796-451E-270B33BEE439}"/>
                  </a:ext>
                </a:extLst>
              </p:cNvPr>
              <p:cNvSpPr>
                <a:spLocks noChangeArrowheads="1"/>
              </p:cNvSpPr>
              <p:nvPr/>
            </p:nvSpPr>
            <p:spPr bwMode="auto">
              <a:xfrm>
                <a:off x="3876" y="3799"/>
                <a:ext cx="72" cy="75"/>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01" name="Oval 1903">
                <a:extLst>
                  <a:ext uri="{FF2B5EF4-FFF2-40B4-BE49-F238E27FC236}">
                    <a16:creationId xmlns:a16="http://schemas.microsoft.com/office/drawing/2014/main" id="{F5FECAEF-A909-CD62-CB1C-6E89B20C4B6A}"/>
                  </a:ext>
                </a:extLst>
              </p:cNvPr>
              <p:cNvSpPr>
                <a:spLocks noChangeArrowheads="1"/>
              </p:cNvSpPr>
              <p:nvPr/>
            </p:nvSpPr>
            <p:spPr bwMode="auto">
              <a:xfrm>
                <a:off x="3988" y="3799"/>
                <a:ext cx="72" cy="75"/>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02" name="Oval 1904">
                <a:extLst>
                  <a:ext uri="{FF2B5EF4-FFF2-40B4-BE49-F238E27FC236}">
                    <a16:creationId xmlns:a16="http://schemas.microsoft.com/office/drawing/2014/main" id="{C03C6844-739B-9A5E-AA8A-7D6C08CBC6F0}"/>
                  </a:ext>
                </a:extLst>
              </p:cNvPr>
              <p:cNvSpPr>
                <a:spLocks noChangeArrowheads="1"/>
              </p:cNvSpPr>
              <p:nvPr/>
            </p:nvSpPr>
            <p:spPr bwMode="auto">
              <a:xfrm>
                <a:off x="4098" y="4030"/>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03" name="Oval 1905">
                <a:extLst>
                  <a:ext uri="{FF2B5EF4-FFF2-40B4-BE49-F238E27FC236}">
                    <a16:creationId xmlns:a16="http://schemas.microsoft.com/office/drawing/2014/main" id="{C6D21DE3-7A67-F78D-D428-32267D3D5CCF}"/>
                  </a:ext>
                </a:extLst>
              </p:cNvPr>
              <p:cNvSpPr>
                <a:spLocks noChangeArrowheads="1"/>
              </p:cNvSpPr>
              <p:nvPr/>
            </p:nvSpPr>
            <p:spPr bwMode="auto">
              <a:xfrm>
                <a:off x="4212" y="4146"/>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04" name="Oval 1906">
                <a:extLst>
                  <a:ext uri="{FF2B5EF4-FFF2-40B4-BE49-F238E27FC236}">
                    <a16:creationId xmlns:a16="http://schemas.microsoft.com/office/drawing/2014/main" id="{958EF49A-3071-3C8A-29BB-48D79BAC7CAD}"/>
                  </a:ext>
                </a:extLst>
              </p:cNvPr>
              <p:cNvSpPr>
                <a:spLocks noChangeArrowheads="1"/>
              </p:cNvSpPr>
              <p:nvPr/>
            </p:nvSpPr>
            <p:spPr bwMode="auto">
              <a:xfrm>
                <a:off x="4440" y="4030"/>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05" name="Oval 1907">
                <a:extLst>
                  <a:ext uri="{FF2B5EF4-FFF2-40B4-BE49-F238E27FC236}">
                    <a16:creationId xmlns:a16="http://schemas.microsoft.com/office/drawing/2014/main" id="{CBBF1F10-A570-4718-C3EF-9F44A2F729C9}"/>
                  </a:ext>
                </a:extLst>
              </p:cNvPr>
              <p:cNvSpPr>
                <a:spLocks noChangeArrowheads="1"/>
              </p:cNvSpPr>
              <p:nvPr/>
            </p:nvSpPr>
            <p:spPr bwMode="auto">
              <a:xfrm>
                <a:off x="3535" y="1450"/>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06" name="Oval 1908">
                <a:extLst>
                  <a:ext uri="{FF2B5EF4-FFF2-40B4-BE49-F238E27FC236}">
                    <a16:creationId xmlns:a16="http://schemas.microsoft.com/office/drawing/2014/main" id="{EF046132-48BC-F347-75C7-80590ABAF856}"/>
                  </a:ext>
                </a:extLst>
              </p:cNvPr>
              <p:cNvSpPr>
                <a:spLocks noChangeArrowheads="1"/>
              </p:cNvSpPr>
              <p:nvPr/>
            </p:nvSpPr>
            <p:spPr bwMode="auto">
              <a:xfrm>
                <a:off x="3535" y="1568"/>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07" name="Oval 1909">
                <a:extLst>
                  <a:ext uri="{FF2B5EF4-FFF2-40B4-BE49-F238E27FC236}">
                    <a16:creationId xmlns:a16="http://schemas.microsoft.com/office/drawing/2014/main" id="{315CEDF0-89F9-E23B-F15B-069535226E8A}"/>
                  </a:ext>
                </a:extLst>
              </p:cNvPr>
              <p:cNvSpPr>
                <a:spLocks noChangeArrowheads="1"/>
              </p:cNvSpPr>
              <p:nvPr/>
            </p:nvSpPr>
            <p:spPr bwMode="auto">
              <a:xfrm>
                <a:off x="3535" y="1684"/>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08" name="Oval 1910">
                <a:extLst>
                  <a:ext uri="{FF2B5EF4-FFF2-40B4-BE49-F238E27FC236}">
                    <a16:creationId xmlns:a16="http://schemas.microsoft.com/office/drawing/2014/main" id="{C3AE38ED-70AA-C69B-D754-594DDDD68FD7}"/>
                  </a:ext>
                </a:extLst>
              </p:cNvPr>
              <p:cNvSpPr>
                <a:spLocks noChangeArrowheads="1"/>
              </p:cNvSpPr>
              <p:nvPr/>
            </p:nvSpPr>
            <p:spPr bwMode="auto">
              <a:xfrm>
                <a:off x="3535" y="1803"/>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09" name="Oval 1911">
                <a:extLst>
                  <a:ext uri="{FF2B5EF4-FFF2-40B4-BE49-F238E27FC236}">
                    <a16:creationId xmlns:a16="http://schemas.microsoft.com/office/drawing/2014/main" id="{26C590A9-21CE-0678-5F8F-5CBDD8DD7C6E}"/>
                  </a:ext>
                </a:extLst>
              </p:cNvPr>
              <p:cNvSpPr>
                <a:spLocks noChangeArrowheads="1"/>
              </p:cNvSpPr>
              <p:nvPr/>
            </p:nvSpPr>
            <p:spPr bwMode="auto">
              <a:xfrm>
                <a:off x="3535" y="1921"/>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10" name="Oval 1912">
                <a:extLst>
                  <a:ext uri="{FF2B5EF4-FFF2-40B4-BE49-F238E27FC236}">
                    <a16:creationId xmlns:a16="http://schemas.microsoft.com/office/drawing/2014/main" id="{97D1C3A2-20F9-919C-3318-3D7CF6A7A65C}"/>
                  </a:ext>
                </a:extLst>
              </p:cNvPr>
              <p:cNvSpPr>
                <a:spLocks noChangeArrowheads="1"/>
              </p:cNvSpPr>
              <p:nvPr/>
            </p:nvSpPr>
            <p:spPr bwMode="auto">
              <a:xfrm>
                <a:off x="3647" y="1450"/>
                <a:ext cx="73"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11" name="Oval 1913">
                <a:extLst>
                  <a:ext uri="{FF2B5EF4-FFF2-40B4-BE49-F238E27FC236}">
                    <a16:creationId xmlns:a16="http://schemas.microsoft.com/office/drawing/2014/main" id="{58E99644-DD66-84B6-CF28-75D5129A729C}"/>
                  </a:ext>
                </a:extLst>
              </p:cNvPr>
              <p:cNvSpPr>
                <a:spLocks noChangeArrowheads="1"/>
              </p:cNvSpPr>
              <p:nvPr/>
            </p:nvSpPr>
            <p:spPr bwMode="auto">
              <a:xfrm>
                <a:off x="3647" y="1568"/>
                <a:ext cx="73"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grpSp>
      </p:grpSp>
      <p:sp>
        <p:nvSpPr>
          <p:cNvPr id="1200" name="Oval 1916">
            <a:extLst>
              <a:ext uri="{FF2B5EF4-FFF2-40B4-BE49-F238E27FC236}">
                <a16:creationId xmlns:a16="http://schemas.microsoft.com/office/drawing/2014/main" id="{A59E6DCF-E173-2FA6-59A8-2A354E3AFDEE}"/>
              </a:ext>
            </a:extLst>
          </p:cNvPr>
          <p:cNvSpPr>
            <a:spLocks noChangeArrowheads="1"/>
          </p:cNvSpPr>
          <p:nvPr/>
        </p:nvSpPr>
        <p:spPr bwMode="auto">
          <a:xfrm>
            <a:off x="7021513" y="3014663"/>
            <a:ext cx="115888" cy="120650"/>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1201" name="Oval 1917">
            <a:extLst>
              <a:ext uri="{FF2B5EF4-FFF2-40B4-BE49-F238E27FC236}">
                <a16:creationId xmlns:a16="http://schemas.microsoft.com/office/drawing/2014/main" id="{D8DBE450-F776-C820-9B69-821C7EEC3F03}"/>
              </a:ext>
            </a:extLst>
          </p:cNvPr>
          <p:cNvSpPr>
            <a:spLocks noChangeArrowheads="1"/>
          </p:cNvSpPr>
          <p:nvPr/>
        </p:nvSpPr>
        <p:spPr bwMode="auto">
          <a:xfrm>
            <a:off x="7021513" y="3201988"/>
            <a:ext cx="115888" cy="117475"/>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pic>
        <p:nvPicPr>
          <p:cNvPr id="1204" name="Picture 1920">
            <a:extLst>
              <a:ext uri="{FF2B5EF4-FFF2-40B4-BE49-F238E27FC236}">
                <a16:creationId xmlns:a16="http://schemas.microsoft.com/office/drawing/2014/main" id="{19CB7D2F-BB76-6A15-1E7C-F6FE49CA768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406" y="-9299"/>
            <a:ext cx="12231979" cy="1538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268" name="Picture 2064">
            <a:extLst>
              <a:ext uri="{FF2B5EF4-FFF2-40B4-BE49-F238E27FC236}">
                <a16:creationId xmlns:a16="http://schemas.microsoft.com/office/drawing/2014/main" id="{31F00F1C-6610-5C3B-395F-6D73A840182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18634" y="5181770"/>
            <a:ext cx="1106488" cy="28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269" name="Picture 2065">
            <a:extLst>
              <a:ext uri="{FF2B5EF4-FFF2-40B4-BE49-F238E27FC236}">
                <a16:creationId xmlns:a16="http://schemas.microsoft.com/office/drawing/2014/main" id="{30735C0F-9756-D4BE-1802-A54203F784C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79745" y="3701381"/>
            <a:ext cx="1106488" cy="28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270" name="Picture 2066">
            <a:extLst>
              <a:ext uri="{FF2B5EF4-FFF2-40B4-BE49-F238E27FC236}">
                <a16:creationId xmlns:a16="http://schemas.microsoft.com/office/drawing/2014/main" id="{1C09F3C8-97C3-D97D-9B3C-70E99329E33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737100" y="1789113"/>
            <a:ext cx="1106488" cy="28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271" name="Picture 2067">
            <a:extLst>
              <a:ext uri="{FF2B5EF4-FFF2-40B4-BE49-F238E27FC236}">
                <a16:creationId xmlns:a16="http://schemas.microsoft.com/office/drawing/2014/main" id="{53C329DF-BAB0-276D-EE7C-6FE0C6F13C58}"/>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737100" y="1789113"/>
            <a:ext cx="1106488" cy="28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715" name="TextBox 3714">
            <a:extLst>
              <a:ext uri="{FF2B5EF4-FFF2-40B4-BE49-F238E27FC236}">
                <a16:creationId xmlns:a16="http://schemas.microsoft.com/office/drawing/2014/main" id="{ADA3BDA3-4964-E27D-8CAD-F8C2C86994A8}"/>
              </a:ext>
            </a:extLst>
          </p:cNvPr>
          <p:cNvSpPr txBox="1"/>
          <p:nvPr/>
        </p:nvSpPr>
        <p:spPr>
          <a:xfrm>
            <a:off x="352664" y="2536753"/>
            <a:ext cx="10944916" cy="646331"/>
          </a:xfrm>
          <a:prstGeom prst="rect">
            <a:avLst/>
          </a:prstGeom>
          <a:noFill/>
        </p:spPr>
        <p:txBody>
          <a:bodyPr wrap="square" rtlCol="0">
            <a:spAutoFit/>
          </a:bodyPr>
          <a:lstStyle/>
          <a:p>
            <a:pPr algn="ctr"/>
            <a:r>
              <a:rPr lang="en-US" sz="3600" b="1" dirty="0">
                <a:latin typeface="Montserrat" panose="00000500000000000000" pitchFamily="2" charset="0"/>
              </a:rPr>
              <a:t>DIGITAL TRANSFORMATION SUMMIT 2024</a:t>
            </a:r>
            <a:endParaRPr lang="en-PG" sz="3600" b="1" dirty="0">
              <a:latin typeface="Montserrat" panose="00000500000000000000" pitchFamily="2" charset="0"/>
            </a:endParaRPr>
          </a:p>
        </p:txBody>
      </p:sp>
      <p:pic>
        <p:nvPicPr>
          <p:cNvPr id="3" name="Picture 2">
            <a:extLst>
              <a:ext uri="{FF2B5EF4-FFF2-40B4-BE49-F238E27FC236}">
                <a16:creationId xmlns:a16="http://schemas.microsoft.com/office/drawing/2014/main" id="{3FE9C9CB-E5D6-F166-A1FD-2CC90CA81848}"/>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0115487" y="171572"/>
            <a:ext cx="1770467" cy="1147163"/>
          </a:xfrm>
          <a:prstGeom prst="rect">
            <a:avLst/>
          </a:prstGeom>
        </p:spPr>
      </p:pic>
      <p:sp>
        <p:nvSpPr>
          <p:cNvPr id="8" name="TextBox 7">
            <a:extLst>
              <a:ext uri="{FF2B5EF4-FFF2-40B4-BE49-F238E27FC236}">
                <a16:creationId xmlns:a16="http://schemas.microsoft.com/office/drawing/2014/main" id="{B6C62A96-36D5-34D9-D0FE-2977F38951D9}"/>
              </a:ext>
            </a:extLst>
          </p:cNvPr>
          <p:cNvSpPr txBox="1"/>
          <p:nvPr/>
        </p:nvSpPr>
        <p:spPr>
          <a:xfrm>
            <a:off x="4567585" y="6421091"/>
            <a:ext cx="2650276" cy="769441"/>
          </a:xfrm>
          <a:prstGeom prst="rect">
            <a:avLst/>
          </a:prstGeom>
          <a:noFill/>
        </p:spPr>
        <p:txBody>
          <a:bodyPr wrap="square" rtlCol="0">
            <a:spAutoFit/>
          </a:bodyPr>
          <a:lstStyle/>
          <a:p>
            <a:r>
              <a:rPr lang="en-US" sz="1200" dirty="0">
                <a:solidFill>
                  <a:schemeClr val="bg1"/>
                </a:solidFill>
                <a:latin typeface="Montserrat" panose="00000500000000000000" pitchFamily="2" charset="0"/>
              </a:rPr>
              <a:t>www.ict.gov.pg</a:t>
            </a:r>
          </a:p>
          <a:p>
            <a:endParaRPr lang="en-US" sz="1200" dirty="0">
              <a:solidFill>
                <a:schemeClr val="bg1"/>
              </a:solidFill>
              <a:latin typeface="Montserrat" panose="00000500000000000000" pitchFamily="2" charset="0"/>
            </a:endParaRPr>
          </a:p>
          <a:p>
            <a:r>
              <a:rPr lang="en-US" sz="2000" b="1" dirty="0">
                <a:solidFill>
                  <a:schemeClr val="bg1"/>
                </a:solidFill>
                <a:latin typeface="Montserrat" panose="00000500000000000000" pitchFamily="2" charset="0"/>
              </a:rPr>
              <a:t> </a:t>
            </a:r>
            <a:endParaRPr lang="en-PG" sz="2000" b="1" dirty="0">
              <a:solidFill>
                <a:schemeClr val="bg1"/>
              </a:solidFill>
              <a:latin typeface="Montserrat" panose="00000500000000000000" pitchFamily="2" charset="0"/>
            </a:endParaRPr>
          </a:p>
        </p:txBody>
      </p:sp>
      <p:sp>
        <p:nvSpPr>
          <p:cNvPr id="15" name="TextBox 14">
            <a:extLst>
              <a:ext uri="{FF2B5EF4-FFF2-40B4-BE49-F238E27FC236}">
                <a16:creationId xmlns:a16="http://schemas.microsoft.com/office/drawing/2014/main" id="{66A3E061-F751-FB83-D867-9C80809BD084}"/>
              </a:ext>
            </a:extLst>
          </p:cNvPr>
          <p:cNvSpPr txBox="1"/>
          <p:nvPr/>
        </p:nvSpPr>
        <p:spPr>
          <a:xfrm>
            <a:off x="3502843" y="264437"/>
            <a:ext cx="5825842" cy="1815882"/>
          </a:xfrm>
          <a:prstGeom prst="rect">
            <a:avLst/>
          </a:prstGeom>
          <a:noFill/>
        </p:spPr>
        <p:txBody>
          <a:bodyPr wrap="square" rtlCol="0">
            <a:spAutoFit/>
          </a:bodyPr>
          <a:lstStyle/>
          <a:p>
            <a:r>
              <a:rPr lang="en-US" sz="2400" dirty="0">
                <a:solidFill>
                  <a:schemeClr val="bg1"/>
                </a:solidFill>
                <a:latin typeface="Montserrat" panose="00000500000000000000" pitchFamily="2" charset="0"/>
              </a:rPr>
              <a:t>Department of Information And Communications Technology</a:t>
            </a:r>
          </a:p>
          <a:p>
            <a:endParaRPr lang="en-US" sz="2400" dirty="0">
              <a:solidFill>
                <a:schemeClr val="bg1"/>
              </a:solidFill>
              <a:latin typeface="Montserrat" panose="00000500000000000000" pitchFamily="2" charset="0"/>
            </a:endParaRPr>
          </a:p>
          <a:p>
            <a:r>
              <a:rPr lang="en-US" sz="4000" b="1" dirty="0">
                <a:solidFill>
                  <a:schemeClr val="bg1"/>
                </a:solidFill>
                <a:latin typeface="Montserrat" panose="00000500000000000000" pitchFamily="2" charset="0"/>
              </a:rPr>
              <a:t> </a:t>
            </a:r>
            <a:endParaRPr lang="en-PG" sz="4000" b="1" dirty="0">
              <a:solidFill>
                <a:schemeClr val="bg1"/>
              </a:solidFill>
              <a:latin typeface="Montserrat" panose="00000500000000000000" pitchFamily="2" charset="0"/>
            </a:endParaRPr>
          </a:p>
        </p:txBody>
      </p:sp>
      <p:pic>
        <p:nvPicPr>
          <p:cNvPr id="17" name="Graphic 16">
            <a:extLst>
              <a:ext uri="{FF2B5EF4-FFF2-40B4-BE49-F238E27FC236}">
                <a16:creationId xmlns:a16="http://schemas.microsoft.com/office/drawing/2014/main" id="{4EE6EF8D-B52B-9064-D409-ED1D0D059438}"/>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487051" y="189557"/>
            <a:ext cx="1698821" cy="1220185"/>
          </a:xfrm>
          <a:prstGeom prst="rect">
            <a:avLst/>
          </a:prstGeom>
        </p:spPr>
      </p:pic>
      <p:grpSp>
        <p:nvGrpSpPr>
          <p:cNvPr id="26" name="Group 25">
            <a:extLst>
              <a:ext uri="{FF2B5EF4-FFF2-40B4-BE49-F238E27FC236}">
                <a16:creationId xmlns:a16="http://schemas.microsoft.com/office/drawing/2014/main" id="{2057FA9C-FA0B-02A0-C2CC-8282F355798D}"/>
              </a:ext>
            </a:extLst>
          </p:cNvPr>
          <p:cNvGrpSpPr/>
          <p:nvPr/>
        </p:nvGrpSpPr>
        <p:grpSpPr>
          <a:xfrm>
            <a:off x="11063603" y="6342549"/>
            <a:ext cx="1135063" cy="420688"/>
            <a:chOff x="7753350" y="5875338"/>
            <a:chExt cx="1135063" cy="420688"/>
          </a:xfrm>
        </p:grpSpPr>
        <p:pic>
          <p:nvPicPr>
            <p:cNvPr id="27" name="Picture 2105">
              <a:extLst>
                <a:ext uri="{FF2B5EF4-FFF2-40B4-BE49-F238E27FC236}">
                  <a16:creationId xmlns:a16="http://schemas.microsoft.com/office/drawing/2014/main" id="{59EB6676-6D05-4ABD-B4D3-55ECBA303F51}"/>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7753350" y="5875338"/>
              <a:ext cx="1135063" cy="420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 name="Freeform 2106">
              <a:extLst>
                <a:ext uri="{FF2B5EF4-FFF2-40B4-BE49-F238E27FC236}">
                  <a16:creationId xmlns:a16="http://schemas.microsoft.com/office/drawing/2014/main" id="{B33289EA-933C-8EB7-EE1A-27F7E17EFC1B}"/>
                </a:ext>
              </a:extLst>
            </p:cNvPr>
            <p:cNvSpPr>
              <a:spLocks noEditPoints="1"/>
            </p:cNvSpPr>
            <p:nvPr/>
          </p:nvSpPr>
          <p:spPr bwMode="auto">
            <a:xfrm>
              <a:off x="7947025" y="5970588"/>
              <a:ext cx="241300" cy="241300"/>
            </a:xfrm>
            <a:custGeom>
              <a:avLst/>
              <a:gdLst>
                <a:gd name="T0" fmla="*/ 38 w 76"/>
                <a:gd name="T1" fmla="*/ 0 h 76"/>
                <a:gd name="T2" fmla="*/ 0 w 76"/>
                <a:gd name="T3" fmla="*/ 38 h 76"/>
                <a:gd name="T4" fmla="*/ 38 w 76"/>
                <a:gd name="T5" fmla="*/ 76 h 76"/>
                <a:gd name="T6" fmla="*/ 76 w 76"/>
                <a:gd name="T7" fmla="*/ 38 h 76"/>
                <a:gd name="T8" fmla="*/ 38 w 76"/>
                <a:gd name="T9" fmla="*/ 0 h 76"/>
                <a:gd name="T10" fmla="*/ 27 w 76"/>
                <a:gd name="T11" fmla="*/ 57 h 76"/>
                <a:gd name="T12" fmla="*/ 16 w 76"/>
                <a:gd name="T13" fmla="*/ 57 h 76"/>
                <a:gd name="T14" fmla="*/ 16 w 76"/>
                <a:gd name="T15" fmla="*/ 30 h 76"/>
                <a:gd name="T16" fmla="*/ 27 w 76"/>
                <a:gd name="T17" fmla="*/ 30 h 76"/>
                <a:gd name="T18" fmla="*/ 27 w 76"/>
                <a:gd name="T19" fmla="*/ 57 h 76"/>
                <a:gd name="T20" fmla="*/ 26 w 76"/>
                <a:gd name="T21" fmla="*/ 26 h 76"/>
                <a:gd name="T22" fmla="*/ 21 w 76"/>
                <a:gd name="T23" fmla="*/ 28 h 76"/>
                <a:gd name="T24" fmla="*/ 16 w 76"/>
                <a:gd name="T25" fmla="*/ 26 h 76"/>
                <a:gd name="T26" fmla="*/ 14 w 76"/>
                <a:gd name="T27" fmla="*/ 22 h 76"/>
                <a:gd name="T28" fmla="*/ 16 w 76"/>
                <a:gd name="T29" fmla="*/ 18 h 76"/>
                <a:gd name="T30" fmla="*/ 21 w 76"/>
                <a:gd name="T31" fmla="*/ 16 h 76"/>
                <a:gd name="T32" fmla="*/ 26 w 76"/>
                <a:gd name="T33" fmla="*/ 18 h 76"/>
                <a:gd name="T34" fmla="*/ 28 w 76"/>
                <a:gd name="T35" fmla="*/ 22 h 76"/>
                <a:gd name="T36" fmla="*/ 26 w 76"/>
                <a:gd name="T37" fmla="*/ 26 h 76"/>
                <a:gd name="T38" fmla="*/ 62 w 76"/>
                <a:gd name="T39" fmla="*/ 57 h 76"/>
                <a:gd name="T40" fmla="*/ 51 w 76"/>
                <a:gd name="T41" fmla="*/ 57 h 76"/>
                <a:gd name="T42" fmla="*/ 51 w 76"/>
                <a:gd name="T43" fmla="*/ 44 h 76"/>
                <a:gd name="T44" fmla="*/ 48 w 76"/>
                <a:gd name="T45" fmla="*/ 39 h 76"/>
                <a:gd name="T46" fmla="*/ 44 w 76"/>
                <a:gd name="T47" fmla="*/ 40 h 76"/>
                <a:gd name="T48" fmla="*/ 43 w 76"/>
                <a:gd name="T49" fmla="*/ 44 h 76"/>
                <a:gd name="T50" fmla="*/ 43 w 76"/>
                <a:gd name="T51" fmla="*/ 57 h 76"/>
                <a:gd name="T52" fmla="*/ 32 w 76"/>
                <a:gd name="T53" fmla="*/ 57 h 76"/>
                <a:gd name="T54" fmla="*/ 32 w 76"/>
                <a:gd name="T55" fmla="*/ 30 h 76"/>
                <a:gd name="T56" fmla="*/ 43 w 76"/>
                <a:gd name="T57" fmla="*/ 30 h 76"/>
                <a:gd name="T58" fmla="*/ 43 w 76"/>
                <a:gd name="T59" fmla="*/ 33 h 76"/>
                <a:gd name="T60" fmla="*/ 46 w 76"/>
                <a:gd name="T61" fmla="*/ 30 h 76"/>
                <a:gd name="T62" fmla="*/ 51 w 76"/>
                <a:gd name="T63" fmla="*/ 29 h 76"/>
                <a:gd name="T64" fmla="*/ 59 w 76"/>
                <a:gd name="T65" fmla="*/ 32 h 76"/>
                <a:gd name="T66" fmla="*/ 62 w 76"/>
                <a:gd name="T67" fmla="*/ 42 h 76"/>
                <a:gd name="T68" fmla="*/ 62 w 76"/>
                <a:gd name="T69" fmla="*/ 57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76" h="76">
                  <a:moveTo>
                    <a:pt x="38" y="0"/>
                  </a:moveTo>
                  <a:cubicBezTo>
                    <a:pt x="17" y="0"/>
                    <a:pt x="0" y="17"/>
                    <a:pt x="0" y="38"/>
                  </a:cubicBezTo>
                  <a:cubicBezTo>
                    <a:pt x="0" y="59"/>
                    <a:pt x="17" y="76"/>
                    <a:pt x="38" y="76"/>
                  </a:cubicBezTo>
                  <a:cubicBezTo>
                    <a:pt x="59" y="76"/>
                    <a:pt x="76" y="59"/>
                    <a:pt x="76" y="38"/>
                  </a:cubicBezTo>
                  <a:cubicBezTo>
                    <a:pt x="76" y="17"/>
                    <a:pt x="59" y="0"/>
                    <a:pt x="38" y="0"/>
                  </a:cubicBezTo>
                  <a:close/>
                  <a:moveTo>
                    <a:pt x="27" y="57"/>
                  </a:moveTo>
                  <a:cubicBezTo>
                    <a:pt x="16" y="57"/>
                    <a:pt x="16" y="57"/>
                    <a:pt x="16" y="57"/>
                  </a:cubicBezTo>
                  <a:cubicBezTo>
                    <a:pt x="16" y="30"/>
                    <a:pt x="16" y="30"/>
                    <a:pt x="16" y="30"/>
                  </a:cubicBezTo>
                  <a:cubicBezTo>
                    <a:pt x="27" y="30"/>
                    <a:pt x="27" y="30"/>
                    <a:pt x="27" y="30"/>
                  </a:cubicBezTo>
                  <a:lnTo>
                    <a:pt x="27" y="57"/>
                  </a:lnTo>
                  <a:close/>
                  <a:moveTo>
                    <a:pt x="26" y="26"/>
                  </a:moveTo>
                  <a:cubicBezTo>
                    <a:pt x="25" y="27"/>
                    <a:pt x="23" y="28"/>
                    <a:pt x="21" y="28"/>
                  </a:cubicBezTo>
                  <a:cubicBezTo>
                    <a:pt x="19" y="28"/>
                    <a:pt x="18" y="27"/>
                    <a:pt x="16" y="26"/>
                  </a:cubicBezTo>
                  <a:cubicBezTo>
                    <a:pt x="15" y="25"/>
                    <a:pt x="14" y="24"/>
                    <a:pt x="14" y="22"/>
                  </a:cubicBezTo>
                  <a:cubicBezTo>
                    <a:pt x="14" y="20"/>
                    <a:pt x="15" y="19"/>
                    <a:pt x="16" y="18"/>
                  </a:cubicBezTo>
                  <a:cubicBezTo>
                    <a:pt x="18" y="17"/>
                    <a:pt x="19" y="16"/>
                    <a:pt x="21" y="16"/>
                  </a:cubicBezTo>
                  <a:cubicBezTo>
                    <a:pt x="23" y="16"/>
                    <a:pt x="25" y="17"/>
                    <a:pt x="26" y="18"/>
                  </a:cubicBezTo>
                  <a:cubicBezTo>
                    <a:pt x="27" y="19"/>
                    <a:pt x="28" y="20"/>
                    <a:pt x="28" y="22"/>
                  </a:cubicBezTo>
                  <a:cubicBezTo>
                    <a:pt x="28" y="23"/>
                    <a:pt x="27" y="25"/>
                    <a:pt x="26" y="26"/>
                  </a:cubicBezTo>
                  <a:close/>
                  <a:moveTo>
                    <a:pt x="62" y="57"/>
                  </a:moveTo>
                  <a:cubicBezTo>
                    <a:pt x="51" y="57"/>
                    <a:pt x="51" y="57"/>
                    <a:pt x="51" y="57"/>
                  </a:cubicBezTo>
                  <a:cubicBezTo>
                    <a:pt x="51" y="44"/>
                    <a:pt x="51" y="44"/>
                    <a:pt x="51" y="44"/>
                  </a:cubicBezTo>
                  <a:cubicBezTo>
                    <a:pt x="51" y="41"/>
                    <a:pt x="50" y="39"/>
                    <a:pt x="48" y="39"/>
                  </a:cubicBezTo>
                  <a:cubicBezTo>
                    <a:pt x="46" y="39"/>
                    <a:pt x="45" y="39"/>
                    <a:pt x="44" y="40"/>
                  </a:cubicBezTo>
                  <a:cubicBezTo>
                    <a:pt x="44" y="41"/>
                    <a:pt x="43" y="43"/>
                    <a:pt x="43" y="44"/>
                  </a:cubicBezTo>
                  <a:cubicBezTo>
                    <a:pt x="43" y="57"/>
                    <a:pt x="43" y="57"/>
                    <a:pt x="43" y="57"/>
                  </a:cubicBezTo>
                  <a:cubicBezTo>
                    <a:pt x="32" y="57"/>
                    <a:pt x="32" y="57"/>
                    <a:pt x="32" y="57"/>
                  </a:cubicBezTo>
                  <a:cubicBezTo>
                    <a:pt x="32" y="30"/>
                    <a:pt x="32" y="30"/>
                    <a:pt x="32" y="30"/>
                  </a:cubicBezTo>
                  <a:cubicBezTo>
                    <a:pt x="43" y="30"/>
                    <a:pt x="43" y="30"/>
                    <a:pt x="43" y="30"/>
                  </a:cubicBezTo>
                  <a:cubicBezTo>
                    <a:pt x="43" y="33"/>
                    <a:pt x="43" y="33"/>
                    <a:pt x="43" y="33"/>
                  </a:cubicBezTo>
                  <a:cubicBezTo>
                    <a:pt x="44" y="32"/>
                    <a:pt x="45" y="31"/>
                    <a:pt x="46" y="30"/>
                  </a:cubicBezTo>
                  <a:cubicBezTo>
                    <a:pt x="48" y="30"/>
                    <a:pt x="49" y="29"/>
                    <a:pt x="51" y="29"/>
                  </a:cubicBezTo>
                  <a:cubicBezTo>
                    <a:pt x="54" y="29"/>
                    <a:pt x="57" y="30"/>
                    <a:pt x="59" y="32"/>
                  </a:cubicBezTo>
                  <a:cubicBezTo>
                    <a:pt x="61" y="35"/>
                    <a:pt x="62" y="38"/>
                    <a:pt x="62" y="42"/>
                  </a:cubicBezTo>
                  <a:lnTo>
                    <a:pt x="62" y="5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29" name="Freeform 2107">
              <a:extLst>
                <a:ext uri="{FF2B5EF4-FFF2-40B4-BE49-F238E27FC236}">
                  <a16:creationId xmlns:a16="http://schemas.microsoft.com/office/drawing/2014/main" id="{64EA8E26-0602-5197-C250-01F8E82AEC6E}"/>
                </a:ext>
              </a:extLst>
            </p:cNvPr>
            <p:cNvSpPr>
              <a:spLocks noEditPoints="1"/>
            </p:cNvSpPr>
            <p:nvPr/>
          </p:nvSpPr>
          <p:spPr bwMode="auto">
            <a:xfrm>
              <a:off x="8388350" y="5976938"/>
              <a:ext cx="236538" cy="234950"/>
            </a:xfrm>
            <a:custGeom>
              <a:avLst/>
              <a:gdLst>
                <a:gd name="T0" fmla="*/ 37 w 74"/>
                <a:gd name="T1" fmla="*/ 0 h 74"/>
                <a:gd name="T2" fmla="*/ 0 w 74"/>
                <a:gd name="T3" fmla="*/ 37 h 74"/>
                <a:gd name="T4" fmla="*/ 37 w 74"/>
                <a:gd name="T5" fmla="*/ 74 h 74"/>
                <a:gd name="T6" fmla="*/ 74 w 74"/>
                <a:gd name="T7" fmla="*/ 37 h 74"/>
                <a:gd name="T8" fmla="*/ 37 w 74"/>
                <a:gd name="T9" fmla="*/ 0 h 74"/>
                <a:gd name="T10" fmla="*/ 47 w 74"/>
                <a:gd name="T11" fmla="*/ 31 h 74"/>
                <a:gd name="T12" fmla="*/ 47 w 74"/>
                <a:gd name="T13" fmla="*/ 41 h 74"/>
                <a:gd name="T14" fmla="*/ 40 w 74"/>
                <a:gd name="T15" fmla="*/ 41 h 74"/>
                <a:gd name="T16" fmla="*/ 40 w 74"/>
                <a:gd name="T17" fmla="*/ 61 h 74"/>
                <a:gd name="T18" fmla="*/ 27 w 74"/>
                <a:gd name="T19" fmla="*/ 61 h 74"/>
                <a:gd name="T20" fmla="*/ 27 w 74"/>
                <a:gd name="T21" fmla="*/ 41 h 74"/>
                <a:gd name="T22" fmla="*/ 23 w 74"/>
                <a:gd name="T23" fmla="*/ 41 h 74"/>
                <a:gd name="T24" fmla="*/ 23 w 74"/>
                <a:gd name="T25" fmla="*/ 31 h 74"/>
                <a:gd name="T26" fmla="*/ 27 w 74"/>
                <a:gd name="T27" fmla="*/ 31 h 74"/>
                <a:gd name="T28" fmla="*/ 27 w 74"/>
                <a:gd name="T29" fmla="*/ 31 h 74"/>
                <a:gd name="T30" fmla="*/ 31 w 74"/>
                <a:gd name="T31" fmla="*/ 22 h 74"/>
                <a:gd name="T32" fmla="*/ 41 w 74"/>
                <a:gd name="T33" fmla="*/ 18 h 74"/>
                <a:gd name="T34" fmla="*/ 45 w 74"/>
                <a:gd name="T35" fmla="*/ 18 h 74"/>
                <a:gd name="T36" fmla="*/ 49 w 74"/>
                <a:gd name="T37" fmla="*/ 20 h 74"/>
                <a:gd name="T38" fmla="*/ 46 w 74"/>
                <a:gd name="T39" fmla="*/ 28 h 74"/>
                <a:gd name="T40" fmla="*/ 43 w 74"/>
                <a:gd name="T41" fmla="*/ 28 h 74"/>
                <a:gd name="T42" fmla="*/ 41 w 74"/>
                <a:gd name="T43" fmla="*/ 29 h 74"/>
                <a:gd name="T44" fmla="*/ 40 w 74"/>
                <a:gd name="T45" fmla="*/ 31 h 74"/>
                <a:gd name="T46" fmla="*/ 40 w 74"/>
                <a:gd name="T47" fmla="*/ 31 h 74"/>
                <a:gd name="T48" fmla="*/ 47 w 74"/>
                <a:gd name="T49" fmla="*/ 31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74" h="74">
                  <a:moveTo>
                    <a:pt x="37" y="0"/>
                  </a:moveTo>
                  <a:cubicBezTo>
                    <a:pt x="17" y="0"/>
                    <a:pt x="0" y="17"/>
                    <a:pt x="0" y="37"/>
                  </a:cubicBezTo>
                  <a:cubicBezTo>
                    <a:pt x="0" y="57"/>
                    <a:pt x="17" y="74"/>
                    <a:pt x="37" y="74"/>
                  </a:cubicBezTo>
                  <a:cubicBezTo>
                    <a:pt x="57" y="74"/>
                    <a:pt x="74" y="57"/>
                    <a:pt x="74" y="37"/>
                  </a:cubicBezTo>
                  <a:cubicBezTo>
                    <a:pt x="74" y="17"/>
                    <a:pt x="57" y="0"/>
                    <a:pt x="37" y="0"/>
                  </a:cubicBezTo>
                  <a:close/>
                  <a:moveTo>
                    <a:pt x="47" y="31"/>
                  </a:moveTo>
                  <a:cubicBezTo>
                    <a:pt x="47" y="41"/>
                    <a:pt x="47" y="41"/>
                    <a:pt x="47" y="41"/>
                  </a:cubicBezTo>
                  <a:cubicBezTo>
                    <a:pt x="40" y="41"/>
                    <a:pt x="40" y="41"/>
                    <a:pt x="40" y="41"/>
                  </a:cubicBezTo>
                  <a:cubicBezTo>
                    <a:pt x="40" y="61"/>
                    <a:pt x="40" y="61"/>
                    <a:pt x="40" y="61"/>
                  </a:cubicBezTo>
                  <a:cubicBezTo>
                    <a:pt x="27" y="61"/>
                    <a:pt x="27" y="61"/>
                    <a:pt x="27" y="61"/>
                  </a:cubicBezTo>
                  <a:cubicBezTo>
                    <a:pt x="27" y="41"/>
                    <a:pt x="27" y="41"/>
                    <a:pt x="27" y="41"/>
                  </a:cubicBezTo>
                  <a:cubicBezTo>
                    <a:pt x="23" y="41"/>
                    <a:pt x="23" y="41"/>
                    <a:pt x="23" y="41"/>
                  </a:cubicBezTo>
                  <a:cubicBezTo>
                    <a:pt x="23" y="31"/>
                    <a:pt x="23" y="31"/>
                    <a:pt x="23" y="31"/>
                  </a:cubicBezTo>
                  <a:cubicBezTo>
                    <a:pt x="27" y="31"/>
                    <a:pt x="27" y="31"/>
                    <a:pt x="27" y="31"/>
                  </a:cubicBezTo>
                  <a:cubicBezTo>
                    <a:pt x="27" y="31"/>
                    <a:pt x="27" y="31"/>
                    <a:pt x="27" y="31"/>
                  </a:cubicBezTo>
                  <a:cubicBezTo>
                    <a:pt x="27" y="27"/>
                    <a:pt x="28" y="24"/>
                    <a:pt x="31" y="22"/>
                  </a:cubicBezTo>
                  <a:cubicBezTo>
                    <a:pt x="33" y="19"/>
                    <a:pt x="37" y="18"/>
                    <a:pt x="41" y="18"/>
                  </a:cubicBezTo>
                  <a:cubicBezTo>
                    <a:pt x="43" y="18"/>
                    <a:pt x="44" y="18"/>
                    <a:pt x="45" y="18"/>
                  </a:cubicBezTo>
                  <a:cubicBezTo>
                    <a:pt x="47" y="19"/>
                    <a:pt x="48" y="19"/>
                    <a:pt x="49" y="20"/>
                  </a:cubicBezTo>
                  <a:cubicBezTo>
                    <a:pt x="46" y="28"/>
                    <a:pt x="46" y="28"/>
                    <a:pt x="46" y="28"/>
                  </a:cubicBezTo>
                  <a:cubicBezTo>
                    <a:pt x="45" y="28"/>
                    <a:pt x="44" y="28"/>
                    <a:pt x="43" y="28"/>
                  </a:cubicBezTo>
                  <a:cubicBezTo>
                    <a:pt x="42" y="28"/>
                    <a:pt x="41" y="28"/>
                    <a:pt x="41" y="29"/>
                  </a:cubicBezTo>
                  <a:cubicBezTo>
                    <a:pt x="40" y="29"/>
                    <a:pt x="40" y="30"/>
                    <a:pt x="40" y="31"/>
                  </a:cubicBezTo>
                  <a:cubicBezTo>
                    <a:pt x="40" y="31"/>
                    <a:pt x="40" y="31"/>
                    <a:pt x="40" y="31"/>
                  </a:cubicBezTo>
                  <a:lnTo>
                    <a:pt x="47" y="3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grpSp>
      <p:sp>
        <p:nvSpPr>
          <p:cNvPr id="34" name="Flowchart: Process 33">
            <a:extLst>
              <a:ext uri="{FF2B5EF4-FFF2-40B4-BE49-F238E27FC236}">
                <a16:creationId xmlns:a16="http://schemas.microsoft.com/office/drawing/2014/main" id="{8E115C75-47F0-F04D-FE54-469C448681FB}"/>
              </a:ext>
            </a:extLst>
          </p:cNvPr>
          <p:cNvSpPr/>
          <p:nvPr/>
        </p:nvSpPr>
        <p:spPr>
          <a:xfrm>
            <a:off x="1868464" y="6355732"/>
            <a:ext cx="2091710" cy="394321"/>
          </a:xfrm>
          <a:prstGeom prst="flowChartProcess">
            <a:avLst/>
          </a:prstGeom>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PG"/>
          </a:p>
        </p:txBody>
      </p:sp>
      <p:sp>
        <p:nvSpPr>
          <p:cNvPr id="20" name="TextBox 19">
            <a:extLst>
              <a:ext uri="{FF2B5EF4-FFF2-40B4-BE49-F238E27FC236}">
                <a16:creationId xmlns:a16="http://schemas.microsoft.com/office/drawing/2014/main" id="{2F84C146-5E01-FD2F-06E9-241ED8D8EFD9}"/>
              </a:ext>
            </a:extLst>
          </p:cNvPr>
          <p:cNvSpPr txBox="1"/>
          <p:nvPr/>
        </p:nvSpPr>
        <p:spPr>
          <a:xfrm>
            <a:off x="2035650" y="6384933"/>
            <a:ext cx="5825842" cy="892552"/>
          </a:xfrm>
          <a:prstGeom prst="rect">
            <a:avLst/>
          </a:prstGeom>
          <a:noFill/>
        </p:spPr>
        <p:txBody>
          <a:bodyPr wrap="square" rtlCol="0">
            <a:spAutoFit/>
          </a:bodyPr>
          <a:lstStyle/>
          <a:p>
            <a:r>
              <a:rPr lang="en-US" sz="1400" b="1" dirty="0">
                <a:solidFill>
                  <a:schemeClr val="bg1"/>
                </a:solidFill>
                <a:latin typeface="Montserrat" panose="00000500000000000000" pitchFamily="2" charset="0"/>
              </a:rPr>
              <a:t>www.ict.gov.pg</a:t>
            </a:r>
          </a:p>
          <a:p>
            <a:endParaRPr lang="en-US" sz="1400" b="1" dirty="0">
              <a:solidFill>
                <a:schemeClr val="bg1"/>
              </a:solidFill>
              <a:latin typeface="Montserrat" panose="00000500000000000000" pitchFamily="2" charset="0"/>
            </a:endParaRPr>
          </a:p>
          <a:p>
            <a:r>
              <a:rPr lang="en-US" sz="2400" b="1" dirty="0">
                <a:solidFill>
                  <a:schemeClr val="bg1"/>
                </a:solidFill>
                <a:latin typeface="Montserrat" panose="00000500000000000000" pitchFamily="2" charset="0"/>
              </a:rPr>
              <a:t> </a:t>
            </a:r>
            <a:endParaRPr lang="en-PG" sz="2400" b="1" dirty="0">
              <a:solidFill>
                <a:schemeClr val="bg1"/>
              </a:solidFill>
              <a:latin typeface="Montserrat" panose="00000500000000000000" pitchFamily="2" charset="0"/>
            </a:endParaRPr>
          </a:p>
        </p:txBody>
      </p:sp>
      <p:sp>
        <p:nvSpPr>
          <p:cNvPr id="2" name="TextBox 1">
            <a:extLst>
              <a:ext uri="{FF2B5EF4-FFF2-40B4-BE49-F238E27FC236}">
                <a16:creationId xmlns:a16="http://schemas.microsoft.com/office/drawing/2014/main" id="{775DF7D0-754F-D9F9-D431-DD1F615A0924}"/>
              </a:ext>
            </a:extLst>
          </p:cNvPr>
          <p:cNvSpPr txBox="1"/>
          <p:nvPr/>
        </p:nvSpPr>
        <p:spPr>
          <a:xfrm>
            <a:off x="941119" y="3811434"/>
            <a:ext cx="9652637" cy="830997"/>
          </a:xfrm>
          <a:prstGeom prst="rect">
            <a:avLst/>
          </a:prstGeom>
          <a:noFill/>
        </p:spPr>
        <p:txBody>
          <a:bodyPr wrap="square" rtlCol="0">
            <a:spAutoFit/>
          </a:bodyPr>
          <a:lstStyle/>
          <a:p>
            <a:pPr algn="ctr"/>
            <a:r>
              <a:rPr lang="en-US" sz="2400" b="1" dirty="0">
                <a:latin typeface="Montserrat" panose="00000500000000000000" pitchFamily="2" charset="0"/>
              </a:rPr>
              <a:t>Data Governance Workshop,  Baseline Survey Report, &amp; Information Mediator Building Block (SDE)</a:t>
            </a:r>
          </a:p>
        </p:txBody>
      </p:sp>
      <p:sp>
        <p:nvSpPr>
          <p:cNvPr id="4" name="TextBox 3">
            <a:extLst>
              <a:ext uri="{FF2B5EF4-FFF2-40B4-BE49-F238E27FC236}">
                <a16:creationId xmlns:a16="http://schemas.microsoft.com/office/drawing/2014/main" id="{18204105-2DE8-9D71-1E7B-03CB7F391B33}"/>
              </a:ext>
            </a:extLst>
          </p:cNvPr>
          <p:cNvSpPr txBox="1"/>
          <p:nvPr/>
        </p:nvSpPr>
        <p:spPr>
          <a:xfrm>
            <a:off x="1107443" y="5409176"/>
            <a:ext cx="11084557" cy="923330"/>
          </a:xfrm>
          <a:prstGeom prst="rect">
            <a:avLst/>
          </a:prstGeom>
          <a:noFill/>
        </p:spPr>
        <p:txBody>
          <a:bodyPr wrap="square" rtlCol="0">
            <a:spAutoFit/>
          </a:bodyPr>
          <a:lstStyle/>
          <a:p>
            <a:r>
              <a:rPr lang="en-US" dirty="0">
                <a:latin typeface="Montserrat" panose="00000500000000000000" pitchFamily="2" charset="0"/>
              </a:rPr>
              <a:t>Presented By:  Lillian Smith, (DICT) </a:t>
            </a:r>
          </a:p>
          <a:p>
            <a:r>
              <a:rPr lang="en-US" dirty="0">
                <a:latin typeface="Montserrat" panose="00000500000000000000" pitchFamily="2" charset="0"/>
              </a:rPr>
              <a:t>Date: 1</a:t>
            </a:r>
            <a:r>
              <a:rPr lang="en-US" baseline="30000" dirty="0">
                <a:latin typeface="Montserrat" panose="00000500000000000000" pitchFamily="2" charset="0"/>
              </a:rPr>
              <a:t>st</a:t>
            </a:r>
            <a:r>
              <a:rPr lang="en-US" dirty="0">
                <a:latin typeface="Montserrat" panose="00000500000000000000" pitchFamily="2" charset="0"/>
              </a:rPr>
              <a:t> – 3</a:t>
            </a:r>
            <a:r>
              <a:rPr lang="en-US" baseline="30000" dirty="0">
                <a:latin typeface="Montserrat" panose="00000500000000000000" pitchFamily="2" charset="0"/>
              </a:rPr>
              <a:t>rd</a:t>
            </a:r>
            <a:r>
              <a:rPr lang="en-US" dirty="0">
                <a:latin typeface="Montserrat" panose="00000500000000000000" pitchFamily="2" charset="0"/>
              </a:rPr>
              <a:t>  October, 2024</a:t>
            </a:r>
          </a:p>
          <a:p>
            <a:r>
              <a:rPr lang="en-US" dirty="0">
                <a:latin typeface="Montserrat" panose="00000500000000000000" pitchFamily="2" charset="0"/>
              </a:rPr>
              <a:t>Stanley Hotel</a:t>
            </a:r>
          </a:p>
        </p:txBody>
      </p:sp>
    </p:spTree>
    <p:extLst>
      <p:ext uri="{BB962C8B-B14F-4D97-AF65-F5344CB8AC3E}">
        <p14:creationId xmlns:p14="http://schemas.microsoft.com/office/powerpoint/2010/main" val="9370474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319">
            <a:extLst>
              <a:ext uri="{FF2B5EF4-FFF2-40B4-BE49-F238E27FC236}">
                <a16:creationId xmlns:a16="http://schemas.microsoft.com/office/drawing/2014/main" id="{E653EAA4-419C-ED7D-8AF4-08D0D0138D8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1525" y="6204087"/>
            <a:ext cx="2541589" cy="525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1920">
            <a:extLst>
              <a:ext uri="{FF2B5EF4-FFF2-40B4-BE49-F238E27FC236}">
                <a16:creationId xmlns:a16="http://schemas.microsoft.com/office/drawing/2014/main" id="{928CF122-9D61-C1F8-35DB-F06E2AD673D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176220"/>
            <a:ext cx="10954102" cy="850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6">
            <a:extLst>
              <a:ext uri="{FF2B5EF4-FFF2-40B4-BE49-F238E27FC236}">
                <a16:creationId xmlns:a16="http://schemas.microsoft.com/office/drawing/2014/main" id="{40FD2DFB-3552-864A-C843-3187B8FC9C14}"/>
              </a:ext>
            </a:extLst>
          </p:cNvPr>
          <p:cNvSpPr txBox="1"/>
          <p:nvPr/>
        </p:nvSpPr>
        <p:spPr>
          <a:xfrm>
            <a:off x="851895" y="6336685"/>
            <a:ext cx="5825842" cy="1015663"/>
          </a:xfrm>
          <a:prstGeom prst="rect">
            <a:avLst/>
          </a:prstGeom>
          <a:noFill/>
        </p:spPr>
        <p:txBody>
          <a:bodyPr wrap="square" rtlCol="0">
            <a:spAutoFit/>
          </a:bodyPr>
          <a:lstStyle/>
          <a:p>
            <a:r>
              <a:rPr lang="en-US" sz="1600" dirty="0">
                <a:latin typeface="Montserrat" panose="00000500000000000000" pitchFamily="2" charset="0"/>
              </a:rPr>
              <a:t>www.ict.gov.pg</a:t>
            </a:r>
          </a:p>
          <a:p>
            <a:endParaRPr lang="en-US" sz="1600" dirty="0">
              <a:latin typeface="Montserrat" panose="00000500000000000000" pitchFamily="2" charset="0"/>
            </a:endParaRPr>
          </a:p>
          <a:p>
            <a:r>
              <a:rPr lang="en-US" sz="2800" b="1" dirty="0">
                <a:latin typeface="Montserrat" panose="00000500000000000000" pitchFamily="2" charset="0"/>
              </a:rPr>
              <a:t> </a:t>
            </a:r>
            <a:endParaRPr lang="en-PG" sz="2800" b="1" dirty="0">
              <a:latin typeface="Montserrat" panose="00000500000000000000" pitchFamily="2" charset="0"/>
            </a:endParaRPr>
          </a:p>
        </p:txBody>
      </p:sp>
      <p:pic>
        <p:nvPicPr>
          <p:cNvPr id="8" name="Picture 7">
            <a:extLst>
              <a:ext uri="{FF2B5EF4-FFF2-40B4-BE49-F238E27FC236}">
                <a16:creationId xmlns:a16="http://schemas.microsoft.com/office/drawing/2014/main" id="{93CA283F-8E5B-E0D0-90E3-612994193320}"/>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11683" r="20635" b="4180"/>
          <a:stretch/>
        </p:blipFill>
        <p:spPr>
          <a:xfrm>
            <a:off x="10958688" y="-19278"/>
            <a:ext cx="980173" cy="1156788"/>
          </a:xfrm>
          <a:prstGeom prst="rect">
            <a:avLst/>
          </a:prstGeom>
        </p:spPr>
      </p:pic>
      <p:sp>
        <p:nvSpPr>
          <p:cNvPr id="2" name="TextBox 1">
            <a:extLst>
              <a:ext uri="{FF2B5EF4-FFF2-40B4-BE49-F238E27FC236}">
                <a16:creationId xmlns:a16="http://schemas.microsoft.com/office/drawing/2014/main" id="{63ABC2D2-0FB3-3FD9-7A39-CD19AC483B2F}"/>
              </a:ext>
            </a:extLst>
          </p:cNvPr>
          <p:cNvSpPr txBox="1"/>
          <p:nvPr/>
        </p:nvSpPr>
        <p:spPr>
          <a:xfrm>
            <a:off x="851895" y="273910"/>
            <a:ext cx="10915047" cy="584775"/>
          </a:xfrm>
          <a:prstGeom prst="rect">
            <a:avLst/>
          </a:prstGeom>
          <a:noFill/>
        </p:spPr>
        <p:txBody>
          <a:bodyPr wrap="square" rtlCol="0">
            <a:spAutoFit/>
          </a:bodyPr>
          <a:lstStyle/>
          <a:p>
            <a:pPr algn="ctr"/>
            <a:r>
              <a:rPr lang="en-US" sz="3200" b="1" dirty="0">
                <a:solidFill>
                  <a:schemeClr val="bg1"/>
                </a:solidFill>
                <a:latin typeface="Montserrat" panose="00000500000000000000" pitchFamily="2" charset="0"/>
              </a:rPr>
              <a:t>PRESENTATION OUTLINE</a:t>
            </a:r>
            <a:endParaRPr lang="en-PG" sz="3200" b="1" dirty="0">
              <a:solidFill>
                <a:schemeClr val="bg1"/>
              </a:solidFill>
              <a:latin typeface="Montserrat" panose="00000500000000000000" pitchFamily="2" charset="0"/>
            </a:endParaRPr>
          </a:p>
        </p:txBody>
      </p:sp>
      <p:graphicFrame>
        <p:nvGraphicFramePr>
          <p:cNvPr id="11" name="Diagram 10">
            <a:extLst>
              <a:ext uri="{FF2B5EF4-FFF2-40B4-BE49-F238E27FC236}">
                <a16:creationId xmlns:a16="http://schemas.microsoft.com/office/drawing/2014/main" id="{9EDBBE5C-AB47-2D0A-8BCE-F489A35FD68A}"/>
              </a:ext>
            </a:extLst>
          </p:cNvPr>
          <p:cNvGraphicFramePr/>
          <p:nvPr>
            <p:extLst>
              <p:ext uri="{D42A27DB-BD31-4B8C-83A1-F6EECF244321}">
                <p14:modId xmlns:p14="http://schemas.microsoft.com/office/powerpoint/2010/main" val="2258995034"/>
              </p:ext>
            </p:extLst>
          </p:nvPr>
        </p:nvGraphicFramePr>
        <p:xfrm>
          <a:off x="436728" y="1205354"/>
          <a:ext cx="9144000" cy="4810544"/>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Tree>
    <p:extLst>
      <p:ext uri="{BB962C8B-B14F-4D97-AF65-F5344CB8AC3E}">
        <p14:creationId xmlns:p14="http://schemas.microsoft.com/office/powerpoint/2010/main" val="107106612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319">
            <a:extLst>
              <a:ext uri="{FF2B5EF4-FFF2-40B4-BE49-F238E27FC236}">
                <a16:creationId xmlns:a16="http://schemas.microsoft.com/office/drawing/2014/main" id="{E653EAA4-419C-ED7D-8AF4-08D0D0138D8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1525" y="6204087"/>
            <a:ext cx="2541589" cy="525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1920">
            <a:extLst>
              <a:ext uri="{FF2B5EF4-FFF2-40B4-BE49-F238E27FC236}">
                <a16:creationId xmlns:a16="http://schemas.microsoft.com/office/drawing/2014/main" id="{928CF122-9D61-C1F8-35DB-F06E2AD673D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10954102" cy="10265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6">
            <a:extLst>
              <a:ext uri="{FF2B5EF4-FFF2-40B4-BE49-F238E27FC236}">
                <a16:creationId xmlns:a16="http://schemas.microsoft.com/office/drawing/2014/main" id="{40FD2DFB-3552-864A-C843-3187B8FC9C14}"/>
              </a:ext>
            </a:extLst>
          </p:cNvPr>
          <p:cNvSpPr txBox="1"/>
          <p:nvPr/>
        </p:nvSpPr>
        <p:spPr>
          <a:xfrm>
            <a:off x="851895" y="6336685"/>
            <a:ext cx="5825842" cy="1015663"/>
          </a:xfrm>
          <a:prstGeom prst="rect">
            <a:avLst/>
          </a:prstGeom>
          <a:noFill/>
        </p:spPr>
        <p:txBody>
          <a:bodyPr wrap="square" rtlCol="0">
            <a:spAutoFit/>
          </a:bodyPr>
          <a:lstStyle/>
          <a:p>
            <a:r>
              <a:rPr lang="en-US" sz="1600" dirty="0">
                <a:latin typeface="Montserrat" panose="00000500000000000000" pitchFamily="2" charset="0"/>
              </a:rPr>
              <a:t>www.ict.gov.pg</a:t>
            </a:r>
          </a:p>
          <a:p>
            <a:endParaRPr lang="en-US" sz="1600" dirty="0">
              <a:latin typeface="Montserrat" panose="00000500000000000000" pitchFamily="2" charset="0"/>
            </a:endParaRPr>
          </a:p>
          <a:p>
            <a:r>
              <a:rPr lang="en-US" sz="2800" b="1" dirty="0">
                <a:latin typeface="Montserrat" panose="00000500000000000000" pitchFamily="2" charset="0"/>
              </a:rPr>
              <a:t> </a:t>
            </a:r>
            <a:endParaRPr lang="en-PG" sz="2800" b="1" dirty="0">
              <a:latin typeface="Montserrat" panose="00000500000000000000" pitchFamily="2" charset="0"/>
            </a:endParaRPr>
          </a:p>
        </p:txBody>
      </p:sp>
      <p:pic>
        <p:nvPicPr>
          <p:cNvPr id="8" name="Picture 7">
            <a:extLst>
              <a:ext uri="{FF2B5EF4-FFF2-40B4-BE49-F238E27FC236}">
                <a16:creationId xmlns:a16="http://schemas.microsoft.com/office/drawing/2014/main" id="{93CA283F-8E5B-E0D0-90E3-612994193320}"/>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11683" r="20635" b="4180"/>
          <a:stretch/>
        </p:blipFill>
        <p:spPr>
          <a:xfrm>
            <a:off x="10958688" y="-19278"/>
            <a:ext cx="980173" cy="1156788"/>
          </a:xfrm>
          <a:prstGeom prst="rect">
            <a:avLst/>
          </a:prstGeom>
        </p:spPr>
      </p:pic>
      <p:sp>
        <p:nvSpPr>
          <p:cNvPr id="10" name="TextBox 9">
            <a:extLst>
              <a:ext uri="{FF2B5EF4-FFF2-40B4-BE49-F238E27FC236}">
                <a16:creationId xmlns:a16="http://schemas.microsoft.com/office/drawing/2014/main" id="{24CB7DBB-E9A7-5572-C404-7B489D8C9440}"/>
              </a:ext>
            </a:extLst>
          </p:cNvPr>
          <p:cNvSpPr txBox="1"/>
          <p:nvPr/>
        </p:nvSpPr>
        <p:spPr>
          <a:xfrm>
            <a:off x="-52512" y="328103"/>
            <a:ext cx="11381571" cy="523220"/>
          </a:xfrm>
          <a:prstGeom prst="rect">
            <a:avLst/>
          </a:prstGeom>
          <a:noFill/>
        </p:spPr>
        <p:txBody>
          <a:bodyPr wrap="square" rtlCol="0">
            <a:spAutoFit/>
          </a:bodyPr>
          <a:lstStyle/>
          <a:p>
            <a:pPr algn="ctr"/>
            <a:r>
              <a:rPr lang="en-US" sz="2800" b="1" dirty="0">
                <a:solidFill>
                  <a:schemeClr val="bg1"/>
                </a:solidFill>
                <a:effectLst>
                  <a:outerShdw blurRad="38100" dist="38100" dir="2700000" algn="tl">
                    <a:srgbClr val="000000">
                      <a:alpha val="43137"/>
                    </a:srgbClr>
                  </a:outerShdw>
                </a:effectLst>
                <a:latin typeface="Montserrat" panose="00000500000000000000" pitchFamily="2" charset="0"/>
              </a:rPr>
              <a:t>DATA GOVERNANCE Vs DATA MANAGEMENT</a:t>
            </a:r>
            <a:endParaRPr lang="en-PG" sz="2800" b="1" dirty="0">
              <a:solidFill>
                <a:schemeClr val="bg1"/>
              </a:solidFill>
              <a:effectLst>
                <a:outerShdw blurRad="38100" dist="38100" dir="2700000" algn="tl">
                  <a:srgbClr val="000000">
                    <a:alpha val="43137"/>
                  </a:srgbClr>
                </a:outerShdw>
              </a:effectLst>
              <a:latin typeface="Montserrat" panose="00000500000000000000" pitchFamily="2" charset="0"/>
            </a:endParaRPr>
          </a:p>
        </p:txBody>
      </p:sp>
      <p:sp>
        <p:nvSpPr>
          <p:cNvPr id="19" name="TextBox 18">
            <a:extLst>
              <a:ext uri="{FF2B5EF4-FFF2-40B4-BE49-F238E27FC236}">
                <a16:creationId xmlns:a16="http://schemas.microsoft.com/office/drawing/2014/main" id="{1CA71042-169F-7E08-28C0-9F9A021C2A8F}"/>
              </a:ext>
            </a:extLst>
          </p:cNvPr>
          <p:cNvSpPr txBox="1"/>
          <p:nvPr/>
        </p:nvSpPr>
        <p:spPr>
          <a:xfrm>
            <a:off x="364239" y="1938621"/>
            <a:ext cx="4923857" cy="1754326"/>
          </a:xfrm>
          <a:prstGeom prst="rect">
            <a:avLst/>
          </a:prstGeom>
          <a:noFill/>
        </p:spPr>
        <p:txBody>
          <a:bodyPr wrap="square" rtlCol="0">
            <a:spAutoFit/>
          </a:bodyPr>
          <a:lstStyle/>
          <a:p>
            <a:pPr algn="just"/>
            <a:r>
              <a:rPr lang="en-US" b="1" dirty="0">
                <a:latin typeface="Montserrat" panose="00000500000000000000" pitchFamily="2" charset="0"/>
              </a:rPr>
              <a:t>Data Governance:</a:t>
            </a:r>
            <a:r>
              <a:rPr lang="en-US" dirty="0">
                <a:latin typeface="Montserrat" panose="00000500000000000000" pitchFamily="2" charset="0"/>
              </a:rPr>
              <a:t> Encompasses the policies, standards, and procedures that ensure the effective and responsible management of data within an organization.</a:t>
            </a:r>
            <a:endParaRPr lang="en-PG" dirty="0">
              <a:latin typeface="Montserrat" panose="00000500000000000000" pitchFamily="2" charset="0"/>
            </a:endParaRPr>
          </a:p>
          <a:p>
            <a:pPr algn="just"/>
            <a:r>
              <a:rPr lang="en-US" dirty="0">
                <a:latin typeface="Montserrat" panose="00000500000000000000" pitchFamily="2" charset="0"/>
              </a:rPr>
              <a:t> </a:t>
            </a:r>
            <a:endParaRPr lang="en-PG" dirty="0">
              <a:latin typeface="Montserrat" panose="00000500000000000000" pitchFamily="2" charset="0"/>
            </a:endParaRPr>
          </a:p>
        </p:txBody>
      </p:sp>
      <p:sp>
        <p:nvSpPr>
          <p:cNvPr id="22" name="TextBox 21">
            <a:extLst>
              <a:ext uri="{FF2B5EF4-FFF2-40B4-BE49-F238E27FC236}">
                <a16:creationId xmlns:a16="http://schemas.microsoft.com/office/drawing/2014/main" id="{70311A56-0635-1DB7-99EE-2CD8E664EB02}"/>
              </a:ext>
            </a:extLst>
          </p:cNvPr>
          <p:cNvSpPr txBox="1"/>
          <p:nvPr/>
        </p:nvSpPr>
        <p:spPr>
          <a:xfrm>
            <a:off x="307387" y="3707168"/>
            <a:ext cx="4826473" cy="1477328"/>
          </a:xfrm>
          <a:prstGeom prst="rect">
            <a:avLst/>
          </a:prstGeom>
          <a:noFill/>
        </p:spPr>
        <p:txBody>
          <a:bodyPr wrap="square" rtlCol="0">
            <a:spAutoFit/>
          </a:bodyPr>
          <a:lstStyle/>
          <a:p>
            <a:pPr algn="just"/>
            <a:r>
              <a:rPr lang="en-US" b="1" dirty="0">
                <a:latin typeface="Montserrat" panose="00000500000000000000" pitchFamily="2" charset="0"/>
              </a:rPr>
              <a:t>Data Management</a:t>
            </a:r>
            <a:r>
              <a:rPr lang="en-US" dirty="0">
                <a:latin typeface="Montserrat" panose="00000500000000000000" pitchFamily="2" charset="0"/>
              </a:rPr>
              <a:t>: Refers to the practices, processes, and technologies used in collection, store organize, maintain, and utilize data effectively.</a:t>
            </a:r>
            <a:endParaRPr lang="en-PG" dirty="0">
              <a:latin typeface="Montserrat" panose="00000500000000000000" pitchFamily="2" charset="0"/>
            </a:endParaRPr>
          </a:p>
          <a:p>
            <a:r>
              <a:rPr lang="en-US" dirty="0">
                <a:latin typeface="Montserrat" panose="00000500000000000000" pitchFamily="2" charset="0"/>
              </a:rPr>
              <a:t> </a:t>
            </a:r>
            <a:endParaRPr lang="en-PG" dirty="0">
              <a:latin typeface="Montserrat" panose="00000500000000000000" pitchFamily="2" charset="0"/>
            </a:endParaRPr>
          </a:p>
        </p:txBody>
      </p:sp>
      <p:grpSp>
        <p:nvGrpSpPr>
          <p:cNvPr id="28" name="Group 27">
            <a:extLst>
              <a:ext uri="{FF2B5EF4-FFF2-40B4-BE49-F238E27FC236}">
                <a16:creationId xmlns:a16="http://schemas.microsoft.com/office/drawing/2014/main" id="{CFCF258B-B2C0-E95F-B5D9-AF74C0A20675}"/>
              </a:ext>
            </a:extLst>
          </p:cNvPr>
          <p:cNvGrpSpPr/>
          <p:nvPr/>
        </p:nvGrpSpPr>
        <p:grpSpPr>
          <a:xfrm>
            <a:off x="5426449" y="1662853"/>
            <a:ext cx="2298037" cy="3856835"/>
            <a:chOff x="385762" y="807274"/>
            <a:chExt cx="1587520" cy="3706669"/>
          </a:xfrm>
        </p:grpSpPr>
        <p:sp>
          <p:nvSpPr>
            <p:cNvPr id="29" name="Rectangle: Top Corners Rounded 28">
              <a:extLst>
                <a:ext uri="{FF2B5EF4-FFF2-40B4-BE49-F238E27FC236}">
                  <a16:creationId xmlns:a16="http://schemas.microsoft.com/office/drawing/2014/main" id="{7D857F37-AD71-8C52-CD25-B61F923F375D}"/>
                </a:ext>
              </a:extLst>
            </p:cNvPr>
            <p:cNvSpPr/>
            <p:nvPr/>
          </p:nvSpPr>
          <p:spPr>
            <a:xfrm>
              <a:off x="385762" y="807274"/>
              <a:ext cx="1585859" cy="794548"/>
            </a:xfrm>
            <a:prstGeom prst="round2SameRect">
              <a:avLst>
                <a:gd name="adj1" fmla="val 24000"/>
                <a:gd name="adj2" fmla="val 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latin typeface="Montserrat" panose="00000500000000000000" pitchFamily="2" charset="0"/>
                </a:rPr>
                <a:t>Scope</a:t>
              </a:r>
            </a:p>
          </p:txBody>
        </p:sp>
        <p:grpSp>
          <p:nvGrpSpPr>
            <p:cNvPr id="30" name="Group 29">
              <a:extLst>
                <a:ext uri="{FF2B5EF4-FFF2-40B4-BE49-F238E27FC236}">
                  <a16:creationId xmlns:a16="http://schemas.microsoft.com/office/drawing/2014/main" id="{C25D72E7-3309-862C-CB78-82990B309FD8}"/>
                </a:ext>
              </a:extLst>
            </p:cNvPr>
            <p:cNvGrpSpPr/>
            <p:nvPr/>
          </p:nvGrpSpPr>
          <p:grpSpPr>
            <a:xfrm>
              <a:off x="387424" y="1601821"/>
              <a:ext cx="1585858" cy="2912122"/>
              <a:chOff x="387424" y="1601821"/>
              <a:chExt cx="1585858" cy="2912122"/>
            </a:xfrm>
          </p:grpSpPr>
          <p:sp>
            <p:nvSpPr>
              <p:cNvPr id="32" name="Flowchart: Document 31">
                <a:extLst>
                  <a:ext uri="{FF2B5EF4-FFF2-40B4-BE49-F238E27FC236}">
                    <a16:creationId xmlns:a16="http://schemas.microsoft.com/office/drawing/2014/main" id="{0D1AD89A-2227-A912-DFA8-0BB343E6D560}"/>
                  </a:ext>
                </a:extLst>
              </p:cNvPr>
              <p:cNvSpPr/>
              <p:nvPr/>
            </p:nvSpPr>
            <p:spPr>
              <a:xfrm>
                <a:off x="387424" y="1601821"/>
                <a:ext cx="1585858" cy="2912122"/>
              </a:xfrm>
              <a:prstGeom prst="flowChartDocument">
                <a:avLst/>
              </a:prstGeom>
              <a:solidFill>
                <a:schemeClr val="accent5">
                  <a:lumMod val="20000"/>
                  <a:lumOff val="80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867" dirty="0">
                  <a:solidFill>
                    <a:schemeClr val="accent5">
                      <a:lumMod val="20000"/>
                      <a:lumOff val="80000"/>
                    </a:schemeClr>
                  </a:solidFill>
                  <a:latin typeface="Montserrat" panose="00000500000000000000" pitchFamily="2" charset="0"/>
                </a:endParaRPr>
              </a:p>
            </p:txBody>
          </p:sp>
          <p:sp>
            <p:nvSpPr>
              <p:cNvPr id="33" name="Rectangle 32">
                <a:extLst>
                  <a:ext uri="{FF2B5EF4-FFF2-40B4-BE49-F238E27FC236}">
                    <a16:creationId xmlns:a16="http://schemas.microsoft.com/office/drawing/2014/main" id="{2298F5BD-93D3-EDD5-F3A9-00EAC2038E5D}"/>
                  </a:ext>
                </a:extLst>
              </p:cNvPr>
              <p:cNvSpPr/>
              <p:nvPr/>
            </p:nvSpPr>
            <p:spPr>
              <a:xfrm>
                <a:off x="440954" y="1649730"/>
                <a:ext cx="1475476" cy="2145756"/>
              </a:xfrm>
              <a:prstGeom prst="rect">
                <a:avLst/>
              </a:prstGeom>
              <a:solidFill>
                <a:schemeClr val="accent5">
                  <a:lumMod val="20000"/>
                  <a:lumOff val="80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867" dirty="0">
                  <a:latin typeface="Montserrat" panose="00000500000000000000" pitchFamily="2" charset="0"/>
                </a:endParaRPr>
              </a:p>
            </p:txBody>
          </p:sp>
        </p:grpSp>
        <p:sp>
          <p:nvSpPr>
            <p:cNvPr id="31" name="Inhaltsplatzhalter 4">
              <a:extLst>
                <a:ext uri="{FF2B5EF4-FFF2-40B4-BE49-F238E27FC236}">
                  <a16:creationId xmlns:a16="http://schemas.microsoft.com/office/drawing/2014/main" id="{68B21538-DF9C-01BB-B312-5C03561854B3}"/>
                </a:ext>
              </a:extLst>
            </p:cNvPr>
            <p:cNvSpPr txBox="1">
              <a:spLocks/>
            </p:cNvSpPr>
            <p:nvPr/>
          </p:nvSpPr>
          <p:spPr>
            <a:xfrm>
              <a:off x="515250" y="1733550"/>
              <a:ext cx="1326887" cy="183896"/>
            </a:xfrm>
            <a:prstGeom prst="rect">
              <a:avLst/>
            </a:prstGeom>
          </p:spPr>
          <p:txBody>
            <a:bodyPr wrap="square" lIns="0" tIns="0" rIns="0" bIns="0">
              <a:spAutoFit/>
            </a:bodyPr>
            <a:lstStyle>
              <a:lvl1pPr marL="272967" indent="-272967" algn="l" defTabSz="914127"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98" indent="-272967" algn="l" defTabSz="914127"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64" indent="-177748" algn="l" defTabSz="914127"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256" indent="-177748"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335" indent="-179335"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847"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0910"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972"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034"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91438" indent="-91438">
                <a:lnSpc>
                  <a:spcPct val="120000"/>
                </a:lnSpc>
                <a:spcAft>
                  <a:spcPts val="0"/>
                </a:spcAft>
                <a:buFont typeface="Arial" panose="020B0604020202020204" pitchFamily="34" charset="0"/>
                <a:buChar char="•"/>
              </a:pPr>
              <a:endParaRPr lang="en-US" sz="1067" dirty="0">
                <a:solidFill>
                  <a:schemeClr val="tx1">
                    <a:lumMod val="90000"/>
                    <a:lumOff val="10000"/>
                  </a:schemeClr>
                </a:solidFill>
                <a:latin typeface="Montserrat" panose="00000500000000000000" pitchFamily="2" charset="0"/>
              </a:endParaRPr>
            </a:p>
          </p:txBody>
        </p:sp>
      </p:grpSp>
      <p:grpSp>
        <p:nvGrpSpPr>
          <p:cNvPr id="34" name="Group 33">
            <a:extLst>
              <a:ext uri="{FF2B5EF4-FFF2-40B4-BE49-F238E27FC236}">
                <a16:creationId xmlns:a16="http://schemas.microsoft.com/office/drawing/2014/main" id="{1D3FAE10-065C-2368-28E3-6713C1646D32}"/>
              </a:ext>
            </a:extLst>
          </p:cNvPr>
          <p:cNvGrpSpPr/>
          <p:nvPr/>
        </p:nvGrpSpPr>
        <p:grpSpPr>
          <a:xfrm>
            <a:off x="7719676" y="1662853"/>
            <a:ext cx="2008717" cy="3856835"/>
            <a:chOff x="1810941" y="807274"/>
            <a:chExt cx="1855889" cy="3706669"/>
          </a:xfrm>
        </p:grpSpPr>
        <p:sp>
          <p:nvSpPr>
            <p:cNvPr id="35" name="Rectangle: Top Corners Rounded 34">
              <a:extLst>
                <a:ext uri="{FF2B5EF4-FFF2-40B4-BE49-F238E27FC236}">
                  <a16:creationId xmlns:a16="http://schemas.microsoft.com/office/drawing/2014/main" id="{74D96C99-FE6A-4633-3B8B-76A4211E793F}"/>
                </a:ext>
              </a:extLst>
            </p:cNvPr>
            <p:cNvSpPr/>
            <p:nvPr/>
          </p:nvSpPr>
          <p:spPr>
            <a:xfrm>
              <a:off x="1815385" y="807274"/>
              <a:ext cx="1851445" cy="794548"/>
            </a:xfrm>
            <a:prstGeom prst="round2SameRect">
              <a:avLst>
                <a:gd name="adj1" fmla="val 24000"/>
                <a:gd name="adj2" fmla="val 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a:latin typeface="Montserrat" panose="00000500000000000000" pitchFamily="2" charset="0"/>
                </a:rPr>
                <a:t>Objective</a:t>
              </a:r>
            </a:p>
          </p:txBody>
        </p:sp>
        <p:sp>
          <p:nvSpPr>
            <p:cNvPr id="38" name="Flowchart: Document 37">
              <a:extLst>
                <a:ext uri="{FF2B5EF4-FFF2-40B4-BE49-F238E27FC236}">
                  <a16:creationId xmlns:a16="http://schemas.microsoft.com/office/drawing/2014/main" id="{AE81EA99-E63E-9539-E6EA-7AA997DCC965}"/>
                </a:ext>
              </a:extLst>
            </p:cNvPr>
            <p:cNvSpPr/>
            <p:nvPr/>
          </p:nvSpPr>
          <p:spPr>
            <a:xfrm>
              <a:off x="1810941" y="1601821"/>
              <a:ext cx="1855889" cy="2912122"/>
            </a:xfrm>
            <a:prstGeom prst="flowChartDocument">
              <a:avLst/>
            </a:prstGeom>
            <a:solidFill>
              <a:schemeClr val="accent2">
                <a:lumMod val="20000"/>
                <a:lumOff val="80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200" dirty="0">
                <a:latin typeface="Montserrat" panose="00000500000000000000" pitchFamily="2" charset="0"/>
              </a:endParaRPr>
            </a:p>
          </p:txBody>
        </p:sp>
        <p:sp>
          <p:nvSpPr>
            <p:cNvPr id="37" name="Inhaltsplatzhalter 4">
              <a:extLst>
                <a:ext uri="{FF2B5EF4-FFF2-40B4-BE49-F238E27FC236}">
                  <a16:creationId xmlns:a16="http://schemas.microsoft.com/office/drawing/2014/main" id="{7615A026-F3AA-3B2E-0B82-D76D0FA37D35}"/>
                </a:ext>
              </a:extLst>
            </p:cNvPr>
            <p:cNvSpPr txBox="1">
              <a:spLocks/>
            </p:cNvSpPr>
            <p:nvPr/>
          </p:nvSpPr>
          <p:spPr>
            <a:xfrm>
              <a:off x="1886976" y="1733550"/>
              <a:ext cx="1759901" cy="1660127"/>
            </a:xfrm>
            <a:prstGeom prst="rect">
              <a:avLst/>
            </a:prstGeom>
            <a:solidFill>
              <a:schemeClr val="accent2">
                <a:lumMod val="20000"/>
                <a:lumOff val="80000"/>
              </a:schemeClr>
            </a:solidFill>
          </p:spPr>
          <p:txBody>
            <a:bodyPr wrap="square" lIns="0" tIns="0" rIns="0" bIns="0">
              <a:spAutoFit/>
            </a:bodyPr>
            <a:lstStyle>
              <a:lvl1pPr marL="272967" indent="-272967" algn="l" defTabSz="914127"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98" indent="-272967" algn="l" defTabSz="914127"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64" indent="-177748" algn="l" defTabSz="914127"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256" indent="-177748"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335" indent="-179335"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847"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0910"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972"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034"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nSpc>
                  <a:spcPct val="120000"/>
                </a:lnSpc>
                <a:spcAft>
                  <a:spcPts val="0"/>
                </a:spcAft>
                <a:buNone/>
              </a:pPr>
              <a:r>
                <a:rPr lang="en-US" sz="1400" dirty="0">
                  <a:solidFill>
                    <a:schemeClr val="tx1">
                      <a:lumMod val="90000"/>
                      <a:lumOff val="10000"/>
                    </a:schemeClr>
                  </a:solidFill>
                  <a:latin typeface="Montserrat" panose="00000500000000000000" pitchFamily="2" charset="0"/>
                </a:rPr>
                <a:t>Data management aims to ensure that data is available and usable, whereas data governance aims to ensure data integrity , security, and compliance.</a:t>
              </a:r>
            </a:p>
          </p:txBody>
        </p:sp>
      </p:grpSp>
      <p:grpSp>
        <p:nvGrpSpPr>
          <p:cNvPr id="40" name="Group 39">
            <a:extLst>
              <a:ext uri="{FF2B5EF4-FFF2-40B4-BE49-F238E27FC236}">
                <a16:creationId xmlns:a16="http://schemas.microsoft.com/office/drawing/2014/main" id="{1F6F0190-27A6-0A7A-E797-53B87DE3A54F}"/>
              </a:ext>
            </a:extLst>
          </p:cNvPr>
          <p:cNvGrpSpPr/>
          <p:nvPr/>
        </p:nvGrpSpPr>
        <p:grpSpPr>
          <a:xfrm>
            <a:off x="9710819" y="1662853"/>
            <a:ext cx="2173793" cy="3856835"/>
            <a:chOff x="3774520" y="807274"/>
            <a:chExt cx="1587522" cy="3706669"/>
          </a:xfrm>
        </p:grpSpPr>
        <p:sp>
          <p:nvSpPr>
            <p:cNvPr id="41" name="Rectangle: Top Corners Rounded 40">
              <a:extLst>
                <a:ext uri="{FF2B5EF4-FFF2-40B4-BE49-F238E27FC236}">
                  <a16:creationId xmlns:a16="http://schemas.microsoft.com/office/drawing/2014/main" id="{0836B1A3-42F0-7F61-3259-3979E497A3EC}"/>
                </a:ext>
              </a:extLst>
            </p:cNvPr>
            <p:cNvSpPr/>
            <p:nvPr/>
          </p:nvSpPr>
          <p:spPr>
            <a:xfrm>
              <a:off x="3776183" y="807274"/>
              <a:ext cx="1585859" cy="794548"/>
            </a:xfrm>
            <a:prstGeom prst="round2SameRect">
              <a:avLst>
                <a:gd name="adj1" fmla="val 24000"/>
                <a:gd name="adj2" fmla="val 0"/>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a:latin typeface="Montserrat" panose="00000500000000000000" pitchFamily="2" charset="0"/>
                </a:rPr>
                <a:t>Implementation</a:t>
              </a:r>
            </a:p>
          </p:txBody>
        </p:sp>
        <p:sp>
          <p:nvSpPr>
            <p:cNvPr id="44" name="Flowchart: Document 43">
              <a:extLst>
                <a:ext uri="{FF2B5EF4-FFF2-40B4-BE49-F238E27FC236}">
                  <a16:creationId xmlns:a16="http://schemas.microsoft.com/office/drawing/2014/main" id="{829A6AD8-FEE6-589F-0BA6-E8CDD40C7266}"/>
                </a:ext>
              </a:extLst>
            </p:cNvPr>
            <p:cNvSpPr/>
            <p:nvPr/>
          </p:nvSpPr>
          <p:spPr>
            <a:xfrm>
              <a:off x="3774520" y="1601821"/>
              <a:ext cx="1585858" cy="2912122"/>
            </a:xfrm>
            <a:prstGeom prst="flowChartDocument">
              <a:avLst/>
            </a:prstGeom>
            <a:solidFill>
              <a:schemeClr val="accent6">
                <a:lumMod val="20000"/>
                <a:lumOff val="80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200" dirty="0">
                <a:latin typeface="Montserrat" panose="00000500000000000000" pitchFamily="2" charset="0"/>
              </a:endParaRPr>
            </a:p>
          </p:txBody>
        </p:sp>
        <p:sp>
          <p:nvSpPr>
            <p:cNvPr id="43" name="Inhaltsplatzhalter 4">
              <a:extLst>
                <a:ext uri="{FF2B5EF4-FFF2-40B4-BE49-F238E27FC236}">
                  <a16:creationId xmlns:a16="http://schemas.microsoft.com/office/drawing/2014/main" id="{61E96819-CDE3-A849-9568-3D222E642EAD}"/>
                </a:ext>
              </a:extLst>
            </p:cNvPr>
            <p:cNvSpPr txBox="1">
              <a:spLocks/>
            </p:cNvSpPr>
            <p:nvPr/>
          </p:nvSpPr>
          <p:spPr>
            <a:xfrm>
              <a:off x="3929899" y="1649729"/>
              <a:ext cx="1413180" cy="2465190"/>
            </a:xfrm>
            <a:prstGeom prst="rect">
              <a:avLst/>
            </a:prstGeom>
            <a:solidFill>
              <a:schemeClr val="accent6">
                <a:lumMod val="20000"/>
                <a:lumOff val="80000"/>
              </a:schemeClr>
            </a:solidFill>
          </p:spPr>
          <p:txBody>
            <a:bodyPr wrap="square" lIns="0" tIns="0" rIns="0" bIns="0">
              <a:spAutoFit/>
            </a:bodyPr>
            <a:lstStyle>
              <a:lvl1pPr marL="272967" indent="-272967" algn="l" defTabSz="914127"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98" indent="-272967" algn="l" defTabSz="914127"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64" indent="-177748" algn="l" defTabSz="914127"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256" indent="-177748"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335" indent="-179335"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847"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0910"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972"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034"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nSpc>
                  <a:spcPct val="120000"/>
                </a:lnSpc>
                <a:spcAft>
                  <a:spcPts val="0"/>
                </a:spcAft>
                <a:buNone/>
              </a:pPr>
              <a:r>
                <a:rPr lang="en-US" sz="1400" dirty="0">
                  <a:solidFill>
                    <a:schemeClr val="tx1">
                      <a:lumMod val="90000"/>
                      <a:lumOff val="10000"/>
                    </a:schemeClr>
                  </a:solidFill>
                  <a:latin typeface="Montserrat" panose="00000500000000000000" pitchFamily="2" charset="0"/>
                </a:rPr>
                <a:t>Data management involves tools and technologies, whereas data governance involves frameworks and guidelines for decision-making</a:t>
              </a:r>
            </a:p>
          </p:txBody>
        </p:sp>
      </p:grpSp>
      <p:sp>
        <p:nvSpPr>
          <p:cNvPr id="47" name="TextBox 46">
            <a:extLst>
              <a:ext uri="{FF2B5EF4-FFF2-40B4-BE49-F238E27FC236}">
                <a16:creationId xmlns:a16="http://schemas.microsoft.com/office/drawing/2014/main" id="{0AF1AB5B-FA31-12D6-7FC5-354D70FFF059}"/>
              </a:ext>
            </a:extLst>
          </p:cNvPr>
          <p:cNvSpPr txBox="1"/>
          <p:nvPr/>
        </p:nvSpPr>
        <p:spPr>
          <a:xfrm>
            <a:off x="5477051" y="2668243"/>
            <a:ext cx="2164854" cy="1384995"/>
          </a:xfrm>
          <a:prstGeom prst="rect">
            <a:avLst/>
          </a:prstGeom>
          <a:noFill/>
        </p:spPr>
        <p:txBody>
          <a:bodyPr wrap="square">
            <a:spAutoFit/>
          </a:bodyPr>
          <a:lstStyle/>
          <a:p>
            <a:r>
              <a:rPr lang="en-US" sz="1400" dirty="0">
                <a:latin typeface="Montserrat" panose="00000500000000000000" pitchFamily="2" charset="0"/>
              </a:rPr>
              <a:t>Data management is more operational and technical, while data governance is strategic and policy-oriented.</a:t>
            </a:r>
          </a:p>
        </p:txBody>
      </p:sp>
      <p:sp>
        <p:nvSpPr>
          <p:cNvPr id="48" name="TextBox 47">
            <a:extLst>
              <a:ext uri="{FF2B5EF4-FFF2-40B4-BE49-F238E27FC236}">
                <a16:creationId xmlns:a16="http://schemas.microsoft.com/office/drawing/2014/main" id="{88DB8455-532A-5291-1540-7BA5548F36C9}"/>
              </a:ext>
            </a:extLst>
          </p:cNvPr>
          <p:cNvSpPr txBox="1"/>
          <p:nvPr/>
        </p:nvSpPr>
        <p:spPr>
          <a:xfrm>
            <a:off x="7303120" y="1166177"/>
            <a:ext cx="4345831" cy="369332"/>
          </a:xfrm>
          <a:prstGeom prst="rect">
            <a:avLst/>
          </a:prstGeom>
          <a:noFill/>
        </p:spPr>
        <p:txBody>
          <a:bodyPr wrap="square" rtlCol="0">
            <a:spAutoFit/>
          </a:bodyPr>
          <a:lstStyle/>
          <a:p>
            <a:r>
              <a:rPr lang="en-US" b="1" dirty="0">
                <a:solidFill>
                  <a:schemeClr val="accent2">
                    <a:lumMod val="75000"/>
                  </a:schemeClr>
                </a:solidFill>
                <a:latin typeface="Montserrat" panose="00000500000000000000" pitchFamily="2" charset="0"/>
              </a:rPr>
              <a:t>KEY DIFFERENCE</a:t>
            </a:r>
            <a:endParaRPr lang="en-PG" dirty="0">
              <a:solidFill>
                <a:schemeClr val="accent2">
                  <a:lumMod val="75000"/>
                </a:schemeClr>
              </a:solidFill>
              <a:latin typeface="Montserrat" panose="00000500000000000000" pitchFamily="2" charset="0"/>
            </a:endParaRPr>
          </a:p>
        </p:txBody>
      </p:sp>
      <p:sp>
        <p:nvSpPr>
          <p:cNvPr id="49" name="TextBox 48">
            <a:extLst>
              <a:ext uri="{FF2B5EF4-FFF2-40B4-BE49-F238E27FC236}">
                <a16:creationId xmlns:a16="http://schemas.microsoft.com/office/drawing/2014/main" id="{D2ACDF22-291C-151F-6894-E112E62E1975}"/>
              </a:ext>
            </a:extLst>
          </p:cNvPr>
          <p:cNvSpPr txBox="1"/>
          <p:nvPr/>
        </p:nvSpPr>
        <p:spPr>
          <a:xfrm>
            <a:off x="1140198" y="1298988"/>
            <a:ext cx="4345831" cy="369332"/>
          </a:xfrm>
          <a:prstGeom prst="rect">
            <a:avLst/>
          </a:prstGeom>
          <a:noFill/>
        </p:spPr>
        <p:txBody>
          <a:bodyPr wrap="square" rtlCol="0">
            <a:spAutoFit/>
          </a:bodyPr>
          <a:lstStyle/>
          <a:p>
            <a:r>
              <a:rPr lang="en-US" b="1" dirty="0">
                <a:solidFill>
                  <a:schemeClr val="accent2">
                    <a:lumMod val="75000"/>
                  </a:schemeClr>
                </a:solidFill>
                <a:latin typeface="Montserrat" panose="00000500000000000000" pitchFamily="2" charset="0"/>
              </a:rPr>
              <a:t>DEFINITIONS</a:t>
            </a:r>
            <a:endParaRPr lang="en-PG" dirty="0">
              <a:solidFill>
                <a:schemeClr val="accent2">
                  <a:lumMod val="75000"/>
                </a:schemeClr>
              </a:solidFill>
              <a:latin typeface="Montserrat" panose="00000500000000000000" pitchFamily="2" charset="0"/>
            </a:endParaRPr>
          </a:p>
        </p:txBody>
      </p:sp>
    </p:spTree>
    <p:extLst>
      <p:ext uri="{BB962C8B-B14F-4D97-AF65-F5344CB8AC3E}">
        <p14:creationId xmlns:p14="http://schemas.microsoft.com/office/powerpoint/2010/main" val="106867332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319">
            <a:extLst>
              <a:ext uri="{FF2B5EF4-FFF2-40B4-BE49-F238E27FC236}">
                <a16:creationId xmlns:a16="http://schemas.microsoft.com/office/drawing/2014/main" id="{E653EAA4-419C-ED7D-8AF4-08D0D0138D8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1525" y="6204087"/>
            <a:ext cx="2541589" cy="525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1920">
            <a:extLst>
              <a:ext uri="{FF2B5EF4-FFF2-40B4-BE49-F238E27FC236}">
                <a16:creationId xmlns:a16="http://schemas.microsoft.com/office/drawing/2014/main" id="{928CF122-9D61-C1F8-35DB-F06E2AD673D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10954102" cy="10265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6">
            <a:extLst>
              <a:ext uri="{FF2B5EF4-FFF2-40B4-BE49-F238E27FC236}">
                <a16:creationId xmlns:a16="http://schemas.microsoft.com/office/drawing/2014/main" id="{40FD2DFB-3552-864A-C843-3187B8FC9C14}"/>
              </a:ext>
            </a:extLst>
          </p:cNvPr>
          <p:cNvSpPr txBox="1"/>
          <p:nvPr/>
        </p:nvSpPr>
        <p:spPr>
          <a:xfrm>
            <a:off x="851895" y="6336685"/>
            <a:ext cx="5825842" cy="1015663"/>
          </a:xfrm>
          <a:prstGeom prst="rect">
            <a:avLst/>
          </a:prstGeom>
          <a:noFill/>
        </p:spPr>
        <p:txBody>
          <a:bodyPr wrap="square" rtlCol="0">
            <a:spAutoFit/>
          </a:bodyPr>
          <a:lstStyle/>
          <a:p>
            <a:r>
              <a:rPr lang="en-US" sz="1600" dirty="0">
                <a:latin typeface="Montserrat" panose="00000500000000000000" pitchFamily="2" charset="0"/>
              </a:rPr>
              <a:t>www.ict.gov.pg</a:t>
            </a:r>
          </a:p>
          <a:p>
            <a:endParaRPr lang="en-US" sz="1600" dirty="0">
              <a:latin typeface="Montserrat" panose="00000500000000000000" pitchFamily="2" charset="0"/>
            </a:endParaRPr>
          </a:p>
          <a:p>
            <a:r>
              <a:rPr lang="en-US" sz="2800" b="1" dirty="0">
                <a:latin typeface="Montserrat" panose="00000500000000000000" pitchFamily="2" charset="0"/>
              </a:rPr>
              <a:t> </a:t>
            </a:r>
            <a:endParaRPr lang="en-PG" sz="2800" b="1" dirty="0">
              <a:latin typeface="Montserrat" panose="00000500000000000000" pitchFamily="2" charset="0"/>
            </a:endParaRPr>
          </a:p>
        </p:txBody>
      </p:sp>
      <p:pic>
        <p:nvPicPr>
          <p:cNvPr id="8" name="Picture 7">
            <a:extLst>
              <a:ext uri="{FF2B5EF4-FFF2-40B4-BE49-F238E27FC236}">
                <a16:creationId xmlns:a16="http://schemas.microsoft.com/office/drawing/2014/main" id="{93CA283F-8E5B-E0D0-90E3-612994193320}"/>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11683" r="20635" b="4180"/>
          <a:stretch/>
        </p:blipFill>
        <p:spPr>
          <a:xfrm>
            <a:off x="10958688" y="-19278"/>
            <a:ext cx="980173" cy="1156788"/>
          </a:xfrm>
          <a:prstGeom prst="rect">
            <a:avLst/>
          </a:prstGeom>
        </p:spPr>
      </p:pic>
      <p:sp>
        <p:nvSpPr>
          <p:cNvPr id="2" name="TextBox 1">
            <a:extLst>
              <a:ext uri="{FF2B5EF4-FFF2-40B4-BE49-F238E27FC236}">
                <a16:creationId xmlns:a16="http://schemas.microsoft.com/office/drawing/2014/main" id="{63ABC2D2-0FB3-3FD9-7A39-CD19AC483B2F}"/>
              </a:ext>
            </a:extLst>
          </p:cNvPr>
          <p:cNvSpPr txBox="1"/>
          <p:nvPr/>
        </p:nvSpPr>
        <p:spPr>
          <a:xfrm>
            <a:off x="-52511" y="309001"/>
            <a:ext cx="10915047" cy="584775"/>
          </a:xfrm>
          <a:prstGeom prst="rect">
            <a:avLst/>
          </a:prstGeom>
          <a:noFill/>
        </p:spPr>
        <p:txBody>
          <a:bodyPr wrap="square" rtlCol="0">
            <a:spAutoFit/>
          </a:bodyPr>
          <a:lstStyle/>
          <a:p>
            <a:pPr algn="ctr"/>
            <a:r>
              <a:rPr lang="en-US" sz="3200" b="1" dirty="0">
                <a:solidFill>
                  <a:schemeClr val="bg1"/>
                </a:solidFill>
                <a:latin typeface="Montserrat" panose="00000500000000000000" pitchFamily="2" charset="0"/>
              </a:rPr>
              <a:t>1.0. DATA GOVERNANCE WORKSHOP OUTCOME </a:t>
            </a:r>
            <a:endParaRPr lang="en-PG" sz="3200" b="1" dirty="0">
              <a:solidFill>
                <a:schemeClr val="bg1"/>
              </a:solidFill>
              <a:latin typeface="Montserrat" panose="00000500000000000000" pitchFamily="2" charset="0"/>
            </a:endParaRPr>
          </a:p>
        </p:txBody>
      </p:sp>
      <p:sp>
        <p:nvSpPr>
          <p:cNvPr id="19" name="TextBox 18">
            <a:extLst>
              <a:ext uri="{FF2B5EF4-FFF2-40B4-BE49-F238E27FC236}">
                <a16:creationId xmlns:a16="http://schemas.microsoft.com/office/drawing/2014/main" id="{3365DDDD-CBE3-E711-83E5-14D72CAD37ED}"/>
              </a:ext>
            </a:extLst>
          </p:cNvPr>
          <p:cNvSpPr txBox="1"/>
          <p:nvPr/>
        </p:nvSpPr>
        <p:spPr>
          <a:xfrm>
            <a:off x="919461" y="4458340"/>
            <a:ext cx="8446728" cy="1446550"/>
          </a:xfrm>
          <a:prstGeom prst="rect">
            <a:avLst/>
          </a:prstGeom>
          <a:noFill/>
        </p:spPr>
        <p:txBody>
          <a:bodyPr wrap="square" rtlCol="0">
            <a:spAutoFit/>
          </a:bodyPr>
          <a:lstStyle/>
          <a:p>
            <a:pPr marL="342900" indent="-342900">
              <a:buFont typeface="Wingdings" panose="05000000000000000000" pitchFamily="2" charset="2"/>
              <a:buChar char="§"/>
            </a:pPr>
            <a:r>
              <a:rPr lang="en-US" sz="2200" dirty="0">
                <a:latin typeface="Montserrat" panose="00000500000000000000" pitchFamily="2" charset="0"/>
              </a:rPr>
              <a:t>Enhance Collaboration with stakeholders</a:t>
            </a:r>
          </a:p>
          <a:p>
            <a:pPr marL="342900" indent="-342900">
              <a:buFont typeface="Wingdings" panose="05000000000000000000" pitchFamily="2" charset="2"/>
              <a:buChar char="§"/>
            </a:pPr>
            <a:r>
              <a:rPr lang="en-US" sz="2200" dirty="0">
                <a:latin typeface="Montserrat" panose="00000500000000000000" pitchFamily="2" charset="0"/>
              </a:rPr>
              <a:t>Identify and understand current data governance practices within government agencies</a:t>
            </a:r>
          </a:p>
          <a:p>
            <a:pPr marL="342900" indent="-342900">
              <a:buFont typeface="Wingdings" panose="05000000000000000000" pitchFamily="2" charset="2"/>
              <a:buChar char="§"/>
            </a:pPr>
            <a:r>
              <a:rPr lang="en-US" sz="2200" dirty="0">
                <a:latin typeface="Montserrat" panose="00000500000000000000" pitchFamily="2" charset="0"/>
              </a:rPr>
              <a:t>Define a unified data governance framework for GoPNG</a:t>
            </a:r>
            <a:endParaRPr lang="en-PG" sz="2200" dirty="0">
              <a:latin typeface="Montserrat" panose="00000500000000000000" pitchFamily="2" charset="0"/>
            </a:endParaRPr>
          </a:p>
        </p:txBody>
      </p:sp>
      <p:pic>
        <p:nvPicPr>
          <p:cNvPr id="24" name="Picture 23">
            <a:extLst>
              <a:ext uri="{FF2B5EF4-FFF2-40B4-BE49-F238E27FC236}">
                <a16:creationId xmlns:a16="http://schemas.microsoft.com/office/drawing/2014/main" id="{49CF1258-E6D4-94F4-9BF5-9FE144E16533}"/>
              </a:ext>
            </a:extLst>
          </p:cNvPr>
          <p:cNvPicPr>
            <a:picLocks noChangeAspect="1"/>
          </p:cNvPicPr>
          <p:nvPr/>
        </p:nvPicPr>
        <p:blipFill>
          <a:blip r:embed="rId6">
            <a:extLst>
              <a:ext uri="{28A0092B-C50C-407E-A947-70E740481C1C}">
                <a14:useLocalDpi xmlns:a14="http://schemas.microsoft.com/office/drawing/2010/main" val="0"/>
              </a:ext>
              <a:ext uri="{837473B0-CC2E-450A-ABE3-18F120FF3D39}">
                <a1611:picAttrSrcUrl xmlns:a1611="http://schemas.microsoft.com/office/drawing/2016/11/main" r:id="rId7"/>
              </a:ext>
            </a:extLst>
          </a:blip>
          <a:stretch>
            <a:fillRect/>
          </a:stretch>
        </p:blipFill>
        <p:spPr>
          <a:xfrm>
            <a:off x="9366189" y="2010356"/>
            <a:ext cx="2213361" cy="2866223"/>
          </a:xfrm>
          <a:prstGeom prst="rect">
            <a:avLst/>
          </a:prstGeom>
        </p:spPr>
      </p:pic>
      <p:sp>
        <p:nvSpPr>
          <p:cNvPr id="27" name="TextBox 26">
            <a:extLst>
              <a:ext uri="{FF2B5EF4-FFF2-40B4-BE49-F238E27FC236}">
                <a16:creationId xmlns:a16="http://schemas.microsoft.com/office/drawing/2014/main" id="{CF4CA704-D525-4325-A3D9-FA48113D6C8B}"/>
              </a:ext>
            </a:extLst>
          </p:cNvPr>
          <p:cNvSpPr txBox="1"/>
          <p:nvPr/>
        </p:nvSpPr>
        <p:spPr>
          <a:xfrm>
            <a:off x="511251" y="1081972"/>
            <a:ext cx="8443115" cy="523220"/>
          </a:xfrm>
          <a:prstGeom prst="rect">
            <a:avLst/>
          </a:prstGeom>
          <a:noFill/>
        </p:spPr>
        <p:txBody>
          <a:bodyPr wrap="square" rtlCol="0">
            <a:spAutoFit/>
          </a:bodyPr>
          <a:lstStyle/>
          <a:p>
            <a:r>
              <a:rPr lang="en-US" sz="2800" b="1" dirty="0">
                <a:solidFill>
                  <a:schemeClr val="accent2">
                    <a:lumMod val="75000"/>
                  </a:schemeClr>
                </a:solidFill>
                <a:latin typeface="Montserrat" panose="00000500000000000000" pitchFamily="2" charset="0"/>
              </a:rPr>
              <a:t>Workshop Overview &amp; Objectives</a:t>
            </a:r>
            <a:endParaRPr lang="en-PG" sz="2800" dirty="0">
              <a:solidFill>
                <a:schemeClr val="accent2">
                  <a:lumMod val="75000"/>
                </a:schemeClr>
              </a:solidFill>
              <a:latin typeface="Montserrat" panose="00000500000000000000" pitchFamily="2" charset="0"/>
            </a:endParaRPr>
          </a:p>
        </p:txBody>
      </p:sp>
      <p:sp>
        <p:nvSpPr>
          <p:cNvPr id="28" name="TextBox 27">
            <a:extLst>
              <a:ext uri="{FF2B5EF4-FFF2-40B4-BE49-F238E27FC236}">
                <a16:creationId xmlns:a16="http://schemas.microsoft.com/office/drawing/2014/main" id="{4FE7E055-0286-B760-0BD7-B4CF8FE2EC36}"/>
              </a:ext>
            </a:extLst>
          </p:cNvPr>
          <p:cNvSpPr txBox="1"/>
          <p:nvPr/>
        </p:nvSpPr>
        <p:spPr>
          <a:xfrm>
            <a:off x="1532595" y="1711827"/>
            <a:ext cx="2457514" cy="400110"/>
          </a:xfrm>
          <a:prstGeom prst="rect">
            <a:avLst/>
          </a:prstGeom>
          <a:noFill/>
        </p:spPr>
        <p:txBody>
          <a:bodyPr wrap="square" rtlCol="0">
            <a:spAutoFit/>
          </a:bodyPr>
          <a:lstStyle/>
          <a:p>
            <a:r>
              <a:rPr lang="en-US" sz="2000" i="1" dirty="0">
                <a:solidFill>
                  <a:schemeClr val="accent2">
                    <a:lumMod val="75000"/>
                  </a:schemeClr>
                </a:solidFill>
                <a:latin typeface="Montserrat" panose="00000500000000000000" pitchFamily="2" charset="0"/>
              </a:rPr>
              <a:t>Date &amp; Context</a:t>
            </a:r>
            <a:endParaRPr lang="en-PG" sz="2000" i="1" dirty="0">
              <a:solidFill>
                <a:schemeClr val="accent2">
                  <a:lumMod val="75000"/>
                </a:schemeClr>
              </a:solidFill>
              <a:latin typeface="Montserrat" panose="00000500000000000000" pitchFamily="2" charset="0"/>
            </a:endParaRPr>
          </a:p>
        </p:txBody>
      </p:sp>
      <p:pic>
        <p:nvPicPr>
          <p:cNvPr id="30" name="Graphic 29" descr="Daily calendar with solid fill">
            <a:extLst>
              <a:ext uri="{FF2B5EF4-FFF2-40B4-BE49-F238E27FC236}">
                <a16:creationId xmlns:a16="http://schemas.microsoft.com/office/drawing/2014/main" id="{ED569458-DCC8-DE54-F97E-A127A15DD2B2}"/>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284930" y="2192188"/>
            <a:ext cx="523221" cy="523221"/>
          </a:xfrm>
          <a:prstGeom prst="rect">
            <a:avLst/>
          </a:prstGeom>
        </p:spPr>
      </p:pic>
      <p:sp>
        <p:nvSpPr>
          <p:cNvPr id="31" name="TextBox 30">
            <a:extLst>
              <a:ext uri="{FF2B5EF4-FFF2-40B4-BE49-F238E27FC236}">
                <a16:creationId xmlns:a16="http://schemas.microsoft.com/office/drawing/2014/main" id="{2C321949-CB59-8A61-D83F-37C0775AE403}"/>
              </a:ext>
            </a:extLst>
          </p:cNvPr>
          <p:cNvSpPr txBox="1"/>
          <p:nvPr/>
        </p:nvSpPr>
        <p:spPr>
          <a:xfrm>
            <a:off x="919461" y="2192011"/>
            <a:ext cx="6013836" cy="430887"/>
          </a:xfrm>
          <a:prstGeom prst="rect">
            <a:avLst/>
          </a:prstGeom>
          <a:noFill/>
        </p:spPr>
        <p:txBody>
          <a:bodyPr wrap="square" rtlCol="0">
            <a:spAutoFit/>
          </a:bodyPr>
          <a:lstStyle/>
          <a:p>
            <a:r>
              <a:rPr lang="en-US" sz="2200" dirty="0">
                <a:latin typeface="Montserrat" panose="00000500000000000000" pitchFamily="2" charset="0"/>
              </a:rPr>
              <a:t>June 5</a:t>
            </a:r>
            <a:r>
              <a:rPr lang="en-US" sz="2200" baseline="30000" dirty="0">
                <a:latin typeface="Montserrat" panose="00000500000000000000" pitchFamily="2" charset="0"/>
              </a:rPr>
              <a:t>th</a:t>
            </a:r>
            <a:r>
              <a:rPr lang="en-US" sz="2200" dirty="0">
                <a:latin typeface="Montserrat" panose="00000500000000000000" pitchFamily="2" charset="0"/>
              </a:rPr>
              <a:t> -6</a:t>
            </a:r>
            <a:r>
              <a:rPr lang="en-US" sz="2200" baseline="30000" dirty="0">
                <a:latin typeface="Montserrat" panose="00000500000000000000" pitchFamily="2" charset="0"/>
              </a:rPr>
              <a:t>th</a:t>
            </a:r>
            <a:r>
              <a:rPr lang="en-US" sz="2200" dirty="0">
                <a:latin typeface="Montserrat" panose="00000500000000000000" pitchFamily="2" charset="0"/>
              </a:rPr>
              <a:t> , 2024 at Holiday Inn</a:t>
            </a:r>
            <a:endParaRPr lang="en-PG" sz="2200" dirty="0">
              <a:latin typeface="Montserrat" panose="00000500000000000000" pitchFamily="2" charset="0"/>
            </a:endParaRPr>
          </a:p>
        </p:txBody>
      </p:sp>
      <p:sp>
        <p:nvSpPr>
          <p:cNvPr id="32" name="TextBox 31">
            <a:extLst>
              <a:ext uri="{FF2B5EF4-FFF2-40B4-BE49-F238E27FC236}">
                <a16:creationId xmlns:a16="http://schemas.microsoft.com/office/drawing/2014/main" id="{D05D4438-9E5D-61FD-1453-00442F94C299}"/>
              </a:ext>
            </a:extLst>
          </p:cNvPr>
          <p:cNvSpPr txBox="1"/>
          <p:nvPr/>
        </p:nvSpPr>
        <p:spPr>
          <a:xfrm>
            <a:off x="919461" y="2959465"/>
            <a:ext cx="6013836" cy="769441"/>
          </a:xfrm>
          <a:prstGeom prst="rect">
            <a:avLst/>
          </a:prstGeom>
          <a:noFill/>
        </p:spPr>
        <p:txBody>
          <a:bodyPr wrap="square" rtlCol="0">
            <a:spAutoFit/>
          </a:bodyPr>
          <a:lstStyle/>
          <a:p>
            <a:r>
              <a:rPr lang="en-US" sz="2200" dirty="0">
                <a:latin typeface="Montserrat" panose="00000500000000000000" pitchFamily="2" charset="0"/>
              </a:rPr>
              <a:t>21 government agencies presented during the workshop</a:t>
            </a:r>
            <a:endParaRPr lang="en-PG" sz="2200" dirty="0">
              <a:latin typeface="Montserrat" panose="00000500000000000000" pitchFamily="2" charset="0"/>
            </a:endParaRPr>
          </a:p>
        </p:txBody>
      </p:sp>
      <p:pic>
        <p:nvPicPr>
          <p:cNvPr id="34" name="Graphic 33" descr="Teacher with solid fill">
            <a:extLst>
              <a:ext uri="{FF2B5EF4-FFF2-40B4-BE49-F238E27FC236}">
                <a16:creationId xmlns:a16="http://schemas.microsoft.com/office/drawing/2014/main" id="{436C9F83-3D5A-7790-B057-B511B3618E3D}"/>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163594" y="2965735"/>
            <a:ext cx="688301" cy="914400"/>
          </a:xfrm>
          <a:prstGeom prst="rect">
            <a:avLst/>
          </a:prstGeom>
        </p:spPr>
      </p:pic>
      <p:pic>
        <p:nvPicPr>
          <p:cNvPr id="36" name="Graphic 35" descr="Target Audience with solid fill">
            <a:extLst>
              <a:ext uri="{FF2B5EF4-FFF2-40B4-BE49-F238E27FC236}">
                <a16:creationId xmlns:a16="http://schemas.microsoft.com/office/drawing/2014/main" id="{DCA244BD-5B1B-D5D6-1033-6D6689A7BFE5}"/>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145964" y="4646749"/>
            <a:ext cx="723559" cy="723559"/>
          </a:xfrm>
          <a:prstGeom prst="rect">
            <a:avLst/>
          </a:prstGeom>
        </p:spPr>
      </p:pic>
      <p:sp>
        <p:nvSpPr>
          <p:cNvPr id="37" name="TextBox 36">
            <a:extLst>
              <a:ext uri="{FF2B5EF4-FFF2-40B4-BE49-F238E27FC236}">
                <a16:creationId xmlns:a16="http://schemas.microsoft.com/office/drawing/2014/main" id="{91AFAD6F-1AE6-4CDD-69FD-BB7970A11C89}"/>
              </a:ext>
            </a:extLst>
          </p:cNvPr>
          <p:cNvSpPr txBox="1"/>
          <p:nvPr/>
        </p:nvSpPr>
        <p:spPr>
          <a:xfrm>
            <a:off x="1673119" y="3978156"/>
            <a:ext cx="4581769" cy="400110"/>
          </a:xfrm>
          <a:prstGeom prst="rect">
            <a:avLst/>
          </a:prstGeom>
          <a:noFill/>
        </p:spPr>
        <p:txBody>
          <a:bodyPr wrap="square" rtlCol="0">
            <a:spAutoFit/>
          </a:bodyPr>
          <a:lstStyle/>
          <a:p>
            <a:r>
              <a:rPr lang="en-US" sz="2000" i="1" dirty="0">
                <a:solidFill>
                  <a:schemeClr val="accent2">
                    <a:lumMod val="75000"/>
                  </a:schemeClr>
                </a:solidFill>
                <a:latin typeface="Montserrat" panose="00000500000000000000" pitchFamily="2" charset="0"/>
              </a:rPr>
              <a:t>Objectives of the Workshop</a:t>
            </a:r>
            <a:endParaRPr lang="en-PG" sz="2000" i="1" dirty="0">
              <a:solidFill>
                <a:schemeClr val="accent2">
                  <a:lumMod val="75000"/>
                </a:schemeClr>
              </a:solidFill>
              <a:latin typeface="Montserrat" panose="00000500000000000000" pitchFamily="2" charset="0"/>
            </a:endParaRPr>
          </a:p>
        </p:txBody>
      </p:sp>
    </p:spTree>
    <p:extLst>
      <p:ext uri="{BB962C8B-B14F-4D97-AF65-F5344CB8AC3E}">
        <p14:creationId xmlns:p14="http://schemas.microsoft.com/office/powerpoint/2010/main" val="390883941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319">
            <a:extLst>
              <a:ext uri="{FF2B5EF4-FFF2-40B4-BE49-F238E27FC236}">
                <a16:creationId xmlns:a16="http://schemas.microsoft.com/office/drawing/2014/main" id="{E653EAA4-419C-ED7D-8AF4-08D0D0138D8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1525" y="6204087"/>
            <a:ext cx="2541589" cy="525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1920">
            <a:extLst>
              <a:ext uri="{FF2B5EF4-FFF2-40B4-BE49-F238E27FC236}">
                <a16:creationId xmlns:a16="http://schemas.microsoft.com/office/drawing/2014/main" id="{928CF122-9D61-C1F8-35DB-F06E2AD673D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10954102" cy="10265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6">
            <a:extLst>
              <a:ext uri="{FF2B5EF4-FFF2-40B4-BE49-F238E27FC236}">
                <a16:creationId xmlns:a16="http://schemas.microsoft.com/office/drawing/2014/main" id="{40FD2DFB-3552-864A-C843-3187B8FC9C14}"/>
              </a:ext>
            </a:extLst>
          </p:cNvPr>
          <p:cNvSpPr txBox="1"/>
          <p:nvPr/>
        </p:nvSpPr>
        <p:spPr>
          <a:xfrm>
            <a:off x="851895" y="6336685"/>
            <a:ext cx="5825842" cy="1015663"/>
          </a:xfrm>
          <a:prstGeom prst="rect">
            <a:avLst/>
          </a:prstGeom>
          <a:noFill/>
        </p:spPr>
        <p:txBody>
          <a:bodyPr wrap="square" rtlCol="0">
            <a:spAutoFit/>
          </a:bodyPr>
          <a:lstStyle/>
          <a:p>
            <a:r>
              <a:rPr lang="en-US" sz="1600" dirty="0">
                <a:latin typeface="Montserrat" panose="00000500000000000000" pitchFamily="2" charset="0"/>
              </a:rPr>
              <a:t>www.ict.gov.pg</a:t>
            </a:r>
          </a:p>
          <a:p>
            <a:endParaRPr lang="en-US" sz="1600" dirty="0">
              <a:latin typeface="Montserrat" panose="00000500000000000000" pitchFamily="2" charset="0"/>
            </a:endParaRPr>
          </a:p>
          <a:p>
            <a:r>
              <a:rPr lang="en-US" sz="2800" b="1" dirty="0">
                <a:latin typeface="Montserrat" panose="00000500000000000000" pitchFamily="2" charset="0"/>
              </a:rPr>
              <a:t> </a:t>
            </a:r>
            <a:endParaRPr lang="en-PG" sz="2800" b="1" dirty="0">
              <a:latin typeface="Montserrat" panose="00000500000000000000" pitchFamily="2" charset="0"/>
            </a:endParaRPr>
          </a:p>
        </p:txBody>
      </p:sp>
      <p:pic>
        <p:nvPicPr>
          <p:cNvPr id="8" name="Picture 7">
            <a:extLst>
              <a:ext uri="{FF2B5EF4-FFF2-40B4-BE49-F238E27FC236}">
                <a16:creationId xmlns:a16="http://schemas.microsoft.com/office/drawing/2014/main" id="{93CA283F-8E5B-E0D0-90E3-612994193320}"/>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11683" r="20635" b="4180"/>
          <a:stretch/>
        </p:blipFill>
        <p:spPr>
          <a:xfrm>
            <a:off x="10958688" y="-19278"/>
            <a:ext cx="980173" cy="1156788"/>
          </a:xfrm>
          <a:prstGeom prst="rect">
            <a:avLst/>
          </a:prstGeom>
        </p:spPr>
      </p:pic>
      <p:sp>
        <p:nvSpPr>
          <p:cNvPr id="2" name="TextBox 1">
            <a:extLst>
              <a:ext uri="{FF2B5EF4-FFF2-40B4-BE49-F238E27FC236}">
                <a16:creationId xmlns:a16="http://schemas.microsoft.com/office/drawing/2014/main" id="{63ABC2D2-0FB3-3FD9-7A39-CD19AC483B2F}"/>
              </a:ext>
            </a:extLst>
          </p:cNvPr>
          <p:cNvSpPr txBox="1"/>
          <p:nvPr/>
        </p:nvSpPr>
        <p:spPr>
          <a:xfrm>
            <a:off x="-52511" y="309001"/>
            <a:ext cx="10915047" cy="584775"/>
          </a:xfrm>
          <a:prstGeom prst="rect">
            <a:avLst/>
          </a:prstGeom>
          <a:noFill/>
        </p:spPr>
        <p:txBody>
          <a:bodyPr wrap="square" rtlCol="0">
            <a:spAutoFit/>
          </a:bodyPr>
          <a:lstStyle/>
          <a:p>
            <a:pPr algn="ctr"/>
            <a:r>
              <a:rPr lang="en-US" sz="3200" b="1" dirty="0">
                <a:solidFill>
                  <a:schemeClr val="bg1"/>
                </a:solidFill>
                <a:latin typeface="Montserrat" panose="00000500000000000000" pitchFamily="2" charset="0"/>
              </a:rPr>
              <a:t>1.1. DATA GOVERNANCE WORKSHOP OUTCOME </a:t>
            </a:r>
            <a:endParaRPr lang="en-PG" sz="3200" b="1" dirty="0">
              <a:solidFill>
                <a:schemeClr val="bg1"/>
              </a:solidFill>
              <a:latin typeface="Montserrat" panose="00000500000000000000" pitchFamily="2" charset="0"/>
            </a:endParaRPr>
          </a:p>
        </p:txBody>
      </p:sp>
      <p:sp>
        <p:nvSpPr>
          <p:cNvPr id="27" name="TextBox 26">
            <a:extLst>
              <a:ext uri="{FF2B5EF4-FFF2-40B4-BE49-F238E27FC236}">
                <a16:creationId xmlns:a16="http://schemas.microsoft.com/office/drawing/2014/main" id="{CF4CA704-D525-4325-A3D9-FA48113D6C8B}"/>
              </a:ext>
            </a:extLst>
          </p:cNvPr>
          <p:cNvSpPr txBox="1"/>
          <p:nvPr/>
        </p:nvSpPr>
        <p:spPr>
          <a:xfrm>
            <a:off x="511252" y="1081972"/>
            <a:ext cx="6013836" cy="400110"/>
          </a:xfrm>
          <a:prstGeom prst="rect">
            <a:avLst/>
          </a:prstGeom>
          <a:noFill/>
        </p:spPr>
        <p:txBody>
          <a:bodyPr wrap="square" rtlCol="0">
            <a:spAutoFit/>
          </a:bodyPr>
          <a:lstStyle/>
          <a:p>
            <a:r>
              <a:rPr lang="en-US" sz="2000" b="1" i="1" dirty="0">
                <a:solidFill>
                  <a:schemeClr val="accent2">
                    <a:lumMod val="75000"/>
                  </a:schemeClr>
                </a:solidFill>
              </a:rPr>
              <a:t>Key Outcomes and Insights</a:t>
            </a:r>
            <a:endParaRPr lang="en-PG" sz="2000" i="1" dirty="0">
              <a:solidFill>
                <a:schemeClr val="accent2">
                  <a:lumMod val="75000"/>
                </a:schemeClr>
              </a:solidFill>
            </a:endParaRPr>
          </a:p>
        </p:txBody>
      </p:sp>
      <p:pic>
        <p:nvPicPr>
          <p:cNvPr id="4" name="Picture 3">
            <a:extLst>
              <a:ext uri="{FF2B5EF4-FFF2-40B4-BE49-F238E27FC236}">
                <a16:creationId xmlns:a16="http://schemas.microsoft.com/office/drawing/2014/main" id="{6DDDA308-ABC1-BFEF-232C-EFE18D334023}"/>
              </a:ext>
            </a:extLst>
          </p:cNvPr>
          <p:cNvPicPr>
            <a:picLocks noChangeAspect="1"/>
          </p:cNvPicPr>
          <p:nvPr/>
        </p:nvPicPr>
        <p:blipFill>
          <a:blip r:embed="rId6">
            <a:extLst>
              <a:ext uri="{28A0092B-C50C-407E-A947-70E740481C1C}">
                <a14:useLocalDpi xmlns:a14="http://schemas.microsoft.com/office/drawing/2010/main" val="0"/>
              </a:ext>
              <a:ext uri="{837473B0-CC2E-450A-ABE3-18F120FF3D39}">
                <a1611:picAttrSrcUrl xmlns:a1611="http://schemas.microsoft.com/office/drawing/2016/11/main" r:id="rId7"/>
              </a:ext>
            </a:extLst>
          </a:blip>
          <a:stretch>
            <a:fillRect/>
          </a:stretch>
        </p:blipFill>
        <p:spPr>
          <a:xfrm>
            <a:off x="7679139" y="1842843"/>
            <a:ext cx="4063914" cy="3358549"/>
          </a:xfrm>
          <a:prstGeom prst="rect">
            <a:avLst/>
          </a:prstGeom>
          <a:ln>
            <a:noFill/>
          </a:ln>
          <a:effectLst>
            <a:softEdge rad="112500"/>
          </a:effectLst>
        </p:spPr>
      </p:pic>
      <p:graphicFrame>
        <p:nvGraphicFramePr>
          <p:cNvPr id="12" name="Diagram 11">
            <a:extLst>
              <a:ext uri="{FF2B5EF4-FFF2-40B4-BE49-F238E27FC236}">
                <a16:creationId xmlns:a16="http://schemas.microsoft.com/office/drawing/2014/main" id="{0B446767-9546-0384-D519-F7FB4ABB06F4}"/>
              </a:ext>
            </a:extLst>
          </p:cNvPr>
          <p:cNvGraphicFramePr/>
          <p:nvPr>
            <p:extLst>
              <p:ext uri="{D42A27DB-BD31-4B8C-83A1-F6EECF244321}">
                <p14:modId xmlns:p14="http://schemas.microsoft.com/office/powerpoint/2010/main" val="2897858667"/>
              </p:ext>
            </p:extLst>
          </p:nvPr>
        </p:nvGraphicFramePr>
        <p:xfrm>
          <a:off x="192505" y="1685266"/>
          <a:ext cx="7238315" cy="4330523"/>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Tree>
    <p:extLst>
      <p:ext uri="{BB962C8B-B14F-4D97-AF65-F5344CB8AC3E}">
        <p14:creationId xmlns:p14="http://schemas.microsoft.com/office/powerpoint/2010/main" val="223984814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712" name="Group 3711">
            <a:extLst>
              <a:ext uri="{FF2B5EF4-FFF2-40B4-BE49-F238E27FC236}">
                <a16:creationId xmlns:a16="http://schemas.microsoft.com/office/drawing/2014/main" id="{5E19383F-BD72-BFFF-8458-79709E3785DA}"/>
              </a:ext>
            </a:extLst>
          </p:cNvPr>
          <p:cNvGrpSpPr/>
          <p:nvPr/>
        </p:nvGrpSpPr>
        <p:grpSpPr>
          <a:xfrm>
            <a:off x="238240" y="584244"/>
            <a:ext cx="11460363" cy="6930512"/>
            <a:chOff x="944562" y="777875"/>
            <a:chExt cx="8337551" cy="6076950"/>
          </a:xfrm>
        </p:grpSpPr>
        <p:grpSp>
          <p:nvGrpSpPr>
            <p:cNvPr id="1197" name="Group 1713">
              <a:extLst>
                <a:ext uri="{FF2B5EF4-FFF2-40B4-BE49-F238E27FC236}">
                  <a16:creationId xmlns:a16="http://schemas.microsoft.com/office/drawing/2014/main" id="{97C84EC2-45DA-9BEB-ACB7-7229631C46CA}"/>
                </a:ext>
              </a:extLst>
            </p:cNvPr>
            <p:cNvGrpSpPr>
              <a:grpSpLocks/>
            </p:cNvGrpSpPr>
            <p:nvPr/>
          </p:nvGrpSpPr>
          <p:grpSpPr bwMode="auto">
            <a:xfrm>
              <a:off x="944562" y="1703388"/>
              <a:ext cx="2263775" cy="3848100"/>
              <a:chOff x="-181" y="977"/>
              <a:chExt cx="1426" cy="2424"/>
            </a:xfrm>
          </p:grpSpPr>
          <p:sp>
            <p:nvSpPr>
              <p:cNvPr id="3512" name="Oval 1513">
                <a:extLst>
                  <a:ext uri="{FF2B5EF4-FFF2-40B4-BE49-F238E27FC236}">
                    <a16:creationId xmlns:a16="http://schemas.microsoft.com/office/drawing/2014/main" id="{B4A76C12-B36D-0585-99EF-7FFAFD825538}"/>
                  </a:ext>
                </a:extLst>
              </p:cNvPr>
              <p:cNvSpPr>
                <a:spLocks noChangeArrowheads="1"/>
              </p:cNvSpPr>
              <p:nvPr/>
            </p:nvSpPr>
            <p:spPr bwMode="auto">
              <a:xfrm>
                <a:off x="-67" y="977"/>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13" name="Oval 1514">
                <a:extLst>
                  <a:ext uri="{FF2B5EF4-FFF2-40B4-BE49-F238E27FC236}">
                    <a16:creationId xmlns:a16="http://schemas.microsoft.com/office/drawing/2014/main" id="{85C828F8-C96A-D14E-41E0-18B701AB6CF1}"/>
                  </a:ext>
                </a:extLst>
              </p:cNvPr>
              <p:cNvSpPr>
                <a:spLocks noChangeArrowheads="1"/>
              </p:cNvSpPr>
              <p:nvPr/>
            </p:nvSpPr>
            <p:spPr bwMode="auto">
              <a:xfrm>
                <a:off x="-67" y="1096"/>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14" name="Oval 1515">
                <a:extLst>
                  <a:ext uri="{FF2B5EF4-FFF2-40B4-BE49-F238E27FC236}">
                    <a16:creationId xmlns:a16="http://schemas.microsoft.com/office/drawing/2014/main" id="{E86A8236-031B-4E1B-DD1C-DBEDAE899E8E}"/>
                  </a:ext>
                </a:extLst>
              </p:cNvPr>
              <p:cNvSpPr>
                <a:spLocks noChangeArrowheads="1"/>
              </p:cNvSpPr>
              <p:nvPr/>
            </p:nvSpPr>
            <p:spPr bwMode="auto">
              <a:xfrm>
                <a:off x="-67" y="1212"/>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15" name="Oval 1516">
                <a:extLst>
                  <a:ext uri="{FF2B5EF4-FFF2-40B4-BE49-F238E27FC236}">
                    <a16:creationId xmlns:a16="http://schemas.microsoft.com/office/drawing/2014/main" id="{B648784E-8B2D-E471-2D4E-869128122043}"/>
                  </a:ext>
                </a:extLst>
              </p:cNvPr>
              <p:cNvSpPr>
                <a:spLocks noChangeArrowheads="1"/>
              </p:cNvSpPr>
              <p:nvPr/>
            </p:nvSpPr>
            <p:spPr bwMode="auto">
              <a:xfrm>
                <a:off x="-67" y="1330"/>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16" name="Oval 1517">
                <a:extLst>
                  <a:ext uri="{FF2B5EF4-FFF2-40B4-BE49-F238E27FC236}">
                    <a16:creationId xmlns:a16="http://schemas.microsoft.com/office/drawing/2014/main" id="{DFBD78A8-EBC5-A95F-99B3-4C5C50C98EE2}"/>
                  </a:ext>
                </a:extLst>
              </p:cNvPr>
              <p:cNvSpPr>
                <a:spLocks noChangeArrowheads="1"/>
              </p:cNvSpPr>
              <p:nvPr/>
            </p:nvSpPr>
            <p:spPr bwMode="auto">
              <a:xfrm>
                <a:off x="-67" y="1448"/>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17" name="Oval 1518">
                <a:extLst>
                  <a:ext uri="{FF2B5EF4-FFF2-40B4-BE49-F238E27FC236}">
                    <a16:creationId xmlns:a16="http://schemas.microsoft.com/office/drawing/2014/main" id="{D6975D2B-AD68-27EC-4A38-B30C788A498D}"/>
                  </a:ext>
                </a:extLst>
              </p:cNvPr>
              <p:cNvSpPr>
                <a:spLocks noChangeArrowheads="1"/>
              </p:cNvSpPr>
              <p:nvPr/>
            </p:nvSpPr>
            <p:spPr bwMode="auto">
              <a:xfrm>
                <a:off x="-67" y="1564"/>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18" name="Oval 1519">
                <a:extLst>
                  <a:ext uri="{FF2B5EF4-FFF2-40B4-BE49-F238E27FC236}">
                    <a16:creationId xmlns:a16="http://schemas.microsoft.com/office/drawing/2014/main" id="{BEF7A2D8-7561-33C0-04C3-AA0B47EBE387}"/>
                  </a:ext>
                </a:extLst>
              </p:cNvPr>
              <p:cNvSpPr>
                <a:spLocks noChangeArrowheads="1"/>
              </p:cNvSpPr>
              <p:nvPr/>
            </p:nvSpPr>
            <p:spPr bwMode="auto">
              <a:xfrm>
                <a:off x="-67" y="1682"/>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19" name="Oval 1520">
                <a:extLst>
                  <a:ext uri="{FF2B5EF4-FFF2-40B4-BE49-F238E27FC236}">
                    <a16:creationId xmlns:a16="http://schemas.microsoft.com/office/drawing/2014/main" id="{55664636-D15E-A82D-4E58-8ADFA660AF3E}"/>
                  </a:ext>
                </a:extLst>
              </p:cNvPr>
              <p:cNvSpPr>
                <a:spLocks noChangeArrowheads="1"/>
              </p:cNvSpPr>
              <p:nvPr/>
            </p:nvSpPr>
            <p:spPr bwMode="auto">
              <a:xfrm>
                <a:off x="-67" y="1799"/>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20" name="Oval 1521">
                <a:extLst>
                  <a:ext uri="{FF2B5EF4-FFF2-40B4-BE49-F238E27FC236}">
                    <a16:creationId xmlns:a16="http://schemas.microsoft.com/office/drawing/2014/main" id="{7CC08853-8BF4-AB21-55D0-761A2AD869DC}"/>
                  </a:ext>
                </a:extLst>
              </p:cNvPr>
              <p:cNvSpPr>
                <a:spLocks noChangeArrowheads="1"/>
              </p:cNvSpPr>
              <p:nvPr/>
            </p:nvSpPr>
            <p:spPr bwMode="auto">
              <a:xfrm>
                <a:off x="-67" y="1917"/>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21" name="Oval 1522">
                <a:extLst>
                  <a:ext uri="{FF2B5EF4-FFF2-40B4-BE49-F238E27FC236}">
                    <a16:creationId xmlns:a16="http://schemas.microsoft.com/office/drawing/2014/main" id="{F1EBBE14-3276-5B22-6475-4593253F1A9F}"/>
                  </a:ext>
                </a:extLst>
              </p:cNvPr>
              <p:cNvSpPr>
                <a:spLocks noChangeArrowheads="1"/>
              </p:cNvSpPr>
              <p:nvPr/>
            </p:nvSpPr>
            <p:spPr bwMode="auto">
              <a:xfrm>
                <a:off x="-67" y="2035"/>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22" name="Oval 1523">
                <a:extLst>
                  <a:ext uri="{FF2B5EF4-FFF2-40B4-BE49-F238E27FC236}">
                    <a16:creationId xmlns:a16="http://schemas.microsoft.com/office/drawing/2014/main" id="{1C9192C9-AF35-71F8-4C57-1AE5E98C8F17}"/>
                  </a:ext>
                </a:extLst>
              </p:cNvPr>
              <p:cNvSpPr>
                <a:spLocks noChangeArrowheads="1"/>
              </p:cNvSpPr>
              <p:nvPr/>
            </p:nvSpPr>
            <p:spPr bwMode="auto">
              <a:xfrm>
                <a:off x="-67" y="2151"/>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23" name="Oval 1524">
                <a:extLst>
                  <a:ext uri="{FF2B5EF4-FFF2-40B4-BE49-F238E27FC236}">
                    <a16:creationId xmlns:a16="http://schemas.microsoft.com/office/drawing/2014/main" id="{6D5CA406-3497-3A1B-01B5-C043D6BBFC1F}"/>
                  </a:ext>
                </a:extLst>
              </p:cNvPr>
              <p:cNvSpPr>
                <a:spLocks noChangeArrowheads="1"/>
              </p:cNvSpPr>
              <p:nvPr/>
            </p:nvSpPr>
            <p:spPr bwMode="auto">
              <a:xfrm>
                <a:off x="-67" y="2269"/>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24" name="Oval 1525">
                <a:extLst>
                  <a:ext uri="{FF2B5EF4-FFF2-40B4-BE49-F238E27FC236}">
                    <a16:creationId xmlns:a16="http://schemas.microsoft.com/office/drawing/2014/main" id="{54AB178E-B0F2-61BD-EEB4-3307320EE77E}"/>
                  </a:ext>
                </a:extLst>
              </p:cNvPr>
              <p:cNvSpPr>
                <a:spLocks noChangeArrowheads="1"/>
              </p:cNvSpPr>
              <p:nvPr/>
            </p:nvSpPr>
            <p:spPr bwMode="auto">
              <a:xfrm>
                <a:off x="-67" y="2385"/>
                <a:ext cx="72" cy="77"/>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25" name="Oval 1526">
                <a:extLst>
                  <a:ext uri="{FF2B5EF4-FFF2-40B4-BE49-F238E27FC236}">
                    <a16:creationId xmlns:a16="http://schemas.microsoft.com/office/drawing/2014/main" id="{E5B65B72-C189-30FE-94A0-13E80B7DA8D4}"/>
                  </a:ext>
                </a:extLst>
              </p:cNvPr>
              <p:cNvSpPr>
                <a:spLocks noChangeArrowheads="1"/>
              </p:cNvSpPr>
              <p:nvPr/>
            </p:nvSpPr>
            <p:spPr bwMode="auto">
              <a:xfrm>
                <a:off x="-181" y="2385"/>
                <a:ext cx="72" cy="77"/>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26" name="Oval 1527">
                <a:extLst>
                  <a:ext uri="{FF2B5EF4-FFF2-40B4-BE49-F238E27FC236}">
                    <a16:creationId xmlns:a16="http://schemas.microsoft.com/office/drawing/2014/main" id="{5EB34579-EDAE-CF0E-417C-C233C9448C3A}"/>
                  </a:ext>
                </a:extLst>
              </p:cNvPr>
              <p:cNvSpPr>
                <a:spLocks noChangeArrowheads="1"/>
              </p:cNvSpPr>
              <p:nvPr/>
            </p:nvSpPr>
            <p:spPr bwMode="auto">
              <a:xfrm>
                <a:off x="-181" y="2269"/>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27" name="Oval 1528">
                <a:extLst>
                  <a:ext uri="{FF2B5EF4-FFF2-40B4-BE49-F238E27FC236}">
                    <a16:creationId xmlns:a16="http://schemas.microsoft.com/office/drawing/2014/main" id="{C6040DF7-AE8A-ABD1-E894-300A1E83B227}"/>
                  </a:ext>
                </a:extLst>
              </p:cNvPr>
              <p:cNvSpPr>
                <a:spLocks noChangeArrowheads="1"/>
              </p:cNvSpPr>
              <p:nvPr/>
            </p:nvSpPr>
            <p:spPr bwMode="auto">
              <a:xfrm>
                <a:off x="-67" y="2504"/>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28" name="Oval 1529">
                <a:extLst>
                  <a:ext uri="{FF2B5EF4-FFF2-40B4-BE49-F238E27FC236}">
                    <a16:creationId xmlns:a16="http://schemas.microsoft.com/office/drawing/2014/main" id="{10879110-C319-7A87-9676-D2DF59F8E383}"/>
                  </a:ext>
                </a:extLst>
              </p:cNvPr>
              <p:cNvSpPr>
                <a:spLocks noChangeArrowheads="1"/>
              </p:cNvSpPr>
              <p:nvPr/>
            </p:nvSpPr>
            <p:spPr bwMode="auto">
              <a:xfrm>
                <a:off x="-67" y="2622"/>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29" name="Oval 1530">
                <a:extLst>
                  <a:ext uri="{FF2B5EF4-FFF2-40B4-BE49-F238E27FC236}">
                    <a16:creationId xmlns:a16="http://schemas.microsoft.com/office/drawing/2014/main" id="{ABF0802C-EC65-D987-A988-E0FFC1FE3327}"/>
                  </a:ext>
                </a:extLst>
              </p:cNvPr>
              <p:cNvSpPr>
                <a:spLocks noChangeArrowheads="1"/>
              </p:cNvSpPr>
              <p:nvPr/>
            </p:nvSpPr>
            <p:spPr bwMode="auto">
              <a:xfrm>
                <a:off x="-67" y="2738"/>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30" name="Oval 1531">
                <a:extLst>
                  <a:ext uri="{FF2B5EF4-FFF2-40B4-BE49-F238E27FC236}">
                    <a16:creationId xmlns:a16="http://schemas.microsoft.com/office/drawing/2014/main" id="{772E0481-0509-3DA6-6647-CFBE9726F8C9}"/>
                  </a:ext>
                </a:extLst>
              </p:cNvPr>
              <p:cNvSpPr>
                <a:spLocks noChangeArrowheads="1"/>
              </p:cNvSpPr>
              <p:nvPr/>
            </p:nvSpPr>
            <p:spPr bwMode="auto">
              <a:xfrm>
                <a:off x="-67" y="2856"/>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31" name="Oval 1532">
                <a:extLst>
                  <a:ext uri="{FF2B5EF4-FFF2-40B4-BE49-F238E27FC236}">
                    <a16:creationId xmlns:a16="http://schemas.microsoft.com/office/drawing/2014/main" id="{A60F0AF5-3BDD-8EF9-FF8E-34A196FB60D2}"/>
                  </a:ext>
                </a:extLst>
              </p:cNvPr>
              <p:cNvSpPr>
                <a:spLocks noChangeArrowheads="1"/>
              </p:cNvSpPr>
              <p:nvPr/>
            </p:nvSpPr>
            <p:spPr bwMode="auto">
              <a:xfrm>
                <a:off x="-67" y="2972"/>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32" name="Oval 1533">
                <a:extLst>
                  <a:ext uri="{FF2B5EF4-FFF2-40B4-BE49-F238E27FC236}">
                    <a16:creationId xmlns:a16="http://schemas.microsoft.com/office/drawing/2014/main" id="{629F80E9-BDCD-6C84-BF52-57CC621559FF}"/>
                  </a:ext>
                </a:extLst>
              </p:cNvPr>
              <p:cNvSpPr>
                <a:spLocks noChangeArrowheads="1"/>
              </p:cNvSpPr>
              <p:nvPr/>
            </p:nvSpPr>
            <p:spPr bwMode="auto">
              <a:xfrm>
                <a:off x="-67" y="3090"/>
                <a:ext cx="72" cy="75"/>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33" name="Oval 1534">
                <a:extLst>
                  <a:ext uri="{FF2B5EF4-FFF2-40B4-BE49-F238E27FC236}">
                    <a16:creationId xmlns:a16="http://schemas.microsoft.com/office/drawing/2014/main" id="{1050A408-B5D5-5740-2862-056BC24E03D2}"/>
                  </a:ext>
                </a:extLst>
              </p:cNvPr>
              <p:cNvSpPr>
                <a:spLocks noChangeArrowheads="1"/>
              </p:cNvSpPr>
              <p:nvPr/>
            </p:nvSpPr>
            <p:spPr bwMode="auto">
              <a:xfrm>
                <a:off x="-67" y="3209"/>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34" name="Oval 1535">
                <a:extLst>
                  <a:ext uri="{FF2B5EF4-FFF2-40B4-BE49-F238E27FC236}">
                    <a16:creationId xmlns:a16="http://schemas.microsoft.com/office/drawing/2014/main" id="{6213831A-7859-5230-68E9-2E94F8B0F92A}"/>
                  </a:ext>
                </a:extLst>
              </p:cNvPr>
              <p:cNvSpPr>
                <a:spLocks noChangeArrowheads="1"/>
              </p:cNvSpPr>
              <p:nvPr/>
            </p:nvSpPr>
            <p:spPr bwMode="auto">
              <a:xfrm>
                <a:off x="43" y="977"/>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35" name="Oval 1536">
                <a:extLst>
                  <a:ext uri="{FF2B5EF4-FFF2-40B4-BE49-F238E27FC236}">
                    <a16:creationId xmlns:a16="http://schemas.microsoft.com/office/drawing/2014/main" id="{1D58C81B-166D-2370-671D-9D62073BFDEB}"/>
                  </a:ext>
                </a:extLst>
              </p:cNvPr>
              <p:cNvSpPr>
                <a:spLocks noChangeArrowheads="1"/>
              </p:cNvSpPr>
              <p:nvPr/>
            </p:nvSpPr>
            <p:spPr bwMode="auto">
              <a:xfrm>
                <a:off x="43" y="1096"/>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36" name="Oval 1537">
                <a:extLst>
                  <a:ext uri="{FF2B5EF4-FFF2-40B4-BE49-F238E27FC236}">
                    <a16:creationId xmlns:a16="http://schemas.microsoft.com/office/drawing/2014/main" id="{0E0B6064-EA7E-9B19-3997-3E6FA07A70F5}"/>
                  </a:ext>
                </a:extLst>
              </p:cNvPr>
              <p:cNvSpPr>
                <a:spLocks noChangeArrowheads="1"/>
              </p:cNvSpPr>
              <p:nvPr/>
            </p:nvSpPr>
            <p:spPr bwMode="auto">
              <a:xfrm>
                <a:off x="43" y="1212"/>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37" name="Oval 1538">
                <a:extLst>
                  <a:ext uri="{FF2B5EF4-FFF2-40B4-BE49-F238E27FC236}">
                    <a16:creationId xmlns:a16="http://schemas.microsoft.com/office/drawing/2014/main" id="{D4AC2248-CFE6-671B-C38F-7ADB755B7AE4}"/>
                  </a:ext>
                </a:extLst>
              </p:cNvPr>
              <p:cNvSpPr>
                <a:spLocks noChangeArrowheads="1"/>
              </p:cNvSpPr>
              <p:nvPr/>
            </p:nvSpPr>
            <p:spPr bwMode="auto">
              <a:xfrm>
                <a:off x="43" y="1330"/>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38" name="Oval 1539">
                <a:extLst>
                  <a:ext uri="{FF2B5EF4-FFF2-40B4-BE49-F238E27FC236}">
                    <a16:creationId xmlns:a16="http://schemas.microsoft.com/office/drawing/2014/main" id="{98DCBE86-F9CB-FABB-5DD5-D188C10991A0}"/>
                  </a:ext>
                </a:extLst>
              </p:cNvPr>
              <p:cNvSpPr>
                <a:spLocks noChangeArrowheads="1"/>
              </p:cNvSpPr>
              <p:nvPr/>
            </p:nvSpPr>
            <p:spPr bwMode="auto">
              <a:xfrm>
                <a:off x="43" y="1448"/>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39" name="Oval 1540">
                <a:extLst>
                  <a:ext uri="{FF2B5EF4-FFF2-40B4-BE49-F238E27FC236}">
                    <a16:creationId xmlns:a16="http://schemas.microsoft.com/office/drawing/2014/main" id="{F8BF0545-F63B-677F-DB27-4ACEC43EF7BC}"/>
                  </a:ext>
                </a:extLst>
              </p:cNvPr>
              <p:cNvSpPr>
                <a:spLocks noChangeArrowheads="1"/>
              </p:cNvSpPr>
              <p:nvPr/>
            </p:nvSpPr>
            <p:spPr bwMode="auto">
              <a:xfrm>
                <a:off x="43" y="1564"/>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40" name="Oval 1541">
                <a:extLst>
                  <a:ext uri="{FF2B5EF4-FFF2-40B4-BE49-F238E27FC236}">
                    <a16:creationId xmlns:a16="http://schemas.microsoft.com/office/drawing/2014/main" id="{79E6D9B8-114C-D04E-FB9E-355B6128A418}"/>
                  </a:ext>
                </a:extLst>
              </p:cNvPr>
              <p:cNvSpPr>
                <a:spLocks noChangeArrowheads="1"/>
              </p:cNvSpPr>
              <p:nvPr/>
            </p:nvSpPr>
            <p:spPr bwMode="auto">
              <a:xfrm>
                <a:off x="43" y="1682"/>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41" name="Oval 1542">
                <a:extLst>
                  <a:ext uri="{FF2B5EF4-FFF2-40B4-BE49-F238E27FC236}">
                    <a16:creationId xmlns:a16="http://schemas.microsoft.com/office/drawing/2014/main" id="{1AEC25F5-6D41-53D2-0693-6877C774C532}"/>
                  </a:ext>
                </a:extLst>
              </p:cNvPr>
              <p:cNvSpPr>
                <a:spLocks noChangeArrowheads="1"/>
              </p:cNvSpPr>
              <p:nvPr/>
            </p:nvSpPr>
            <p:spPr bwMode="auto">
              <a:xfrm>
                <a:off x="43" y="1799"/>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42" name="Oval 1543">
                <a:extLst>
                  <a:ext uri="{FF2B5EF4-FFF2-40B4-BE49-F238E27FC236}">
                    <a16:creationId xmlns:a16="http://schemas.microsoft.com/office/drawing/2014/main" id="{A3563684-988A-68CC-651B-DFD99D7AF727}"/>
                  </a:ext>
                </a:extLst>
              </p:cNvPr>
              <p:cNvSpPr>
                <a:spLocks noChangeArrowheads="1"/>
              </p:cNvSpPr>
              <p:nvPr/>
            </p:nvSpPr>
            <p:spPr bwMode="auto">
              <a:xfrm>
                <a:off x="43" y="1917"/>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43" name="Oval 1544">
                <a:extLst>
                  <a:ext uri="{FF2B5EF4-FFF2-40B4-BE49-F238E27FC236}">
                    <a16:creationId xmlns:a16="http://schemas.microsoft.com/office/drawing/2014/main" id="{0472288B-4AAD-382E-2CD1-F1827F0C353D}"/>
                  </a:ext>
                </a:extLst>
              </p:cNvPr>
              <p:cNvSpPr>
                <a:spLocks noChangeArrowheads="1"/>
              </p:cNvSpPr>
              <p:nvPr/>
            </p:nvSpPr>
            <p:spPr bwMode="auto">
              <a:xfrm>
                <a:off x="43" y="2035"/>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44" name="Oval 1545">
                <a:extLst>
                  <a:ext uri="{FF2B5EF4-FFF2-40B4-BE49-F238E27FC236}">
                    <a16:creationId xmlns:a16="http://schemas.microsoft.com/office/drawing/2014/main" id="{79A9A60F-0A6C-8689-4E4F-4ECE1C6EAE54}"/>
                  </a:ext>
                </a:extLst>
              </p:cNvPr>
              <p:cNvSpPr>
                <a:spLocks noChangeArrowheads="1"/>
              </p:cNvSpPr>
              <p:nvPr/>
            </p:nvSpPr>
            <p:spPr bwMode="auto">
              <a:xfrm>
                <a:off x="43" y="2151"/>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45" name="Oval 1546">
                <a:extLst>
                  <a:ext uri="{FF2B5EF4-FFF2-40B4-BE49-F238E27FC236}">
                    <a16:creationId xmlns:a16="http://schemas.microsoft.com/office/drawing/2014/main" id="{5099F0CF-FEF5-8954-31EC-284079F1F553}"/>
                  </a:ext>
                </a:extLst>
              </p:cNvPr>
              <p:cNvSpPr>
                <a:spLocks noChangeArrowheads="1"/>
              </p:cNvSpPr>
              <p:nvPr/>
            </p:nvSpPr>
            <p:spPr bwMode="auto">
              <a:xfrm>
                <a:off x="43" y="2269"/>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46" name="Oval 1547">
                <a:extLst>
                  <a:ext uri="{FF2B5EF4-FFF2-40B4-BE49-F238E27FC236}">
                    <a16:creationId xmlns:a16="http://schemas.microsoft.com/office/drawing/2014/main" id="{FF59B275-62B7-BA1C-907A-1DF2F8D90A03}"/>
                  </a:ext>
                </a:extLst>
              </p:cNvPr>
              <p:cNvSpPr>
                <a:spLocks noChangeArrowheads="1"/>
              </p:cNvSpPr>
              <p:nvPr/>
            </p:nvSpPr>
            <p:spPr bwMode="auto">
              <a:xfrm>
                <a:off x="43" y="2385"/>
                <a:ext cx="72" cy="77"/>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47" name="Oval 1548">
                <a:extLst>
                  <a:ext uri="{FF2B5EF4-FFF2-40B4-BE49-F238E27FC236}">
                    <a16:creationId xmlns:a16="http://schemas.microsoft.com/office/drawing/2014/main" id="{D13A977F-5042-8856-07EF-CDE2CED2346E}"/>
                  </a:ext>
                </a:extLst>
              </p:cNvPr>
              <p:cNvSpPr>
                <a:spLocks noChangeArrowheads="1"/>
              </p:cNvSpPr>
              <p:nvPr/>
            </p:nvSpPr>
            <p:spPr bwMode="auto">
              <a:xfrm>
                <a:off x="43" y="2504"/>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48" name="Oval 1549">
                <a:extLst>
                  <a:ext uri="{FF2B5EF4-FFF2-40B4-BE49-F238E27FC236}">
                    <a16:creationId xmlns:a16="http://schemas.microsoft.com/office/drawing/2014/main" id="{A6F30838-6407-E138-3C3D-8825B5FADC70}"/>
                  </a:ext>
                </a:extLst>
              </p:cNvPr>
              <p:cNvSpPr>
                <a:spLocks noChangeArrowheads="1"/>
              </p:cNvSpPr>
              <p:nvPr/>
            </p:nvSpPr>
            <p:spPr bwMode="auto">
              <a:xfrm>
                <a:off x="43" y="2622"/>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49" name="Oval 1550">
                <a:extLst>
                  <a:ext uri="{FF2B5EF4-FFF2-40B4-BE49-F238E27FC236}">
                    <a16:creationId xmlns:a16="http://schemas.microsoft.com/office/drawing/2014/main" id="{F0A4422D-5561-BEBD-B1F7-0B7527E0777B}"/>
                  </a:ext>
                </a:extLst>
              </p:cNvPr>
              <p:cNvSpPr>
                <a:spLocks noChangeArrowheads="1"/>
              </p:cNvSpPr>
              <p:nvPr/>
            </p:nvSpPr>
            <p:spPr bwMode="auto">
              <a:xfrm>
                <a:off x="43" y="2738"/>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50" name="Oval 1551">
                <a:extLst>
                  <a:ext uri="{FF2B5EF4-FFF2-40B4-BE49-F238E27FC236}">
                    <a16:creationId xmlns:a16="http://schemas.microsoft.com/office/drawing/2014/main" id="{3A0E742C-644D-87ED-0400-1F191BCD8EC0}"/>
                  </a:ext>
                </a:extLst>
              </p:cNvPr>
              <p:cNvSpPr>
                <a:spLocks noChangeArrowheads="1"/>
              </p:cNvSpPr>
              <p:nvPr/>
            </p:nvSpPr>
            <p:spPr bwMode="auto">
              <a:xfrm>
                <a:off x="43" y="2856"/>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51" name="Oval 1552">
                <a:extLst>
                  <a:ext uri="{FF2B5EF4-FFF2-40B4-BE49-F238E27FC236}">
                    <a16:creationId xmlns:a16="http://schemas.microsoft.com/office/drawing/2014/main" id="{7B37F76E-D1C3-A637-8CC5-BDD7D5258F96}"/>
                  </a:ext>
                </a:extLst>
              </p:cNvPr>
              <p:cNvSpPr>
                <a:spLocks noChangeArrowheads="1"/>
              </p:cNvSpPr>
              <p:nvPr/>
            </p:nvSpPr>
            <p:spPr bwMode="auto">
              <a:xfrm>
                <a:off x="43" y="2972"/>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52" name="Oval 1553">
                <a:extLst>
                  <a:ext uri="{FF2B5EF4-FFF2-40B4-BE49-F238E27FC236}">
                    <a16:creationId xmlns:a16="http://schemas.microsoft.com/office/drawing/2014/main" id="{1E3DADDD-9580-A0E0-7264-84C09C22AA07}"/>
                  </a:ext>
                </a:extLst>
              </p:cNvPr>
              <p:cNvSpPr>
                <a:spLocks noChangeArrowheads="1"/>
              </p:cNvSpPr>
              <p:nvPr/>
            </p:nvSpPr>
            <p:spPr bwMode="auto">
              <a:xfrm>
                <a:off x="43" y="3090"/>
                <a:ext cx="72" cy="75"/>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53" name="Oval 1554">
                <a:extLst>
                  <a:ext uri="{FF2B5EF4-FFF2-40B4-BE49-F238E27FC236}">
                    <a16:creationId xmlns:a16="http://schemas.microsoft.com/office/drawing/2014/main" id="{3F801487-58AB-73D4-B695-8CCB4C5C0879}"/>
                  </a:ext>
                </a:extLst>
              </p:cNvPr>
              <p:cNvSpPr>
                <a:spLocks noChangeArrowheads="1"/>
              </p:cNvSpPr>
              <p:nvPr/>
            </p:nvSpPr>
            <p:spPr bwMode="auto">
              <a:xfrm>
                <a:off x="43" y="3209"/>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54" name="Oval 1555">
                <a:extLst>
                  <a:ext uri="{FF2B5EF4-FFF2-40B4-BE49-F238E27FC236}">
                    <a16:creationId xmlns:a16="http://schemas.microsoft.com/office/drawing/2014/main" id="{66582106-3910-51C6-4FDC-84FAF2B4E28B}"/>
                  </a:ext>
                </a:extLst>
              </p:cNvPr>
              <p:cNvSpPr>
                <a:spLocks noChangeArrowheads="1"/>
              </p:cNvSpPr>
              <p:nvPr/>
            </p:nvSpPr>
            <p:spPr bwMode="auto">
              <a:xfrm>
                <a:off x="159" y="977"/>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55" name="Oval 1556">
                <a:extLst>
                  <a:ext uri="{FF2B5EF4-FFF2-40B4-BE49-F238E27FC236}">
                    <a16:creationId xmlns:a16="http://schemas.microsoft.com/office/drawing/2014/main" id="{507AB72B-9841-B809-37B0-8C9C34EDE92B}"/>
                  </a:ext>
                </a:extLst>
              </p:cNvPr>
              <p:cNvSpPr>
                <a:spLocks noChangeArrowheads="1"/>
              </p:cNvSpPr>
              <p:nvPr/>
            </p:nvSpPr>
            <p:spPr bwMode="auto">
              <a:xfrm>
                <a:off x="159" y="1096"/>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56" name="Oval 1557">
                <a:extLst>
                  <a:ext uri="{FF2B5EF4-FFF2-40B4-BE49-F238E27FC236}">
                    <a16:creationId xmlns:a16="http://schemas.microsoft.com/office/drawing/2014/main" id="{13CD8473-A386-20E3-91AF-CC348EEF7A9F}"/>
                  </a:ext>
                </a:extLst>
              </p:cNvPr>
              <p:cNvSpPr>
                <a:spLocks noChangeArrowheads="1"/>
              </p:cNvSpPr>
              <p:nvPr/>
            </p:nvSpPr>
            <p:spPr bwMode="auto">
              <a:xfrm>
                <a:off x="159" y="1212"/>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57" name="Oval 1558">
                <a:extLst>
                  <a:ext uri="{FF2B5EF4-FFF2-40B4-BE49-F238E27FC236}">
                    <a16:creationId xmlns:a16="http://schemas.microsoft.com/office/drawing/2014/main" id="{88655ED2-967F-135E-C531-D43F523DDD41}"/>
                  </a:ext>
                </a:extLst>
              </p:cNvPr>
              <p:cNvSpPr>
                <a:spLocks noChangeArrowheads="1"/>
              </p:cNvSpPr>
              <p:nvPr/>
            </p:nvSpPr>
            <p:spPr bwMode="auto">
              <a:xfrm>
                <a:off x="159" y="1330"/>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58" name="Oval 1559">
                <a:extLst>
                  <a:ext uri="{FF2B5EF4-FFF2-40B4-BE49-F238E27FC236}">
                    <a16:creationId xmlns:a16="http://schemas.microsoft.com/office/drawing/2014/main" id="{8D083F8E-129B-7C3A-0D62-2EE9185A883F}"/>
                  </a:ext>
                </a:extLst>
              </p:cNvPr>
              <p:cNvSpPr>
                <a:spLocks noChangeArrowheads="1"/>
              </p:cNvSpPr>
              <p:nvPr/>
            </p:nvSpPr>
            <p:spPr bwMode="auto">
              <a:xfrm>
                <a:off x="159" y="1448"/>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59" name="Oval 1560">
                <a:extLst>
                  <a:ext uri="{FF2B5EF4-FFF2-40B4-BE49-F238E27FC236}">
                    <a16:creationId xmlns:a16="http://schemas.microsoft.com/office/drawing/2014/main" id="{84B7B627-BC8B-6637-37F9-8E031A8858CC}"/>
                  </a:ext>
                </a:extLst>
              </p:cNvPr>
              <p:cNvSpPr>
                <a:spLocks noChangeArrowheads="1"/>
              </p:cNvSpPr>
              <p:nvPr/>
            </p:nvSpPr>
            <p:spPr bwMode="auto">
              <a:xfrm>
                <a:off x="159" y="1564"/>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60" name="Oval 1561">
                <a:extLst>
                  <a:ext uri="{FF2B5EF4-FFF2-40B4-BE49-F238E27FC236}">
                    <a16:creationId xmlns:a16="http://schemas.microsoft.com/office/drawing/2014/main" id="{E3B9EF22-2640-86BB-5F24-AF0E6AB4188B}"/>
                  </a:ext>
                </a:extLst>
              </p:cNvPr>
              <p:cNvSpPr>
                <a:spLocks noChangeArrowheads="1"/>
              </p:cNvSpPr>
              <p:nvPr/>
            </p:nvSpPr>
            <p:spPr bwMode="auto">
              <a:xfrm>
                <a:off x="159" y="1682"/>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61" name="Oval 1562">
                <a:extLst>
                  <a:ext uri="{FF2B5EF4-FFF2-40B4-BE49-F238E27FC236}">
                    <a16:creationId xmlns:a16="http://schemas.microsoft.com/office/drawing/2014/main" id="{E630AF3E-1497-C3E6-889A-4E905EF23F98}"/>
                  </a:ext>
                </a:extLst>
              </p:cNvPr>
              <p:cNvSpPr>
                <a:spLocks noChangeArrowheads="1"/>
              </p:cNvSpPr>
              <p:nvPr/>
            </p:nvSpPr>
            <p:spPr bwMode="auto">
              <a:xfrm>
                <a:off x="159" y="1799"/>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62" name="Oval 1563">
                <a:extLst>
                  <a:ext uri="{FF2B5EF4-FFF2-40B4-BE49-F238E27FC236}">
                    <a16:creationId xmlns:a16="http://schemas.microsoft.com/office/drawing/2014/main" id="{F2932D5C-107B-B88D-2D8B-19EE3DEB832D}"/>
                  </a:ext>
                </a:extLst>
              </p:cNvPr>
              <p:cNvSpPr>
                <a:spLocks noChangeArrowheads="1"/>
              </p:cNvSpPr>
              <p:nvPr/>
            </p:nvSpPr>
            <p:spPr bwMode="auto">
              <a:xfrm>
                <a:off x="159" y="1917"/>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63" name="Oval 1564">
                <a:extLst>
                  <a:ext uri="{FF2B5EF4-FFF2-40B4-BE49-F238E27FC236}">
                    <a16:creationId xmlns:a16="http://schemas.microsoft.com/office/drawing/2014/main" id="{D981E0EF-435C-C24B-C309-451635DC7BA9}"/>
                  </a:ext>
                </a:extLst>
              </p:cNvPr>
              <p:cNvSpPr>
                <a:spLocks noChangeArrowheads="1"/>
              </p:cNvSpPr>
              <p:nvPr/>
            </p:nvSpPr>
            <p:spPr bwMode="auto">
              <a:xfrm>
                <a:off x="159" y="2035"/>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64" name="Oval 1565">
                <a:extLst>
                  <a:ext uri="{FF2B5EF4-FFF2-40B4-BE49-F238E27FC236}">
                    <a16:creationId xmlns:a16="http://schemas.microsoft.com/office/drawing/2014/main" id="{3D4779C7-2CFD-AC67-3DDB-B3BCE52EA9F0}"/>
                  </a:ext>
                </a:extLst>
              </p:cNvPr>
              <p:cNvSpPr>
                <a:spLocks noChangeArrowheads="1"/>
              </p:cNvSpPr>
              <p:nvPr/>
            </p:nvSpPr>
            <p:spPr bwMode="auto">
              <a:xfrm>
                <a:off x="159" y="2151"/>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65" name="Oval 1566">
                <a:extLst>
                  <a:ext uri="{FF2B5EF4-FFF2-40B4-BE49-F238E27FC236}">
                    <a16:creationId xmlns:a16="http://schemas.microsoft.com/office/drawing/2014/main" id="{86955EED-4467-F38B-81BD-CEE5081DB37F}"/>
                  </a:ext>
                </a:extLst>
              </p:cNvPr>
              <p:cNvSpPr>
                <a:spLocks noChangeArrowheads="1"/>
              </p:cNvSpPr>
              <p:nvPr/>
            </p:nvSpPr>
            <p:spPr bwMode="auto">
              <a:xfrm>
                <a:off x="159" y="2269"/>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66" name="Oval 1567">
                <a:extLst>
                  <a:ext uri="{FF2B5EF4-FFF2-40B4-BE49-F238E27FC236}">
                    <a16:creationId xmlns:a16="http://schemas.microsoft.com/office/drawing/2014/main" id="{07E43933-AC1B-FB49-9DA2-F326A4D40E40}"/>
                  </a:ext>
                </a:extLst>
              </p:cNvPr>
              <p:cNvSpPr>
                <a:spLocks noChangeArrowheads="1"/>
              </p:cNvSpPr>
              <p:nvPr/>
            </p:nvSpPr>
            <p:spPr bwMode="auto">
              <a:xfrm>
                <a:off x="159" y="2385"/>
                <a:ext cx="72" cy="77"/>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67" name="Oval 1568">
                <a:extLst>
                  <a:ext uri="{FF2B5EF4-FFF2-40B4-BE49-F238E27FC236}">
                    <a16:creationId xmlns:a16="http://schemas.microsoft.com/office/drawing/2014/main" id="{B71805DB-C291-F04F-DCED-4D9FA148DDA8}"/>
                  </a:ext>
                </a:extLst>
              </p:cNvPr>
              <p:cNvSpPr>
                <a:spLocks noChangeArrowheads="1"/>
              </p:cNvSpPr>
              <p:nvPr/>
            </p:nvSpPr>
            <p:spPr bwMode="auto">
              <a:xfrm>
                <a:off x="159" y="2504"/>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68" name="Oval 1569">
                <a:extLst>
                  <a:ext uri="{FF2B5EF4-FFF2-40B4-BE49-F238E27FC236}">
                    <a16:creationId xmlns:a16="http://schemas.microsoft.com/office/drawing/2014/main" id="{E4379820-499E-F800-CF46-04B168BFEEFF}"/>
                  </a:ext>
                </a:extLst>
              </p:cNvPr>
              <p:cNvSpPr>
                <a:spLocks noChangeArrowheads="1"/>
              </p:cNvSpPr>
              <p:nvPr/>
            </p:nvSpPr>
            <p:spPr bwMode="auto">
              <a:xfrm>
                <a:off x="159" y="2622"/>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69" name="Oval 1570">
                <a:extLst>
                  <a:ext uri="{FF2B5EF4-FFF2-40B4-BE49-F238E27FC236}">
                    <a16:creationId xmlns:a16="http://schemas.microsoft.com/office/drawing/2014/main" id="{A542B112-3959-7BB8-59FB-8E35C5CDD05C}"/>
                  </a:ext>
                </a:extLst>
              </p:cNvPr>
              <p:cNvSpPr>
                <a:spLocks noChangeArrowheads="1"/>
              </p:cNvSpPr>
              <p:nvPr/>
            </p:nvSpPr>
            <p:spPr bwMode="auto">
              <a:xfrm>
                <a:off x="159" y="2738"/>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70" name="Oval 1571">
                <a:extLst>
                  <a:ext uri="{FF2B5EF4-FFF2-40B4-BE49-F238E27FC236}">
                    <a16:creationId xmlns:a16="http://schemas.microsoft.com/office/drawing/2014/main" id="{D53E7C9C-708D-BC72-6578-5A35F47FE112}"/>
                  </a:ext>
                </a:extLst>
              </p:cNvPr>
              <p:cNvSpPr>
                <a:spLocks noChangeArrowheads="1"/>
              </p:cNvSpPr>
              <p:nvPr/>
            </p:nvSpPr>
            <p:spPr bwMode="auto">
              <a:xfrm>
                <a:off x="159" y="2856"/>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71" name="Oval 1572">
                <a:extLst>
                  <a:ext uri="{FF2B5EF4-FFF2-40B4-BE49-F238E27FC236}">
                    <a16:creationId xmlns:a16="http://schemas.microsoft.com/office/drawing/2014/main" id="{27E74C00-4CE0-76D1-28E8-4BB6A6F4E250}"/>
                  </a:ext>
                </a:extLst>
              </p:cNvPr>
              <p:cNvSpPr>
                <a:spLocks noChangeArrowheads="1"/>
              </p:cNvSpPr>
              <p:nvPr/>
            </p:nvSpPr>
            <p:spPr bwMode="auto">
              <a:xfrm>
                <a:off x="159" y="2972"/>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72" name="Oval 1573">
                <a:extLst>
                  <a:ext uri="{FF2B5EF4-FFF2-40B4-BE49-F238E27FC236}">
                    <a16:creationId xmlns:a16="http://schemas.microsoft.com/office/drawing/2014/main" id="{E08F987C-3FBF-4E54-120B-B88A6265E9E5}"/>
                  </a:ext>
                </a:extLst>
              </p:cNvPr>
              <p:cNvSpPr>
                <a:spLocks noChangeArrowheads="1"/>
              </p:cNvSpPr>
              <p:nvPr/>
            </p:nvSpPr>
            <p:spPr bwMode="auto">
              <a:xfrm>
                <a:off x="159" y="3090"/>
                <a:ext cx="72" cy="75"/>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73" name="Oval 1574">
                <a:extLst>
                  <a:ext uri="{FF2B5EF4-FFF2-40B4-BE49-F238E27FC236}">
                    <a16:creationId xmlns:a16="http://schemas.microsoft.com/office/drawing/2014/main" id="{65C8781B-DB9D-A2C9-AD58-8709E584E628}"/>
                  </a:ext>
                </a:extLst>
              </p:cNvPr>
              <p:cNvSpPr>
                <a:spLocks noChangeArrowheads="1"/>
              </p:cNvSpPr>
              <p:nvPr/>
            </p:nvSpPr>
            <p:spPr bwMode="auto">
              <a:xfrm>
                <a:off x="159" y="3209"/>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74" name="Oval 1575">
                <a:extLst>
                  <a:ext uri="{FF2B5EF4-FFF2-40B4-BE49-F238E27FC236}">
                    <a16:creationId xmlns:a16="http://schemas.microsoft.com/office/drawing/2014/main" id="{F0712710-DA47-EB01-BFC8-059317C26E67}"/>
                  </a:ext>
                </a:extLst>
              </p:cNvPr>
              <p:cNvSpPr>
                <a:spLocks noChangeArrowheads="1"/>
              </p:cNvSpPr>
              <p:nvPr/>
            </p:nvSpPr>
            <p:spPr bwMode="auto">
              <a:xfrm>
                <a:off x="272" y="1096"/>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75" name="Oval 1576">
                <a:extLst>
                  <a:ext uri="{FF2B5EF4-FFF2-40B4-BE49-F238E27FC236}">
                    <a16:creationId xmlns:a16="http://schemas.microsoft.com/office/drawing/2014/main" id="{253032C1-76C1-44B3-18E6-34AFFAAAD512}"/>
                  </a:ext>
                </a:extLst>
              </p:cNvPr>
              <p:cNvSpPr>
                <a:spLocks noChangeArrowheads="1"/>
              </p:cNvSpPr>
              <p:nvPr/>
            </p:nvSpPr>
            <p:spPr bwMode="auto">
              <a:xfrm>
                <a:off x="272" y="1212"/>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76" name="Oval 1577">
                <a:extLst>
                  <a:ext uri="{FF2B5EF4-FFF2-40B4-BE49-F238E27FC236}">
                    <a16:creationId xmlns:a16="http://schemas.microsoft.com/office/drawing/2014/main" id="{AC1A946A-CF02-EFDD-6072-A7A72C7401EF}"/>
                  </a:ext>
                </a:extLst>
              </p:cNvPr>
              <p:cNvSpPr>
                <a:spLocks noChangeArrowheads="1"/>
              </p:cNvSpPr>
              <p:nvPr/>
            </p:nvSpPr>
            <p:spPr bwMode="auto">
              <a:xfrm>
                <a:off x="272" y="1330"/>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77" name="Oval 1578">
                <a:extLst>
                  <a:ext uri="{FF2B5EF4-FFF2-40B4-BE49-F238E27FC236}">
                    <a16:creationId xmlns:a16="http://schemas.microsoft.com/office/drawing/2014/main" id="{22C0929C-D448-7AAE-BC88-9128E2DDB269}"/>
                  </a:ext>
                </a:extLst>
              </p:cNvPr>
              <p:cNvSpPr>
                <a:spLocks noChangeArrowheads="1"/>
              </p:cNvSpPr>
              <p:nvPr/>
            </p:nvSpPr>
            <p:spPr bwMode="auto">
              <a:xfrm>
                <a:off x="272" y="1448"/>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78" name="Oval 1579">
                <a:extLst>
                  <a:ext uri="{FF2B5EF4-FFF2-40B4-BE49-F238E27FC236}">
                    <a16:creationId xmlns:a16="http://schemas.microsoft.com/office/drawing/2014/main" id="{6ADC49A7-7314-8FAE-8610-772AF5F971E7}"/>
                  </a:ext>
                </a:extLst>
              </p:cNvPr>
              <p:cNvSpPr>
                <a:spLocks noChangeArrowheads="1"/>
              </p:cNvSpPr>
              <p:nvPr/>
            </p:nvSpPr>
            <p:spPr bwMode="auto">
              <a:xfrm>
                <a:off x="272" y="1564"/>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79" name="Oval 1580">
                <a:extLst>
                  <a:ext uri="{FF2B5EF4-FFF2-40B4-BE49-F238E27FC236}">
                    <a16:creationId xmlns:a16="http://schemas.microsoft.com/office/drawing/2014/main" id="{E015F7FA-0A57-65D8-66A5-764C1525BBEF}"/>
                  </a:ext>
                </a:extLst>
              </p:cNvPr>
              <p:cNvSpPr>
                <a:spLocks noChangeArrowheads="1"/>
              </p:cNvSpPr>
              <p:nvPr/>
            </p:nvSpPr>
            <p:spPr bwMode="auto">
              <a:xfrm>
                <a:off x="272" y="1682"/>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80" name="Oval 1581">
                <a:extLst>
                  <a:ext uri="{FF2B5EF4-FFF2-40B4-BE49-F238E27FC236}">
                    <a16:creationId xmlns:a16="http://schemas.microsoft.com/office/drawing/2014/main" id="{12ABA1B2-3046-9D28-C911-7511D9F4AE85}"/>
                  </a:ext>
                </a:extLst>
              </p:cNvPr>
              <p:cNvSpPr>
                <a:spLocks noChangeArrowheads="1"/>
              </p:cNvSpPr>
              <p:nvPr/>
            </p:nvSpPr>
            <p:spPr bwMode="auto">
              <a:xfrm>
                <a:off x="272" y="1799"/>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81" name="Oval 1582">
                <a:extLst>
                  <a:ext uri="{FF2B5EF4-FFF2-40B4-BE49-F238E27FC236}">
                    <a16:creationId xmlns:a16="http://schemas.microsoft.com/office/drawing/2014/main" id="{63A53078-E934-37F1-6412-6167CA2C941C}"/>
                  </a:ext>
                </a:extLst>
              </p:cNvPr>
              <p:cNvSpPr>
                <a:spLocks noChangeArrowheads="1"/>
              </p:cNvSpPr>
              <p:nvPr/>
            </p:nvSpPr>
            <p:spPr bwMode="auto">
              <a:xfrm>
                <a:off x="272" y="1917"/>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82" name="Oval 1583">
                <a:extLst>
                  <a:ext uri="{FF2B5EF4-FFF2-40B4-BE49-F238E27FC236}">
                    <a16:creationId xmlns:a16="http://schemas.microsoft.com/office/drawing/2014/main" id="{85EAF370-6152-FC5E-B6B7-AE53E73346BA}"/>
                  </a:ext>
                </a:extLst>
              </p:cNvPr>
              <p:cNvSpPr>
                <a:spLocks noChangeArrowheads="1"/>
              </p:cNvSpPr>
              <p:nvPr/>
            </p:nvSpPr>
            <p:spPr bwMode="auto">
              <a:xfrm>
                <a:off x="272" y="2035"/>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83" name="Oval 1584">
                <a:extLst>
                  <a:ext uri="{FF2B5EF4-FFF2-40B4-BE49-F238E27FC236}">
                    <a16:creationId xmlns:a16="http://schemas.microsoft.com/office/drawing/2014/main" id="{F1E57B87-5B7C-934A-0A88-2C4348E9F818}"/>
                  </a:ext>
                </a:extLst>
              </p:cNvPr>
              <p:cNvSpPr>
                <a:spLocks noChangeArrowheads="1"/>
              </p:cNvSpPr>
              <p:nvPr/>
            </p:nvSpPr>
            <p:spPr bwMode="auto">
              <a:xfrm>
                <a:off x="272" y="2151"/>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84" name="Oval 1585">
                <a:extLst>
                  <a:ext uri="{FF2B5EF4-FFF2-40B4-BE49-F238E27FC236}">
                    <a16:creationId xmlns:a16="http://schemas.microsoft.com/office/drawing/2014/main" id="{4B5AFECF-6BEC-E405-2319-5E269782A6C7}"/>
                  </a:ext>
                </a:extLst>
              </p:cNvPr>
              <p:cNvSpPr>
                <a:spLocks noChangeArrowheads="1"/>
              </p:cNvSpPr>
              <p:nvPr/>
            </p:nvSpPr>
            <p:spPr bwMode="auto">
              <a:xfrm>
                <a:off x="272" y="2269"/>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85" name="Oval 1586">
                <a:extLst>
                  <a:ext uri="{FF2B5EF4-FFF2-40B4-BE49-F238E27FC236}">
                    <a16:creationId xmlns:a16="http://schemas.microsoft.com/office/drawing/2014/main" id="{C6528A48-C886-2C6F-83C9-60B91A3498C4}"/>
                  </a:ext>
                </a:extLst>
              </p:cNvPr>
              <p:cNvSpPr>
                <a:spLocks noChangeArrowheads="1"/>
              </p:cNvSpPr>
              <p:nvPr/>
            </p:nvSpPr>
            <p:spPr bwMode="auto">
              <a:xfrm>
                <a:off x="272" y="2385"/>
                <a:ext cx="72" cy="77"/>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86" name="Oval 1587">
                <a:extLst>
                  <a:ext uri="{FF2B5EF4-FFF2-40B4-BE49-F238E27FC236}">
                    <a16:creationId xmlns:a16="http://schemas.microsoft.com/office/drawing/2014/main" id="{D56D00D4-A2FF-ED97-7C1F-780315333B1D}"/>
                  </a:ext>
                </a:extLst>
              </p:cNvPr>
              <p:cNvSpPr>
                <a:spLocks noChangeArrowheads="1"/>
              </p:cNvSpPr>
              <p:nvPr/>
            </p:nvSpPr>
            <p:spPr bwMode="auto">
              <a:xfrm>
                <a:off x="272" y="2504"/>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87" name="Oval 1588">
                <a:extLst>
                  <a:ext uri="{FF2B5EF4-FFF2-40B4-BE49-F238E27FC236}">
                    <a16:creationId xmlns:a16="http://schemas.microsoft.com/office/drawing/2014/main" id="{2C6DB1C5-C360-1934-F600-8B2561C497EF}"/>
                  </a:ext>
                </a:extLst>
              </p:cNvPr>
              <p:cNvSpPr>
                <a:spLocks noChangeArrowheads="1"/>
              </p:cNvSpPr>
              <p:nvPr/>
            </p:nvSpPr>
            <p:spPr bwMode="auto">
              <a:xfrm>
                <a:off x="272" y="2622"/>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88" name="Oval 1589">
                <a:extLst>
                  <a:ext uri="{FF2B5EF4-FFF2-40B4-BE49-F238E27FC236}">
                    <a16:creationId xmlns:a16="http://schemas.microsoft.com/office/drawing/2014/main" id="{0F2F51F5-E217-DCCD-763A-F7C4D5CFF37F}"/>
                  </a:ext>
                </a:extLst>
              </p:cNvPr>
              <p:cNvSpPr>
                <a:spLocks noChangeArrowheads="1"/>
              </p:cNvSpPr>
              <p:nvPr/>
            </p:nvSpPr>
            <p:spPr bwMode="auto">
              <a:xfrm>
                <a:off x="272" y="2738"/>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89" name="Oval 1590">
                <a:extLst>
                  <a:ext uri="{FF2B5EF4-FFF2-40B4-BE49-F238E27FC236}">
                    <a16:creationId xmlns:a16="http://schemas.microsoft.com/office/drawing/2014/main" id="{3F472E58-FF65-B46F-4E16-E700C2B3EEE6}"/>
                  </a:ext>
                </a:extLst>
              </p:cNvPr>
              <p:cNvSpPr>
                <a:spLocks noChangeArrowheads="1"/>
              </p:cNvSpPr>
              <p:nvPr/>
            </p:nvSpPr>
            <p:spPr bwMode="auto">
              <a:xfrm>
                <a:off x="272" y="2856"/>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90" name="Oval 1591">
                <a:extLst>
                  <a:ext uri="{FF2B5EF4-FFF2-40B4-BE49-F238E27FC236}">
                    <a16:creationId xmlns:a16="http://schemas.microsoft.com/office/drawing/2014/main" id="{9F69764D-C702-264C-0667-3E3E931E14BD}"/>
                  </a:ext>
                </a:extLst>
              </p:cNvPr>
              <p:cNvSpPr>
                <a:spLocks noChangeArrowheads="1"/>
              </p:cNvSpPr>
              <p:nvPr/>
            </p:nvSpPr>
            <p:spPr bwMode="auto">
              <a:xfrm>
                <a:off x="272" y="2972"/>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91" name="Oval 1592">
                <a:extLst>
                  <a:ext uri="{FF2B5EF4-FFF2-40B4-BE49-F238E27FC236}">
                    <a16:creationId xmlns:a16="http://schemas.microsoft.com/office/drawing/2014/main" id="{1373585C-E4DE-EFC0-8436-999C1C3FE4D9}"/>
                  </a:ext>
                </a:extLst>
              </p:cNvPr>
              <p:cNvSpPr>
                <a:spLocks noChangeArrowheads="1"/>
              </p:cNvSpPr>
              <p:nvPr/>
            </p:nvSpPr>
            <p:spPr bwMode="auto">
              <a:xfrm>
                <a:off x="272" y="3090"/>
                <a:ext cx="72" cy="75"/>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92" name="Oval 1593">
                <a:extLst>
                  <a:ext uri="{FF2B5EF4-FFF2-40B4-BE49-F238E27FC236}">
                    <a16:creationId xmlns:a16="http://schemas.microsoft.com/office/drawing/2014/main" id="{4B31A364-BAF1-C89C-4277-37B48D9CB643}"/>
                  </a:ext>
                </a:extLst>
              </p:cNvPr>
              <p:cNvSpPr>
                <a:spLocks noChangeArrowheads="1"/>
              </p:cNvSpPr>
              <p:nvPr/>
            </p:nvSpPr>
            <p:spPr bwMode="auto">
              <a:xfrm>
                <a:off x="272" y="3209"/>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93" name="Oval 1594">
                <a:extLst>
                  <a:ext uri="{FF2B5EF4-FFF2-40B4-BE49-F238E27FC236}">
                    <a16:creationId xmlns:a16="http://schemas.microsoft.com/office/drawing/2014/main" id="{B6442D92-EF24-168C-1DD5-C4435400495A}"/>
                  </a:ext>
                </a:extLst>
              </p:cNvPr>
              <p:cNvSpPr>
                <a:spLocks noChangeArrowheads="1"/>
              </p:cNvSpPr>
              <p:nvPr/>
            </p:nvSpPr>
            <p:spPr bwMode="auto">
              <a:xfrm>
                <a:off x="378" y="1096"/>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94" name="Oval 1595">
                <a:extLst>
                  <a:ext uri="{FF2B5EF4-FFF2-40B4-BE49-F238E27FC236}">
                    <a16:creationId xmlns:a16="http://schemas.microsoft.com/office/drawing/2014/main" id="{C63C9637-840F-508C-8382-DA0E9143C6DA}"/>
                  </a:ext>
                </a:extLst>
              </p:cNvPr>
              <p:cNvSpPr>
                <a:spLocks noChangeArrowheads="1"/>
              </p:cNvSpPr>
              <p:nvPr/>
            </p:nvSpPr>
            <p:spPr bwMode="auto">
              <a:xfrm>
                <a:off x="378" y="1212"/>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95" name="Oval 1596">
                <a:extLst>
                  <a:ext uri="{FF2B5EF4-FFF2-40B4-BE49-F238E27FC236}">
                    <a16:creationId xmlns:a16="http://schemas.microsoft.com/office/drawing/2014/main" id="{5C6CD530-7121-2ACC-4E6B-82E6417D339E}"/>
                  </a:ext>
                </a:extLst>
              </p:cNvPr>
              <p:cNvSpPr>
                <a:spLocks noChangeArrowheads="1"/>
              </p:cNvSpPr>
              <p:nvPr/>
            </p:nvSpPr>
            <p:spPr bwMode="auto">
              <a:xfrm>
                <a:off x="378" y="1330"/>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96" name="Oval 1597">
                <a:extLst>
                  <a:ext uri="{FF2B5EF4-FFF2-40B4-BE49-F238E27FC236}">
                    <a16:creationId xmlns:a16="http://schemas.microsoft.com/office/drawing/2014/main" id="{09BF0517-E6CA-AD9A-4C15-DF4F8AC3FE80}"/>
                  </a:ext>
                </a:extLst>
              </p:cNvPr>
              <p:cNvSpPr>
                <a:spLocks noChangeArrowheads="1"/>
              </p:cNvSpPr>
              <p:nvPr/>
            </p:nvSpPr>
            <p:spPr bwMode="auto">
              <a:xfrm>
                <a:off x="378" y="1448"/>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97" name="Oval 1598">
                <a:extLst>
                  <a:ext uri="{FF2B5EF4-FFF2-40B4-BE49-F238E27FC236}">
                    <a16:creationId xmlns:a16="http://schemas.microsoft.com/office/drawing/2014/main" id="{5EF6A826-323F-C41E-6521-1FE3C4B9CD8F}"/>
                  </a:ext>
                </a:extLst>
              </p:cNvPr>
              <p:cNvSpPr>
                <a:spLocks noChangeArrowheads="1"/>
              </p:cNvSpPr>
              <p:nvPr/>
            </p:nvSpPr>
            <p:spPr bwMode="auto">
              <a:xfrm>
                <a:off x="378" y="1564"/>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98" name="Oval 1599">
                <a:extLst>
                  <a:ext uri="{FF2B5EF4-FFF2-40B4-BE49-F238E27FC236}">
                    <a16:creationId xmlns:a16="http://schemas.microsoft.com/office/drawing/2014/main" id="{260DDEDD-A000-9AF4-F40F-1062867682CB}"/>
                  </a:ext>
                </a:extLst>
              </p:cNvPr>
              <p:cNvSpPr>
                <a:spLocks noChangeArrowheads="1"/>
              </p:cNvSpPr>
              <p:nvPr/>
            </p:nvSpPr>
            <p:spPr bwMode="auto">
              <a:xfrm>
                <a:off x="378" y="1682"/>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99" name="Oval 1600">
                <a:extLst>
                  <a:ext uri="{FF2B5EF4-FFF2-40B4-BE49-F238E27FC236}">
                    <a16:creationId xmlns:a16="http://schemas.microsoft.com/office/drawing/2014/main" id="{E445963E-1E0A-3417-00E4-C2C519FAA179}"/>
                  </a:ext>
                </a:extLst>
              </p:cNvPr>
              <p:cNvSpPr>
                <a:spLocks noChangeArrowheads="1"/>
              </p:cNvSpPr>
              <p:nvPr/>
            </p:nvSpPr>
            <p:spPr bwMode="auto">
              <a:xfrm>
                <a:off x="378" y="1799"/>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00" name="Oval 1601">
                <a:extLst>
                  <a:ext uri="{FF2B5EF4-FFF2-40B4-BE49-F238E27FC236}">
                    <a16:creationId xmlns:a16="http://schemas.microsoft.com/office/drawing/2014/main" id="{B53C6280-6BC1-D1B2-CD3B-4518B779F54D}"/>
                  </a:ext>
                </a:extLst>
              </p:cNvPr>
              <p:cNvSpPr>
                <a:spLocks noChangeArrowheads="1"/>
              </p:cNvSpPr>
              <p:nvPr/>
            </p:nvSpPr>
            <p:spPr bwMode="auto">
              <a:xfrm>
                <a:off x="378" y="1917"/>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01" name="Oval 1602">
                <a:extLst>
                  <a:ext uri="{FF2B5EF4-FFF2-40B4-BE49-F238E27FC236}">
                    <a16:creationId xmlns:a16="http://schemas.microsoft.com/office/drawing/2014/main" id="{6BA2B5BC-A5C9-FEA4-3B2E-6E0598DE3B16}"/>
                  </a:ext>
                </a:extLst>
              </p:cNvPr>
              <p:cNvSpPr>
                <a:spLocks noChangeArrowheads="1"/>
              </p:cNvSpPr>
              <p:nvPr/>
            </p:nvSpPr>
            <p:spPr bwMode="auto">
              <a:xfrm>
                <a:off x="378" y="2035"/>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02" name="Oval 1603">
                <a:extLst>
                  <a:ext uri="{FF2B5EF4-FFF2-40B4-BE49-F238E27FC236}">
                    <a16:creationId xmlns:a16="http://schemas.microsoft.com/office/drawing/2014/main" id="{C8A0AEC7-C186-9015-D3BB-3F35B87F9C0E}"/>
                  </a:ext>
                </a:extLst>
              </p:cNvPr>
              <p:cNvSpPr>
                <a:spLocks noChangeArrowheads="1"/>
              </p:cNvSpPr>
              <p:nvPr/>
            </p:nvSpPr>
            <p:spPr bwMode="auto">
              <a:xfrm>
                <a:off x="378" y="2151"/>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03" name="Oval 1604">
                <a:extLst>
                  <a:ext uri="{FF2B5EF4-FFF2-40B4-BE49-F238E27FC236}">
                    <a16:creationId xmlns:a16="http://schemas.microsoft.com/office/drawing/2014/main" id="{3A93690B-DB2C-281A-3591-860435C93F63}"/>
                  </a:ext>
                </a:extLst>
              </p:cNvPr>
              <p:cNvSpPr>
                <a:spLocks noChangeArrowheads="1"/>
              </p:cNvSpPr>
              <p:nvPr/>
            </p:nvSpPr>
            <p:spPr bwMode="auto">
              <a:xfrm>
                <a:off x="378" y="2269"/>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04" name="Oval 1605">
                <a:extLst>
                  <a:ext uri="{FF2B5EF4-FFF2-40B4-BE49-F238E27FC236}">
                    <a16:creationId xmlns:a16="http://schemas.microsoft.com/office/drawing/2014/main" id="{6F0BFACC-B9DC-ACB2-C1D7-5B47A979B949}"/>
                  </a:ext>
                </a:extLst>
              </p:cNvPr>
              <p:cNvSpPr>
                <a:spLocks noChangeArrowheads="1"/>
              </p:cNvSpPr>
              <p:nvPr/>
            </p:nvSpPr>
            <p:spPr bwMode="auto">
              <a:xfrm>
                <a:off x="378" y="2385"/>
                <a:ext cx="72" cy="77"/>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05" name="Oval 1606">
                <a:extLst>
                  <a:ext uri="{FF2B5EF4-FFF2-40B4-BE49-F238E27FC236}">
                    <a16:creationId xmlns:a16="http://schemas.microsoft.com/office/drawing/2014/main" id="{E8900C44-62D5-4C2A-8588-51C2C559BE53}"/>
                  </a:ext>
                </a:extLst>
              </p:cNvPr>
              <p:cNvSpPr>
                <a:spLocks noChangeArrowheads="1"/>
              </p:cNvSpPr>
              <p:nvPr/>
            </p:nvSpPr>
            <p:spPr bwMode="auto">
              <a:xfrm>
                <a:off x="378" y="2504"/>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06" name="Oval 1607">
                <a:extLst>
                  <a:ext uri="{FF2B5EF4-FFF2-40B4-BE49-F238E27FC236}">
                    <a16:creationId xmlns:a16="http://schemas.microsoft.com/office/drawing/2014/main" id="{0E282DEA-E4CC-EE86-EFDE-399950F54A00}"/>
                  </a:ext>
                </a:extLst>
              </p:cNvPr>
              <p:cNvSpPr>
                <a:spLocks noChangeArrowheads="1"/>
              </p:cNvSpPr>
              <p:nvPr/>
            </p:nvSpPr>
            <p:spPr bwMode="auto">
              <a:xfrm>
                <a:off x="378" y="2622"/>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07" name="Oval 1608">
                <a:extLst>
                  <a:ext uri="{FF2B5EF4-FFF2-40B4-BE49-F238E27FC236}">
                    <a16:creationId xmlns:a16="http://schemas.microsoft.com/office/drawing/2014/main" id="{D739BD8F-865E-9E8F-FF5C-20AC1693FB18}"/>
                  </a:ext>
                </a:extLst>
              </p:cNvPr>
              <p:cNvSpPr>
                <a:spLocks noChangeArrowheads="1"/>
              </p:cNvSpPr>
              <p:nvPr/>
            </p:nvSpPr>
            <p:spPr bwMode="auto">
              <a:xfrm>
                <a:off x="378" y="2738"/>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08" name="Oval 1609">
                <a:extLst>
                  <a:ext uri="{FF2B5EF4-FFF2-40B4-BE49-F238E27FC236}">
                    <a16:creationId xmlns:a16="http://schemas.microsoft.com/office/drawing/2014/main" id="{2F24BE0F-E34C-013F-329C-1909D0D0D476}"/>
                  </a:ext>
                </a:extLst>
              </p:cNvPr>
              <p:cNvSpPr>
                <a:spLocks noChangeArrowheads="1"/>
              </p:cNvSpPr>
              <p:nvPr/>
            </p:nvSpPr>
            <p:spPr bwMode="auto">
              <a:xfrm>
                <a:off x="378" y="2856"/>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09" name="Oval 1610">
                <a:extLst>
                  <a:ext uri="{FF2B5EF4-FFF2-40B4-BE49-F238E27FC236}">
                    <a16:creationId xmlns:a16="http://schemas.microsoft.com/office/drawing/2014/main" id="{F90FD4DF-C018-3BF2-DF73-723930DD3B9C}"/>
                  </a:ext>
                </a:extLst>
              </p:cNvPr>
              <p:cNvSpPr>
                <a:spLocks noChangeArrowheads="1"/>
              </p:cNvSpPr>
              <p:nvPr/>
            </p:nvSpPr>
            <p:spPr bwMode="auto">
              <a:xfrm>
                <a:off x="378" y="2972"/>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10" name="Oval 1611">
                <a:extLst>
                  <a:ext uri="{FF2B5EF4-FFF2-40B4-BE49-F238E27FC236}">
                    <a16:creationId xmlns:a16="http://schemas.microsoft.com/office/drawing/2014/main" id="{9DB1CFF3-3A92-0CE4-613C-647DED978793}"/>
                  </a:ext>
                </a:extLst>
              </p:cNvPr>
              <p:cNvSpPr>
                <a:spLocks noChangeArrowheads="1"/>
              </p:cNvSpPr>
              <p:nvPr/>
            </p:nvSpPr>
            <p:spPr bwMode="auto">
              <a:xfrm>
                <a:off x="378" y="3090"/>
                <a:ext cx="72" cy="75"/>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11" name="Oval 1612">
                <a:extLst>
                  <a:ext uri="{FF2B5EF4-FFF2-40B4-BE49-F238E27FC236}">
                    <a16:creationId xmlns:a16="http://schemas.microsoft.com/office/drawing/2014/main" id="{6564163F-BFA3-CBCE-1920-E0BCC398DF54}"/>
                  </a:ext>
                </a:extLst>
              </p:cNvPr>
              <p:cNvSpPr>
                <a:spLocks noChangeArrowheads="1"/>
              </p:cNvSpPr>
              <p:nvPr/>
            </p:nvSpPr>
            <p:spPr bwMode="auto">
              <a:xfrm>
                <a:off x="378" y="3209"/>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12" name="Oval 1613">
                <a:extLst>
                  <a:ext uri="{FF2B5EF4-FFF2-40B4-BE49-F238E27FC236}">
                    <a16:creationId xmlns:a16="http://schemas.microsoft.com/office/drawing/2014/main" id="{B040CCB6-35CB-0C21-3FEE-0ADDB2C32FA7}"/>
                  </a:ext>
                </a:extLst>
              </p:cNvPr>
              <p:cNvSpPr>
                <a:spLocks noChangeArrowheads="1"/>
              </p:cNvSpPr>
              <p:nvPr/>
            </p:nvSpPr>
            <p:spPr bwMode="auto">
              <a:xfrm>
                <a:off x="378" y="3327"/>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13" name="Oval 1614">
                <a:extLst>
                  <a:ext uri="{FF2B5EF4-FFF2-40B4-BE49-F238E27FC236}">
                    <a16:creationId xmlns:a16="http://schemas.microsoft.com/office/drawing/2014/main" id="{8955F4D5-82B0-A101-29D0-32BBA6B66EFF}"/>
                  </a:ext>
                </a:extLst>
              </p:cNvPr>
              <p:cNvSpPr>
                <a:spLocks noChangeArrowheads="1"/>
              </p:cNvSpPr>
              <p:nvPr/>
            </p:nvSpPr>
            <p:spPr bwMode="auto">
              <a:xfrm>
                <a:off x="498" y="1212"/>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14" name="Oval 1615">
                <a:extLst>
                  <a:ext uri="{FF2B5EF4-FFF2-40B4-BE49-F238E27FC236}">
                    <a16:creationId xmlns:a16="http://schemas.microsoft.com/office/drawing/2014/main" id="{4921E9D9-9F3B-04E7-7D68-46F76732509D}"/>
                  </a:ext>
                </a:extLst>
              </p:cNvPr>
              <p:cNvSpPr>
                <a:spLocks noChangeArrowheads="1"/>
              </p:cNvSpPr>
              <p:nvPr/>
            </p:nvSpPr>
            <p:spPr bwMode="auto">
              <a:xfrm>
                <a:off x="498" y="1330"/>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15" name="Oval 1616">
                <a:extLst>
                  <a:ext uri="{FF2B5EF4-FFF2-40B4-BE49-F238E27FC236}">
                    <a16:creationId xmlns:a16="http://schemas.microsoft.com/office/drawing/2014/main" id="{E6EF2AC4-1EC8-CCF3-936C-E20E90B778BC}"/>
                  </a:ext>
                </a:extLst>
              </p:cNvPr>
              <p:cNvSpPr>
                <a:spLocks noChangeArrowheads="1"/>
              </p:cNvSpPr>
              <p:nvPr/>
            </p:nvSpPr>
            <p:spPr bwMode="auto">
              <a:xfrm>
                <a:off x="498" y="1448"/>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16" name="Oval 1617">
                <a:extLst>
                  <a:ext uri="{FF2B5EF4-FFF2-40B4-BE49-F238E27FC236}">
                    <a16:creationId xmlns:a16="http://schemas.microsoft.com/office/drawing/2014/main" id="{FF5E2611-7C02-13BF-B176-A05FCE5B9090}"/>
                  </a:ext>
                </a:extLst>
              </p:cNvPr>
              <p:cNvSpPr>
                <a:spLocks noChangeArrowheads="1"/>
              </p:cNvSpPr>
              <p:nvPr/>
            </p:nvSpPr>
            <p:spPr bwMode="auto">
              <a:xfrm>
                <a:off x="498" y="1564"/>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17" name="Oval 1618">
                <a:extLst>
                  <a:ext uri="{FF2B5EF4-FFF2-40B4-BE49-F238E27FC236}">
                    <a16:creationId xmlns:a16="http://schemas.microsoft.com/office/drawing/2014/main" id="{FC07E9B0-BD1B-5C28-CB50-12760BF6FCE7}"/>
                  </a:ext>
                </a:extLst>
              </p:cNvPr>
              <p:cNvSpPr>
                <a:spLocks noChangeArrowheads="1"/>
              </p:cNvSpPr>
              <p:nvPr/>
            </p:nvSpPr>
            <p:spPr bwMode="auto">
              <a:xfrm>
                <a:off x="498" y="1682"/>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18" name="Oval 1619">
                <a:extLst>
                  <a:ext uri="{FF2B5EF4-FFF2-40B4-BE49-F238E27FC236}">
                    <a16:creationId xmlns:a16="http://schemas.microsoft.com/office/drawing/2014/main" id="{0AFF1423-F299-D025-09F8-6301004689A9}"/>
                  </a:ext>
                </a:extLst>
              </p:cNvPr>
              <p:cNvSpPr>
                <a:spLocks noChangeArrowheads="1"/>
              </p:cNvSpPr>
              <p:nvPr/>
            </p:nvSpPr>
            <p:spPr bwMode="auto">
              <a:xfrm>
                <a:off x="498" y="1799"/>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19" name="Oval 1620">
                <a:extLst>
                  <a:ext uri="{FF2B5EF4-FFF2-40B4-BE49-F238E27FC236}">
                    <a16:creationId xmlns:a16="http://schemas.microsoft.com/office/drawing/2014/main" id="{DC2722CC-2901-F605-3E2E-E67DC5802A9E}"/>
                  </a:ext>
                </a:extLst>
              </p:cNvPr>
              <p:cNvSpPr>
                <a:spLocks noChangeArrowheads="1"/>
              </p:cNvSpPr>
              <p:nvPr/>
            </p:nvSpPr>
            <p:spPr bwMode="auto">
              <a:xfrm>
                <a:off x="498" y="1917"/>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20" name="Oval 1621">
                <a:extLst>
                  <a:ext uri="{FF2B5EF4-FFF2-40B4-BE49-F238E27FC236}">
                    <a16:creationId xmlns:a16="http://schemas.microsoft.com/office/drawing/2014/main" id="{7423CC38-4FE5-1C9D-9C6F-00523DC5A037}"/>
                  </a:ext>
                </a:extLst>
              </p:cNvPr>
              <p:cNvSpPr>
                <a:spLocks noChangeArrowheads="1"/>
              </p:cNvSpPr>
              <p:nvPr/>
            </p:nvSpPr>
            <p:spPr bwMode="auto">
              <a:xfrm>
                <a:off x="498" y="2035"/>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21" name="Oval 1622">
                <a:extLst>
                  <a:ext uri="{FF2B5EF4-FFF2-40B4-BE49-F238E27FC236}">
                    <a16:creationId xmlns:a16="http://schemas.microsoft.com/office/drawing/2014/main" id="{C466AB97-E142-A592-5DEF-2012721E6AF4}"/>
                  </a:ext>
                </a:extLst>
              </p:cNvPr>
              <p:cNvSpPr>
                <a:spLocks noChangeArrowheads="1"/>
              </p:cNvSpPr>
              <p:nvPr/>
            </p:nvSpPr>
            <p:spPr bwMode="auto">
              <a:xfrm>
                <a:off x="498" y="2151"/>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22" name="Oval 1623">
                <a:extLst>
                  <a:ext uri="{FF2B5EF4-FFF2-40B4-BE49-F238E27FC236}">
                    <a16:creationId xmlns:a16="http://schemas.microsoft.com/office/drawing/2014/main" id="{9BBAB6E4-D7D6-8A55-7055-C77E1CE1FCC5}"/>
                  </a:ext>
                </a:extLst>
              </p:cNvPr>
              <p:cNvSpPr>
                <a:spLocks noChangeArrowheads="1"/>
              </p:cNvSpPr>
              <p:nvPr/>
            </p:nvSpPr>
            <p:spPr bwMode="auto">
              <a:xfrm>
                <a:off x="498" y="2269"/>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23" name="Oval 1624">
                <a:extLst>
                  <a:ext uri="{FF2B5EF4-FFF2-40B4-BE49-F238E27FC236}">
                    <a16:creationId xmlns:a16="http://schemas.microsoft.com/office/drawing/2014/main" id="{96F79F1A-9E0B-373E-F45E-AC9027ED8E94}"/>
                  </a:ext>
                </a:extLst>
              </p:cNvPr>
              <p:cNvSpPr>
                <a:spLocks noChangeArrowheads="1"/>
              </p:cNvSpPr>
              <p:nvPr/>
            </p:nvSpPr>
            <p:spPr bwMode="auto">
              <a:xfrm>
                <a:off x="498" y="2385"/>
                <a:ext cx="72" cy="77"/>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24" name="Oval 1625">
                <a:extLst>
                  <a:ext uri="{FF2B5EF4-FFF2-40B4-BE49-F238E27FC236}">
                    <a16:creationId xmlns:a16="http://schemas.microsoft.com/office/drawing/2014/main" id="{F7661C55-5DA0-1596-FCCB-FD682A877574}"/>
                  </a:ext>
                </a:extLst>
              </p:cNvPr>
              <p:cNvSpPr>
                <a:spLocks noChangeArrowheads="1"/>
              </p:cNvSpPr>
              <p:nvPr/>
            </p:nvSpPr>
            <p:spPr bwMode="auto">
              <a:xfrm>
                <a:off x="498" y="2504"/>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25" name="Oval 1626">
                <a:extLst>
                  <a:ext uri="{FF2B5EF4-FFF2-40B4-BE49-F238E27FC236}">
                    <a16:creationId xmlns:a16="http://schemas.microsoft.com/office/drawing/2014/main" id="{8803F727-4777-7CF4-DCF3-73A14F87B0D2}"/>
                  </a:ext>
                </a:extLst>
              </p:cNvPr>
              <p:cNvSpPr>
                <a:spLocks noChangeArrowheads="1"/>
              </p:cNvSpPr>
              <p:nvPr/>
            </p:nvSpPr>
            <p:spPr bwMode="auto">
              <a:xfrm>
                <a:off x="498" y="2622"/>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26" name="Oval 1627">
                <a:extLst>
                  <a:ext uri="{FF2B5EF4-FFF2-40B4-BE49-F238E27FC236}">
                    <a16:creationId xmlns:a16="http://schemas.microsoft.com/office/drawing/2014/main" id="{55C09093-D02A-BF98-6633-FBC57CC219EA}"/>
                  </a:ext>
                </a:extLst>
              </p:cNvPr>
              <p:cNvSpPr>
                <a:spLocks noChangeArrowheads="1"/>
              </p:cNvSpPr>
              <p:nvPr/>
            </p:nvSpPr>
            <p:spPr bwMode="auto">
              <a:xfrm>
                <a:off x="498" y="2738"/>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27" name="Oval 1628">
                <a:extLst>
                  <a:ext uri="{FF2B5EF4-FFF2-40B4-BE49-F238E27FC236}">
                    <a16:creationId xmlns:a16="http://schemas.microsoft.com/office/drawing/2014/main" id="{75245E94-AC2E-14C9-C73A-5C7406D3A0A4}"/>
                  </a:ext>
                </a:extLst>
              </p:cNvPr>
              <p:cNvSpPr>
                <a:spLocks noChangeArrowheads="1"/>
              </p:cNvSpPr>
              <p:nvPr/>
            </p:nvSpPr>
            <p:spPr bwMode="auto">
              <a:xfrm>
                <a:off x="498" y="2856"/>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28" name="Oval 1629">
                <a:extLst>
                  <a:ext uri="{FF2B5EF4-FFF2-40B4-BE49-F238E27FC236}">
                    <a16:creationId xmlns:a16="http://schemas.microsoft.com/office/drawing/2014/main" id="{6F2961C0-A42A-01B4-72C6-500D2CA48166}"/>
                  </a:ext>
                </a:extLst>
              </p:cNvPr>
              <p:cNvSpPr>
                <a:spLocks noChangeArrowheads="1"/>
              </p:cNvSpPr>
              <p:nvPr/>
            </p:nvSpPr>
            <p:spPr bwMode="auto">
              <a:xfrm>
                <a:off x="498" y="2972"/>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29" name="Oval 1630">
                <a:extLst>
                  <a:ext uri="{FF2B5EF4-FFF2-40B4-BE49-F238E27FC236}">
                    <a16:creationId xmlns:a16="http://schemas.microsoft.com/office/drawing/2014/main" id="{DA502019-921C-A6CA-31C0-562D0CF1B9AE}"/>
                  </a:ext>
                </a:extLst>
              </p:cNvPr>
              <p:cNvSpPr>
                <a:spLocks noChangeArrowheads="1"/>
              </p:cNvSpPr>
              <p:nvPr/>
            </p:nvSpPr>
            <p:spPr bwMode="auto">
              <a:xfrm>
                <a:off x="498" y="3090"/>
                <a:ext cx="72" cy="75"/>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30" name="Oval 1631">
                <a:extLst>
                  <a:ext uri="{FF2B5EF4-FFF2-40B4-BE49-F238E27FC236}">
                    <a16:creationId xmlns:a16="http://schemas.microsoft.com/office/drawing/2014/main" id="{38FD9FA7-89E0-78B3-DE12-7506786924FA}"/>
                  </a:ext>
                </a:extLst>
              </p:cNvPr>
              <p:cNvSpPr>
                <a:spLocks noChangeArrowheads="1"/>
              </p:cNvSpPr>
              <p:nvPr/>
            </p:nvSpPr>
            <p:spPr bwMode="auto">
              <a:xfrm>
                <a:off x="498" y="3209"/>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31" name="Oval 1632">
                <a:extLst>
                  <a:ext uri="{FF2B5EF4-FFF2-40B4-BE49-F238E27FC236}">
                    <a16:creationId xmlns:a16="http://schemas.microsoft.com/office/drawing/2014/main" id="{2B90B810-7D89-9D62-1918-ABEB337ADF54}"/>
                  </a:ext>
                </a:extLst>
              </p:cNvPr>
              <p:cNvSpPr>
                <a:spLocks noChangeArrowheads="1"/>
              </p:cNvSpPr>
              <p:nvPr/>
            </p:nvSpPr>
            <p:spPr bwMode="auto">
              <a:xfrm>
                <a:off x="606" y="1212"/>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32" name="Oval 1633">
                <a:extLst>
                  <a:ext uri="{FF2B5EF4-FFF2-40B4-BE49-F238E27FC236}">
                    <a16:creationId xmlns:a16="http://schemas.microsoft.com/office/drawing/2014/main" id="{47659F9D-03EC-B7D1-BAE4-831016B4009C}"/>
                  </a:ext>
                </a:extLst>
              </p:cNvPr>
              <p:cNvSpPr>
                <a:spLocks noChangeArrowheads="1"/>
              </p:cNvSpPr>
              <p:nvPr/>
            </p:nvSpPr>
            <p:spPr bwMode="auto">
              <a:xfrm>
                <a:off x="606" y="1330"/>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33" name="Oval 1634">
                <a:extLst>
                  <a:ext uri="{FF2B5EF4-FFF2-40B4-BE49-F238E27FC236}">
                    <a16:creationId xmlns:a16="http://schemas.microsoft.com/office/drawing/2014/main" id="{4B6A117B-B4A1-A375-B0C3-CE01E1A70A3B}"/>
                  </a:ext>
                </a:extLst>
              </p:cNvPr>
              <p:cNvSpPr>
                <a:spLocks noChangeArrowheads="1"/>
              </p:cNvSpPr>
              <p:nvPr/>
            </p:nvSpPr>
            <p:spPr bwMode="auto">
              <a:xfrm>
                <a:off x="606" y="1448"/>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34" name="Oval 1635">
                <a:extLst>
                  <a:ext uri="{FF2B5EF4-FFF2-40B4-BE49-F238E27FC236}">
                    <a16:creationId xmlns:a16="http://schemas.microsoft.com/office/drawing/2014/main" id="{3DF09A9B-52F9-01A6-B3DF-D9DD6976AC14}"/>
                  </a:ext>
                </a:extLst>
              </p:cNvPr>
              <p:cNvSpPr>
                <a:spLocks noChangeArrowheads="1"/>
              </p:cNvSpPr>
              <p:nvPr/>
            </p:nvSpPr>
            <p:spPr bwMode="auto">
              <a:xfrm>
                <a:off x="606" y="1564"/>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35" name="Oval 1636">
                <a:extLst>
                  <a:ext uri="{FF2B5EF4-FFF2-40B4-BE49-F238E27FC236}">
                    <a16:creationId xmlns:a16="http://schemas.microsoft.com/office/drawing/2014/main" id="{47292B5E-B0BC-8FAD-2FE5-1483D2CC8CF3}"/>
                  </a:ext>
                </a:extLst>
              </p:cNvPr>
              <p:cNvSpPr>
                <a:spLocks noChangeArrowheads="1"/>
              </p:cNvSpPr>
              <p:nvPr/>
            </p:nvSpPr>
            <p:spPr bwMode="auto">
              <a:xfrm>
                <a:off x="606" y="1682"/>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36" name="Oval 1637">
                <a:extLst>
                  <a:ext uri="{FF2B5EF4-FFF2-40B4-BE49-F238E27FC236}">
                    <a16:creationId xmlns:a16="http://schemas.microsoft.com/office/drawing/2014/main" id="{8A672733-A67A-A949-2B07-751E3FEF8C6D}"/>
                  </a:ext>
                </a:extLst>
              </p:cNvPr>
              <p:cNvSpPr>
                <a:spLocks noChangeArrowheads="1"/>
              </p:cNvSpPr>
              <p:nvPr/>
            </p:nvSpPr>
            <p:spPr bwMode="auto">
              <a:xfrm>
                <a:off x="606" y="1799"/>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37" name="Oval 1638">
                <a:extLst>
                  <a:ext uri="{FF2B5EF4-FFF2-40B4-BE49-F238E27FC236}">
                    <a16:creationId xmlns:a16="http://schemas.microsoft.com/office/drawing/2014/main" id="{7CB609FB-DD02-8E55-20DE-385FFE182B4B}"/>
                  </a:ext>
                </a:extLst>
              </p:cNvPr>
              <p:cNvSpPr>
                <a:spLocks noChangeArrowheads="1"/>
              </p:cNvSpPr>
              <p:nvPr/>
            </p:nvSpPr>
            <p:spPr bwMode="auto">
              <a:xfrm>
                <a:off x="606" y="1917"/>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38" name="Oval 1639">
                <a:extLst>
                  <a:ext uri="{FF2B5EF4-FFF2-40B4-BE49-F238E27FC236}">
                    <a16:creationId xmlns:a16="http://schemas.microsoft.com/office/drawing/2014/main" id="{6428505C-1E90-E042-0AA5-DDC9306F27AB}"/>
                  </a:ext>
                </a:extLst>
              </p:cNvPr>
              <p:cNvSpPr>
                <a:spLocks noChangeArrowheads="1"/>
              </p:cNvSpPr>
              <p:nvPr/>
            </p:nvSpPr>
            <p:spPr bwMode="auto">
              <a:xfrm>
                <a:off x="606" y="2035"/>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39" name="Oval 1640">
                <a:extLst>
                  <a:ext uri="{FF2B5EF4-FFF2-40B4-BE49-F238E27FC236}">
                    <a16:creationId xmlns:a16="http://schemas.microsoft.com/office/drawing/2014/main" id="{302BE2F0-A273-C717-D1A4-977222FC810B}"/>
                  </a:ext>
                </a:extLst>
              </p:cNvPr>
              <p:cNvSpPr>
                <a:spLocks noChangeArrowheads="1"/>
              </p:cNvSpPr>
              <p:nvPr/>
            </p:nvSpPr>
            <p:spPr bwMode="auto">
              <a:xfrm>
                <a:off x="606" y="2151"/>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40" name="Oval 1641">
                <a:extLst>
                  <a:ext uri="{FF2B5EF4-FFF2-40B4-BE49-F238E27FC236}">
                    <a16:creationId xmlns:a16="http://schemas.microsoft.com/office/drawing/2014/main" id="{8E128806-0872-644F-6857-9FCEF76D08C0}"/>
                  </a:ext>
                </a:extLst>
              </p:cNvPr>
              <p:cNvSpPr>
                <a:spLocks noChangeArrowheads="1"/>
              </p:cNvSpPr>
              <p:nvPr/>
            </p:nvSpPr>
            <p:spPr bwMode="auto">
              <a:xfrm>
                <a:off x="606" y="2269"/>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41" name="Oval 1642">
                <a:extLst>
                  <a:ext uri="{FF2B5EF4-FFF2-40B4-BE49-F238E27FC236}">
                    <a16:creationId xmlns:a16="http://schemas.microsoft.com/office/drawing/2014/main" id="{E31CC5C4-4C48-155A-C1D6-726ED35B81C0}"/>
                  </a:ext>
                </a:extLst>
              </p:cNvPr>
              <p:cNvSpPr>
                <a:spLocks noChangeArrowheads="1"/>
              </p:cNvSpPr>
              <p:nvPr/>
            </p:nvSpPr>
            <p:spPr bwMode="auto">
              <a:xfrm>
                <a:off x="606" y="2385"/>
                <a:ext cx="72" cy="77"/>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42" name="Oval 1643">
                <a:extLst>
                  <a:ext uri="{FF2B5EF4-FFF2-40B4-BE49-F238E27FC236}">
                    <a16:creationId xmlns:a16="http://schemas.microsoft.com/office/drawing/2014/main" id="{9D62DFC5-2D07-CFB0-2878-A07B03D0EB3F}"/>
                  </a:ext>
                </a:extLst>
              </p:cNvPr>
              <p:cNvSpPr>
                <a:spLocks noChangeArrowheads="1"/>
              </p:cNvSpPr>
              <p:nvPr/>
            </p:nvSpPr>
            <p:spPr bwMode="auto">
              <a:xfrm>
                <a:off x="606" y="2504"/>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43" name="Oval 1644">
                <a:extLst>
                  <a:ext uri="{FF2B5EF4-FFF2-40B4-BE49-F238E27FC236}">
                    <a16:creationId xmlns:a16="http://schemas.microsoft.com/office/drawing/2014/main" id="{41FDF8A3-3156-B818-0C1A-D997B973FA94}"/>
                  </a:ext>
                </a:extLst>
              </p:cNvPr>
              <p:cNvSpPr>
                <a:spLocks noChangeArrowheads="1"/>
              </p:cNvSpPr>
              <p:nvPr/>
            </p:nvSpPr>
            <p:spPr bwMode="auto">
              <a:xfrm>
                <a:off x="606" y="2622"/>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44" name="Oval 1645">
                <a:extLst>
                  <a:ext uri="{FF2B5EF4-FFF2-40B4-BE49-F238E27FC236}">
                    <a16:creationId xmlns:a16="http://schemas.microsoft.com/office/drawing/2014/main" id="{DA8A2B5C-030F-BD6C-08C0-EF097198E94A}"/>
                  </a:ext>
                </a:extLst>
              </p:cNvPr>
              <p:cNvSpPr>
                <a:spLocks noChangeArrowheads="1"/>
              </p:cNvSpPr>
              <p:nvPr/>
            </p:nvSpPr>
            <p:spPr bwMode="auto">
              <a:xfrm>
                <a:off x="606" y="2738"/>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45" name="Oval 1646">
                <a:extLst>
                  <a:ext uri="{FF2B5EF4-FFF2-40B4-BE49-F238E27FC236}">
                    <a16:creationId xmlns:a16="http://schemas.microsoft.com/office/drawing/2014/main" id="{D913D82F-21E0-088B-4482-EC5D956209D2}"/>
                  </a:ext>
                </a:extLst>
              </p:cNvPr>
              <p:cNvSpPr>
                <a:spLocks noChangeArrowheads="1"/>
              </p:cNvSpPr>
              <p:nvPr/>
            </p:nvSpPr>
            <p:spPr bwMode="auto">
              <a:xfrm>
                <a:off x="606" y="2856"/>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46" name="Oval 1647">
                <a:extLst>
                  <a:ext uri="{FF2B5EF4-FFF2-40B4-BE49-F238E27FC236}">
                    <a16:creationId xmlns:a16="http://schemas.microsoft.com/office/drawing/2014/main" id="{B13CB154-1BB7-49C0-DA6D-E1868DDC708B}"/>
                  </a:ext>
                </a:extLst>
              </p:cNvPr>
              <p:cNvSpPr>
                <a:spLocks noChangeArrowheads="1"/>
              </p:cNvSpPr>
              <p:nvPr/>
            </p:nvSpPr>
            <p:spPr bwMode="auto">
              <a:xfrm>
                <a:off x="606" y="3090"/>
                <a:ext cx="72" cy="75"/>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47" name="Oval 1648">
                <a:extLst>
                  <a:ext uri="{FF2B5EF4-FFF2-40B4-BE49-F238E27FC236}">
                    <a16:creationId xmlns:a16="http://schemas.microsoft.com/office/drawing/2014/main" id="{F9E36C86-CEB3-BA0D-5B78-61C097BE41EE}"/>
                  </a:ext>
                </a:extLst>
              </p:cNvPr>
              <p:cNvSpPr>
                <a:spLocks noChangeArrowheads="1"/>
              </p:cNvSpPr>
              <p:nvPr/>
            </p:nvSpPr>
            <p:spPr bwMode="auto">
              <a:xfrm>
                <a:off x="606" y="3209"/>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48" name="Oval 1649">
                <a:extLst>
                  <a:ext uri="{FF2B5EF4-FFF2-40B4-BE49-F238E27FC236}">
                    <a16:creationId xmlns:a16="http://schemas.microsoft.com/office/drawing/2014/main" id="{52823792-7DDB-4514-CB0D-266622EA9E72}"/>
                  </a:ext>
                </a:extLst>
              </p:cNvPr>
              <p:cNvSpPr>
                <a:spLocks noChangeArrowheads="1"/>
              </p:cNvSpPr>
              <p:nvPr/>
            </p:nvSpPr>
            <p:spPr bwMode="auto">
              <a:xfrm>
                <a:off x="720" y="1212"/>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49" name="Oval 1650">
                <a:extLst>
                  <a:ext uri="{FF2B5EF4-FFF2-40B4-BE49-F238E27FC236}">
                    <a16:creationId xmlns:a16="http://schemas.microsoft.com/office/drawing/2014/main" id="{EC05D147-AA34-765C-D2B1-2AB8D97D1A60}"/>
                  </a:ext>
                </a:extLst>
              </p:cNvPr>
              <p:cNvSpPr>
                <a:spLocks noChangeArrowheads="1"/>
              </p:cNvSpPr>
              <p:nvPr/>
            </p:nvSpPr>
            <p:spPr bwMode="auto">
              <a:xfrm>
                <a:off x="720" y="1330"/>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50" name="Oval 1651">
                <a:extLst>
                  <a:ext uri="{FF2B5EF4-FFF2-40B4-BE49-F238E27FC236}">
                    <a16:creationId xmlns:a16="http://schemas.microsoft.com/office/drawing/2014/main" id="{078A2004-2FBD-7568-C830-5B64C8C44B3A}"/>
                  </a:ext>
                </a:extLst>
              </p:cNvPr>
              <p:cNvSpPr>
                <a:spLocks noChangeArrowheads="1"/>
              </p:cNvSpPr>
              <p:nvPr/>
            </p:nvSpPr>
            <p:spPr bwMode="auto">
              <a:xfrm>
                <a:off x="720" y="1448"/>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51" name="Oval 1652">
                <a:extLst>
                  <a:ext uri="{FF2B5EF4-FFF2-40B4-BE49-F238E27FC236}">
                    <a16:creationId xmlns:a16="http://schemas.microsoft.com/office/drawing/2014/main" id="{4CE418F2-044B-2317-6EA5-685A618C1D64}"/>
                  </a:ext>
                </a:extLst>
              </p:cNvPr>
              <p:cNvSpPr>
                <a:spLocks noChangeArrowheads="1"/>
              </p:cNvSpPr>
              <p:nvPr/>
            </p:nvSpPr>
            <p:spPr bwMode="auto">
              <a:xfrm>
                <a:off x="720" y="1564"/>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52" name="Oval 1653">
                <a:extLst>
                  <a:ext uri="{FF2B5EF4-FFF2-40B4-BE49-F238E27FC236}">
                    <a16:creationId xmlns:a16="http://schemas.microsoft.com/office/drawing/2014/main" id="{0947D4BF-0390-6C46-DF1E-CB7A3D10901E}"/>
                  </a:ext>
                </a:extLst>
              </p:cNvPr>
              <p:cNvSpPr>
                <a:spLocks noChangeArrowheads="1"/>
              </p:cNvSpPr>
              <p:nvPr/>
            </p:nvSpPr>
            <p:spPr bwMode="auto">
              <a:xfrm>
                <a:off x="720" y="1682"/>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53" name="Oval 1654">
                <a:extLst>
                  <a:ext uri="{FF2B5EF4-FFF2-40B4-BE49-F238E27FC236}">
                    <a16:creationId xmlns:a16="http://schemas.microsoft.com/office/drawing/2014/main" id="{76935502-2F8B-1A7B-B60E-BAEAADA2B299}"/>
                  </a:ext>
                </a:extLst>
              </p:cNvPr>
              <p:cNvSpPr>
                <a:spLocks noChangeArrowheads="1"/>
              </p:cNvSpPr>
              <p:nvPr/>
            </p:nvSpPr>
            <p:spPr bwMode="auto">
              <a:xfrm>
                <a:off x="720" y="1799"/>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54" name="Oval 1655">
                <a:extLst>
                  <a:ext uri="{FF2B5EF4-FFF2-40B4-BE49-F238E27FC236}">
                    <a16:creationId xmlns:a16="http://schemas.microsoft.com/office/drawing/2014/main" id="{CDA73334-4D58-587E-D0EA-1D3208ADD816}"/>
                  </a:ext>
                </a:extLst>
              </p:cNvPr>
              <p:cNvSpPr>
                <a:spLocks noChangeArrowheads="1"/>
              </p:cNvSpPr>
              <p:nvPr/>
            </p:nvSpPr>
            <p:spPr bwMode="auto">
              <a:xfrm>
                <a:off x="720" y="1917"/>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55" name="Oval 1656">
                <a:extLst>
                  <a:ext uri="{FF2B5EF4-FFF2-40B4-BE49-F238E27FC236}">
                    <a16:creationId xmlns:a16="http://schemas.microsoft.com/office/drawing/2014/main" id="{E4607AF7-72E3-0428-CF26-7E96FDF95624}"/>
                  </a:ext>
                </a:extLst>
              </p:cNvPr>
              <p:cNvSpPr>
                <a:spLocks noChangeArrowheads="1"/>
              </p:cNvSpPr>
              <p:nvPr/>
            </p:nvSpPr>
            <p:spPr bwMode="auto">
              <a:xfrm>
                <a:off x="720" y="2035"/>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56" name="Oval 1657">
                <a:extLst>
                  <a:ext uri="{FF2B5EF4-FFF2-40B4-BE49-F238E27FC236}">
                    <a16:creationId xmlns:a16="http://schemas.microsoft.com/office/drawing/2014/main" id="{3B8BDEF8-F0E3-F251-722D-A6E787966D69}"/>
                  </a:ext>
                </a:extLst>
              </p:cNvPr>
              <p:cNvSpPr>
                <a:spLocks noChangeArrowheads="1"/>
              </p:cNvSpPr>
              <p:nvPr/>
            </p:nvSpPr>
            <p:spPr bwMode="auto">
              <a:xfrm>
                <a:off x="720" y="2151"/>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57" name="Oval 1658">
                <a:extLst>
                  <a:ext uri="{FF2B5EF4-FFF2-40B4-BE49-F238E27FC236}">
                    <a16:creationId xmlns:a16="http://schemas.microsoft.com/office/drawing/2014/main" id="{93B8D1C9-ECF9-B786-4FCC-AE2FC9C1F654}"/>
                  </a:ext>
                </a:extLst>
              </p:cNvPr>
              <p:cNvSpPr>
                <a:spLocks noChangeArrowheads="1"/>
              </p:cNvSpPr>
              <p:nvPr/>
            </p:nvSpPr>
            <p:spPr bwMode="auto">
              <a:xfrm>
                <a:off x="720" y="2269"/>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58" name="Oval 1659">
                <a:extLst>
                  <a:ext uri="{FF2B5EF4-FFF2-40B4-BE49-F238E27FC236}">
                    <a16:creationId xmlns:a16="http://schemas.microsoft.com/office/drawing/2014/main" id="{47CAB10D-3650-4323-7430-73E8B7DA1D2F}"/>
                  </a:ext>
                </a:extLst>
              </p:cNvPr>
              <p:cNvSpPr>
                <a:spLocks noChangeArrowheads="1"/>
              </p:cNvSpPr>
              <p:nvPr/>
            </p:nvSpPr>
            <p:spPr bwMode="auto">
              <a:xfrm>
                <a:off x="720" y="2385"/>
                <a:ext cx="72" cy="77"/>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59" name="Oval 1660">
                <a:extLst>
                  <a:ext uri="{FF2B5EF4-FFF2-40B4-BE49-F238E27FC236}">
                    <a16:creationId xmlns:a16="http://schemas.microsoft.com/office/drawing/2014/main" id="{9687C913-4C8B-7C3A-5D8F-B6775BA4F31B}"/>
                  </a:ext>
                </a:extLst>
              </p:cNvPr>
              <p:cNvSpPr>
                <a:spLocks noChangeArrowheads="1"/>
              </p:cNvSpPr>
              <p:nvPr/>
            </p:nvSpPr>
            <p:spPr bwMode="auto">
              <a:xfrm>
                <a:off x="720" y="2504"/>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60" name="Oval 1661">
                <a:extLst>
                  <a:ext uri="{FF2B5EF4-FFF2-40B4-BE49-F238E27FC236}">
                    <a16:creationId xmlns:a16="http://schemas.microsoft.com/office/drawing/2014/main" id="{4E9ADBB1-EF31-AE04-F518-F326129BDB60}"/>
                  </a:ext>
                </a:extLst>
              </p:cNvPr>
              <p:cNvSpPr>
                <a:spLocks noChangeArrowheads="1"/>
              </p:cNvSpPr>
              <p:nvPr/>
            </p:nvSpPr>
            <p:spPr bwMode="auto">
              <a:xfrm>
                <a:off x="720" y="2622"/>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61" name="Oval 1662">
                <a:extLst>
                  <a:ext uri="{FF2B5EF4-FFF2-40B4-BE49-F238E27FC236}">
                    <a16:creationId xmlns:a16="http://schemas.microsoft.com/office/drawing/2014/main" id="{69E838CC-F0AB-41DB-948B-4A90925149C0}"/>
                  </a:ext>
                </a:extLst>
              </p:cNvPr>
              <p:cNvSpPr>
                <a:spLocks noChangeArrowheads="1"/>
              </p:cNvSpPr>
              <p:nvPr/>
            </p:nvSpPr>
            <p:spPr bwMode="auto">
              <a:xfrm>
                <a:off x="720" y="2738"/>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62" name="Oval 1663">
                <a:extLst>
                  <a:ext uri="{FF2B5EF4-FFF2-40B4-BE49-F238E27FC236}">
                    <a16:creationId xmlns:a16="http://schemas.microsoft.com/office/drawing/2014/main" id="{794368E3-BC78-5FB2-4EBE-07A0A858E743}"/>
                  </a:ext>
                </a:extLst>
              </p:cNvPr>
              <p:cNvSpPr>
                <a:spLocks noChangeArrowheads="1"/>
              </p:cNvSpPr>
              <p:nvPr/>
            </p:nvSpPr>
            <p:spPr bwMode="auto">
              <a:xfrm>
                <a:off x="720" y="2856"/>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63" name="Oval 1664">
                <a:extLst>
                  <a:ext uri="{FF2B5EF4-FFF2-40B4-BE49-F238E27FC236}">
                    <a16:creationId xmlns:a16="http://schemas.microsoft.com/office/drawing/2014/main" id="{147EEB03-DB2E-6C4E-CE2E-E01A1017CF12}"/>
                  </a:ext>
                </a:extLst>
              </p:cNvPr>
              <p:cNvSpPr>
                <a:spLocks noChangeArrowheads="1"/>
              </p:cNvSpPr>
              <p:nvPr/>
            </p:nvSpPr>
            <p:spPr bwMode="auto">
              <a:xfrm>
                <a:off x="720" y="2972"/>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64" name="Oval 1665">
                <a:extLst>
                  <a:ext uri="{FF2B5EF4-FFF2-40B4-BE49-F238E27FC236}">
                    <a16:creationId xmlns:a16="http://schemas.microsoft.com/office/drawing/2014/main" id="{F2F92BBC-6000-257B-66A0-FE4FCB4EB487}"/>
                  </a:ext>
                </a:extLst>
              </p:cNvPr>
              <p:cNvSpPr>
                <a:spLocks noChangeArrowheads="1"/>
              </p:cNvSpPr>
              <p:nvPr/>
            </p:nvSpPr>
            <p:spPr bwMode="auto">
              <a:xfrm>
                <a:off x="720" y="3090"/>
                <a:ext cx="72" cy="75"/>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65" name="Oval 1666">
                <a:extLst>
                  <a:ext uri="{FF2B5EF4-FFF2-40B4-BE49-F238E27FC236}">
                    <a16:creationId xmlns:a16="http://schemas.microsoft.com/office/drawing/2014/main" id="{9C302663-DA68-CCF1-6CB6-BEE2652A746A}"/>
                  </a:ext>
                </a:extLst>
              </p:cNvPr>
              <p:cNvSpPr>
                <a:spLocks noChangeArrowheads="1"/>
              </p:cNvSpPr>
              <p:nvPr/>
            </p:nvSpPr>
            <p:spPr bwMode="auto">
              <a:xfrm>
                <a:off x="832" y="1330"/>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66" name="Oval 1667">
                <a:extLst>
                  <a:ext uri="{FF2B5EF4-FFF2-40B4-BE49-F238E27FC236}">
                    <a16:creationId xmlns:a16="http://schemas.microsoft.com/office/drawing/2014/main" id="{689136FD-2734-F9A9-25D1-7EA5DB9169A8}"/>
                  </a:ext>
                </a:extLst>
              </p:cNvPr>
              <p:cNvSpPr>
                <a:spLocks noChangeArrowheads="1"/>
              </p:cNvSpPr>
              <p:nvPr/>
            </p:nvSpPr>
            <p:spPr bwMode="auto">
              <a:xfrm>
                <a:off x="832" y="1448"/>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67" name="Oval 1668">
                <a:extLst>
                  <a:ext uri="{FF2B5EF4-FFF2-40B4-BE49-F238E27FC236}">
                    <a16:creationId xmlns:a16="http://schemas.microsoft.com/office/drawing/2014/main" id="{2B8227F3-D690-54D8-C03A-AE078625576D}"/>
                  </a:ext>
                </a:extLst>
              </p:cNvPr>
              <p:cNvSpPr>
                <a:spLocks noChangeArrowheads="1"/>
              </p:cNvSpPr>
              <p:nvPr/>
            </p:nvSpPr>
            <p:spPr bwMode="auto">
              <a:xfrm>
                <a:off x="832" y="1564"/>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68" name="Oval 1669">
                <a:extLst>
                  <a:ext uri="{FF2B5EF4-FFF2-40B4-BE49-F238E27FC236}">
                    <a16:creationId xmlns:a16="http://schemas.microsoft.com/office/drawing/2014/main" id="{44901860-548F-B87D-36BE-4B9420C512E7}"/>
                  </a:ext>
                </a:extLst>
              </p:cNvPr>
              <p:cNvSpPr>
                <a:spLocks noChangeArrowheads="1"/>
              </p:cNvSpPr>
              <p:nvPr/>
            </p:nvSpPr>
            <p:spPr bwMode="auto">
              <a:xfrm>
                <a:off x="832" y="1682"/>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69" name="Oval 1670">
                <a:extLst>
                  <a:ext uri="{FF2B5EF4-FFF2-40B4-BE49-F238E27FC236}">
                    <a16:creationId xmlns:a16="http://schemas.microsoft.com/office/drawing/2014/main" id="{0E5D0418-F083-33A8-E9E7-A71C399CBC58}"/>
                  </a:ext>
                </a:extLst>
              </p:cNvPr>
              <p:cNvSpPr>
                <a:spLocks noChangeArrowheads="1"/>
              </p:cNvSpPr>
              <p:nvPr/>
            </p:nvSpPr>
            <p:spPr bwMode="auto">
              <a:xfrm>
                <a:off x="832" y="1799"/>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70" name="Oval 1671">
                <a:extLst>
                  <a:ext uri="{FF2B5EF4-FFF2-40B4-BE49-F238E27FC236}">
                    <a16:creationId xmlns:a16="http://schemas.microsoft.com/office/drawing/2014/main" id="{DDEC9BCF-60FB-33B2-5855-5E6036969A52}"/>
                  </a:ext>
                </a:extLst>
              </p:cNvPr>
              <p:cNvSpPr>
                <a:spLocks noChangeArrowheads="1"/>
              </p:cNvSpPr>
              <p:nvPr/>
            </p:nvSpPr>
            <p:spPr bwMode="auto">
              <a:xfrm>
                <a:off x="832" y="1917"/>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71" name="Oval 1672">
                <a:extLst>
                  <a:ext uri="{FF2B5EF4-FFF2-40B4-BE49-F238E27FC236}">
                    <a16:creationId xmlns:a16="http://schemas.microsoft.com/office/drawing/2014/main" id="{13DF3BCA-4AC9-AE12-D20C-8FF537565D73}"/>
                  </a:ext>
                </a:extLst>
              </p:cNvPr>
              <p:cNvSpPr>
                <a:spLocks noChangeArrowheads="1"/>
              </p:cNvSpPr>
              <p:nvPr/>
            </p:nvSpPr>
            <p:spPr bwMode="auto">
              <a:xfrm>
                <a:off x="832" y="2035"/>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72" name="Oval 1673">
                <a:extLst>
                  <a:ext uri="{FF2B5EF4-FFF2-40B4-BE49-F238E27FC236}">
                    <a16:creationId xmlns:a16="http://schemas.microsoft.com/office/drawing/2014/main" id="{392FE7E3-5B3B-3415-06C7-BA064585B6F9}"/>
                  </a:ext>
                </a:extLst>
              </p:cNvPr>
              <p:cNvSpPr>
                <a:spLocks noChangeArrowheads="1"/>
              </p:cNvSpPr>
              <p:nvPr/>
            </p:nvSpPr>
            <p:spPr bwMode="auto">
              <a:xfrm>
                <a:off x="832" y="2151"/>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73" name="Oval 1674">
                <a:extLst>
                  <a:ext uri="{FF2B5EF4-FFF2-40B4-BE49-F238E27FC236}">
                    <a16:creationId xmlns:a16="http://schemas.microsoft.com/office/drawing/2014/main" id="{1D0AAA07-4A53-07D5-C799-1BBCC974BE36}"/>
                  </a:ext>
                </a:extLst>
              </p:cNvPr>
              <p:cNvSpPr>
                <a:spLocks noChangeArrowheads="1"/>
              </p:cNvSpPr>
              <p:nvPr/>
            </p:nvSpPr>
            <p:spPr bwMode="auto">
              <a:xfrm>
                <a:off x="832" y="2269"/>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74" name="Oval 1675">
                <a:extLst>
                  <a:ext uri="{FF2B5EF4-FFF2-40B4-BE49-F238E27FC236}">
                    <a16:creationId xmlns:a16="http://schemas.microsoft.com/office/drawing/2014/main" id="{28871A0F-9691-F263-0B27-F1452A683C72}"/>
                  </a:ext>
                </a:extLst>
              </p:cNvPr>
              <p:cNvSpPr>
                <a:spLocks noChangeArrowheads="1"/>
              </p:cNvSpPr>
              <p:nvPr/>
            </p:nvSpPr>
            <p:spPr bwMode="auto">
              <a:xfrm>
                <a:off x="832" y="2385"/>
                <a:ext cx="72" cy="77"/>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75" name="Oval 1676">
                <a:extLst>
                  <a:ext uri="{FF2B5EF4-FFF2-40B4-BE49-F238E27FC236}">
                    <a16:creationId xmlns:a16="http://schemas.microsoft.com/office/drawing/2014/main" id="{AB4B156F-E039-DA8E-502C-77C2FCD84FFF}"/>
                  </a:ext>
                </a:extLst>
              </p:cNvPr>
              <p:cNvSpPr>
                <a:spLocks noChangeArrowheads="1"/>
              </p:cNvSpPr>
              <p:nvPr/>
            </p:nvSpPr>
            <p:spPr bwMode="auto">
              <a:xfrm>
                <a:off x="832" y="2504"/>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76" name="Oval 1677">
                <a:extLst>
                  <a:ext uri="{FF2B5EF4-FFF2-40B4-BE49-F238E27FC236}">
                    <a16:creationId xmlns:a16="http://schemas.microsoft.com/office/drawing/2014/main" id="{546D272F-817B-164F-F76E-8D6ACD693170}"/>
                  </a:ext>
                </a:extLst>
              </p:cNvPr>
              <p:cNvSpPr>
                <a:spLocks noChangeArrowheads="1"/>
              </p:cNvSpPr>
              <p:nvPr/>
            </p:nvSpPr>
            <p:spPr bwMode="auto">
              <a:xfrm>
                <a:off x="832" y="2622"/>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77" name="Oval 1678">
                <a:extLst>
                  <a:ext uri="{FF2B5EF4-FFF2-40B4-BE49-F238E27FC236}">
                    <a16:creationId xmlns:a16="http://schemas.microsoft.com/office/drawing/2014/main" id="{688C7FF4-7FFA-B5A9-84A1-3BBAFC6A5C8E}"/>
                  </a:ext>
                </a:extLst>
              </p:cNvPr>
              <p:cNvSpPr>
                <a:spLocks noChangeArrowheads="1"/>
              </p:cNvSpPr>
              <p:nvPr/>
            </p:nvSpPr>
            <p:spPr bwMode="auto">
              <a:xfrm>
                <a:off x="832" y="2738"/>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78" name="Oval 1679">
                <a:extLst>
                  <a:ext uri="{FF2B5EF4-FFF2-40B4-BE49-F238E27FC236}">
                    <a16:creationId xmlns:a16="http://schemas.microsoft.com/office/drawing/2014/main" id="{076A635A-9F90-E178-AB0F-0EA9E2DD8895}"/>
                  </a:ext>
                </a:extLst>
              </p:cNvPr>
              <p:cNvSpPr>
                <a:spLocks noChangeArrowheads="1"/>
              </p:cNvSpPr>
              <p:nvPr/>
            </p:nvSpPr>
            <p:spPr bwMode="auto">
              <a:xfrm>
                <a:off x="948" y="1330"/>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79" name="Oval 1680">
                <a:extLst>
                  <a:ext uri="{FF2B5EF4-FFF2-40B4-BE49-F238E27FC236}">
                    <a16:creationId xmlns:a16="http://schemas.microsoft.com/office/drawing/2014/main" id="{B23FEE0C-678B-988F-7AEE-42D9D3CBE6B2}"/>
                  </a:ext>
                </a:extLst>
              </p:cNvPr>
              <p:cNvSpPr>
                <a:spLocks noChangeArrowheads="1"/>
              </p:cNvSpPr>
              <p:nvPr/>
            </p:nvSpPr>
            <p:spPr bwMode="auto">
              <a:xfrm>
                <a:off x="948" y="1448"/>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80" name="Oval 1681">
                <a:extLst>
                  <a:ext uri="{FF2B5EF4-FFF2-40B4-BE49-F238E27FC236}">
                    <a16:creationId xmlns:a16="http://schemas.microsoft.com/office/drawing/2014/main" id="{8398665A-7046-6D5F-2A02-287AA3E0C615}"/>
                  </a:ext>
                </a:extLst>
              </p:cNvPr>
              <p:cNvSpPr>
                <a:spLocks noChangeArrowheads="1"/>
              </p:cNvSpPr>
              <p:nvPr/>
            </p:nvSpPr>
            <p:spPr bwMode="auto">
              <a:xfrm>
                <a:off x="948" y="1564"/>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81" name="Oval 1682">
                <a:extLst>
                  <a:ext uri="{FF2B5EF4-FFF2-40B4-BE49-F238E27FC236}">
                    <a16:creationId xmlns:a16="http://schemas.microsoft.com/office/drawing/2014/main" id="{57E912BC-DC46-EEB2-9446-7F392EB20C8B}"/>
                  </a:ext>
                </a:extLst>
              </p:cNvPr>
              <p:cNvSpPr>
                <a:spLocks noChangeArrowheads="1"/>
              </p:cNvSpPr>
              <p:nvPr/>
            </p:nvSpPr>
            <p:spPr bwMode="auto">
              <a:xfrm>
                <a:off x="948" y="1682"/>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82" name="Oval 1683">
                <a:extLst>
                  <a:ext uri="{FF2B5EF4-FFF2-40B4-BE49-F238E27FC236}">
                    <a16:creationId xmlns:a16="http://schemas.microsoft.com/office/drawing/2014/main" id="{3404BB89-530C-5320-1598-087598DC67A2}"/>
                  </a:ext>
                </a:extLst>
              </p:cNvPr>
              <p:cNvSpPr>
                <a:spLocks noChangeArrowheads="1"/>
              </p:cNvSpPr>
              <p:nvPr/>
            </p:nvSpPr>
            <p:spPr bwMode="auto">
              <a:xfrm>
                <a:off x="948" y="1799"/>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83" name="Oval 1684">
                <a:extLst>
                  <a:ext uri="{FF2B5EF4-FFF2-40B4-BE49-F238E27FC236}">
                    <a16:creationId xmlns:a16="http://schemas.microsoft.com/office/drawing/2014/main" id="{B139A21A-F6C7-3048-4818-482D4E5E06BA}"/>
                  </a:ext>
                </a:extLst>
              </p:cNvPr>
              <p:cNvSpPr>
                <a:spLocks noChangeArrowheads="1"/>
              </p:cNvSpPr>
              <p:nvPr/>
            </p:nvSpPr>
            <p:spPr bwMode="auto">
              <a:xfrm>
                <a:off x="948" y="1917"/>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84" name="Oval 1685">
                <a:extLst>
                  <a:ext uri="{FF2B5EF4-FFF2-40B4-BE49-F238E27FC236}">
                    <a16:creationId xmlns:a16="http://schemas.microsoft.com/office/drawing/2014/main" id="{3DC9112B-D18C-A077-4B09-3A8D9E80FCFD}"/>
                  </a:ext>
                </a:extLst>
              </p:cNvPr>
              <p:cNvSpPr>
                <a:spLocks noChangeArrowheads="1"/>
              </p:cNvSpPr>
              <p:nvPr/>
            </p:nvSpPr>
            <p:spPr bwMode="auto">
              <a:xfrm>
                <a:off x="948" y="2035"/>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85" name="Oval 1686">
                <a:extLst>
                  <a:ext uri="{FF2B5EF4-FFF2-40B4-BE49-F238E27FC236}">
                    <a16:creationId xmlns:a16="http://schemas.microsoft.com/office/drawing/2014/main" id="{7104B501-E7F3-D9CC-9F22-76303103F2E9}"/>
                  </a:ext>
                </a:extLst>
              </p:cNvPr>
              <p:cNvSpPr>
                <a:spLocks noChangeArrowheads="1"/>
              </p:cNvSpPr>
              <p:nvPr/>
            </p:nvSpPr>
            <p:spPr bwMode="auto">
              <a:xfrm>
                <a:off x="948" y="2151"/>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86" name="Oval 1687">
                <a:extLst>
                  <a:ext uri="{FF2B5EF4-FFF2-40B4-BE49-F238E27FC236}">
                    <a16:creationId xmlns:a16="http://schemas.microsoft.com/office/drawing/2014/main" id="{77DD0436-A980-97C5-93F2-60C396160147}"/>
                  </a:ext>
                </a:extLst>
              </p:cNvPr>
              <p:cNvSpPr>
                <a:spLocks noChangeArrowheads="1"/>
              </p:cNvSpPr>
              <p:nvPr/>
            </p:nvSpPr>
            <p:spPr bwMode="auto">
              <a:xfrm>
                <a:off x="948" y="2269"/>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87" name="Oval 1688">
                <a:extLst>
                  <a:ext uri="{FF2B5EF4-FFF2-40B4-BE49-F238E27FC236}">
                    <a16:creationId xmlns:a16="http://schemas.microsoft.com/office/drawing/2014/main" id="{7AD6FBD9-FB7F-E3DD-F766-A2C107AE59DF}"/>
                  </a:ext>
                </a:extLst>
              </p:cNvPr>
              <p:cNvSpPr>
                <a:spLocks noChangeArrowheads="1"/>
              </p:cNvSpPr>
              <p:nvPr/>
            </p:nvSpPr>
            <p:spPr bwMode="auto">
              <a:xfrm>
                <a:off x="948" y="2385"/>
                <a:ext cx="72" cy="77"/>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88" name="Oval 1689">
                <a:extLst>
                  <a:ext uri="{FF2B5EF4-FFF2-40B4-BE49-F238E27FC236}">
                    <a16:creationId xmlns:a16="http://schemas.microsoft.com/office/drawing/2014/main" id="{438AF3E4-FF03-8F8B-1602-DAFE400215F6}"/>
                  </a:ext>
                </a:extLst>
              </p:cNvPr>
              <p:cNvSpPr>
                <a:spLocks noChangeArrowheads="1"/>
              </p:cNvSpPr>
              <p:nvPr/>
            </p:nvSpPr>
            <p:spPr bwMode="auto">
              <a:xfrm>
                <a:off x="948" y="2504"/>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89" name="Oval 1690">
                <a:extLst>
                  <a:ext uri="{FF2B5EF4-FFF2-40B4-BE49-F238E27FC236}">
                    <a16:creationId xmlns:a16="http://schemas.microsoft.com/office/drawing/2014/main" id="{F2201E1D-15B9-5FAB-77B6-EBED969F3725}"/>
                  </a:ext>
                </a:extLst>
              </p:cNvPr>
              <p:cNvSpPr>
                <a:spLocks noChangeArrowheads="1"/>
              </p:cNvSpPr>
              <p:nvPr/>
            </p:nvSpPr>
            <p:spPr bwMode="auto">
              <a:xfrm>
                <a:off x="948" y="2622"/>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90" name="Oval 1691">
                <a:extLst>
                  <a:ext uri="{FF2B5EF4-FFF2-40B4-BE49-F238E27FC236}">
                    <a16:creationId xmlns:a16="http://schemas.microsoft.com/office/drawing/2014/main" id="{01C6620F-4D4A-B695-083B-26A7CC58A606}"/>
                  </a:ext>
                </a:extLst>
              </p:cNvPr>
              <p:cNvSpPr>
                <a:spLocks noChangeArrowheads="1"/>
              </p:cNvSpPr>
              <p:nvPr/>
            </p:nvSpPr>
            <p:spPr bwMode="auto">
              <a:xfrm>
                <a:off x="948" y="2738"/>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91" name="Oval 1692">
                <a:extLst>
                  <a:ext uri="{FF2B5EF4-FFF2-40B4-BE49-F238E27FC236}">
                    <a16:creationId xmlns:a16="http://schemas.microsoft.com/office/drawing/2014/main" id="{CCE6C6EB-6CDE-4B6B-315A-30E872A5E607}"/>
                  </a:ext>
                </a:extLst>
              </p:cNvPr>
              <p:cNvSpPr>
                <a:spLocks noChangeArrowheads="1"/>
              </p:cNvSpPr>
              <p:nvPr/>
            </p:nvSpPr>
            <p:spPr bwMode="auto">
              <a:xfrm>
                <a:off x="1058" y="1330"/>
                <a:ext cx="73"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92" name="Oval 1693">
                <a:extLst>
                  <a:ext uri="{FF2B5EF4-FFF2-40B4-BE49-F238E27FC236}">
                    <a16:creationId xmlns:a16="http://schemas.microsoft.com/office/drawing/2014/main" id="{08D1F4D1-CEA0-B6A1-EDE4-1CF8956D3A7E}"/>
                  </a:ext>
                </a:extLst>
              </p:cNvPr>
              <p:cNvSpPr>
                <a:spLocks noChangeArrowheads="1"/>
              </p:cNvSpPr>
              <p:nvPr/>
            </p:nvSpPr>
            <p:spPr bwMode="auto">
              <a:xfrm>
                <a:off x="1058" y="1448"/>
                <a:ext cx="73"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93" name="Oval 1694">
                <a:extLst>
                  <a:ext uri="{FF2B5EF4-FFF2-40B4-BE49-F238E27FC236}">
                    <a16:creationId xmlns:a16="http://schemas.microsoft.com/office/drawing/2014/main" id="{0D4161ED-2A64-CDE2-9D88-0CA599D63235}"/>
                  </a:ext>
                </a:extLst>
              </p:cNvPr>
              <p:cNvSpPr>
                <a:spLocks noChangeArrowheads="1"/>
              </p:cNvSpPr>
              <p:nvPr/>
            </p:nvSpPr>
            <p:spPr bwMode="auto">
              <a:xfrm>
                <a:off x="1058" y="1564"/>
                <a:ext cx="73"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94" name="Oval 1695">
                <a:extLst>
                  <a:ext uri="{FF2B5EF4-FFF2-40B4-BE49-F238E27FC236}">
                    <a16:creationId xmlns:a16="http://schemas.microsoft.com/office/drawing/2014/main" id="{2D7EDB1A-103D-83BD-E1C4-3F08F5D422A5}"/>
                  </a:ext>
                </a:extLst>
              </p:cNvPr>
              <p:cNvSpPr>
                <a:spLocks noChangeArrowheads="1"/>
              </p:cNvSpPr>
              <p:nvPr/>
            </p:nvSpPr>
            <p:spPr bwMode="auto">
              <a:xfrm>
                <a:off x="1058" y="1682"/>
                <a:ext cx="73"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95" name="Oval 1696">
                <a:extLst>
                  <a:ext uri="{FF2B5EF4-FFF2-40B4-BE49-F238E27FC236}">
                    <a16:creationId xmlns:a16="http://schemas.microsoft.com/office/drawing/2014/main" id="{5638EA9C-EA5E-69D5-5126-CFA40FEC99AA}"/>
                  </a:ext>
                </a:extLst>
              </p:cNvPr>
              <p:cNvSpPr>
                <a:spLocks noChangeArrowheads="1"/>
              </p:cNvSpPr>
              <p:nvPr/>
            </p:nvSpPr>
            <p:spPr bwMode="auto">
              <a:xfrm>
                <a:off x="1058" y="1799"/>
                <a:ext cx="73"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96" name="Oval 1697">
                <a:extLst>
                  <a:ext uri="{FF2B5EF4-FFF2-40B4-BE49-F238E27FC236}">
                    <a16:creationId xmlns:a16="http://schemas.microsoft.com/office/drawing/2014/main" id="{6778AC68-6F28-2098-8B02-1DC200C27ED9}"/>
                  </a:ext>
                </a:extLst>
              </p:cNvPr>
              <p:cNvSpPr>
                <a:spLocks noChangeArrowheads="1"/>
              </p:cNvSpPr>
              <p:nvPr/>
            </p:nvSpPr>
            <p:spPr bwMode="auto">
              <a:xfrm>
                <a:off x="1058" y="1917"/>
                <a:ext cx="73"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97" name="Oval 1698">
                <a:extLst>
                  <a:ext uri="{FF2B5EF4-FFF2-40B4-BE49-F238E27FC236}">
                    <a16:creationId xmlns:a16="http://schemas.microsoft.com/office/drawing/2014/main" id="{BF54EC8E-A052-93D4-4E8C-7FE034A79AC1}"/>
                  </a:ext>
                </a:extLst>
              </p:cNvPr>
              <p:cNvSpPr>
                <a:spLocks noChangeArrowheads="1"/>
              </p:cNvSpPr>
              <p:nvPr/>
            </p:nvSpPr>
            <p:spPr bwMode="auto">
              <a:xfrm>
                <a:off x="1058" y="2035"/>
                <a:ext cx="73"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98" name="Oval 1699">
                <a:extLst>
                  <a:ext uri="{FF2B5EF4-FFF2-40B4-BE49-F238E27FC236}">
                    <a16:creationId xmlns:a16="http://schemas.microsoft.com/office/drawing/2014/main" id="{3FC66527-D50B-4356-BE39-2D9DFC5B0FC7}"/>
                  </a:ext>
                </a:extLst>
              </p:cNvPr>
              <p:cNvSpPr>
                <a:spLocks noChangeArrowheads="1"/>
              </p:cNvSpPr>
              <p:nvPr/>
            </p:nvSpPr>
            <p:spPr bwMode="auto">
              <a:xfrm>
                <a:off x="1058" y="2151"/>
                <a:ext cx="73"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99" name="Oval 1700">
                <a:extLst>
                  <a:ext uri="{FF2B5EF4-FFF2-40B4-BE49-F238E27FC236}">
                    <a16:creationId xmlns:a16="http://schemas.microsoft.com/office/drawing/2014/main" id="{3FD2C2E2-A866-061F-8E80-C03DF6F84C72}"/>
                  </a:ext>
                </a:extLst>
              </p:cNvPr>
              <p:cNvSpPr>
                <a:spLocks noChangeArrowheads="1"/>
              </p:cNvSpPr>
              <p:nvPr/>
            </p:nvSpPr>
            <p:spPr bwMode="auto">
              <a:xfrm>
                <a:off x="1058" y="2269"/>
                <a:ext cx="73"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700" name="Oval 1701">
                <a:extLst>
                  <a:ext uri="{FF2B5EF4-FFF2-40B4-BE49-F238E27FC236}">
                    <a16:creationId xmlns:a16="http://schemas.microsoft.com/office/drawing/2014/main" id="{9535CC96-EE7A-2594-5E69-037749356D35}"/>
                  </a:ext>
                </a:extLst>
              </p:cNvPr>
              <p:cNvSpPr>
                <a:spLocks noChangeArrowheads="1"/>
              </p:cNvSpPr>
              <p:nvPr/>
            </p:nvSpPr>
            <p:spPr bwMode="auto">
              <a:xfrm>
                <a:off x="1058" y="2385"/>
                <a:ext cx="73" cy="77"/>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701" name="Oval 1702">
                <a:extLst>
                  <a:ext uri="{FF2B5EF4-FFF2-40B4-BE49-F238E27FC236}">
                    <a16:creationId xmlns:a16="http://schemas.microsoft.com/office/drawing/2014/main" id="{9E81A33C-8607-1223-561A-0B2D4382479D}"/>
                  </a:ext>
                </a:extLst>
              </p:cNvPr>
              <p:cNvSpPr>
                <a:spLocks noChangeArrowheads="1"/>
              </p:cNvSpPr>
              <p:nvPr/>
            </p:nvSpPr>
            <p:spPr bwMode="auto">
              <a:xfrm>
                <a:off x="1058" y="2504"/>
                <a:ext cx="73"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702" name="Oval 1703">
                <a:extLst>
                  <a:ext uri="{FF2B5EF4-FFF2-40B4-BE49-F238E27FC236}">
                    <a16:creationId xmlns:a16="http://schemas.microsoft.com/office/drawing/2014/main" id="{8356C379-EEEC-65BA-A45D-5C64FD569EDF}"/>
                  </a:ext>
                </a:extLst>
              </p:cNvPr>
              <p:cNvSpPr>
                <a:spLocks noChangeArrowheads="1"/>
              </p:cNvSpPr>
              <p:nvPr/>
            </p:nvSpPr>
            <p:spPr bwMode="auto">
              <a:xfrm>
                <a:off x="1058" y="2622"/>
                <a:ext cx="73"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703" name="Oval 1704">
                <a:extLst>
                  <a:ext uri="{FF2B5EF4-FFF2-40B4-BE49-F238E27FC236}">
                    <a16:creationId xmlns:a16="http://schemas.microsoft.com/office/drawing/2014/main" id="{45085AB4-37A0-7162-7C1E-812EDD5D535C}"/>
                  </a:ext>
                </a:extLst>
              </p:cNvPr>
              <p:cNvSpPr>
                <a:spLocks noChangeArrowheads="1"/>
              </p:cNvSpPr>
              <p:nvPr/>
            </p:nvSpPr>
            <p:spPr bwMode="auto">
              <a:xfrm>
                <a:off x="1173" y="1448"/>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704" name="Oval 1705">
                <a:extLst>
                  <a:ext uri="{FF2B5EF4-FFF2-40B4-BE49-F238E27FC236}">
                    <a16:creationId xmlns:a16="http://schemas.microsoft.com/office/drawing/2014/main" id="{0EE05A63-26E1-5B62-6CD6-19F8383DBA62}"/>
                  </a:ext>
                </a:extLst>
              </p:cNvPr>
              <p:cNvSpPr>
                <a:spLocks noChangeArrowheads="1"/>
              </p:cNvSpPr>
              <p:nvPr/>
            </p:nvSpPr>
            <p:spPr bwMode="auto">
              <a:xfrm>
                <a:off x="1173" y="1564"/>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705" name="Oval 1706">
                <a:extLst>
                  <a:ext uri="{FF2B5EF4-FFF2-40B4-BE49-F238E27FC236}">
                    <a16:creationId xmlns:a16="http://schemas.microsoft.com/office/drawing/2014/main" id="{09512EDF-2A31-E6CC-D940-E8DC8138A7A8}"/>
                  </a:ext>
                </a:extLst>
              </p:cNvPr>
              <p:cNvSpPr>
                <a:spLocks noChangeArrowheads="1"/>
              </p:cNvSpPr>
              <p:nvPr/>
            </p:nvSpPr>
            <p:spPr bwMode="auto">
              <a:xfrm>
                <a:off x="1173" y="1682"/>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706" name="Oval 1707">
                <a:extLst>
                  <a:ext uri="{FF2B5EF4-FFF2-40B4-BE49-F238E27FC236}">
                    <a16:creationId xmlns:a16="http://schemas.microsoft.com/office/drawing/2014/main" id="{8BBD5AFA-7739-06CC-01A3-D7BA424D670D}"/>
                  </a:ext>
                </a:extLst>
              </p:cNvPr>
              <p:cNvSpPr>
                <a:spLocks noChangeArrowheads="1"/>
              </p:cNvSpPr>
              <p:nvPr/>
            </p:nvSpPr>
            <p:spPr bwMode="auto">
              <a:xfrm>
                <a:off x="1173" y="1799"/>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707" name="Oval 1708">
                <a:extLst>
                  <a:ext uri="{FF2B5EF4-FFF2-40B4-BE49-F238E27FC236}">
                    <a16:creationId xmlns:a16="http://schemas.microsoft.com/office/drawing/2014/main" id="{B89FC4CC-77C6-FD10-B0AB-394C2AD35DDF}"/>
                  </a:ext>
                </a:extLst>
              </p:cNvPr>
              <p:cNvSpPr>
                <a:spLocks noChangeArrowheads="1"/>
              </p:cNvSpPr>
              <p:nvPr/>
            </p:nvSpPr>
            <p:spPr bwMode="auto">
              <a:xfrm>
                <a:off x="1173" y="1917"/>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708" name="Oval 1709">
                <a:extLst>
                  <a:ext uri="{FF2B5EF4-FFF2-40B4-BE49-F238E27FC236}">
                    <a16:creationId xmlns:a16="http://schemas.microsoft.com/office/drawing/2014/main" id="{73A21AC1-2301-721E-C344-CD57423A3CB9}"/>
                  </a:ext>
                </a:extLst>
              </p:cNvPr>
              <p:cNvSpPr>
                <a:spLocks noChangeArrowheads="1"/>
              </p:cNvSpPr>
              <p:nvPr/>
            </p:nvSpPr>
            <p:spPr bwMode="auto">
              <a:xfrm>
                <a:off x="1173" y="2035"/>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709" name="Oval 1710">
                <a:extLst>
                  <a:ext uri="{FF2B5EF4-FFF2-40B4-BE49-F238E27FC236}">
                    <a16:creationId xmlns:a16="http://schemas.microsoft.com/office/drawing/2014/main" id="{C656B022-7DCE-E22A-3041-589EB1D0A7BA}"/>
                  </a:ext>
                </a:extLst>
              </p:cNvPr>
              <p:cNvSpPr>
                <a:spLocks noChangeArrowheads="1"/>
              </p:cNvSpPr>
              <p:nvPr/>
            </p:nvSpPr>
            <p:spPr bwMode="auto">
              <a:xfrm>
                <a:off x="1173" y="2151"/>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710" name="Oval 1711">
                <a:extLst>
                  <a:ext uri="{FF2B5EF4-FFF2-40B4-BE49-F238E27FC236}">
                    <a16:creationId xmlns:a16="http://schemas.microsoft.com/office/drawing/2014/main" id="{4DA7E485-C0E4-2A2E-D438-98CBA522CE3F}"/>
                  </a:ext>
                </a:extLst>
              </p:cNvPr>
              <p:cNvSpPr>
                <a:spLocks noChangeArrowheads="1"/>
              </p:cNvSpPr>
              <p:nvPr/>
            </p:nvSpPr>
            <p:spPr bwMode="auto">
              <a:xfrm>
                <a:off x="1173" y="2269"/>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711" name="Oval 1712">
                <a:extLst>
                  <a:ext uri="{FF2B5EF4-FFF2-40B4-BE49-F238E27FC236}">
                    <a16:creationId xmlns:a16="http://schemas.microsoft.com/office/drawing/2014/main" id="{03617EFF-ADDD-867D-173B-98F8FD8769DA}"/>
                  </a:ext>
                </a:extLst>
              </p:cNvPr>
              <p:cNvSpPr>
                <a:spLocks noChangeArrowheads="1"/>
              </p:cNvSpPr>
              <p:nvPr/>
            </p:nvSpPr>
            <p:spPr bwMode="auto">
              <a:xfrm>
                <a:off x="1173" y="2385"/>
                <a:ext cx="72" cy="77"/>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grpSp>
        <p:grpSp>
          <p:nvGrpSpPr>
            <p:cNvPr id="1198" name="Group 1914">
              <a:extLst>
                <a:ext uri="{FF2B5EF4-FFF2-40B4-BE49-F238E27FC236}">
                  <a16:creationId xmlns:a16="http://schemas.microsoft.com/office/drawing/2014/main" id="{3098981C-5976-3B0F-9F1E-875C6CE7D4CD}"/>
                </a:ext>
              </a:extLst>
            </p:cNvPr>
            <p:cNvGrpSpPr>
              <a:grpSpLocks/>
            </p:cNvGrpSpPr>
            <p:nvPr/>
          </p:nvGrpSpPr>
          <p:grpSpPr bwMode="auto">
            <a:xfrm>
              <a:off x="3094037" y="777875"/>
              <a:ext cx="6188076" cy="6076950"/>
              <a:chOff x="1173" y="394"/>
              <a:chExt cx="3898" cy="3828"/>
            </a:xfrm>
          </p:grpSpPr>
          <p:sp>
            <p:nvSpPr>
              <p:cNvPr id="3312" name="Oval 1714">
                <a:extLst>
                  <a:ext uri="{FF2B5EF4-FFF2-40B4-BE49-F238E27FC236}">
                    <a16:creationId xmlns:a16="http://schemas.microsoft.com/office/drawing/2014/main" id="{0E4BAEFD-5FDC-4F1B-CECD-2B6C3E13ED16}"/>
                  </a:ext>
                </a:extLst>
              </p:cNvPr>
              <p:cNvSpPr>
                <a:spLocks noChangeArrowheads="1"/>
              </p:cNvSpPr>
              <p:nvPr/>
            </p:nvSpPr>
            <p:spPr bwMode="auto">
              <a:xfrm>
                <a:off x="1173" y="2504"/>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13" name="Oval 1715">
                <a:extLst>
                  <a:ext uri="{FF2B5EF4-FFF2-40B4-BE49-F238E27FC236}">
                    <a16:creationId xmlns:a16="http://schemas.microsoft.com/office/drawing/2014/main" id="{0E9F8E29-F49B-B5ED-413D-D53C72F8EBF1}"/>
                  </a:ext>
                </a:extLst>
              </p:cNvPr>
              <p:cNvSpPr>
                <a:spLocks noChangeArrowheads="1"/>
              </p:cNvSpPr>
              <p:nvPr/>
            </p:nvSpPr>
            <p:spPr bwMode="auto">
              <a:xfrm>
                <a:off x="1173" y="2622"/>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14" name="Oval 1716">
                <a:extLst>
                  <a:ext uri="{FF2B5EF4-FFF2-40B4-BE49-F238E27FC236}">
                    <a16:creationId xmlns:a16="http://schemas.microsoft.com/office/drawing/2014/main" id="{3B2D32F1-D6AC-6E48-5F82-A4FBFBC71DE6}"/>
                  </a:ext>
                </a:extLst>
              </p:cNvPr>
              <p:cNvSpPr>
                <a:spLocks noChangeArrowheads="1"/>
              </p:cNvSpPr>
              <p:nvPr/>
            </p:nvSpPr>
            <p:spPr bwMode="auto">
              <a:xfrm>
                <a:off x="1287" y="1564"/>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15" name="Oval 1717">
                <a:extLst>
                  <a:ext uri="{FF2B5EF4-FFF2-40B4-BE49-F238E27FC236}">
                    <a16:creationId xmlns:a16="http://schemas.microsoft.com/office/drawing/2014/main" id="{C70A6CE9-8838-B494-3CE4-DF5B26A3D2B3}"/>
                  </a:ext>
                </a:extLst>
              </p:cNvPr>
              <p:cNvSpPr>
                <a:spLocks noChangeArrowheads="1"/>
              </p:cNvSpPr>
              <p:nvPr/>
            </p:nvSpPr>
            <p:spPr bwMode="auto">
              <a:xfrm>
                <a:off x="1287" y="1682"/>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16" name="Oval 1718">
                <a:extLst>
                  <a:ext uri="{FF2B5EF4-FFF2-40B4-BE49-F238E27FC236}">
                    <a16:creationId xmlns:a16="http://schemas.microsoft.com/office/drawing/2014/main" id="{40D58B75-8F01-A624-49A2-1287F9EFE06D}"/>
                  </a:ext>
                </a:extLst>
              </p:cNvPr>
              <p:cNvSpPr>
                <a:spLocks noChangeArrowheads="1"/>
              </p:cNvSpPr>
              <p:nvPr/>
            </p:nvSpPr>
            <p:spPr bwMode="auto">
              <a:xfrm>
                <a:off x="1287" y="1799"/>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17" name="Oval 1719">
                <a:extLst>
                  <a:ext uri="{FF2B5EF4-FFF2-40B4-BE49-F238E27FC236}">
                    <a16:creationId xmlns:a16="http://schemas.microsoft.com/office/drawing/2014/main" id="{DEB6B7FE-EC39-9B31-E71F-763F2C145707}"/>
                  </a:ext>
                </a:extLst>
              </p:cNvPr>
              <p:cNvSpPr>
                <a:spLocks noChangeArrowheads="1"/>
              </p:cNvSpPr>
              <p:nvPr/>
            </p:nvSpPr>
            <p:spPr bwMode="auto">
              <a:xfrm>
                <a:off x="1287" y="1917"/>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18" name="Oval 1720">
                <a:extLst>
                  <a:ext uri="{FF2B5EF4-FFF2-40B4-BE49-F238E27FC236}">
                    <a16:creationId xmlns:a16="http://schemas.microsoft.com/office/drawing/2014/main" id="{F8ADF3D2-5363-8179-26AB-55AFB510E831}"/>
                  </a:ext>
                </a:extLst>
              </p:cNvPr>
              <p:cNvSpPr>
                <a:spLocks noChangeArrowheads="1"/>
              </p:cNvSpPr>
              <p:nvPr/>
            </p:nvSpPr>
            <p:spPr bwMode="auto">
              <a:xfrm>
                <a:off x="1287" y="2035"/>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19" name="Oval 1721">
                <a:extLst>
                  <a:ext uri="{FF2B5EF4-FFF2-40B4-BE49-F238E27FC236}">
                    <a16:creationId xmlns:a16="http://schemas.microsoft.com/office/drawing/2014/main" id="{2628F006-1BC1-445D-E9D3-B5C3EFCB763B}"/>
                  </a:ext>
                </a:extLst>
              </p:cNvPr>
              <p:cNvSpPr>
                <a:spLocks noChangeArrowheads="1"/>
              </p:cNvSpPr>
              <p:nvPr/>
            </p:nvSpPr>
            <p:spPr bwMode="auto">
              <a:xfrm>
                <a:off x="1287" y="2151"/>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20" name="Oval 1722">
                <a:extLst>
                  <a:ext uri="{FF2B5EF4-FFF2-40B4-BE49-F238E27FC236}">
                    <a16:creationId xmlns:a16="http://schemas.microsoft.com/office/drawing/2014/main" id="{523072D4-EC1F-0E49-3B2E-28E28F6A51EB}"/>
                  </a:ext>
                </a:extLst>
              </p:cNvPr>
              <p:cNvSpPr>
                <a:spLocks noChangeArrowheads="1"/>
              </p:cNvSpPr>
              <p:nvPr/>
            </p:nvSpPr>
            <p:spPr bwMode="auto">
              <a:xfrm>
                <a:off x="1287" y="2269"/>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21" name="Oval 1723">
                <a:extLst>
                  <a:ext uri="{FF2B5EF4-FFF2-40B4-BE49-F238E27FC236}">
                    <a16:creationId xmlns:a16="http://schemas.microsoft.com/office/drawing/2014/main" id="{FBE28346-B64D-66DE-8D12-BF5B962D1E3D}"/>
                  </a:ext>
                </a:extLst>
              </p:cNvPr>
              <p:cNvSpPr>
                <a:spLocks noChangeArrowheads="1"/>
              </p:cNvSpPr>
              <p:nvPr/>
            </p:nvSpPr>
            <p:spPr bwMode="auto">
              <a:xfrm>
                <a:off x="1287" y="2385"/>
                <a:ext cx="72" cy="77"/>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22" name="Oval 1724">
                <a:extLst>
                  <a:ext uri="{FF2B5EF4-FFF2-40B4-BE49-F238E27FC236}">
                    <a16:creationId xmlns:a16="http://schemas.microsoft.com/office/drawing/2014/main" id="{BDF6CB9B-6C3C-8B02-257B-C35BC11AA222}"/>
                  </a:ext>
                </a:extLst>
              </p:cNvPr>
              <p:cNvSpPr>
                <a:spLocks noChangeArrowheads="1"/>
              </p:cNvSpPr>
              <p:nvPr/>
            </p:nvSpPr>
            <p:spPr bwMode="auto">
              <a:xfrm>
                <a:off x="1287" y="2504"/>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23" name="Oval 1725">
                <a:extLst>
                  <a:ext uri="{FF2B5EF4-FFF2-40B4-BE49-F238E27FC236}">
                    <a16:creationId xmlns:a16="http://schemas.microsoft.com/office/drawing/2014/main" id="{0C978C91-0276-94D6-FB5D-222412F7FA1B}"/>
                  </a:ext>
                </a:extLst>
              </p:cNvPr>
              <p:cNvSpPr>
                <a:spLocks noChangeArrowheads="1"/>
              </p:cNvSpPr>
              <p:nvPr/>
            </p:nvSpPr>
            <p:spPr bwMode="auto">
              <a:xfrm>
                <a:off x="1287" y="2622"/>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24" name="Oval 1726">
                <a:extLst>
                  <a:ext uri="{FF2B5EF4-FFF2-40B4-BE49-F238E27FC236}">
                    <a16:creationId xmlns:a16="http://schemas.microsoft.com/office/drawing/2014/main" id="{ED713988-84C3-3704-E70B-1E2B93D526CF}"/>
                  </a:ext>
                </a:extLst>
              </p:cNvPr>
              <p:cNvSpPr>
                <a:spLocks noChangeArrowheads="1"/>
              </p:cNvSpPr>
              <p:nvPr/>
            </p:nvSpPr>
            <p:spPr bwMode="auto">
              <a:xfrm>
                <a:off x="1287" y="2738"/>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25" name="Oval 1727">
                <a:extLst>
                  <a:ext uri="{FF2B5EF4-FFF2-40B4-BE49-F238E27FC236}">
                    <a16:creationId xmlns:a16="http://schemas.microsoft.com/office/drawing/2014/main" id="{83635201-E778-3301-D55E-F0BE3DC7E11A}"/>
                  </a:ext>
                </a:extLst>
              </p:cNvPr>
              <p:cNvSpPr>
                <a:spLocks noChangeArrowheads="1"/>
              </p:cNvSpPr>
              <p:nvPr/>
            </p:nvSpPr>
            <p:spPr bwMode="auto">
              <a:xfrm>
                <a:off x="1401" y="1564"/>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26" name="Oval 1728">
                <a:extLst>
                  <a:ext uri="{FF2B5EF4-FFF2-40B4-BE49-F238E27FC236}">
                    <a16:creationId xmlns:a16="http://schemas.microsoft.com/office/drawing/2014/main" id="{7B04E3DF-DA63-3D98-AD3E-B15AFE449404}"/>
                  </a:ext>
                </a:extLst>
              </p:cNvPr>
              <p:cNvSpPr>
                <a:spLocks noChangeArrowheads="1"/>
              </p:cNvSpPr>
              <p:nvPr/>
            </p:nvSpPr>
            <p:spPr bwMode="auto">
              <a:xfrm>
                <a:off x="1401" y="1682"/>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27" name="Oval 1729">
                <a:extLst>
                  <a:ext uri="{FF2B5EF4-FFF2-40B4-BE49-F238E27FC236}">
                    <a16:creationId xmlns:a16="http://schemas.microsoft.com/office/drawing/2014/main" id="{E5F2FC45-673A-9F3D-87CA-01E9A57EDBDF}"/>
                  </a:ext>
                </a:extLst>
              </p:cNvPr>
              <p:cNvSpPr>
                <a:spLocks noChangeArrowheads="1"/>
              </p:cNvSpPr>
              <p:nvPr/>
            </p:nvSpPr>
            <p:spPr bwMode="auto">
              <a:xfrm>
                <a:off x="1401" y="1799"/>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28" name="Oval 1730">
                <a:extLst>
                  <a:ext uri="{FF2B5EF4-FFF2-40B4-BE49-F238E27FC236}">
                    <a16:creationId xmlns:a16="http://schemas.microsoft.com/office/drawing/2014/main" id="{7EEC8509-2CF6-AE41-D025-98DD671B0394}"/>
                  </a:ext>
                </a:extLst>
              </p:cNvPr>
              <p:cNvSpPr>
                <a:spLocks noChangeArrowheads="1"/>
              </p:cNvSpPr>
              <p:nvPr/>
            </p:nvSpPr>
            <p:spPr bwMode="auto">
              <a:xfrm>
                <a:off x="1401" y="1917"/>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29" name="Oval 1731">
                <a:extLst>
                  <a:ext uri="{FF2B5EF4-FFF2-40B4-BE49-F238E27FC236}">
                    <a16:creationId xmlns:a16="http://schemas.microsoft.com/office/drawing/2014/main" id="{0FA722C6-03C6-711D-6C0E-E3A8ED59D5AE}"/>
                  </a:ext>
                </a:extLst>
              </p:cNvPr>
              <p:cNvSpPr>
                <a:spLocks noChangeArrowheads="1"/>
              </p:cNvSpPr>
              <p:nvPr/>
            </p:nvSpPr>
            <p:spPr bwMode="auto">
              <a:xfrm>
                <a:off x="1401" y="2035"/>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30" name="Oval 1732">
                <a:extLst>
                  <a:ext uri="{FF2B5EF4-FFF2-40B4-BE49-F238E27FC236}">
                    <a16:creationId xmlns:a16="http://schemas.microsoft.com/office/drawing/2014/main" id="{BB6939E8-1027-39BD-C0DE-1B95A1AD97DB}"/>
                  </a:ext>
                </a:extLst>
              </p:cNvPr>
              <p:cNvSpPr>
                <a:spLocks noChangeArrowheads="1"/>
              </p:cNvSpPr>
              <p:nvPr/>
            </p:nvSpPr>
            <p:spPr bwMode="auto">
              <a:xfrm>
                <a:off x="1401" y="2151"/>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31" name="Oval 1733">
                <a:extLst>
                  <a:ext uri="{FF2B5EF4-FFF2-40B4-BE49-F238E27FC236}">
                    <a16:creationId xmlns:a16="http://schemas.microsoft.com/office/drawing/2014/main" id="{F2EB95C6-1A2D-3FE2-0119-34D4A7A9C28F}"/>
                  </a:ext>
                </a:extLst>
              </p:cNvPr>
              <p:cNvSpPr>
                <a:spLocks noChangeArrowheads="1"/>
              </p:cNvSpPr>
              <p:nvPr/>
            </p:nvSpPr>
            <p:spPr bwMode="auto">
              <a:xfrm>
                <a:off x="1401" y="2269"/>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32" name="Oval 1734">
                <a:extLst>
                  <a:ext uri="{FF2B5EF4-FFF2-40B4-BE49-F238E27FC236}">
                    <a16:creationId xmlns:a16="http://schemas.microsoft.com/office/drawing/2014/main" id="{8CEF401A-899A-3DF6-1E4A-CFE6E4D34E95}"/>
                  </a:ext>
                </a:extLst>
              </p:cNvPr>
              <p:cNvSpPr>
                <a:spLocks noChangeArrowheads="1"/>
              </p:cNvSpPr>
              <p:nvPr/>
            </p:nvSpPr>
            <p:spPr bwMode="auto">
              <a:xfrm>
                <a:off x="1401" y="2385"/>
                <a:ext cx="72" cy="77"/>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33" name="Oval 1735">
                <a:extLst>
                  <a:ext uri="{FF2B5EF4-FFF2-40B4-BE49-F238E27FC236}">
                    <a16:creationId xmlns:a16="http://schemas.microsoft.com/office/drawing/2014/main" id="{6C701530-E56E-16F3-F3C8-057BE5C1C9BC}"/>
                  </a:ext>
                </a:extLst>
              </p:cNvPr>
              <p:cNvSpPr>
                <a:spLocks noChangeArrowheads="1"/>
              </p:cNvSpPr>
              <p:nvPr/>
            </p:nvSpPr>
            <p:spPr bwMode="auto">
              <a:xfrm>
                <a:off x="1401" y="2504"/>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34" name="Oval 1736">
                <a:extLst>
                  <a:ext uri="{FF2B5EF4-FFF2-40B4-BE49-F238E27FC236}">
                    <a16:creationId xmlns:a16="http://schemas.microsoft.com/office/drawing/2014/main" id="{BF41624E-2279-59E0-A8FA-E94836023386}"/>
                  </a:ext>
                </a:extLst>
              </p:cNvPr>
              <p:cNvSpPr>
                <a:spLocks noChangeArrowheads="1"/>
              </p:cNvSpPr>
              <p:nvPr/>
            </p:nvSpPr>
            <p:spPr bwMode="auto">
              <a:xfrm>
                <a:off x="1401" y="2622"/>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35" name="Oval 1737">
                <a:extLst>
                  <a:ext uri="{FF2B5EF4-FFF2-40B4-BE49-F238E27FC236}">
                    <a16:creationId xmlns:a16="http://schemas.microsoft.com/office/drawing/2014/main" id="{E8010DEF-C577-738B-F955-D0C271EE54D8}"/>
                  </a:ext>
                </a:extLst>
              </p:cNvPr>
              <p:cNvSpPr>
                <a:spLocks noChangeArrowheads="1"/>
              </p:cNvSpPr>
              <p:nvPr/>
            </p:nvSpPr>
            <p:spPr bwMode="auto">
              <a:xfrm>
                <a:off x="1401" y="2738"/>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36" name="Oval 1738">
                <a:extLst>
                  <a:ext uri="{FF2B5EF4-FFF2-40B4-BE49-F238E27FC236}">
                    <a16:creationId xmlns:a16="http://schemas.microsoft.com/office/drawing/2014/main" id="{D3A4C9F8-A01A-6415-8D87-8C57BFF44F2E}"/>
                  </a:ext>
                </a:extLst>
              </p:cNvPr>
              <p:cNvSpPr>
                <a:spLocks noChangeArrowheads="1"/>
              </p:cNvSpPr>
              <p:nvPr/>
            </p:nvSpPr>
            <p:spPr bwMode="auto">
              <a:xfrm>
                <a:off x="1509" y="1682"/>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37" name="Oval 1739">
                <a:extLst>
                  <a:ext uri="{FF2B5EF4-FFF2-40B4-BE49-F238E27FC236}">
                    <a16:creationId xmlns:a16="http://schemas.microsoft.com/office/drawing/2014/main" id="{751A4256-3C99-3789-4873-937FFC0814DE}"/>
                  </a:ext>
                </a:extLst>
              </p:cNvPr>
              <p:cNvSpPr>
                <a:spLocks noChangeArrowheads="1"/>
              </p:cNvSpPr>
              <p:nvPr/>
            </p:nvSpPr>
            <p:spPr bwMode="auto">
              <a:xfrm>
                <a:off x="1509" y="1799"/>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38" name="Oval 1740">
                <a:extLst>
                  <a:ext uri="{FF2B5EF4-FFF2-40B4-BE49-F238E27FC236}">
                    <a16:creationId xmlns:a16="http://schemas.microsoft.com/office/drawing/2014/main" id="{04A63DA8-EE82-0A12-CFEB-B3ACE019CFD2}"/>
                  </a:ext>
                </a:extLst>
              </p:cNvPr>
              <p:cNvSpPr>
                <a:spLocks noChangeArrowheads="1"/>
              </p:cNvSpPr>
              <p:nvPr/>
            </p:nvSpPr>
            <p:spPr bwMode="auto">
              <a:xfrm>
                <a:off x="1509" y="1917"/>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39" name="Oval 1741">
                <a:extLst>
                  <a:ext uri="{FF2B5EF4-FFF2-40B4-BE49-F238E27FC236}">
                    <a16:creationId xmlns:a16="http://schemas.microsoft.com/office/drawing/2014/main" id="{71A61736-F362-59D5-0FE9-3BAE70CCE8AE}"/>
                  </a:ext>
                </a:extLst>
              </p:cNvPr>
              <p:cNvSpPr>
                <a:spLocks noChangeArrowheads="1"/>
              </p:cNvSpPr>
              <p:nvPr/>
            </p:nvSpPr>
            <p:spPr bwMode="auto">
              <a:xfrm>
                <a:off x="1509" y="2035"/>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40" name="Oval 1742">
                <a:extLst>
                  <a:ext uri="{FF2B5EF4-FFF2-40B4-BE49-F238E27FC236}">
                    <a16:creationId xmlns:a16="http://schemas.microsoft.com/office/drawing/2014/main" id="{3746E264-6F4E-973D-1466-5B560FB14F94}"/>
                  </a:ext>
                </a:extLst>
              </p:cNvPr>
              <p:cNvSpPr>
                <a:spLocks noChangeArrowheads="1"/>
              </p:cNvSpPr>
              <p:nvPr/>
            </p:nvSpPr>
            <p:spPr bwMode="auto">
              <a:xfrm>
                <a:off x="1509" y="2151"/>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41" name="Oval 1743">
                <a:extLst>
                  <a:ext uri="{FF2B5EF4-FFF2-40B4-BE49-F238E27FC236}">
                    <a16:creationId xmlns:a16="http://schemas.microsoft.com/office/drawing/2014/main" id="{3C6EF0CB-337F-22E4-5930-17457EFB0FF2}"/>
                  </a:ext>
                </a:extLst>
              </p:cNvPr>
              <p:cNvSpPr>
                <a:spLocks noChangeArrowheads="1"/>
              </p:cNvSpPr>
              <p:nvPr/>
            </p:nvSpPr>
            <p:spPr bwMode="auto">
              <a:xfrm>
                <a:off x="1509" y="2269"/>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42" name="Oval 1744">
                <a:extLst>
                  <a:ext uri="{FF2B5EF4-FFF2-40B4-BE49-F238E27FC236}">
                    <a16:creationId xmlns:a16="http://schemas.microsoft.com/office/drawing/2014/main" id="{7CF9F4F0-BEF8-5970-3586-09BE2EC28D6A}"/>
                  </a:ext>
                </a:extLst>
              </p:cNvPr>
              <p:cNvSpPr>
                <a:spLocks noChangeArrowheads="1"/>
              </p:cNvSpPr>
              <p:nvPr/>
            </p:nvSpPr>
            <p:spPr bwMode="auto">
              <a:xfrm>
                <a:off x="1509" y="2385"/>
                <a:ext cx="72" cy="77"/>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43" name="Oval 1745">
                <a:extLst>
                  <a:ext uri="{FF2B5EF4-FFF2-40B4-BE49-F238E27FC236}">
                    <a16:creationId xmlns:a16="http://schemas.microsoft.com/office/drawing/2014/main" id="{F6DD19D6-404C-A208-8D66-CA241FC20EB9}"/>
                  </a:ext>
                </a:extLst>
              </p:cNvPr>
              <p:cNvSpPr>
                <a:spLocks noChangeArrowheads="1"/>
              </p:cNvSpPr>
              <p:nvPr/>
            </p:nvSpPr>
            <p:spPr bwMode="auto">
              <a:xfrm>
                <a:off x="1509" y="2504"/>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44" name="Oval 1746">
                <a:extLst>
                  <a:ext uri="{FF2B5EF4-FFF2-40B4-BE49-F238E27FC236}">
                    <a16:creationId xmlns:a16="http://schemas.microsoft.com/office/drawing/2014/main" id="{FB142EA7-2D08-658A-B82B-8F1B7272F110}"/>
                  </a:ext>
                </a:extLst>
              </p:cNvPr>
              <p:cNvSpPr>
                <a:spLocks noChangeArrowheads="1"/>
              </p:cNvSpPr>
              <p:nvPr/>
            </p:nvSpPr>
            <p:spPr bwMode="auto">
              <a:xfrm>
                <a:off x="1509" y="2622"/>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45" name="Oval 1747">
                <a:extLst>
                  <a:ext uri="{FF2B5EF4-FFF2-40B4-BE49-F238E27FC236}">
                    <a16:creationId xmlns:a16="http://schemas.microsoft.com/office/drawing/2014/main" id="{E8DA9636-F58E-2826-67B7-7E42F3E18607}"/>
                  </a:ext>
                </a:extLst>
              </p:cNvPr>
              <p:cNvSpPr>
                <a:spLocks noChangeArrowheads="1"/>
              </p:cNvSpPr>
              <p:nvPr/>
            </p:nvSpPr>
            <p:spPr bwMode="auto">
              <a:xfrm>
                <a:off x="1509" y="2738"/>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46" name="Oval 1748">
                <a:extLst>
                  <a:ext uri="{FF2B5EF4-FFF2-40B4-BE49-F238E27FC236}">
                    <a16:creationId xmlns:a16="http://schemas.microsoft.com/office/drawing/2014/main" id="{81DCA7B1-034D-4571-D75C-2F000C2CCDCD}"/>
                  </a:ext>
                </a:extLst>
              </p:cNvPr>
              <p:cNvSpPr>
                <a:spLocks noChangeArrowheads="1"/>
              </p:cNvSpPr>
              <p:nvPr/>
            </p:nvSpPr>
            <p:spPr bwMode="auto">
              <a:xfrm>
                <a:off x="1621" y="1564"/>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47" name="Oval 1749">
                <a:extLst>
                  <a:ext uri="{FF2B5EF4-FFF2-40B4-BE49-F238E27FC236}">
                    <a16:creationId xmlns:a16="http://schemas.microsoft.com/office/drawing/2014/main" id="{325D4C86-8830-845A-21AC-97667D1A24A0}"/>
                  </a:ext>
                </a:extLst>
              </p:cNvPr>
              <p:cNvSpPr>
                <a:spLocks noChangeArrowheads="1"/>
              </p:cNvSpPr>
              <p:nvPr/>
            </p:nvSpPr>
            <p:spPr bwMode="auto">
              <a:xfrm>
                <a:off x="1843" y="625"/>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48" name="Oval 1750">
                <a:extLst>
                  <a:ext uri="{FF2B5EF4-FFF2-40B4-BE49-F238E27FC236}">
                    <a16:creationId xmlns:a16="http://schemas.microsoft.com/office/drawing/2014/main" id="{FFD27449-E4EB-C633-11EB-59591E6D74E0}"/>
                  </a:ext>
                </a:extLst>
              </p:cNvPr>
              <p:cNvSpPr>
                <a:spLocks noChangeArrowheads="1"/>
              </p:cNvSpPr>
              <p:nvPr/>
            </p:nvSpPr>
            <p:spPr bwMode="auto">
              <a:xfrm>
                <a:off x="1959" y="625"/>
                <a:ext cx="73"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49" name="Oval 1751">
                <a:extLst>
                  <a:ext uri="{FF2B5EF4-FFF2-40B4-BE49-F238E27FC236}">
                    <a16:creationId xmlns:a16="http://schemas.microsoft.com/office/drawing/2014/main" id="{A7E5FED1-BBA9-481C-0E89-D1DF0DF745E7}"/>
                  </a:ext>
                </a:extLst>
              </p:cNvPr>
              <p:cNvSpPr>
                <a:spLocks noChangeArrowheads="1"/>
              </p:cNvSpPr>
              <p:nvPr/>
            </p:nvSpPr>
            <p:spPr bwMode="auto">
              <a:xfrm>
                <a:off x="2863" y="394"/>
                <a:ext cx="72" cy="77"/>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50" name="Oval 1752">
                <a:extLst>
                  <a:ext uri="{FF2B5EF4-FFF2-40B4-BE49-F238E27FC236}">
                    <a16:creationId xmlns:a16="http://schemas.microsoft.com/office/drawing/2014/main" id="{A34ADFC7-A647-9B75-FC6C-23A296563998}"/>
                  </a:ext>
                </a:extLst>
              </p:cNvPr>
              <p:cNvSpPr>
                <a:spLocks noChangeArrowheads="1"/>
              </p:cNvSpPr>
              <p:nvPr/>
            </p:nvSpPr>
            <p:spPr bwMode="auto">
              <a:xfrm>
                <a:off x="2863" y="509"/>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51" name="Oval 1753">
                <a:extLst>
                  <a:ext uri="{FF2B5EF4-FFF2-40B4-BE49-F238E27FC236}">
                    <a16:creationId xmlns:a16="http://schemas.microsoft.com/office/drawing/2014/main" id="{E640DA78-67F6-756A-3EF2-5DC57102B379}"/>
                  </a:ext>
                </a:extLst>
              </p:cNvPr>
              <p:cNvSpPr>
                <a:spLocks noChangeArrowheads="1"/>
              </p:cNvSpPr>
              <p:nvPr/>
            </p:nvSpPr>
            <p:spPr bwMode="auto">
              <a:xfrm>
                <a:off x="2975" y="859"/>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52" name="Oval 1754">
                <a:extLst>
                  <a:ext uri="{FF2B5EF4-FFF2-40B4-BE49-F238E27FC236}">
                    <a16:creationId xmlns:a16="http://schemas.microsoft.com/office/drawing/2014/main" id="{E6D9D61E-857F-5A1B-2C0D-7E689327FA8F}"/>
                  </a:ext>
                </a:extLst>
              </p:cNvPr>
              <p:cNvSpPr>
                <a:spLocks noChangeArrowheads="1"/>
              </p:cNvSpPr>
              <p:nvPr/>
            </p:nvSpPr>
            <p:spPr bwMode="auto">
              <a:xfrm>
                <a:off x="3087" y="859"/>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53" name="Oval 1755">
                <a:extLst>
                  <a:ext uri="{FF2B5EF4-FFF2-40B4-BE49-F238E27FC236}">
                    <a16:creationId xmlns:a16="http://schemas.microsoft.com/office/drawing/2014/main" id="{121061E9-4C22-EBF7-18A0-B2CFE8CB1105}"/>
                  </a:ext>
                </a:extLst>
              </p:cNvPr>
              <p:cNvSpPr>
                <a:spLocks noChangeArrowheads="1"/>
              </p:cNvSpPr>
              <p:nvPr/>
            </p:nvSpPr>
            <p:spPr bwMode="auto">
              <a:xfrm>
                <a:off x="3201" y="859"/>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54" name="Oval 1756">
                <a:extLst>
                  <a:ext uri="{FF2B5EF4-FFF2-40B4-BE49-F238E27FC236}">
                    <a16:creationId xmlns:a16="http://schemas.microsoft.com/office/drawing/2014/main" id="{54509E4A-7B1F-A009-2AB0-44129B54EEC0}"/>
                  </a:ext>
                </a:extLst>
              </p:cNvPr>
              <p:cNvSpPr>
                <a:spLocks noChangeArrowheads="1"/>
              </p:cNvSpPr>
              <p:nvPr/>
            </p:nvSpPr>
            <p:spPr bwMode="auto">
              <a:xfrm>
                <a:off x="3317" y="977"/>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55" name="Oval 1757">
                <a:extLst>
                  <a:ext uri="{FF2B5EF4-FFF2-40B4-BE49-F238E27FC236}">
                    <a16:creationId xmlns:a16="http://schemas.microsoft.com/office/drawing/2014/main" id="{FBE2D17A-37E1-500A-9D97-8E65DB145CC2}"/>
                  </a:ext>
                </a:extLst>
              </p:cNvPr>
              <p:cNvSpPr>
                <a:spLocks noChangeArrowheads="1"/>
              </p:cNvSpPr>
              <p:nvPr/>
            </p:nvSpPr>
            <p:spPr bwMode="auto">
              <a:xfrm>
                <a:off x="3423" y="977"/>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56" name="Oval 1758">
                <a:extLst>
                  <a:ext uri="{FF2B5EF4-FFF2-40B4-BE49-F238E27FC236}">
                    <a16:creationId xmlns:a16="http://schemas.microsoft.com/office/drawing/2014/main" id="{F0A9F1CF-8651-900C-06EA-A028664BF2E9}"/>
                  </a:ext>
                </a:extLst>
              </p:cNvPr>
              <p:cNvSpPr>
                <a:spLocks noChangeArrowheads="1"/>
              </p:cNvSpPr>
              <p:nvPr/>
            </p:nvSpPr>
            <p:spPr bwMode="auto">
              <a:xfrm>
                <a:off x="3535" y="1096"/>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57" name="Oval 1759">
                <a:extLst>
                  <a:ext uri="{FF2B5EF4-FFF2-40B4-BE49-F238E27FC236}">
                    <a16:creationId xmlns:a16="http://schemas.microsoft.com/office/drawing/2014/main" id="{43BDF635-73E0-6F86-BF15-46F6C3682C2C}"/>
                  </a:ext>
                </a:extLst>
              </p:cNvPr>
              <p:cNvSpPr>
                <a:spLocks noChangeArrowheads="1"/>
              </p:cNvSpPr>
              <p:nvPr/>
            </p:nvSpPr>
            <p:spPr bwMode="auto">
              <a:xfrm>
                <a:off x="3647" y="1096"/>
                <a:ext cx="73"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58" name="Oval 1760">
                <a:extLst>
                  <a:ext uri="{FF2B5EF4-FFF2-40B4-BE49-F238E27FC236}">
                    <a16:creationId xmlns:a16="http://schemas.microsoft.com/office/drawing/2014/main" id="{EA2AC0A1-E376-01F0-002B-E4E64C73A9AC}"/>
                  </a:ext>
                </a:extLst>
              </p:cNvPr>
              <p:cNvSpPr>
                <a:spLocks noChangeArrowheads="1"/>
              </p:cNvSpPr>
              <p:nvPr/>
            </p:nvSpPr>
            <p:spPr bwMode="auto">
              <a:xfrm>
                <a:off x="3762" y="1214"/>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59" name="Oval 1761">
                <a:extLst>
                  <a:ext uri="{FF2B5EF4-FFF2-40B4-BE49-F238E27FC236}">
                    <a16:creationId xmlns:a16="http://schemas.microsoft.com/office/drawing/2014/main" id="{8ABA1096-F3D9-08B0-6DC7-D3643EF3B575}"/>
                  </a:ext>
                </a:extLst>
              </p:cNvPr>
              <p:cNvSpPr>
                <a:spLocks noChangeArrowheads="1"/>
              </p:cNvSpPr>
              <p:nvPr/>
            </p:nvSpPr>
            <p:spPr bwMode="auto">
              <a:xfrm>
                <a:off x="3874" y="1096"/>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60" name="Oval 1762">
                <a:extLst>
                  <a:ext uri="{FF2B5EF4-FFF2-40B4-BE49-F238E27FC236}">
                    <a16:creationId xmlns:a16="http://schemas.microsoft.com/office/drawing/2014/main" id="{7C7EB5DB-0E22-51F7-F170-0FB53D669F20}"/>
                  </a:ext>
                </a:extLst>
              </p:cNvPr>
              <p:cNvSpPr>
                <a:spLocks noChangeArrowheads="1"/>
              </p:cNvSpPr>
              <p:nvPr/>
            </p:nvSpPr>
            <p:spPr bwMode="auto">
              <a:xfrm>
                <a:off x="3874" y="1330"/>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61" name="Oval 1763">
                <a:extLst>
                  <a:ext uri="{FF2B5EF4-FFF2-40B4-BE49-F238E27FC236}">
                    <a16:creationId xmlns:a16="http://schemas.microsoft.com/office/drawing/2014/main" id="{C098FD39-C764-1924-BF4E-D95820815075}"/>
                  </a:ext>
                </a:extLst>
              </p:cNvPr>
              <p:cNvSpPr>
                <a:spLocks noChangeArrowheads="1"/>
              </p:cNvSpPr>
              <p:nvPr/>
            </p:nvSpPr>
            <p:spPr bwMode="auto">
              <a:xfrm>
                <a:off x="3988" y="1448"/>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62" name="Oval 1764">
                <a:extLst>
                  <a:ext uri="{FF2B5EF4-FFF2-40B4-BE49-F238E27FC236}">
                    <a16:creationId xmlns:a16="http://schemas.microsoft.com/office/drawing/2014/main" id="{79CE2D6B-4C59-7984-F89F-F821DDC68215}"/>
                  </a:ext>
                </a:extLst>
              </p:cNvPr>
              <p:cNvSpPr>
                <a:spLocks noChangeArrowheads="1"/>
              </p:cNvSpPr>
              <p:nvPr/>
            </p:nvSpPr>
            <p:spPr bwMode="auto">
              <a:xfrm>
                <a:off x="4098" y="1214"/>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63" name="Oval 1765">
                <a:extLst>
                  <a:ext uri="{FF2B5EF4-FFF2-40B4-BE49-F238E27FC236}">
                    <a16:creationId xmlns:a16="http://schemas.microsoft.com/office/drawing/2014/main" id="{66735DEC-2421-7477-7CDE-AF2E83E3C1F2}"/>
                  </a:ext>
                </a:extLst>
              </p:cNvPr>
              <p:cNvSpPr>
                <a:spLocks noChangeArrowheads="1"/>
              </p:cNvSpPr>
              <p:nvPr/>
            </p:nvSpPr>
            <p:spPr bwMode="auto">
              <a:xfrm>
                <a:off x="4214" y="1448"/>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64" name="Oval 1766">
                <a:extLst>
                  <a:ext uri="{FF2B5EF4-FFF2-40B4-BE49-F238E27FC236}">
                    <a16:creationId xmlns:a16="http://schemas.microsoft.com/office/drawing/2014/main" id="{0F576C0E-4B6D-8E45-C496-770CAF0E6F0F}"/>
                  </a:ext>
                </a:extLst>
              </p:cNvPr>
              <p:cNvSpPr>
                <a:spLocks noChangeArrowheads="1"/>
              </p:cNvSpPr>
              <p:nvPr/>
            </p:nvSpPr>
            <p:spPr bwMode="auto">
              <a:xfrm>
                <a:off x="4550" y="1799"/>
                <a:ext cx="73"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65" name="Oval 1767">
                <a:extLst>
                  <a:ext uri="{FF2B5EF4-FFF2-40B4-BE49-F238E27FC236}">
                    <a16:creationId xmlns:a16="http://schemas.microsoft.com/office/drawing/2014/main" id="{421A6338-17C1-16AA-DB74-C2CD30B46004}"/>
                  </a:ext>
                </a:extLst>
              </p:cNvPr>
              <p:cNvSpPr>
                <a:spLocks noChangeArrowheads="1"/>
              </p:cNvSpPr>
              <p:nvPr/>
            </p:nvSpPr>
            <p:spPr bwMode="auto">
              <a:xfrm>
                <a:off x="4663" y="1917"/>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66" name="Oval 1768">
                <a:extLst>
                  <a:ext uri="{FF2B5EF4-FFF2-40B4-BE49-F238E27FC236}">
                    <a16:creationId xmlns:a16="http://schemas.microsoft.com/office/drawing/2014/main" id="{50A9EC2F-91AC-8970-5800-B9ABA630C013}"/>
                  </a:ext>
                </a:extLst>
              </p:cNvPr>
              <p:cNvSpPr>
                <a:spLocks noChangeArrowheads="1"/>
              </p:cNvSpPr>
              <p:nvPr/>
            </p:nvSpPr>
            <p:spPr bwMode="auto">
              <a:xfrm>
                <a:off x="4775" y="2033"/>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67" name="Oval 1769">
                <a:extLst>
                  <a:ext uri="{FF2B5EF4-FFF2-40B4-BE49-F238E27FC236}">
                    <a16:creationId xmlns:a16="http://schemas.microsoft.com/office/drawing/2014/main" id="{0FA28DFC-1251-F92C-3BC6-33AFB1EEBC09}"/>
                  </a:ext>
                </a:extLst>
              </p:cNvPr>
              <p:cNvSpPr>
                <a:spLocks noChangeArrowheads="1"/>
              </p:cNvSpPr>
              <p:nvPr/>
            </p:nvSpPr>
            <p:spPr bwMode="auto">
              <a:xfrm>
                <a:off x="4889" y="2151"/>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68" name="Oval 1770">
                <a:extLst>
                  <a:ext uri="{FF2B5EF4-FFF2-40B4-BE49-F238E27FC236}">
                    <a16:creationId xmlns:a16="http://schemas.microsoft.com/office/drawing/2014/main" id="{F187DF48-6846-6C2C-EE2C-91B94AFA5B60}"/>
                  </a:ext>
                </a:extLst>
              </p:cNvPr>
              <p:cNvSpPr>
                <a:spLocks noChangeArrowheads="1"/>
              </p:cNvSpPr>
              <p:nvPr/>
            </p:nvSpPr>
            <p:spPr bwMode="auto">
              <a:xfrm>
                <a:off x="4999" y="2267"/>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69" name="Oval 1771">
                <a:extLst>
                  <a:ext uri="{FF2B5EF4-FFF2-40B4-BE49-F238E27FC236}">
                    <a16:creationId xmlns:a16="http://schemas.microsoft.com/office/drawing/2014/main" id="{2D22248D-009E-DFF6-AA6D-6724000D20FB}"/>
                  </a:ext>
                </a:extLst>
              </p:cNvPr>
              <p:cNvSpPr>
                <a:spLocks noChangeArrowheads="1"/>
              </p:cNvSpPr>
              <p:nvPr/>
            </p:nvSpPr>
            <p:spPr bwMode="auto">
              <a:xfrm>
                <a:off x="4999" y="2381"/>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70" name="Oval 1772">
                <a:extLst>
                  <a:ext uri="{FF2B5EF4-FFF2-40B4-BE49-F238E27FC236}">
                    <a16:creationId xmlns:a16="http://schemas.microsoft.com/office/drawing/2014/main" id="{E5AE4682-429B-F99F-2043-0D1B347F548D}"/>
                  </a:ext>
                </a:extLst>
              </p:cNvPr>
              <p:cNvSpPr>
                <a:spLocks noChangeArrowheads="1"/>
              </p:cNvSpPr>
              <p:nvPr/>
            </p:nvSpPr>
            <p:spPr bwMode="auto">
              <a:xfrm>
                <a:off x="4889" y="2381"/>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71" name="Oval 1773">
                <a:extLst>
                  <a:ext uri="{FF2B5EF4-FFF2-40B4-BE49-F238E27FC236}">
                    <a16:creationId xmlns:a16="http://schemas.microsoft.com/office/drawing/2014/main" id="{FC3AF52A-8B2F-3518-6D4A-D677454180EE}"/>
                  </a:ext>
                </a:extLst>
              </p:cNvPr>
              <p:cNvSpPr>
                <a:spLocks noChangeArrowheads="1"/>
              </p:cNvSpPr>
              <p:nvPr/>
            </p:nvSpPr>
            <p:spPr bwMode="auto">
              <a:xfrm>
                <a:off x="4889" y="2267"/>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72" name="Oval 1774">
                <a:extLst>
                  <a:ext uri="{FF2B5EF4-FFF2-40B4-BE49-F238E27FC236}">
                    <a16:creationId xmlns:a16="http://schemas.microsoft.com/office/drawing/2014/main" id="{4C719B02-4790-9A73-2B8E-0203D5F0BC7D}"/>
                  </a:ext>
                </a:extLst>
              </p:cNvPr>
              <p:cNvSpPr>
                <a:spLocks noChangeArrowheads="1"/>
              </p:cNvSpPr>
              <p:nvPr/>
            </p:nvSpPr>
            <p:spPr bwMode="auto">
              <a:xfrm>
                <a:off x="4775" y="2267"/>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73" name="Oval 1775">
                <a:extLst>
                  <a:ext uri="{FF2B5EF4-FFF2-40B4-BE49-F238E27FC236}">
                    <a16:creationId xmlns:a16="http://schemas.microsoft.com/office/drawing/2014/main" id="{EA885148-C1E1-269E-1E8F-8ADDC4C34DD6}"/>
                  </a:ext>
                </a:extLst>
              </p:cNvPr>
              <p:cNvSpPr>
                <a:spLocks noChangeArrowheads="1"/>
              </p:cNvSpPr>
              <p:nvPr/>
            </p:nvSpPr>
            <p:spPr bwMode="auto">
              <a:xfrm>
                <a:off x="4775" y="2151"/>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74" name="Oval 1776">
                <a:extLst>
                  <a:ext uri="{FF2B5EF4-FFF2-40B4-BE49-F238E27FC236}">
                    <a16:creationId xmlns:a16="http://schemas.microsoft.com/office/drawing/2014/main" id="{5B527052-A825-A732-F37E-F41EEF6600C7}"/>
                  </a:ext>
                </a:extLst>
              </p:cNvPr>
              <p:cNvSpPr>
                <a:spLocks noChangeArrowheads="1"/>
              </p:cNvSpPr>
              <p:nvPr/>
            </p:nvSpPr>
            <p:spPr bwMode="auto">
              <a:xfrm>
                <a:off x="4663" y="2033"/>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75" name="Oval 1777">
                <a:extLst>
                  <a:ext uri="{FF2B5EF4-FFF2-40B4-BE49-F238E27FC236}">
                    <a16:creationId xmlns:a16="http://schemas.microsoft.com/office/drawing/2014/main" id="{1E679B97-EB57-33F4-CD0A-F63997310E19}"/>
                  </a:ext>
                </a:extLst>
              </p:cNvPr>
              <p:cNvSpPr>
                <a:spLocks noChangeArrowheads="1"/>
              </p:cNvSpPr>
              <p:nvPr/>
            </p:nvSpPr>
            <p:spPr bwMode="auto">
              <a:xfrm>
                <a:off x="3988" y="1568"/>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76" name="Oval 1778">
                <a:extLst>
                  <a:ext uri="{FF2B5EF4-FFF2-40B4-BE49-F238E27FC236}">
                    <a16:creationId xmlns:a16="http://schemas.microsoft.com/office/drawing/2014/main" id="{E56A8D0C-1D94-3AEF-1588-93C4E4F447CA}"/>
                  </a:ext>
                </a:extLst>
              </p:cNvPr>
              <p:cNvSpPr>
                <a:spLocks noChangeArrowheads="1"/>
              </p:cNvSpPr>
              <p:nvPr/>
            </p:nvSpPr>
            <p:spPr bwMode="auto">
              <a:xfrm>
                <a:off x="3647" y="977"/>
                <a:ext cx="73"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77" name="Oval 1779">
                <a:extLst>
                  <a:ext uri="{FF2B5EF4-FFF2-40B4-BE49-F238E27FC236}">
                    <a16:creationId xmlns:a16="http://schemas.microsoft.com/office/drawing/2014/main" id="{D9428600-74B6-2A67-3C55-AAC4C15816AE}"/>
                  </a:ext>
                </a:extLst>
              </p:cNvPr>
              <p:cNvSpPr>
                <a:spLocks noChangeArrowheads="1"/>
              </p:cNvSpPr>
              <p:nvPr/>
            </p:nvSpPr>
            <p:spPr bwMode="auto">
              <a:xfrm>
                <a:off x="3647" y="859"/>
                <a:ext cx="73"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78" name="Oval 1780">
                <a:extLst>
                  <a:ext uri="{FF2B5EF4-FFF2-40B4-BE49-F238E27FC236}">
                    <a16:creationId xmlns:a16="http://schemas.microsoft.com/office/drawing/2014/main" id="{BA399C5D-0803-5A15-BE8C-7B4D630ECE04}"/>
                  </a:ext>
                </a:extLst>
              </p:cNvPr>
              <p:cNvSpPr>
                <a:spLocks noChangeArrowheads="1"/>
              </p:cNvSpPr>
              <p:nvPr/>
            </p:nvSpPr>
            <p:spPr bwMode="auto">
              <a:xfrm>
                <a:off x="1621" y="1917"/>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79" name="Oval 1781">
                <a:extLst>
                  <a:ext uri="{FF2B5EF4-FFF2-40B4-BE49-F238E27FC236}">
                    <a16:creationId xmlns:a16="http://schemas.microsoft.com/office/drawing/2014/main" id="{F4F0D899-5251-CE23-8184-78637B642B4B}"/>
                  </a:ext>
                </a:extLst>
              </p:cNvPr>
              <p:cNvSpPr>
                <a:spLocks noChangeArrowheads="1"/>
              </p:cNvSpPr>
              <p:nvPr/>
            </p:nvSpPr>
            <p:spPr bwMode="auto">
              <a:xfrm>
                <a:off x="1621" y="2035"/>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80" name="Oval 1782">
                <a:extLst>
                  <a:ext uri="{FF2B5EF4-FFF2-40B4-BE49-F238E27FC236}">
                    <a16:creationId xmlns:a16="http://schemas.microsoft.com/office/drawing/2014/main" id="{4C6D7745-AE2D-E8E3-C8AD-3B03647C98A5}"/>
                  </a:ext>
                </a:extLst>
              </p:cNvPr>
              <p:cNvSpPr>
                <a:spLocks noChangeArrowheads="1"/>
              </p:cNvSpPr>
              <p:nvPr/>
            </p:nvSpPr>
            <p:spPr bwMode="auto">
              <a:xfrm>
                <a:off x="1621" y="2151"/>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81" name="Oval 1783">
                <a:extLst>
                  <a:ext uri="{FF2B5EF4-FFF2-40B4-BE49-F238E27FC236}">
                    <a16:creationId xmlns:a16="http://schemas.microsoft.com/office/drawing/2014/main" id="{6A5CBAD9-566A-84A9-48FB-F38027D90E87}"/>
                  </a:ext>
                </a:extLst>
              </p:cNvPr>
              <p:cNvSpPr>
                <a:spLocks noChangeArrowheads="1"/>
              </p:cNvSpPr>
              <p:nvPr/>
            </p:nvSpPr>
            <p:spPr bwMode="auto">
              <a:xfrm>
                <a:off x="1621" y="2269"/>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82" name="Oval 1784">
                <a:extLst>
                  <a:ext uri="{FF2B5EF4-FFF2-40B4-BE49-F238E27FC236}">
                    <a16:creationId xmlns:a16="http://schemas.microsoft.com/office/drawing/2014/main" id="{25F7B9D5-F8E6-1EC9-0E81-0E030901666A}"/>
                  </a:ext>
                </a:extLst>
              </p:cNvPr>
              <p:cNvSpPr>
                <a:spLocks noChangeArrowheads="1"/>
              </p:cNvSpPr>
              <p:nvPr/>
            </p:nvSpPr>
            <p:spPr bwMode="auto">
              <a:xfrm>
                <a:off x="1621" y="2385"/>
                <a:ext cx="72" cy="77"/>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83" name="Oval 1785">
                <a:extLst>
                  <a:ext uri="{FF2B5EF4-FFF2-40B4-BE49-F238E27FC236}">
                    <a16:creationId xmlns:a16="http://schemas.microsoft.com/office/drawing/2014/main" id="{2C012B58-ECD1-AC08-455A-4B1E6FB433DA}"/>
                  </a:ext>
                </a:extLst>
              </p:cNvPr>
              <p:cNvSpPr>
                <a:spLocks noChangeArrowheads="1"/>
              </p:cNvSpPr>
              <p:nvPr/>
            </p:nvSpPr>
            <p:spPr bwMode="auto">
              <a:xfrm>
                <a:off x="1621" y="2504"/>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84" name="Oval 1786">
                <a:extLst>
                  <a:ext uri="{FF2B5EF4-FFF2-40B4-BE49-F238E27FC236}">
                    <a16:creationId xmlns:a16="http://schemas.microsoft.com/office/drawing/2014/main" id="{0AC38291-41E0-8D01-5721-C59F7B8A7D74}"/>
                  </a:ext>
                </a:extLst>
              </p:cNvPr>
              <p:cNvSpPr>
                <a:spLocks noChangeArrowheads="1"/>
              </p:cNvSpPr>
              <p:nvPr/>
            </p:nvSpPr>
            <p:spPr bwMode="auto">
              <a:xfrm>
                <a:off x="1621" y="2622"/>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85" name="Oval 1787">
                <a:extLst>
                  <a:ext uri="{FF2B5EF4-FFF2-40B4-BE49-F238E27FC236}">
                    <a16:creationId xmlns:a16="http://schemas.microsoft.com/office/drawing/2014/main" id="{858BCE3D-537D-7F74-76CC-0891C1E8E2F2}"/>
                  </a:ext>
                </a:extLst>
              </p:cNvPr>
              <p:cNvSpPr>
                <a:spLocks noChangeArrowheads="1"/>
              </p:cNvSpPr>
              <p:nvPr/>
            </p:nvSpPr>
            <p:spPr bwMode="auto">
              <a:xfrm>
                <a:off x="1621" y="2738"/>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86" name="Oval 1788">
                <a:extLst>
                  <a:ext uri="{FF2B5EF4-FFF2-40B4-BE49-F238E27FC236}">
                    <a16:creationId xmlns:a16="http://schemas.microsoft.com/office/drawing/2014/main" id="{25C5AD09-8F84-684C-DD27-A4AA61871356}"/>
                  </a:ext>
                </a:extLst>
              </p:cNvPr>
              <p:cNvSpPr>
                <a:spLocks noChangeArrowheads="1"/>
              </p:cNvSpPr>
              <p:nvPr/>
            </p:nvSpPr>
            <p:spPr bwMode="auto">
              <a:xfrm>
                <a:off x="1621" y="2856"/>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87" name="Oval 1789">
                <a:extLst>
                  <a:ext uri="{FF2B5EF4-FFF2-40B4-BE49-F238E27FC236}">
                    <a16:creationId xmlns:a16="http://schemas.microsoft.com/office/drawing/2014/main" id="{6BC6DF6D-2DB0-6CB9-4CF6-28258FA55CA4}"/>
                  </a:ext>
                </a:extLst>
              </p:cNvPr>
              <p:cNvSpPr>
                <a:spLocks noChangeArrowheads="1"/>
              </p:cNvSpPr>
              <p:nvPr/>
            </p:nvSpPr>
            <p:spPr bwMode="auto">
              <a:xfrm>
                <a:off x="1733" y="2035"/>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88" name="Oval 1790">
                <a:extLst>
                  <a:ext uri="{FF2B5EF4-FFF2-40B4-BE49-F238E27FC236}">
                    <a16:creationId xmlns:a16="http://schemas.microsoft.com/office/drawing/2014/main" id="{3A38BFF9-0EEF-4164-9F04-C5247DBE566D}"/>
                  </a:ext>
                </a:extLst>
              </p:cNvPr>
              <p:cNvSpPr>
                <a:spLocks noChangeArrowheads="1"/>
              </p:cNvSpPr>
              <p:nvPr/>
            </p:nvSpPr>
            <p:spPr bwMode="auto">
              <a:xfrm>
                <a:off x="1733" y="2151"/>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89" name="Oval 1791">
                <a:extLst>
                  <a:ext uri="{FF2B5EF4-FFF2-40B4-BE49-F238E27FC236}">
                    <a16:creationId xmlns:a16="http://schemas.microsoft.com/office/drawing/2014/main" id="{059E441F-5F5D-556D-DD8A-D9B286D932C1}"/>
                  </a:ext>
                </a:extLst>
              </p:cNvPr>
              <p:cNvSpPr>
                <a:spLocks noChangeArrowheads="1"/>
              </p:cNvSpPr>
              <p:nvPr/>
            </p:nvSpPr>
            <p:spPr bwMode="auto">
              <a:xfrm>
                <a:off x="1733" y="2269"/>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90" name="Oval 1792">
                <a:extLst>
                  <a:ext uri="{FF2B5EF4-FFF2-40B4-BE49-F238E27FC236}">
                    <a16:creationId xmlns:a16="http://schemas.microsoft.com/office/drawing/2014/main" id="{6BE645D0-375D-E5E1-D5D7-62DA23A179CE}"/>
                  </a:ext>
                </a:extLst>
              </p:cNvPr>
              <p:cNvSpPr>
                <a:spLocks noChangeArrowheads="1"/>
              </p:cNvSpPr>
              <p:nvPr/>
            </p:nvSpPr>
            <p:spPr bwMode="auto">
              <a:xfrm>
                <a:off x="1733" y="2385"/>
                <a:ext cx="72" cy="77"/>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91" name="Oval 1793">
                <a:extLst>
                  <a:ext uri="{FF2B5EF4-FFF2-40B4-BE49-F238E27FC236}">
                    <a16:creationId xmlns:a16="http://schemas.microsoft.com/office/drawing/2014/main" id="{1A24FF80-91EC-A267-9A27-18CA909261F2}"/>
                  </a:ext>
                </a:extLst>
              </p:cNvPr>
              <p:cNvSpPr>
                <a:spLocks noChangeArrowheads="1"/>
              </p:cNvSpPr>
              <p:nvPr/>
            </p:nvSpPr>
            <p:spPr bwMode="auto">
              <a:xfrm>
                <a:off x="1733" y="2504"/>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92" name="Oval 1794">
                <a:extLst>
                  <a:ext uri="{FF2B5EF4-FFF2-40B4-BE49-F238E27FC236}">
                    <a16:creationId xmlns:a16="http://schemas.microsoft.com/office/drawing/2014/main" id="{25279F91-3BBD-7191-FDEC-34F67F26F878}"/>
                  </a:ext>
                </a:extLst>
              </p:cNvPr>
              <p:cNvSpPr>
                <a:spLocks noChangeArrowheads="1"/>
              </p:cNvSpPr>
              <p:nvPr/>
            </p:nvSpPr>
            <p:spPr bwMode="auto">
              <a:xfrm>
                <a:off x="1733" y="2622"/>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93" name="Oval 1795">
                <a:extLst>
                  <a:ext uri="{FF2B5EF4-FFF2-40B4-BE49-F238E27FC236}">
                    <a16:creationId xmlns:a16="http://schemas.microsoft.com/office/drawing/2014/main" id="{FD412451-DCE6-A550-DB89-0B6C4F05F757}"/>
                  </a:ext>
                </a:extLst>
              </p:cNvPr>
              <p:cNvSpPr>
                <a:spLocks noChangeArrowheads="1"/>
              </p:cNvSpPr>
              <p:nvPr/>
            </p:nvSpPr>
            <p:spPr bwMode="auto">
              <a:xfrm>
                <a:off x="1733" y="2738"/>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94" name="Oval 1796">
                <a:extLst>
                  <a:ext uri="{FF2B5EF4-FFF2-40B4-BE49-F238E27FC236}">
                    <a16:creationId xmlns:a16="http://schemas.microsoft.com/office/drawing/2014/main" id="{79DF213D-0823-9EF2-5083-F545882ABD77}"/>
                  </a:ext>
                </a:extLst>
              </p:cNvPr>
              <p:cNvSpPr>
                <a:spLocks noChangeArrowheads="1"/>
              </p:cNvSpPr>
              <p:nvPr/>
            </p:nvSpPr>
            <p:spPr bwMode="auto">
              <a:xfrm>
                <a:off x="1733" y="2856"/>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95" name="Oval 1797">
                <a:extLst>
                  <a:ext uri="{FF2B5EF4-FFF2-40B4-BE49-F238E27FC236}">
                    <a16:creationId xmlns:a16="http://schemas.microsoft.com/office/drawing/2014/main" id="{9A8675FE-AC04-2E17-91FC-6CF3D65E0F04}"/>
                  </a:ext>
                </a:extLst>
              </p:cNvPr>
              <p:cNvSpPr>
                <a:spLocks noChangeArrowheads="1"/>
              </p:cNvSpPr>
              <p:nvPr/>
            </p:nvSpPr>
            <p:spPr bwMode="auto">
              <a:xfrm>
                <a:off x="1733" y="2972"/>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96" name="Oval 1798">
                <a:extLst>
                  <a:ext uri="{FF2B5EF4-FFF2-40B4-BE49-F238E27FC236}">
                    <a16:creationId xmlns:a16="http://schemas.microsoft.com/office/drawing/2014/main" id="{88AB49C7-571E-844B-59DC-4A080A3C91DF}"/>
                  </a:ext>
                </a:extLst>
              </p:cNvPr>
              <p:cNvSpPr>
                <a:spLocks noChangeArrowheads="1"/>
              </p:cNvSpPr>
              <p:nvPr/>
            </p:nvSpPr>
            <p:spPr bwMode="auto">
              <a:xfrm>
                <a:off x="1733" y="3090"/>
                <a:ext cx="72" cy="75"/>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97" name="Oval 1799">
                <a:extLst>
                  <a:ext uri="{FF2B5EF4-FFF2-40B4-BE49-F238E27FC236}">
                    <a16:creationId xmlns:a16="http://schemas.microsoft.com/office/drawing/2014/main" id="{D9BD6FA0-112F-1699-31D3-593E1E90F19A}"/>
                  </a:ext>
                </a:extLst>
              </p:cNvPr>
              <p:cNvSpPr>
                <a:spLocks noChangeArrowheads="1"/>
              </p:cNvSpPr>
              <p:nvPr/>
            </p:nvSpPr>
            <p:spPr bwMode="auto">
              <a:xfrm>
                <a:off x="1843" y="2035"/>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98" name="Oval 1800">
                <a:extLst>
                  <a:ext uri="{FF2B5EF4-FFF2-40B4-BE49-F238E27FC236}">
                    <a16:creationId xmlns:a16="http://schemas.microsoft.com/office/drawing/2014/main" id="{BAD6E3CA-0946-6A0B-742B-EC618CE96FEA}"/>
                  </a:ext>
                </a:extLst>
              </p:cNvPr>
              <p:cNvSpPr>
                <a:spLocks noChangeArrowheads="1"/>
              </p:cNvSpPr>
              <p:nvPr/>
            </p:nvSpPr>
            <p:spPr bwMode="auto">
              <a:xfrm>
                <a:off x="1843" y="2151"/>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99" name="Oval 1801">
                <a:extLst>
                  <a:ext uri="{FF2B5EF4-FFF2-40B4-BE49-F238E27FC236}">
                    <a16:creationId xmlns:a16="http://schemas.microsoft.com/office/drawing/2014/main" id="{CD1EE433-641C-5B89-79FE-1C326BB3BB52}"/>
                  </a:ext>
                </a:extLst>
              </p:cNvPr>
              <p:cNvSpPr>
                <a:spLocks noChangeArrowheads="1"/>
              </p:cNvSpPr>
              <p:nvPr/>
            </p:nvSpPr>
            <p:spPr bwMode="auto">
              <a:xfrm>
                <a:off x="1843" y="2269"/>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00" name="Oval 1802">
                <a:extLst>
                  <a:ext uri="{FF2B5EF4-FFF2-40B4-BE49-F238E27FC236}">
                    <a16:creationId xmlns:a16="http://schemas.microsoft.com/office/drawing/2014/main" id="{C6E07752-A1A2-9E98-CAC8-050D72498651}"/>
                  </a:ext>
                </a:extLst>
              </p:cNvPr>
              <p:cNvSpPr>
                <a:spLocks noChangeArrowheads="1"/>
              </p:cNvSpPr>
              <p:nvPr/>
            </p:nvSpPr>
            <p:spPr bwMode="auto">
              <a:xfrm>
                <a:off x="1843" y="2385"/>
                <a:ext cx="72" cy="77"/>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01" name="Oval 1803">
                <a:extLst>
                  <a:ext uri="{FF2B5EF4-FFF2-40B4-BE49-F238E27FC236}">
                    <a16:creationId xmlns:a16="http://schemas.microsoft.com/office/drawing/2014/main" id="{EEC35C1B-CD01-FFA5-BE9D-21EE9E660476}"/>
                  </a:ext>
                </a:extLst>
              </p:cNvPr>
              <p:cNvSpPr>
                <a:spLocks noChangeArrowheads="1"/>
              </p:cNvSpPr>
              <p:nvPr/>
            </p:nvSpPr>
            <p:spPr bwMode="auto">
              <a:xfrm>
                <a:off x="1843" y="2504"/>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02" name="Oval 1804">
                <a:extLst>
                  <a:ext uri="{FF2B5EF4-FFF2-40B4-BE49-F238E27FC236}">
                    <a16:creationId xmlns:a16="http://schemas.microsoft.com/office/drawing/2014/main" id="{86F33E17-5B7D-E3A8-7DC8-9286E32DB40B}"/>
                  </a:ext>
                </a:extLst>
              </p:cNvPr>
              <p:cNvSpPr>
                <a:spLocks noChangeArrowheads="1"/>
              </p:cNvSpPr>
              <p:nvPr/>
            </p:nvSpPr>
            <p:spPr bwMode="auto">
              <a:xfrm>
                <a:off x="1843" y="2622"/>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03" name="Oval 1805">
                <a:extLst>
                  <a:ext uri="{FF2B5EF4-FFF2-40B4-BE49-F238E27FC236}">
                    <a16:creationId xmlns:a16="http://schemas.microsoft.com/office/drawing/2014/main" id="{A3D4F98D-73BA-C7EB-A292-EC7A63E6346A}"/>
                  </a:ext>
                </a:extLst>
              </p:cNvPr>
              <p:cNvSpPr>
                <a:spLocks noChangeArrowheads="1"/>
              </p:cNvSpPr>
              <p:nvPr/>
            </p:nvSpPr>
            <p:spPr bwMode="auto">
              <a:xfrm>
                <a:off x="1843" y="2738"/>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04" name="Oval 1806">
                <a:extLst>
                  <a:ext uri="{FF2B5EF4-FFF2-40B4-BE49-F238E27FC236}">
                    <a16:creationId xmlns:a16="http://schemas.microsoft.com/office/drawing/2014/main" id="{C29CA010-32D6-ED21-16E3-B17B9542BC25}"/>
                  </a:ext>
                </a:extLst>
              </p:cNvPr>
              <p:cNvSpPr>
                <a:spLocks noChangeArrowheads="1"/>
              </p:cNvSpPr>
              <p:nvPr/>
            </p:nvSpPr>
            <p:spPr bwMode="auto">
              <a:xfrm>
                <a:off x="1843" y="2856"/>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05" name="Oval 1807">
                <a:extLst>
                  <a:ext uri="{FF2B5EF4-FFF2-40B4-BE49-F238E27FC236}">
                    <a16:creationId xmlns:a16="http://schemas.microsoft.com/office/drawing/2014/main" id="{D9598B9E-9AC2-2C83-77D8-E384A1C64B6C}"/>
                  </a:ext>
                </a:extLst>
              </p:cNvPr>
              <p:cNvSpPr>
                <a:spLocks noChangeArrowheads="1"/>
              </p:cNvSpPr>
              <p:nvPr/>
            </p:nvSpPr>
            <p:spPr bwMode="auto">
              <a:xfrm>
                <a:off x="1843" y="2972"/>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06" name="Oval 1808">
                <a:extLst>
                  <a:ext uri="{FF2B5EF4-FFF2-40B4-BE49-F238E27FC236}">
                    <a16:creationId xmlns:a16="http://schemas.microsoft.com/office/drawing/2014/main" id="{96517904-53C4-BAA6-9539-6CB23D50262B}"/>
                  </a:ext>
                </a:extLst>
              </p:cNvPr>
              <p:cNvSpPr>
                <a:spLocks noChangeArrowheads="1"/>
              </p:cNvSpPr>
              <p:nvPr/>
            </p:nvSpPr>
            <p:spPr bwMode="auto">
              <a:xfrm>
                <a:off x="1843" y="3090"/>
                <a:ext cx="72" cy="75"/>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07" name="Oval 1809">
                <a:extLst>
                  <a:ext uri="{FF2B5EF4-FFF2-40B4-BE49-F238E27FC236}">
                    <a16:creationId xmlns:a16="http://schemas.microsoft.com/office/drawing/2014/main" id="{7597D0EB-64A2-24A9-9A65-583AF5C61196}"/>
                  </a:ext>
                </a:extLst>
              </p:cNvPr>
              <p:cNvSpPr>
                <a:spLocks noChangeArrowheads="1"/>
              </p:cNvSpPr>
              <p:nvPr/>
            </p:nvSpPr>
            <p:spPr bwMode="auto">
              <a:xfrm>
                <a:off x="1843" y="3209"/>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08" name="Oval 1810">
                <a:extLst>
                  <a:ext uri="{FF2B5EF4-FFF2-40B4-BE49-F238E27FC236}">
                    <a16:creationId xmlns:a16="http://schemas.microsoft.com/office/drawing/2014/main" id="{40691A3C-ECC7-3191-87CC-9A8FA8ED3FC3}"/>
                  </a:ext>
                </a:extLst>
              </p:cNvPr>
              <p:cNvSpPr>
                <a:spLocks noChangeArrowheads="1"/>
              </p:cNvSpPr>
              <p:nvPr/>
            </p:nvSpPr>
            <p:spPr bwMode="auto">
              <a:xfrm>
                <a:off x="1959" y="1803"/>
                <a:ext cx="73"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09" name="Oval 1811">
                <a:extLst>
                  <a:ext uri="{FF2B5EF4-FFF2-40B4-BE49-F238E27FC236}">
                    <a16:creationId xmlns:a16="http://schemas.microsoft.com/office/drawing/2014/main" id="{9199D5BD-606B-14C0-6C4E-A20909D94ECD}"/>
                  </a:ext>
                </a:extLst>
              </p:cNvPr>
              <p:cNvSpPr>
                <a:spLocks noChangeArrowheads="1"/>
              </p:cNvSpPr>
              <p:nvPr/>
            </p:nvSpPr>
            <p:spPr bwMode="auto">
              <a:xfrm>
                <a:off x="1959" y="2155"/>
                <a:ext cx="73"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10" name="Oval 1812">
                <a:extLst>
                  <a:ext uri="{FF2B5EF4-FFF2-40B4-BE49-F238E27FC236}">
                    <a16:creationId xmlns:a16="http://schemas.microsoft.com/office/drawing/2014/main" id="{4FF54252-36EF-F711-3795-BCD428486876}"/>
                  </a:ext>
                </a:extLst>
              </p:cNvPr>
              <p:cNvSpPr>
                <a:spLocks noChangeArrowheads="1"/>
              </p:cNvSpPr>
              <p:nvPr/>
            </p:nvSpPr>
            <p:spPr bwMode="auto">
              <a:xfrm>
                <a:off x="1959" y="2271"/>
                <a:ext cx="73"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11" name="Oval 1813">
                <a:extLst>
                  <a:ext uri="{FF2B5EF4-FFF2-40B4-BE49-F238E27FC236}">
                    <a16:creationId xmlns:a16="http://schemas.microsoft.com/office/drawing/2014/main" id="{264AA6A3-A3A7-9A78-BCB3-17845B66CDCB}"/>
                  </a:ext>
                </a:extLst>
              </p:cNvPr>
              <p:cNvSpPr>
                <a:spLocks noChangeArrowheads="1"/>
              </p:cNvSpPr>
              <p:nvPr/>
            </p:nvSpPr>
            <p:spPr bwMode="auto">
              <a:xfrm>
                <a:off x="1959" y="2508"/>
                <a:ext cx="73"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12" name="Oval 1814">
                <a:extLst>
                  <a:ext uri="{FF2B5EF4-FFF2-40B4-BE49-F238E27FC236}">
                    <a16:creationId xmlns:a16="http://schemas.microsoft.com/office/drawing/2014/main" id="{56E1AFD7-6100-47A5-F659-7980941FAFB8}"/>
                  </a:ext>
                </a:extLst>
              </p:cNvPr>
              <p:cNvSpPr>
                <a:spLocks noChangeArrowheads="1"/>
              </p:cNvSpPr>
              <p:nvPr/>
            </p:nvSpPr>
            <p:spPr bwMode="auto">
              <a:xfrm>
                <a:off x="1959" y="2624"/>
                <a:ext cx="73"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13" name="Oval 1815">
                <a:extLst>
                  <a:ext uri="{FF2B5EF4-FFF2-40B4-BE49-F238E27FC236}">
                    <a16:creationId xmlns:a16="http://schemas.microsoft.com/office/drawing/2014/main" id="{9C4D7441-1E4E-54CA-1CBB-D05913E7AC4F}"/>
                  </a:ext>
                </a:extLst>
              </p:cNvPr>
              <p:cNvSpPr>
                <a:spLocks noChangeArrowheads="1"/>
              </p:cNvSpPr>
              <p:nvPr/>
            </p:nvSpPr>
            <p:spPr bwMode="auto">
              <a:xfrm>
                <a:off x="1959" y="2742"/>
                <a:ext cx="73"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14" name="Oval 1816">
                <a:extLst>
                  <a:ext uri="{FF2B5EF4-FFF2-40B4-BE49-F238E27FC236}">
                    <a16:creationId xmlns:a16="http://schemas.microsoft.com/office/drawing/2014/main" id="{A8686E70-C342-6575-2218-28B8616DD375}"/>
                  </a:ext>
                </a:extLst>
              </p:cNvPr>
              <p:cNvSpPr>
                <a:spLocks noChangeArrowheads="1"/>
              </p:cNvSpPr>
              <p:nvPr/>
            </p:nvSpPr>
            <p:spPr bwMode="auto">
              <a:xfrm>
                <a:off x="1959" y="2858"/>
                <a:ext cx="73"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15" name="Oval 1817">
                <a:extLst>
                  <a:ext uri="{FF2B5EF4-FFF2-40B4-BE49-F238E27FC236}">
                    <a16:creationId xmlns:a16="http://schemas.microsoft.com/office/drawing/2014/main" id="{7463FEF2-0365-1260-C62A-67DF9F48A0AE}"/>
                  </a:ext>
                </a:extLst>
              </p:cNvPr>
              <p:cNvSpPr>
                <a:spLocks noChangeArrowheads="1"/>
              </p:cNvSpPr>
              <p:nvPr/>
            </p:nvSpPr>
            <p:spPr bwMode="auto">
              <a:xfrm>
                <a:off x="1959" y="2976"/>
                <a:ext cx="73"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16" name="Oval 1818">
                <a:extLst>
                  <a:ext uri="{FF2B5EF4-FFF2-40B4-BE49-F238E27FC236}">
                    <a16:creationId xmlns:a16="http://schemas.microsoft.com/office/drawing/2014/main" id="{11A94405-2DC4-3700-F658-811BE20E1AC4}"/>
                  </a:ext>
                </a:extLst>
              </p:cNvPr>
              <p:cNvSpPr>
                <a:spLocks noChangeArrowheads="1"/>
              </p:cNvSpPr>
              <p:nvPr/>
            </p:nvSpPr>
            <p:spPr bwMode="auto">
              <a:xfrm>
                <a:off x="1959" y="3094"/>
                <a:ext cx="73" cy="75"/>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17" name="Oval 1819">
                <a:extLst>
                  <a:ext uri="{FF2B5EF4-FFF2-40B4-BE49-F238E27FC236}">
                    <a16:creationId xmlns:a16="http://schemas.microsoft.com/office/drawing/2014/main" id="{468579C8-4009-FC9A-DEE5-8D700374778F}"/>
                  </a:ext>
                </a:extLst>
              </p:cNvPr>
              <p:cNvSpPr>
                <a:spLocks noChangeArrowheads="1"/>
              </p:cNvSpPr>
              <p:nvPr/>
            </p:nvSpPr>
            <p:spPr bwMode="auto">
              <a:xfrm>
                <a:off x="1959" y="3211"/>
                <a:ext cx="73"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18" name="Oval 1820">
                <a:extLst>
                  <a:ext uri="{FF2B5EF4-FFF2-40B4-BE49-F238E27FC236}">
                    <a16:creationId xmlns:a16="http://schemas.microsoft.com/office/drawing/2014/main" id="{DC0B3CF5-A646-86C8-B411-7427C13D04D2}"/>
                  </a:ext>
                </a:extLst>
              </p:cNvPr>
              <p:cNvSpPr>
                <a:spLocks noChangeArrowheads="1"/>
              </p:cNvSpPr>
              <p:nvPr/>
            </p:nvSpPr>
            <p:spPr bwMode="auto">
              <a:xfrm>
                <a:off x="1959" y="3329"/>
                <a:ext cx="73"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19" name="Oval 1821">
                <a:extLst>
                  <a:ext uri="{FF2B5EF4-FFF2-40B4-BE49-F238E27FC236}">
                    <a16:creationId xmlns:a16="http://schemas.microsoft.com/office/drawing/2014/main" id="{D9A617A0-2499-9759-5950-A8A7A466D6D5}"/>
                  </a:ext>
                </a:extLst>
              </p:cNvPr>
              <p:cNvSpPr>
                <a:spLocks noChangeArrowheads="1"/>
              </p:cNvSpPr>
              <p:nvPr/>
            </p:nvSpPr>
            <p:spPr bwMode="auto">
              <a:xfrm>
                <a:off x="2076" y="2153"/>
                <a:ext cx="70"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20" name="Oval 1822">
                <a:extLst>
                  <a:ext uri="{FF2B5EF4-FFF2-40B4-BE49-F238E27FC236}">
                    <a16:creationId xmlns:a16="http://schemas.microsoft.com/office/drawing/2014/main" id="{196CBC4B-4264-FF3E-CBF2-89BF3D8F7B86}"/>
                  </a:ext>
                </a:extLst>
              </p:cNvPr>
              <p:cNvSpPr>
                <a:spLocks noChangeArrowheads="1"/>
              </p:cNvSpPr>
              <p:nvPr/>
            </p:nvSpPr>
            <p:spPr bwMode="auto">
              <a:xfrm>
                <a:off x="2076" y="2269"/>
                <a:ext cx="70"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21" name="Oval 1823">
                <a:extLst>
                  <a:ext uri="{FF2B5EF4-FFF2-40B4-BE49-F238E27FC236}">
                    <a16:creationId xmlns:a16="http://schemas.microsoft.com/office/drawing/2014/main" id="{3E66892D-9ABA-CBBF-C1F5-3BA91B263DBA}"/>
                  </a:ext>
                </a:extLst>
              </p:cNvPr>
              <p:cNvSpPr>
                <a:spLocks noChangeArrowheads="1"/>
              </p:cNvSpPr>
              <p:nvPr/>
            </p:nvSpPr>
            <p:spPr bwMode="auto">
              <a:xfrm>
                <a:off x="2076" y="2740"/>
                <a:ext cx="70"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22" name="Oval 1824">
                <a:extLst>
                  <a:ext uri="{FF2B5EF4-FFF2-40B4-BE49-F238E27FC236}">
                    <a16:creationId xmlns:a16="http://schemas.microsoft.com/office/drawing/2014/main" id="{EAB7AF1B-74D3-1B15-9C83-1316E7F77368}"/>
                  </a:ext>
                </a:extLst>
              </p:cNvPr>
              <p:cNvSpPr>
                <a:spLocks noChangeArrowheads="1"/>
              </p:cNvSpPr>
              <p:nvPr/>
            </p:nvSpPr>
            <p:spPr bwMode="auto">
              <a:xfrm>
                <a:off x="2076" y="2856"/>
                <a:ext cx="70"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23" name="Oval 1825">
                <a:extLst>
                  <a:ext uri="{FF2B5EF4-FFF2-40B4-BE49-F238E27FC236}">
                    <a16:creationId xmlns:a16="http://schemas.microsoft.com/office/drawing/2014/main" id="{38D16EF2-5990-8497-376F-00EF737D9C07}"/>
                  </a:ext>
                </a:extLst>
              </p:cNvPr>
              <p:cNvSpPr>
                <a:spLocks noChangeArrowheads="1"/>
              </p:cNvSpPr>
              <p:nvPr/>
            </p:nvSpPr>
            <p:spPr bwMode="auto">
              <a:xfrm>
                <a:off x="2076" y="2974"/>
                <a:ext cx="70"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24" name="Oval 1826">
                <a:extLst>
                  <a:ext uri="{FF2B5EF4-FFF2-40B4-BE49-F238E27FC236}">
                    <a16:creationId xmlns:a16="http://schemas.microsoft.com/office/drawing/2014/main" id="{4BF75440-1C66-EC5B-0C53-68ECDD5D1052}"/>
                  </a:ext>
                </a:extLst>
              </p:cNvPr>
              <p:cNvSpPr>
                <a:spLocks noChangeArrowheads="1"/>
              </p:cNvSpPr>
              <p:nvPr/>
            </p:nvSpPr>
            <p:spPr bwMode="auto">
              <a:xfrm>
                <a:off x="2076" y="3092"/>
                <a:ext cx="70" cy="75"/>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25" name="Oval 1827">
                <a:extLst>
                  <a:ext uri="{FF2B5EF4-FFF2-40B4-BE49-F238E27FC236}">
                    <a16:creationId xmlns:a16="http://schemas.microsoft.com/office/drawing/2014/main" id="{CD8AB7AF-7FC6-6E28-25AF-510AF4BC2989}"/>
                  </a:ext>
                </a:extLst>
              </p:cNvPr>
              <p:cNvSpPr>
                <a:spLocks noChangeArrowheads="1"/>
              </p:cNvSpPr>
              <p:nvPr/>
            </p:nvSpPr>
            <p:spPr bwMode="auto">
              <a:xfrm>
                <a:off x="2076" y="3209"/>
                <a:ext cx="70"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26" name="Oval 1828">
                <a:extLst>
                  <a:ext uri="{FF2B5EF4-FFF2-40B4-BE49-F238E27FC236}">
                    <a16:creationId xmlns:a16="http://schemas.microsoft.com/office/drawing/2014/main" id="{2497375A-4136-7F0C-9BCE-FF9B97616400}"/>
                  </a:ext>
                </a:extLst>
              </p:cNvPr>
              <p:cNvSpPr>
                <a:spLocks noChangeArrowheads="1"/>
              </p:cNvSpPr>
              <p:nvPr/>
            </p:nvSpPr>
            <p:spPr bwMode="auto">
              <a:xfrm>
                <a:off x="2076" y="3327"/>
                <a:ext cx="70"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27" name="Oval 1829">
                <a:extLst>
                  <a:ext uri="{FF2B5EF4-FFF2-40B4-BE49-F238E27FC236}">
                    <a16:creationId xmlns:a16="http://schemas.microsoft.com/office/drawing/2014/main" id="{B73F91F2-07B1-7280-BA5C-4E16A678AC27}"/>
                  </a:ext>
                </a:extLst>
              </p:cNvPr>
              <p:cNvSpPr>
                <a:spLocks noChangeArrowheads="1"/>
              </p:cNvSpPr>
              <p:nvPr/>
            </p:nvSpPr>
            <p:spPr bwMode="auto">
              <a:xfrm>
                <a:off x="2076" y="3443"/>
                <a:ext cx="70"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28" name="Oval 1830">
                <a:extLst>
                  <a:ext uri="{FF2B5EF4-FFF2-40B4-BE49-F238E27FC236}">
                    <a16:creationId xmlns:a16="http://schemas.microsoft.com/office/drawing/2014/main" id="{DC30B7AE-1694-45C9-5090-8179EC088B87}"/>
                  </a:ext>
                </a:extLst>
              </p:cNvPr>
              <p:cNvSpPr>
                <a:spLocks noChangeArrowheads="1"/>
              </p:cNvSpPr>
              <p:nvPr/>
            </p:nvSpPr>
            <p:spPr bwMode="auto">
              <a:xfrm>
                <a:off x="2186" y="1919"/>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29" name="Oval 1831">
                <a:extLst>
                  <a:ext uri="{FF2B5EF4-FFF2-40B4-BE49-F238E27FC236}">
                    <a16:creationId xmlns:a16="http://schemas.microsoft.com/office/drawing/2014/main" id="{741A8196-127F-6FF4-23EC-FB36BF8B6646}"/>
                  </a:ext>
                </a:extLst>
              </p:cNvPr>
              <p:cNvSpPr>
                <a:spLocks noChangeArrowheads="1"/>
              </p:cNvSpPr>
              <p:nvPr/>
            </p:nvSpPr>
            <p:spPr bwMode="auto">
              <a:xfrm>
                <a:off x="2186" y="2271"/>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30" name="Oval 1832">
                <a:extLst>
                  <a:ext uri="{FF2B5EF4-FFF2-40B4-BE49-F238E27FC236}">
                    <a16:creationId xmlns:a16="http://schemas.microsoft.com/office/drawing/2014/main" id="{56FFAF80-A59F-D93F-3525-6093E37AE9EB}"/>
                  </a:ext>
                </a:extLst>
              </p:cNvPr>
              <p:cNvSpPr>
                <a:spLocks noChangeArrowheads="1"/>
              </p:cNvSpPr>
              <p:nvPr/>
            </p:nvSpPr>
            <p:spPr bwMode="auto">
              <a:xfrm>
                <a:off x="2186" y="2858"/>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31" name="Oval 1833">
                <a:extLst>
                  <a:ext uri="{FF2B5EF4-FFF2-40B4-BE49-F238E27FC236}">
                    <a16:creationId xmlns:a16="http://schemas.microsoft.com/office/drawing/2014/main" id="{291CFDCC-FF0D-5E77-64CC-F86181F64E4F}"/>
                  </a:ext>
                </a:extLst>
              </p:cNvPr>
              <p:cNvSpPr>
                <a:spLocks noChangeArrowheads="1"/>
              </p:cNvSpPr>
              <p:nvPr/>
            </p:nvSpPr>
            <p:spPr bwMode="auto">
              <a:xfrm>
                <a:off x="2186" y="2974"/>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32" name="Oval 1834">
                <a:extLst>
                  <a:ext uri="{FF2B5EF4-FFF2-40B4-BE49-F238E27FC236}">
                    <a16:creationId xmlns:a16="http://schemas.microsoft.com/office/drawing/2014/main" id="{99AE8A80-D079-8480-C926-E88C5CA39534}"/>
                  </a:ext>
                </a:extLst>
              </p:cNvPr>
              <p:cNvSpPr>
                <a:spLocks noChangeArrowheads="1"/>
              </p:cNvSpPr>
              <p:nvPr/>
            </p:nvSpPr>
            <p:spPr bwMode="auto">
              <a:xfrm>
                <a:off x="2186" y="3092"/>
                <a:ext cx="72" cy="75"/>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33" name="Oval 1835">
                <a:extLst>
                  <a:ext uri="{FF2B5EF4-FFF2-40B4-BE49-F238E27FC236}">
                    <a16:creationId xmlns:a16="http://schemas.microsoft.com/office/drawing/2014/main" id="{CFA227EA-1BE5-EB3D-EBCF-05A7DDAAA178}"/>
                  </a:ext>
                </a:extLst>
              </p:cNvPr>
              <p:cNvSpPr>
                <a:spLocks noChangeArrowheads="1"/>
              </p:cNvSpPr>
              <p:nvPr/>
            </p:nvSpPr>
            <p:spPr bwMode="auto">
              <a:xfrm>
                <a:off x="2186" y="3211"/>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34" name="Oval 1836">
                <a:extLst>
                  <a:ext uri="{FF2B5EF4-FFF2-40B4-BE49-F238E27FC236}">
                    <a16:creationId xmlns:a16="http://schemas.microsoft.com/office/drawing/2014/main" id="{E86CF510-C46F-39CE-D966-49516092FA4B}"/>
                  </a:ext>
                </a:extLst>
              </p:cNvPr>
              <p:cNvSpPr>
                <a:spLocks noChangeArrowheads="1"/>
              </p:cNvSpPr>
              <p:nvPr/>
            </p:nvSpPr>
            <p:spPr bwMode="auto">
              <a:xfrm>
                <a:off x="2186" y="3327"/>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35" name="Oval 1837">
                <a:extLst>
                  <a:ext uri="{FF2B5EF4-FFF2-40B4-BE49-F238E27FC236}">
                    <a16:creationId xmlns:a16="http://schemas.microsoft.com/office/drawing/2014/main" id="{8F85F170-1D06-1177-07D0-F6787675A5FE}"/>
                  </a:ext>
                </a:extLst>
              </p:cNvPr>
              <p:cNvSpPr>
                <a:spLocks noChangeArrowheads="1"/>
              </p:cNvSpPr>
              <p:nvPr/>
            </p:nvSpPr>
            <p:spPr bwMode="auto">
              <a:xfrm>
                <a:off x="2186" y="3445"/>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36" name="Oval 1838">
                <a:extLst>
                  <a:ext uri="{FF2B5EF4-FFF2-40B4-BE49-F238E27FC236}">
                    <a16:creationId xmlns:a16="http://schemas.microsoft.com/office/drawing/2014/main" id="{28AA58BC-B72C-C776-8A44-CA310C8FAE62}"/>
                  </a:ext>
                </a:extLst>
              </p:cNvPr>
              <p:cNvSpPr>
                <a:spLocks noChangeArrowheads="1"/>
              </p:cNvSpPr>
              <p:nvPr/>
            </p:nvSpPr>
            <p:spPr bwMode="auto">
              <a:xfrm>
                <a:off x="2186" y="3561"/>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37" name="Oval 1839">
                <a:extLst>
                  <a:ext uri="{FF2B5EF4-FFF2-40B4-BE49-F238E27FC236}">
                    <a16:creationId xmlns:a16="http://schemas.microsoft.com/office/drawing/2014/main" id="{793896F2-6C33-DFA3-08BE-49EBF9957B5F}"/>
                  </a:ext>
                </a:extLst>
              </p:cNvPr>
              <p:cNvSpPr>
                <a:spLocks noChangeArrowheads="1"/>
              </p:cNvSpPr>
              <p:nvPr/>
            </p:nvSpPr>
            <p:spPr bwMode="auto">
              <a:xfrm>
                <a:off x="2296" y="2858"/>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38" name="Oval 1840">
                <a:extLst>
                  <a:ext uri="{FF2B5EF4-FFF2-40B4-BE49-F238E27FC236}">
                    <a16:creationId xmlns:a16="http://schemas.microsoft.com/office/drawing/2014/main" id="{2F4F25F9-E407-6B86-F1CF-68046E0AC33F}"/>
                  </a:ext>
                </a:extLst>
              </p:cNvPr>
              <p:cNvSpPr>
                <a:spLocks noChangeArrowheads="1"/>
              </p:cNvSpPr>
              <p:nvPr/>
            </p:nvSpPr>
            <p:spPr bwMode="auto">
              <a:xfrm>
                <a:off x="2296" y="2974"/>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39" name="Oval 1841">
                <a:extLst>
                  <a:ext uri="{FF2B5EF4-FFF2-40B4-BE49-F238E27FC236}">
                    <a16:creationId xmlns:a16="http://schemas.microsoft.com/office/drawing/2014/main" id="{6A93D913-3135-9EDD-70BD-65C62608F3A1}"/>
                  </a:ext>
                </a:extLst>
              </p:cNvPr>
              <p:cNvSpPr>
                <a:spLocks noChangeArrowheads="1"/>
              </p:cNvSpPr>
              <p:nvPr/>
            </p:nvSpPr>
            <p:spPr bwMode="auto">
              <a:xfrm>
                <a:off x="2296" y="3092"/>
                <a:ext cx="72" cy="75"/>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40" name="Oval 1842">
                <a:extLst>
                  <a:ext uri="{FF2B5EF4-FFF2-40B4-BE49-F238E27FC236}">
                    <a16:creationId xmlns:a16="http://schemas.microsoft.com/office/drawing/2014/main" id="{48F2B90F-7450-B06D-934F-451F9320A6D1}"/>
                  </a:ext>
                </a:extLst>
              </p:cNvPr>
              <p:cNvSpPr>
                <a:spLocks noChangeArrowheads="1"/>
              </p:cNvSpPr>
              <p:nvPr/>
            </p:nvSpPr>
            <p:spPr bwMode="auto">
              <a:xfrm>
                <a:off x="2296" y="3211"/>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41" name="Oval 1843">
                <a:extLst>
                  <a:ext uri="{FF2B5EF4-FFF2-40B4-BE49-F238E27FC236}">
                    <a16:creationId xmlns:a16="http://schemas.microsoft.com/office/drawing/2014/main" id="{FFAFC763-4FF7-BB33-73AE-58D1E2F1B762}"/>
                  </a:ext>
                </a:extLst>
              </p:cNvPr>
              <p:cNvSpPr>
                <a:spLocks noChangeArrowheads="1"/>
              </p:cNvSpPr>
              <p:nvPr/>
            </p:nvSpPr>
            <p:spPr bwMode="auto">
              <a:xfrm>
                <a:off x="2296" y="3327"/>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42" name="Oval 1844">
                <a:extLst>
                  <a:ext uri="{FF2B5EF4-FFF2-40B4-BE49-F238E27FC236}">
                    <a16:creationId xmlns:a16="http://schemas.microsoft.com/office/drawing/2014/main" id="{4C04B978-F94B-39EA-F61B-B646F2C11FE8}"/>
                  </a:ext>
                </a:extLst>
              </p:cNvPr>
              <p:cNvSpPr>
                <a:spLocks noChangeArrowheads="1"/>
              </p:cNvSpPr>
              <p:nvPr/>
            </p:nvSpPr>
            <p:spPr bwMode="auto">
              <a:xfrm>
                <a:off x="2296" y="3445"/>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43" name="Oval 1845">
                <a:extLst>
                  <a:ext uri="{FF2B5EF4-FFF2-40B4-BE49-F238E27FC236}">
                    <a16:creationId xmlns:a16="http://schemas.microsoft.com/office/drawing/2014/main" id="{5B1929CB-E45C-13F0-3F06-9648FC3E4240}"/>
                  </a:ext>
                </a:extLst>
              </p:cNvPr>
              <p:cNvSpPr>
                <a:spLocks noChangeArrowheads="1"/>
              </p:cNvSpPr>
              <p:nvPr/>
            </p:nvSpPr>
            <p:spPr bwMode="auto">
              <a:xfrm>
                <a:off x="2296" y="3561"/>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44" name="Oval 1846">
                <a:extLst>
                  <a:ext uri="{FF2B5EF4-FFF2-40B4-BE49-F238E27FC236}">
                    <a16:creationId xmlns:a16="http://schemas.microsoft.com/office/drawing/2014/main" id="{78500A36-786E-F60A-090D-E93A9996C97F}"/>
                  </a:ext>
                </a:extLst>
              </p:cNvPr>
              <p:cNvSpPr>
                <a:spLocks noChangeArrowheads="1"/>
              </p:cNvSpPr>
              <p:nvPr/>
            </p:nvSpPr>
            <p:spPr bwMode="auto">
              <a:xfrm>
                <a:off x="2410" y="1919"/>
                <a:ext cx="70"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45" name="Oval 1847">
                <a:extLst>
                  <a:ext uri="{FF2B5EF4-FFF2-40B4-BE49-F238E27FC236}">
                    <a16:creationId xmlns:a16="http://schemas.microsoft.com/office/drawing/2014/main" id="{043F344A-CB25-41E9-7FB1-C80C8BFF8D11}"/>
                  </a:ext>
                </a:extLst>
              </p:cNvPr>
              <p:cNvSpPr>
                <a:spLocks noChangeArrowheads="1"/>
              </p:cNvSpPr>
              <p:nvPr/>
            </p:nvSpPr>
            <p:spPr bwMode="auto">
              <a:xfrm>
                <a:off x="2410" y="3092"/>
                <a:ext cx="70" cy="75"/>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46" name="Oval 1848">
                <a:extLst>
                  <a:ext uri="{FF2B5EF4-FFF2-40B4-BE49-F238E27FC236}">
                    <a16:creationId xmlns:a16="http://schemas.microsoft.com/office/drawing/2014/main" id="{54165023-DD27-4583-2F19-54B8B56639DF}"/>
                  </a:ext>
                </a:extLst>
              </p:cNvPr>
              <p:cNvSpPr>
                <a:spLocks noChangeArrowheads="1"/>
              </p:cNvSpPr>
              <p:nvPr/>
            </p:nvSpPr>
            <p:spPr bwMode="auto">
              <a:xfrm>
                <a:off x="2410" y="3211"/>
                <a:ext cx="70"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47" name="Oval 1849">
                <a:extLst>
                  <a:ext uri="{FF2B5EF4-FFF2-40B4-BE49-F238E27FC236}">
                    <a16:creationId xmlns:a16="http://schemas.microsoft.com/office/drawing/2014/main" id="{FBB0CCE2-97A2-3AD1-0764-CEE8B24CF324}"/>
                  </a:ext>
                </a:extLst>
              </p:cNvPr>
              <p:cNvSpPr>
                <a:spLocks noChangeArrowheads="1"/>
              </p:cNvSpPr>
              <p:nvPr/>
            </p:nvSpPr>
            <p:spPr bwMode="auto">
              <a:xfrm>
                <a:off x="2410" y="3327"/>
                <a:ext cx="70"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48" name="Oval 1850">
                <a:extLst>
                  <a:ext uri="{FF2B5EF4-FFF2-40B4-BE49-F238E27FC236}">
                    <a16:creationId xmlns:a16="http://schemas.microsoft.com/office/drawing/2014/main" id="{AB4D59A0-DEEF-6928-9398-524D6644CBC6}"/>
                  </a:ext>
                </a:extLst>
              </p:cNvPr>
              <p:cNvSpPr>
                <a:spLocks noChangeArrowheads="1"/>
              </p:cNvSpPr>
              <p:nvPr/>
            </p:nvSpPr>
            <p:spPr bwMode="auto">
              <a:xfrm>
                <a:off x="2410" y="3445"/>
                <a:ext cx="70"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49" name="Oval 1851">
                <a:extLst>
                  <a:ext uri="{FF2B5EF4-FFF2-40B4-BE49-F238E27FC236}">
                    <a16:creationId xmlns:a16="http://schemas.microsoft.com/office/drawing/2014/main" id="{2192B9B5-833A-C946-1B6B-89EA01470165}"/>
                  </a:ext>
                </a:extLst>
              </p:cNvPr>
              <p:cNvSpPr>
                <a:spLocks noChangeArrowheads="1"/>
              </p:cNvSpPr>
              <p:nvPr/>
            </p:nvSpPr>
            <p:spPr bwMode="auto">
              <a:xfrm>
                <a:off x="2410" y="3561"/>
                <a:ext cx="70"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50" name="Oval 1852">
                <a:extLst>
                  <a:ext uri="{FF2B5EF4-FFF2-40B4-BE49-F238E27FC236}">
                    <a16:creationId xmlns:a16="http://schemas.microsoft.com/office/drawing/2014/main" id="{418F3415-BC35-B0FA-09D9-83C9C585547E}"/>
                  </a:ext>
                </a:extLst>
              </p:cNvPr>
              <p:cNvSpPr>
                <a:spLocks noChangeArrowheads="1"/>
              </p:cNvSpPr>
              <p:nvPr/>
            </p:nvSpPr>
            <p:spPr bwMode="auto">
              <a:xfrm>
                <a:off x="2524" y="1919"/>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51" name="Oval 1853">
                <a:extLst>
                  <a:ext uri="{FF2B5EF4-FFF2-40B4-BE49-F238E27FC236}">
                    <a16:creationId xmlns:a16="http://schemas.microsoft.com/office/drawing/2014/main" id="{5D327FF8-A7AF-716F-E851-21D6BB5ED1F6}"/>
                  </a:ext>
                </a:extLst>
              </p:cNvPr>
              <p:cNvSpPr>
                <a:spLocks noChangeArrowheads="1"/>
              </p:cNvSpPr>
              <p:nvPr/>
            </p:nvSpPr>
            <p:spPr bwMode="auto">
              <a:xfrm>
                <a:off x="2524" y="2037"/>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52" name="Oval 1854">
                <a:extLst>
                  <a:ext uri="{FF2B5EF4-FFF2-40B4-BE49-F238E27FC236}">
                    <a16:creationId xmlns:a16="http://schemas.microsoft.com/office/drawing/2014/main" id="{C15A0F61-D463-4164-B828-39B9FD833B70}"/>
                  </a:ext>
                </a:extLst>
              </p:cNvPr>
              <p:cNvSpPr>
                <a:spLocks noChangeArrowheads="1"/>
              </p:cNvSpPr>
              <p:nvPr/>
            </p:nvSpPr>
            <p:spPr bwMode="auto">
              <a:xfrm>
                <a:off x="2524" y="3327"/>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53" name="Oval 1855">
                <a:extLst>
                  <a:ext uri="{FF2B5EF4-FFF2-40B4-BE49-F238E27FC236}">
                    <a16:creationId xmlns:a16="http://schemas.microsoft.com/office/drawing/2014/main" id="{B0FD0080-6FFF-4483-6862-81AD18C8504F}"/>
                  </a:ext>
                </a:extLst>
              </p:cNvPr>
              <p:cNvSpPr>
                <a:spLocks noChangeArrowheads="1"/>
              </p:cNvSpPr>
              <p:nvPr/>
            </p:nvSpPr>
            <p:spPr bwMode="auto">
              <a:xfrm>
                <a:off x="2524" y="3445"/>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54" name="Oval 1856">
                <a:extLst>
                  <a:ext uri="{FF2B5EF4-FFF2-40B4-BE49-F238E27FC236}">
                    <a16:creationId xmlns:a16="http://schemas.microsoft.com/office/drawing/2014/main" id="{DBB4D4F2-15BD-AF22-4A3F-5C49177B6DFC}"/>
                  </a:ext>
                </a:extLst>
              </p:cNvPr>
              <p:cNvSpPr>
                <a:spLocks noChangeArrowheads="1"/>
              </p:cNvSpPr>
              <p:nvPr/>
            </p:nvSpPr>
            <p:spPr bwMode="auto">
              <a:xfrm>
                <a:off x="2524" y="3561"/>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55" name="Oval 1857">
                <a:extLst>
                  <a:ext uri="{FF2B5EF4-FFF2-40B4-BE49-F238E27FC236}">
                    <a16:creationId xmlns:a16="http://schemas.microsoft.com/office/drawing/2014/main" id="{42E4AEE1-8A50-91D0-C06E-5C70646EE1DE}"/>
                  </a:ext>
                </a:extLst>
              </p:cNvPr>
              <p:cNvSpPr>
                <a:spLocks noChangeArrowheads="1"/>
              </p:cNvSpPr>
              <p:nvPr/>
            </p:nvSpPr>
            <p:spPr bwMode="auto">
              <a:xfrm>
                <a:off x="2634" y="1919"/>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56" name="Oval 1858">
                <a:extLst>
                  <a:ext uri="{FF2B5EF4-FFF2-40B4-BE49-F238E27FC236}">
                    <a16:creationId xmlns:a16="http://schemas.microsoft.com/office/drawing/2014/main" id="{C7793A16-B30E-6FE8-450F-527314FC6E34}"/>
                  </a:ext>
                </a:extLst>
              </p:cNvPr>
              <p:cNvSpPr>
                <a:spLocks noChangeArrowheads="1"/>
              </p:cNvSpPr>
              <p:nvPr/>
            </p:nvSpPr>
            <p:spPr bwMode="auto">
              <a:xfrm>
                <a:off x="2634" y="2037"/>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57" name="Oval 1859">
                <a:extLst>
                  <a:ext uri="{FF2B5EF4-FFF2-40B4-BE49-F238E27FC236}">
                    <a16:creationId xmlns:a16="http://schemas.microsoft.com/office/drawing/2014/main" id="{29937868-BC95-11D6-830F-48F60F3E287A}"/>
                  </a:ext>
                </a:extLst>
              </p:cNvPr>
              <p:cNvSpPr>
                <a:spLocks noChangeArrowheads="1"/>
              </p:cNvSpPr>
              <p:nvPr/>
            </p:nvSpPr>
            <p:spPr bwMode="auto">
              <a:xfrm>
                <a:off x="2634" y="2153"/>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58" name="Oval 1860">
                <a:extLst>
                  <a:ext uri="{FF2B5EF4-FFF2-40B4-BE49-F238E27FC236}">
                    <a16:creationId xmlns:a16="http://schemas.microsoft.com/office/drawing/2014/main" id="{85D61DA9-47CB-5A2D-CC0E-7D46DE6592AD}"/>
                  </a:ext>
                </a:extLst>
              </p:cNvPr>
              <p:cNvSpPr>
                <a:spLocks noChangeArrowheads="1"/>
              </p:cNvSpPr>
              <p:nvPr/>
            </p:nvSpPr>
            <p:spPr bwMode="auto">
              <a:xfrm>
                <a:off x="2634" y="3211"/>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59" name="Oval 1861">
                <a:extLst>
                  <a:ext uri="{FF2B5EF4-FFF2-40B4-BE49-F238E27FC236}">
                    <a16:creationId xmlns:a16="http://schemas.microsoft.com/office/drawing/2014/main" id="{352494C7-2FC1-8757-D392-6E271E39C3A0}"/>
                  </a:ext>
                </a:extLst>
              </p:cNvPr>
              <p:cNvSpPr>
                <a:spLocks noChangeArrowheads="1"/>
              </p:cNvSpPr>
              <p:nvPr/>
            </p:nvSpPr>
            <p:spPr bwMode="auto">
              <a:xfrm>
                <a:off x="2634" y="3327"/>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60" name="Oval 1862">
                <a:extLst>
                  <a:ext uri="{FF2B5EF4-FFF2-40B4-BE49-F238E27FC236}">
                    <a16:creationId xmlns:a16="http://schemas.microsoft.com/office/drawing/2014/main" id="{4CB78AF1-565D-99CE-A45A-18545DCCED18}"/>
                  </a:ext>
                </a:extLst>
              </p:cNvPr>
              <p:cNvSpPr>
                <a:spLocks noChangeArrowheads="1"/>
              </p:cNvSpPr>
              <p:nvPr/>
            </p:nvSpPr>
            <p:spPr bwMode="auto">
              <a:xfrm>
                <a:off x="2634" y="3445"/>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61" name="Oval 1863">
                <a:extLst>
                  <a:ext uri="{FF2B5EF4-FFF2-40B4-BE49-F238E27FC236}">
                    <a16:creationId xmlns:a16="http://schemas.microsoft.com/office/drawing/2014/main" id="{77D64036-C5E1-22DE-987D-402302E0872F}"/>
                  </a:ext>
                </a:extLst>
              </p:cNvPr>
              <p:cNvSpPr>
                <a:spLocks noChangeArrowheads="1"/>
              </p:cNvSpPr>
              <p:nvPr/>
            </p:nvSpPr>
            <p:spPr bwMode="auto">
              <a:xfrm>
                <a:off x="2634" y="3561"/>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62" name="Oval 1864">
                <a:extLst>
                  <a:ext uri="{FF2B5EF4-FFF2-40B4-BE49-F238E27FC236}">
                    <a16:creationId xmlns:a16="http://schemas.microsoft.com/office/drawing/2014/main" id="{1D4CF1FA-4D52-F739-409E-C1D678ABA98F}"/>
                  </a:ext>
                </a:extLst>
              </p:cNvPr>
              <p:cNvSpPr>
                <a:spLocks noChangeArrowheads="1"/>
              </p:cNvSpPr>
              <p:nvPr/>
            </p:nvSpPr>
            <p:spPr bwMode="auto">
              <a:xfrm>
                <a:off x="2748" y="2037"/>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63" name="Oval 1865">
                <a:extLst>
                  <a:ext uri="{FF2B5EF4-FFF2-40B4-BE49-F238E27FC236}">
                    <a16:creationId xmlns:a16="http://schemas.microsoft.com/office/drawing/2014/main" id="{73BB537C-A3C0-2E17-9BAA-CBADFEDCE1E8}"/>
                  </a:ext>
                </a:extLst>
              </p:cNvPr>
              <p:cNvSpPr>
                <a:spLocks noChangeArrowheads="1"/>
              </p:cNvSpPr>
              <p:nvPr/>
            </p:nvSpPr>
            <p:spPr bwMode="auto">
              <a:xfrm>
                <a:off x="2748" y="3211"/>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64" name="Oval 1866">
                <a:extLst>
                  <a:ext uri="{FF2B5EF4-FFF2-40B4-BE49-F238E27FC236}">
                    <a16:creationId xmlns:a16="http://schemas.microsoft.com/office/drawing/2014/main" id="{5CAD87C5-8A05-6B89-CD56-2826FF099E04}"/>
                  </a:ext>
                </a:extLst>
              </p:cNvPr>
              <p:cNvSpPr>
                <a:spLocks noChangeArrowheads="1"/>
              </p:cNvSpPr>
              <p:nvPr/>
            </p:nvSpPr>
            <p:spPr bwMode="auto">
              <a:xfrm>
                <a:off x="2748" y="3445"/>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65" name="Oval 1867">
                <a:extLst>
                  <a:ext uri="{FF2B5EF4-FFF2-40B4-BE49-F238E27FC236}">
                    <a16:creationId xmlns:a16="http://schemas.microsoft.com/office/drawing/2014/main" id="{A9E98A34-4F26-7CC5-652D-0E8B825D1958}"/>
                  </a:ext>
                </a:extLst>
              </p:cNvPr>
              <p:cNvSpPr>
                <a:spLocks noChangeArrowheads="1"/>
              </p:cNvSpPr>
              <p:nvPr/>
            </p:nvSpPr>
            <p:spPr bwMode="auto">
              <a:xfrm>
                <a:off x="2748" y="3561"/>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66" name="Oval 1868">
                <a:extLst>
                  <a:ext uri="{FF2B5EF4-FFF2-40B4-BE49-F238E27FC236}">
                    <a16:creationId xmlns:a16="http://schemas.microsoft.com/office/drawing/2014/main" id="{3356ECE4-F0BA-CAEE-CEFD-969DB22C56C1}"/>
                  </a:ext>
                </a:extLst>
              </p:cNvPr>
              <p:cNvSpPr>
                <a:spLocks noChangeArrowheads="1"/>
              </p:cNvSpPr>
              <p:nvPr/>
            </p:nvSpPr>
            <p:spPr bwMode="auto">
              <a:xfrm>
                <a:off x="2863" y="1921"/>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67" name="Oval 1869">
                <a:extLst>
                  <a:ext uri="{FF2B5EF4-FFF2-40B4-BE49-F238E27FC236}">
                    <a16:creationId xmlns:a16="http://schemas.microsoft.com/office/drawing/2014/main" id="{0C5C7BC5-6B23-AA01-C132-ABAB1EB511EA}"/>
                  </a:ext>
                </a:extLst>
              </p:cNvPr>
              <p:cNvSpPr>
                <a:spLocks noChangeArrowheads="1"/>
              </p:cNvSpPr>
              <p:nvPr/>
            </p:nvSpPr>
            <p:spPr bwMode="auto">
              <a:xfrm>
                <a:off x="2863" y="2037"/>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68" name="Oval 1870">
                <a:extLst>
                  <a:ext uri="{FF2B5EF4-FFF2-40B4-BE49-F238E27FC236}">
                    <a16:creationId xmlns:a16="http://schemas.microsoft.com/office/drawing/2014/main" id="{350FE3CC-A8DE-53E2-CEA4-DA41A40D610F}"/>
                  </a:ext>
                </a:extLst>
              </p:cNvPr>
              <p:cNvSpPr>
                <a:spLocks noChangeArrowheads="1"/>
              </p:cNvSpPr>
              <p:nvPr/>
            </p:nvSpPr>
            <p:spPr bwMode="auto">
              <a:xfrm>
                <a:off x="2863" y="2155"/>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69" name="Oval 1871">
                <a:extLst>
                  <a:ext uri="{FF2B5EF4-FFF2-40B4-BE49-F238E27FC236}">
                    <a16:creationId xmlns:a16="http://schemas.microsoft.com/office/drawing/2014/main" id="{41DC28FB-903E-F768-360E-13CE5CB31F1D}"/>
                  </a:ext>
                </a:extLst>
              </p:cNvPr>
              <p:cNvSpPr>
                <a:spLocks noChangeArrowheads="1"/>
              </p:cNvSpPr>
              <p:nvPr/>
            </p:nvSpPr>
            <p:spPr bwMode="auto">
              <a:xfrm>
                <a:off x="2863" y="3447"/>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70" name="Oval 1872">
                <a:extLst>
                  <a:ext uri="{FF2B5EF4-FFF2-40B4-BE49-F238E27FC236}">
                    <a16:creationId xmlns:a16="http://schemas.microsoft.com/office/drawing/2014/main" id="{3E6BEC74-67E6-6382-7B7D-06CC4D5D8DFA}"/>
                  </a:ext>
                </a:extLst>
              </p:cNvPr>
              <p:cNvSpPr>
                <a:spLocks noChangeArrowheads="1"/>
              </p:cNvSpPr>
              <p:nvPr/>
            </p:nvSpPr>
            <p:spPr bwMode="auto">
              <a:xfrm>
                <a:off x="2863" y="3563"/>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71" name="Oval 1873">
                <a:extLst>
                  <a:ext uri="{FF2B5EF4-FFF2-40B4-BE49-F238E27FC236}">
                    <a16:creationId xmlns:a16="http://schemas.microsoft.com/office/drawing/2014/main" id="{77CB5882-AEEF-27B7-9CB9-D0B68FCB290F}"/>
                  </a:ext>
                </a:extLst>
              </p:cNvPr>
              <p:cNvSpPr>
                <a:spLocks noChangeArrowheads="1"/>
              </p:cNvSpPr>
              <p:nvPr/>
            </p:nvSpPr>
            <p:spPr bwMode="auto">
              <a:xfrm>
                <a:off x="2863" y="3681"/>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72" name="Oval 1874">
                <a:extLst>
                  <a:ext uri="{FF2B5EF4-FFF2-40B4-BE49-F238E27FC236}">
                    <a16:creationId xmlns:a16="http://schemas.microsoft.com/office/drawing/2014/main" id="{E022CA43-DFD7-B350-92B6-AFBE306A1DD3}"/>
                  </a:ext>
                </a:extLst>
              </p:cNvPr>
              <p:cNvSpPr>
                <a:spLocks noChangeArrowheads="1"/>
              </p:cNvSpPr>
              <p:nvPr/>
            </p:nvSpPr>
            <p:spPr bwMode="auto">
              <a:xfrm>
                <a:off x="2975" y="1805"/>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73" name="Oval 1875">
                <a:extLst>
                  <a:ext uri="{FF2B5EF4-FFF2-40B4-BE49-F238E27FC236}">
                    <a16:creationId xmlns:a16="http://schemas.microsoft.com/office/drawing/2014/main" id="{C1F24977-619E-B4EB-8D51-A318DA0E4702}"/>
                  </a:ext>
                </a:extLst>
              </p:cNvPr>
              <p:cNvSpPr>
                <a:spLocks noChangeArrowheads="1"/>
              </p:cNvSpPr>
              <p:nvPr/>
            </p:nvSpPr>
            <p:spPr bwMode="auto">
              <a:xfrm>
                <a:off x="2975" y="1921"/>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74" name="Oval 1876">
                <a:extLst>
                  <a:ext uri="{FF2B5EF4-FFF2-40B4-BE49-F238E27FC236}">
                    <a16:creationId xmlns:a16="http://schemas.microsoft.com/office/drawing/2014/main" id="{FFA8F95D-7AAA-7925-AABB-8662A56BC0A7}"/>
                  </a:ext>
                </a:extLst>
              </p:cNvPr>
              <p:cNvSpPr>
                <a:spLocks noChangeArrowheads="1"/>
              </p:cNvSpPr>
              <p:nvPr/>
            </p:nvSpPr>
            <p:spPr bwMode="auto">
              <a:xfrm>
                <a:off x="2975" y="2039"/>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75" name="Oval 1877">
                <a:extLst>
                  <a:ext uri="{FF2B5EF4-FFF2-40B4-BE49-F238E27FC236}">
                    <a16:creationId xmlns:a16="http://schemas.microsoft.com/office/drawing/2014/main" id="{ACDEB834-236D-ECAC-F69A-98C0CD382FED}"/>
                  </a:ext>
                </a:extLst>
              </p:cNvPr>
              <p:cNvSpPr>
                <a:spLocks noChangeArrowheads="1"/>
              </p:cNvSpPr>
              <p:nvPr/>
            </p:nvSpPr>
            <p:spPr bwMode="auto">
              <a:xfrm>
                <a:off x="2975" y="2155"/>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76" name="Oval 1878">
                <a:extLst>
                  <a:ext uri="{FF2B5EF4-FFF2-40B4-BE49-F238E27FC236}">
                    <a16:creationId xmlns:a16="http://schemas.microsoft.com/office/drawing/2014/main" id="{17FE2077-56A3-654D-AC67-588C8B7D2104}"/>
                  </a:ext>
                </a:extLst>
              </p:cNvPr>
              <p:cNvSpPr>
                <a:spLocks noChangeArrowheads="1"/>
              </p:cNvSpPr>
              <p:nvPr/>
            </p:nvSpPr>
            <p:spPr bwMode="auto">
              <a:xfrm>
                <a:off x="2975" y="3447"/>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77" name="Oval 1879">
                <a:extLst>
                  <a:ext uri="{FF2B5EF4-FFF2-40B4-BE49-F238E27FC236}">
                    <a16:creationId xmlns:a16="http://schemas.microsoft.com/office/drawing/2014/main" id="{71C0522E-0920-B1DA-81DE-7B479A93D9BF}"/>
                  </a:ext>
                </a:extLst>
              </p:cNvPr>
              <p:cNvSpPr>
                <a:spLocks noChangeArrowheads="1"/>
              </p:cNvSpPr>
              <p:nvPr/>
            </p:nvSpPr>
            <p:spPr bwMode="auto">
              <a:xfrm>
                <a:off x="2975" y="3681"/>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78" name="Oval 1880">
                <a:extLst>
                  <a:ext uri="{FF2B5EF4-FFF2-40B4-BE49-F238E27FC236}">
                    <a16:creationId xmlns:a16="http://schemas.microsoft.com/office/drawing/2014/main" id="{2CD2BEC5-4157-ABEB-5ACE-2F58F9266043}"/>
                  </a:ext>
                </a:extLst>
              </p:cNvPr>
              <p:cNvSpPr>
                <a:spLocks noChangeArrowheads="1"/>
              </p:cNvSpPr>
              <p:nvPr/>
            </p:nvSpPr>
            <p:spPr bwMode="auto">
              <a:xfrm>
                <a:off x="2975" y="3799"/>
                <a:ext cx="72" cy="75"/>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79" name="Oval 1881">
                <a:extLst>
                  <a:ext uri="{FF2B5EF4-FFF2-40B4-BE49-F238E27FC236}">
                    <a16:creationId xmlns:a16="http://schemas.microsoft.com/office/drawing/2014/main" id="{0E0E5B98-478B-11A7-F308-EA0D4178F2D5}"/>
                  </a:ext>
                </a:extLst>
              </p:cNvPr>
              <p:cNvSpPr>
                <a:spLocks noChangeArrowheads="1"/>
              </p:cNvSpPr>
              <p:nvPr/>
            </p:nvSpPr>
            <p:spPr bwMode="auto">
              <a:xfrm>
                <a:off x="3087" y="1921"/>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80" name="Oval 1882">
                <a:extLst>
                  <a:ext uri="{FF2B5EF4-FFF2-40B4-BE49-F238E27FC236}">
                    <a16:creationId xmlns:a16="http://schemas.microsoft.com/office/drawing/2014/main" id="{610379A6-6702-AAE6-3CB9-EAA211046B25}"/>
                  </a:ext>
                </a:extLst>
              </p:cNvPr>
              <p:cNvSpPr>
                <a:spLocks noChangeArrowheads="1"/>
              </p:cNvSpPr>
              <p:nvPr/>
            </p:nvSpPr>
            <p:spPr bwMode="auto">
              <a:xfrm>
                <a:off x="3087" y="2039"/>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81" name="Oval 1883">
                <a:extLst>
                  <a:ext uri="{FF2B5EF4-FFF2-40B4-BE49-F238E27FC236}">
                    <a16:creationId xmlns:a16="http://schemas.microsoft.com/office/drawing/2014/main" id="{41599956-8B0C-3095-C933-62AAC3A88460}"/>
                  </a:ext>
                </a:extLst>
              </p:cNvPr>
              <p:cNvSpPr>
                <a:spLocks noChangeArrowheads="1"/>
              </p:cNvSpPr>
              <p:nvPr/>
            </p:nvSpPr>
            <p:spPr bwMode="auto">
              <a:xfrm>
                <a:off x="3087" y="2155"/>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82" name="Oval 1884">
                <a:extLst>
                  <a:ext uri="{FF2B5EF4-FFF2-40B4-BE49-F238E27FC236}">
                    <a16:creationId xmlns:a16="http://schemas.microsoft.com/office/drawing/2014/main" id="{D5E50187-48F7-DCA4-66E6-81376B3851DA}"/>
                  </a:ext>
                </a:extLst>
              </p:cNvPr>
              <p:cNvSpPr>
                <a:spLocks noChangeArrowheads="1"/>
              </p:cNvSpPr>
              <p:nvPr/>
            </p:nvSpPr>
            <p:spPr bwMode="auto">
              <a:xfrm>
                <a:off x="3087" y="3329"/>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83" name="Oval 1885">
                <a:extLst>
                  <a:ext uri="{FF2B5EF4-FFF2-40B4-BE49-F238E27FC236}">
                    <a16:creationId xmlns:a16="http://schemas.microsoft.com/office/drawing/2014/main" id="{40F5BB33-B035-BC24-F2C1-767108E48C5B}"/>
                  </a:ext>
                </a:extLst>
              </p:cNvPr>
              <p:cNvSpPr>
                <a:spLocks noChangeArrowheads="1"/>
              </p:cNvSpPr>
              <p:nvPr/>
            </p:nvSpPr>
            <p:spPr bwMode="auto">
              <a:xfrm>
                <a:off x="3087" y="3681"/>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84" name="Oval 1886">
                <a:extLst>
                  <a:ext uri="{FF2B5EF4-FFF2-40B4-BE49-F238E27FC236}">
                    <a16:creationId xmlns:a16="http://schemas.microsoft.com/office/drawing/2014/main" id="{6548ED16-E472-B8E0-2F33-45DE34FE7CF3}"/>
                  </a:ext>
                </a:extLst>
              </p:cNvPr>
              <p:cNvSpPr>
                <a:spLocks noChangeArrowheads="1"/>
              </p:cNvSpPr>
              <p:nvPr/>
            </p:nvSpPr>
            <p:spPr bwMode="auto">
              <a:xfrm>
                <a:off x="3087" y="3799"/>
                <a:ext cx="72" cy="75"/>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85" name="Oval 1887">
                <a:extLst>
                  <a:ext uri="{FF2B5EF4-FFF2-40B4-BE49-F238E27FC236}">
                    <a16:creationId xmlns:a16="http://schemas.microsoft.com/office/drawing/2014/main" id="{5F19F1BC-89E1-0DD5-9058-FE87967520FE}"/>
                  </a:ext>
                </a:extLst>
              </p:cNvPr>
              <p:cNvSpPr>
                <a:spLocks noChangeArrowheads="1"/>
              </p:cNvSpPr>
              <p:nvPr/>
            </p:nvSpPr>
            <p:spPr bwMode="auto">
              <a:xfrm>
                <a:off x="3201" y="1919"/>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86" name="Oval 1888">
                <a:extLst>
                  <a:ext uri="{FF2B5EF4-FFF2-40B4-BE49-F238E27FC236}">
                    <a16:creationId xmlns:a16="http://schemas.microsoft.com/office/drawing/2014/main" id="{8580D59C-8CA5-E63D-EE9C-7D061AC1A5E1}"/>
                  </a:ext>
                </a:extLst>
              </p:cNvPr>
              <p:cNvSpPr>
                <a:spLocks noChangeArrowheads="1"/>
              </p:cNvSpPr>
              <p:nvPr/>
            </p:nvSpPr>
            <p:spPr bwMode="auto">
              <a:xfrm>
                <a:off x="3201" y="2035"/>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87" name="Oval 1889">
                <a:extLst>
                  <a:ext uri="{FF2B5EF4-FFF2-40B4-BE49-F238E27FC236}">
                    <a16:creationId xmlns:a16="http://schemas.microsoft.com/office/drawing/2014/main" id="{C617B337-DC70-96A5-F6AE-1E4CDDC18311}"/>
                  </a:ext>
                </a:extLst>
              </p:cNvPr>
              <p:cNvSpPr>
                <a:spLocks noChangeArrowheads="1"/>
              </p:cNvSpPr>
              <p:nvPr/>
            </p:nvSpPr>
            <p:spPr bwMode="auto">
              <a:xfrm>
                <a:off x="3201" y="2153"/>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88" name="Oval 1890">
                <a:extLst>
                  <a:ext uri="{FF2B5EF4-FFF2-40B4-BE49-F238E27FC236}">
                    <a16:creationId xmlns:a16="http://schemas.microsoft.com/office/drawing/2014/main" id="{D3F44819-3491-2993-AD3A-FF674B0B44E7}"/>
                  </a:ext>
                </a:extLst>
              </p:cNvPr>
              <p:cNvSpPr>
                <a:spLocks noChangeArrowheads="1"/>
              </p:cNvSpPr>
              <p:nvPr/>
            </p:nvSpPr>
            <p:spPr bwMode="auto">
              <a:xfrm>
                <a:off x="3201" y="3327"/>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89" name="Oval 1891">
                <a:extLst>
                  <a:ext uri="{FF2B5EF4-FFF2-40B4-BE49-F238E27FC236}">
                    <a16:creationId xmlns:a16="http://schemas.microsoft.com/office/drawing/2014/main" id="{5BC0789A-525F-639B-B51C-51424462616F}"/>
                  </a:ext>
                </a:extLst>
              </p:cNvPr>
              <p:cNvSpPr>
                <a:spLocks noChangeArrowheads="1"/>
              </p:cNvSpPr>
              <p:nvPr/>
            </p:nvSpPr>
            <p:spPr bwMode="auto">
              <a:xfrm>
                <a:off x="3201" y="3443"/>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90" name="Oval 1892">
                <a:extLst>
                  <a:ext uri="{FF2B5EF4-FFF2-40B4-BE49-F238E27FC236}">
                    <a16:creationId xmlns:a16="http://schemas.microsoft.com/office/drawing/2014/main" id="{52DDD2AB-59C1-D40E-968A-266A7AE736DC}"/>
                  </a:ext>
                </a:extLst>
              </p:cNvPr>
              <p:cNvSpPr>
                <a:spLocks noChangeArrowheads="1"/>
              </p:cNvSpPr>
              <p:nvPr/>
            </p:nvSpPr>
            <p:spPr bwMode="auto">
              <a:xfrm>
                <a:off x="3317" y="1921"/>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91" name="Oval 1893">
                <a:extLst>
                  <a:ext uri="{FF2B5EF4-FFF2-40B4-BE49-F238E27FC236}">
                    <a16:creationId xmlns:a16="http://schemas.microsoft.com/office/drawing/2014/main" id="{24087D5F-D10F-7D2C-B384-9307905182C6}"/>
                  </a:ext>
                </a:extLst>
              </p:cNvPr>
              <p:cNvSpPr>
                <a:spLocks noChangeArrowheads="1"/>
              </p:cNvSpPr>
              <p:nvPr/>
            </p:nvSpPr>
            <p:spPr bwMode="auto">
              <a:xfrm>
                <a:off x="3317" y="2037"/>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92" name="Oval 1894">
                <a:extLst>
                  <a:ext uri="{FF2B5EF4-FFF2-40B4-BE49-F238E27FC236}">
                    <a16:creationId xmlns:a16="http://schemas.microsoft.com/office/drawing/2014/main" id="{CBA6D8AB-73EB-7D8B-DFCA-E548C88DA82F}"/>
                  </a:ext>
                </a:extLst>
              </p:cNvPr>
              <p:cNvSpPr>
                <a:spLocks noChangeArrowheads="1"/>
              </p:cNvSpPr>
              <p:nvPr/>
            </p:nvSpPr>
            <p:spPr bwMode="auto">
              <a:xfrm>
                <a:off x="3317" y="2976"/>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93" name="Oval 1895">
                <a:extLst>
                  <a:ext uri="{FF2B5EF4-FFF2-40B4-BE49-F238E27FC236}">
                    <a16:creationId xmlns:a16="http://schemas.microsoft.com/office/drawing/2014/main" id="{1F982CFC-AD5E-A7F9-E823-407DE3A10813}"/>
                  </a:ext>
                </a:extLst>
              </p:cNvPr>
              <p:cNvSpPr>
                <a:spLocks noChangeArrowheads="1"/>
              </p:cNvSpPr>
              <p:nvPr/>
            </p:nvSpPr>
            <p:spPr bwMode="auto">
              <a:xfrm>
                <a:off x="3317" y="3563"/>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94" name="Oval 1896">
                <a:extLst>
                  <a:ext uri="{FF2B5EF4-FFF2-40B4-BE49-F238E27FC236}">
                    <a16:creationId xmlns:a16="http://schemas.microsoft.com/office/drawing/2014/main" id="{E59E4C2A-872B-462F-E99C-72A4077AC0F7}"/>
                  </a:ext>
                </a:extLst>
              </p:cNvPr>
              <p:cNvSpPr>
                <a:spLocks noChangeArrowheads="1"/>
              </p:cNvSpPr>
              <p:nvPr/>
            </p:nvSpPr>
            <p:spPr bwMode="auto">
              <a:xfrm>
                <a:off x="3433" y="1803"/>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95" name="Oval 1897">
                <a:extLst>
                  <a:ext uri="{FF2B5EF4-FFF2-40B4-BE49-F238E27FC236}">
                    <a16:creationId xmlns:a16="http://schemas.microsoft.com/office/drawing/2014/main" id="{696E6709-B688-9DCC-A124-7DF31204329F}"/>
                  </a:ext>
                </a:extLst>
              </p:cNvPr>
              <p:cNvSpPr>
                <a:spLocks noChangeArrowheads="1"/>
              </p:cNvSpPr>
              <p:nvPr/>
            </p:nvSpPr>
            <p:spPr bwMode="auto">
              <a:xfrm>
                <a:off x="3433" y="1921"/>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96" name="Oval 1898">
                <a:extLst>
                  <a:ext uri="{FF2B5EF4-FFF2-40B4-BE49-F238E27FC236}">
                    <a16:creationId xmlns:a16="http://schemas.microsoft.com/office/drawing/2014/main" id="{34D392D2-52B1-0935-257A-5CA38261153D}"/>
                  </a:ext>
                </a:extLst>
              </p:cNvPr>
              <p:cNvSpPr>
                <a:spLocks noChangeArrowheads="1"/>
              </p:cNvSpPr>
              <p:nvPr/>
            </p:nvSpPr>
            <p:spPr bwMode="auto">
              <a:xfrm>
                <a:off x="3433" y="2037"/>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97" name="Oval 1899">
                <a:extLst>
                  <a:ext uri="{FF2B5EF4-FFF2-40B4-BE49-F238E27FC236}">
                    <a16:creationId xmlns:a16="http://schemas.microsoft.com/office/drawing/2014/main" id="{F9829E69-BE1E-9D31-69FA-B5B8AB14024C}"/>
                  </a:ext>
                </a:extLst>
              </p:cNvPr>
              <p:cNvSpPr>
                <a:spLocks noChangeArrowheads="1"/>
              </p:cNvSpPr>
              <p:nvPr/>
            </p:nvSpPr>
            <p:spPr bwMode="auto">
              <a:xfrm>
                <a:off x="3433" y="3563"/>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98" name="Oval 1900">
                <a:extLst>
                  <a:ext uri="{FF2B5EF4-FFF2-40B4-BE49-F238E27FC236}">
                    <a16:creationId xmlns:a16="http://schemas.microsoft.com/office/drawing/2014/main" id="{2C27442A-E9A2-7E67-50FE-BA922071B35B}"/>
                  </a:ext>
                </a:extLst>
              </p:cNvPr>
              <p:cNvSpPr>
                <a:spLocks noChangeArrowheads="1"/>
              </p:cNvSpPr>
              <p:nvPr/>
            </p:nvSpPr>
            <p:spPr bwMode="auto">
              <a:xfrm>
                <a:off x="3876" y="3211"/>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99" name="Oval 1901">
                <a:extLst>
                  <a:ext uri="{FF2B5EF4-FFF2-40B4-BE49-F238E27FC236}">
                    <a16:creationId xmlns:a16="http://schemas.microsoft.com/office/drawing/2014/main" id="{59E2DA05-EC3E-3303-D8D9-2F406A064FB1}"/>
                  </a:ext>
                </a:extLst>
              </p:cNvPr>
              <p:cNvSpPr>
                <a:spLocks noChangeArrowheads="1"/>
              </p:cNvSpPr>
              <p:nvPr/>
            </p:nvSpPr>
            <p:spPr bwMode="auto">
              <a:xfrm>
                <a:off x="3988" y="3211"/>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00" name="Oval 1902">
                <a:extLst>
                  <a:ext uri="{FF2B5EF4-FFF2-40B4-BE49-F238E27FC236}">
                    <a16:creationId xmlns:a16="http://schemas.microsoft.com/office/drawing/2014/main" id="{2E2298A2-B671-B796-451E-270B33BEE439}"/>
                  </a:ext>
                </a:extLst>
              </p:cNvPr>
              <p:cNvSpPr>
                <a:spLocks noChangeArrowheads="1"/>
              </p:cNvSpPr>
              <p:nvPr/>
            </p:nvSpPr>
            <p:spPr bwMode="auto">
              <a:xfrm>
                <a:off x="3876" y="3799"/>
                <a:ext cx="72" cy="75"/>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01" name="Oval 1903">
                <a:extLst>
                  <a:ext uri="{FF2B5EF4-FFF2-40B4-BE49-F238E27FC236}">
                    <a16:creationId xmlns:a16="http://schemas.microsoft.com/office/drawing/2014/main" id="{F5FECAEF-A909-CD62-CB1C-6E89B20C4B6A}"/>
                  </a:ext>
                </a:extLst>
              </p:cNvPr>
              <p:cNvSpPr>
                <a:spLocks noChangeArrowheads="1"/>
              </p:cNvSpPr>
              <p:nvPr/>
            </p:nvSpPr>
            <p:spPr bwMode="auto">
              <a:xfrm>
                <a:off x="3988" y="3799"/>
                <a:ext cx="72" cy="75"/>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02" name="Oval 1904">
                <a:extLst>
                  <a:ext uri="{FF2B5EF4-FFF2-40B4-BE49-F238E27FC236}">
                    <a16:creationId xmlns:a16="http://schemas.microsoft.com/office/drawing/2014/main" id="{C03C6844-739B-9A5E-AA8A-7D6C08CBC6F0}"/>
                  </a:ext>
                </a:extLst>
              </p:cNvPr>
              <p:cNvSpPr>
                <a:spLocks noChangeArrowheads="1"/>
              </p:cNvSpPr>
              <p:nvPr/>
            </p:nvSpPr>
            <p:spPr bwMode="auto">
              <a:xfrm>
                <a:off x="4098" y="4030"/>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03" name="Oval 1905">
                <a:extLst>
                  <a:ext uri="{FF2B5EF4-FFF2-40B4-BE49-F238E27FC236}">
                    <a16:creationId xmlns:a16="http://schemas.microsoft.com/office/drawing/2014/main" id="{C6D21DE3-7A67-F78D-D428-32267D3D5CCF}"/>
                  </a:ext>
                </a:extLst>
              </p:cNvPr>
              <p:cNvSpPr>
                <a:spLocks noChangeArrowheads="1"/>
              </p:cNvSpPr>
              <p:nvPr/>
            </p:nvSpPr>
            <p:spPr bwMode="auto">
              <a:xfrm>
                <a:off x="4212" y="4146"/>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04" name="Oval 1906">
                <a:extLst>
                  <a:ext uri="{FF2B5EF4-FFF2-40B4-BE49-F238E27FC236}">
                    <a16:creationId xmlns:a16="http://schemas.microsoft.com/office/drawing/2014/main" id="{958EF49A-3071-3C8A-29BB-48D79BAC7CAD}"/>
                  </a:ext>
                </a:extLst>
              </p:cNvPr>
              <p:cNvSpPr>
                <a:spLocks noChangeArrowheads="1"/>
              </p:cNvSpPr>
              <p:nvPr/>
            </p:nvSpPr>
            <p:spPr bwMode="auto">
              <a:xfrm>
                <a:off x="4440" y="4030"/>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05" name="Oval 1907">
                <a:extLst>
                  <a:ext uri="{FF2B5EF4-FFF2-40B4-BE49-F238E27FC236}">
                    <a16:creationId xmlns:a16="http://schemas.microsoft.com/office/drawing/2014/main" id="{CBBF1F10-A570-4718-C3EF-9F44A2F729C9}"/>
                  </a:ext>
                </a:extLst>
              </p:cNvPr>
              <p:cNvSpPr>
                <a:spLocks noChangeArrowheads="1"/>
              </p:cNvSpPr>
              <p:nvPr/>
            </p:nvSpPr>
            <p:spPr bwMode="auto">
              <a:xfrm>
                <a:off x="3535" y="1450"/>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06" name="Oval 1908">
                <a:extLst>
                  <a:ext uri="{FF2B5EF4-FFF2-40B4-BE49-F238E27FC236}">
                    <a16:creationId xmlns:a16="http://schemas.microsoft.com/office/drawing/2014/main" id="{EF046132-48BC-F347-75C7-80590ABAF856}"/>
                  </a:ext>
                </a:extLst>
              </p:cNvPr>
              <p:cNvSpPr>
                <a:spLocks noChangeArrowheads="1"/>
              </p:cNvSpPr>
              <p:nvPr/>
            </p:nvSpPr>
            <p:spPr bwMode="auto">
              <a:xfrm>
                <a:off x="3535" y="1568"/>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07" name="Oval 1909">
                <a:extLst>
                  <a:ext uri="{FF2B5EF4-FFF2-40B4-BE49-F238E27FC236}">
                    <a16:creationId xmlns:a16="http://schemas.microsoft.com/office/drawing/2014/main" id="{315CEDF0-89F9-E23B-F15B-069535226E8A}"/>
                  </a:ext>
                </a:extLst>
              </p:cNvPr>
              <p:cNvSpPr>
                <a:spLocks noChangeArrowheads="1"/>
              </p:cNvSpPr>
              <p:nvPr/>
            </p:nvSpPr>
            <p:spPr bwMode="auto">
              <a:xfrm>
                <a:off x="3535" y="1684"/>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08" name="Oval 1910">
                <a:extLst>
                  <a:ext uri="{FF2B5EF4-FFF2-40B4-BE49-F238E27FC236}">
                    <a16:creationId xmlns:a16="http://schemas.microsoft.com/office/drawing/2014/main" id="{C3AE38ED-70AA-C69B-D754-594DDDD68FD7}"/>
                  </a:ext>
                </a:extLst>
              </p:cNvPr>
              <p:cNvSpPr>
                <a:spLocks noChangeArrowheads="1"/>
              </p:cNvSpPr>
              <p:nvPr/>
            </p:nvSpPr>
            <p:spPr bwMode="auto">
              <a:xfrm>
                <a:off x="3535" y="1803"/>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09" name="Oval 1911">
                <a:extLst>
                  <a:ext uri="{FF2B5EF4-FFF2-40B4-BE49-F238E27FC236}">
                    <a16:creationId xmlns:a16="http://schemas.microsoft.com/office/drawing/2014/main" id="{26C590A9-21CE-0678-5F8F-5CBDD8DD7C6E}"/>
                  </a:ext>
                </a:extLst>
              </p:cNvPr>
              <p:cNvSpPr>
                <a:spLocks noChangeArrowheads="1"/>
              </p:cNvSpPr>
              <p:nvPr/>
            </p:nvSpPr>
            <p:spPr bwMode="auto">
              <a:xfrm>
                <a:off x="3535" y="1921"/>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10" name="Oval 1912">
                <a:extLst>
                  <a:ext uri="{FF2B5EF4-FFF2-40B4-BE49-F238E27FC236}">
                    <a16:creationId xmlns:a16="http://schemas.microsoft.com/office/drawing/2014/main" id="{97D1C3A2-20F9-919C-3318-3D7CF6A7A65C}"/>
                  </a:ext>
                </a:extLst>
              </p:cNvPr>
              <p:cNvSpPr>
                <a:spLocks noChangeArrowheads="1"/>
              </p:cNvSpPr>
              <p:nvPr/>
            </p:nvSpPr>
            <p:spPr bwMode="auto">
              <a:xfrm>
                <a:off x="3647" y="1450"/>
                <a:ext cx="73"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11" name="Oval 1913">
                <a:extLst>
                  <a:ext uri="{FF2B5EF4-FFF2-40B4-BE49-F238E27FC236}">
                    <a16:creationId xmlns:a16="http://schemas.microsoft.com/office/drawing/2014/main" id="{58E99644-DD66-84B6-CF28-75D5129A729C}"/>
                  </a:ext>
                </a:extLst>
              </p:cNvPr>
              <p:cNvSpPr>
                <a:spLocks noChangeArrowheads="1"/>
              </p:cNvSpPr>
              <p:nvPr/>
            </p:nvSpPr>
            <p:spPr bwMode="auto">
              <a:xfrm>
                <a:off x="3647" y="1568"/>
                <a:ext cx="73"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grpSp>
      </p:grpSp>
      <p:sp>
        <p:nvSpPr>
          <p:cNvPr id="1200" name="Oval 1916">
            <a:extLst>
              <a:ext uri="{FF2B5EF4-FFF2-40B4-BE49-F238E27FC236}">
                <a16:creationId xmlns:a16="http://schemas.microsoft.com/office/drawing/2014/main" id="{A59E6DCF-E173-2FA6-59A8-2A354E3AFDEE}"/>
              </a:ext>
            </a:extLst>
          </p:cNvPr>
          <p:cNvSpPr>
            <a:spLocks noChangeArrowheads="1"/>
          </p:cNvSpPr>
          <p:nvPr/>
        </p:nvSpPr>
        <p:spPr bwMode="auto">
          <a:xfrm>
            <a:off x="7021513" y="3014663"/>
            <a:ext cx="115888" cy="120650"/>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1201" name="Oval 1917">
            <a:extLst>
              <a:ext uri="{FF2B5EF4-FFF2-40B4-BE49-F238E27FC236}">
                <a16:creationId xmlns:a16="http://schemas.microsoft.com/office/drawing/2014/main" id="{D8DBE450-F776-C820-9B69-821C7EEC3F03}"/>
              </a:ext>
            </a:extLst>
          </p:cNvPr>
          <p:cNvSpPr>
            <a:spLocks noChangeArrowheads="1"/>
          </p:cNvSpPr>
          <p:nvPr/>
        </p:nvSpPr>
        <p:spPr bwMode="auto">
          <a:xfrm>
            <a:off x="7021513" y="3201988"/>
            <a:ext cx="115888" cy="117475"/>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pic>
        <p:nvPicPr>
          <p:cNvPr id="1204" name="Picture 1920">
            <a:extLst>
              <a:ext uri="{FF2B5EF4-FFF2-40B4-BE49-F238E27FC236}">
                <a16:creationId xmlns:a16="http://schemas.microsoft.com/office/drawing/2014/main" id="{19CB7D2F-BB76-6A15-1E7C-F6FE49CA768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406" y="-9299"/>
            <a:ext cx="12231979" cy="1538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a:extLst>
              <a:ext uri="{FF2B5EF4-FFF2-40B4-BE49-F238E27FC236}">
                <a16:creationId xmlns:a16="http://schemas.microsoft.com/office/drawing/2014/main" id="{3FE9C9CB-E5D6-F166-A1FD-2CC90CA8184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115487" y="171572"/>
            <a:ext cx="1770467" cy="1147163"/>
          </a:xfrm>
          <a:prstGeom prst="rect">
            <a:avLst/>
          </a:prstGeom>
        </p:spPr>
      </p:pic>
      <p:sp>
        <p:nvSpPr>
          <p:cNvPr id="8" name="TextBox 7">
            <a:extLst>
              <a:ext uri="{FF2B5EF4-FFF2-40B4-BE49-F238E27FC236}">
                <a16:creationId xmlns:a16="http://schemas.microsoft.com/office/drawing/2014/main" id="{B6C62A96-36D5-34D9-D0FE-2977F38951D9}"/>
              </a:ext>
            </a:extLst>
          </p:cNvPr>
          <p:cNvSpPr txBox="1"/>
          <p:nvPr/>
        </p:nvSpPr>
        <p:spPr>
          <a:xfrm>
            <a:off x="4567585" y="6421091"/>
            <a:ext cx="2650276" cy="769441"/>
          </a:xfrm>
          <a:prstGeom prst="rect">
            <a:avLst/>
          </a:prstGeom>
          <a:noFill/>
        </p:spPr>
        <p:txBody>
          <a:bodyPr wrap="square" rtlCol="0">
            <a:spAutoFit/>
          </a:bodyPr>
          <a:lstStyle/>
          <a:p>
            <a:r>
              <a:rPr lang="en-US" sz="1200" dirty="0">
                <a:solidFill>
                  <a:schemeClr val="bg1"/>
                </a:solidFill>
                <a:latin typeface="Montserrat" panose="00000500000000000000" pitchFamily="2" charset="0"/>
              </a:rPr>
              <a:t>www.ict.gov.pg</a:t>
            </a:r>
          </a:p>
          <a:p>
            <a:endParaRPr lang="en-US" sz="1200" dirty="0">
              <a:solidFill>
                <a:schemeClr val="bg1"/>
              </a:solidFill>
              <a:latin typeface="Montserrat" panose="00000500000000000000" pitchFamily="2" charset="0"/>
            </a:endParaRPr>
          </a:p>
          <a:p>
            <a:r>
              <a:rPr lang="en-US" sz="2000" b="1" dirty="0">
                <a:solidFill>
                  <a:schemeClr val="bg1"/>
                </a:solidFill>
                <a:latin typeface="Montserrat" panose="00000500000000000000" pitchFamily="2" charset="0"/>
              </a:rPr>
              <a:t> </a:t>
            </a:r>
            <a:endParaRPr lang="en-PG" sz="2000" b="1" dirty="0">
              <a:solidFill>
                <a:schemeClr val="bg1"/>
              </a:solidFill>
              <a:latin typeface="Montserrat" panose="00000500000000000000" pitchFamily="2" charset="0"/>
            </a:endParaRPr>
          </a:p>
        </p:txBody>
      </p:sp>
      <p:pic>
        <p:nvPicPr>
          <p:cNvPr id="17" name="Graphic 16">
            <a:extLst>
              <a:ext uri="{FF2B5EF4-FFF2-40B4-BE49-F238E27FC236}">
                <a16:creationId xmlns:a16="http://schemas.microsoft.com/office/drawing/2014/main" id="{4EE6EF8D-B52B-9064-D409-ED1D0D059438}"/>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487051" y="189557"/>
            <a:ext cx="1698821" cy="1220185"/>
          </a:xfrm>
          <a:prstGeom prst="rect">
            <a:avLst/>
          </a:prstGeom>
        </p:spPr>
      </p:pic>
      <p:grpSp>
        <p:nvGrpSpPr>
          <p:cNvPr id="26" name="Group 25">
            <a:extLst>
              <a:ext uri="{FF2B5EF4-FFF2-40B4-BE49-F238E27FC236}">
                <a16:creationId xmlns:a16="http://schemas.microsoft.com/office/drawing/2014/main" id="{2057FA9C-FA0B-02A0-C2CC-8282F355798D}"/>
              </a:ext>
            </a:extLst>
          </p:cNvPr>
          <p:cNvGrpSpPr/>
          <p:nvPr/>
        </p:nvGrpSpPr>
        <p:grpSpPr>
          <a:xfrm>
            <a:off x="11063603" y="6342549"/>
            <a:ext cx="1135063" cy="420688"/>
            <a:chOff x="7753350" y="5875338"/>
            <a:chExt cx="1135063" cy="420688"/>
          </a:xfrm>
        </p:grpSpPr>
        <p:pic>
          <p:nvPicPr>
            <p:cNvPr id="27" name="Picture 2105">
              <a:extLst>
                <a:ext uri="{FF2B5EF4-FFF2-40B4-BE49-F238E27FC236}">
                  <a16:creationId xmlns:a16="http://schemas.microsoft.com/office/drawing/2014/main" id="{59EB6676-6D05-4ABD-B4D3-55ECBA303F51}"/>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753350" y="5875338"/>
              <a:ext cx="1135063" cy="420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 name="Freeform 2106">
              <a:extLst>
                <a:ext uri="{FF2B5EF4-FFF2-40B4-BE49-F238E27FC236}">
                  <a16:creationId xmlns:a16="http://schemas.microsoft.com/office/drawing/2014/main" id="{B33289EA-933C-8EB7-EE1A-27F7E17EFC1B}"/>
                </a:ext>
              </a:extLst>
            </p:cNvPr>
            <p:cNvSpPr>
              <a:spLocks noEditPoints="1"/>
            </p:cNvSpPr>
            <p:nvPr/>
          </p:nvSpPr>
          <p:spPr bwMode="auto">
            <a:xfrm>
              <a:off x="7947025" y="5970588"/>
              <a:ext cx="241300" cy="241300"/>
            </a:xfrm>
            <a:custGeom>
              <a:avLst/>
              <a:gdLst>
                <a:gd name="T0" fmla="*/ 38 w 76"/>
                <a:gd name="T1" fmla="*/ 0 h 76"/>
                <a:gd name="T2" fmla="*/ 0 w 76"/>
                <a:gd name="T3" fmla="*/ 38 h 76"/>
                <a:gd name="T4" fmla="*/ 38 w 76"/>
                <a:gd name="T5" fmla="*/ 76 h 76"/>
                <a:gd name="T6" fmla="*/ 76 w 76"/>
                <a:gd name="T7" fmla="*/ 38 h 76"/>
                <a:gd name="T8" fmla="*/ 38 w 76"/>
                <a:gd name="T9" fmla="*/ 0 h 76"/>
                <a:gd name="T10" fmla="*/ 27 w 76"/>
                <a:gd name="T11" fmla="*/ 57 h 76"/>
                <a:gd name="T12" fmla="*/ 16 w 76"/>
                <a:gd name="T13" fmla="*/ 57 h 76"/>
                <a:gd name="T14" fmla="*/ 16 w 76"/>
                <a:gd name="T15" fmla="*/ 30 h 76"/>
                <a:gd name="T16" fmla="*/ 27 w 76"/>
                <a:gd name="T17" fmla="*/ 30 h 76"/>
                <a:gd name="T18" fmla="*/ 27 w 76"/>
                <a:gd name="T19" fmla="*/ 57 h 76"/>
                <a:gd name="T20" fmla="*/ 26 w 76"/>
                <a:gd name="T21" fmla="*/ 26 h 76"/>
                <a:gd name="T22" fmla="*/ 21 w 76"/>
                <a:gd name="T23" fmla="*/ 28 h 76"/>
                <a:gd name="T24" fmla="*/ 16 w 76"/>
                <a:gd name="T25" fmla="*/ 26 h 76"/>
                <a:gd name="T26" fmla="*/ 14 w 76"/>
                <a:gd name="T27" fmla="*/ 22 h 76"/>
                <a:gd name="T28" fmla="*/ 16 w 76"/>
                <a:gd name="T29" fmla="*/ 18 h 76"/>
                <a:gd name="T30" fmla="*/ 21 w 76"/>
                <a:gd name="T31" fmla="*/ 16 h 76"/>
                <a:gd name="T32" fmla="*/ 26 w 76"/>
                <a:gd name="T33" fmla="*/ 18 h 76"/>
                <a:gd name="T34" fmla="*/ 28 w 76"/>
                <a:gd name="T35" fmla="*/ 22 h 76"/>
                <a:gd name="T36" fmla="*/ 26 w 76"/>
                <a:gd name="T37" fmla="*/ 26 h 76"/>
                <a:gd name="T38" fmla="*/ 62 w 76"/>
                <a:gd name="T39" fmla="*/ 57 h 76"/>
                <a:gd name="T40" fmla="*/ 51 w 76"/>
                <a:gd name="T41" fmla="*/ 57 h 76"/>
                <a:gd name="T42" fmla="*/ 51 w 76"/>
                <a:gd name="T43" fmla="*/ 44 h 76"/>
                <a:gd name="T44" fmla="*/ 48 w 76"/>
                <a:gd name="T45" fmla="*/ 39 h 76"/>
                <a:gd name="T46" fmla="*/ 44 w 76"/>
                <a:gd name="T47" fmla="*/ 40 h 76"/>
                <a:gd name="T48" fmla="*/ 43 w 76"/>
                <a:gd name="T49" fmla="*/ 44 h 76"/>
                <a:gd name="T50" fmla="*/ 43 w 76"/>
                <a:gd name="T51" fmla="*/ 57 h 76"/>
                <a:gd name="T52" fmla="*/ 32 w 76"/>
                <a:gd name="T53" fmla="*/ 57 h 76"/>
                <a:gd name="T54" fmla="*/ 32 w 76"/>
                <a:gd name="T55" fmla="*/ 30 h 76"/>
                <a:gd name="T56" fmla="*/ 43 w 76"/>
                <a:gd name="T57" fmla="*/ 30 h 76"/>
                <a:gd name="T58" fmla="*/ 43 w 76"/>
                <a:gd name="T59" fmla="*/ 33 h 76"/>
                <a:gd name="T60" fmla="*/ 46 w 76"/>
                <a:gd name="T61" fmla="*/ 30 h 76"/>
                <a:gd name="T62" fmla="*/ 51 w 76"/>
                <a:gd name="T63" fmla="*/ 29 h 76"/>
                <a:gd name="T64" fmla="*/ 59 w 76"/>
                <a:gd name="T65" fmla="*/ 32 h 76"/>
                <a:gd name="T66" fmla="*/ 62 w 76"/>
                <a:gd name="T67" fmla="*/ 42 h 76"/>
                <a:gd name="T68" fmla="*/ 62 w 76"/>
                <a:gd name="T69" fmla="*/ 57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76" h="76">
                  <a:moveTo>
                    <a:pt x="38" y="0"/>
                  </a:moveTo>
                  <a:cubicBezTo>
                    <a:pt x="17" y="0"/>
                    <a:pt x="0" y="17"/>
                    <a:pt x="0" y="38"/>
                  </a:cubicBezTo>
                  <a:cubicBezTo>
                    <a:pt x="0" y="59"/>
                    <a:pt x="17" y="76"/>
                    <a:pt x="38" y="76"/>
                  </a:cubicBezTo>
                  <a:cubicBezTo>
                    <a:pt x="59" y="76"/>
                    <a:pt x="76" y="59"/>
                    <a:pt x="76" y="38"/>
                  </a:cubicBezTo>
                  <a:cubicBezTo>
                    <a:pt x="76" y="17"/>
                    <a:pt x="59" y="0"/>
                    <a:pt x="38" y="0"/>
                  </a:cubicBezTo>
                  <a:close/>
                  <a:moveTo>
                    <a:pt x="27" y="57"/>
                  </a:moveTo>
                  <a:cubicBezTo>
                    <a:pt x="16" y="57"/>
                    <a:pt x="16" y="57"/>
                    <a:pt x="16" y="57"/>
                  </a:cubicBezTo>
                  <a:cubicBezTo>
                    <a:pt x="16" y="30"/>
                    <a:pt x="16" y="30"/>
                    <a:pt x="16" y="30"/>
                  </a:cubicBezTo>
                  <a:cubicBezTo>
                    <a:pt x="27" y="30"/>
                    <a:pt x="27" y="30"/>
                    <a:pt x="27" y="30"/>
                  </a:cubicBezTo>
                  <a:lnTo>
                    <a:pt x="27" y="57"/>
                  </a:lnTo>
                  <a:close/>
                  <a:moveTo>
                    <a:pt x="26" y="26"/>
                  </a:moveTo>
                  <a:cubicBezTo>
                    <a:pt x="25" y="27"/>
                    <a:pt x="23" y="28"/>
                    <a:pt x="21" y="28"/>
                  </a:cubicBezTo>
                  <a:cubicBezTo>
                    <a:pt x="19" y="28"/>
                    <a:pt x="18" y="27"/>
                    <a:pt x="16" y="26"/>
                  </a:cubicBezTo>
                  <a:cubicBezTo>
                    <a:pt x="15" y="25"/>
                    <a:pt x="14" y="24"/>
                    <a:pt x="14" y="22"/>
                  </a:cubicBezTo>
                  <a:cubicBezTo>
                    <a:pt x="14" y="20"/>
                    <a:pt x="15" y="19"/>
                    <a:pt x="16" y="18"/>
                  </a:cubicBezTo>
                  <a:cubicBezTo>
                    <a:pt x="18" y="17"/>
                    <a:pt x="19" y="16"/>
                    <a:pt x="21" y="16"/>
                  </a:cubicBezTo>
                  <a:cubicBezTo>
                    <a:pt x="23" y="16"/>
                    <a:pt x="25" y="17"/>
                    <a:pt x="26" y="18"/>
                  </a:cubicBezTo>
                  <a:cubicBezTo>
                    <a:pt x="27" y="19"/>
                    <a:pt x="28" y="20"/>
                    <a:pt x="28" y="22"/>
                  </a:cubicBezTo>
                  <a:cubicBezTo>
                    <a:pt x="28" y="23"/>
                    <a:pt x="27" y="25"/>
                    <a:pt x="26" y="26"/>
                  </a:cubicBezTo>
                  <a:close/>
                  <a:moveTo>
                    <a:pt x="62" y="57"/>
                  </a:moveTo>
                  <a:cubicBezTo>
                    <a:pt x="51" y="57"/>
                    <a:pt x="51" y="57"/>
                    <a:pt x="51" y="57"/>
                  </a:cubicBezTo>
                  <a:cubicBezTo>
                    <a:pt x="51" y="44"/>
                    <a:pt x="51" y="44"/>
                    <a:pt x="51" y="44"/>
                  </a:cubicBezTo>
                  <a:cubicBezTo>
                    <a:pt x="51" y="41"/>
                    <a:pt x="50" y="39"/>
                    <a:pt x="48" y="39"/>
                  </a:cubicBezTo>
                  <a:cubicBezTo>
                    <a:pt x="46" y="39"/>
                    <a:pt x="45" y="39"/>
                    <a:pt x="44" y="40"/>
                  </a:cubicBezTo>
                  <a:cubicBezTo>
                    <a:pt x="44" y="41"/>
                    <a:pt x="43" y="43"/>
                    <a:pt x="43" y="44"/>
                  </a:cubicBezTo>
                  <a:cubicBezTo>
                    <a:pt x="43" y="57"/>
                    <a:pt x="43" y="57"/>
                    <a:pt x="43" y="57"/>
                  </a:cubicBezTo>
                  <a:cubicBezTo>
                    <a:pt x="32" y="57"/>
                    <a:pt x="32" y="57"/>
                    <a:pt x="32" y="57"/>
                  </a:cubicBezTo>
                  <a:cubicBezTo>
                    <a:pt x="32" y="30"/>
                    <a:pt x="32" y="30"/>
                    <a:pt x="32" y="30"/>
                  </a:cubicBezTo>
                  <a:cubicBezTo>
                    <a:pt x="43" y="30"/>
                    <a:pt x="43" y="30"/>
                    <a:pt x="43" y="30"/>
                  </a:cubicBezTo>
                  <a:cubicBezTo>
                    <a:pt x="43" y="33"/>
                    <a:pt x="43" y="33"/>
                    <a:pt x="43" y="33"/>
                  </a:cubicBezTo>
                  <a:cubicBezTo>
                    <a:pt x="44" y="32"/>
                    <a:pt x="45" y="31"/>
                    <a:pt x="46" y="30"/>
                  </a:cubicBezTo>
                  <a:cubicBezTo>
                    <a:pt x="48" y="30"/>
                    <a:pt x="49" y="29"/>
                    <a:pt x="51" y="29"/>
                  </a:cubicBezTo>
                  <a:cubicBezTo>
                    <a:pt x="54" y="29"/>
                    <a:pt x="57" y="30"/>
                    <a:pt x="59" y="32"/>
                  </a:cubicBezTo>
                  <a:cubicBezTo>
                    <a:pt x="61" y="35"/>
                    <a:pt x="62" y="38"/>
                    <a:pt x="62" y="42"/>
                  </a:cubicBezTo>
                  <a:lnTo>
                    <a:pt x="62" y="5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29" name="Freeform 2107">
              <a:extLst>
                <a:ext uri="{FF2B5EF4-FFF2-40B4-BE49-F238E27FC236}">
                  <a16:creationId xmlns:a16="http://schemas.microsoft.com/office/drawing/2014/main" id="{64EA8E26-0602-5197-C250-01F8E82AEC6E}"/>
                </a:ext>
              </a:extLst>
            </p:cNvPr>
            <p:cNvSpPr>
              <a:spLocks noEditPoints="1"/>
            </p:cNvSpPr>
            <p:nvPr/>
          </p:nvSpPr>
          <p:spPr bwMode="auto">
            <a:xfrm>
              <a:off x="8388350" y="5976938"/>
              <a:ext cx="236538" cy="234950"/>
            </a:xfrm>
            <a:custGeom>
              <a:avLst/>
              <a:gdLst>
                <a:gd name="T0" fmla="*/ 37 w 74"/>
                <a:gd name="T1" fmla="*/ 0 h 74"/>
                <a:gd name="T2" fmla="*/ 0 w 74"/>
                <a:gd name="T3" fmla="*/ 37 h 74"/>
                <a:gd name="T4" fmla="*/ 37 w 74"/>
                <a:gd name="T5" fmla="*/ 74 h 74"/>
                <a:gd name="T6" fmla="*/ 74 w 74"/>
                <a:gd name="T7" fmla="*/ 37 h 74"/>
                <a:gd name="T8" fmla="*/ 37 w 74"/>
                <a:gd name="T9" fmla="*/ 0 h 74"/>
                <a:gd name="T10" fmla="*/ 47 w 74"/>
                <a:gd name="T11" fmla="*/ 31 h 74"/>
                <a:gd name="T12" fmla="*/ 47 w 74"/>
                <a:gd name="T13" fmla="*/ 41 h 74"/>
                <a:gd name="T14" fmla="*/ 40 w 74"/>
                <a:gd name="T15" fmla="*/ 41 h 74"/>
                <a:gd name="T16" fmla="*/ 40 w 74"/>
                <a:gd name="T17" fmla="*/ 61 h 74"/>
                <a:gd name="T18" fmla="*/ 27 w 74"/>
                <a:gd name="T19" fmla="*/ 61 h 74"/>
                <a:gd name="T20" fmla="*/ 27 w 74"/>
                <a:gd name="T21" fmla="*/ 41 h 74"/>
                <a:gd name="T22" fmla="*/ 23 w 74"/>
                <a:gd name="T23" fmla="*/ 41 h 74"/>
                <a:gd name="T24" fmla="*/ 23 w 74"/>
                <a:gd name="T25" fmla="*/ 31 h 74"/>
                <a:gd name="T26" fmla="*/ 27 w 74"/>
                <a:gd name="T27" fmla="*/ 31 h 74"/>
                <a:gd name="T28" fmla="*/ 27 w 74"/>
                <a:gd name="T29" fmla="*/ 31 h 74"/>
                <a:gd name="T30" fmla="*/ 31 w 74"/>
                <a:gd name="T31" fmla="*/ 22 h 74"/>
                <a:gd name="T32" fmla="*/ 41 w 74"/>
                <a:gd name="T33" fmla="*/ 18 h 74"/>
                <a:gd name="T34" fmla="*/ 45 w 74"/>
                <a:gd name="T35" fmla="*/ 18 h 74"/>
                <a:gd name="T36" fmla="*/ 49 w 74"/>
                <a:gd name="T37" fmla="*/ 20 h 74"/>
                <a:gd name="T38" fmla="*/ 46 w 74"/>
                <a:gd name="T39" fmla="*/ 28 h 74"/>
                <a:gd name="T40" fmla="*/ 43 w 74"/>
                <a:gd name="T41" fmla="*/ 28 h 74"/>
                <a:gd name="T42" fmla="*/ 41 w 74"/>
                <a:gd name="T43" fmla="*/ 29 h 74"/>
                <a:gd name="T44" fmla="*/ 40 w 74"/>
                <a:gd name="T45" fmla="*/ 31 h 74"/>
                <a:gd name="T46" fmla="*/ 40 w 74"/>
                <a:gd name="T47" fmla="*/ 31 h 74"/>
                <a:gd name="T48" fmla="*/ 47 w 74"/>
                <a:gd name="T49" fmla="*/ 31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74" h="74">
                  <a:moveTo>
                    <a:pt x="37" y="0"/>
                  </a:moveTo>
                  <a:cubicBezTo>
                    <a:pt x="17" y="0"/>
                    <a:pt x="0" y="17"/>
                    <a:pt x="0" y="37"/>
                  </a:cubicBezTo>
                  <a:cubicBezTo>
                    <a:pt x="0" y="57"/>
                    <a:pt x="17" y="74"/>
                    <a:pt x="37" y="74"/>
                  </a:cubicBezTo>
                  <a:cubicBezTo>
                    <a:pt x="57" y="74"/>
                    <a:pt x="74" y="57"/>
                    <a:pt x="74" y="37"/>
                  </a:cubicBezTo>
                  <a:cubicBezTo>
                    <a:pt x="74" y="17"/>
                    <a:pt x="57" y="0"/>
                    <a:pt x="37" y="0"/>
                  </a:cubicBezTo>
                  <a:close/>
                  <a:moveTo>
                    <a:pt x="47" y="31"/>
                  </a:moveTo>
                  <a:cubicBezTo>
                    <a:pt x="47" y="41"/>
                    <a:pt x="47" y="41"/>
                    <a:pt x="47" y="41"/>
                  </a:cubicBezTo>
                  <a:cubicBezTo>
                    <a:pt x="40" y="41"/>
                    <a:pt x="40" y="41"/>
                    <a:pt x="40" y="41"/>
                  </a:cubicBezTo>
                  <a:cubicBezTo>
                    <a:pt x="40" y="61"/>
                    <a:pt x="40" y="61"/>
                    <a:pt x="40" y="61"/>
                  </a:cubicBezTo>
                  <a:cubicBezTo>
                    <a:pt x="27" y="61"/>
                    <a:pt x="27" y="61"/>
                    <a:pt x="27" y="61"/>
                  </a:cubicBezTo>
                  <a:cubicBezTo>
                    <a:pt x="27" y="41"/>
                    <a:pt x="27" y="41"/>
                    <a:pt x="27" y="41"/>
                  </a:cubicBezTo>
                  <a:cubicBezTo>
                    <a:pt x="23" y="41"/>
                    <a:pt x="23" y="41"/>
                    <a:pt x="23" y="41"/>
                  </a:cubicBezTo>
                  <a:cubicBezTo>
                    <a:pt x="23" y="31"/>
                    <a:pt x="23" y="31"/>
                    <a:pt x="23" y="31"/>
                  </a:cubicBezTo>
                  <a:cubicBezTo>
                    <a:pt x="27" y="31"/>
                    <a:pt x="27" y="31"/>
                    <a:pt x="27" y="31"/>
                  </a:cubicBezTo>
                  <a:cubicBezTo>
                    <a:pt x="27" y="31"/>
                    <a:pt x="27" y="31"/>
                    <a:pt x="27" y="31"/>
                  </a:cubicBezTo>
                  <a:cubicBezTo>
                    <a:pt x="27" y="27"/>
                    <a:pt x="28" y="24"/>
                    <a:pt x="31" y="22"/>
                  </a:cubicBezTo>
                  <a:cubicBezTo>
                    <a:pt x="33" y="19"/>
                    <a:pt x="37" y="18"/>
                    <a:pt x="41" y="18"/>
                  </a:cubicBezTo>
                  <a:cubicBezTo>
                    <a:pt x="43" y="18"/>
                    <a:pt x="44" y="18"/>
                    <a:pt x="45" y="18"/>
                  </a:cubicBezTo>
                  <a:cubicBezTo>
                    <a:pt x="47" y="19"/>
                    <a:pt x="48" y="19"/>
                    <a:pt x="49" y="20"/>
                  </a:cubicBezTo>
                  <a:cubicBezTo>
                    <a:pt x="46" y="28"/>
                    <a:pt x="46" y="28"/>
                    <a:pt x="46" y="28"/>
                  </a:cubicBezTo>
                  <a:cubicBezTo>
                    <a:pt x="45" y="28"/>
                    <a:pt x="44" y="28"/>
                    <a:pt x="43" y="28"/>
                  </a:cubicBezTo>
                  <a:cubicBezTo>
                    <a:pt x="42" y="28"/>
                    <a:pt x="41" y="28"/>
                    <a:pt x="41" y="29"/>
                  </a:cubicBezTo>
                  <a:cubicBezTo>
                    <a:pt x="40" y="29"/>
                    <a:pt x="40" y="30"/>
                    <a:pt x="40" y="31"/>
                  </a:cubicBezTo>
                  <a:cubicBezTo>
                    <a:pt x="40" y="31"/>
                    <a:pt x="40" y="31"/>
                    <a:pt x="40" y="31"/>
                  </a:cubicBezTo>
                  <a:lnTo>
                    <a:pt x="47" y="3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grpSp>
      <p:sp>
        <p:nvSpPr>
          <p:cNvPr id="34" name="Flowchart: Process 33">
            <a:extLst>
              <a:ext uri="{FF2B5EF4-FFF2-40B4-BE49-F238E27FC236}">
                <a16:creationId xmlns:a16="http://schemas.microsoft.com/office/drawing/2014/main" id="{8E115C75-47F0-F04D-FE54-469C448681FB}"/>
              </a:ext>
            </a:extLst>
          </p:cNvPr>
          <p:cNvSpPr/>
          <p:nvPr/>
        </p:nvSpPr>
        <p:spPr>
          <a:xfrm>
            <a:off x="1868464" y="6355732"/>
            <a:ext cx="2091710" cy="394321"/>
          </a:xfrm>
          <a:prstGeom prst="flowChartProcess">
            <a:avLst/>
          </a:prstGeom>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PG"/>
          </a:p>
        </p:txBody>
      </p:sp>
      <p:sp>
        <p:nvSpPr>
          <p:cNvPr id="20" name="TextBox 19">
            <a:extLst>
              <a:ext uri="{FF2B5EF4-FFF2-40B4-BE49-F238E27FC236}">
                <a16:creationId xmlns:a16="http://schemas.microsoft.com/office/drawing/2014/main" id="{2F84C146-5E01-FD2F-06E9-241ED8D8EFD9}"/>
              </a:ext>
            </a:extLst>
          </p:cNvPr>
          <p:cNvSpPr txBox="1"/>
          <p:nvPr/>
        </p:nvSpPr>
        <p:spPr>
          <a:xfrm>
            <a:off x="2035650" y="6384933"/>
            <a:ext cx="5825842" cy="892552"/>
          </a:xfrm>
          <a:prstGeom prst="rect">
            <a:avLst/>
          </a:prstGeom>
          <a:noFill/>
        </p:spPr>
        <p:txBody>
          <a:bodyPr wrap="square" rtlCol="0">
            <a:spAutoFit/>
          </a:bodyPr>
          <a:lstStyle/>
          <a:p>
            <a:r>
              <a:rPr lang="en-US" sz="1400" b="1" dirty="0">
                <a:solidFill>
                  <a:schemeClr val="bg1"/>
                </a:solidFill>
                <a:latin typeface="Montserrat" panose="00000500000000000000" pitchFamily="2" charset="0"/>
              </a:rPr>
              <a:t>www.ict.gov.pg</a:t>
            </a:r>
          </a:p>
          <a:p>
            <a:endParaRPr lang="en-US" sz="1400" b="1" dirty="0">
              <a:solidFill>
                <a:schemeClr val="bg1"/>
              </a:solidFill>
              <a:latin typeface="Montserrat" panose="00000500000000000000" pitchFamily="2" charset="0"/>
            </a:endParaRPr>
          </a:p>
          <a:p>
            <a:r>
              <a:rPr lang="en-US" sz="2400" b="1" dirty="0">
                <a:solidFill>
                  <a:schemeClr val="bg1"/>
                </a:solidFill>
                <a:latin typeface="Montserrat" panose="00000500000000000000" pitchFamily="2" charset="0"/>
              </a:rPr>
              <a:t> </a:t>
            </a:r>
            <a:endParaRPr lang="en-PG" sz="2400" b="1" dirty="0">
              <a:solidFill>
                <a:schemeClr val="bg1"/>
              </a:solidFill>
              <a:latin typeface="Montserrat" panose="00000500000000000000" pitchFamily="2" charset="0"/>
            </a:endParaRPr>
          </a:p>
        </p:txBody>
      </p:sp>
      <p:sp>
        <p:nvSpPr>
          <p:cNvPr id="2" name="TextBox 1">
            <a:extLst>
              <a:ext uri="{FF2B5EF4-FFF2-40B4-BE49-F238E27FC236}">
                <a16:creationId xmlns:a16="http://schemas.microsoft.com/office/drawing/2014/main" id="{775DF7D0-754F-D9F9-D431-DD1F615A0924}"/>
              </a:ext>
            </a:extLst>
          </p:cNvPr>
          <p:cNvSpPr txBox="1"/>
          <p:nvPr/>
        </p:nvSpPr>
        <p:spPr>
          <a:xfrm>
            <a:off x="863270" y="2080961"/>
            <a:ext cx="9652637" cy="2308324"/>
          </a:xfrm>
          <a:prstGeom prst="rect">
            <a:avLst/>
          </a:prstGeom>
          <a:noFill/>
        </p:spPr>
        <p:txBody>
          <a:bodyPr wrap="square" rtlCol="0">
            <a:spAutoFit/>
          </a:bodyPr>
          <a:lstStyle/>
          <a:p>
            <a:pPr algn="ctr"/>
            <a:r>
              <a:rPr lang="en-US" sz="7200" b="1" dirty="0">
                <a:latin typeface="Montserrat" panose="00000500000000000000" pitchFamily="2" charset="0"/>
              </a:rPr>
              <a:t>Baseline Survey Report</a:t>
            </a:r>
          </a:p>
        </p:txBody>
      </p:sp>
    </p:spTree>
    <p:extLst>
      <p:ext uri="{BB962C8B-B14F-4D97-AF65-F5344CB8AC3E}">
        <p14:creationId xmlns:p14="http://schemas.microsoft.com/office/powerpoint/2010/main" val="299899689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319">
            <a:extLst>
              <a:ext uri="{FF2B5EF4-FFF2-40B4-BE49-F238E27FC236}">
                <a16:creationId xmlns:a16="http://schemas.microsoft.com/office/drawing/2014/main" id="{E653EAA4-419C-ED7D-8AF4-08D0D0138D8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4367" y="6218942"/>
            <a:ext cx="2266637" cy="486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1920">
            <a:extLst>
              <a:ext uri="{FF2B5EF4-FFF2-40B4-BE49-F238E27FC236}">
                <a16:creationId xmlns:a16="http://schemas.microsoft.com/office/drawing/2014/main" id="{928CF122-9D61-C1F8-35DB-F06E2AD673D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176220"/>
            <a:ext cx="10954102" cy="12689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6">
            <a:extLst>
              <a:ext uri="{FF2B5EF4-FFF2-40B4-BE49-F238E27FC236}">
                <a16:creationId xmlns:a16="http://schemas.microsoft.com/office/drawing/2014/main" id="{40FD2DFB-3552-864A-C843-3187B8FC9C14}"/>
              </a:ext>
            </a:extLst>
          </p:cNvPr>
          <p:cNvSpPr txBox="1"/>
          <p:nvPr/>
        </p:nvSpPr>
        <p:spPr>
          <a:xfrm>
            <a:off x="468127" y="6336685"/>
            <a:ext cx="8088510" cy="1015663"/>
          </a:xfrm>
          <a:prstGeom prst="rect">
            <a:avLst/>
          </a:prstGeom>
          <a:noFill/>
        </p:spPr>
        <p:txBody>
          <a:bodyPr wrap="square" rtlCol="0">
            <a:spAutoFit/>
          </a:bodyPr>
          <a:lstStyle/>
          <a:p>
            <a:r>
              <a:rPr lang="en-US" sz="1600">
                <a:latin typeface="Montserrat" panose="00000500000000000000" pitchFamily="2" charset="0"/>
              </a:rPr>
              <a:t>www.ict.gov.pg</a:t>
            </a:r>
          </a:p>
          <a:p>
            <a:endParaRPr lang="en-US" sz="1600">
              <a:latin typeface="Montserrat" panose="00000500000000000000" pitchFamily="2" charset="0"/>
            </a:endParaRPr>
          </a:p>
          <a:p>
            <a:r>
              <a:rPr lang="en-US" sz="2800" b="1">
                <a:latin typeface="Montserrat" panose="00000500000000000000" pitchFamily="2" charset="0"/>
              </a:rPr>
              <a:t> </a:t>
            </a:r>
            <a:endParaRPr lang="en-PG" sz="2800" b="1" dirty="0">
              <a:latin typeface="Montserrat" panose="00000500000000000000" pitchFamily="2" charset="0"/>
            </a:endParaRPr>
          </a:p>
        </p:txBody>
      </p:sp>
      <p:pic>
        <p:nvPicPr>
          <p:cNvPr id="8" name="Picture 7">
            <a:extLst>
              <a:ext uri="{FF2B5EF4-FFF2-40B4-BE49-F238E27FC236}">
                <a16:creationId xmlns:a16="http://schemas.microsoft.com/office/drawing/2014/main" id="{93CA283F-8E5B-E0D0-90E3-612994193320}"/>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11683" r="20635" b="4180"/>
          <a:stretch/>
        </p:blipFill>
        <p:spPr>
          <a:xfrm>
            <a:off x="10531056" y="-19278"/>
            <a:ext cx="1407806" cy="1726218"/>
          </a:xfrm>
          <a:prstGeom prst="rect">
            <a:avLst/>
          </a:prstGeom>
        </p:spPr>
      </p:pic>
      <p:sp>
        <p:nvSpPr>
          <p:cNvPr id="9" name="Rectangle 8">
            <a:extLst>
              <a:ext uri="{FF2B5EF4-FFF2-40B4-BE49-F238E27FC236}">
                <a16:creationId xmlns:a16="http://schemas.microsoft.com/office/drawing/2014/main" id="{415ED7D7-F735-11A8-E6EB-97AEAD386C83}"/>
              </a:ext>
            </a:extLst>
          </p:cNvPr>
          <p:cNvSpPr/>
          <p:nvPr/>
        </p:nvSpPr>
        <p:spPr>
          <a:xfrm>
            <a:off x="-4982262" y="127322"/>
            <a:ext cx="16973634" cy="9897048"/>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G"/>
          </a:p>
        </p:txBody>
      </p:sp>
      <p:sp>
        <p:nvSpPr>
          <p:cNvPr id="10" name="TextBox 9">
            <a:extLst>
              <a:ext uri="{FF2B5EF4-FFF2-40B4-BE49-F238E27FC236}">
                <a16:creationId xmlns:a16="http://schemas.microsoft.com/office/drawing/2014/main" id="{24CB7DBB-E9A7-5572-C404-7B489D8C9440}"/>
              </a:ext>
            </a:extLst>
          </p:cNvPr>
          <p:cNvSpPr txBox="1"/>
          <p:nvPr/>
        </p:nvSpPr>
        <p:spPr>
          <a:xfrm>
            <a:off x="824501" y="328103"/>
            <a:ext cx="10050081" cy="769441"/>
          </a:xfrm>
          <a:prstGeom prst="rect">
            <a:avLst/>
          </a:prstGeom>
          <a:noFill/>
        </p:spPr>
        <p:txBody>
          <a:bodyPr wrap="square" rtlCol="0">
            <a:spAutoFit/>
          </a:bodyPr>
          <a:lstStyle/>
          <a:p>
            <a:pPr algn="ctr"/>
            <a:r>
              <a:rPr lang="en-US" sz="4400" b="1" dirty="0">
                <a:solidFill>
                  <a:schemeClr val="bg1"/>
                </a:solidFill>
                <a:effectLst>
                  <a:outerShdw blurRad="38100" dist="38100" dir="2700000" algn="tl">
                    <a:srgbClr val="000000">
                      <a:alpha val="43137"/>
                    </a:srgbClr>
                  </a:outerShdw>
                </a:effectLst>
                <a:latin typeface="Montserrat" panose="00000500000000000000" pitchFamily="2" charset="0"/>
              </a:rPr>
              <a:t>2.0. WHY THE SURVEY?</a:t>
            </a:r>
            <a:endParaRPr lang="en-PG" sz="4400" b="1" dirty="0">
              <a:solidFill>
                <a:schemeClr val="bg1"/>
              </a:solidFill>
              <a:effectLst>
                <a:outerShdw blurRad="38100" dist="38100" dir="2700000" algn="tl">
                  <a:srgbClr val="000000">
                    <a:alpha val="43137"/>
                  </a:srgbClr>
                </a:outerShdw>
              </a:effectLst>
              <a:latin typeface="Montserrat" panose="00000500000000000000" pitchFamily="2" charset="0"/>
            </a:endParaRPr>
          </a:p>
        </p:txBody>
      </p:sp>
      <p:sp>
        <p:nvSpPr>
          <p:cNvPr id="2" name="Oval 1">
            <a:extLst>
              <a:ext uri="{FF2B5EF4-FFF2-40B4-BE49-F238E27FC236}">
                <a16:creationId xmlns:a16="http://schemas.microsoft.com/office/drawing/2014/main" id="{8E938FF5-4ABF-2330-0E9C-7305EB9605CE}"/>
              </a:ext>
            </a:extLst>
          </p:cNvPr>
          <p:cNvSpPr/>
          <p:nvPr/>
        </p:nvSpPr>
        <p:spPr>
          <a:xfrm>
            <a:off x="677787" y="1635821"/>
            <a:ext cx="1169373" cy="1214936"/>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1000" b="1">
              <a:solidFill>
                <a:schemeClr val="bg1">
                  <a:lumMod val="50000"/>
                </a:schemeClr>
              </a:solidFill>
            </a:endParaRPr>
          </a:p>
        </p:txBody>
      </p:sp>
      <p:sp>
        <p:nvSpPr>
          <p:cNvPr id="3" name="Oval 2">
            <a:extLst>
              <a:ext uri="{FF2B5EF4-FFF2-40B4-BE49-F238E27FC236}">
                <a16:creationId xmlns:a16="http://schemas.microsoft.com/office/drawing/2014/main" id="{B6998402-A5EB-E54B-5113-CBD77964C564}"/>
              </a:ext>
            </a:extLst>
          </p:cNvPr>
          <p:cNvSpPr/>
          <p:nvPr/>
        </p:nvSpPr>
        <p:spPr>
          <a:xfrm>
            <a:off x="824502" y="1815332"/>
            <a:ext cx="842512" cy="87119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1000" b="1" dirty="0">
              <a:solidFill>
                <a:schemeClr val="bg1">
                  <a:lumMod val="50000"/>
                </a:schemeClr>
              </a:solidFill>
            </a:endParaRPr>
          </a:p>
        </p:txBody>
      </p:sp>
      <p:grpSp>
        <p:nvGrpSpPr>
          <p:cNvPr id="4" name="Group 3">
            <a:extLst>
              <a:ext uri="{FF2B5EF4-FFF2-40B4-BE49-F238E27FC236}">
                <a16:creationId xmlns:a16="http://schemas.microsoft.com/office/drawing/2014/main" id="{2E6882D3-50B4-1756-CE29-654D8D3532E2}"/>
              </a:ext>
            </a:extLst>
          </p:cNvPr>
          <p:cNvGrpSpPr/>
          <p:nvPr/>
        </p:nvGrpSpPr>
        <p:grpSpPr>
          <a:xfrm>
            <a:off x="1083364" y="2001995"/>
            <a:ext cx="541568" cy="558317"/>
            <a:chOff x="2346325" y="4479925"/>
            <a:chExt cx="615951" cy="611188"/>
          </a:xfrm>
          <a:solidFill>
            <a:schemeClr val="accent6"/>
          </a:solidFill>
        </p:grpSpPr>
        <p:sp>
          <p:nvSpPr>
            <p:cNvPr id="12" name="Freeform 5">
              <a:extLst>
                <a:ext uri="{FF2B5EF4-FFF2-40B4-BE49-F238E27FC236}">
                  <a16:creationId xmlns:a16="http://schemas.microsoft.com/office/drawing/2014/main" id="{8E83339D-C43F-73E9-C074-134F43E18ED6}"/>
                </a:ext>
              </a:extLst>
            </p:cNvPr>
            <p:cNvSpPr>
              <a:spLocks noEditPoints="1"/>
            </p:cNvSpPr>
            <p:nvPr/>
          </p:nvSpPr>
          <p:spPr bwMode="auto">
            <a:xfrm>
              <a:off x="2346325" y="4479925"/>
              <a:ext cx="615951" cy="611188"/>
            </a:xfrm>
            <a:custGeom>
              <a:avLst/>
              <a:gdLst>
                <a:gd name="T0" fmla="*/ 5845 w 6051"/>
                <a:gd name="T1" fmla="*/ 1888 h 6000"/>
                <a:gd name="T2" fmla="*/ 5099 w 6051"/>
                <a:gd name="T3" fmla="*/ 1888 h 6000"/>
                <a:gd name="T4" fmla="*/ 4571 w 6051"/>
                <a:gd name="T5" fmla="*/ 2418 h 6000"/>
                <a:gd name="T6" fmla="*/ 4571 w 6051"/>
                <a:gd name="T7" fmla="*/ 1025 h 6000"/>
                <a:gd name="T8" fmla="*/ 4416 w 6051"/>
                <a:gd name="T9" fmla="*/ 652 h 6000"/>
                <a:gd name="T10" fmla="*/ 3919 w 6051"/>
                <a:gd name="T11" fmla="*/ 154 h 6000"/>
                <a:gd name="T12" fmla="*/ 3546 w 6051"/>
                <a:gd name="T13" fmla="*/ 0 h 6000"/>
                <a:gd name="T14" fmla="*/ 528 w 6051"/>
                <a:gd name="T15" fmla="*/ 0 h 6000"/>
                <a:gd name="T16" fmla="*/ 0 w 6051"/>
                <a:gd name="T17" fmla="*/ 527 h 6000"/>
                <a:gd name="T18" fmla="*/ 0 w 6051"/>
                <a:gd name="T19" fmla="*/ 5473 h 6000"/>
                <a:gd name="T20" fmla="*/ 528 w 6051"/>
                <a:gd name="T21" fmla="*/ 6000 h 6000"/>
                <a:gd name="T22" fmla="*/ 4043 w 6051"/>
                <a:gd name="T23" fmla="*/ 6000 h 6000"/>
                <a:gd name="T24" fmla="*/ 4571 w 6051"/>
                <a:gd name="T25" fmla="*/ 5473 h 6000"/>
                <a:gd name="T26" fmla="*/ 4571 w 6051"/>
                <a:gd name="T27" fmla="*/ 3910 h 6000"/>
                <a:gd name="T28" fmla="*/ 5845 w 6051"/>
                <a:gd name="T29" fmla="*/ 2634 h 6000"/>
                <a:gd name="T30" fmla="*/ 5845 w 6051"/>
                <a:gd name="T31" fmla="*/ 1888 h 6000"/>
                <a:gd name="T32" fmla="*/ 3516 w 6051"/>
                <a:gd name="T33" fmla="*/ 352 h 6000"/>
                <a:gd name="T34" fmla="*/ 3670 w 6051"/>
                <a:gd name="T35" fmla="*/ 403 h 6000"/>
                <a:gd name="T36" fmla="*/ 4167 w 6051"/>
                <a:gd name="T37" fmla="*/ 900 h 6000"/>
                <a:gd name="T38" fmla="*/ 4219 w 6051"/>
                <a:gd name="T39" fmla="*/ 1055 h 6000"/>
                <a:gd name="T40" fmla="*/ 3516 w 6051"/>
                <a:gd name="T41" fmla="*/ 1055 h 6000"/>
                <a:gd name="T42" fmla="*/ 3516 w 6051"/>
                <a:gd name="T43" fmla="*/ 352 h 6000"/>
                <a:gd name="T44" fmla="*/ 4219 w 6051"/>
                <a:gd name="T45" fmla="*/ 5473 h 6000"/>
                <a:gd name="T46" fmla="*/ 4043 w 6051"/>
                <a:gd name="T47" fmla="*/ 5648 h 6000"/>
                <a:gd name="T48" fmla="*/ 528 w 6051"/>
                <a:gd name="T49" fmla="*/ 5648 h 6000"/>
                <a:gd name="T50" fmla="*/ 352 w 6051"/>
                <a:gd name="T51" fmla="*/ 5473 h 6000"/>
                <a:gd name="T52" fmla="*/ 352 w 6051"/>
                <a:gd name="T53" fmla="*/ 527 h 6000"/>
                <a:gd name="T54" fmla="*/ 528 w 6051"/>
                <a:gd name="T55" fmla="*/ 352 h 6000"/>
                <a:gd name="T56" fmla="*/ 3164 w 6051"/>
                <a:gd name="T57" fmla="*/ 352 h 6000"/>
                <a:gd name="T58" fmla="*/ 3164 w 6051"/>
                <a:gd name="T59" fmla="*/ 1230 h 6000"/>
                <a:gd name="T60" fmla="*/ 3340 w 6051"/>
                <a:gd name="T61" fmla="*/ 1406 h 6000"/>
                <a:gd name="T62" fmla="*/ 4219 w 6051"/>
                <a:gd name="T63" fmla="*/ 1406 h 6000"/>
                <a:gd name="T64" fmla="*/ 4219 w 6051"/>
                <a:gd name="T65" fmla="*/ 2769 h 6000"/>
                <a:gd name="T66" fmla="*/ 3700 w 6051"/>
                <a:gd name="T67" fmla="*/ 3288 h 6000"/>
                <a:gd name="T68" fmla="*/ 3452 w 6051"/>
                <a:gd name="T69" fmla="*/ 3537 h 6000"/>
                <a:gd name="T70" fmla="*/ 3409 w 6051"/>
                <a:gd name="T71" fmla="*/ 3606 h 6000"/>
                <a:gd name="T72" fmla="*/ 3161 w 6051"/>
                <a:gd name="T73" fmla="*/ 4351 h 6000"/>
                <a:gd name="T74" fmla="*/ 3203 w 6051"/>
                <a:gd name="T75" fmla="*/ 4531 h 6000"/>
                <a:gd name="T76" fmla="*/ 3383 w 6051"/>
                <a:gd name="T77" fmla="*/ 4574 h 6000"/>
                <a:gd name="T78" fmla="*/ 4129 w 6051"/>
                <a:gd name="T79" fmla="*/ 4325 h 6000"/>
                <a:gd name="T80" fmla="*/ 4198 w 6051"/>
                <a:gd name="T81" fmla="*/ 4283 h 6000"/>
                <a:gd name="T82" fmla="*/ 4219 w 6051"/>
                <a:gd name="T83" fmla="*/ 4261 h 6000"/>
                <a:gd name="T84" fmla="*/ 4219 w 6051"/>
                <a:gd name="T85" fmla="*/ 5473 h 6000"/>
                <a:gd name="T86" fmla="*/ 3825 w 6051"/>
                <a:gd name="T87" fmla="*/ 3661 h 6000"/>
                <a:gd name="T88" fmla="*/ 4073 w 6051"/>
                <a:gd name="T89" fmla="*/ 3910 h 6000"/>
                <a:gd name="T90" fmla="*/ 3978 w 6051"/>
                <a:gd name="T91" fmla="*/ 4005 h 6000"/>
                <a:gd name="T92" fmla="*/ 3605 w 6051"/>
                <a:gd name="T93" fmla="*/ 4129 h 6000"/>
                <a:gd name="T94" fmla="*/ 3730 w 6051"/>
                <a:gd name="T95" fmla="*/ 3756 h 6000"/>
                <a:gd name="T96" fmla="*/ 3825 w 6051"/>
                <a:gd name="T97" fmla="*/ 3661 h 6000"/>
                <a:gd name="T98" fmla="*/ 4322 w 6051"/>
                <a:gd name="T99" fmla="*/ 3661 h 6000"/>
                <a:gd name="T100" fmla="*/ 4073 w 6051"/>
                <a:gd name="T101" fmla="*/ 3413 h 6000"/>
                <a:gd name="T102" fmla="*/ 4918 w 6051"/>
                <a:gd name="T103" fmla="*/ 2567 h 6000"/>
                <a:gd name="T104" fmla="*/ 5167 w 6051"/>
                <a:gd name="T105" fmla="*/ 2815 h 6000"/>
                <a:gd name="T106" fmla="*/ 4322 w 6051"/>
                <a:gd name="T107" fmla="*/ 3661 h 6000"/>
                <a:gd name="T108" fmla="*/ 5597 w 6051"/>
                <a:gd name="T109" fmla="*/ 2385 h 6000"/>
                <a:gd name="T110" fmla="*/ 5415 w 6051"/>
                <a:gd name="T111" fmla="*/ 2567 h 6000"/>
                <a:gd name="T112" fmla="*/ 5167 w 6051"/>
                <a:gd name="T113" fmla="*/ 2318 h 6000"/>
                <a:gd name="T114" fmla="*/ 5348 w 6051"/>
                <a:gd name="T115" fmla="*/ 2137 h 6000"/>
                <a:gd name="T116" fmla="*/ 5597 w 6051"/>
                <a:gd name="T117" fmla="*/ 2137 h 6000"/>
                <a:gd name="T118" fmla="*/ 5597 w 6051"/>
                <a:gd name="T119" fmla="*/ 2385 h 60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6051" h="6000">
                  <a:moveTo>
                    <a:pt x="5845" y="1888"/>
                  </a:moveTo>
                  <a:cubicBezTo>
                    <a:pt x="5640" y="1683"/>
                    <a:pt x="5305" y="1683"/>
                    <a:pt x="5099" y="1888"/>
                  </a:cubicBezTo>
                  <a:cubicBezTo>
                    <a:pt x="5036" y="1952"/>
                    <a:pt x="4632" y="2356"/>
                    <a:pt x="4571" y="2418"/>
                  </a:cubicBezTo>
                  <a:cubicBezTo>
                    <a:pt x="4571" y="1025"/>
                    <a:pt x="4571" y="1025"/>
                    <a:pt x="4571" y="1025"/>
                  </a:cubicBezTo>
                  <a:cubicBezTo>
                    <a:pt x="4571" y="884"/>
                    <a:pt x="4516" y="751"/>
                    <a:pt x="4416" y="652"/>
                  </a:cubicBezTo>
                  <a:cubicBezTo>
                    <a:pt x="3919" y="154"/>
                    <a:pt x="3919" y="154"/>
                    <a:pt x="3919" y="154"/>
                  </a:cubicBezTo>
                  <a:cubicBezTo>
                    <a:pt x="3819" y="55"/>
                    <a:pt x="3687" y="0"/>
                    <a:pt x="3546" y="0"/>
                  </a:cubicBezTo>
                  <a:cubicBezTo>
                    <a:pt x="528" y="0"/>
                    <a:pt x="528" y="0"/>
                    <a:pt x="528" y="0"/>
                  </a:cubicBezTo>
                  <a:cubicBezTo>
                    <a:pt x="237" y="0"/>
                    <a:pt x="0" y="237"/>
                    <a:pt x="0" y="527"/>
                  </a:cubicBezTo>
                  <a:cubicBezTo>
                    <a:pt x="0" y="5473"/>
                    <a:pt x="0" y="5473"/>
                    <a:pt x="0" y="5473"/>
                  </a:cubicBezTo>
                  <a:cubicBezTo>
                    <a:pt x="0" y="5763"/>
                    <a:pt x="237" y="6000"/>
                    <a:pt x="528" y="6000"/>
                  </a:cubicBezTo>
                  <a:cubicBezTo>
                    <a:pt x="4043" y="6000"/>
                    <a:pt x="4043" y="6000"/>
                    <a:pt x="4043" y="6000"/>
                  </a:cubicBezTo>
                  <a:cubicBezTo>
                    <a:pt x="4334" y="6000"/>
                    <a:pt x="4571" y="5763"/>
                    <a:pt x="4571" y="5473"/>
                  </a:cubicBezTo>
                  <a:cubicBezTo>
                    <a:pt x="4571" y="3910"/>
                    <a:pt x="4571" y="3910"/>
                    <a:pt x="4571" y="3910"/>
                  </a:cubicBezTo>
                  <a:cubicBezTo>
                    <a:pt x="5845" y="2634"/>
                    <a:pt x="5845" y="2634"/>
                    <a:pt x="5845" y="2634"/>
                  </a:cubicBezTo>
                  <a:cubicBezTo>
                    <a:pt x="6051" y="2428"/>
                    <a:pt x="6051" y="2094"/>
                    <a:pt x="5845" y="1888"/>
                  </a:cubicBezTo>
                  <a:close/>
                  <a:moveTo>
                    <a:pt x="3516" y="352"/>
                  </a:moveTo>
                  <a:cubicBezTo>
                    <a:pt x="3549" y="352"/>
                    <a:pt x="3613" y="346"/>
                    <a:pt x="3670" y="403"/>
                  </a:cubicBezTo>
                  <a:cubicBezTo>
                    <a:pt x="4167" y="900"/>
                    <a:pt x="4167" y="900"/>
                    <a:pt x="4167" y="900"/>
                  </a:cubicBezTo>
                  <a:cubicBezTo>
                    <a:pt x="4223" y="956"/>
                    <a:pt x="4219" y="1017"/>
                    <a:pt x="4219" y="1055"/>
                  </a:cubicBezTo>
                  <a:cubicBezTo>
                    <a:pt x="3516" y="1055"/>
                    <a:pt x="3516" y="1055"/>
                    <a:pt x="3516" y="1055"/>
                  </a:cubicBezTo>
                  <a:lnTo>
                    <a:pt x="3516" y="352"/>
                  </a:lnTo>
                  <a:close/>
                  <a:moveTo>
                    <a:pt x="4219" y="5473"/>
                  </a:moveTo>
                  <a:cubicBezTo>
                    <a:pt x="4219" y="5570"/>
                    <a:pt x="4140" y="5648"/>
                    <a:pt x="4043" y="5648"/>
                  </a:cubicBezTo>
                  <a:cubicBezTo>
                    <a:pt x="528" y="5648"/>
                    <a:pt x="528" y="5648"/>
                    <a:pt x="528" y="5648"/>
                  </a:cubicBezTo>
                  <a:cubicBezTo>
                    <a:pt x="431" y="5648"/>
                    <a:pt x="352" y="5570"/>
                    <a:pt x="352" y="5473"/>
                  </a:cubicBezTo>
                  <a:cubicBezTo>
                    <a:pt x="352" y="527"/>
                    <a:pt x="352" y="527"/>
                    <a:pt x="352" y="527"/>
                  </a:cubicBezTo>
                  <a:cubicBezTo>
                    <a:pt x="352" y="430"/>
                    <a:pt x="431" y="352"/>
                    <a:pt x="528" y="352"/>
                  </a:cubicBezTo>
                  <a:cubicBezTo>
                    <a:pt x="3164" y="352"/>
                    <a:pt x="3164" y="352"/>
                    <a:pt x="3164" y="352"/>
                  </a:cubicBezTo>
                  <a:cubicBezTo>
                    <a:pt x="3164" y="1230"/>
                    <a:pt x="3164" y="1230"/>
                    <a:pt x="3164" y="1230"/>
                  </a:cubicBezTo>
                  <a:cubicBezTo>
                    <a:pt x="3164" y="1328"/>
                    <a:pt x="3243" y="1406"/>
                    <a:pt x="3340" y="1406"/>
                  </a:cubicBezTo>
                  <a:cubicBezTo>
                    <a:pt x="4219" y="1406"/>
                    <a:pt x="4219" y="1406"/>
                    <a:pt x="4219" y="1406"/>
                  </a:cubicBezTo>
                  <a:cubicBezTo>
                    <a:pt x="4219" y="2769"/>
                    <a:pt x="4219" y="2769"/>
                    <a:pt x="4219" y="2769"/>
                  </a:cubicBezTo>
                  <a:cubicBezTo>
                    <a:pt x="4219" y="2769"/>
                    <a:pt x="3700" y="3288"/>
                    <a:pt x="3700" y="3288"/>
                  </a:cubicBezTo>
                  <a:cubicBezTo>
                    <a:pt x="3452" y="3537"/>
                    <a:pt x="3452" y="3537"/>
                    <a:pt x="3452" y="3537"/>
                  </a:cubicBezTo>
                  <a:cubicBezTo>
                    <a:pt x="3433" y="3556"/>
                    <a:pt x="3418" y="3580"/>
                    <a:pt x="3409" y="3606"/>
                  </a:cubicBezTo>
                  <a:cubicBezTo>
                    <a:pt x="3161" y="4351"/>
                    <a:pt x="3161" y="4351"/>
                    <a:pt x="3161" y="4351"/>
                  </a:cubicBezTo>
                  <a:cubicBezTo>
                    <a:pt x="3140" y="4415"/>
                    <a:pt x="3156" y="4484"/>
                    <a:pt x="3203" y="4531"/>
                  </a:cubicBezTo>
                  <a:cubicBezTo>
                    <a:pt x="3250" y="4578"/>
                    <a:pt x="3320" y="4595"/>
                    <a:pt x="3383" y="4574"/>
                  </a:cubicBezTo>
                  <a:cubicBezTo>
                    <a:pt x="4129" y="4325"/>
                    <a:pt x="4129" y="4325"/>
                    <a:pt x="4129" y="4325"/>
                  </a:cubicBezTo>
                  <a:cubicBezTo>
                    <a:pt x="4155" y="4317"/>
                    <a:pt x="4178" y="4302"/>
                    <a:pt x="4198" y="4283"/>
                  </a:cubicBezTo>
                  <a:cubicBezTo>
                    <a:pt x="4219" y="4261"/>
                    <a:pt x="4219" y="4261"/>
                    <a:pt x="4219" y="4261"/>
                  </a:cubicBezTo>
                  <a:cubicBezTo>
                    <a:pt x="4219" y="5473"/>
                    <a:pt x="4219" y="5473"/>
                    <a:pt x="4219" y="5473"/>
                  </a:cubicBezTo>
                  <a:close/>
                  <a:moveTo>
                    <a:pt x="3825" y="3661"/>
                  </a:moveTo>
                  <a:cubicBezTo>
                    <a:pt x="4073" y="3910"/>
                    <a:pt x="4073" y="3910"/>
                    <a:pt x="4073" y="3910"/>
                  </a:cubicBezTo>
                  <a:cubicBezTo>
                    <a:pt x="3978" y="4005"/>
                    <a:pt x="3978" y="4005"/>
                    <a:pt x="3978" y="4005"/>
                  </a:cubicBezTo>
                  <a:cubicBezTo>
                    <a:pt x="3605" y="4129"/>
                    <a:pt x="3605" y="4129"/>
                    <a:pt x="3605" y="4129"/>
                  </a:cubicBezTo>
                  <a:cubicBezTo>
                    <a:pt x="3730" y="3756"/>
                    <a:pt x="3730" y="3756"/>
                    <a:pt x="3730" y="3756"/>
                  </a:cubicBezTo>
                  <a:lnTo>
                    <a:pt x="3825" y="3661"/>
                  </a:lnTo>
                  <a:close/>
                  <a:moveTo>
                    <a:pt x="4322" y="3661"/>
                  </a:moveTo>
                  <a:cubicBezTo>
                    <a:pt x="4073" y="3413"/>
                    <a:pt x="4073" y="3413"/>
                    <a:pt x="4073" y="3413"/>
                  </a:cubicBezTo>
                  <a:cubicBezTo>
                    <a:pt x="4206" y="3280"/>
                    <a:pt x="4794" y="2692"/>
                    <a:pt x="4918" y="2567"/>
                  </a:cubicBezTo>
                  <a:cubicBezTo>
                    <a:pt x="5167" y="2815"/>
                    <a:pt x="5167" y="2815"/>
                    <a:pt x="5167" y="2815"/>
                  </a:cubicBezTo>
                  <a:lnTo>
                    <a:pt x="4322" y="3661"/>
                  </a:lnTo>
                  <a:close/>
                  <a:moveTo>
                    <a:pt x="5597" y="2385"/>
                  </a:moveTo>
                  <a:cubicBezTo>
                    <a:pt x="5415" y="2567"/>
                    <a:pt x="5415" y="2567"/>
                    <a:pt x="5415" y="2567"/>
                  </a:cubicBezTo>
                  <a:cubicBezTo>
                    <a:pt x="5167" y="2318"/>
                    <a:pt x="5167" y="2318"/>
                    <a:pt x="5167" y="2318"/>
                  </a:cubicBezTo>
                  <a:cubicBezTo>
                    <a:pt x="5348" y="2137"/>
                    <a:pt x="5348" y="2137"/>
                    <a:pt x="5348" y="2137"/>
                  </a:cubicBezTo>
                  <a:cubicBezTo>
                    <a:pt x="5417" y="2068"/>
                    <a:pt x="5528" y="2068"/>
                    <a:pt x="5597" y="2137"/>
                  </a:cubicBezTo>
                  <a:cubicBezTo>
                    <a:pt x="5665" y="2205"/>
                    <a:pt x="5666" y="2316"/>
                    <a:pt x="5597" y="238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600"/>
            </a:p>
          </p:txBody>
        </p:sp>
        <p:sp>
          <p:nvSpPr>
            <p:cNvPr id="13" name="Freeform 6">
              <a:extLst>
                <a:ext uri="{FF2B5EF4-FFF2-40B4-BE49-F238E27FC236}">
                  <a16:creationId xmlns:a16="http://schemas.microsoft.com/office/drawing/2014/main" id="{BA17A842-34EE-3486-0ACE-34936B03203D}"/>
                </a:ext>
              </a:extLst>
            </p:cNvPr>
            <p:cNvSpPr>
              <a:spLocks/>
            </p:cNvSpPr>
            <p:nvPr/>
          </p:nvSpPr>
          <p:spPr bwMode="auto">
            <a:xfrm>
              <a:off x="2417763" y="4659313"/>
              <a:ext cx="287338" cy="34925"/>
            </a:xfrm>
            <a:custGeom>
              <a:avLst/>
              <a:gdLst>
                <a:gd name="T0" fmla="*/ 2637 w 2813"/>
                <a:gd name="T1" fmla="*/ 0 h 351"/>
                <a:gd name="T2" fmla="*/ 176 w 2813"/>
                <a:gd name="T3" fmla="*/ 0 h 351"/>
                <a:gd name="T4" fmla="*/ 0 w 2813"/>
                <a:gd name="T5" fmla="*/ 176 h 351"/>
                <a:gd name="T6" fmla="*/ 176 w 2813"/>
                <a:gd name="T7" fmla="*/ 351 h 351"/>
                <a:gd name="T8" fmla="*/ 2637 w 2813"/>
                <a:gd name="T9" fmla="*/ 351 h 351"/>
                <a:gd name="T10" fmla="*/ 2813 w 2813"/>
                <a:gd name="T11" fmla="*/ 176 h 351"/>
                <a:gd name="T12" fmla="*/ 2637 w 2813"/>
                <a:gd name="T13" fmla="*/ 0 h 351"/>
              </a:gdLst>
              <a:ahLst/>
              <a:cxnLst>
                <a:cxn ang="0">
                  <a:pos x="T0" y="T1"/>
                </a:cxn>
                <a:cxn ang="0">
                  <a:pos x="T2" y="T3"/>
                </a:cxn>
                <a:cxn ang="0">
                  <a:pos x="T4" y="T5"/>
                </a:cxn>
                <a:cxn ang="0">
                  <a:pos x="T6" y="T7"/>
                </a:cxn>
                <a:cxn ang="0">
                  <a:pos x="T8" y="T9"/>
                </a:cxn>
                <a:cxn ang="0">
                  <a:pos x="T10" y="T11"/>
                </a:cxn>
                <a:cxn ang="0">
                  <a:pos x="T12" y="T13"/>
                </a:cxn>
              </a:cxnLst>
              <a:rect l="0" t="0" r="r" b="b"/>
              <a:pathLst>
                <a:path w="2813" h="351">
                  <a:moveTo>
                    <a:pt x="2637" y="0"/>
                  </a:moveTo>
                  <a:cubicBezTo>
                    <a:pt x="176" y="0"/>
                    <a:pt x="176" y="0"/>
                    <a:pt x="176" y="0"/>
                  </a:cubicBezTo>
                  <a:cubicBezTo>
                    <a:pt x="79" y="0"/>
                    <a:pt x="0" y="79"/>
                    <a:pt x="0" y="176"/>
                  </a:cubicBezTo>
                  <a:cubicBezTo>
                    <a:pt x="0" y="273"/>
                    <a:pt x="79" y="351"/>
                    <a:pt x="176" y="351"/>
                  </a:cubicBezTo>
                  <a:cubicBezTo>
                    <a:pt x="2637" y="351"/>
                    <a:pt x="2637" y="351"/>
                    <a:pt x="2637" y="351"/>
                  </a:cubicBezTo>
                  <a:cubicBezTo>
                    <a:pt x="2734" y="351"/>
                    <a:pt x="2813" y="273"/>
                    <a:pt x="2813" y="176"/>
                  </a:cubicBezTo>
                  <a:cubicBezTo>
                    <a:pt x="2813" y="79"/>
                    <a:pt x="2734" y="0"/>
                    <a:pt x="263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600"/>
            </a:p>
          </p:txBody>
        </p:sp>
        <p:sp>
          <p:nvSpPr>
            <p:cNvPr id="14" name="Freeform 7">
              <a:extLst>
                <a:ext uri="{FF2B5EF4-FFF2-40B4-BE49-F238E27FC236}">
                  <a16:creationId xmlns:a16="http://schemas.microsoft.com/office/drawing/2014/main" id="{42B1E326-82E0-23B5-13D6-40DB7B0A4EB3}"/>
                </a:ext>
              </a:extLst>
            </p:cNvPr>
            <p:cNvSpPr>
              <a:spLocks/>
            </p:cNvSpPr>
            <p:nvPr/>
          </p:nvSpPr>
          <p:spPr bwMode="auto">
            <a:xfrm>
              <a:off x="2417763" y="4730750"/>
              <a:ext cx="215900" cy="36513"/>
            </a:xfrm>
            <a:custGeom>
              <a:avLst/>
              <a:gdLst>
                <a:gd name="T0" fmla="*/ 1934 w 2110"/>
                <a:gd name="T1" fmla="*/ 0 h 351"/>
                <a:gd name="T2" fmla="*/ 176 w 2110"/>
                <a:gd name="T3" fmla="*/ 0 h 351"/>
                <a:gd name="T4" fmla="*/ 0 w 2110"/>
                <a:gd name="T5" fmla="*/ 176 h 351"/>
                <a:gd name="T6" fmla="*/ 176 w 2110"/>
                <a:gd name="T7" fmla="*/ 351 h 351"/>
                <a:gd name="T8" fmla="*/ 1934 w 2110"/>
                <a:gd name="T9" fmla="*/ 351 h 351"/>
                <a:gd name="T10" fmla="*/ 2110 w 2110"/>
                <a:gd name="T11" fmla="*/ 176 h 351"/>
                <a:gd name="T12" fmla="*/ 1934 w 2110"/>
                <a:gd name="T13" fmla="*/ 0 h 351"/>
              </a:gdLst>
              <a:ahLst/>
              <a:cxnLst>
                <a:cxn ang="0">
                  <a:pos x="T0" y="T1"/>
                </a:cxn>
                <a:cxn ang="0">
                  <a:pos x="T2" y="T3"/>
                </a:cxn>
                <a:cxn ang="0">
                  <a:pos x="T4" y="T5"/>
                </a:cxn>
                <a:cxn ang="0">
                  <a:pos x="T6" y="T7"/>
                </a:cxn>
                <a:cxn ang="0">
                  <a:pos x="T8" y="T9"/>
                </a:cxn>
                <a:cxn ang="0">
                  <a:pos x="T10" y="T11"/>
                </a:cxn>
                <a:cxn ang="0">
                  <a:pos x="T12" y="T13"/>
                </a:cxn>
              </a:cxnLst>
              <a:rect l="0" t="0" r="r" b="b"/>
              <a:pathLst>
                <a:path w="2110" h="351">
                  <a:moveTo>
                    <a:pt x="1934" y="0"/>
                  </a:moveTo>
                  <a:cubicBezTo>
                    <a:pt x="176" y="0"/>
                    <a:pt x="176" y="0"/>
                    <a:pt x="176" y="0"/>
                  </a:cubicBezTo>
                  <a:cubicBezTo>
                    <a:pt x="79" y="0"/>
                    <a:pt x="0" y="79"/>
                    <a:pt x="0" y="176"/>
                  </a:cubicBezTo>
                  <a:cubicBezTo>
                    <a:pt x="0" y="273"/>
                    <a:pt x="79" y="351"/>
                    <a:pt x="176" y="351"/>
                  </a:cubicBezTo>
                  <a:cubicBezTo>
                    <a:pt x="1934" y="351"/>
                    <a:pt x="1934" y="351"/>
                    <a:pt x="1934" y="351"/>
                  </a:cubicBezTo>
                  <a:cubicBezTo>
                    <a:pt x="2031" y="351"/>
                    <a:pt x="2110" y="273"/>
                    <a:pt x="2110" y="176"/>
                  </a:cubicBezTo>
                  <a:cubicBezTo>
                    <a:pt x="2110" y="79"/>
                    <a:pt x="2031" y="0"/>
                    <a:pt x="193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600"/>
            </a:p>
          </p:txBody>
        </p:sp>
        <p:sp>
          <p:nvSpPr>
            <p:cNvPr id="15" name="Freeform 8">
              <a:extLst>
                <a:ext uri="{FF2B5EF4-FFF2-40B4-BE49-F238E27FC236}">
                  <a16:creationId xmlns:a16="http://schemas.microsoft.com/office/drawing/2014/main" id="{C2E41C4E-2C83-8275-48D9-2C5730E8E20E}"/>
                </a:ext>
              </a:extLst>
            </p:cNvPr>
            <p:cNvSpPr>
              <a:spLocks/>
            </p:cNvSpPr>
            <p:nvPr/>
          </p:nvSpPr>
          <p:spPr bwMode="auto">
            <a:xfrm>
              <a:off x="2417763" y="4802188"/>
              <a:ext cx="215900" cy="36513"/>
            </a:xfrm>
            <a:custGeom>
              <a:avLst/>
              <a:gdLst>
                <a:gd name="T0" fmla="*/ 1934 w 2110"/>
                <a:gd name="T1" fmla="*/ 0 h 352"/>
                <a:gd name="T2" fmla="*/ 176 w 2110"/>
                <a:gd name="T3" fmla="*/ 0 h 352"/>
                <a:gd name="T4" fmla="*/ 0 w 2110"/>
                <a:gd name="T5" fmla="*/ 176 h 352"/>
                <a:gd name="T6" fmla="*/ 176 w 2110"/>
                <a:gd name="T7" fmla="*/ 352 h 352"/>
                <a:gd name="T8" fmla="*/ 1934 w 2110"/>
                <a:gd name="T9" fmla="*/ 352 h 352"/>
                <a:gd name="T10" fmla="*/ 2110 w 2110"/>
                <a:gd name="T11" fmla="*/ 176 h 352"/>
                <a:gd name="T12" fmla="*/ 1934 w 2110"/>
                <a:gd name="T13" fmla="*/ 0 h 352"/>
              </a:gdLst>
              <a:ahLst/>
              <a:cxnLst>
                <a:cxn ang="0">
                  <a:pos x="T0" y="T1"/>
                </a:cxn>
                <a:cxn ang="0">
                  <a:pos x="T2" y="T3"/>
                </a:cxn>
                <a:cxn ang="0">
                  <a:pos x="T4" y="T5"/>
                </a:cxn>
                <a:cxn ang="0">
                  <a:pos x="T6" y="T7"/>
                </a:cxn>
                <a:cxn ang="0">
                  <a:pos x="T8" y="T9"/>
                </a:cxn>
                <a:cxn ang="0">
                  <a:pos x="T10" y="T11"/>
                </a:cxn>
                <a:cxn ang="0">
                  <a:pos x="T12" y="T13"/>
                </a:cxn>
              </a:cxnLst>
              <a:rect l="0" t="0" r="r" b="b"/>
              <a:pathLst>
                <a:path w="2110" h="352">
                  <a:moveTo>
                    <a:pt x="1934" y="0"/>
                  </a:moveTo>
                  <a:cubicBezTo>
                    <a:pt x="176" y="0"/>
                    <a:pt x="176" y="0"/>
                    <a:pt x="176" y="0"/>
                  </a:cubicBezTo>
                  <a:cubicBezTo>
                    <a:pt x="79" y="0"/>
                    <a:pt x="0" y="79"/>
                    <a:pt x="0" y="176"/>
                  </a:cubicBezTo>
                  <a:cubicBezTo>
                    <a:pt x="0" y="273"/>
                    <a:pt x="79" y="352"/>
                    <a:pt x="176" y="352"/>
                  </a:cubicBezTo>
                  <a:cubicBezTo>
                    <a:pt x="1934" y="352"/>
                    <a:pt x="1934" y="352"/>
                    <a:pt x="1934" y="352"/>
                  </a:cubicBezTo>
                  <a:cubicBezTo>
                    <a:pt x="2031" y="352"/>
                    <a:pt x="2110" y="273"/>
                    <a:pt x="2110" y="176"/>
                  </a:cubicBezTo>
                  <a:cubicBezTo>
                    <a:pt x="2110" y="79"/>
                    <a:pt x="2031" y="0"/>
                    <a:pt x="193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600"/>
            </a:p>
          </p:txBody>
        </p:sp>
        <p:sp>
          <p:nvSpPr>
            <p:cNvPr id="16" name="Freeform 9">
              <a:extLst>
                <a:ext uri="{FF2B5EF4-FFF2-40B4-BE49-F238E27FC236}">
                  <a16:creationId xmlns:a16="http://schemas.microsoft.com/office/drawing/2014/main" id="{CF114ADF-77D8-0D1A-416C-DB3318225F67}"/>
                </a:ext>
              </a:extLst>
            </p:cNvPr>
            <p:cNvSpPr>
              <a:spLocks/>
            </p:cNvSpPr>
            <p:nvPr/>
          </p:nvSpPr>
          <p:spPr bwMode="auto">
            <a:xfrm>
              <a:off x="2417763" y="4873625"/>
              <a:ext cx="215900" cy="36513"/>
            </a:xfrm>
            <a:custGeom>
              <a:avLst/>
              <a:gdLst>
                <a:gd name="T0" fmla="*/ 1934 w 2110"/>
                <a:gd name="T1" fmla="*/ 0 h 352"/>
                <a:gd name="T2" fmla="*/ 176 w 2110"/>
                <a:gd name="T3" fmla="*/ 0 h 352"/>
                <a:gd name="T4" fmla="*/ 0 w 2110"/>
                <a:gd name="T5" fmla="*/ 176 h 352"/>
                <a:gd name="T6" fmla="*/ 176 w 2110"/>
                <a:gd name="T7" fmla="*/ 352 h 352"/>
                <a:gd name="T8" fmla="*/ 1934 w 2110"/>
                <a:gd name="T9" fmla="*/ 352 h 352"/>
                <a:gd name="T10" fmla="*/ 2110 w 2110"/>
                <a:gd name="T11" fmla="*/ 176 h 352"/>
                <a:gd name="T12" fmla="*/ 1934 w 2110"/>
                <a:gd name="T13" fmla="*/ 0 h 352"/>
              </a:gdLst>
              <a:ahLst/>
              <a:cxnLst>
                <a:cxn ang="0">
                  <a:pos x="T0" y="T1"/>
                </a:cxn>
                <a:cxn ang="0">
                  <a:pos x="T2" y="T3"/>
                </a:cxn>
                <a:cxn ang="0">
                  <a:pos x="T4" y="T5"/>
                </a:cxn>
                <a:cxn ang="0">
                  <a:pos x="T6" y="T7"/>
                </a:cxn>
                <a:cxn ang="0">
                  <a:pos x="T8" y="T9"/>
                </a:cxn>
                <a:cxn ang="0">
                  <a:pos x="T10" y="T11"/>
                </a:cxn>
                <a:cxn ang="0">
                  <a:pos x="T12" y="T13"/>
                </a:cxn>
              </a:cxnLst>
              <a:rect l="0" t="0" r="r" b="b"/>
              <a:pathLst>
                <a:path w="2110" h="352">
                  <a:moveTo>
                    <a:pt x="1934" y="0"/>
                  </a:moveTo>
                  <a:cubicBezTo>
                    <a:pt x="176" y="0"/>
                    <a:pt x="176" y="0"/>
                    <a:pt x="176" y="0"/>
                  </a:cubicBezTo>
                  <a:cubicBezTo>
                    <a:pt x="79" y="0"/>
                    <a:pt x="0" y="79"/>
                    <a:pt x="0" y="176"/>
                  </a:cubicBezTo>
                  <a:cubicBezTo>
                    <a:pt x="0" y="273"/>
                    <a:pt x="79" y="352"/>
                    <a:pt x="176" y="352"/>
                  </a:cubicBezTo>
                  <a:cubicBezTo>
                    <a:pt x="1934" y="352"/>
                    <a:pt x="1934" y="352"/>
                    <a:pt x="1934" y="352"/>
                  </a:cubicBezTo>
                  <a:cubicBezTo>
                    <a:pt x="2031" y="352"/>
                    <a:pt x="2110" y="273"/>
                    <a:pt x="2110" y="176"/>
                  </a:cubicBezTo>
                  <a:cubicBezTo>
                    <a:pt x="2110" y="79"/>
                    <a:pt x="2031" y="0"/>
                    <a:pt x="193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600"/>
            </a:p>
          </p:txBody>
        </p:sp>
        <p:sp>
          <p:nvSpPr>
            <p:cNvPr id="17" name="Freeform 10">
              <a:extLst>
                <a:ext uri="{FF2B5EF4-FFF2-40B4-BE49-F238E27FC236}">
                  <a16:creationId xmlns:a16="http://schemas.microsoft.com/office/drawing/2014/main" id="{4497A230-2CA2-5372-C07A-31C9546FBEDA}"/>
                </a:ext>
              </a:extLst>
            </p:cNvPr>
            <p:cNvSpPr>
              <a:spLocks/>
            </p:cNvSpPr>
            <p:nvPr/>
          </p:nvSpPr>
          <p:spPr bwMode="auto">
            <a:xfrm>
              <a:off x="2560638" y="4983163"/>
              <a:ext cx="144463" cy="36513"/>
            </a:xfrm>
            <a:custGeom>
              <a:avLst/>
              <a:gdLst>
                <a:gd name="T0" fmla="*/ 1230 w 1406"/>
                <a:gd name="T1" fmla="*/ 0 h 352"/>
                <a:gd name="T2" fmla="*/ 175 w 1406"/>
                <a:gd name="T3" fmla="*/ 0 h 352"/>
                <a:gd name="T4" fmla="*/ 0 w 1406"/>
                <a:gd name="T5" fmla="*/ 176 h 352"/>
                <a:gd name="T6" fmla="*/ 175 w 1406"/>
                <a:gd name="T7" fmla="*/ 352 h 352"/>
                <a:gd name="T8" fmla="*/ 1230 w 1406"/>
                <a:gd name="T9" fmla="*/ 352 h 352"/>
                <a:gd name="T10" fmla="*/ 1406 w 1406"/>
                <a:gd name="T11" fmla="*/ 176 h 352"/>
                <a:gd name="T12" fmla="*/ 1230 w 1406"/>
                <a:gd name="T13" fmla="*/ 0 h 352"/>
              </a:gdLst>
              <a:ahLst/>
              <a:cxnLst>
                <a:cxn ang="0">
                  <a:pos x="T0" y="T1"/>
                </a:cxn>
                <a:cxn ang="0">
                  <a:pos x="T2" y="T3"/>
                </a:cxn>
                <a:cxn ang="0">
                  <a:pos x="T4" y="T5"/>
                </a:cxn>
                <a:cxn ang="0">
                  <a:pos x="T6" y="T7"/>
                </a:cxn>
                <a:cxn ang="0">
                  <a:pos x="T8" y="T9"/>
                </a:cxn>
                <a:cxn ang="0">
                  <a:pos x="T10" y="T11"/>
                </a:cxn>
                <a:cxn ang="0">
                  <a:pos x="T12" y="T13"/>
                </a:cxn>
              </a:cxnLst>
              <a:rect l="0" t="0" r="r" b="b"/>
              <a:pathLst>
                <a:path w="1406" h="352">
                  <a:moveTo>
                    <a:pt x="1230" y="0"/>
                  </a:moveTo>
                  <a:cubicBezTo>
                    <a:pt x="175" y="0"/>
                    <a:pt x="175" y="0"/>
                    <a:pt x="175" y="0"/>
                  </a:cubicBezTo>
                  <a:cubicBezTo>
                    <a:pt x="78" y="0"/>
                    <a:pt x="0" y="79"/>
                    <a:pt x="0" y="176"/>
                  </a:cubicBezTo>
                  <a:cubicBezTo>
                    <a:pt x="0" y="273"/>
                    <a:pt x="78" y="352"/>
                    <a:pt x="175" y="352"/>
                  </a:cubicBezTo>
                  <a:cubicBezTo>
                    <a:pt x="1230" y="352"/>
                    <a:pt x="1230" y="352"/>
                    <a:pt x="1230" y="352"/>
                  </a:cubicBezTo>
                  <a:cubicBezTo>
                    <a:pt x="1327" y="352"/>
                    <a:pt x="1406" y="273"/>
                    <a:pt x="1406" y="176"/>
                  </a:cubicBezTo>
                  <a:cubicBezTo>
                    <a:pt x="1406" y="79"/>
                    <a:pt x="1327" y="0"/>
                    <a:pt x="123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600"/>
            </a:p>
          </p:txBody>
        </p:sp>
      </p:grpSp>
      <p:sp>
        <p:nvSpPr>
          <p:cNvPr id="77" name="Inhaltsplatzhalter 4">
            <a:extLst>
              <a:ext uri="{FF2B5EF4-FFF2-40B4-BE49-F238E27FC236}">
                <a16:creationId xmlns:a16="http://schemas.microsoft.com/office/drawing/2014/main" id="{F7F5AC0A-B31F-B613-B9B8-E4D6EEF91E40}"/>
              </a:ext>
            </a:extLst>
          </p:cNvPr>
          <p:cNvSpPr txBox="1">
            <a:spLocks/>
          </p:cNvSpPr>
          <p:nvPr/>
        </p:nvSpPr>
        <p:spPr>
          <a:xfrm>
            <a:off x="2229471" y="1850376"/>
            <a:ext cx="3247580" cy="1073564"/>
          </a:xfrm>
          <a:prstGeom prst="rect">
            <a:avLst/>
          </a:prstGeom>
        </p:spPr>
        <p:txBody>
          <a:bodyPr wrap="square" lIns="0" tIns="0" rIns="0" bIns="0" anchor="ctr">
            <a:spAutoFit/>
          </a:bodyPr>
          <a:lstStyle>
            <a:lvl1pPr marL="272967" indent="-272967" algn="l" defTabSz="914127"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98" indent="-272967" algn="l" defTabSz="914127"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64" indent="-177748" algn="l" defTabSz="914127"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256" indent="-177748"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335" indent="-179335"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847"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0910"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972"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034"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nSpc>
                <a:spcPct val="120000"/>
              </a:lnSpc>
              <a:buNone/>
            </a:pPr>
            <a:r>
              <a:rPr lang="en-US" sz="2000" b="1" dirty="0">
                <a:solidFill>
                  <a:srgbClr val="92D050"/>
                </a:solidFill>
                <a:latin typeface="Arial Nova Light" panose="020B0304020202020204" pitchFamily="34" charset="0"/>
              </a:rPr>
              <a:t>Assess Current Data Governance Practices</a:t>
            </a:r>
            <a:br>
              <a:rPr lang="en-US" sz="2000" b="1" dirty="0">
                <a:solidFill>
                  <a:srgbClr val="92D050"/>
                </a:solidFill>
                <a:latin typeface="Arial Nova Light" panose="020B0304020202020204" pitchFamily="34" charset="0"/>
              </a:rPr>
            </a:br>
            <a:endParaRPr lang="en-US" sz="2000" dirty="0">
              <a:solidFill>
                <a:schemeClr val="tx1"/>
              </a:solidFill>
              <a:latin typeface="Arial Nova Light" panose="020B0304020202020204" pitchFamily="34" charset="0"/>
            </a:endParaRPr>
          </a:p>
        </p:txBody>
      </p:sp>
      <p:sp>
        <p:nvSpPr>
          <p:cNvPr id="78" name="Oval 77">
            <a:extLst>
              <a:ext uri="{FF2B5EF4-FFF2-40B4-BE49-F238E27FC236}">
                <a16:creationId xmlns:a16="http://schemas.microsoft.com/office/drawing/2014/main" id="{12092024-073B-D48D-1878-A5F66D0062F8}"/>
              </a:ext>
            </a:extLst>
          </p:cNvPr>
          <p:cNvSpPr/>
          <p:nvPr/>
        </p:nvSpPr>
        <p:spPr>
          <a:xfrm>
            <a:off x="675269" y="3121438"/>
            <a:ext cx="1072416" cy="1012912"/>
          </a:xfrm>
          <a:prstGeom prst="ellipse">
            <a:avLst/>
          </a:prstGeom>
          <a:solidFill>
            <a:schemeClr val="accent4"/>
          </a:solidFill>
          <a:ln>
            <a:no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dirty="0"/>
          </a:p>
        </p:txBody>
      </p:sp>
      <p:grpSp>
        <p:nvGrpSpPr>
          <p:cNvPr id="79" name="Group 78">
            <a:extLst>
              <a:ext uri="{FF2B5EF4-FFF2-40B4-BE49-F238E27FC236}">
                <a16:creationId xmlns:a16="http://schemas.microsoft.com/office/drawing/2014/main" id="{293CE9E9-E14E-B130-175A-60DE7BB928B9}"/>
              </a:ext>
            </a:extLst>
          </p:cNvPr>
          <p:cNvGrpSpPr/>
          <p:nvPr/>
        </p:nvGrpSpPr>
        <p:grpSpPr>
          <a:xfrm>
            <a:off x="910589" y="3335496"/>
            <a:ext cx="625732" cy="632307"/>
            <a:chOff x="2168525" y="4365625"/>
            <a:chExt cx="727075" cy="777875"/>
          </a:xfrm>
          <a:solidFill>
            <a:schemeClr val="bg1"/>
          </a:solidFill>
        </p:grpSpPr>
        <p:sp>
          <p:nvSpPr>
            <p:cNvPr id="80" name="Freeform 24">
              <a:extLst>
                <a:ext uri="{FF2B5EF4-FFF2-40B4-BE49-F238E27FC236}">
                  <a16:creationId xmlns:a16="http://schemas.microsoft.com/office/drawing/2014/main" id="{D6292290-7127-E7E7-116D-21146D7E4F9E}"/>
                </a:ext>
              </a:extLst>
            </p:cNvPr>
            <p:cNvSpPr>
              <a:spLocks noEditPoints="1"/>
            </p:cNvSpPr>
            <p:nvPr/>
          </p:nvSpPr>
          <p:spPr bwMode="auto">
            <a:xfrm>
              <a:off x="2168525" y="4365625"/>
              <a:ext cx="727075" cy="777875"/>
            </a:xfrm>
            <a:custGeom>
              <a:avLst/>
              <a:gdLst>
                <a:gd name="T0" fmla="*/ 1408 w 1792"/>
                <a:gd name="T1" fmla="*/ 517 h 1920"/>
                <a:gd name="T2" fmla="*/ 1312 w 1792"/>
                <a:gd name="T3" fmla="*/ 128 h 1920"/>
                <a:gd name="T4" fmla="*/ 1024 w 1792"/>
                <a:gd name="T5" fmla="*/ 64 h 1920"/>
                <a:gd name="T6" fmla="*/ 448 w 1792"/>
                <a:gd name="T7" fmla="*/ 0 h 1920"/>
                <a:gd name="T8" fmla="*/ 384 w 1792"/>
                <a:gd name="T9" fmla="*/ 128 h 1920"/>
                <a:gd name="T10" fmla="*/ 0 w 1792"/>
                <a:gd name="T11" fmla="*/ 224 h 1920"/>
                <a:gd name="T12" fmla="*/ 96 w 1792"/>
                <a:gd name="T13" fmla="*/ 1760 h 1920"/>
                <a:gd name="T14" fmla="*/ 1216 w 1792"/>
                <a:gd name="T15" fmla="*/ 1792 h 1920"/>
                <a:gd name="T16" fmla="*/ 1472 w 1792"/>
                <a:gd name="T17" fmla="*/ 1792 h 1920"/>
                <a:gd name="T18" fmla="*/ 1440 w 1792"/>
                <a:gd name="T19" fmla="*/ 1440 h 1920"/>
                <a:gd name="T20" fmla="*/ 1792 w 1792"/>
                <a:gd name="T21" fmla="*/ 960 h 1920"/>
                <a:gd name="T22" fmla="*/ 1344 w 1792"/>
                <a:gd name="T23" fmla="*/ 1344 h 1920"/>
                <a:gd name="T24" fmla="*/ 1344 w 1792"/>
                <a:gd name="T25" fmla="*/ 576 h 1920"/>
                <a:gd name="T26" fmla="*/ 1312 w 1792"/>
                <a:gd name="T27" fmla="*/ 192 h 1920"/>
                <a:gd name="T28" fmla="*/ 1344 w 1792"/>
                <a:gd name="T29" fmla="*/ 512 h 1920"/>
                <a:gd name="T30" fmla="*/ 1280 w 1792"/>
                <a:gd name="T31" fmla="*/ 320 h 1920"/>
                <a:gd name="T32" fmla="*/ 1024 w 1792"/>
                <a:gd name="T33" fmla="*/ 256 h 1920"/>
                <a:gd name="T34" fmla="*/ 1312 w 1792"/>
                <a:gd name="T35" fmla="*/ 192 h 1920"/>
                <a:gd name="T36" fmla="*/ 960 w 1792"/>
                <a:gd name="T37" fmla="*/ 64 h 1920"/>
                <a:gd name="T38" fmla="*/ 448 w 1792"/>
                <a:gd name="T39" fmla="*/ 384 h 1920"/>
                <a:gd name="T40" fmla="*/ 960 w 1792"/>
                <a:gd name="T41" fmla="*/ 448 h 1920"/>
                <a:gd name="T42" fmla="*/ 1024 w 1792"/>
                <a:gd name="T43" fmla="*/ 320 h 1920"/>
                <a:gd name="T44" fmla="*/ 1216 w 1792"/>
                <a:gd name="T45" fmla="*/ 531 h 1920"/>
                <a:gd name="T46" fmla="*/ 1248 w 1792"/>
                <a:gd name="T47" fmla="*/ 1397 h 1920"/>
                <a:gd name="T48" fmla="*/ 1216 w 1792"/>
                <a:gd name="T49" fmla="*/ 1472 h 1920"/>
                <a:gd name="T50" fmla="*/ 192 w 1792"/>
                <a:gd name="T51" fmla="*/ 1568 h 1920"/>
                <a:gd name="T52" fmla="*/ 384 w 1792"/>
                <a:gd name="T53" fmla="*/ 320 h 1920"/>
                <a:gd name="T54" fmla="*/ 448 w 1792"/>
                <a:gd name="T55" fmla="*/ 448 h 1920"/>
                <a:gd name="T56" fmla="*/ 96 w 1792"/>
                <a:gd name="T57" fmla="*/ 1696 h 1920"/>
                <a:gd name="T58" fmla="*/ 64 w 1792"/>
                <a:gd name="T59" fmla="*/ 224 h 1920"/>
                <a:gd name="T60" fmla="*/ 384 w 1792"/>
                <a:gd name="T61" fmla="*/ 192 h 1920"/>
                <a:gd name="T62" fmla="*/ 192 w 1792"/>
                <a:gd name="T63" fmla="*/ 256 h 1920"/>
                <a:gd name="T64" fmla="*/ 128 w 1792"/>
                <a:gd name="T65" fmla="*/ 1568 h 1920"/>
                <a:gd name="T66" fmla="*/ 1216 w 1792"/>
                <a:gd name="T67" fmla="*/ 1632 h 1920"/>
                <a:gd name="T68" fmla="*/ 96 w 1792"/>
                <a:gd name="T69" fmla="*/ 1696 h 1920"/>
                <a:gd name="T70" fmla="*/ 1344 w 1792"/>
                <a:gd name="T71" fmla="*/ 1856 h 1920"/>
                <a:gd name="T72" fmla="*/ 1280 w 1792"/>
                <a:gd name="T73" fmla="*/ 1504 h 1920"/>
                <a:gd name="T74" fmla="*/ 1408 w 1792"/>
                <a:gd name="T75" fmla="*/ 1792 h 1920"/>
                <a:gd name="T76" fmla="*/ 1312 w 1792"/>
                <a:gd name="T77" fmla="*/ 1440 h 1920"/>
                <a:gd name="T78" fmla="*/ 1344 w 1792"/>
                <a:gd name="T79" fmla="*/ 1408 h 1920"/>
                <a:gd name="T80" fmla="*/ 1376 w 1792"/>
                <a:gd name="T81" fmla="*/ 1440 h 19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792" h="1920">
                  <a:moveTo>
                    <a:pt x="1792" y="960"/>
                  </a:moveTo>
                  <a:cubicBezTo>
                    <a:pt x="1792" y="738"/>
                    <a:pt x="1628" y="549"/>
                    <a:pt x="1408" y="517"/>
                  </a:cubicBezTo>
                  <a:cubicBezTo>
                    <a:pt x="1408" y="224"/>
                    <a:pt x="1408" y="224"/>
                    <a:pt x="1408" y="224"/>
                  </a:cubicBezTo>
                  <a:cubicBezTo>
                    <a:pt x="1408" y="171"/>
                    <a:pt x="1365" y="128"/>
                    <a:pt x="1312" y="128"/>
                  </a:cubicBezTo>
                  <a:cubicBezTo>
                    <a:pt x="1024" y="128"/>
                    <a:pt x="1024" y="128"/>
                    <a:pt x="1024" y="128"/>
                  </a:cubicBezTo>
                  <a:cubicBezTo>
                    <a:pt x="1024" y="64"/>
                    <a:pt x="1024" y="64"/>
                    <a:pt x="1024" y="64"/>
                  </a:cubicBezTo>
                  <a:cubicBezTo>
                    <a:pt x="1024" y="29"/>
                    <a:pt x="995" y="0"/>
                    <a:pt x="960" y="0"/>
                  </a:cubicBezTo>
                  <a:cubicBezTo>
                    <a:pt x="448" y="0"/>
                    <a:pt x="448" y="0"/>
                    <a:pt x="448" y="0"/>
                  </a:cubicBezTo>
                  <a:cubicBezTo>
                    <a:pt x="413" y="0"/>
                    <a:pt x="384" y="29"/>
                    <a:pt x="384" y="64"/>
                  </a:cubicBezTo>
                  <a:cubicBezTo>
                    <a:pt x="384" y="128"/>
                    <a:pt x="384" y="128"/>
                    <a:pt x="384" y="128"/>
                  </a:cubicBezTo>
                  <a:cubicBezTo>
                    <a:pt x="96" y="128"/>
                    <a:pt x="96" y="128"/>
                    <a:pt x="96" y="128"/>
                  </a:cubicBezTo>
                  <a:cubicBezTo>
                    <a:pt x="43" y="128"/>
                    <a:pt x="0" y="171"/>
                    <a:pt x="0" y="224"/>
                  </a:cubicBezTo>
                  <a:cubicBezTo>
                    <a:pt x="0" y="1664"/>
                    <a:pt x="0" y="1664"/>
                    <a:pt x="0" y="1664"/>
                  </a:cubicBezTo>
                  <a:cubicBezTo>
                    <a:pt x="0" y="1717"/>
                    <a:pt x="43" y="1760"/>
                    <a:pt x="96" y="1760"/>
                  </a:cubicBezTo>
                  <a:cubicBezTo>
                    <a:pt x="1216" y="1760"/>
                    <a:pt x="1216" y="1760"/>
                    <a:pt x="1216" y="1760"/>
                  </a:cubicBezTo>
                  <a:cubicBezTo>
                    <a:pt x="1216" y="1792"/>
                    <a:pt x="1216" y="1792"/>
                    <a:pt x="1216" y="1792"/>
                  </a:cubicBezTo>
                  <a:cubicBezTo>
                    <a:pt x="1216" y="1863"/>
                    <a:pt x="1273" y="1920"/>
                    <a:pt x="1344" y="1920"/>
                  </a:cubicBezTo>
                  <a:cubicBezTo>
                    <a:pt x="1415" y="1920"/>
                    <a:pt x="1472" y="1863"/>
                    <a:pt x="1472" y="1792"/>
                  </a:cubicBezTo>
                  <a:cubicBezTo>
                    <a:pt x="1472" y="1472"/>
                    <a:pt x="1472" y="1472"/>
                    <a:pt x="1472" y="1472"/>
                  </a:cubicBezTo>
                  <a:cubicBezTo>
                    <a:pt x="1472" y="1454"/>
                    <a:pt x="1458" y="1440"/>
                    <a:pt x="1440" y="1440"/>
                  </a:cubicBezTo>
                  <a:cubicBezTo>
                    <a:pt x="1440" y="1397"/>
                    <a:pt x="1440" y="1397"/>
                    <a:pt x="1440" y="1397"/>
                  </a:cubicBezTo>
                  <a:cubicBezTo>
                    <a:pt x="1645" y="1352"/>
                    <a:pt x="1792" y="1170"/>
                    <a:pt x="1792" y="960"/>
                  </a:cubicBezTo>
                  <a:close/>
                  <a:moveTo>
                    <a:pt x="1728" y="960"/>
                  </a:moveTo>
                  <a:cubicBezTo>
                    <a:pt x="1728" y="1172"/>
                    <a:pt x="1556" y="1344"/>
                    <a:pt x="1344" y="1344"/>
                  </a:cubicBezTo>
                  <a:cubicBezTo>
                    <a:pt x="1132" y="1344"/>
                    <a:pt x="960" y="1172"/>
                    <a:pt x="960" y="960"/>
                  </a:cubicBezTo>
                  <a:cubicBezTo>
                    <a:pt x="960" y="748"/>
                    <a:pt x="1132" y="576"/>
                    <a:pt x="1344" y="576"/>
                  </a:cubicBezTo>
                  <a:cubicBezTo>
                    <a:pt x="1556" y="576"/>
                    <a:pt x="1728" y="748"/>
                    <a:pt x="1728" y="960"/>
                  </a:cubicBezTo>
                  <a:close/>
                  <a:moveTo>
                    <a:pt x="1312" y="192"/>
                  </a:moveTo>
                  <a:cubicBezTo>
                    <a:pt x="1330" y="192"/>
                    <a:pt x="1344" y="206"/>
                    <a:pt x="1344" y="224"/>
                  </a:cubicBezTo>
                  <a:cubicBezTo>
                    <a:pt x="1344" y="512"/>
                    <a:pt x="1344" y="512"/>
                    <a:pt x="1344" y="512"/>
                  </a:cubicBezTo>
                  <a:cubicBezTo>
                    <a:pt x="1323" y="512"/>
                    <a:pt x="1301" y="514"/>
                    <a:pt x="1280" y="517"/>
                  </a:cubicBezTo>
                  <a:cubicBezTo>
                    <a:pt x="1280" y="320"/>
                    <a:pt x="1280" y="320"/>
                    <a:pt x="1280" y="320"/>
                  </a:cubicBezTo>
                  <a:cubicBezTo>
                    <a:pt x="1280" y="285"/>
                    <a:pt x="1251" y="256"/>
                    <a:pt x="1216" y="256"/>
                  </a:cubicBezTo>
                  <a:cubicBezTo>
                    <a:pt x="1024" y="256"/>
                    <a:pt x="1024" y="256"/>
                    <a:pt x="1024" y="256"/>
                  </a:cubicBezTo>
                  <a:cubicBezTo>
                    <a:pt x="1024" y="192"/>
                    <a:pt x="1024" y="192"/>
                    <a:pt x="1024" y="192"/>
                  </a:cubicBezTo>
                  <a:lnTo>
                    <a:pt x="1312" y="192"/>
                  </a:lnTo>
                  <a:close/>
                  <a:moveTo>
                    <a:pt x="448" y="64"/>
                  </a:moveTo>
                  <a:cubicBezTo>
                    <a:pt x="960" y="64"/>
                    <a:pt x="960" y="64"/>
                    <a:pt x="960" y="64"/>
                  </a:cubicBezTo>
                  <a:cubicBezTo>
                    <a:pt x="960" y="384"/>
                    <a:pt x="960" y="384"/>
                    <a:pt x="960" y="384"/>
                  </a:cubicBezTo>
                  <a:cubicBezTo>
                    <a:pt x="448" y="384"/>
                    <a:pt x="448" y="384"/>
                    <a:pt x="448" y="384"/>
                  </a:cubicBezTo>
                  <a:lnTo>
                    <a:pt x="448" y="64"/>
                  </a:lnTo>
                  <a:close/>
                  <a:moveTo>
                    <a:pt x="960" y="448"/>
                  </a:moveTo>
                  <a:cubicBezTo>
                    <a:pt x="995" y="448"/>
                    <a:pt x="1024" y="419"/>
                    <a:pt x="1024" y="384"/>
                  </a:cubicBezTo>
                  <a:cubicBezTo>
                    <a:pt x="1024" y="320"/>
                    <a:pt x="1024" y="320"/>
                    <a:pt x="1024" y="320"/>
                  </a:cubicBezTo>
                  <a:cubicBezTo>
                    <a:pt x="1216" y="320"/>
                    <a:pt x="1216" y="320"/>
                    <a:pt x="1216" y="320"/>
                  </a:cubicBezTo>
                  <a:cubicBezTo>
                    <a:pt x="1216" y="531"/>
                    <a:pt x="1216" y="531"/>
                    <a:pt x="1216" y="531"/>
                  </a:cubicBezTo>
                  <a:cubicBezTo>
                    <a:pt x="1020" y="589"/>
                    <a:pt x="889" y="772"/>
                    <a:pt x="896" y="977"/>
                  </a:cubicBezTo>
                  <a:cubicBezTo>
                    <a:pt x="904" y="1181"/>
                    <a:pt x="1048" y="1354"/>
                    <a:pt x="1248" y="1397"/>
                  </a:cubicBezTo>
                  <a:cubicBezTo>
                    <a:pt x="1248" y="1440"/>
                    <a:pt x="1248" y="1440"/>
                    <a:pt x="1248" y="1440"/>
                  </a:cubicBezTo>
                  <a:cubicBezTo>
                    <a:pt x="1230" y="1440"/>
                    <a:pt x="1216" y="1454"/>
                    <a:pt x="1216" y="1472"/>
                  </a:cubicBezTo>
                  <a:cubicBezTo>
                    <a:pt x="1216" y="1568"/>
                    <a:pt x="1216" y="1568"/>
                    <a:pt x="1216" y="1568"/>
                  </a:cubicBezTo>
                  <a:cubicBezTo>
                    <a:pt x="192" y="1568"/>
                    <a:pt x="192" y="1568"/>
                    <a:pt x="192" y="1568"/>
                  </a:cubicBezTo>
                  <a:cubicBezTo>
                    <a:pt x="192" y="320"/>
                    <a:pt x="192" y="320"/>
                    <a:pt x="192" y="320"/>
                  </a:cubicBezTo>
                  <a:cubicBezTo>
                    <a:pt x="384" y="320"/>
                    <a:pt x="384" y="320"/>
                    <a:pt x="384" y="320"/>
                  </a:cubicBezTo>
                  <a:cubicBezTo>
                    <a:pt x="384" y="384"/>
                    <a:pt x="384" y="384"/>
                    <a:pt x="384" y="384"/>
                  </a:cubicBezTo>
                  <a:cubicBezTo>
                    <a:pt x="384" y="419"/>
                    <a:pt x="413" y="448"/>
                    <a:pt x="448" y="448"/>
                  </a:cubicBezTo>
                  <a:lnTo>
                    <a:pt x="960" y="448"/>
                  </a:lnTo>
                  <a:close/>
                  <a:moveTo>
                    <a:pt x="96" y="1696"/>
                  </a:moveTo>
                  <a:cubicBezTo>
                    <a:pt x="78" y="1696"/>
                    <a:pt x="64" y="1682"/>
                    <a:pt x="64" y="1664"/>
                  </a:cubicBezTo>
                  <a:cubicBezTo>
                    <a:pt x="64" y="224"/>
                    <a:pt x="64" y="224"/>
                    <a:pt x="64" y="224"/>
                  </a:cubicBezTo>
                  <a:cubicBezTo>
                    <a:pt x="64" y="206"/>
                    <a:pt x="78" y="192"/>
                    <a:pt x="96" y="192"/>
                  </a:cubicBezTo>
                  <a:cubicBezTo>
                    <a:pt x="384" y="192"/>
                    <a:pt x="384" y="192"/>
                    <a:pt x="384" y="192"/>
                  </a:cubicBezTo>
                  <a:cubicBezTo>
                    <a:pt x="384" y="256"/>
                    <a:pt x="384" y="256"/>
                    <a:pt x="384" y="256"/>
                  </a:cubicBezTo>
                  <a:cubicBezTo>
                    <a:pt x="192" y="256"/>
                    <a:pt x="192" y="256"/>
                    <a:pt x="192" y="256"/>
                  </a:cubicBezTo>
                  <a:cubicBezTo>
                    <a:pt x="157" y="256"/>
                    <a:pt x="128" y="285"/>
                    <a:pt x="128" y="320"/>
                  </a:cubicBezTo>
                  <a:cubicBezTo>
                    <a:pt x="128" y="1568"/>
                    <a:pt x="128" y="1568"/>
                    <a:pt x="128" y="1568"/>
                  </a:cubicBezTo>
                  <a:cubicBezTo>
                    <a:pt x="128" y="1603"/>
                    <a:pt x="157" y="1632"/>
                    <a:pt x="192" y="1632"/>
                  </a:cubicBezTo>
                  <a:cubicBezTo>
                    <a:pt x="1216" y="1632"/>
                    <a:pt x="1216" y="1632"/>
                    <a:pt x="1216" y="1632"/>
                  </a:cubicBezTo>
                  <a:cubicBezTo>
                    <a:pt x="1216" y="1696"/>
                    <a:pt x="1216" y="1696"/>
                    <a:pt x="1216" y="1696"/>
                  </a:cubicBezTo>
                  <a:lnTo>
                    <a:pt x="96" y="1696"/>
                  </a:lnTo>
                  <a:close/>
                  <a:moveTo>
                    <a:pt x="1408" y="1792"/>
                  </a:moveTo>
                  <a:cubicBezTo>
                    <a:pt x="1408" y="1827"/>
                    <a:pt x="1379" y="1856"/>
                    <a:pt x="1344" y="1856"/>
                  </a:cubicBezTo>
                  <a:cubicBezTo>
                    <a:pt x="1309" y="1856"/>
                    <a:pt x="1280" y="1827"/>
                    <a:pt x="1280" y="1792"/>
                  </a:cubicBezTo>
                  <a:cubicBezTo>
                    <a:pt x="1280" y="1504"/>
                    <a:pt x="1280" y="1504"/>
                    <a:pt x="1280" y="1504"/>
                  </a:cubicBezTo>
                  <a:cubicBezTo>
                    <a:pt x="1408" y="1504"/>
                    <a:pt x="1408" y="1504"/>
                    <a:pt x="1408" y="1504"/>
                  </a:cubicBezTo>
                  <a:lnTo>
                    <a:pt x="1408" y="1792"/>
                  </a:lnTo>
                  <a:close/>
                  <a:moveTo>
                    <a:pt x="1376" y="1440"/>
                  </a:moveTo>
                  <a:cubicBezTo>
                    <a:pt x="1312" y="1440"/>
                    <a:pt x="1312" y="1440"/>
                    <a:pt x="1312" y="1440"/>
                  </a:cubicBezTo>
                  <a:cubicBezTo>
                    <a:pt x="1312" y="1406"/>
                    <a:pt x="1312" y="1406"/>
                    <a:pt x="1312" y="1406"/>
                  </a:cubicBezTo>
                  <a:cubicBezTo>
                    <a:pt x="1323" y="1407"/>
                    <a:pt x="1333" y="1408"/>
                    <a:pt x="1344" y="1408"/>
                  </a:cubicBezTo>
                  <a:cubicBezTo>
                    <a:pt x="1355" y="1408"/>
                    <a:pt x="1365" y="1407"/>
                    <a:pt x="1376" y="1406"/>
                  </a:cubicBezTo>
                  <a:lnTo>
                    <a:pt x="1376" y="144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81" name="Freeform 25">
              <a:extLst>
                <a:ext uri="{FF2B5EF4-FFF2-40B4-BE49-F238E27FC236}">
                  <a16:creationId xmlns:a16="http://schemas.microsoft.com/office/drawing/2014/main" id="{2135C67E-E01D-5733-4DF9-F1FF18E1C94D}"/>
                </a:ext>
              </a:extLst>
            </p:cNvPr>
            <p:cNvSpPr>
              <a:spLocks/>
            </p:cNvSpPr>
            <p:nvPr/>
          </p:nvSpPr>
          <p:spPr bwMode="auto">
            <a:xfrm>
              <a:off x="2584450" y="4625975"/>
              <a:ext cx="128588" cy="258763"/>
            </a:xfrm>
            <a:custGeom>
              <a:avLst/>
              <a:gdLst>
                <a:gd name="T0" fmla="*/ 0 w 320"/>
                <a:gd name="T1" fmla="*/ 320 h 640"/>
                <a:gd name="T2" fmla="*/ 320 w 320"/>
                <a:gd name="T3" fmla="*/ 640 h 640"/>
                <a:gd name="T4" fmla="*/ 320 w 320"/>
                <a:gd name="T5" fmla="*/ 576 h 640"/>
                <a:gd name="T6" fmla="*/ 64 w 320"/>
                <a:gd name="T7" fmla="*/ 320 h 640"/>
                <a:gd name="T8" fmla="*/ 320 w 320"/>
                <a:gd name="T9" fmla="*/ 64 h 640"/>
                <a:gd name="T10" fmla="*/ 320 w 320"/>
                <a:gd name="T11" fmla="*/ 0 h 640"/>
                <a:gd name="T12" fmla="*/ 0 w 320"/>
                <a:gd name="T13" fmla="*/ 320 h 640"/>
              </a:gdLst>
              <a:ahLst/>
              <a:cxnLst>
                <a:cxn ang="0">
                  <a:pos x="T0" y="T1"/>
                </a:cxn>
                <a:cxn ang="0">
                  <a:pos x="T2" y="T3"/>
                </a:cxn>
                <a:cxn ang="0">
                  <a:pos x="T4" y="T5"/>
                </a:cxn>
                <a:cxn ang="0">
                  <a:pos x="T6" y="T7"/>
                </a:cxn>
                <a:cxn ang="0">
                  <a:pos x="T8" y="T9"/>
                </a:cxn>
                <a:cxn ang="0">
                  <a:pos x="T10" y="T11"/>
                </a:cxn>
                <a:cxn ang="0">
                  <a:pos x="T12" y="T13"/>
                </a:cxn>
              </a:cxnLst>
              <a:rect l="0" t="0" r="r" b="b"/>
              <a:pathLst>
                <a:path w="320" h="640">
                  <a:moveTo>
                    <a:pt x="0" y="320"/>
                  </a:moveTo>
                  <a:cubicBezTo>
                    <a:pt x="0" y="497"/>
                    <a:pt x="143" y="640"/>
                    <a:pt x="320" y="640"/>
                  </a:cubicBezTo>
                  <a:cubicBezTo>
                    <a:pt x="320" y="576"/>
                    <a:pt x="320" y="576"/>
                    <a:pt x="320" y="576"/>
                  </a:cubicBezTo>
                  <a:cubicBezTo>
                    <a:pt x="179" y="576"/>
                    <a:pt x="64" y="461"/>
                    <a:pt x="64" y="320"/>
                  </a:cubicBezTo>
                  <a:cubicBezTo>
                    <a:pt x="64" y="179"/>
                    <a:pt x="179" y="64"/>
                    <a:pt x="320" y="64"/>
                  </a:cubicBezTo>
                  <a:cubicBezTo>
                    <a:pt x="320" y="0"/>
                    <a:pt x="320" y="0"/>
                    <a:pt x="320" y="0"/>
                  </a:cubicBezTo>
                  <a:cubicBezTo>
                    <a:pt x="143" y="0"/>
                    <a:pt x="0" y="143"/>
                    <a:pt x="0" y="32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82" name="Freeform 26">
              <a:extLst>
                <a:ext uri="{FF2B5EF4-FFF2-40B4-BE49-F238E27FC236}">
                  <a16:creationId xmlns:a16="http://schemas.microsoft.com/office/drawing/2014/main" id="{BC9BA7C6-6525-3843-5998-A98377C06E84}"/>
                </a:ext>
              </a:extLst>
            </p:cNvPr>
            <p:cNvSpPr>
              <a:spLocks noEditPoints="1"/>
            </p:cNvSpPr>
            <p:nvPr/>
          </p:nvSpPr>
          <p:spPr bwMode="auto">
            <a:xfrm>
              <a:off x="2298700" y="4591050"/>
              <a:ext cx="152400" cy="150813"/>
            </a:xfrm>
            <a:custGeom>
              <a:avLst/>
              <a:gdLst>
                <a:gd name="T0" fmla="*/ 0 w 376"/>
                <a:gd name="T1" fmla="*/ 85 h 373"/>
                <a:gd name="T2" fmla="*/ 0 w 376"/>
                <a:gd name="T3" fmla="*/ 341 h 373"/>
                <a:gd name="T4" fmla="*/ 32 w 376"/>
                <a:gd name="T5" fmla="*/ 373 h 373"/>
                <a:gd name="T6" fmla="*/ 288 w 376"/>
                <a:gd name="T7" fmla="*/ 373 h 373"/>
                <a:gd name="T8" fmla="*/ 320 w 376"/>
                <a:gd name="T9" fmla="*/ 341 h 373"/>
                <a:gd name="T10" fmla="*/ 320 w 376"/>
                <a:gd name="T11" fmla="*/ 107 h 373"/>
                <a:gd name="T12" fmla="*/ 376 w 376"/>
                <a:gd name="T13" fmla="*/ 42 h 373"/>
                <a:gd name="T14" fmla="*/ 328 w 376"/>
                <a:gd name="T15" fmla="*/ 0 h 373"/>
                <a:gd name="T16" fmla="*/ 282 w 376"/>
                <a:gd name="T17" fmla="*/ 53 h 373"/>
                <a:gd name="T18" fmla="*/ 32 w 376"/>
                <a:gd name="T19" fmla="*/ 53 h 373"/>
                <a:gd name="T20" fmla="*/ 0 w 376"/>
                <a:gd name="T21" fmla="*/ 85 h 373"/>
                <a:gd name="T22" fmla="*/ 64 w 376"/>
                <a:gd name="T23" fmla="*/ 117 h 373"/>
                <a:gd name="T24" fmla="*/ 228 w 376"/>
                <a:gd name="T25" fmla="*/ 117 h 373"/>
                <a:gd name="T26" fmla="*/ 158 w 376"/>
                <a:gd name="T27" fmla="*/ 198 h 373"/>
                <a:gd name="T28" fmla="*/ 119 w 376"/>
                <a:gd name="T29" fmla="*/ 158 h 373"/>
                <a:gd name="T30" fmla="*/ 73 w 376"/>
                <a:gd name="T31" fmla="*/ 204 h 373"/>
                <a:gd name="T32" fmla="*/ 137 w 376"/>
                <a:gd name="T33" fmla="*/ 268 h 373"/>
                <a:gd name="T34" fmla="*/ 160 w 376"/>
                <a:gd name="T35" fmla="*/ 277 h 373"/>
                <a:gd name="T36" fmla="*/ 161 w 376"/>
                <a:gd name="T37" fmla="*/ 277 h 373"/>
                <a:gd name="T38" fmla="*/ 184 w 376"/>
                <a:gd name="T39" fmla="*/ 266 h 373"/>
                <a:gd name="T40" fmla="*/ 256 w 376"/>
                <a:gd name="T41" fmla="*/ 182 h 373"/>
                <a:gd name="T42" fmla="*/ 256 w 376"/>
                <a:gd name="T43" fmla="*/ 309 h 373"/>
                <a:gd name="T44" fmla="*/ 64 w 376"/>
                <a:gd name="T45" fmla="*/ 309 h 373"/>
                <a:gd name="T46" fmla="*/ 64 w 376"/>
                <a:gd name="T47" fmla="*/ 117 h 3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76" h="373">
                  <a:moveTo>
                    <a:pt x="0" y="85"/>
                  </a:moveTo>
                  <a:cubicBezTo>
                    <a:pt x="0" y="341"/>
                    <a:pt x="0" y="341"/>
                    <a:pt x="0" y="341"/>
                  </a:cubicBezTo>
                  <a:cubicBezTo>
                    <a:pt x="0" y="359"/>
                    <a:pt x="14" y="373"/>
                    <a:pt x="32" y="373"/>
                  </a:cubicBezTo>
                  <a:cubicBezTo>
                    <a:pt x="288" y="373"/>
                    <a:pt x="288" y="373"/>
                    <a:pt x="288" y="373"/>
                  </a:cubicBezTo>
                  <a:cubicBezTo>
                    <a:pt x="306" y="373"/>
                    <a:pt x="320" y="359"/>
                    <a:pt x="320" y="341"/>
                  </a:cubicBezTo>
                  <a:cubicBezTo>
                    <a:pt x="320" y="107"/>
                    <a:pt x="320" y="107"/>
                    <a:pt x="320" y="107"/>
                  </a:cubicBezTo>
                  <a:cubicBezTo>
                    <a:pt x="376" y="42"/>
                    <a:pt x="376" y="42"/>
                    <a:pt x="376" y="42"/>
                  </a:cubicBezTo>
                  <a:cubicBezTo>
                    <a:pt x="328" y="0"/>
                    <a:pt x="328" y="0"/>
                    <a:pt x="328" y="0"/>
                  </a:cubicBezTo>
                  <a:cubicBezTo>
                    <a:pt x="282" y="53"/>
                    <a:pt x="282" y="53"/>
                    <a:pt x="282" y="53"/>
                  </a:cubicBezTo>
                  <a:cubicBezTo>
                    <a:pt x="32" y="53"/>
                    <a:pt x="32" y="53"/>
                    <a:pt x="32" y="53"/>
                  </a:cubicBezTo>
                  <a:cubicBezTo>
                    <a:pt x="14" y="53"/>
                    <a:pt x="0" y="67"/>
                    <a:pt x="0" y="85"/>
                  </a:cubicBezTo>
                  <a:close/>
                  <a:moveTo>
                    <a:pt x="64" y="117"/>
                  </a:moveTo>
                  <a:cubicBezTo>
                    <a:pt x="228" y="117"/>
                    <a:pt x="228" y="117"/>
                    <a:pt x="228" y="117"/>
                  </a:cubicBezTo>
                  <a:cubicBezTo>
                    <a:pt x="158" y="198"/>
                    <a:pt x="158" y="198"/>
                    <a:pt x="158" y="198"/>
                  </a:cubicBezTo>
                  <a:cubicBezTo>
                    <a:pt x="119" y="158"/>
                    <a:pt x="119" y="158"/>
                    <a:pt x="119" y="158"/>
                  </a:cubicBezTo>
                  <a:cubicBezTo>
                    <a:pt x="73" y="204"/>
                    <a:pt x="73" y="204"/>
                    <a:pt x="73" y="204"/>
                  </a:cubicBezTo>
                  <a:cubicBezTo>
                    <a:pt x="137" y="268"/>
                    <a:pt x="137" y="268"/>
                    <a:pt x="137" y="268"/>
                  </a:cubicBezTo>
                  <a:cubicBezTo>
                    <a:pt x="143" y="274"/>
                    <a:pt x="152" y="277"/>
                    <a:pt x="160" y="277"/>
                  </a:cubicBezTo>
                  <a:cubicBezTo>
                    <a:pt x="161" y="277"/>
                    <a:pt x="161" y="277"/>
                    <a:pt x="161" y="277"/>
                  </a:cubicBezTo>
                  <a:cubicBezTo>
                    <a:pt x="170" y="277"/>
                    <a:pt x="179" y="273"/>
                    <a:pt x="184" y="266"/>
                  </a:cubicBezTo>
                  <a:cubicBezTo>
                    <a:pt x="256" y="182"/>
                    <a:pt x="256" y="182"/>
                    <a:pt x="256" y="182"/>
                  </a:cubicBezTo>
                  <a:cubicBezTo>
                    <a:pt x="256" y="309"/>
                    <a:pt x="256" y="309"/>
                    <a:pt x="256" y="309"/>
                  </a:cubicBezTo>
                  <a:cubicBezTo>
                    <a:pt x="64" y="309"/>
                    <a:pt x="64" y="309"/>
                    <a:pt x="64" y="309"/>
                  </a:cubicBezTo>
                  <a:lnTo>
                    <a:pt x="64" y="11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83" name="Freeform 27">
              <a:extLst>
                <a:ext uri="{FF2B5EF4-FFF2-40B4-BE49-F238E27FC236}">
                  <a16:creationId xmlns:a16="http://schemas.microsoft.com/office/drawing/2014/main" id="{80C6A140-13C8-3A5B-8CF8-9FC011B5A7AD}"/>
                </a:ext>
              </a:extLst>
            </p:cNvPr>
            <p:cNvSpPr>
              <a:spLocks noEditPoints="1"/>
            </p:cNvSpPr>
            <p:nvPr/>
          </p:nvSpPr>
          <p:spPr bwMode="auto">
            <a:xfrm>
              <a:off x="2298700" y="4779963"/>
              <a:ext cx="152400" cy="152400"/>
            </a:xfrm>
            <a:custGeom>
              <a:avLst/>
              <a:gdLst>
                <a:gd name="T0" fmla="*/ 0 w 376"/>
                <a:gd name="T1" fmla="*/ 85 h 373"/>
                <a:gd name="T2" fmla="*/ 0 w 376"/>
                <a:gd name="T3" fmla="*/ 341 h 373"/>
                <a:gd name="T4" fmla="*/ 32 w 376"/>
                <a:gd name="T5" fmla="*/ 373 h 373"/>
                <a:gd name="T6" fmla="*/ 288 w 376"/>
                <a:gd name="T7" fmla="*/ 373 h 373"/>
                <a:gd name="T8" fmla="*/ 320 w 376"/>
                <a:gd name="T9" fmla="*/ 341 h 373"/>
                <a:gd name="T10" fmla="*/ 320 w 376"/>
                <a:gd name="T11" fmla="*/ 107 h 373"/>
                <a:gd name="T12" fmla="*/ 376 w 376"/>
                <a:gd name="T13" fmla="*/ 42 h 373"/>
                <a:gd name="T14" fmla="*/ 328 w 376"/>
                <a:gd name="T15" fmla="*/ 0 h 373"/>
                <a:gd name="T16" fmla="*/ 282 w 376"/>
                <a:gd name="T17" fmla="*/ 53 h 373"/>
                <a:gd name="T18" fmla="*/ 32 w 376"/>
                <a:gd name="T19" fmla="*/ 53 h 373"/>
                <a:gd name="T20" fmla="*/ 0 w 376"/>
                <a:gd name="T21" fmla="*/ 85 h 373"/>
                <a:gd name="T22" fmla="*/ 64 w 376"/>
                <a:gd name="T23" fmla="*/ 117 h 373"/>
                <a:gd name="T24" fmla="*/ 228 w 376"/>
                <a:gd name="T25" fmla="*/ 117 h 373"/>
                <a:gd name="T26" fmla="*/ 158 w 376"/>
                <a:gd name="T27" fmla="*/ 198 h 373"/>
                <a:gd name="T28" fmla="*/ 119 w 376"/>
                <a:gd name="T29" fmla="*/ 158 h 373"/>
                <a:gd name="T30" fmla="*/ 73 w 376"/>
                <a:gd name="T31" fmla="*/ 204 h 373"/>
                <a:gd name="T32" fmla="*/ 137 w 376"/>
                <a:gd name="T33" fmla="*/ 268 h 373"/>
                <a:gd name="T34" fmla="*/ 160 w 376"/>
                <a:gd name="T35" fmla="*/ 277 h 373"/>
                <a:gd name="T36" fmla="*/ 161 w 376"/>
                <a:gd name="T37" fmla="*/ 277 h 373"/>
                <a:gd name="T38" fmla="*/ 184 w 376"/>
                <a:gd name="T39" fmla="*/ 266 h 373"/>
                <a:gd name="T40" fmla="*/ 256 w 376"/>
                <a:gd name="T41" fmla="*/ 182 h 373"/>
                <a:gd name="T42" fmla="*/ 256 w 376"/>
                <a:gd name="T43" fmla="*/ 309 h 373"/>
                <a:gd name="T44" fmla="*/ 64 w 376"/>
                <a:gd name="T45" fmla="*/ 309 h 373"/>
                <a:gd name="T46" fmla="*/ 64 w 376"/>
                <a:gd name="T47" fmla="*/ 117 h 3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76" h="373">
                  <a:moveTo>
                    <a:pt x="0" y="85"/>
                  </a:moveTo>
                  <a:cubicBezTo>
                    <a:pt x="0" y="341"/>
                    <a:pt x="0" y="341"/>
                    <a:pt x="0" y="341"/>
                  </a:cubicBezTo>
                  <a:cubicBezTo>
                    <a:pt x="0" y="359"/>
                    <a:pt x="14" y="373"/>
                    <a:pt x="32" y="373"/>
                  </a:cubicBezTo>
                  <a:cubicBezTo>
                    <a:pt x="288" y="373"/>
                    <a:pt x="288" y="373"/>
                    <a:pt x="288" y="373"/>
                  </a:cubicBezTo>
                  <a:cubicBezTo>
                    <a:pt x="306" y="373"/>
                    <a:pt x="320" y="359"/>
                    <a:pt x="320" y="341"/>
                  </a:cubicBezTo>
                  <a:cubicBezTo>
                    <a:pt x="320" y="107"/>
                    <a:pt x="320" y="107"/>
                    <a:pt x="320" y="107"/>
                  </a:cubicBezTo>
                  <a:cubicBezTo>
                    <a:pt x="376" y="42"/>
                    <a:pt x="376" y="42"/>
                    <a:pt x="376" y="42"/>
                  </a:cubicBezTo>
                  <a:cubicBezTo>
                    <a:pt x="328" y="0"/>
                    <a:pt x="328" y="0"/>
                    <a:pt x="328" y="0"/>
                  </a:cubicBezTo>
                  <a:cubicBezTo>
                    <a:pt x="282" y="53"/>
                    <a:pt x="282" y="53"/>
                    <a:pt x="282" y="53"/>
                  </a:cubicBezTo>
                  <a:cubicBezTo>
                    <a:pt x="32" y="53"/>
                    <a:pt x="32" y="53"/>
                    <a:pt x="32" y="53"/>
                  </a:cubicBezTo>
                  <a:cubicBezTo>
                    <a:pt x="14" y="53"/>
                    <a:pt x="0" y="67"/>
                    <a:pt x="0" y="85"/>
                  </a:cubicBezTo>
                  <a:close/>
                  <a:moveTo>
                    <a:pt x="64" y="117"/>
                  </a:moveTo>
                  <a:cubicBezTo>
                    <a:pt x="228" y="117"/>
                    <a:pt x="228" y="117"/>
                    <a:pt x="228" y="117"/>
                  </a:cubicBezTo>
                  <a:cubicBezTo>
                    <a:pt x="158" y="198"/>
                    <a:pt x="158" y="198"/>
                    <a:pt x="158" y="198"/>
                  </a:cubicBezTo>
                  <a:cubicBezTo>
                    <a:pt x="119" y="158"/>
                    <a:pt x="119" y="158"/>
                    <a:pt x="119" y="158"/>
                  </a:cubicBezTo>
                  <a:cubicBezTo>
                    <a:pt x="73" y="204"/>
                    <a:pt x="73" y="204"/>
                    <a:pt x="73" y="204"/>
                  </a:cubicBezTo>
                  <a:cubicBezTo>
                    <a:pt x="137" y="268"/>
                    <a:pt x="137" y="268"/>
                    <a:pt x="137" y="268"/>
                  </a:cubicBezTo>
                  <a:cubicBezTo>
                    <a:pt x="143" y="274"/>
                    <a:pt x="152" y="277"/>
                    <a:pt x="160" y="277"/>
                  </a:cubicBezTo>
                  <a:cubicBezTo>
                    <a:pt x="161" y="277"/>
                    <a:pt x="161" y="277"/>
                    <a:pt x="161" y="277"/>
                  </a:cubicBezTo>
                  <a:cubicBezTo>
                    <a:pt x="170" y="277"/>
                    <a:pt x="179" y="273"/>
                    <a:pt x="184" y="266"/>
                  </a:cubicBezTo>
                  <a:cubicBezTo>
                    <a:pt x="256" y="182"/>
                    <a:pt x="256" y="182"/>
                    <a:pt x="256" y="182"/>
                  </a:cubicBezTo>
                  <a:cubicBezTo>
                    <a:pt x="256" y="309"/>
                    <a:pt x="256" y="309"/>
                    <a:pt x="256" y="309"/>
                  </a:cubicBezTo>
                  <a:cubicBezTo>
                    <a:pt x="64" y="309"/>
                    <a:pt x="64" y="309"/>
                    <a:pt x="64" y="309"/>
                  </a:cubicBezTo>
                  <a:lnTo>
                    <a:pt x="64" y="11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grpSp>
      <p:sp>
        <p:nvSpPr>
          <p:cNvPr id="84" name="Inhaltsplatzhalter 4">
            <a:extLst>
              <a:ext uri="{FF2B5EF4-FFF2-40B4-BE49-F238E27FC236}">
                <a16:creationId xmlns:a16="http://schemas.microsoft.com/office/drawing/2014/main" id="{112F91A0-B919-C1F0-4013-5A7DE3AC6E21}"/>
              </a:ext>
            </a:extLst>
          </p:cNvPr>
          <p:cNvSpPr txBox="1">
            <a:spLocks/>
          </p:cNvSpPr>
          <p:nvPr/>
        </p:nvSpPr>
        <p:spPr>
          <a:xfrm>
            <a:off x="2083117" y="3331839"/>
            <a:ext cx="3632089" cy="704232"/>
          </a:xfrm>
          <a:prstGeom prst="rect">
            <a:avLst/>
          </a:prstGeom>
        </p:spPr>
        <p:txBody>
          <a:bodyPr wrap="square" lIns="0" tIns="0" rIns="0" bIns="0" anchor="ctr">
            <a:spAutoFit/>
          </a:bodyPr>
          <a:lstStyle>
            <a:lvl1pPr marL="272967" indent="-272967" algn="l" defTabSz="914127"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98" indent="-272967" algn="l" defTabSz="914127"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64" indent="-177748" algn="l" defTabSz="914127"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256" indent="-177748"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335" indent="-179335"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847"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0910"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972"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034"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nSpc>
                <a:spcPct val="120000"/>
              </a:lnSpc>
              <a:buNone/>
            </a:pPr>
            <a:r>
              <a:rPr lang="en-US" sz="2000" b="1" dirty="0">
                <a:solidFill>
                  <a:schemeClr val="accent4"/>
                </a:solidFill>
                <a:latin typeface="Arial Nova Light" panose="020B0304020202020204" pitchFamily="34" charset="0"/>
              </a:rPr>
              <a:t>Identify Gaps and Challenges</a:t>
            </a:r>
            <a:br>
              <a:rPr lang="en-US" sz="2000" b="1" dirty="0">
                <a:solidFill>
                  <a:schemeClr val="accent4"/>
                </a:solidFill>
                <a:latin typeface="Arial Nova Light" panose="020B0304020202020204" pitchFamily="34" charset="0"/>
              </a:rPr>
            </a:br>
            <a:endParaRPr lang="en-US" sz="2000" dirty="0">
              <a:solidFill>
                <a:schemeClr val="tx1"/>
              </a:solidFill>
              <a:latin typeface="Arial Nova Light" panose="020B0304020202020204" pitchFamily="34" charset="0"/>
            </a:endParaRPr>
          </a:p>
        </p:txBody>
      </p:sp>
      <p:sp>
        <p:nvSpPr>
          <p:cNvPr id="88" name="Freeform: Shape 87">
            <a:extLst>
              <a:ext uri="{FF2B5EF4-FFF2-40B4-BE49-F238E27FC236}">
                <a16:creationId xmlns:a16="http://schemas.microsoft.com/office/drawing/2014/main" id="{5CF98626-8472-8394-0ABC-817F2BE26C33}"/>
              </a:ext>
            </a:extLst>
          </p:cNvPr>
          <p:cNvSpPr/>
          <p:nvPr/>
        </p:nvSpPr>
        <p:spPr>
          <a:xfrm>
            <a:off x="6386321" y="1681922"/>
            <a:ext cx="1102416" cy="1145370"/>
          </a:xfrm>
          <a:custGeom>
            <a:avLst/>
            <a:gdLst>
              <a:gd name="connsiteX0" fmla="*/ 0 w 1201996"/>
              <a:gd name="connsiteY0" fmla="*/ 600998 h 1201996"/>
              <a:gd name="connsiteX1" fmla="*/ 600998 w 1201996"/>
              <a:gd name="connsiteY1" fmla="*/ 0 h 1201996"/>
              <a:gd name="connsiteX2" fmla="*/ 1201996 w 1201996"/>
              <a:gd name="connsiteY2" fmla="*/ 600998 h 1201996"/>
              <a:gd name="connsiteX3" fmla="*/ 600998 w 1201996"/>
              <a:gd name="connsiteY3" fmla="*/ 1201996 h 1201996"/>
              <a:gd name="connsiteX4" fmla="*/ 0 w 1201996"/>
              <a:gd name="connsiteY4" fmla="*/ 600998 h 12019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01996" h="1201996">
                <a:moveTo>
                  <a:pt x="0" y="600998"/>
                </a:moveTo>
                <a:cubicBezTo>
                  <a:pt x="0" y="269076"/>
                  <a:pt x="269076" y="0"/>
                  <a:pt x="600998" y="0"/>
                </a:cubicBezTo>
                <a:cubicBezTo>
                  <a:pt x="932920" y="0"/>
                  <a:pt x="1201996" y="269076"/>
                  <a:pt x="1201996" y="600998"/>
                </a:cubicBezTo>
                <a:cubicBezTo>
                  <a:pt x="1201996" y="932920"/>
                  <a:pt x="932920" y="1201996"/>
                  <a:pt x="600998" y="1201996"/>
                </a:cubicBezTo>
                <a:cubicBezTo>
                  <a:pt x="269076" y="1201996"/>
                  <a:pt x="0" y="932920"/>
                  <a:pt x="0" y="600998"/>
                </a:cubicBezTo>
                <a:close/>
              </a:path>
            </a:pathLst>
          </a:custGeom>
          <a:solidFill>
            <a:srgbClr val="C00000"/>
          </a:solidFill>
          <a:ln>
            <a:solidFill>
              <a:schemeClr val="accent3"/>
            </a:solid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43927" tIns="143927" rIns="143927" bIns="143927" numCol="1" spcCol="1270" anchor="ctr" anchorCtr="0">
            <a:noAutofit/>
          </a:bodyPr>
          <a:lstStyle/>
          <a:p>
            <a:pPr algn="ctr" defTabSz="833438">
              <a:lnSpc>
                <a:spcPct val="90000"/>
              </a:lnSpc>
              <a:spcBef>
                <a:spcPct val="0"/>
              </a:spcBef>
              <a:spcAft>
                <a:spcPct val="35000"/>
              </a:spcAft>
            </a:pPr>
            <a:endParaRPr lang="en-US" sz="2400"/>
          </a:p>
        </p:txBody>
      </p:sp>
      <p:sp>
        <p:nvSpPr>
          <p:cNvPr id="89" name="Freeform 10">
            <a:extLst>
              <a:ext uri="{FF2B5EF4-FFF2-40B4-BE49-F238E27FC236}">
                <a16:creationId xmlns:a16="http://schemas.microsoft.com/office/drawing/2014/main" id="{AB9C38FF-6FB9-49D0-38EF-CEAB8C7E260A}"/>
              </a:ext>
            </a:extLst>
          </p:cNvPr>
          <p:cNvSpPr>
            <a:spLocks noEditPoints="1"/>
          </p:cNvSpPr>
          <p:nvPr/>
        </p:nvSpPr>
        <p:spPr bwMode="auto">
          <a:xfrm>
            <a:off x="6699275" y="2006527"/>
            <a:ext cx="528645" cy="639058"/>
          </a:xfrm>
          <a:custGeom>
            <a:avLst/>
            <a:gdLst>
              <a:gd name="T0" fmla="*/ 5108 w 5173"/>
              <a:gd name="T1" fmla="*/ 1564 h 6020"/>
              <a:gd name="T2" fmla="*/ 5101 w 5173"/>
              <a:gd name="T3" fmla="*/ 1105 h 6020"/>
              <a:gd name="T4" fmla="*/ 4886 w 5173"/>
              <a:gd name="T5" fmla="*/ 890 h 6020"/>
              <a:gd name="T6" fmla="*/ 2741 w 5173"/>
              <a:gd name="T7" fmla="*/ 79 h 6020"/>
              <a:gd name="T8" fmla="*/ 2439 w 5173"/>
              <a:gd name="T9" fmla="*/ 79 h 6020"/>
              <a:gd name="T10" fmla="*/ 294 w 5173"/>
              <a:gd name="T11" fmla="*/ 890 h 6020"/>
              <a:gd name="T12" fmla="*/ 79 w 5173"/>
              <a:gd name="T13" fmla="*/ 1105 h 6020"/>
              <a:gd name="T14" fmla="*/ 72 w 5173"/>
              <a:gd name="T15" fmla="*/ 1564 h 6020"/>
              <a:gd name="T16" fmla="*/ 2518 w 5173"/>
              <a:gd name="T17" fmla="*/ 6006 h 6020"/>
              <a:gd name="T18" fmla="*/ 2590 w 5173"/>
              <a:gd name="T19" fmla="*/ 6020 h 6020"/>
              <a:gd name="T20" fmla="*/ 2662 w 5173"/>
              <a:gd name="T21" fmla="*/ 6006 h 6020"/>
              <a:gd name="T22" fmla="*/ 5108 w 5173"/>
              <a:gd name="T23" fmla="*/ 1564 h 6020"/>
              <a:gd name="T24" fmla="*/ 2418 w 5173"/>
              <a:gd name="T25" fmla="*/ 3652 h 6020"/>
              <a:gd name="T26" fmla="*/ 2267 w 5173"/>
              <a:gd name="T27" fmla="*/ 3710 h 6020"/>
              <a:gd name="T28" fmla="*/ 2260 w 5173"/>
              <a:gd name="T29" fmla="*/ 3710 h 6020"/>
              <a:gd name="T30" fmla="*/ 2109 w 5173"/>
              <a:gd name="T31" fmla="*/ 3638 h 6020"/>
              <a:gd name="T32" fmla="*/ 1442 w 5173"/>
              <a:gd name="T33" fmla="*/ 2899 h 6020"/>
              <a:gd name="T34" fmla="*/ 1765 w 5173"/>
              <a:gd name="T35" fmla="*/ 2612 h 6020"/>
              <a:gd name="T36" fmla="*/ 2289 w 5173"/>
              <a:gd name="T37" fmla="*/ 3193 h 6020"/>
              <a:gd name="T38" fmla="*/ 3451 w 5173"/>
              <a:gd name="T39" fmla="*/ 2088 h 6020"/>
              <a:gd name="T40" fmla="*/ 3745 w 5173"/>
              <a:gd name="T41" fmla="*/ 2404 h 6020"/>
              <a:gd name="T42" fmla="*/ 2418 w 5173"/>
              <a:gd name="T43" fmla="*/ 3652 h 60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173" h="6020">
                <a:moveTo>
                  <a:pt x="5108" y="1564"/>
                </a:moveTo>
                <a:cubicBezTo>
                  <a:pt x="5101" y="1407"/>
                  <a:pt x="5101" y="1256"/>
                  <a:pt x="5101" y="1105"/>
                </a:cubicBezTo>
                <a:cubicBezTo>
                  <a:pt x="5101" y="983"/>
                  <a:pt x="5008" y="890"/>
                  <a:pt x="4886" y="890"/>
                </a:cubicBezTo>
                <a:cubicBezTo>
                  <a:pt x="3989" y="890"/>
                  <a:pt x="3308" y="632"/>
                  <a:pt x="2741" y="79"/>
                </a:cubicBezTo>
                <a:cubicBezTo>
                  <a:pt x="2655" y="0"/>
                  <a:pt x="2526" y="0"/>
                  <a:pt x="2439" y="79"/>
                </a:cubicBezTo>
                <a:cubicBezTo>
                  <a:pt x="1873" y="632"/>
                  <a:pt x="1191" y="890"/>
                  <a:pt x="294" y="890"/>
                </a:cubicBezTo>
                <a:cubicBezTo>
                  <a:pt x="172" y="890"/>
                  <a:pt x="79" y="983"/>
                  <a:pt x="79" y="1105"/>
                </a:cubicBezTo>
                <a:cubicBezTo>
                  <a:pt x="79" y="1256"/>
                  <a:pt x="79" y="1407"/>
                  <a:pt x="72" y="1564"/>
                </a:cubicBezTo>
                <a:cubicBezTo>
                  <a:pt x="43" y="3071"/>
                  <a:pt x="0" y="5137"/>
                  <a:pt x="2518" y="6006"/>
                </a:cubicBezTo>
                <a:cubicBezTo>
                  <a:pt x="2590" y="6020"/>
                  <a:pt x="2590" y="6020"/>
                  <a:pt x="2590" y="6020"/>
                </a:cubicBezTo>
                <a:cubicBezTo>
                  <a:pt x="2662" y="6006"/>
                  <a:pt x="2662" y="6006"/>
                  <a:pt x="2662" y="6006"/>
                </a:cubicBezTo>
                <a:cubicBezTo>
                  <a:pt x="5173" y="5137"/>
                  <a:pt x="5137" y="3078"/>
                  <a:pt x="5108" y="1564"/>
                </a:cubicBezTo>
                <a:close/>
                <a:moveTo>
                  <a:pt x="2418" y="3652"/>
                </a:moveTo>
                <a:cubicBezTo>
                  <a:pt x="2375" y="3688"/>
                  <a:pt x="2325" y="3710"/>
                  <a:pt x="2267" y="3710"/>
                </a:cubicBezTo>
                <a:cubicBezTo>
                  <a:pt x="2260" y="3710"/>
                  <a:pt x="2260" y="3710"/>
                  <a:pt x="2260" y="3710"/>
                </a:cubicBezTo>
                <a:cubicBezTo>
                  <a:pt x="2203" y="3710"/>
                  <a:pt x="2145" y="3681"/>
                  <a:pt x="2109" y="3638"/>
                </a:cubicBezTo>
                <a:cubicBezTo>
                  <a:pt x="1442" y="2899"/>
                  <a:pt x="1442" y="2899"/>
                  <a:pt x="1442" y="2899"/>
                </a:cubicBezTo>
                <a:cubicBezTo>
                  <a:pt x="1765" y="2612"/>
                  <a:pt x="1765" y="2612"/>
                  <a:pt x="1765" y="2612"/>
                </a:cubicBezTo>
                <a:cubicBezTo>
                  <a:pt x="2289" y="3193"/>
                  <a:pt x="2289" y="3193"/>
                  <a:pt x="2289" y="3193"/>
                </a:cubicBezTo>
                <a:cubicBezTo>
                  <a:pt x="3451" y="2088"/>
                  <a:pt x="3451" y="2088"/>
                  <a:pt x="3451" y="2088"/>
                </a:cubicBezTo>
                <a:cubicBezTo>
                  <a:pt x="3745" y="2404"/>
                  <a:pt x="3745" y="2404"/>
                  <a:pt x="3745" y="2404"/>
                </a:cubicBezTo>
                <a:lnTo>
                  <a:pt x="2418" y="3652"/>
                </a:lnTo>
                <a:close/>
              </a:path>
            </a:pathLst>
          </a:custGeom>
          <a:solidFill>
            <a:schemeClr val="accent3"/>
          </a:solidFill>
          <a:ln>
            <a:noFill/>
          </a:ln>
        </p:spPr>
        <p:txBody>
          <a:bodyPr vert="horz" wrap="square" lIns="68580" tIns="34290" rIns="68580" bIns="34290" numCol="1" anchor="t" anchorCtr="0" compatLnSpc="1">
            <a:prstTxWarp prst="textNoShape">
              <a:avLst/>
            </a:prstTxWarp>
          </a:bodyPr>
          <a:lstStyle/>
          <a:p>
            <a:endParaRPr lang="en-US" sz="1600"/>
          </a:p>
        </p:txBody>
      </p:sp>
      <p:sp>
        <p:nvSpPr>
          <p:cNvPr id="90" name="Inhaltsplatzhalter 4">
            <a:extLst>
              <a:ext uri="{FF2B5EF4-FFF2-40B4-BE49-F238E27FC236}">
                <a16:creationId xmlns:a16="http://schemas.microsoft.com/office/drawing/2014/main" id="{A6C18802-56F4-796C-43EE-18294F065529}"/>
              </a:ext>
            </a:extLst>
          </p:cNvPr>
          <p:cNvSpPr txBox="1">
            <a:spLocks/>
          </p:cNvSpPr>
          <p:nvPr/>
        </p:nvSpPr>
        <p:spPr>
          <a:xfrm>
            <a:off x="7778107" y="2034437"/>
            <a:ext cx="3736106" cy="704232"/>
          </a:xfrm>
          <a:prstGeom prst="rect">
            <a:avLst/>
          </a:prstGeom>
        </p:spPr>
        <p:txBody>
          <a:bodyPr wrap="square" lIns="0" tIns="0" rIns="0" bIns="0" anchor="ctr">
            <a:spAutoFit/>
          </a:bodyPr>
          <a:lstStyle>
            <a:lvl1pPr marL="272967" indent="-272967" algn="l" defTabSz="914127"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98" indent="-272967" algn="l" defTabSz="914127"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64" indent="-177748" algn="l" defTabSz="914127"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256" indent="-177748"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335" indent="-179335"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847"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0910"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972"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034"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nSpc>
                <a:spcPct val="120000"/>
              </a:lnSpc>
              <a:buNone/>
            </a:pPr>
            <a:r>
              <a:rPr lang="en-US" sz="2000" b="1" dirty="0">
                <a:solidFill>
                  <a:srgbClr val="C00000"/>
                </a:solidFill>
                <a:latin typeface="Arial Nova Light" panose="020B0304020202020204" pitchFamily="34" charset="0"/>
              </a:rPr>
              <a:t>Enhance Security &amp; Compliance</a:t>
            </a:r>
            <a:br>
              <a:rPr lang="en-US" sz="2000" b="1" dirty="0">
                <a:solidFill>
                  <a:schemeClr val="tx1">
                    <a:lumMod val="75000"/>
                    <a:lumOff val="25000"/>
                  </a:schemeClr>
                </a:solidFill>
                <a:latin typeface="Arial Nova Light" panose="020B0304020202020204" pitchFamily="34" charset="0"/>
              </a:rPr>
            </a:br>
            <a:endParaRPr lang="en-US" sz="2000" dirty="0">
              <a:solidFill>
                <a:schemeClr val="tx1"/>
              </a:solidFill>
              <a:latin typeface="Arial Nova Light" panose="020B0304020202020204" pitchFamily="34" charset="0"/>
            </a:endParaRPr>
          </a:p>
        </p:txBody>
      </p:sp>
      <p:sp>
        <p:nvSpPr>
          <p:cNvPr id="91" name="Freeform: Shape 90">
            <a:extLst>
              <a:ext uri="{FF2B5EF4-FFF2-40B4-BE49-F238E27FC236}">
                <a16:creationId xmlns:a16="http://schemas.microsoft.com/office/drawing/2014/main" id="{6C5789F7-EA62-BADE-E1F4-58591CA2253D}"/>
              </a:ext>
            </a:extLst>
          </p:cNvPr>
          <p:cNvSpPr/>
          <p:nvPr/>
        </p:nvSpPr>
        <p:spPr>
          <a:xfrm>
            <a:off x="674157" y="4503060"/>
            <a:ext cx="1102416" cy="1145370"/>
          </a:xfrm>
          <a:custGeom>
            <a:avLst/>
            <a:gdLst>
              <a:gd name="connsiteX0" fmla="*/ 0 w 1201996"/>
              <a:gd name="connsiteY0" fmla="*/ 600998 h 1201996"/>
              <a:gd name="connsiteX1" fmla="*/ 600998 w 1201996"/>
              <a:gd name="connsiteY1" fmla="*/ 0 h 1201996"/>
              <a:gd name="connsiteX2" fmla="*/ 1201996 w 1201996"/>
              <a:gd name="connsiteY2" fmla="*/ 600998 h 1201996"/>
              <a:gd name="connsiteX3" fmla="*/ 600998 w 1201996"/>
              <a:gd name="connsiteY3" fmla="*/ 1201996 h 1201996"/>
              <a:gd name="connsiteX4" fmla="*/ 0 w 1201996"/>
              <a:gd name="connsiteY4" fmla="*/ 600998 h 12019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01996" h="1201996">
                <a:moveTo>
                  <a:pt x="0" y="600998"/>
                </a:moveTo>
                <a:cubicBezTo>
                  <a:pt x="0" y="269076"/>
                  <a:pt x="269076" y="0"/>
                  <a:pt x="600998" y="0"/>
                </a:cubicBezTo>
                <a:cubicBezTo>
                  <a:pt x="932920" y="0"/>
                  <a:pt x="1201996" y="269076"/>
                  <a:pt x="1201996" y="600998"/>
                </a:cubicBezTo>
                <a:cubicBezTo>
                  <a:pt x="1201996" y="932920"/>
                  <a:pt x="932920" y="1201996"/>
                  <a:pt x="600998" y="1201996"/>
                </a:cubicBezTo>
                <a:cubicBezTo>
                  <a:pt x="269076" y="1201996"/>
                  <a:pt x="0" y="932920"/>
                  <a:pt x="0" y="600998"/>
                </a:cubicBezTo>
                <a:close/>
              </a:path>
            </a:pathLst>
          </a:custGeom>
          <a:solidFill>
            <a:schemeClr val="bg1"/>
          </a:solidFill>
          <a:ln>
            <a:solidFill>
              <a:schemeClr val="accent5"/>
            </a:solid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43927" tIns="143927" rIns="143927" bIns="143927" numCol="1" spcCol="1270" anchor="ctr" anchorCtr="0">
            <a:noAutofit/>
          </a:bodyPr>
          <a:lstStyle/>
          <a:p>
            <a:pPr algn="ctr" defTabSz="833438">
              <a:lnSpc>
                <a:spcPct val="90000"/>
              </a:lnSpc>
              <a:spcBef>
                <a:spcPct val="0"/>
              </a:spcBef>
              <a:spcAft>
                <a:spcPct val="35000"/>
              </a:spcAft>
            </a:pPr>
            <a:endParaRPr lang="en-US" sz="2400"/>
          </a:p>
        </p:txBody>
      </p:sp>
      <p:grpSp>
        <p:nvGrpSpPr>
          <p:cNvPr id="92" name="Group 91">
            <a:extLst>
              <a:ext uri="{FF2B5EF4-FFF2-40B4-BE49-F238E27FC236}">
                <a16:creationId xmlns:a16="http://schemas.microsoft.com/office/drawing/2014/main" id="{388D8189-BC65-361F-47D4-8F1D28B839E3}"/>
              </a:ext>
            </a:extLst>
          </p:cNvPr>
          <p:cNvGrpSpPr/>
          <p:nvPr/>
        </p:nvGrpSpPr>
        <p:grpSpPr>
          <a:xfrm>
            <a:off x="882040" y="4766651"/>
            <a:ext cx="572889" cy="618187"/>
            <a:chOff x="7010400" y="3268663"/>
            <a:chExt cx="863600" cy="896937"/>
          </a:xfrm>
          <a:solidFill>
            <a:schemeClr val="accent5"/>
          </a:solidFill>
        </p:grpSpPr>
        <p:sp>
          <p:nvSpPr>
            <p:cNvPr id="93" name="Freeform 18">
              <a:extLst>
                <a:ext uri="{FF2B5EF4-FFF2-40B4-BE49-F238E27FC236}">
                  <a16:creationId xmlns:a16="http://schemas.microsoft.com/office/drawing/2014/main" id="{E69AD041-8D4D-B5A9-A4D2-D4C1085F7BDB}"/>
                </a:ext>
              </a:extLst>
            </p:cNvPr>
            <p:cNvSpPr>
              <a:spLocks/>
            </p:cNvSpPr>
            <p:nvPr/>
          </p:nvSpPr>
          <p:spPr bwMode="auto">
            <a:xfrm>
              <a:off x="7265988" y="3959225"/>
              <a:ext cx="354013" cy="206375"/>
            </a:xfrm>
            <a:custGeom>
              <a:avLst/>
              <a:gdLst>
                <a:gd name="T0" fmla="*/ 0 w 2460"/>
                <a:gd name="T1" fmla="*/ 0 h 1430"/>
                <a:gd name="T2" fmla="*/ 0 w 2460"/>
                <a:gd name="T3" fmla="*/ 176 h 1430"/>
                <a:gd name="T4" fmla="*/ 366 w 2460"/>
                <a:gd name="T5" fmla="*/ 676 h 1430"/>
                <a:gd name="T6" fmla="*/ 1230 w 2460"/>
                <a:gd name="T7" fmla="*/ 1430 h 1430"/>
                <a:gd name="T8" fmla="*/ 2094 w 2460"/>
                <a:gd name="T9" fmla="*/ 676 h 1430"/>
                <a:gd name="T10" fmla="*/ 2460 w 2460"/>
                <a:gd name="T11" fmla="*/ 176 h 1430"/>
                <a:gd name="T12" fmla="*/ 2460 w 2460"/>
                <a:gd name="T13" fmla="*/ 0 h 1430"/>
                <a:gd name="T14" fmla="*/ 0 w 2460"/>
                <a:gd name="T15" fmla="*/ 0 h 143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460" h="1430">
                  <a:moveTo>
                    <a:pt x="0" y="0"/>
                  </a:moveTo>
                  <a:cubicBezTo>
                    <a:pt x="0" y="176"/>
                    <a:pt x="0" y="176"/>
                    <a:pt x="0" y="176"/>
                  </a:cubicBezTo>
                  <a:cubicBezTo>
                    <a:pt x="0" y="410"/>
                    <a:pt x="154" y="607"/>
                    <a:pt x="366" y="676"/>
                  </a:cubicBezTo>
                  <a:cubicBezTo>
                    <a:pt x="437" y="1090"/>
                    <a:pt x="796" y="1430"/>
                    <a:pt x="1230" y="1430"/>
                  </a:cubicBezTo>
                  <a:cubicBezTo>
                    <a:pt x="1664" y="1430"/>
                    <a:pt x="2023" y="1090"/>
                    <a:pt x="2094" y="676"/>
                  </a:cubicBezTo>
                  <a:cubicBezTo>
                    <a:pt x="2306" y="607"/>
                    <a:pt x="2460" y="410"/>
                    <a:pt x="2460" y="176"/>
                  </a:cubicBezTo>
                  <a:cubicBezTo>
                    <a:pt x="2460" y="0"/>
                    <a:pt x="2460" y="0"/>
                    <a:pt x="2460" y="0"/>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600"/>
            </a:p>
          </p:txBody>
        </p:sp>
        <p:sp>
          <p:nvSpPr>
            <p:cNvPr id="94" name="Freeform 19">
              <a:extLst>
                <a:ext uri="{FF2B5EF4-FFF2-40B4-BE49-F238E27FC236}">
                  <a16:creationId xmlns:a16="http://schemas.microsoft.com/office/drawing/2014/main" id="{253066D6-A758-A6CB-D35A-0B6D534B5CE1}"/>
                </a:ext>
              </a:extLst>
            </p:cNvPr>
            <p:cNvSpPr>
              <a:spLocks noEditPoints="1"/>
            </p:cNvSpPr>
            <p:nvPr/>
          </p:nvSpPr>
          <p:spPr bwMode="auto">
            <a:xfrm>
              <a:off x="7124700" y="3268663"/>
              <a:ext cx="622300" cy="641350"/>
            </a:xfrm>
            <a:custGeom>
              <a:avLst/>
              <a:gdLst>
                <a:gd name="T0" fmla="*/ 1751 w 4325"/>
                <a:gd name="T1" fmla="*/ 281 h 4453"/>
                <a:gd name="T2" fmla="*/ 143 w 4325"/>
                <a:gd name="T3" fmla="*/ 1884 h 4453"/>
                <a:gd name="T4" fmla="*/ 627 w 4325"/>
                <a:gd name="T5" fmla="*/ 3743 h 4453"/>
                <a:gd name="T6" fmla="*/ 957 w 4325"/>
                <a:gd name="T7" fmla="*/ 4453 h 4453"/>
                <a:gd name="T8" fmla="*/ 3452 w 4325"/>
                <a:gd name="T9" fmla="*/ 4453 h 4453"/>
                <a:gd name="T10" fmla="*/ 3791 w 4325"/>
                <a:gd name="T11" fmla="*/ 3731 h 4453"/>
                <a:gd name="T12" fmla="*/ 4325 w 4325"/>
                <a:gd name="T13" fmla="*/ 2343 h 4453"/>
                <a:gd name="T14" fmla="*/ 1751 w 4325"/>
                <a:gd name="T15" fmla="*/ 281 h 4453"/>
                <a:gd name="T16" fmla="*/ 3434 w 4325"/>
                <a:gd name="T17" fmla="*/ 2519 h 4453"/>
                <a:gd name="T18" fmla="*/ 3259 w 4325"/>
                <a:gd name="T19" fmla="*/ 2343 h 4453"/>
                <a:gd name="T20" fmla="*/ 2204 w 4325"/>
                <a:gd name="T21" fmla="*/ 1289 h 4453"/>
                <a:gd name="T22" fmla="*/ 2028 w 4325"/>
                <a:gd name="T23" fmla="*/ 1113 h 4453"/>
                <a:gd name="T24" fmla="*/ 2204 w 4325"/>
                <a:gd name="T25" fmla="*/ 937 h 4453"/>
                <a:gd name="T26" fmla="*/ 3610 w 4325"/>
                <a:gd name="T27" fmla="*/ 2343 h 4453"/>
                <a:gd name="T28" fmla="*/ 3434 w 4325"/>
                <a:gd name="T29" fmla="*/ 2519 h 44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325" h="4453">
                  <a:moveTo>
                    <a:pt x="1751" y="281"/>
                  </a:moveTo>
                  <a:cubicBezTo>
                    <a:pt x="958" y="447"/>
                    <a:pt x="311" y="1091"/>
                    <a:pt x="143" y="1884"/>
                  </a:cubicBezTo>
                  <a:cubicBezTo>
                    <a:pt x="0" y="2559"/>
                    <a:pt x="177" y="3236"/>
                    <a:pt x="627" y="3743"/>
                  </a:cubicBezTo>
                  <a:cubicBezTo>
                    <a:pt x="809" y="3948"/>
                    <a:pt x="920" y="4195"/>
                    <a:pt x="957" y="4453"/>
                  </a:cubicBezTo>
                  <a:cubicBezTo>
                    <a:pt x="3452" y="4453"/>
                    <a:pt x="3452" y="4453"/>
                    <a:pt x="3452" y="4453"/>
                  </a:cubicBezTo>
                  <a:cubicBezTo>
                    <a:pt x="3490" y="4196"/>
                    <a:pt x="3604" y="3945"/>
                    <a:pt x="3791" y="3731"/>
                  </a:cubicBezTo>
                  <a:cubicBezTo>
                    <a:pt x="4128" y="3347"/>
                    <a:pt x="4325" y="2854"/>
                    <a:pt x="4325" y="2343"/>
                  </a:cubicBezTo>
                  <a:cubicBezTo>
                    <a:pt x="4325" y="1005"/>
                    <a:pt x="3086" y="0"/>
                    <a:pt x="1751" y="281"/>
                  </a:cubicBezTo>
                  <a:close/>
                  <a:moveTo>
                    <a:pt x="3434" y="2519"/>
                  </a:moveTo>
                  <a:cubicBezTo>
                    <a:pt x="3337" y="2519"/>
                    <a:pt x="3259" y="2441"/>
                    <a:pt x="3259" y="2343"/>
                  </a:cubicBezTo>
                  <a:cubicBezTo>
                    <a:pt x="3259" y="1762"/>
                    <a:pt x="2785" y="1289"/>
                    <a:pt x="2204" y="1289"/>
                  </a:cubicBezTo>
                  <a:cubicBezTo>
                    <a:pt x="2107" y="1289"/>
                    <a:pt x="2028" y="1210"/>
                    <a:pt x="2028" y="1113"/>
                  </a:cubicBezTo>
                  <a:cubicBezTo>
                    <a:pt x="2028" y="1016"/>
                    <a:pt x="2107" y="937"/>
                    <a:pt x="2204" y="937"/>
                  </a:cubicBezTo>
                  <a:cubicBezTo>
                    <a:pt x="2979" y="937"/>
                    <a:pt x="3610" y="1568"/>
                    <a:pt x="3610" y="2343"/>
                  </a:cubicBezTo>
                  <a:cubicBezTo>
                    <a:pt x="3610" y="2441"/>
                    <a:pt x="3532" y="2519"/>
                    <a:pt x="3434" y="251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600"/>
            </a:p>
          </p:txBody>
        </p:sp>
        <p:sp>
          <p:nvSpPr>
            <p:cNvPr id="95" name="Freeform 20">
              <a:extLst>
                <a:ext uri="{FF2B5EF4-FFF2-40B4-BE49-F238E27FC236}">
                  <a16:creationId xmlns:a16="http://schemas.microsoft.com/office/drawing/2014/main" id="{9C2DF056-54C2-2B42-819B-3461EB5FC3BD}"/>
                </a:ext>
              </a:extLst>
            </p:cNvPr>
            <p:cNvSpPr>
              <a:spLocks/>
            </p:cNvSpPr>
            <p:nvPr/>
          </p:nvSpPr>
          <p:spPr bwMode="auto">
            <a:xfrm>
              <a:off x="7010400" y="3605213"/>
              <a:ext cx="101600" cy="50800"/>
            </a:xfrm>
            <a:custGeom>
              <a:avLst/>
              <a:gdLst>
                <a:gd name="T0" fmla="*/ 527 w 703"/>
                <a:gd name="T1" fmla="*/ 0 h 352"/>
                <a:gd name="T2" fmla="*/ 176 w 703"/>
                <a:gd name="T3" fmla="*/ 0 h 352"/>
                <a:gd name="T4" fmla="*/ 0 w 703"/>
                <a:gd name="T5" fmla="*/ 176 h 352"/>
                <a:gd name="T6" fmla="*/ 176 w 703"/>
                <a:gd name="T7" fmla="*/ 352 h 352"/>
                <a:gd name="T8" fmla="*/ 527 w 703"/>
                <a:gd name="T9" fmla="*/ 352 h 352"/>
                <a:gd name="T10" fmla="*/ 703 w 703"/>
                <a:gd name="T11" fmla="*/ 176 h 352"/>
                <a:gd name="T12" fmla="*/ 527 w 703"/>
                <a:gd name="T13" fmla="*/ 0 h 352"/>
              </a:gdLst>
              <a:ahLst/>
              <a:cxnLst>
                <a:cxn ang="0">
                  <a:pos x="T0" y="T1"/>
                </a:cxn>
                <a:cxn ang="0">
                  <a:pos x="T2" y="T3"/>
                </a:cxn>
                <a:cxn ang="0">
                  <a:pos x="T4" y="T5"/>
                </a:cxn>
                <a:cxn ang="0">
                  <a:pos x="T6" y="T7"/>
                </a:cxn>
                <a:cxn ang="0">
                  <a:pos x="T8" y="T9"/>
                </a:cxn>
                <a:cxn ang="0">
                  <a:pos x="T10" y="T11"/>
                </a:cxn>
                <a:cxn ang="0">
                  <a:pos x="T12" y="T13"/>
                </a:cxn>
              </a:cxnLst>
              <a:rect l="0" t="0" r="r" b="b"/>
              <a:pathLst>
                <a:path w="703" h="352">
                  <a:moveTo>
                    <a:pt x="527" y="0"/>
                  </a:moveTo>
                  <a:cubicBezTo>
                    <a:pt x="176" y="0"/>
                    <a:pt x="176" y="0"/>
                    <a:pt x="176" y="0"/>
                  </a:cubicBezTo>
                  <a:cubicBezTo>
                    <a:pt x="79" y="0"/>
                    <a:pt x="0" y="79"/>
                    <a:pt x="0" y="176"/>
                  </a:cubicBezTo>
                  <a:cubicBezTo>
                    <a:pt x="0" y="273"/>
                    <a:pt x="79" y="352"/>
                    <a:pt x="176" y="352"/>
                  </a:cubicBezTo>
                  <a:cubicBezTo>
                    <a:pt x="527" y="352"/>
                    <a:pt x="527" y="352"/>
                    <a:pt x="527" y="352"/>
                  </a:cubicBezTo>
                  <a:cubicBezTo>
                    <a:pt x="625" y="352"/>
                    <a:pt x="703" y="273"/>
                    <a:pt x="703" y="176"/>
                  </a:cubicBezTo>
                  <a:cubicBezTo>
                    <a:pt x="703" y="79"/>
                    <a:pt x="625" y="0"/>
                    <a:pt x="52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600"/>
            </a:p>
          </p:txBody>
        </p:sp>
        <p:sp>
          <p:nvSpPr>
            <p:cNvPr id="96" name="Freeform 21">
              <a:extLst>
                <a:ext uri="{FF2B5EF4-FFF2-40B4-BE49-F238E27FC236}">
                  <a16:creationId xmlns:a16="http://schemas.microsoft.com/office/drawing/2014/main" id="{E05DBE98-402D-BF40-F8EE-8DF7A0E0A605}"/>
                </a:ext>
              </a:extLst>
            </p:cNvPr>
            <p:cNvSpPr>
              <a:spLocks/>
            </p:cNvSpPr>
            <p:nvPr/>
          </p:nvSpPr>
          <p:spPr bwMode="auto">
            <a:xfrm>
              <a:off x="7015163" y="3433763"/>
              <a:ext cx="92075" cy="90488"/>
            </a:xfrm>
            <a:custGeom>
              <a:avLst/>
              <a:gdLst>
                <a:gd name="T0" fmla="*/ 566 w 635"/>
                <a:gd name="T1" fmla="*/ 317 h 635"/>
                <a:gd name="T2" fmla="*/ 318 w 635"/>
                <a:gd name="T3" fmla="*/ 69 h 635"/>
                <a:gd name="T4" fmla="*/ 69 w 635"/>
                <a:gd name="T5" fmla="*/ 69 h 635"/>
                <a:gd name="T6" fmla="*/ 69 w 635"/>
                <a:gd name="T7" fmla="*/ 317 h 635"/>
                <a:gd name="T8" fmla="*/ 318 w 635"/>
                <a:gd name="T9" fmla="*/ 566 h 635"/>
                <a:gd name="T10" fmla="*/ 566 w 635"/>
                <a:gd name="T11" fmla="*/ 566 h 635"/>
                <a:gd name="T12" fmla="*/ 566 w 635"/>
                <a:gd name="T13" fmla="*/ 317 h 635"/>
              </a:gdLst>
              <a:ahLst/>
              <a:cxnLst>
                <a:cxn ang="0">
                  <a:pos x="T0" y="T1"/>
                </a:cxn>
                <a:cxn ang="0">
                  <a:pos x="T2" y="T3"/>
                </a:cxn>
                <a:cxn ang="0">
                  <a:pos x="T4" y="T5"/>
                </a:cxn>
                <a:cxn ang="0">
                  <a:pos x="T6" y="T7"/>
                </a:cxn>
                <a:cxn ang="0">
                  <a:pos x="T8" y="T9"/>
                </a:cxn>
                <a:cxn ang="0">
                  <a:pos x="T10" y="T11"/>
                </a:cxn>
                <a:cxn ang="0">
                  <a:pos x="T12" y="T13"/>
                </a:cxn>
              </a:cxnLst>
              <a:rect l="0" t="0" r="r" b="b"/>
              <a:pathLst>
                <a:path w="635" h="635">
                  <a:moveTo>
                    <a:pt x="566" y="317"/>
                  </a:moveTo>
                  <a:cubicBezTo>
                    <a:pt x="318" y="69"/>
                    <a:pt x="318" y="69"/>
                    <a:pt x="318" y="69"/>
                  </a:cubicBezTo>
                  <a:cubicBezTo>
                    <a:pt x="249" y="0"/>
                    <a:pt x="138" y="0"/>
                    <a:pt x="69" y="69"/>
                  </a:cubicBezTo>
                  <a:cubicBezTo>
                    <a:pt x="0" y="138"/>
                    <a:pt x="0" y="249"/>
                    <a:pt x="69" y="317"/>
                  </a:cubicBezTo>
                  <a:cubicBezTo>
                    <a:pt x="318" y="566"/>
                    <a:pt x="318" y="566"/>
                    <a:pt x="318" y="566"/>
                  </a:cubicBezTo>
                  <a:cubicBezTo>
                    <a:pt x="386" y="635"/>
                    <a:pt x="497" y="635"/>
                    <a:pt x="566" y="566"/>
                  </a:cubicBezTo>
                  <a:cubicBezTo>
                    <a:pt x="635" y="497"/>
                    <a:pt x="635" y="386"/>
                    <a:pt x="566" y="3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600"/>
            </a:p>
          </p:txBody>
        </p:sp>
        <p:sp>
          <p:nvSpPr>
            <p:cNvPr id="97" name="Freeform 22">
              <a:extLst>
                <a:ext uri="{FF2B5EF4-FFF2-40B4-BE49-F238E27FC236}">
                  <a16:creationId xmlns:a16="http://schemas.microsoft.com/office/drawing/2014/main" id="{26AC5ADD-3119-5671-1704-AF2004606C56}"/>
                </a:ext>
              </a:extLst>
            </p:cNvPr>
            <p:cNvSpPr>
              <a:spLocks/>
            </p:cNvSpPr>
            <p:nvPr/>
          </p:nvSpPr>
          <p:spPr bwMode="auto">
            <a:xfrm>
              <a:off x="7015163" y="3736975"/>
              <a:ext cx="92075" cy="92075"/>
            </a:xfrm>
            <a:custGeom>
              <a:avLst/>
              <a:gdLst>
                <a:gd name="T0" fmla="*/ 566 w 635"/>
                <a:gd name="T1" fmla="*/ 68 h 634"/>
                <a:gd name="T2" fmla="*/ 318 w 635"/>
                <a:gd name="T3" fmla="*/ 68 h 634"/>
                <a:gd name="T4" fmla="*/ 69 w 635"/>
                <a:gd name="T5" fmla="*/ 317 h 634"/>
                <a:gd name="T6" fmla="*/ 69 w 635"/>
                <a:gd name="T7" fmla="*/ 565 h 634"/>
                <a:gd name="T8" fmla="*/ 318 w 635"/>
                <a:gd name="T9" fmla="*/ 565 h 634"/>
                <a:gd name="T10" fmla="*/ 566 w 635"/>
                <a:gd name="T11" fmla="*/ 317 h 634"/>
                <a:gd name="T12" fmla="*/ 566 w 635"/>
                <a:gd name="T13" fmla="*/ 68 h 634"/>
              </a:gdLst>
              <a:ahLst/>
              <a:cxnLst>
                <a:cxn ang="0">
                  <a:pos x="T0" y="T1"/>
                </a:cxn>
                <a:cxn ang="0">
                  <a:pos x="T2" y="T3"/>
                </a:cxn>
                <a:cxn ang="0">
                  <a:pos x="T4" y="T5"/>
                </a:cxn>
                <a:cxn ang="0">
                  <a:pos x="T6" y="T7"/>
                </a:cxn>
                <a:cxn ang="0">
                  <a:pos x="T8" y="T9"/>
                </a:cxn>
                <a:cxn ang="0">
                  <a:pos x="T10" y="T11"/>
                </a:cxn>
                <a:cxn ang="0">
                  <a:pos x="T12" y="T13"/>
                </a:cxn>
              </a:cxnLst>
              <a:rect l="0" t="0" r="r" b="b"/>
              <a:pathLst>
                <a:path w="635" h="634">
                  <a:moveTo>
                    <a:pt x="566" y="68"/>
                  </a:moveTo>
                  <a:cubicBezTo>
                    <a:pt x="497" y="0"/>
                    <a:pt x="386" y="0"/>
                    <a:pt x="318" y="68"/>
                  </a:cubicBezTo>
                  <a:cubicBezTo>
                    <a:pt x="69" y="317"/>
                    <a:pt x="69" y="317"/>
                    <a:pt x="69" y="317"/>
                  </a:cubicBezTo>
                  <a:cubicBezTo>
                    <a:pt x="0" y="386"/>
                    <a:pt x="0" y="497"/>
                    <a:pt x="69" y="565"/>
                  </a:cubicBezTo>
                  <a:cubicBezTo>
                    <a:pt x="138" y="634"/>
                    <a:pt x="249" y="634"/>
                    <a:pt x="318" y="565"/>
                  </a:cubicBezTo>
                  <a:cubicBezTo>
                    <a:pt x="566" y="317"/>
                    <a:pt x="566" y="317"/>
                    <a:pt x="566" y="317"/>
                  </a:cubicBezTo>
                  <a:cubicBezTo>
                    <a:pt x="635" y="248"/>
                    <a:pt x="635" y="137"/>
                    <a:pt x="566" y="6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600"/>
            </a:p>
          </p:txBody>
        </p:sp>
        <p:sp>
          <p:nvSpPr>
            <p:cNvPr id="98" name="Freeform 23">
              <a:extLst>
                <a:ext uri="{FF2B5EF4-FFF2-40B4-BE49-F238E27FC236}">
                  <a16:creationId xmlns:a16="http://schemas.microsoft.com/office/drawing/2014/main" id="{1530A8F8-E1FA-1F3E-BE6A-C91B8491FBF3}"/>
                </a:ext>
              </a:extLst>
            </p:cNvPr>
            <p:cNvSpPr>
              <a:spLocks/>
            </p:cNvSpPr>
            <p:nvPr/>
          </p:nvSpPr>
          <p:spPr bwMode="auto">
            <a:xfrm>
              <a:off x="7772400" y="3605213"/>
              <a:ext cx="101600" cy="50800"/>
            </a:xfrm>
            <a:custGeom>
              <a:avLst/>
              <a:gdLst>
                <a:gd name="T0" fmla="*/ 527 w 703"/>
                <a:gd name="T1" fmla="*/ 0 h 352"/>
                <a:gd name="T2" fmla="*/ 176 w 703"/>
                <a:gd name="T3" fmla="*/ 0 h 352"/>
                <a:gd name="T4" fmla="*/ 0 w 703"/>
                <a:gd name="T5" fmla="*/ 176 h 352"/>
                <a:gd name="T6" fmla="*/ 176 w 703"/>
                <a:gd name="T7" fmla="*/ 352 h 352"/>
                <a:gd name="T8" fmla="*/ 527 w 703"/>
                <a:gd name="T9" fmla="*/ 352 h 352"/>
                <a:gd name="T10" fmla="*/ 703 w 703"/>
                <a:gd name="T11" fmla="*/ 176 h 352"/>
                <a:gd name="T12" fmla="*/ 527 w 703"/>
                <a:gd name="T13" fmla="*/ 0 h 352"/>
              </a:gdLst>
              <a:ahLst/>
              <a:cxnLst>
                <a:cxn ang="0">
                  <a:pos x="T0" y="T1"/>
                </a:cxn>
                <a:cxn ang="0">
                  <a:pos x="T2" y="T3"/>
                </a:cxn>
                <a:cxn ang="0">
                  <a:pos x="T4" y="T5"/>
                </a:cxn>
                <a:cxn ang="0">
                  <a:pos x="T6" y="T7"/>
                </a:cxn>
                <a:cxn ang="0">
                  <a:pos x="T8" y="T9"/>
                </a:cxn>
                <a:cxn ang="0">
                  <a:pos x="T10" y="T11"/>
                </a:cxn>
                <a:cxn ang="0">
                  <a:pos x="T12" y="T13"/>
                </a:cxn>
              </a:cxnLst>
              <a:rect l="0" t="0" r="r" b="b"/>
              <a:pathLst>
                <a:path w="703" h="352">
                  <a:moveTo>
                    <a:pt x="527" y="0"/>
                  </a:moveTo>
                  <a:cubicBezTo>
                    <a:pt x="176" y="0"/>
                    <a:pt x="176" y="0"/>
                    <a:pt x="176" y="0"/>
                  </a:cubicBezTo>
                  <a:cubicBezTo>
                    <a:pt x="78" y="0"/>
                    <a:pt x="0" y="79"/>
                    <a:pt x="0" y="176"/>
                  </a:cubicBezTo>
                  <a:cubicBezTo>
                    <a:pt x="0" y="273"/>
                    <a:pt x="78" y="352"/>
                    <a:pt x="176" y="352"/>
                  </a:cubicBezTo>
                  <a:cubicBezTo>
                    <a:pt x="527" y="352"/>
                    <a:pt x="527" y="352"/>
                    <a:pt x="527" y="352"/>
                  </a:cubicBezTo>
                  <a:cubicBezTo>
                    <a:pt x="624" y="352"/>
                    <a:pt x="703" y="273"/>
                    <a:pt x="703" y="176"/>
                  </a:cubicBezTo>
                  <a:cubicBezTo>
                    <a:pt x="703" y="79"/>
                    <a:pt x="624" y="0"/>
                    <a:pt x="52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600"/>
            </a:p>
          </p:txBody>
        </p:sp>
        <p:sp>
          <p:nvSpPr>
            <p:cNvPr id="99" name="Freeform 24">
              <a:extLst>
                <a:ext uri="{FF2B5EF4-FFF2-40B4-BE49-F238E27FC236}">
                  <a16:creationId xmlns:a16="http://schemas.microsoft.com/office/drawing/2014/main" id="{DF43942C-C3D5-4078-EEBB-42213E14BB76}"/>
                </a:ext>
              </a:extLst>
            </p:cNvPr>
            <p:cNvSpPr>
              <a:spLocks/>
            </p:cNvSpPr>
            <p:nvPr/>
          </p:nvSpPr>
          <p:spPr bwMode="auto">
            <a:xfrm>
              <a:off x="7777163" y="3433763"/>
              <a:ext cx="92075" cy="90488"/>
            </a:xfrm>
            <a:custGeom>
              <a:avLst/>
              <a:gdLst>
                <a:gd name="T0" fmla="*/ 566 w 635"/>
                <a:gd name="T1" fmla="*/ 69 h 635"/>
                <a:gd name="T2" fmla="*/ 317 w 635"/>
                <a:gd name="T3" fmla="*/ 69 h 635"/>
                <a:gd name="T4" fmla="*/ 69 w 635"/>
                <a:gd name="T5" fmla="*/ 317 h 635"/>
                <a:gd name="T6" fmla="*/ 69 w 635"/>
                <a:gd name="T7" fmla="*/ 566 h 635"/>
                <a:gd name="T8" fmla="*/ 317 w 635"/>
                <a:gd name="T9" fmla="*/ 566 h 635"/>
                <a:gd name="T10" fmla="*/ 566 w 635"/>
                <a:gd name="T11" fmla="*/ 317 h 635"/>
                <a:gd name="T12" fmla="*/ 566 w 635"/>
                <a:gd name="T13" fmla="*/ 69 h 635"/>
              </a:gdLst>
              <a:ahLst/>
              <a:cxnLst>
                <a:cxn ang="0">
                  <a:pos x="T0" y="T1"/>
                </a:cxn>
                <a:cxn ang="0">
                  <a:pos x="T2" y="T3"/>
                </a:cxn>
                <a:cxn ang="0">
                  <a:pos x="T4" y="T5"/>
                </a:cxn>
                <a:cxn ang="0">
                  <a:pos x="T6" y="T7"/>
                </a:cxn>
                <a:cxn ang="0">
                  <a:pos x="T8" y="T9"/>
                </a:cxn>
                <a:cxn ang="0">
                  <a:pos x="T10" y="T11"/>
                </a:cxn>
                <a:cxn ang="0">
                  <a:pos x="T12" y="T13"/>
                </a:cxn>
              </a:cxnLst>
              <a:rect l="0" t="0" r="r" b="b"/>
              <a:pathLst>
                <a:path w="635" h="635">
                  <a:moveTo>
                    <a:pt x="566" y="69"/>
                  </a:moveTo>
                  <a:cubicBezTo>
                    <a:pt x="497" y="0"/>
                    <a:pt x="386" y="0"/>
                    <a:pt x="317" y="69"/>
                  </a:cubicBezTo>
                  <a:cubicBezTo>
                    <a:pt x="69" y="317"/>
                    <a:pt x="69" y="317"/>
                    <a:pt x="69" y="317"/>
                  </a:cubicBezTo>
                  <a:cubicBezTo>
                    <a:pt x="0" y="386"/>
                    <a:pt x="0" y="497"/>
                    <a:pt x="69" y="566"/>
                  </a:cubicBezTo>
                  <a:cubicBezTo>
                    <a:pt x="138" y="635"/>
                    <a:pt x="249" y="635"/>
                    <a:pt x="317" y="566"/>
                  </a:cubicBezTo>
                  <a:cubicBezTo>
                    <a:pt x="566" y="317"/>
                    <a:pt x="566" y="317"/>
                    <a:pt x="566" y="317"/>
                  </a:cubicBezTo>
                  <a:cubicBezTo>
                    <a:pt x="635" y="249"/>
                    <a:pt x="635" y="138"/>
                    <a:pt x="566"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600"/>
            </a:p>
          </p:txBody>
        </p:sp>
        <p:sp>
          <p:nvSpPr>
            <p:cNvPr id="100" name="Freeform 25">
              <a:extLst>
                <a:ext uri="{FF2B5EF4-FFF2-40B4-BE49-F238E27FC236}">
                  <a16:creationId xmlns:a16="http://schemas.microsoft.com/office/drawing/2014/main" id="{2C8BE6F9-EB9E-C932-D1F8-888B276EA6F0}"/>
                </a:ext>
              </a:extLst>
            </p:cNvPr>
            <p:cNvSpPr>
              <a:spLocks/>
            </p:cNvSpPr>
            <p:nvPr/>
          </p:nvSpPr>
          <p:spPr bwMode="auto">
            <a:xfrm>
              <a:off x="7777163" y="3736975"/>
              <a:ext cx="92075" cy="92075"/>
            </a:xfrm>
            <a:custGeom>
              <a:avLst/>
              <a:gdLst>
                <a:gd name="T0" fmla="*/ 566 w 635"/>
                <a:gd name="T1" fmla="*/ 317 h 634"/>
                <a:gd name="T2" fmla="*/ 317 w 635"/>
                <a:gd name="T3" fmla="*/ 68 h 634"/>
                <a:gd name="T4" fmla="*/ 69 w 635"/>
                <a:gd name="T5" fmla="*/ 68 h 634"/>
                <a:gd name="T6" fmla="*/ 69 w 635"/>
                <a:gd name="T7" fmla="*/ 317 h 634"/>
                <a:gd name="T8" fmla="*/ 317 w 635"/>
                <a:gd name="T9" fmla="*/ 565 h 634"/>
                <a:gd name="T10" fmla="*/ 566 w 635"/>
                <a:gd name="T11" fmla="*/ 565 h 634"/>
                <a:gd name="T12" fmla="*/ 566 w 635"/>
                <a:gd name="T13" fmla="*/ 317 h 634"/>
              </a:gdLst>
              <a:ahLst/>
              <a:cxnLst>
                <a:cxn ang="0">
                  <a:pos x="T0" y="T1"/>
                </a:cxn>
                <a:cxn ang="0">
                  <a:pos x="T2" y="T3"/>
                </a:cxn>
                <a:cxn ang="0">
                  <a:pos x="T4" y="T5"/>
                </a:cxn>
                <a:cxn ang="0">
                  <a:pos x="T6" y="T7"/>
                </a:cxn>
                <a:cxn ang="0">
                  <a:pos x="T8" y="T9"/>
                </a:cxn>
                <a:cxn ang="0">
                  <a:pos x="T10" y="T11"/>
                </a:cxn>
                <a:cxn ang="0">
                  <a:pos x="T12" y="T13"/>
                </a:cxn>
              </a:cxnLst>
              <a:rect l="0" t="0" r="r" b="b"/>
              <a:pathLst>
                <a:path w="635" h="634">
                  <a:moveTo>
                    <a:pt x="566" y="317"/>
                  </a:moveTo>
                  <a:cubicBezTo>
                    <a:pt x="317" y="68"/>
                    <a:pt x="317" y="68"/>
                    <a:pt x="317" y="68"/>
                  </a:cubicBezTo>
                  <a:cubicBezTo>
                    <a:pt x="249" y="0"/>
                    <a:pt x="138" y="0"/>
                    <a:pt x="69" y="68"/>
                  </a:cubicBezTo>
                  <a:cubicBezTo>
                    <a:pt x="0" y="137"/>
                    <a:pt x="0" y="248"/>
                    <a:pt x="69" y="317"/>
                  </a:cubicBezTo>
                  <a:cubicBezTo>
                    <a:pt x="317" y="565"/>
                    <a:pt x="317" y="565"/>
                    <a:pt x="317" y="565"/>
                  </a:cubicBezTo>
                  <a:cubicBezTo>
                    <a:pt x="386" y="634"/>
                    <a:pt x="497" y="634"/>
                    <a:pt x="566" y="565"/>
                  </a:cubicBezTo>
                  <a:cubicBezTo>
                    <a:pt x="635" y="497"/>
                    <a:pt x="635" y="386"/>
                    <a:pt x="566" y="3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600"/>
            </a:p>
          </p:txBody>
        </p:sp>
      </p:grpSp>
      <p:sp>
        <p:nvSpPr>
          <p:cNvPr id="101" name="Inhaltsplatzhalter 4">
            <a:extLst>
              <a:ext uri="{FF2B5EF4-FFF2-40B4-BE49-F238E27FC236}">
                <a16:creationId xmlns:a16="http://schemas.microsoft.com/office/drawing/2014/main" id="{D82DDE8C-9090-85BB-5BBB-563784AA850C}"/>
              </a:ext>
            </a:extLst>
          </p:cNvPr>
          <p:cNvSpPr txBox="1">
            <a:spLocks/>
          </p:cNvSpPr>
          <p:nvPr/>
        </p:nvSpPr>
        <p:spPr>
          <a:xfrm>
            <a:off x="2083117" y="4606188"/>
            <a:ext cx="3526113" cy="1073564"/>
          </a:xfrm>
          <a:prstGeom prst="rect">
            <a:avLst/>
          </a:prstGeom>
        </p:spPr>
        <p:txBody>
          <a:bodyPr wrap="square" lIns="0" tIns="0" rIns="0" bIns="0" anchor="ctr">
            <a:spAutoFit/>
          </a:bodyPr>
          <a:lstStyle>
            <a:lvl1pPr marL="272967" indent="-272967" algn="l" defTabSz="914127"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98" indent="-272967" algn="l" defTabSz="914127"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64" indent="-177748" algn="l" defTabSz="914127"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256" indent="-177748"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335" indent="-179335"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847"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0910"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972"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034"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nSpc>
                <a:spcPct val="120000"/>
              </a:lnSpc>
              <a:buNone/>
            </a:pPr>
            <a:r>
              <a:rPr lang="en-US" sz="2000" b="1" dirty="0">
                <a:solidFill>
                  <a:schemeClr val="accent1"/>
                </a:solidFill>
                <a:latin typeface="Arial Nova Light" panose="020B0304020202020204" pitchFamily="34" charset="0"/>
              </a:rPr>
              <a:t>Support Capacity Building &amp; Training</a:t>
            </a:r>
            <a:br>
              <a:rPr lang="en-US" sz="2000" b="1" dirty="0">
                <a:solidFill>
                  <a:schemeClr val="tx1">
                    <a:lumMod val="75000"/>
                    <a:lumOff val="25000"/>
                  </a:schemeClr>
                </a:solidFill>
                <a:latin typeface="Arial Nova Light" panose="020B0304020202020204" pitchFamily="34" charset="0"/>
              </a:rPr>
            </a:br>
            <a:endParaRPr lang="en-US" sz="2000" dirty="0">
              <a:solidFill>
                <a:schemeClr val="tx1"/>
              </a:solidFill>
              <a:latin typeface="Arial Nova Light" panose="020B0304020202020204" pitchFamily="34" charset="0"/>
            </a:endParaRPr>
          </a:p>
        </p:txBody>
      </p:sp>
      <p:sp>
        <p:nvSpPr>
          <p:cNvPr id="102" name="Shape 9913">
            <a:extLst>
              <a:ext uri="{FF2B5EF4-FFF2-40B4-BE49-F238E27FC236}">
                <a16:creationId xmlns:a16="http://schemas.microsoft.com/office/drawing/2014/main" id="{595FCA10-913C-03C6-20B5-0F644CDDCEC7}"/>
              </a:ext>
            </a:extLst>
          </p:cNvPr>
          <p:cNvSpPr/>
          <p:nvPr/>
        </p:nvSpPr>
        <p:spPr>
          <a:xfrm>
            <a:off x="6371566" y="3266970"/>
            <a:ext cx="1117171" cy="1116388"/>
          </a:xfrm>
          <a:prstGeom prst="ellipse">
            <a:avLst/>
          </a:prstGeom>
          <a:solidFill>
            <a:schemeClr val="accent2"/>
          </a:solidFill>
          <a:ln>
            <a:noFill/>
          </a:ln>
        </p:spPr>
        <p:txBody>
          <a:bodyPr lIns="68569" tIns="34275" rIns="68569" bIns="34275" anchor="t" anchorCtr="0">
            <a:noAutofit/>
          </a:bodyPr>
          <a:lstStyle/>
          <a:p>
            <a:pPr>
              <a:buClr>
                <a:srgbClr val="000000"/>
              </a:buClr>
            </a:pPr>
            <a:endParaRPr dirty="0">
              <a:sym typeface="Roboto"/>
            </a:endParaRPr>
          </a:p>
        </p:txBody>
      </p:sp>
      <p:sp>
        <p:nvSpPr>
          <p:cNvPr id="103" name="Freeform 22">
            <a:extLst>
              <a:ext uri="{FF2B5EF4-FFF2-40B4-BE49-F238E27FC236}">
                <a16:creationId xmlns:a16="http://schemas.microsoft.com/office/drawing/2014/main" id="{D215F091-7815-E63B-079B-7943E305BE2D}"/>
              </a:ext>
            </a:extLst>
          </p:cNvPr>
          <p:cNvSpPr>
            <a:spLocks noEditPoints="1"/>
          </p:cNvSpPr>
          <p:nvPr/>
        </p:nvSpPr>
        <p:spPr bwMode="auto">
          <a:xfrm>
            <a:off x="6522810" y="3569447"/>
            <a:ext cx="705110" cy="624292"/>
          </a:xfrm>
          <a:custGeom>
            <a:avLst/>
            <a:gdLst>
              <a:gd name="T0" fmla="*/ 1768 w 1768"/>
              <a:gd name="T1" fmla="*/ 0 h 1984"/>
              <a:gd name="T2" fmla="*/ 1448 w 1768"/>
              <a:gd name="T3" fmla="*/ 160 h 1984"/>
              <a:gd name="T4" fmla="*/ 1192 w 1768"/>
              <a:gd name="T5" fmla="*/ 320 h 1984"/>
              <a:gd name="T6" fmla="*/ 1000 w 1768"/>
              <a:gd name="T7" fmla="*/ 960 h 1984"/>
              <a:gd name="T8" fmla="*/ 500 w 1768"/>
              <a:gd name="T9" fmla="*/ 400 h 1984"/>
              <a:gd name="T10" fmla="*/ 0 w 1768"/>
              <a:gd name="T11" fmla="*/ 875 h 1984"/>
              <a:gd name="T12" fmla="*/ 0 w 1768"/>
              <a:gd name="T13" fmla="*/ 875 h 1984"/>
              <a:gd name="T14" fmla="*/ 0 w 1768"/>
              <a:gd name="T15" fmla="*/ 1125 h 1984"/>
              <a:gd name="T16" fmla="*/ 0 w 1768"/>
              <a:gd name="T17" fmla="*/ 1375 h 1984"/>
              <a:gd name="T18" fmla="*/ 1000 w 1768"/>
              <a:gd name="T19" fmla="*/ 1375 h 1984"/>
              <a:gd name="T20" fmla="*/ 1192 w 1768"/>
              <a:gd name="T21" fmla="*/ 1024 h 1984"/>
              <a:gd name="T22" fmla="*/ 1352 w 1768"/>
              <a:gd name="T23" fmla="*/ 1824 h 1984"/>
              <a:gd name="T24" fmla="*/ 1448 w 1768"/>
              <a:gd name="T25" fmla="*/ 1984 h 1984"/>
              <a:gd name="T26" fmla="*/ 1768 w 1768"/>
              <a:gd name="T27" fmla="*/ 1600 h 1984"/>
              <a:gd name="T28" fmla="*/ 1448 w 1768"/>
              <a:gd name="T29" fmla="*/ 1760 h 1984"/>
              <a:gd name="T30" fmla="*/ 1256 w 1768"/>
              <a:gd name="T31" fmla="*/ 1664 h 1984"/>
              <a:gd name="T32" fmla="*/ 1448 w 1768"/>
              <a:gd name="T33" fmla="*/ 1312 h 1984"/>
              <a:gd name="T34" fmla="*/ 1768 w 1768"/>
              <a:gd name="T35" fmla="*/ 1472 h 1984"/>
              <a:gd name="T36" fmla="*/ 1448 w 1768"/>
              <a:gd name="T37" fmla="*/ 1088 h 1984"/>
              <a:gd name="T38" fmla="*/ 1256 w 1768"/>
              <a:gd name="T39" fmla="*/ 1248 h 1984"/>
              <a:gd name="T40" fmla="*/ 1448 w 1768"/>
              <a:gd name="T41" fmla="*/ 704 h 1984"/>
              <a:gd name="T42" fmla="*/ 1768 w 1768"/>
              <a:gd name="T43" fmla="*/ 896 h 1984"/>
              <a:gd name="T44" fmla="*/ 1448 w 1768"/>
              <a:gd name="T45" fmla="*/ 512 h 1984"/>
              <a:gd name="T46" fmla="*/ 1256 w 1768"/>
              <a:gd name="T47" fmla="*/ 640 h 1984"/>
              <a:gd name="T48" fmla="*/ 1352 w 1768"/>
              <a:gd name="T49" fmla="*/ 224 h 1984"/>
              <a:gd name="T50" fmla="*/ 1448 w 1768"/>
              <a:gd name="T51" fmla="*/ 384 h 1984"/>
              <a:gd name="T52" fmla="*/ 1512 w 1768"/>
              <a:gd name="T53" fmla="*/ 64 h 1984"/>
              <a:gd name="T54" fmla="*/ 1704 w 1768"/>
              <a:gd name="T55" fmla="*/ 320 h 1984"/>
              <a:gd name="T56" fmla="*/ 1512 w 1768"/>
              <a:gd name="T57" fmla="*/ 64 h 1984"/>
              <a:gd name="T58" fmla="*/ 500 w 1768"/>
              <a:gd name="T59" fmla="*/ 1550 h 1984"/>
              <a:gd name="T60" fmla="*/ 50 w 1768"/>
              <a:gd name="T61" fmla="*/ 1225 h 1984"/>
              <a:gd name="T62" fmla="*/ 950 w 1768"/>
              <a:gd name="T63" fmla="*/ 1225 h 1984"/>
              <a:gd name="T64" fmla="*/ 950 w 1768"/>
              <a:gd name="T65" fmla="*/ 1125 h 1984"/>
              <a:gd name="T66" fmla="*/ 50 w 1768"/>
              <a:gd name="T67" fmla="*/ 1125 h 1984"/>
              <a:gd name="T68" fmla="*/ 500 w 1768"/>
              <a:gd name="T69" fmla="*/ 1100 h 1984"/>
              <a:gd name="T70" fmla="*/ 950 w 1768"/>
              <a:gd name="T71" fmla="*/ 1125 h 1984"/>
              <a:gd name="T72" fmla="*/ 500 w 1768"/>
              <a:gd name="T73" fmla="*/ 1050 h 1984"/>
              <a:gd name="T74" fmla="*/ 50 w 1768"/>
              <a:gd name="T75" fmla="*/ 725 h 1984"/>
              <a:gd name="T76" fmla="*/ 950 w 1768"/>
              <a:gd name="T77" fmla="*/ 725 h 1984"/>
              <a:gd name="T78" fmla="*/ 500 w 1768"/>
              <a:gd name="T79" fmla="*/ 800 h 1984"/>
              <a:gd name="T80" fmla="*/ 500 w 1768"/>
              <a:gd name="T81" fmla="*/ 450 h 1984"/>
              <a:gd name="T82" fmla="*/ 500 w 1768"/>
              <a:gd name="T83" fmla="*/ 800 h 1984"/>
              <a:gd name="T84" fmla="*/ 1704 w 1768"/>
              <a:gd name="T85" fmla="*/ 1664 h 1984"/>
              <a:gd name="T86" fmla="*/ 1512 w 1768"/>
              <a:gd name="T87" fmla="*/ 1920 h 1984"/>
              <a:gd name="T88" fmla="*/ 1512 w 1768"/>
              <a:gd name="T89" fmla="*/ 1152 h 1984"/>
              <a:gd name="T90" fmla="*/ 1704 w 1768"/>
              <a:gd name="T91" fmla="*/ 1408 h 1984"/>
              <a:gd name="T92" fmla="*/ 1512 w 1768"/>
              <a:gd name="T93" fmla="*/ 1152 h 1984"/>
              <a:gd name="T94" fmla="*/ 1704 w 1768"/>
              <a:gd name="T95" fmla="*/ 576 h 1984"/>
              <a:gd name="T96" fmla="*/ 1512 w 1768"/>
              <a:gd name="T97" fmla="*/ 832 h 19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768" h="1984">
                <a:moveTo>
                  <a:pt x="1768" y="384"/>
                </a:moveTo>
                <a:cubicBezTo>
                  <a:pt x="1768" y="0"/>
                  <a:pt x="1768" y="0"/>
                  <a:pt x="1768" y="0"/>
                </a:cubicBezTo>
                <a:cubicBezTo>
                  <a:pt x="1448" y="0"/>
                  <a:pt x="1448" y="0"/>
                  <a:pt x="1448" y="0"/>
                </a:cubicBezTo>
                <a:cubicBezTo>
                  <a:pt x="1448" y="160"/>
                  <a:pt x="1448" y="160"/>
                  <a:pt x="1448" y="160"/>
                </a:cubicBezTo>
                <a:cubicBezTo>
                  <a:pt x="1352" y="160"/>
                  <a:pt x="1352" y="160"/>
                  <a:pt x="1352" y="160"/>
                </a:cubicBezTo>
                <a:cubicBezTo>
                  <a:pt x="1264" y="160"/>
                  <a:pt x="1192" y="232"/>
                  <a:pt x="1192" y="320"/>
                </a:cubicBezTo>
                <a:cubicBezTo>
                  <a:pt x="1192" y="960"/>
                  <a:pt x="1192" y="960"/>
                  <a:pt x="1192" y="960"/>
                </a:cubicBezTo>
                <a:cubicBezTo>
                  <a:pt x="1000" y="960"/>
                  <a:pt x="1000" y="960"/>
                  <a:pt x="1000" y="960"/>
                </a:cubicBezTo>
                <a:cubicBezTo>
                  <a:pt x="1000" y="625"/>
                  <a:pt x="1000" y="625"/>
                  <a:pt x="1000" y="625"/>
                </a:cubicBezTo>
                <a:cubicBezTo>
                  <a:pt x="1000" y="499"/>
                  <a:pt x="780" y="400"/>
                  <a:pt x="500" y="400"/>
                </a:cubicBezTo>
                <a:cubicBezTo>
                  <a:pt x="220" y="400"/>
                  <a:pt x="0" y="499"/>
                  <a:pt x="0" y="625"/>
                </a:cubicBezTo>
                <a:cubicBezTo>
                  <a:pt x="0" y="875"/>
                  <a:pt x="0" y="875"/>
                  <a:pt x="0" y="875"/>
                </a:cubicBezTo>
                <a:cubicBezTo>
                  <a:pt x="0" y="875"/>
                  <a:pt x="0" y="875"/>
                  <a:pt x="0" y="875"/>
                </a:cubicBezTo>
                <a:cubicBezTo>
                  <a:pt x="0" y="875"/>
                  <a:pt x="0" y="875"/>
                  <a:pt x="0" y="875"/>
                </a:cubicBezTo>
                <a:cubicBezTo>
                  <a:pt x="0" y="1125"/>
                  <a:pt x="0" y="1125"/>
                  <a:pt x="0" y="1125"/>
                </a:cubicBezTo>
                <a:cubicBezTo>
                  <a:pt x="0" y="1125"/>
                  <a:pt x="0" y="1125"/>
                  <a:pt x="0" y="1125"/>
                </a:cubicBezTo>
                <a:cubicBezTo>
                  <a:pt x="0" y="1125"/>
                  <a:pt x="0" y="1125"/>
                  <a:pt x="0" y="1125"/>
                </a:cubicBezTo>
                <a:cubicBezTo>
                  <a:pt x="0" y="1375"/>
                  <a:pt x="0" y="1375"/>
                  <a:pt x="0" y="1375"/>
                </a:cubicBezTo>
                <a:cubicBezTo>
                  <a:pt x="0" y="1501"/>
                  <a:pt x="220" y="1600"/>
                  <a:pt x="500" y="1600"/>
                </a:cubicBezTo>
                <a:cubicBezTo>
                  <a:pt x="780" y="1600"/>
                  <a:pt x="1000" y="1501"/>
                  <a:pt x="1000" y="1375"/>
                </a:cubicBezTo>
                <a:cubicBezTo>
                  <a:pt x="1000" y="1024"/>
                  <a:pt x="1000" y="1024"/>
                  <a:pt x="1000" y="1024"/>
                </a:cubicBezTo>
                <a:cubicBezTo>
                  <a:pt x="1192" y="1024"/>
                  <a:pt x="1192" y="1024"/>
                  <a:pt x="1192" y="1024"/>
                </a:cubicBezTo>
                <a:cubicBezTo>
                  <a:pt x="1192" y="1664"/>
                  <a:pt x="1192" y="1664"/>
                  <a:pt x="1192" y="1664"/>
                </a:cubicBezTo>
                <a:cubicBezTo>
                  <a:pt x="1192" y="1752"/>
                  <a:pt x="1264" y="1824"/>
                  <a:pt x="1352" y="1824"/>
                </a:cubicBezTo>
                <a:cubicBezTo>
                  <a:pt x="1448" y="1824"/>
                  <a:pt x="1448" y="1824"/>
                  <a:pt x="1448" y="1824"/>
                </a:cubicBezTo>
                <a:cubicBezTo>
                  <a:pt x="1448" y="1984"/>
                  <a:pt x="1448" y="1984"/>
                  <a:pt x="1448" y="1984"/>
                </a:cubicBezTo>
                <a:cubicBezTo>
                  <a:pt x="1768" y="1984"/>
                  <a:pt x="1768" y="1984"/>
                  <a:pt x="1768" y="1984"/>
                </a:cubicBezTo>
                <a:cubicBezTo>
                  <a:pt x="1768" y="1600"/>
                  <a:pt x="1768" y="1600"/>
                  <a:pt x="1768" y="1600"/>
                </a:cubicBezTo>
                <a:cubicBezTo>
                  <a:pt x="1448" y="1600"/>
                  <a:pt x="1448" y="1600"/>
                  <a:pt x="1448" y="1600"/>
                </a:cubicBezTo>
                <a:cubicBezTo>
                  <a:pt x="1448" y="1760"/>
                  <a:pt x="1448" y="1760"/>
                  <a:pt x="1448" y="1760"/>
                </a:cubicBezTo>
                <a:cubicBezTo>
                  <a:pt x="1352" y="1760"/>
                  <a:pt x="1352" y="1760"/>
                  <a:pt x="1352" y="1760"/>
                </a:cubicBezTo>
                <a:cubicBezTo>
                  <a:pt x="1299" y="1760"/>
                  <a:pt x="1256" y="1717"/>
                  <a:pt x="1256" y="1664"/>
                </a:cubicBezTo>
                <a:cubicBezTo>
                  <a:pt x="1256" y="1312"/>
                  <a:pt x="1256" y="1312"/>
                  <a:pt x="1256" y="1312"/>
                </a:cubicBezTo>
                <a:cubicBezTo>
                  <a:pt x="1448" y="1312"/>
                  <a:pt x="1448" y="1312"/>
                  <a:pt x="1448" y="1312"/>
                </a:cubicBezTo>
                <a:cubicBezTo>
                  <a:pt x="1448" y="1472"/>
                  <a:pt x="1448" y="1472"/>
                  <a:pt x="1448" y="1472"/>
                </a:cubicBezTo>
                <a:cubicBezTo>
                  <a:pt x="1768" y="1472"/>
                  <a:pt x="1768" y="1472"/>
                  <a:pt x="1768" y="1472"/>
                </a:cubicBezTo>
                <a:cubicBezTo>
                  <a:pt x="1768" y="1088"/>
                  <a:pt x="1768" y="1088"/>
                  <a:pt x="1768" y="1088"/>
                </a:cubicBezTo>
                <a:cubicBezTo>
                  <a:pt x="1448" y="1088"/>
                  <a:pt x="1448" y="1088"/>
                  <a:pt x="1448" y="1088"/>
                </a:cubicBezTo>
                <a:cubicBezTo>
                  <a:pt x="1448" y="1248"/>
                  <a:pt x="1448" y="1248"/>
                  <a:pt x="1448" y="1248"/>
                </a:cubicBezTo>
                <a:cubicBezTo>
                  <a:pt x="1256" y="1248"/>
                  <a:pt x="1256" y="1248"/>
                  <a:pt x="1256" y="1248"/>
                </a:cubicBezTo>
                <a:cubicBezTo>
                  <a:pt x="1256" y="704"/>
                  <a:pt x="1256" y="704"/>
                  <a:pt x="1256" y="704"/>
                </a:cubicBezTo>
                <a:cubicBezTo>
                  <a:pt x="1448" y="704"/>
                  <a:pt x="1448" y="704"/>
                  <a:pt x="1448" y="704"/>
                </a:cubicBezTo>
                <a:cubicBezTo>
                  <a:pt x="1448" y="896"/>
                  <a:pt x="1448" y="896"/>
                  <a:pt x="1448" y="896"/>
                </a:cubicBezTo>
                <a:cubicBezTo>
                  <a:pt x="1768" y="896"/>
                  <a:pt x="1768" y="896"/>
                  <a:pt x="1768" y="896"/>
                </a:cubicBezTo>
                <a:cubicBezTo>
                  <a:pt x="1768" y="512"/>
                  <a:pt x="1768" y="512"/>
                  <a:pt x="1768" y="512"/>
                </a:cubicBezTo>
                <a:cubicBezTo>
                  <a:pt x="1448" y="512"/>
                  <a:pt x="1448" y="512"/>
                  <a:pt x="1448" y="512"/>
                </a:cubicBezTo>
                <a:cubicBezTo>
                  <a:pt x="1448" y="640"/>
                  <a:pt x="1448" y="640"/>
                  <a:pt x="1448" y="640"/>
                </a:cubicBezTo>
                <a:cubicBezTo>
                  <a:pt x="1256" y="640"/>
                  <a:pt x="1256" y="640"/>
                  <a:pt x="1256" y="640"/>
                </a:cubicBezTo>
                <a:cubicBezTo>
                  <a:pt x="1256" y="320"/>
                  <a:pt x="1256" y="320"/>
                  <a:pt x="1256" y="320"/>
                </a:cubicBezTo>
                <a:cubicBezTo>
                  <a:pt x="1256" y="267"/>
                  <a:pt x="1299" y="224"/>
                  <a:pt x="1352" y="224"/>
                </a:cubicBezTo>
                <a:cubicBezTo>
                  <a:pt x="1448" y="224"/>
                  <a:pt x="1448" y="224"/>
                  <a:pt x="1448" y="224"/>
                </a:cubicBezTo>
                <a:cubicBezTo>
                  <a:pt x="1448" y="384"/>
                  <a:pt x="1448" y="384"/>
                  <a:pt x="1448" y="384"/>
                </a:cubicBezTo>
                <a:lnTo>
                  <a:pt x="1768" y="384"/>
                </a:lnTo>
                <a:close/>
                <a:moveTo>
                  <a:pt x="1512" y="64"/>
                </a:moveTo>
                <a:cubicBezTo>
                  <a:pt x="1704" y="64"/>
                  <a:pt x="1704" y="64"/>
                  <a:pt x="1704" y="64"/>
                </a:cubicBezTo>
                <a:cubicBezTo>
                  <a:pt x="1704" y="320"/>
                  <a:pt x="1704" y="320"/>
                  <a:pt x="1704" y="320"/>
                </a:cubicBezTo>
                <a:cubicBezTo>
                  <a:pt x="1512" y="320"/>
                  <a:pt x="1512" y="320"/>
                  <a:pt x="1512" y="320"/>
                </a:cubicBezTo>
                <a:lnTo>
                  <a:pt x="1512" y="64"/>
                </a:lnTo>
                <a:close/>
                <a:moveTo>
                  <a:pt x="950" y="1375"/>
                </a:moveTo>
                <a:cubicBezTo>
                  <a:pt x="950" y="1458"/>
                  <a:pt x="765" y="1550"/>
                  <a:pt x="500" y="1550"/>
                </a:cubicBezTo>
                <a:cubicBezTo>
                  <a:pt x="235" y="1550"/>
                  <a:pt x="50" y="1458"/>
                  <a:pt x="50" y="1375"/>
                </a:cubicBezTo>
                <a:cubicBezTo>
                  <a:pt x="50" y="1225"/>
                  <a:pt x="50" y="1225"/>
                  <a:pt x="50" y="1225"/>
                </a:cubicBezTo>
                <a:cubicBezTo>
                  <a:pt x="130" y="1300"/>
                  <a:pt x="300" y="1350"/>
                  <a:pt x="500" y="1350"/>
                </a:cubicBezTo>
                <a:cubicBezTo>
                  <a:pt x="700" y="1350"/>
                  <a:pt x="870" y="1300"/>
                  <a:pt x="950" y="1225"/>
                </a:cubicBezTo>
                <a:lnTo>
                  <a:pt x="950" y="1375"/>
                </a:lnTo>
                <a:close/>
                <a:moveTo>
                  <a:pt x="950" y="1125"/>
                </a:moveTo>
                <a:cubicBezTo>
                  <a:pt x="950" y="1208"/>
                  <a:pt x="765" y="1300"/>
                  <a:pt x="500" y="1300"/>
                </a:cubicBezTo>
                <a:cubicBezTo>
                  <a:pt x="235" y="1300"/>
                  <a:pt x="50" y="1208"/>
                  <a:pt x="50" y="1125"/>
                </a:cubicBezTo>
                <a:cubicBezTo>
                  <a:pt x="50" y="975"/>
                  <a:pt x="50" y="975"/>
                  <a:pt x="50" y="975"/>
                </a:cubicBezTo>
                <a:cubicBezTo>
                  <a:pt x="130" y="1050"/>
                  <a:pt x="300" y="1100"/>
                  <a:pt x="500" y="1100"/>
                </a:cubicBezTo>
                <a:cubicBezTo>
                  <a:pt x="700" y="1100"/>
                  <a:pt x="870" y="1050"/>
                  <a:pt x="950" y="975"/>
                </a:cubicBezTo>
                <a:lnTo>
                  <a:pt x="950" y="1125"/>
                </a:lnTo>
                <a:close/>
                <a:moveTo>
                  <a:pt x="950" y="875"/>
                </a:moveTo>
                <a:cubicBezTo>
                  <a:pt x="950" y="958"/>
                  <a:pt x="765" y="1050"/>
                  <a:pt x="500" y="1050"/>
                </a:cubicBezTo>
                <a:cubicBezTo>
                  <a:pt x="235" y="1050"/>
                  <a:pt x="50" y="958"/>
                  <a:pt x="50" y="875"/>
                </a:cubicBezTo>
                <a:cubicBezTo>
                  <a:pt x="50" y="725"/>
                  <a:pt x="50" y="725"/>
                  <a:pt x="50" y="725"/>
                </a:cubicBezTo>
                <a:cubicBezTo>
                  <a:pt x="130" y="800"/>
                  <a:pt x="300" y="850"/>
                  <a:pt x="500" y="850"/>
                </a:cubicBezTo>
                <a:cubicBezTo>
                  <a:pt x="700" y="850"/>
                  <a:pt x="870" y="800"/>
                  <a:pt x="950" y="725"/>
                </a:cubicBezTo>
                <a:lnTo>
                  <a:pt x="950" y="875"/>
                </a:lnTo>
                <a:close/>
                <a:moveTo>
                  <a:pt x="500" y="800"/>
                </a:moveTo>
                <a:cubicBezTo>
                  <a:pt x="235" y="800"/>
                  <a:pt x="50" y="708"/>
                  <a:pt x="50" y="625"/>
                </a:cubicBezTo>
                <a:cubicBezTo>
                  <a:pt x="50" y="542"/>
                  <a:pt x="235" y="450"/>
                  <a:pt x="500" y="450"/>
                </a:cubicBezTo>
                <a:cubicBezTo>
                  <a:pt x="765" y="450"/>
                  <a:pt x="950" y="542"/>
                  <a:pt x="950" y="625"/>
                </a:cubicBezTo>
                <a:cubicBezTo>
                  <a:pt x="950" y="708"/>
                  <a:pt x="765" y="800"/>
                  <a:pt x="500" y="800"/>
                </a:cubicBezTo>
                <a:close/>
                <a:moveTo>
                  <a:pt x="1512" y="1664"/>
                </a:moveTo>
                <a:cubicBezTo>
                  <a:pt x="1704" y="1664"/>
                  <a:pt x="1704" y="1664"/>
                  <a:pt x="1704" y="1664"/>
                </a:cubicBezTo>
                <a:cubicBezTo>
                  <a:pt x="1704" y="1920"/>
                  <a:pt x="1704" y="1920"/>
                  <a:pt x="1704" y="1920"/>
                </a:cubicBezTo>
                <a:cubicBezTo>
                  <a:pt x="1512" y="1920"/>
                  <a:pt x="1512" y="1920"/>
                  <a:pt x="1512" y="1920"/>
                </a:cubicBezTo>
                <a:lnTo>
                  <a:pt x="1512" y="1664"/>
                </a:lnTo>
                <a:close/>
                <a:moveTo>
                  <a:pt x="1512" y="1152"/>
                </a:moveTo>
                <a:cubicBezTo>
                  <a:pt x="1704" y="1152"/>
                  <a:pt x="1704" y="1152"/>
                  <a:pt x="1704" y="1152"/>
                </a:cubicBezTo>
                <a:cubicBezTo>
                  <a:pt x="1704" y="1408"/>
                  <a:pt x="1704" y="1408"/>
                  <a:pt x="1704" y="1408"/>
                </a:cubicBezTo>
                <a:cubicBezTo>
                  <a:pt x="1512" y="1408"/>
                  <a:pt x="1512" y="1408"/>
                  <a:pt x="1512" y="1408"/>
                </a:cubicBezTo>
                <a:lnTo>
                  <a:pt x="1512" y="1152"/>
                </a:lnTo>
                <a:close/>
                <a:moveTo>
                  <a:pt x="1512" y="576"/>
                </a:moveTo>
                <a:cubicBezTo>
                  <a:pt x="1704" y="576"/>
                  <a:pt x="1704" y="576"/>
                  <a:pt x="1704" y="576"/>
                </a:cubicBezTo>
                <a:cubicBezTo>
                  <a:pt x="1704" y="832"/>
                  <a:pt x="1704" y="832"/>
                  <a:pt x="1704" y="832"/>
                </a:cubicBezTo>
                <a:cubicBezTo>
                  <a:pt x="1512" y="832"/>
                  <a:pt x="1512" y="832"/>
                  <a:pt x="1512" y="832"/>
                </a:cubicBezTo>
                <a:lnTo>
                  <a:pt x="1512" y="576"/>
                </a:lnTo>
                <a:close/>
              </a:path>
            </a:pathLst>
          </a:custGeom>
          <a:solidFill>
            <a:schemeClr val="bg1"/>
          </a:solidFill>
          <a:ln>
            <a:noFill/>
          </a:ln>
        </p:spPr>
        <p:txBody>
          <a:bodyPr vert="horz" wrap="square" lIns="68580" tIns="34290" rIns="68580" bIns="34290" numCol="1" anchor="t" anchorCtr="0" compatLnSpc="1">
            <a:prstTxWarp prst="textNoShape">
              <a:avLst/>
            </a:prstTxWarp>
          </a:bodyPr>
          <a:lstStyle/>
          <a:p>
            <a:endParaRPr lang="en-US"/>
          </a:p>
        </p:txBody>
      </p:sp>
      <p:sp>
        <p:nvSpPr>
          <p:cNvPr id="104" name="Inhaltsplatzhalter 4">
            <a:extLst>
              <a:ext uri="{FF2B5EF4-FFF2-40B4-BE49-F238E27FC236}">
                <a16:creationId xmlns:a16="http://schemas.microsoft.com/office/drawing/2014/main" id="{B7301C29-F0CF-A4A7-DAB6-092EAD9F3DDF}"/>
              </a:ext>
            </a:extLst>
          </p:cNvPr>
          <p:cNvSpPr txBox="1">
            <a:spLocks/>
          </p:cNvSpPr>
          <p:nvPr/>
        </p:nvSpPr>
        <p:spPr>
          <a:xfrm>
            <a:off x="7998151" y="3427552"/>
            <a:ext cx="3516062" cy="1073564"/>
          </a:xfrm>
          <a:prstGeom prst="rect">
            <a:avLst/>
          </a:prstGeom>
        </p:spPr>
        <p:txBody>
          <a:bodyPr wrap="square" lIns="0" tIns="0" rIns="0" bIns="0" anchor="ctr">
            <a:spAutoFit/>
          </a:bodyPr>
          <a:lstStyle>
            <a:lvl1pPr marL="272967" indent="-272967" algn="l" defTabSz="914127"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98" indent="-272967" algn="l" defTabSz="914127"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64" indent="-177748" algn="l" defTabSz="914127"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256" indent="-177748"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335" indent="-179335"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847"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0910"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972"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034"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nSpc>
                <a:spcPct val="120000"/>
              </a:lnSpc>
              <a:buNone/>
            </a:pPr>
            <a:r>
              <a:rPr lang="en-US" sz="2000" b="1" dirty="0">
                <a:solidFill>
                  <a:schemeClr val="accent2"/>
                </a:solidFill>
                <a:latin typeface="Arial Nova Light" panose="020B0304020202020204" pitchFamily="34" charset="0"/>
              </a:rPr>
              <a:t>Guide Future Digital Transformation</a:t>
            </a:r>
            <a:br>
              <a:rPr lang="en-US" sz="2000" b="1" dirty="0">
                <a:solidFill>
                  <a:schemeClr val="accent2"/>
                </a:solidFill>
                <a:latin typeface="Arial Nova Light" panose="020B0304020202020204" pitchFamily="34" charset="0"/>
              </a:rPr>
            </a:br>
            <a:endParaRPr lang="en-US" sz="2000" dirty="0">
              <a:solidFill>
                <a:schemeClr val="tx1"/>
              </a:solidFill>
              <a:latin typeface="Arial Nova Light" panose="020B0304020202020204" pitchFamily="34" charset="0"/>
            </a:endParaRPr>
          </a:p>
        </p:txBody>
      </p:sp>
    </p:spTree>
    <p:extLst>
      <p:ext uri="{BB962C8B-B14F-4D97-AF65-F5344CB8AC3E}">
        <p14:creationId xmlns:p14="http://schemas.microsoft.com/office/powerpoint/2010/main" val="51695185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319">
            <a:extLst>
              <a:ext uri="{FF2B5EF4-FFF2-40B4-BE49-F238E27FC236}">
                <a16:creationId xmlns:a16="http://schemas.microsoft.com/office/drawing/2014/main" id="{E653EAA4-419C-ED7D-8AF4-08D0D0138D8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1525" y="6204087"/>
            <a:ext cx="2541589" cy="525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1920">
            <a:extLst>
              <a:ext uri="{FF2B5EF4-FFF2-40B4-BE49-F238E27FC236}">
                <a16:creationId xmlns:a16="http://schemas.microsoft.com/office/drawing/2014/main" id="{928CF122-9D61-C1F8-35DB-F06E2AD673D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10954102" cy="10265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6">
            <a:extLst>
              <a:ext uri="{FF2B5EF4-FFF2-40B4-BE49-F238E27FC236}">
                <a16:creationId xmlns:a16="http://schemas.microsoft.com/office/drawing/2014/main" id="{40FD2DFB-3552-864A-C843-3187B8FC9C14}"/>
              </a:ext>
            </a:extLst>
          </p:cNvPr>
          <p:cNvSpPr txBox="1"/>
          <p:nvPr/>
        </p:nvSpPr>
        <p:spPr>
          <a:xfrm>
            <a:off x="851895" y="6336685"/>
            <a:ext cx="5825842" cy="1015663"/>
          </a:xfrm>
          <a:prstGeom prst="rect">
            <a:avLst/>
          </a:prstGeom>
          <a:noFill/>
        </p:spPr>
        <p:txBody>
          <a:bodyPr wrap="square" rtlCol="0">
            <a:spAutoFit/>
          </a:bodyPr>
          <a:lstStyle/>
          <a:p>
            <a:r>
              <a:rPr lang="en-US" sz="1600" dirty="0">
                <a:latin typeface="Montserrat" panose="00000500000000000000" pitchFamily="2" charset="0"/>
              </a:rPr>
              <a:t>www.ict.gov.pg</a:t>
            </a:r>
          </a:p>
          <a:p>
            <a:endParaRPr lang="en-US" sz="1600" dirty="0">
              <a:latin typeface="Montserrat" panose="00000500000000000000" pitchFamily="2" charset="0"/>
            </a:endParaRPr>
          </a:p>
          <a:p>
            <a:r>
              <a:rPr lang="en-US" sz="2800" b="1" dirty="0">
                <a:latin typeface="Montserrat" panose="00000500000000000000" pitchFamily="2" charset="0"/>
              </a:rPr>
              <a:t> </a:t>
            </a:r>
            <a:endParaRPr lang="en-PG" sz="2800" b="1" dirty="0">
              <a:latin typeface="Montserrat" panose="00000500000000000000" pitchFamily="2" charset="0"/>
            </a:endParaRPr>
          </a:p>
        </p:txBody>
      </p:sp>
      <p:pic>
        <p:nvPicPr>
          <p:cNvPr id="8" name="Picture 7">
            <a:extLst>
              <a:ext uri="{FF2B5EF4-FFF2-40B4-BE49-F238E27FC236}">
                <a16:creationId xmlns:a16="http://schemas.microsoft.com/office/drawing/2014/main" id="{93CA283F-8E5B-E0D0-90E3-612994193320}"/>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11683" r="20635" b="4180"/>
          <a:stretch/>
        </p:blipFill>
        <p:spPr>
          <a:xfrm>
            <a:off x="10958688" y="-19278"/>
            <a:ext cx="980173" cy="1156788"/>
          </a:xfrm>
          <a:prstGeom prst="rect">
            <a:avLst/>
          </a:prstGeom>
        </p:spPr>
      </p:pic>
      <p:sp>
        <p:nvSpPr>
          <p:cNvPr id="10" name="TextBox 9">
            <a:extLst>
              <a:ext uri="{FF2B5EF4-FFF2-40B4-BE49-F238E27FC236}">
                <a16:creationId xmlns:a16="http://schemas.microsoft.com/office/drawing/2014/main" id="{24CB7DBB-E9A7-5572-C404-7B489D8C9440}"/>
              </a:ext>
            </a:extLst>
          </p:cNvPr>
          <p:cNvSpPr txBox="1"/>
          <p:nvPr/>
        </p:nvSpPr>
        <p:spPr>
          <a:xfrm>
            <a:off x="-52512" y="328103"/>
            <a:ext cx="11381571" cy="523220"/>
          </a:xfrm>
          <a:prstGeom prst="rect">
            <a:avLst/>
          </a:prstGeom>
          <a:noFill/>
        </p:spPr>
        <p:txBody>
          <a:bodyPr wrap="square" rtlCol="0">
            <a:spAutoFit/>
          </a:bodyPr>
          <a:lstStyle/>
          <a:p>
            <a:pPr algn="ctr"/>
            <a:r>
              <a:rPr lang="en-US" sz="2800" b="1" dirty="0">
                <a:solidFill>
                  <a:schemeClr val="bg1"/>
                </a:solidFill>
                <a:effectLst>
                  <a:outerShdw blurRad="38100" dist="38100" dir="2700000" algn="tl">
                    <a:srgbClr val="000000">
                      <a:alpha val="43137"/>
                    </a:srgbClr>
                  </a:outerShdw>
                </a:effectLst>
                <a:latin typeface="Montserrat" panose="00000500000000000000" pitchFamily="2" charset="0"/>
              </a:rPr>
              <a:t>2.3. QUESTION STRUCTURE</a:t>
            </a:r>
            <a:endParaRPr lang="en-PG" sz="2800" b="1" dirty="0">
              <a:solidFill>
                <a:schemeClr val="bg1"/>
              </a:solidFill>
              <a:effectLst>
                <a:outerShdw blurRad="38100" dist="38100" dir="2700000" algn="tl">
                  <a:srgbClr val="000000">
                    <a:alpha val="43137"/>
                  </a:srgbClr>
                </a:outerShdw>
              </a:effectLst>
              <a:latin typeface="Montserrat" panose="00000500000000000000" pitchFamily="2" charset="0"/>
            </a:endParaRPr>
          </a:p>
        </p:txBody>
      </p:sp>
      <p:graphicFrame>
        <p:nvGraphicFramePr>
          <p:cNvPr id="2" name="Content Placeholder 6">
            <a:extLst>
              <a:ext uri="{FF2B5EF4-FFF2-40B4-BE49-F238E27FC236}">
                <a16:creationId xmlns:a16="http://schemas.microsoft.com/office/drawing/2014/main" id="{9EE03FAD-B3C0-1FAC-8058-DFEEEF0D79A4}"/>
              </a:ext>
            </a:extLst>
          </p:cNvPr>
          <p:cNvGraphicFramePr>
            <a:graphicFrameLocks noGrp="1"/>
          </p:cNvGraphicFramePr>
          <p:nvPr>
            <p:ph idx="1"/>
            <p:extLst>
              <p:ext uri="{D42A27DB-BD31-4B8C-83A1-F6EECF244321}">
                <p14:modId xmlns:p14="http://schemas.microsoft.com/office/powerpoint/2010/main" val="4097134915"/>
              </p:ext>
            </p:extLst>
          </p:nvPr>
        </p:nvGraphicFramePr>
        <p:xfrm>
          <a:off x="-1" y="1635550"/>
          <a:ext cx="10085697" cy="4621062"/>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
        <p:nvSpPr>
          <p:cNvPr id="11" name="TextBox 10">
            <a:extLst>
              <a:ext uri="{FF2B5EF4-FFF2-40B4-BE49-F238E27FC236}">
                <a16:creationId xmlns:a16="http://schemas.microsoft.com/office/drawing/2014/main" id="{21EA4DA7-2652-4F80-0184-7DD10443F8E8}"/>
              </a:ext>
            </a:extLst>
          </p:cNvPr>
          <p:cNvSpPr txBox="1"/>
          <p:nvPr/>
        </p:nvSpPr>
        <p:spPr>
          <a:xfrm>
            <a:off x="771525" y="1198705"/>
            <a:ext cx="8919911" cy="523220"/>
          </a:xfrm>
          <a:prstGeom prst="rect">
            <a:avLst/>
          </a:prstGeom>
          <a:noFill/>
        </p:spPr>
        <p:txBody>
          <a:bodyPr wrap="square" rtlCol="0">
            <a:spAutoFit/>
          </a:bodyPr>
          <a:lstStyle/>
          <a:p>
            <a:r>
              <a:rPr lang="en-US" sz="2800" b="1" dirty="0">
                <a:solidFill>
                  <a:schemeClr val="accent2">
                    <a:lumMod val="75000"/>
                  </a:schemeClr>
                </a:solidFill>
              </a:rPr>
              <a:t>Data Governance Focus Areas</a:t>
            </a:r>
            <a:endParaRPr lang="en-PG" sz="2800" dirty="0">
              <a:solidFill>
                <a:schemeClr val="accent2">
                  <a:lumMod val="75000"/>
                </a:schemeClr>
              </a:solidFill>
            </a:endParaRPr>
          </a:p>
        </p:txBody>
      </p:sp>
    </p:spTree>
    <p:extLst>
      <p:ext uri="{BB962C8B-B14F-4D97-AF65-F5344CB8AC3E}">
        <p14:creationId xmlns:p14="http://schemas.microsoft.com/office/powerpoint/2010/main" val="6185923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319">
            <a:extLst>
              <a:ext uri="{FF2B5EF4-FFF2-40B4-BE49-F238E27FC236}">
                <a16:creationId xmlns:a16="http://schemas.microsoft.com/office/drawing/2014/main" id="{E653EAA4-419C-ED7D-8AF4-08D0D0138D8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1525" y="6204087"/>
            <a:ext cx="2541589" cy="525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1920">
            <a:extLst>
              <a:ext uri="{FF2B5EF4-FFF2-40B4-BE49-F238E27FC236}">
                <a16:creationId xmlns:a16="http://schemas.microsoft.com/office/drawing/2014/main" id="{928CF122-9D61-C1F8-35DB-F06E2AD673D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10954102" cy="10265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6">
            <a:extLst>
              <a:ext uri="{FF2B5EF4-FFF2-40B4-BE49-F238E27FC236}">
                <a16:creationId xmlns:a16="http://schemas.microsoft.com/office/drawing/2014/main" id="{40FD2DFB-3552-864A-C843-3187B8FC9C14}"/>
              </a:ext>
            </a:extLst>
          </p:cNvPr>
          <p:cNvSpPr txBox="1"/>
          <p:nvPr/>
        </p:nvSpPr>
        <p:spPr>
          <a:xfrm>
            <a:off x="851895" y="6336685"/>
            <a:ext cx="5825842" cy="1015663"/>
          </a:xfrm>
          <a:prstGeom prst="rect">
            <a:avLst/>
          </a:prstGeom>
          <a:noFill/>
        </p:spPr>
        <p:txBody>
          <a:bodyPr wrap="square" rtlCol="0">
            <a:spAutoFit/>
          </a:bodyPr>
          <a:lstStyle/>
          <a:p>
            <a:r>
              <a:rPr lang="en-US" sz="1600" dirty="0">
                <a:latin typeface="Montserrat" panose="00000500000000000000" pitchFamily="2" charset="0"/>
              </a:rPr>
              <a:t>www.ict.gov.pg</a:t>
            </a:r>
          </a:p>
          <a:p>
            <a:endParaRPr lang="en-US" sz="1600" dirty="0">
              <a:latin typeface="Montserrat" panose="00000500000000000000" pitchFamily="2" charset="0"/>
            </a:endParaRPr>
          </a:p>
          <a:p>
            <a:r>
              <a:rPr lang="en-US" sz="2800" b="1" dirty="0">
                <a:latin typeface="Montserrat" panose="00000500000000000000" pitchFamily="2" charset="0"/>
              </a:rPr>
              <a:t> </a:t>
            </a:r>
            <a:endParaRPr lang="en-PG" sz="2800" b="1" dirty="0">
              <a:latin typeface="Montserrat" panose="00000500000000000000" pitchFamily="2" charset="0"/>
            </a:endParaRPr>
          </a:p>
        </p:txBody>
      </p:sp>
      <p:pic>
        <p:nvPicPr>
          <p:cNvPr id="8" name="Picture 7">
            <a:extLst>
              <a:ext uri="{FF2B5EF4-FFF2-40B4-BE49-F238E27FC236}">
                <a16:creationId xmlns:a16="http://schemas.microsoft.com/office/drawing/2014/main" id="{93CA283F-8E5B-E0D0-90E3-612994193320}"/>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11683" r="20635" b="4180"/>
          <a:stretch/>
        </p:blipFill>
        <p:spPr>
          <a:xfrm>
            <a:off x="10958688" y="-19278"/>
            <a:ext cx="980173" cy="1156788"/>
          </a:xfrm>
          <a:prstGeom prst="rect">
            <a:avLst/>
          </a:prstGeom>
        </p:spPr>
      </p:pic>
      <p:sp>
        <p:nvSpPr>
          <p:cNvPr id="10" name="TextBox 9">
            <a:extLst>
              <a:ext uri="{FF2B5EF4-FFF2-40B4-BE49-F238E27FC236}">
                <a16:creationId xmlns:a16="http://schemas.microsoft.com/office/drawing/2014/main" id="{24CB7DBB-E9A7-5572-C404-7B489D8C9440}"/>
              </a:ext>
            </a:extLst>
          </p:cNvPr>
          <p:cNvSpPr txBox="1"/>
          <p:nvPr/>
        </p:nvSpPr>
        <p:spPr>
          <a:xfrm>
            <a:off x="-52512" y="328103"/>
            <a:ext cx="11381571" cy="523220"/>
          </a:xfrm>
          <a:prstGeom prst="rect">
            <a:avLst/>
          </a:prstGeom>
          <a:noFill/>
        </p:spPr>
        <p:txBody>
          <a:bodyPr wrap="square" rtlCol="0">
            <a:spAutoFit/>
          </a:bodyPr>
          <a:lstStyle/>
          <a:p>
            <a:pPr algn="ctr"/>
            <a:r>
              <a:rPr lang="en-US" sz="2800" b="1" dirty="0">
                <a:solidFill>
                  <a:schemeClr val="bg1"/>
                </a:solidFill>
                <a:effectLst>
                  <a:outerShdw blurRad="38100" dist="38100" dir="2700000" algn="tl">
                    <a:srgbClr val="000000">
                      <a:alpha val="43137"/>
                    </a:srgbClr>
                  </a:outerShdw>
                </a:effectLst>
                <a:latin typeface="Montserrat" panose="00000500000000000000" pitchFamily="2" charset="0"/>
              </a:rPr>
              <a:t>2.3. SURVEY RESULTS</a:t>
            </a:r>
            <a:endParaRPr lang="en-PG" sz="2800" b="1" dirty="0">
              <a:solidFill>
                <a:schemeClr val="bg1"/>
              </a:solidFill>
              <a:effectLst>
                <a:outerShdw blurRad="38100" dist="38100" dir="2700000" algn="tl">
                  <a:srgbClr val="000000">
                    <a:alpha val="43137"/>
                  </a:srgbClr>
                </a:outerShdw>
              </a:effectLst>
              <a:latin typeface="Montserrat" panose="00000500000000000000" pitchFamily="2" charset="0"/>
            </a:endParaRPr>
          </a:p>
        </p:txBody>
      </p:sp>
      <p:sp>
        <p:nvSpPr>
          <p:cNvPr id="4" name="Content Placeholder 3">
            <a:extLst>
              <a:ext uri="{FF2B5EF4-FFF2-40B4-BE49-F238E27FC236}">
                <a16:creationId xmlns:a16="http://schemas.microsoft.com/office/drawing/2014/main" id="{2CEB6EEE-E0F4-3A6A-DF6B-8EA4C80C2EB4}"/>
              </a:ext>
            </a:extLst>
          </p:cNvPr>
          <p:cNvSpPr>
            <a:spLocks noGrp="1"/>
          </p:cNvSpPr>
          <p:nvPr>
            <p:ph idx="1"/>
          </p:nvPr>
        </p:nvSpPr>
        <p:spPr>
          <a:xfrm>
            <a:off x="282367" y="1270870"/>
            <a:ext cx="5825842" cy="1654671"/>
          </a:xfrm>
        </p:spPr>
        <p:txBody>
          <a:bodyPr>
            <a:noAutofit/>
          </a:bodyPr>
          <a:lstStyle/>
          <a:p>
            <a:pPr>
              <a:lnSpc>
                <a:spcPct val="100000"/>
              </a:lnSpc>
              <a:spcBef>
                <a:spcPts val="0"/>
              </a:spcBef>
              <a:defRPr/>
            </a:pPr>
            <a:r>
              <a:rPr lang="en-US" sz="2500" b="1" dirty="0">
                <a:solidFill>
                  <a:schemeClr val="accent2"/>
                </a:solidFill>
                <a:latin typeface="Montserrat" panose="00000500000000000000" pitchFamily="2" charset="0"/>
              </a:rPr>
              <a:t>Presence of Data Governance: </a:t>
            </a:r>
            <a:r>
              <a:rPr lang="en-US" sz="2500" dirty="0">
                <a:solidFill>
                  <a:schemeClr val="accent2"/>
                </a:solidFill>
                <a:latin typeface="Montserrat" panose="00000500000000000000" pitchFamily="2" charset="0"/>
              </a:rPr>
              <a:t>Lack of Standard Guidelines, frameworks, policies, legislations, and strategies for data accessibility &amp; availability (30%) </a:t>
            </a:r>
          </a:p>
        </p:txBody>
      </p:sp>
      <p:sp>
        <p:nvSpPr>
          <p:cNvPr id="12" name="Content Placeholder 3">
            <a:extLst>
              <a:ext uri="{FF2B5EF4-FFF2-40B4-BE49-F238E27FC236}">
                <a16:creationId xmlns:a16="http://schemas.microsoft.com/office/drawing/2014/main" id="{13F7C6CB-FAFD-7B85-FECC-C6001E11E718}"/>
              </a:ext>
            </a:extLst>
          </p:cNvPr>
          <p:cNvSpPr txBox="1">
            <a:spLocks/>
          </p:cNvSpPr>
          <p:nvPr/>
        </p:nvSpPr>
        <p:spPr>
          <a:xfrm>
            <a:off x="282367" y="4836524"/>
            <a:ext cx="5813633" cy="808715"/>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Bef>
                <a:spcPts val="0"/>
              </a:spcBef>
              <a:defRPr/>
            </a:pPr>
            <a:r>
              <a:rPr lang="en-US" sz="2500" dirty="0">
                <a:solidFill>
                  <a:schemeClr val="accent6"/>
                </a:solidFill>
                <a:latin typeface="Montserrat" panose="00000500000000000000" pitchFamily="2" charset="0"/>
              </a:rPr>
              <a:t>Data Collection Method (Manual Collection is 70%/Digital 30% )</a:t>
            </a:r>
          </a:p>
          <a:p>
            <a:endParaRPr lang="en-PG" sz="2500" dirty="0">
              <a:latin typeface="Montserrat" panose="00000500000000000000" pitchFamily="2" charset="0"/>
            </a:endParaRPr>
          </a:p>
        </p:txBody>
      </p:sp>
      <p:sp>
        <p:nvSpPr>
          <p:cNvPr id="13" name="Content Placeholder 3">
            <a:extLst>
              <a:ext uri="{FF2B5EF4-FFF2-40B4-BE49-F238E27FC236}">
                <a16:creationId xmlns:a16="http://schemas.microsoft.com/office/drawing/2014/main" id="{307CCEF4-C79C-4603-0027-4C36F4FB7667}"/>
              </a:ext>
            </a:extLst>
          </p:cNvPr>
          <p:cNvSpPr txBox="1">
            <a:spLocks/>
          </p:cNvSpPr>
          <p:nvPr/>
        </p:nvSpPr>
        <p:spPr>
          <a:xfrm>
            <a:off x="6391725" y="4763455"/>
            <a:ext cx="6021162" cy="818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Bef>
                <a:spcPts val="0"/>
              </a:spcBef>
              <a:defRPr/>
            </a:pPr>
            <a:r>
              <a:rPr lang="en-US" sz="2500" dirty="0">
                <a:solidFill>
                  <a:srgbClr val="0070C0"/>
                </a:solidFill>
                <a:latin typeface="Montserrat" panose="00000500000000000000" pitchFamily="2" charset="0"/>
              </a:rPr>
              <a:t>Data Sharing (90% Challenge)</a:t>
            </a:r>
          </a:p>
          <a:p>
            <a:pPr marL="0" indent="0">
              <a:buNone/>
            </a:pPr>
            <a:endParaRPr lang="en-PG" sz="2500" dirty="0">
              <a:latin typeface="Montserrat" panose="00000500000000000000" pitchFamily="2" charset="0"/>
            </a:endParaRPr>
          </a:p>
        </p:txBody>
      </p:sp>
      <p:sp>
        <p:nvSpPr>
          <p:cNvPr id="14" name="Content Placeholder 3">
            <a:extLst>
              <a:ext uri="{FF2B5EF4-FFF2-40B4-BE49-F238E27FC236}">
                <a16:creationId xmlns:a16="http://schemas.microsoft.com/office/drawing/2014/main" id="{8315DF45-B5EC-9166-7FE2-0F796D3636C8}"/>
              </a:ext>
            </a:extLst>
          </p:cNvPr>
          <p:cNvSpPr txBox="1">
            <a:spLocks/>
          </p:cNvSpPr>
          <p:nvPr/>
        </p:nvSpPr>
        <p:spPr>
          <a:xfrm>
            <a:off x="6244415" y="2876165"/>
            <a:ext cx="5231954" cy="910615"/>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pPr>
            <a:r>
              <a:rPr lang="en-US" sz="2500" dirty="0">
                <a:solidFill>
                  <a:srgbClr val="00B050"/>
                </a:solidFill>
                <a:latin typeface="Montserrat" panose="00000500000000000000" pitchFamily="2" charset="0"/>
              </a:rPr>
              <a:t>Agencies (70%) are unsure of specific regulations and best practices for governing their data.</a:t>
            </a:r>
          </a:p>
          <a:p>
            <a:endParaRPr lang="en-PG" sz="2500" dirty="0">
              <a:latin typeface="Montserrat" panose="00000500000000000000" pitchFamily="2" charset="0"/>
            </a:endParaRPr>
          </a:p>
        </p:txBody>
      </p:sp>
      <p:sp>
        <p:nvSpPr>
          <p:cNvPr id="15" name="Content Placeholder 3">
            <a:extLst>
              <a:ext uri="{FF2B5EF4-FFF2-40B4-BE49-F238E27FC236}">
                <a16:creationId xmlns:a16="http://schemas.microsoft.com/office/drawing/2014/main" id="{95B4BD2C-4AF3-7F50-C992-360F144CD482}"/>
              </a:ext>
            </a:extLst>
          </p:cNvPr>
          <p:cNvSpPr txBox="1">
            <a:spLocks/>
          </p:cNvSpPr>
          <p:nvPr/>
        </p:nvSpPr>
        <p:spPr>
          <a:xfrm>
            <a:off x="6391725" y="1378266"/>
            <a:ext cx="5517908" cy="1541041"/>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500" dirty="0">
                <a:solidFill>
                  <a:schemeClr val="accent4"/>
                </a:solidFill>
                <a:latin typeface="Montserrat" panose="00000500000000000000" pitchFamily="2" charset="0"/>
              </a:rPr>
              <a:t>Access Control is the main form of data protection. Regular security assessments are also quite prevalent (55%)</a:t>
            </a:r>
          </a:p>
          <a:p>
            <a:endParaRPr lang="en-PG" sz="2500" dirty="0">
              <a:latin typeface="Montserrat" panose="00000500000000000000" pitchFamily="2" charset="0"/>
            </a:endParaRPr>
          </a:p>
        </p:txBody>
      </p:sp>
      <p:sp>
        <p:nvSpPr>
          <p:cNvPr id="16" name="Content Placeholder 3">
            <a:extLst>
              <a:ext uri="{FF2B5EF4-FFF2-40B4-BE49-F238E27FC236}">
                <a16:creationId xmlns:a16="http://schemas.microsoft.com/office/drawing/2014/main" id="{2AB27E0C-2544-B2AF-3485-3511B4639742}"/>
              </a:ext>
            </a:extLst>
          </p:cNvPr>
          <p:cNvSpPr txBox="1">
            <a:spLocks/>
          </p:cNvSpPr>
          <p:nvPr/>
        </p:nvSpPr>
        <p:spPr>
          <a:xfrm>
            <a:off x="293959" y="3295482"/>
            <a:ext cx="5814250" cy="154104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spcBef>
                <a:spcPts val="0"/>
              </a:spcBef>
              <a:defRPr/>
            </a:pPr>
            <a:r>
              <a:rPr lang="en-US" sz="2500" dirty="0">
                <a:solidFill>
                  <a:srgbClr val="0070C0"/>
                </a:solidFill>
                <a:latin typeface="Montserrat" panose="00000500000000000000" pitchFamily="2" charset="0"/>
              </a:rPr>
              <a:t>59% of participating agencies lack formal policies, or guidelines for data retention &amp; Archiving</a:t>
            </a:r>
            <a:endParaRPr lang="en-PG" sz="2500" dirty="0">
              <a:solidFill>
                <a:srgbClr val="0070C0"/>
              </a:solidFill>
              <a:latin typeface="Montserrat" panose="00000500000000000000" pitchFamily="2" charset="0"/>
            </a:endParaRPr>
          </a:p>
          <a:p>
            <a:endParaRPr lang="en-PG" sz="2500" dirty="0">
              <a:latin typeface="Montserrat" panose="00000500000000000000" pitchFamily="2" charset="0"/>
            </a:endParaRPr>
          </a:p>
        </p:txBody>
      </p:sp>
    </p:spTree>
    <p:extLst>
      <p:ext uri="{BB962C8B-B14F-4D97-AF65-F5344CB8AC3E}">
        <p14:creationId xmlns:p14="http://schemas.microsoft.com/office/powerpoint/2010/main" val="405698944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Oval 28">
            <a:extLst>
              <a:ext uri="{FF2B5EF4-FFF2-40B4-BE49-F238E27FC236}">
                <a16:creationId xmlns:a16="http://schemas.microsoft.com/office/drawing/2014/main" id="{08A55997-A124-9A07-0882-35D5B6EFFB81}"/>
              </a:ext>
            </a:extLst>
          </p:cNvPr>
          <p:cNvSpPr/>
          <p:nvPr/>
        </p:nvSpPr>
        <p:spPr>
          <a:xfrm>
            <a:off x="8094338" y="2186583"/>
            <a:ext cx="539300" cy="53930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1" name="Graphic 4">
            <a:extLst>
              <a:ext uri="{FF2B5EF4-FFF2-40B4-BE49-F238E27FC236}">
                <a16:creationId xmlns:a16="http://schemas.microsoft.com/office/drawing/2014/main" id="{50FB6DF8-7ABC-6936-1A21-101FD67CF3A3}"/>
              </a:ext>
            </a:extLst>
          </p:cNvPr>
          <p:cNvSpPr/>
          <p:nvPr/>
        </p:nvSpPr>
        <p:spPr>
          <a:xfrm>
            <a:off x="1529171" y="2242006"/>
            <a:ext cx="5515447" cy="3245191"/>
          </a:xfrm>
          <a:custGeom>
            <a:avLst/>
            <a:gdLst>
              <a:gd name="connsiteX0" fmla="*/ 0 w 6245290"/>
              <a:gd name="connsiteY0" fmla="*/ 3245190 h 3245191"/>
              <a:gd name="connsiteX1" fmla="*/ 3025585 w 6245290"/>
              <a:gd name="connsiteY1" fmla="*/ 1548184 h 3245191"/>
              <a:gd name="connsiteX2" fmla="*/ 6245290 w 6245290"/>
              <a:gd name="connsiteY2" fmla="*/ 1922 h 3245191"/>
            </a:gdLst>
            <a:ahLst/>
            <a:cxnLst>
              <a:cxn ang="0">
                <a:pos x="connsiteX0" y="connsiteY0"/>
              </a:cxn>
              <a:cxn ang="0">
                <a:pos x="connsiteX1" y="connsiteY1"/>
              </a:cxn>
              <a:cxn ang="0">
                <a:pos x="connsiteX2" y="connsiteY2"/>
              </a:cxn>
            </a:cxnLst>
            <a:rect l="l" t="t" r="r" b="b"/>
            <a:pathLst>
              <a:path w="6245290" h="3245191">
                <a:moveTo>
                  <a:pt x="0" y="3245190"/>
                </a:moveTo>
                <a:cubicBezTo>
                  <a:pt x="0" y="3245190"/>
                  <a:pt x="2106932" y="3255230"/>
                  <a:pt x="3025585" y="1548184"/>
                </a:cubicBezTo>
                <a:cubicBezTo>
                  <a:pt x="3922551" y="-118565"/>
                  <a:pt x="6245290" y="1922"/>
                  <a:pt x="6245290" y="1922"/>
                </a:cubicBezTo>
              </a:path>
            </a:pathLst>
          </a:custGeom>
          <a:noFill/>
          <a:ln w="25400" cap="flat">
            <a:solidFill>
              <a:schemeClr val="accent1"/>
            </a:solidFill>
            <a:prstDash val="solid"/>
            <a:miter/>
          </a:ln>
        </p:spPr>
        <p:txBody>
          <a:bodyPr rtlCol="0" anchor="ctr"/>
          <a:lstStyle/>
          <a:p>
            <a:endParaRPr lang="en-IN"/>
          </a:p>
        </p:txBody>
      </p:sp>
      <p:cxnSp>
        <p:nvCxnSpPr>
          <p:cNvPr id="7" name="Straight Arrow Connector 6">
            <a:extLst>
              <a:ext uri="{FF2B5EF4-FFF2-40B4-BE49-F238E27FC236}">
                <a16:creationId xmlns:a16="http://schemas.microsoft.com/office/drawing/2014/main" id="{C1479575-4245-CECA-8F1A-11723621BB38}"/>
              </a:ext>
            </a:extLst>
          </p:cNvPr>
          <p:cNvCxnSpPr/>
          <p:nvPr/>
        </p:nvCxnSpPr>
        <p:spPr>
          <a:xfrm flipV="1">
            <a:off x="1536791" y="1649208"/>
            <a:ext cx="0" cy="3842607"/>
          </a:xfrm>
          <a:prstGeom prst="straightConnector1">
            <a:avLst/>
          </a:prstGeom>
          <a:ln w="19050">
            <a:solidFill>
              <a:schemeClr val="accent1"/>
            </a:solidFill>
            <a:tailEnd type="triangle"/>
          </a:ln>
        </p:spPr>
        <p:style>
          <a:lnRef idx="1">
            <a:schemeClr val="accent1"/>
          </a:lnRef>
          <a:fillRef idx="0">
            <a:schemeClr val="accent1"/>
          </a:fillRef>
          <a:effectRef idx="0">
            <a:schemeClr val="accent1"/>
          </a:effectRef>
          <a:fontRef idx="minor">
            <a:schemeClr val="tx1"/>
          </a:fontRef>
        </p:style>
      </p:cxnSp>
      <p:cxnSp>
        <p:nvCxnSpPr>
          <p:cNvPr id="9" name="Straight Arrow Connector 8">
            <a:extLst>
              <a:ext uri="{FF2B5EF4-FFF2-40B4-BE49-F238E27FC236}">
                <a16:creationId xmlns:a16="http://schemas.microsoft.com/office/drawing/2014/main" id="{C70B2B46-A762-1846-D542-5EA70BBECF66}"/>
              </a:ext>
            </a:extLst>
          </p:cNvPr>
          <p:cNvCxnSpPr>
            <a:cxnSpLocks/>
          </p:cNvCxnSpPr>
          <p:nvPr/>
        </p:nvCxnSpPr>
        <p:spPr>
          <a:xfrm>
            <a:off x="1529171" y="5491815"/>
            <a:ext cx="5925994" cy="0"/>
          </a:xfrm>
          <a:prstGeom prst="straightConnector1">
            <a:avLst/>
          </a:prstGeom>
          <a:ln w="19050">
            <a:solidFill>
              <a:schemeClr val="accent1"/>
            </a:solidFill>
            <a:tailEnd type="triangle"/>
          </a:ln>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ADFBBDD3-524C-4CE7-378D-1751A621C43C}"/>
              </a:ext>
            </a:extLst>
          </p:cNvPr>
          <p:cNvSpPr txBox="1"/>
          <p:nvPr/>
        </p:nvSpPr>
        <p:spPr>
          <a:xfrm>
            <a:off x="1206522" y="1063280"/>
            <a:ext cx="8463551" cy="477054"/>
          </a:xfrm>
          <a:prstGeom prst="rect">
            <a:avLst/>
          </a:prstGeom>
          <a:noFill/>
        </p:spPr>
        <p:txBody>
          <a:bodyPr wrap="square" rtlCol="0">
            <a:spAutoFit/>
          </a:bodyPr>
          <a:lstStyle/>
          <a:p>
            <a:pPr algn="ctr"/>
            <a:r>
              <a:rPr lang="en-IN" sz="2500" dirty="0">
                <a:latin typeface="Metropolis Extra Bold" panose="00000900000000000000" pitchFamily="50" charset="0"/>
                <a:cs typeface="Space Grotesk bold" pitchFamily="2" charset="0"/>
              </a:rPr>
              <a:t>Measuring Survey Findings against Data Governance Maturity</a:t>
            </a:r>
          </a:p>
        </p:txBody>
      </p:sp>
      <p:grpSp>
        <p:nvGrpSpPr>
          <p:cNvPr id="35" name="Group 34">
            <a:extLst>
              <a:ext uri="{FF2B5EF4-FFF2-40B4-BE49-F238E27FC236}">
                <a16:creationId xmlns:a16="http://schemas.microsoft.com/office/drawing/2014/main" id="{F2EDBFEF-CCE6-3707-E92B-1C6BB6F31A59}"/>
              </a:ext>
            </a:extLst>
          </p:cNvPr>
          <p:cNvGrpSpPr/>
          <p:nvPr/>
        </p:nvGrpSpPr>
        <p:grpSpPr>
          <a:xfrm>
            <a:off x="2250612" y="5069212"/>
            <a:ext cx="335900" cy="335900"/>
            <a:chOff x="3279025" y="4599989"/>
            <a:chExt cx="335900" cy="335900"/>
          </a:xfrm>
        </p:grpSpPr>
        <p:sp>
          <p:nvSpPr>
            <p:cNvPr id="13" name="Oval 12">
              <a:extLst>
                <a:ext uri="{FF2B5EF4-FFF2-40B4-BE49-F238E27FC236}">
                  <a16:creationId xmlns:a16="http://schemas.microsoft.com/office/drawing/2014/main" id="{5313FE38-8DCC-F124-AADA-5D635E10F5F7}"/>
                </a:ext>
              </a:extLst>
            </p:cNvPr>
            <p:cNvSpPr/>
            <p:nvPr/>
          </p:nvSpPr>
          <p:spPr>
            <a:xfrm>
              <a:off x="3279025" y="4599989"/>
              <a:ext cx="335900" cy="33590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6" name="Oval 15">
              <a:extLst>
                <a:ext uri="{FF2B5EF4-FFF2-40B4-BE49-F238E27FC236}">
                  <a16:creationId xmlns:a16="http://schemas.microsoft.com/office/drawing/2014/main" id="{ADB89AE5-7F55-B82B-C08A-0AA0D50CBF6B}"/>
                </a:ext>
              </a:extLst>
            </p:cNvPr>
            <p:cNvSpPr/>
            <p:nvPr/>
          </p:nvSpPr>
          <p:spPr>
            <a:xfrm>
              <a:off x="3340408" y="4661517"/>
              <a:ext cx="213630" cy="213630"/>
            </a:xfrm>
            <a:prstGeom prst="ellipse">
              <a:avLst/>
            </a:prstGeom>
            <a:gradFill>
              <a:gsLst>
                <a:gs pos="0">
                  <a:schemeClr val="accent4">
                    <a:lumMod val="75000"/>
                  </a:schemeClr>
                </a:gs>
                <a:gs pos="100000">
                  <a:schemeClr val="accent4">
                    <a:lumMod val="40000"/>
                    <a:lumOff val="60000"/>
                  </a:schemeClr>
                </a:gs>
              </a:gsLst>
              <a:lin ang="5400000" scaled="1"/>
            </a:gradFill>
            <a:ln>
              <a:noFill/>
            </a:ln>
            <a:effectLst>
              <a:outerShdw blurRad="50800" dist="38100" dir="8100000" algn="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grpSp>
      <p:grpSp>
        <p:nvGrpSpPr>
          <p:cNvPr id="36" name="Group 35">
            <a:extLst>
              <a:ext uri="{FF2B5EF4-FFF2-40B4-BE49-F238E27FC236}">
                <a16:creationId xmlns:a16="http://schemas.microsoft.com/office/drawing/2014/main" id="{15970C1F-3E56-1F80-DC13-7EDD735C252E}"/>
              </a:ext>
            </a:extLst>
          </p:cNvPr>
          <p:cNvGrpSpPr/>
          <p:nvPr/>
        </p:nvGrpSpPr>
        <p:grpSpPr>
          <a:xfrm>
            <a:off x="3317860" y="4555131"/>
            <a:ext cx="335900" cy="335900"/>
            <a:chOff x="4339141" y="3153842"/>
            <a:chExt cx="335900" cy="335900"/>
          </a:xfrm>
        </p:grpSpPr>
        <p:sp>
          <p:nvSpPr>
            <p:cNvPr id="14" name="Oval 13">
              <a:extLst>
                <a:ext uri="{FF2B5EF4-FFF2-40B4-BE49-F238E27FC236}">
                  <a16:creationId xmlns:a16="http://schemas.microsoft.com/office/drawing/2014/main" id="{425B5CAF-550F-5A5C-A456-3B5B3878465C}"/>
                </a:ext>
              </a:extLst>
            </p:cNvPr>
            <p:cNvSpPr/>
            <p:nvPr/>
          </p:nvSpPr>
          <p:spPr>
            <a:xfrm>
              <a:off x="4339141" y="3153842"/>
              <a:ext cx="335900" cy="3359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7" name="Oval 16">
              <a:extLst>
                <a:ext uri="{FF2B5EF4-FFF2-40B4-BE49-F238E27FC236}">
                  <a16:creationId xmlns:a16="http://schemas.microsoft.com/office/drawing/2014/main" id="{D6B66E15-A31F-2A80-5F88-32A43D78450F}"/>
                </a:ext>
              </a:extLst>
            </p:cNvPr>
            <p:cNvSpPr/>
            <p:nvPr/>
          </p:nvSpPr>
          <p:spPr>
            <a:xfrm>
              <a:off x="4400524" y="3215370"/>
              <a:ext cx="213630" cy="213630"/>
            </a:xfrm>
            <a:prstGeom prst="ellipse">
              <a:avLst/>
            </a:prstGeom>
            <a:gradFill>
              <a:gsLst>
                <a:gs pos="0">
                  <a:schemeClr val="accent2">
                    <a:lumMod val="75000"/>
                  </a:schemeClr>
                </a:gs>
                <a:gs pos="100000">
                  <a:schemeClr val="accent2">
                    <a:lumMod val="60000"/>
                    <a:lumOff val="40000"/>
                  </a:schemeClr>
                </a:gs>
              </a:gsLst>
              <a:lin ang="5400000" scaled="1"/>
            </a:gradFill>
            <a:ln>
              <a:noFill/>
            </a:ln>
            <a:effectLst>
              <a:outerShdw blurRad="50800" dist="38100" dir="8100000" algn="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grpSp>
      <p:grpSp>
        <p:nvGrpSpPr>
          <p:cNvPr id="37" name="Group 36">
            <a:extLst>
              <a:ext uri="{FF2B5EF4-FFF2-40B4-BE49-F238E27FC236}">
                <a16:creationId xmlns:a16="http://schemas.microsoft.com/office/drawing/2014/main" id="{C43976F9-34AC-7A4E-32D2-AD65CF6EC283}"/>
              </a:ext>
            </a:extLst>
          </p:cNvPr>
          <p:cNvGrpSpPr/>
          <p:nvPr/>
        </p:nvGrpSpPr>
        <p:grpSpPr>
          <a:xfrm>
            <a:off x="4193435" y="3333222"/>
            <a:ext cx="335900" cy="335900"/>
            <a:chOff x="6131593" y="2152609"/>
            <a:chExt cx="335900" cy="335900"/>
          </a:xfrm>
        </p:grpSpPr>
        <p:sp>
          <p:nvSpPr>
            <p:cNvPr id="15" name="Oval 14">
              <a:extLst>
                <a:ext uri="{FF2B5EF4-FFF2-40B4-BE49-F238E27FC236}">
                  <a16:creationId xmlns:a16="http://schemas.microsoft.com/office/drawing/2014/main" id="{F8BB4370-122D-059E-8683-11C151E693B3}"/>
                </a:ext>
              </a:extLst>
            </p:cNvPr>
            <p:cNvSpPr/>
            <p:nvPr/>
          </p:nvSpPr>
          <p:spPr>
            <a:xfrm>
              <a:off x="6131593" y="2152609"/>
              <a:ext cx="335900" cy="33590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8" name="Oval 17">
              <a:extLst>
                <a:ext uri="{FF2B5EF4-FFF2-40B4-BE49-F238E27FC236}">
                  <a16:creationId xmlns:a16="http://schemas.microsoft.com/office/drawing/2014/main" id="{F8F2E437-8ADD-6E56-15A0-8953AEEB7AA8}"/>
                </a:ext>
              </a:extLst>
            </p:cNvPr>
            <p:cNvSpPr/>
            <p:nvPr/>
          </p:nvSpPr>
          <p:spPr>
            <a:xfrm>
              <a:off x="6192976" y="2214137"/>
              <a:ext cx="213630" cy="213630"/>
            </a:xfrm>
            <a:prstGeom prst="ellipse">
              <a:avLst/>
            </a:prstGeom>
            <a:gradFill>
              <a:gsLst>
                <a:gs pos="0">
                  <a:schemeClr val="accent3">
                    <a:lumMod val="75000"/>
                  </a:schemeClr>
                </a:gs>
                <a:gs pos="100000">
                  <a:schemeClr val="accent3">
                    <a:lumMod val="60000"/>
                    <a:lumOff val="40000"/>
                  </a:schemeClr>
                </a:gs>
              </a:gsLst>
              <a:lin ang="5400000" scaled="1"/>
            </a:gradFill>
            <a:ln>
              <a:noFill/>
            </a:ln>
            <a:effectLst>
              <a:outerShdw blurRad="50800" dist="38100" dir="8100000" algn="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grpSp>
      <p:sp>
        <p:nvSpPr>
          <p:cNvPr id="19" name="TextBox 18">
            <a:extLst>
              <a:ext uri="{FF2B5EF4-FFF2-40B4-BE49-F238E27FC236}">
                <a16:creationId xmlns:a16="http://schemas.microsoft.com/office/drawing/2014/main" id="{CA4913E4-A994-53C2-3CF1-039214DBCD8A}"/>
              </a:ext>
            </a:extLst>
          </p:cNvPr>
          <p:cNvSpPr txBox="1"/>
          <p:nvPr/>
        </p:nvSpPr>
        <p:spPr>
          <a:xfrm>
            <a:off x="8719842" y="1991464"/>
            <a:ext cx="2693733" cy="713272"/>
          </a:xfrm>
          <a:prstGeom prst="rect">
            <a:avLst/>
          </a:prstGeom>
          <a:noFill/>
        </p:spPr>
        <p:txBody>
          <a:bodyPr wrap="square" rtlCol="0">
            <a:spAutoFit/>
          </a:bodyPr>
          <a:lstStyle/>
          <a:p>
            <a:pPr>
              <a:lnSpc>
                <a:spcPct val="150000"/>
              </a:lnSpc>
            </a:pPr>
            <a:r>
              <a:rPr lang="en-IN" sz="3000" dirty="0">
                <a:latin typeface="Metropolis" panose="00000500000000000000" pitchFamily="50" charset="0"/>
              </a:rPr>
              <a:t>Initial</a:t>
            </a:r>
          </a:p>
        </p:txBody>
      </p:sp>
      <p:sp>
        <p:nvSpPr>
          <p:cNvPr id="21" name="TextBox 20">
            <a:extLst>
              <a:ext uri="{FF2B5EF4-FFF2-40B4-BE49-F238E27FC236}">
                <a16:creationId xmlns:a16="http://schemas.microsoft.com/office/drawing/2014/main" id="{7D51B0FD-074C-D169-2498-06E97A1A7D3E}"/>
              </a:ext>
            </a:extLst>
          </p:cNvPr>
          <p:cNvSpPr txBox="1"/>
          <p:nvPr/>
        </p:nvSpPr>
        <p:spPr>
          <a:xfrm>
            <a:off x="8650732" y="2615525"/>
            <a:ext cx="2693733" cy="713272"/>
          </a:xfrm>
          <a:prstGeom prst="rect">
            <a:avLst/>
          </a:prstGeom>
          <a:noFill/>
        </p:spPr>
        <p:txBody>
          <a:bodyPr wrap="square" rtlCol="0">
            <a:spAutoFit/>
          </a:bodyPr>
          <a:lstStyle/>
          <a:p>
            <a:pPr>
              <a:lnSpc>
                <a:spcPct val="150000"/>
              </a:lnSpc>
            </a:pPr>
            <a:r>
              <a:rPr lang="en-IN" sz="3000" i="0" dirty="0">
                <a:effectLst/>
                <a:latin typeface="Metropolis" panose="00000500000000000000" pitchFamily="50" charset="0"/>
              </a:rPr>
              <a:t>Reactive</a:t>
            </a:r>
            <a:endParaRPr lang="en-IN" sz="3000" dirty="0">
              <a:latin typeface="Metropolis" panose="00000500000000000000" pitchFamily="50" charset="0"/>
            </a:endParaRPr>
          </a:p>
        </p:txBody>
      </p:sp>
      <p:sp>
        <p:nvSpPr>
          <p:cNvPr id="22" name="TextBox 21">
            <a:extLst>
              <a:ext uri="{FF2B5EF4-FFF2-40B4-BE49-F238E27FC236}">
                <a16:creationId xmlns:a16="http://schemas.microsoft.com/office/drawing/2014/main" id="{D2C7CEA7-94F1-36BC-8C22-6DCA833BDBCC}"/>
              </a:ext>
            </a:extLst>
          </p:cNvPr>
          <p:cNvSpPr txBox="1"/>
          <p:nvPr/>
        </p:nvSpPr>
        <p:spPr>
          <a:xfrm>
            <a:off x="8788209" y="4742384"/>
            <a:ext cx="2693733" cy="713272"/>
          </a:xfrm>
          <a:prstGeom prst="rect">
            <a:avLst/>
          </a:prstGeom>
          <a:noFill/>
        </p:spPr>
        <p:txBody>
          <a:bodyPr wrap="square" rtlCol="0">
            <a:spAutoFit/>
          </a:bodyPr>
          <a:lstStyle/>
          <a:p>
            <a:pPr>
              <a:lnSpc>
                <a:spcPct val="150000"/>
              </a:lnSpc>
            </a:pPr>
            <a:r>
              <a:rPr lang="en-IN" sz="3000" i="0" dirty="0">
                <a:effectLst/>
                <a:latin typeface="Metropolis" panose="00000500000000000000" pitchFamily="50" charset="0"/>
              </a:rPr>
              <a:t>Optimized</a:t>
            </a:r>
            <a:endParaRPr lang="en-IN" sz="3000" dirty="0">
              <a:latin typeface="Metropolis" panose="00000500000000000000" pitchFamily="50" charset="0"/>
            </a:endParaRPr>
          </a:p>
        </p:txBody>
      </p:sp>
      <p:sp>
        <p:nvSpPr>
          <p:cNvPr id="23" name="TextBox 22">
            <a:extLst>
              <a:ext uri="{FF2B5EF4-FFF2-40B4-BE49-F238E27FC236}">
                <a16:creationId xmlns:a16="http://schemas.microsoft.com/office/drawing/2014/main" id="{9B5618EA-8DB4-3024-9818-7D1E8F6C6043}"/>
              </a:ext>
            </a:extLst>
          </p:cNvPr>
          <p:cNvSpPr txBox="1"/>
          <p:nvPr/>
        </p:nvSpPr>
        <p:spPr>
          <a:xfrm>
            <a:off x="2269071" y="4761422"/>
            <a:ext cx="338554" cy="338554"/>
          </a:xfrm>
          <a:prstGeom prst="rect">
            <a:avLst/>
          </a:prstGeom>
          <a:noFill/>
        </p:spPr>
        <p:txBody>
          <a:bodyPr wrap="none" rtlCol="0">
            <a:spAutoFit/>
          </a:bodyPr>
          <a:lstStyle/>
          <a:p>
            <a:pPr algn="ctr"/>
            <a:r>
              <a:rPr lang="en-IN" sz="1600" dirty="0">
                <a:solidFill>
                  <a:schemeClr val="accent4"/>
                </a:solidFill>
                <a:latin typeface="Metropolis Extra Bold" panose="00000900000000000000" pitchFamily="50" charset="0"/>
              </a:rPr>
              <a:t>A</a:t>
            </a:r>
          </a:p>
        </p:txBody>
      </p:sp>
      <p:sp>
        <p:nvSpPr>
          <p:cNvPr id="24" name="TextBox 23">
            <a:extLst>
              <a:ext uri="{FF2B5EF4-FFF2-40B4-BE49-F238E27FC236}">
                <a16:creationId xmlns:a16="http://schemas.microsoft.com/office/drawing/2014/main" id="{C9C54E5A-D72D-83B2-0E27-DF660E48FE66}"/>
              </a:ext>
            </a:extLst>
          </p:cNvPr>
          <p:cNvSpPr txBox="1"/>
          <p:nvPr/>
        </p:nvSpPr>
        <p:spPr>
          <a:xfrm>
            <a:off x="3315206" y="4201162"/>
            <a:ext cx="338554" cy="338554"/>
          </a:xfrm>
          <a:prstGeom prst="rect">
            <a:avLst/>
          </a:prstGeom>
          <a:noFill/>
        </p:spPr>
        <p:txBody>
          <a:bodyPr wrap="none" rtlCol="0">
            <a:spAutoFit/>
          </a:bodyPr>
          <a:lstStyle/>
          <a:p>
            <a:pPr algn="ctr"/>
            <a:r>
              <a:rPr lang="en-IN" sz="1600" dirty="0">
                <a:solidFill>
                  <a:schemeClr val="accent2"/>
                </a:solidFill>
                <a:latin typeface="Metropolis Extra Bold" panose="00000900000000000000" pitchFamily="50" charset="0"/>
              </a:rPr>
              <a:t>B</a:t>
            </a:r>
          </a:p>
        </p:txBody>
      </p:sp>
      <p:sp>
        <p:nvSpPr>
          <p:cNvPr id="25" name="TextBox 24">
            <a:extLst>
              <a:ext uri="{FF2B5EF4-FFF2-40B4-BE49-F238E27FC236}">
                <a16:creationId xmlns:a16="http://schemas.microsoft.com/office/drawing/2014/main" id="{4EB91036-DF67-AFBE-AFB8-4F9C7B827081}"/>
              </a:ext>
            </a:extLst>
          </p:cNvPr>
          <p:cNvSpPr txBox="1"/>
          <p:nvPr/>
        </p:nvSpPr>
        <p:spPr>
          <a:xfrm>
            <a:off x="4181450" y="2980734"/>
            <a:ext cx="338554" cy="338554"/>
          </a:xfrm>
          <a:prstGeom prst="rect">
            <a:avLst/>
          </a:prstGeom>
          <a:noFill/>
        </p:spPr>
        <p:txBody>
          <a:bodyPr wrap="none" rtlCol="0">
            <a:spAutoFit/>
          </a:bodyPr>
          <a:lstStyle/>
          <a:p>
            <a:pPr algn="ctr"/>
            <a:r>
              <a:rPr lang="en-IN" sz="1600" dirty="0">
                <a:solidFill>
                  <a:schemeClr val="accent3"/>
                </a:solidFill>
                <a:latin typeface="Metropolis Extra Bold" panose="00000900000000000000" pitchFamily="50" charset="0"/>
              </a:rPr>
              <a:t>C</a:t>
            </a:r>
          </a:p>
        </p:txBody>
      </p:sp>
      <p:sp>
        <p:nvSpPr>
          <p:cNvPr id="26" name="TextBox 25">
            <a:extLst>
              <a:ext uri="{FF2B5EF4-FFF2-40B4-BE49-F238E27FC236}">
                <a16:creationId xmlns:a16="http://schemas.microsoft.com/office/drawing/2014/main" id="{2A12880C-7AAE-B497-F30A-43BB2A53A741}"/>
              </a:ext>
            </a:extLst>
          </p:cNvPr>
          <p:cNvSpPr txBox="1"/>
          <p:nvPr/>
        </p:nvSpPr>
        <p:spPr>
          <a:xfrm>
            <a:off x="8156239" y="2214013"/>
            <a:ext cx="415499" cy="461665"/>
          </a:xfrm>
          <a:prstGeom prst="rect">
            <a:avLst/>
          </a:prstGeom>
          <a:noFill/>
        </p:spPr>
        <p:txBody>
          <a:bodyPr wrap="none" rtlCol="0">
            <a:spAutoFit/>
          </a:bodyPr>
          <a:lstStyle/>
          <a:p>
            <a:pPr algn="ctr"/>
            <a:r>
              <a:rPr lang="en-IN" sz="2400" dirty="0">
                <a:solidFill>
                  <a:schemeClr val="bg1"/>
                </a:solidFill>
                <a:latin typeface="Metropolis Extra Bold" panose="00000900000000000000" pitchFamily="50" charset="0"/>
              </a:rPr>
              <a:t>A</a:t>
            </a:r>
          </a:p>
        </p:txBody>
      </p:sp>
      <p:sp>
        <p:nvSpPr>
          <p:cNvPr id="30" name="Oval 29">
            <a:extLst>
              <a:ext uri="{FF2B5EF4-FFF2-40B4-BE49-F238E27FC236}">
                <a16:creationId xmlns:a16="http://schemas.microsoft.com/office/drawing/2014/main" id="{B1456772-7336-7A71-4DAC-7B0D21457B37}"/>
              </a:ext>
            </a:extLst>
          </p:cNvPr>
          <p:cNvSpPr/>
          <p:nvPr/>
        </p:nvSpPr>
        <p:spPr>
          <a:xfrm>
            <a:off x="8111430" y="2859624"/>
            <a:ext cx="539300" cy="5393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1" name="Oval 30">
            <a:extLst>
              <a:ext uri="{FF2B5EF4-FFF2-40B4-BE49-F238E27FC236}">
                <a16:creationId xmlns:a16="http://schemas.microsoft.com/office/drawing/2014/main" id="{3433EF6E-808C-F355-A6B4-62080D427F9F}"/>
              </a:ext>
            </a:extLst>
          </p:cNvPr>
          <p:cNvSpPr/>
          <p:nvPr/>
        </p:nvSpPr>
        <p:spPr>
          <a:xfrm>
            <a:off x="8094338" y="3583941"/>
            <a:ext cx="539300" cy="53930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7" name="TextBox 26">
            <a:extLst>
              <a:ext uri="{FF2B5EF4-FFF2-40B4-BE49-F238E27FC236}">
                <a16:creationId xmlns:a16="http://schemas.microsoft.com/office/drawing/2014/main" id="{C3F59EEE-DE21-D1E8-46C7-811CBD8E0B8C}"/>
              </a:ext>
            </a:extLst>
          </p:cNvPr>
          <p:cNvSpPr txBox="1"/>
          <p:nvPr/>
        </p:nvSpPr>
        <p:spPr>
          <a:xfrm>
            <a:off x="8180544" y="2909267"/>
            <a:ext cx="401072" cy="461665"/>
          </a:xfrm>
          <a:prstGeom prst="rect">
            <a:avLst/>
          </a:prstGeom>
          <a:noFill/>
        </p:spPr>
        <p:txBody>
          <a:bodyPr wrap="none" rtlCol="0">
            <a:spAutoFit/>
          </a:bodyPr>
          <a:lstStyle>
            <a:defPPr>
              <a:defRPr lang="en-US"/>
            </a:defPPr>
            <a:lvl1pPr algn="ctr">
              <a:defRPr sz="2400">
                <a:solidFill>
                  <a:schemeClr val="bg1"/>
                </a:solidFill>
                <a:latin typeface="Metropolis Extra Bold" panose="00000900000000000000" pitchFamily="50" charset="0"/>
              </a:defRPr>
            </a:lvl1pPr>
          </a:lstStyle>
          <a:p>
            <a:r>
              <a:rPr lang="en-IN" dirty="0"/>
              <a:t>B</a:t>
            </a:r>
          </a:p>
        </p:txBody>
      </p:sp>
      <p:sp>
        <p:nvSpPr>
          <p:cNvPr id="32" name="TextBox 31">
            <a:extLst>
              <a:ext uri="{FF2B5EF4-FFF2-40B4-BE49-F238E27FC236}">
                <a16:creationId xmlns:a16="http://schemas.microsoft.com/office/drawing/2014/main" id="{C10A592B-494E-399A-5A74-EA5A7BA0363F}"/>
              </a:ext>
            </a:extLst>
          </p:cNvPr>
          <p:cNvSpPr txBox="1"/>
          <p:nvPr/>
        </p:nvSpPr>
        <p:spPr>
          <a:xfrm>
            <a:off x="8163452" y="3622758"/>
            <a:ext cx="401072" cy="461665"/>
          </a:xfrm>
          <a:prstGeom prst="rect">
            <a:avLst/>
          </a:prstGeom>
          <a:noFill/>
        </p:spPr>
        <p:txBody>
          <a:bodyPr wrap="none" rtlCol="0">
            <a:spAutoFit/>
          </a:bodyPr>
          <a:lstStyle>
            <a:defPPr>
              <a:defRPr lang="en-US"/>
            </a:defPPr>
            <a:lvl1pPr algn="ctr">
              <a:defRPr sz="2400">
                <a:solidFill>
                  <a:schemeClr val="bg1"/>
                </a:solidFill>
                <a:latin typeface="Metropolis Extra Bold" panose="00000900000000000000" pitchFamily="50" charset="0"/>
              </a:defRPr>
            </a:lvl1pPr>
          </a:lstStyle>
          <a:p>
            <a:r>
              <a:rPr lang="en-IN" dirty="0"/>
              <a:t>C</a:t>
            </a:r>
          </a:p>
        </p:txBody>
      </p:sp>
      <p:sp>
        <p:nvSpPr>
          <p:cNvPr id="33" name="Rectangle: Rounded Corners 32">
            <a:extLst>
              <a:ext uri="{FF2B5EF4-FFF2-40B4-BE49-F238E27FC236}">
                <a16:creationId xmlns:a16="http://schemas.microsoft.com/office/drawing/2014/main" id="{76EE874A-D366-2CF5-7085-33166A874CAF}"/>
              </a:ext>
            </a:extLst>
          </p:cNvPr>
          <p:cNvSpPr/>
          <p:nvPr/>
        </p:nvSpPr>
        <p:spPr>
          <a:xfrm>
            <a:off x="3198515" y="6083237"/>
            <a:ext cx="1774674" cy="317142"/>
          </a:xfrm>
          <a:prstGeom prst="roundRect">
            <a:avLst>
              <a:gd name="adj" fmla="val 5000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2500" cap="all" dirty="0">
                <a:latin typeface="Metropolis" panose="00000500000000000000" pitchFamily="50" charset="0"/>
              </a:rPr>
              <a:t>TIME</a:t>
            </a:r>
          </a:p>
        </p:txBody>
      </p:sp>
      <p:sp>
        <p:nvSpPr>
          <p:cNvPr id="34" name="Rectangle: Rounded Corners 33">
            <a:extLst>
              <a:ext uri="{FF2B5EF4-FFF2-40B4-BE49-F238E27FC236}">
                <a16:creationId xmlns:a16="http://schemas.microsoft.com/office/drawing/2014/main" id="{63C509E6-06C4-AF7D-CFDC-619AC5CF6F2C}"/>
              </a:ext>
            </a:extLst>
          </p:cNvPr>
          <p:cNvSpPr/>
          <p:nvPr/>
        </p:nvSpPr>
        <p:spPr>
          <a:xfrm rot="16200000">
            <a:off x="232286" y="3331171"/>
            <a:ext cx="2002468" cy="317142"/>
          </a:xfrm>
          <a:prstGeom prst="roundRect">
            <a:avLst>
              <a:gd name="adj" fmla="val 5000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2500" cap="all" dirty="0">
                <a:latin typeface="Metropolis" panose="00000500000000000000" pitchFamily="50" charset="0"/>
              </a:rPr>
              <a:t>MATURITY</a:t>
            </a:r>
          </a:p>
        </p:txBody>
      </p:sp>
      <p:grpSp>
        <p:nvGrpSpPr>
          <p:cNvPr id="2" name="Group 1">
            <a:extLst>
              <a:ext uri="{FF2B5EF4-FFF2-40B4-BE49-F238E27FC236}">
                <a16:creationId xmlns:a16="http://schemas.microsoft.com/office/drawing/2014/main" id="{AE94D28C-013A-15A8-B3A4-D8D0DD6EA127}"/>
              </a:ext>
            </a:extLst>
          </p:cNvPr>
          <p:cNvGrpSpPr/>
          <p:nvPr/>
        </p:nvGrpSpPr>
        <p:grpSpPr>
          <a:xfrm>
            <a:off x="5163285" y="2485082"/>
            <a:ext cx="335900" cy="335900"/>
            <a:chOff x="6131593" y="2152609"/>
            <a:chExt cx="335900" cy="335900"/>
          </a:xfrm>
          <a:solidFill>
            <a:schemeClr val="accent4">
              <a:lumMod val="75000"/>
            </a:schemeClr>
          </a:solidFill>
        </p:grpSpPr>
        <p:sp>
          <p:nvSpPr>
            <p:cNvPr id="3" name="Oval 2">
              <a:extLst>
                <a:ext uri="{FF2B5EF4-FFF2-40B4-BE49-F238E27FC236}">
                  <a16:creationId xmlns:a16="http://schemas.microsoft.com/office/drawing/2014/main" id="{27D80FCA-244C-FF7C-1E03-E9A8C518D1B4}"/>
                </a:ext>
              </a:extLst>
            </p:cNvPr>
            <p:cNvSpPr/>
            <p:nvPr/>
          </p:nvSpPr>
          <p:spPr>
            <a:xfrm>
              <a:off x="6131593" y="2152609"/>
              <a:ext cx="335900" cy="3359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solidFill>
                  <a:schemeClr val="accent4">
                    <a:lumMod val="75000"/>
                  </a:schemeClr>
                </a:solidFill>
              </a:endParaRPr>
            </a:p>
          </p:txBody>
        </p:sp>
        <p:sp>
          <p:nvSpPr>
            <p:cNvPr id="4" name="Oval 3">
              <a:extLst>
                <a:ext uri="{FF2B5EF4-FFF2-40B4-BE49-F238E27FC236}">
                  <a16:creationId xmlns:a16="http://schemas.microsoft.com/office/drawing/2014/main" id="{A764B2F2-DD63-1D92-0048-CF45169CCEF4}"/>
                </a:ext>
              </a:extLst>
            </p:cNvPr>
            <p:cNvSpPr/>
            <p:nvPr/>
          </p:nvSpPr>
          <p:spPr>
            <a:xfrm>
              <a:off x="6192976" y="2214137"/>
              <a:ext cx="213630" cy="213630"/>
            </a:xfrm>
            <a:prstGeom prst="ellipse">
              <a:avLst/>
            </a:prstGeom>
            <a:grpFill/>
            <a:ln>
              <a:noFill/>
            </a:ln>
            <a:effectLst>
              <a:outerShdw blurRad="50800" dist="38100" dir="8100000" algn="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solidFill>
                  <a:schemeClr val="accent4">
                    <a:lumMod val="75000"/>
                  </a:schemeClr>
                </a:solidFill>
              </a:endParaRPr>
            </a:p>
          </p:txBody>
        </p:sp>
      </p:grpSp>
      <p:sp>
        <p:nvSpPr>
          <p:cNvPr id="5" name="TextBox 4">
            <a:extLst>
              <a:ext uri="{FF2B5EF4-FFF2-40B4-BE49-F238E27FC236}">
                <a16:creationId xmlns:a16="http://schemas.microsoft.com/office/drawing/2014/main" id="{7D767FFF-5205-17BC-D79C-7113A52A53E5}"/>
              </a:ext>
            </a:extLst>
          </p:cNvPr>
          <p:cNvSpPr txBox="1"/>
          <p:nvPr/>
        </p:nvSpPr>
        <p:spPr>
          <a:xfrm>
            <a:off x="5150498" y="2187186"/>
            <a:ext cx="340158" cy="338554"/>
          </a:xfrm>
          <a:prstGeom prst="rect">
            <a:avLst/>
          </a:prstGeom>
          <a:noFill/>
        </p:spPr>
        <p:txBody>
          <a:bodyPr wrap="none" rtlCol="0">
            <a:spAutoFit/>
          </a:bodyPr>
          <a:lstStyle/>
          <a:p>
            <a:pPr algn="ctr"/>
            <a:r>
              <a:rPr lang="en-IN" sz="1600" dirty="0">
                <a:solidFill>
                  <a:schemeClr val="accent4">
                    <a:lumMod val="75000"/>
                  </a:schemeClr>
                </a:solidFill>
                <a:latin typeface="Metropolis Extra Bold" panose="00000900000000000000" pitchFamily="50" charset="0"/>
              </a:rPr>
              <a:t>D</a:t>
            </a:r>
          </a:p>
        </p:txBody>
      </p:sp>
      <p:grpSp>
        <p:nvGrpSpPr>
          <p:cNvPr id="6" name="Group 5">
            <a:extLst>
              <a:ext uri="{FF2B5EF4-FFF2-40B4-BE49-F238E27FC236}">
                <a16:creationId xmlns:a16="http://schemas.microsoft.com/office/drawing/2014/main" id="{C8C20804-C587-E0E6-BC12-07BD18FB2CEF}"/>
              </a:ext>
            </a:extLst>
          </p:cNvPr>
          <p:cNvGrpSpPr/>
          <p:nvPr/>
        </p:nvGrpSpPr>
        <p:grpSpPr>
          <a:xfrm>
            <a:off x="6407180" y="2141769"/>
            <a:ext cx="335900" cy="335900"/>
            <a:chOff x="6131593" y="2152609"/>
            <a:chExt cx="335900" cy="335900"/>
          </a:xfrm>
          <a:solidFill>
            <a:srgbClr val="92D050"/>
          </a:solidFill>
        </p:grpSpPr>
        <p:sp>
          <p:nvSpPr>
            <p:cNvPr id="8" name="Oval 7">
              <a:extLst>
                <a:ext uri="{FF2B5EF4-FFF2-40B4-BE49-F238E27FC236}">
                  <a16:creationId xmlns:a16="http://schemas.microsoft.com/office/drawing/2014/main" id="{2626D33B-A5E6-6773-5336-50E50976E1D4}"/>
                </a:ext>
              </a:extLst>
            </p:cNvPr>
            <p:cNvSpPr/>
            <p:nvPr/>
          </p:nvSpPr>
          <p:spPr>
            <a:xfrm>
              <a:off x="6131593" y="2152609"/>
              <a:ext cx="335900" cy="3359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solidFill>
                  <a:srgbClr val="00B050"/>
                </a:solidFill>
              </a:endParaRPr>
            </a:p>
          </p:txBody>
        </p:sp>
        <p:sp>
          <p:nvSpPr>
            <p:cNvPr id="10" name="Oval 9">
              <a:extLst>
                <a:ext uri="{FF2B5EF4-FFF2-40B4-BE49-F238E27FC236}">
                  <a16:creationId xmlns:a16="http://schemas.microsoft.com/office/drawing/2014/main" id="{0B43275C-F308-38EF-ED61-1AC89F35444A}"/>
                </a:ext>
              </a:extLst>
            </p:cNvPr>
            <p:cNvSpPr/>
            <p:nvPr/>
          </p:nvSpPr>
          <p:spPr>
            <a:xfrm>
              <a:off x="6192976" y="2214137"/>
              <a:ext cx="213630" cy="213630"/>
            </a:xfrm>
            <a:prstGeom prst="ellipse">
              <a:avLst/>
            </a:prstGeom>
            <a:grpFill/>
            <a:ln>
              <a:noFill/>
            </a:ln>
            <a:effectLst>
              <a:outerShdw blurRad="50800" dist="38100" dir="8100000" algn="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solidFill>
                  <a:srgbClr val="00B050"/>
                </a:solidFill>
              </a:endParaRPr>
            </a:p>
          </p:txBody>
        </p:sp>
      </p:grpSp>
      <p:sp>
        <p:nvSpPr>
          <p:cNvPr id="20" name="TextBox 19">
            <a:extLst>
              <a:ext uri="{FF2B5EF4-FFF2-40B4-BE49-F238E27FC236}">
                <a16:creationId xmlns:a16="http://schemas.microsoft.com/office/drawing/2014/main" id="{5CB0776A-0CCF-D17E-A471-B7F84FBF5EEB}"/>
              </a:ext>
            </a:extLst>
          </p:cNvPr>
          <p:cNvSpPr txBox="1"/>
          <p:nvPr/>
        </p:nvSpPr>
        <p:spPr>
          <a:xfrm>
            <a:off x="6405614" y="1857521"/>
            <a:ext cx="317716" cy="338554"/>
          </a:xfrm>
          <a:prstGeom prst="rect">
            <a:avLst/>
          </a:prstGeom>
          <a:noFill/>
        </p:spPr>
        <p:txBody>
          <a:bodyPr wrap="none" rtlCol="0">
            <a:spAutoFit/>
          </a:bodyPr>
          <a:lstStyle/>
          <a:p>
            <a:pPr algn="ctr"/>
            <a:r>
              <a:rPr lang="en-IN" sz="1600" dirty="0">
                <a:solidFill>
                  <a:schemeClr val="accent6">
                    <a:lumMod val="60000"/>
                    <a:lumOff val="40000"/>
                  </a:schemeClr>
                </a:solidFill>
                <a:latin typeface="Metropolis Extra Bold" panose="00000900000000000000" pitchFamily="50" charset="0"/>
              </a:rPr>
              <a:t>E</a:t>
            </a:r>
          </a:p>
        </p:txBody>
      </p:sp>
      <p:sp>
        <p:nvSpPr>
          <p:cNvPr id="28" name="Oval 27">
            <a:extLst>
              <a:ext uri="{FF2B5EF4-FFF2-40B4-BE49-F238E27FC236}">
                <a16:creationId xmlns:a16="http://schemas.microsoft.com/office/drawing/2014/main" id="{A8C630E9-24FD-2F60-E624-AC1AAA2BB523}"/>
              </a:ext>
            </a:extLst>
          </p:cNvPr>
          <p:cNvSpPr/>
          <p:nvPr/>
        </p:nvSpPr>
        <p:spPr>
          <a:xfrm>
            <a:off x="8101457" y="4932752"/>
            <a:ext cx="539300" cy="539300"/>
          </a:xfrm>
          <a:prstGeom prst="ellipse">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8" name="TextBox 37">
            <a:extLst>
              <a:ext uri="{FF2B5EF4-FFF2-40B4-BE49-F238E27FC236}">
                <a16:creationId xmlns:a16="http://schemas.microsoft.com/office/drawing/2014/main" id="{5BC32985-5097-479F-C1A4-FD6A4BE9AA43}"/>
              </a:ext>
            </a:extLst>
          </p:cNvPr>
          <p:cNvSpPr txBox="1"/>
          <p:nvPr/>
        </p:nvSpPr>
        <p:spPr>
          <a:xfrm>
            <a:off x="8179387" y="4971569"/>
            <a:ext cx="383439" cy="461665"/>
          </a:xfrm>
          <a:prstGeom prst="rect">
            <a:avLst/>
          </a:prstGeom>
          <a:noFill/>
        </p:spPr>
        <p:txBody>
          <a:bodyPr wrap="none" rtlCol="0">
            <a:spAutoFit/>
          </a:bodyPr>
          <a:lstStyle>
            <a:defPPr>
              <a:defRPr lang="en-US"/>
            </a:defPPr>
            <a:lvl1pPr algn="ctr">
              <a:defRPr sz="2400">
                <a:solidFill>
                  <a:schemeClr val="bg1"/>
                </a:solidFill>
                <a:latin typeface="Metropolis Extra Bold" panose="00000900000000000000" pitchFamily="50" charset="0"/>
              </a:defRPr>
            </a:lvl1pPr>
          </a:lstStyle>
          <a:p>
            <a:r>
              <a:rPr lang="en-IN" dirty="0"/>
              <a:t>E</a:t>
            </a:r>
          </a:p>
        </p:txBody>
      </p:sp>
      <p:sp>
        <p:nvSpPr>
          <p:cNvPr id="39" name="Oval 38">
            <a:extLst>
              <a:ext uri="{FF2B5EF4-FFF2-40B4-BE49-F238E27FC236}">
                <a16:creationId xmlns:a16="http://schemas.microsoft.com/office/drawing/2014/main" id="{E63DB500-FEEE-07B5-A1F7-AA416148297A}"/>
              </a:ext>
            </a:extLst>
          </p:cNvPr>
          <p:cNvSpPr/>
          <p:nvPr/>
        </p:nvSpPr>
        <p:spPr>
          <a:xfrm>
            <a:off x="8091490" y="4273302"/>
            <a:ext cx="539300" cy="539300"/>
          </a:xfrm>
          <a:prstGeom prst="ellipse">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40" name="TextBox 39">
            <a:extLst>
              <a:ext uri="{FF2B5EF4-FFF2-40B4-BE49-F238E27FC236}">
                <a16:creationId xmlns:a16="http://schemas.microsoft.com/office/drawing/2014/main" id="{1C3169E2-5878-1DF5-6105-338ED3329A16}"/>
              </a:ext>
            </a:extLst>
          </p:cNvPr>
          <p:cNvSpPr txBox="1"/>
          <p:nvPr/>
        </p:nvSpPr>
        <p:spPr>
          <a:xfrm>
            <a:off x="8151788" y="4312119"/>
            <a:ext cx="418704" cy="461665"/>
          </a:xfrm>
          <a:prstGeom prst="rect">
            <a:avLst/>
          </a:prstGeom>
          <a:noFill/>
        </p:spPr>
        <p:txBody>
          <a:bodyPr wrap="none" rtlCol="0">
            <a:spAutoFit/>
          </a:bodyPr>
          <a:lstStyle>
            <a:defPPr>
              <a:defRPr lang="en-US"/>
            </a:defPPr>
            <a:lvl1pPr algn="ctr">
              <a:defRPr sz="2400">
                <a:solidFill>
                  <a:schemeClr val="bg1"/>
                </a:solidFill>
                <a:latin typeface="Metropolis Extra Bold" panose="00000900000000000000" pitchFamily="50" charset="0"/>
              </a:defRPr>
            </a:lvl1pPr>
          </a:lstStyle>
          <a:p>
            <a:r>
              <a:rPr lang="en-IN" dirty="0"/>
              <a:t>D</a:t>
            </a:r>
          </a:p>
        </p:txBody>
      </p:sp>
      <p:sp>
        <p:nvSpPr>
          <p:cNvPr id="41" name="TextBox 40">
            <a:extLst>
              <a:ext uri="{FF2B5EF4-FFF2-40B4-BE49-F238E27FC236}">
                <a16:creationId xmlns:a16="http://schemas.microsoft.com/office/drawing/2014/main" id="{2588A765-C5BB-DE28-21D5-A9A98DB516AD}"/>
              </a:ext>
            </a:extLst>
          </p:cNvPr>
          <p:cNvSpPr txBox="1"/>
          <p:nvPr/>
        </p:nvSpPr>
        <p:spPr>
          <a:xfrm>
            <a:off x="8650730" y="4042887"/>
            <a:ext cx="2693733" cy="713272"/>
          </a:xfrm>
          <a:prstGeom prst="rect">
            <a:avLst/>
          </a:prstGeom>
          <a:noFill/>
        </p:spPr>
        <p:txBody>
          <a:bodyPr wrap="square" rtlCol="0">
            <a:spAutoFit/>
          </a:bodyPr>
          <a:lstStyle/>
          <a:p>
            <a:pPr>
              <a:lnSpc>
                <a:spcPct val="150000"/>
              </a:lnSpc>
            </a:pPr>
            <a:r>
              <a:rPr lang="en-IN" sz="3000" i="0" dirty="0">
                <a:effectLst/>
                <a:latin typeface="Metropolis" panose="00000500000000000000" pitchFamily="50" charset="0"/>
              </a:rPr>
              <a:t>Managed </a:t>
            </a:r>
            <a:endParaRPr lang="en-IN" sz="3000" dirty="0">
              <a:latin typeface="Metropolis" panose="00000500000000000000" pitchFamily="50" charset="0"/>
            </a:endParaRPr>
          </a:p>
        </p:txBody>
      </p:sp>
      <p:sp>
        <p:nvSpPr>
          <p:cNvPr id="42" name="TextBox 41">
            <a:extLst>
              <a:ext uri="{FF2B5EF4-FFF2-40B4-BE49-F238E27FC236}">
                <a16:creationId xmlns:a16="http://schemas.microsoft.com/office/drawing/2014/main" id="{4173948D-18A8-7572-CB9C-4855671F61BC}"/>
              </a:ext>
            </a:extLst>
          </p:cNvPr>
          <p:cNvSpPr txBox="1"/>
          <p:nvPr/>
        </p:nvSpPr>
        <p:spPr>
          <a:xfrm>
            <a:off x="8650730" y="3374907"/>
            <a:ext cx="2693733" cy="713272"/>
          </a:xfrm>
          <a:prstGeom prst="rect">
            <a:avLst/>
          </a:prstGeom>
          <a:noFill/>
        </p:spPr>
        <p:txBody>
          <a:bodyPr wrap="square" rtlCol="0">
            <a:spAutoFit/>
          </a:bodyPr>
          <a:lstStyle/>
          <a:p>
            <a:pPr>
              <a:lnSpc>
                <a:spcPct val="150000"/>
              </a:lnSpc>
            </a:pPr>
            <a:r>
              <a:rPr lang="en-IN" sz="3000" i="0" dirty="0">
                <a:effectLst/>
                <a:latin typeface="Metropolis" panose="00000500000000000000" pitchFamily="50" charset="0"/>
              </a:rPr>
              <a:t>Proactive</a:t>
            </a:r>
            <a:endParaRPr lang="en-IN" sz="3000" dirty="0">
              <a:latin typeface="Metropolis" panose="00000500000000000000" pitchFamily="50" charset="0"/>
            </a:endParaRPr>
          </a:p>
        </p:txBody>
      </p:sp>
      <p:pic>
        <p:nvPicPr>
          <p:cNvPr id="43" name="Picture 1920">
            <a:extLst>
              <a:ext uri="{FF2B5EF4-FFF2-40B4-BE49-F238E27FC236}">
                <a16:creationId xmlns:a16="http://schemas.microsoft.com/office/drawing/2014/main" id="{92521109-ED2A-25A3-E236-BAD8E2FEB9D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0954102" cy="10265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4" name="Picture 43">
            <a:extLst>
              <a:ext uri="{FF2B5EF4-FFF2-40B4-BE49-F238E27FC236}">
                <a16:creationId xmlns:a16="http://schemas.microsoft.com/office/drawing/2014/main" id="{05BD676B-C223-35E7-3E87-A16056A3AC87}"/>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11683" r="20635" b="4180"/>
          <a:stretch/>
        </p:blipFill>
        <p:spPr>
          <a:xfrm>
            <a:off x="11038207" y="36198"/>
            <a:ext cx="980173" cy="1156788"/>
          </a:xfrm>
          <a:prstGeom prst="rect">
            <a:avLst/>
          </a:prstGeom>
        </p:spPr>
      </p:pic>
      <p:sp>
        <p:nvSpPr>
          <p:cNvPr id="45" name="TextBox 44">
            <a:extLst>
              <a:ext uri="{FF2B5EF4-FFF2-40B4-BE49-F238E27FC236}">
                <a16:creationId xmlns:a16="http://schemas.microsoft.com/office/drawing/2014/main" id="{A84D7398-9B71-1F25-4024-7DD748952609}"/>
              </a:ext>
            </a:extLst>
          </p:cNvPr>
          <p:cNvSpPr txBox="1"/>
          <p:nvPr/>
        </p:nvSpPr>
        <p:spPr>
          <a:xfrm>
            <a:off x="295536" y="190113"/>
            <a:ext cx="10927094" cy="646331"/>
          </a:xfrm>
          <a:prstGeom prst="rect">
            <a:avLst/>
          </a:prstGeom>
          <a:noFill/>
        </p:spPr>
        <p:txBody>
          <a:bodyPr wrap="square" rtlCol="0">
            <a:spAutoFit/>
          </a:bodyPr>
          <a:lstStyle/>
          <a:p>
            <a:pPr algn="ctr"/>
            <a:r>
              <a:rPr lang="en-US" sz="3600" b="1" dirty="0">
                <a:solidFill>
                  <a:schemeClr val="bg1"/>
                </a:solidFill>
                <a:effectLst>
                  <a:outerShdw blurRad="38100" dist="38100" dir="2700000" algn="tl">
                    <a:srgbClr val="000000">
                      <a:alpha val="43137"/>
                    </a:srgbClr>
                  </a:outerShdw>
                </a:effectLst>
                <a:latin typeface="Montserrat" panose="00000500000000000000" pitchFamily="2" charset="0"/>
              </a:rPr>
              <a:t>2.1. RESULTS AGAINST MATURITY LEVEL</a:t>
            </a:r>
            <a:endParaRPr lang="en-PG" sz="3600" b="1" dirty="0">
              <a:solidFill>
                <a:schemeClr val="bg1"/>
              </a:solidFill>
              <a:effectLst>
                <a:outerShdw blurRad="38100" dist="38100" dir="2700000" algn="tl">
                  <a:srgbClr val="000000">
                    <a:alpha val="43137"/>
                  </a:srgbClr>
                </a:outerShdw>
              </a:effectLst>
              <a:latin typeface="Montserrat" panose="00000500000000000000" pitchFamily="2" charset="0"/>
            </a:endParaRPr>
          </a:p>
        </p:txBody>
      </p:sp>
      <p:sp>
        <p:nvSpPr>
          <p:cNvPr id="46" name="Oval 45">
            <a:extLst>
              <a:ext uri="{FF2B5EF4-FFF2-40B4-BE49-F238E27FC236}">
                <a16:creationId xmlns:a16="http://schemas.microsoft.com/office/drawing/2014/main" id="{B780887D-75FB-8FF5-B951-10DFB2FBC56D}"/>
              </a:ext>
            </a:extLst>
          </p:cNvPr>
          <p:cNvSpPr/>
          <p:nvPr/>
        </p:nvSpPr>
        <p:spPr>
          <a:xfrm>
            <a:off x="2133760" y="4885241"/>
            <a:ext cx="114830" cy="126567"/>
          </a:xfrm>
          <a:prstGeom prst="ellipse">
            <a:avLst/>
          </a:prstGeom>
          <a:solidFill>
            <a:srgbClr val="00B050"/>
          </a:solid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PG"/>
          </a:p>
        </p:txBody>
      </p:sp>
      <p:sp>
        <p:nvSpPr>
          <p:cNvPr id="47" name="Oval 46">
            <a:extLst>
              <a:ext uri="{FF2B5EF4-FFF2-40B4-BE49-F238E27FC236}">
                <a16:creationId xmlns:a16="http://schemas.microsoft.com/office/drawing/2014/main" id="{8D48D144-DDAA-B090-3776-7458FEC42385}"/>
              </a:ext>
            </a:extLst>
          </p:cNvPr>
          <p:cNvSpPr/>
          <p:nvPr/>
        </p:nvSpPr>
        <p:spPr>
          <a:xfrm>
            <a:off x="2268140" y="4560002"/>
            <a:ext cx="114830" cy="126567"/>
          </a:xfrm>
          <a:prstGeom prst="ellipse">
            <a:avLst/>
          </a:prstGeom>
          <a:solidFill>
            <a:srgbClr val="00B050"/>
          </a:solid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PG"/>
          </a:p>
        </p:txBody>
      </p:sp>
      <p:sp>
        <p:nvSpPr>
          <p:cNvPr id="48" name="Oval 47">
            <a:extLst>
              <a:ext uri="{FF2B5EF4-FFF2-40B4-BE49-F238E27FC236}">
                <a16:creationId xmlns:a16="http://schemas.microsoft.com/office/drawing/2014/main" id="{41B3211C-C3BB-F76E-1B57-108606FBEEB5}"/>
              </a:ext>
            </a:extLst>
          </p:cNvPr>
          <p:cNvSpPr/>
          <p:nvPr/>
        </p:nvSpPr>
        <p:spPr>
          <a:xfrm>
            <a:off x="2002813" y="5157857"/>
            <a:ext cx="114830" cy="126567"/>
          </a:xfrm>
          <a:prstGeom prst="ellipse">
            <a:avLst/>
          </a:prstGeom>
          <a:solidFill>
            <a:srgbClr val="00B050"/>
          </a:solid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PG"/>
          </a:p>
        </p:txBody>
      </p:sp>
      <p:sp>
        <p:nvSpPr>
          <p:cNvPr id="49" name="Oval 48">
            <a:extLst>
              <a:ext uri="{FF2B5EF4-FFF2-40B4-BE49-F238E27FC236}">
                <a16:creationId xmlns:a16="http://schemas.microsoft.com/office/drawing/2014/main" id="{A870D1C9-27E0-4A1A-A4FB-CFBCCC77967C}"/>
              </a:ext>
            </a:extLst>
          </p:cNvPr>
          <p:cNvSpPr/>
          <p:nvPr/>
        </p:nvSpPr>
        <p:spPr>
          <a:xfrm>
            <a:off x="2573104" y="4702436"/>
            <a:ext cx="114830" cy="126567"/>
          </a:xfrm>
          <a:prstGeom prst="ellipse">
            <a:avLst/>
          </a:prstGeom>
          <a:solidFill>
            <a:srgbClr val="00B050"/>
          </a:solid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PG"/>
          </a:p>
        </p:txBody>
      </p:sp>
      <p:sp>
        <p:nvSpPr>
          <p:cNvPr id="50" name="Oval 49">
            <a:extLst>
              <a:ext uri="{FF2B5EF4-FFF2-40B4-BE49-F238E27FC236}">
                <a16:creationId xmlns:a16="http://schemas.microsoft.com/office/drawing/2014/main" id="{797D494C-F64C-46FB-8435-1981CC639A55}"/>
              </a:ext>
            </a:extLst>
          </p:cNvPr>
          <p:cNvSpPr/>
          <p:nvPr/>
        </p:nvSpPr>
        <p:spPr>
          <a:xfrm>
            <a:off x="2623936" y="4908285"/>
            <a:ext cx="114830" cy="126567"/>
          </a:xfrm>
          <a:prstGeom prst="ellipse">
            <a:avLst/>
          </a:prstGeom>
          <a:solidFill>
            <a:srgbClr val="00B050"/>
          </a:solid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PG"/>
          </a:p>
        </p:txBody>
      </p:sp>
      <p:sp>
        <p:nvSpPr>
          <p:cNvPr id="51" name="Oval 50">
            <a:extLst>
              <a:ext uri="{FF2B5EF4-FFF2-40B4-BE49-F238E27FC236}">
                <a16:creationId xmlns:a16="http://schemas.microsoft.com/office/drawing/2014/main" id="{DDD0B256-41F3-D75F-EFC1-438A111E0F01}"/>
              </a:ext>
            </a:extLst>
          </p:cNvPr>
          <p:cNvSpPr/>
          <p:nvPr/>
        </p:nvSpPr>
        <p:spPr>
          <a:xfrm>
            <a:off x="2901943" y="4723081"/>
            <a:ext cx="114830" cy="126567"/>
          </a:xfrm>
          <a:prstGeom prst="ellipse">
            <a:avLst/>
          </a:prstGeom>
          <a:solidFill>
            <a:srgbClr val="00B050"/>
          </a:solid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PG"/>
          </a:p>
        </p:txBody>
      </p:sp>
      <p:sp>
        <p:nvSpPr>
          <p:cNvPr id="52" name="Oval 51">
            <a:extLst>
              <a:ext uri="{FF2B5EF4-FFF2-40B4-BE49-F238E27FC236}">
                <a16:creationId xmlns:a16="http://schemas.microsoft.com/office/drawing/2014/main" id="{4AEF433B-2527-DA89-9413-B8DD6BC22D60}"/>
              </a:ext>
            </a:extLst>
          </p:cNvPr>
          <p:cNvSpPr/>
          <p:nvPr/>
        </p:nvSpPr>
        <p:spPr>
          <a:xfrm>
            <a:off x="2702640" y="5246948"/>
            <a:ext cx="114830" cy="126567"/>
          </a:xfrm>
          <a:prstGeom prst="ellipse">
            <a:avLst/>
          </a:prstGeom>
          <a:solidFill>
            <a:srgbClr val="00B050"/>
          </a:solid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PG"/>
          </a:p>
        </p:txBody>
      </p:sp>
      <p:sp>
        <p:nvSpPr>
          <p:cNvPr id="53" name="Oval 52">
            <a:extLst>
              <a:ext uri="{FF2B5EF4-FFF2-40B4-BE49-F238E27FC236}">
                <a16:creationId xmlns:a16="http://schemas.microsoft.com/office/drawing/2014/main" id="{2B7C7DBA-9E46-231A-86A6-1FC3D80AC411}"/>
              </a:ext>
            </a:extLst>
          </p:cNvPr>
          <p:cNvSpPr/>
          <p:nvPr/>
        </p:nvSpPr>
        <p:spPr>
          <a:xfrm>
            <a:off x="2892610" y="5063474"/>
            <a:ext cx="114830" cy="126567"/>
          </a:xfrm>
          <a:prstGeom prst="ellipse">
            <a:avLst/>
          </a:prstGeom>
          <a:solidFill>
            <a:srgbClr val="00B050"/>
          </a:solid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PG"/>
          </a:p>
        </p:txBody>
      </p:sp>
      <p:sp>
        <p:nvSpPr>
          <p:cNvPr id="54" name="Oval 53">
            <a:extLst>
              <a:ext uri="{FF2B5EF4-FFF2-40B4-BE49-F238E27FC236}">
                <a16:creationId xmlns:a16="http://schemas.microsoft.com/office/drawing/2014/main" id="{A2DB9A85-0D21-49BA-1E60-A8AFD15B9466}"/>
              </a:ext>
            </a:extLst>
          </p:cNvPr>
          <p:cNvSpPr/>
          <p:nvPr/>
        </p:nvSpPr>
        <p:spPr>
          <a:xfrm>
            <a:off x="3288202" y="5069936"/>
            <a:ext cx="114830" cy="126567"/>
          </a:xfrm>
          <a:prstGeom prst="ellipse">
            <a:avLst/>
          </a:prstGeom>
          <a:solidFill>
            <a:srgbClr val="00B050"/>
          </a:solid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PG"/>
          </a:p>
        </p:txBody>
      </p:sp>
      <p:sp>
        <p:nvSpPr>
          <p:cNvPr id="55" name="Oval 54">
            <a:extLst>
              <a:ext uri="{FF2B5EF4-FFF2-40B4-BE49-F238E27FC236}">
                <a16:creationId xmlns:a16="http://schemas.microsoft.com/office/drawing/2014/main" id="{66065667-684F-50AE-4548-3FB9E165ECE2}"/>
              </a:ext>
            </a:extLst>
          </p:cNvPr>
          <p:cNvSpPr/>
          <p:nvPr/>
        </p:nvSpPr>
        <p:spPr>
          <a:xfrm>
            <a:off x="4218733" y="4224836"/>
            <a:ext cx="114830" cy="126567"/>
          </a:xfrm>
          <a:prstGeom prst="ellipse">
            <a:avLst/>
          </a:prstGeom>
          <a:solidFill>
            <a:srgbClr val="00B050"/>
          </a:solid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PG"/>
          </a:p>
        </p:txBody>
      </p:sp>
      <p:sp>
        <p:nvSpPr>
          <p:cNvPr id="56" name="Oval 55">
            <a:extLst>
              <a:ext uri="{FF2B5EF4-FFF2-40B4-BE49-F238E27FC236}">
                <a16:creationId xmlns:a16="http://schemas.microsoft.com/office/drawing/2014/main" id="{8FB59183-64DB-FA74-7448-A307908C4C7D}"/>
              </a:ext>
            </a:extLst>
          </p:cNvPr>
          <p:cNvSpPr/>
          <p:nvPr/>
        </p:nvSpPr>
        <p:spPr>
          <a:xfrm>
            <a:off x="2821548" y="4437459"/>
            <a:ext cx="114830" cy="126567"/>
          </a:xfrm>
          <a:prstGeom prst="ellipse">
            <a:avLst/>
          </a:prstGeom>
          <a:solidFill>
            <a:srgbClr val="00B050"/>
          </a:solid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PG"/>
          </a:p>
        </p:txBody>
      </p:sp>
      <p:sp>
        <p:nvSpPr>
          <p:cNvPr id="57" name="Oval 56">
            <a:extLst>
              <a:ext uri="{FF2B5EF4-FFF2-40B4-BE49-F238E27FC236}">
                <a16:creationId xmlns:a16="http://schemas.microsoft.com/office/drawing/2014/main" id="{B37717A1-6F94-2F28-7E16-3CAF14CA7486}"/>
              </a:ext>
            </a:extLst>
          </p:cNvPr>
          <p:cNvSpPr/>
          <p:nvPr/>
        </p:nvSpPr>
        <p:spPr>
          <a:xfrm>
            <a:off x="3179583" y="4124783"/>
            <a:ext cx="114830" cy="126567"/>
          </a:xfrm>
          <a:prstGeom prst="ellipse">
            <a:avLst/>
          </a:prstGeom>
          <a:solidFill>
            <a:srgbClr val="00B050"/>
          </a:solid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PG"/>
          </a:p>
        </p:txBody>
      </p:sp>
      <p:cxnSp>
        <p:nvCxnSpPr>
          <p:cNvPr id="59" name="Straight Connector 58">
            <a:extLst>
              <a:ext uri="{FF2B5EF4-FFF2-40B4-BE49-F238E27FC236}">
                <a16:creationId xmlns:a16="http://schemas.microsoft.com/office/drawing/2014/main" id="{4F08B9BE-7D52-14F0-15C4-F66008D443C8}"/>
              </a:ext>
            </a:extLst>
          </p:cNvPr>
          <p:cNvCxnSpPr/>
          <p:nvPr/>
        </p:nvCxnSpPr>
        <p:spPr>
          <a:xfrm flipH="1">
            <a:off x="2768809" y="2025012"/>
            <a:ext cx="34971" cy="3460399"/>
          </a:xfrm>
          <a:prstGeom prst="line">
            <a:avLst/>
          </a:prstGeom>
          <a:ln>
            <a:prstDash val="sysDot"/>
          </a:ln>
        </p:spPr>
        <p:style>
          <a:lnRef idx="1">
            <a:schemeClr val="accent1"/>
          </a:lnRef>
          <a:fillRef idx="0">
            <a:schemeClr val="accent1"/>
          </a:fillRef>
          <a:effectRef idx="0">
            <a:schemeClr val="accent1"/>
          </a:effectRef>
          <a:fontRef idx="minor">
            <a:schemeClr val="tx1"/>
          </a:fontRef>
        </p:style>
      </p:cxnSp>
      <p:cxnSp>
        <p:nvCxnSpPr>
          <p:cNvPr id="60" name="Straight Connector 59">
            <a:extLst>
              <a:ext uri="{FF2B5EF4-FFF2-40B4-BE49-F238E27FC236}">
                <a16:creationId xmlns:a16="http://schemas.microsoft.com/office/drawing/2014/main" id="{C1C7D79F-40D4-16DF-5EAF-EC5A1EB30315}"/>
              </a:ext>
            </a:extLst>
          </p:cNvPr>
          <p:cNvCxnSpPr/>
          <p:nvPr/>
        </p:nvCxnSpPr>
        <p:spPr>
          <a:xfrm flipH="1">
            <a:off x="3837361" y="2051008"/>
            <a:ext cx="34971" cy="3460399"/>
          </a:xfrm>
          <a:prstGeom prst="line">
            <a:avLst/>
          </a:prstGeom>
          <a:ln>
            <a:prstDash val="sysDot"/>
          </a:ln>
        </p:spPr>
        <p:style>
          <a:lnRef idx="1">
            <a:schemeClr val="accent1"/>
          </a:lnRef>
          <a:fillRef idx="0">
            <a:schemeClr val="accent1"/>
          </a:fillRef>
          <a:effectRef idx="0">
            <a:schemeClr val="accent1"/>
          </a:effectRef>
          <a:fontRef idx="minor">
            <a:schemeClr val="tx1"/>
          </a:fontRef>
        </p:style>
      </p:cxnSp>
      <p:cxnSp>
        <p:nvCxnSpPr>
          <p:cNvPr id="61" name="Straight Connector 60">
            <a:extLst>
              <a:ext uri="{FF2B5EF4-FFF2-40B4-BE49-F238E27FC236}">
                <a16:creationId xmlns:a16="http://schemas.microsoft.com/office/drawing/2014/main" id="{BC8C9A8D-50E8-049E-A48F-D0C0AEE7E8DE}"/>
              </a:ext>
            </a:extLst>
          </p:cNvPr>
          <p:cNvCxnSpPr/>
          <p:nvPr/>
        </p:nvCxnSpPr>
        <p:spPr>
          <a:xfrm flipH="1">
            <a:off x="4759932" y="2033916"/>
            <a:ext cx="34971" cy="3460399"/>
          </a:xfrm>
          <a:prstGeom prst="line">
            <a:avLst/>
          </a:prstGeom>
          <a:ln>
            <a:prstDash val="sysDot"/>
          </a:ln>
        </p:spPr>
        <p:style>
          <a:lnRef idx="1">
            <a:schemeClr val="accent1"/>
          </a:lnRef>
          <a:fillRef idx="0">
            <a:schemeClr val="accent1"/>
          </a:fillRef>
          <a:effectRef idx="0">
            <a:schemeClr val="accent1"/>
          </a:effectRef>
          <a:fontRef idx="minor">
            <a:schemeClr val="tx1"/>
          </a:fontRef>
        </p:style>
      </p:cxnSp>
      <p:cxnSp>
        <p:nvCxnSpPr>
          <p:cNvPr id="62" name="Straight Connector 61">
            <a:extLst>
              <a:ext uri="{FF2B5EF4-FFF2-40B4-BE49-F238E27FC236}">
                <a16:creationId xmlns:a16="http://schemas.microsoft.com/office/drawing/2014/main" id="{09FD94F0-E944-B74D-1AB0-C8B40022FC34}"/>
              </a:ext>
            </a:extLst>
          </p:cNvPr>
          <p:cNvCxnSpPr/>
          <p:nvPr/>
        </p:nvCxnSpPr>
        <p:spPr>
          <a:xfrm flipH="1">
            <a:off x="5911450" y="2042462"/>
            <a:ext cx="34971" cy="3460399"/>
          </a:xfrm>
          <a:prstGeom prst="line">
            <a:avLst/>
          </a:prstGeom>
          <a:ln>
            <a:prstDash val="sysDot"/>
          </a:ln>
        </p:spPr>
        <p:style>
          <a:lnRef idx="1">
            <a:schemeClr val="accent1"/>
          </a:lnRef>
          <a:fillRef idx="0">
            <a:schemeClr val="accent1"/>
          </a:fillRef>
          <a:effectRef idx="0">
            <a:schemeClr val="accent1"/>
          </a:effectRef>
          <a:fontRef idx="minor">
            <a:schemeClr val="tx1"/>
          </a:fontRef>
        </p:style>
      </p:cxnSp>
      <p:sp>
        <p:nvSpPr>
          <p:cNvPr id="64" name="Oval 63">
            <a:extLst>
              <a:ext uri="{FF2B5EF4-FFF2-40B4-BE49-F238E27FC236}">
                <a16:creationId xmlns:a16="http://schemas.microsoft.com/office/drawing/2014/main" id="{3269356E-A0E5-EE36-0CA5-C6815A05306B}"/>
              </a:ext>
            </a:extLst>
          </p:cNvPr>
          <p:cNvSpPr/>
          <p:nvPr/>
        </p:nvSpPr>
        <p:spPr>
          <a:xfrm>
            <a:off x="3952388" y="4377241"/>
            <a:ext cx="114830" cy="126567"/>
          </a:xfrm>
          <a:prstGeom prst="ellipse">
            <a:avLst/>
          </a:prstGeom>
          <a:solidFill>
            <a:srgbClr val="00B050"/>
          </a:solid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PG"/>
          </a:p>
        </p:txBody>
      </p:sp>
      <p:sp>
        <p:nvSpPr>
          <p:cNvPr id="66" name="TextBox 65">
            <a:extLst>
              <a:ext uri="{FF2B5EF4-FFF2-40B4-BE49-F238E27FC236}">
                <a16:creationId xmlns:a16="http://schemas.microsoft.com/office/drawing/2014/main" id="{44C3637E-6050-574D-723D-B093FC62C792}"/>
              </a:ext>
            </a:extLst>
          </p:cNvPr>
          <p:cNvSpPr txBox="1"/>
          <p:nvPr/>
        </p:nvSpPr>
        <p:spPr>
          <a:xfrm>
            <a:off x="551834" y="1447155"/>
            <a:ext cx="7814735" cy="477054"/>
          </a:xfrm>
          <a:prstGeom prst="rect">
            <a:avLst/>
          </a:prstGeom>
          <a:noFill/>
        </p:spPr>
        <p:txBody>
          <a:bodyPr wrap="square" rtlCol="0">
            <a:spAutoFit/>
          </a:bodyPr>
          <a:lstStyle/>
          <a:p>
            <a:pPr algn="ctr"/>
            <a:r>
              <a:rPr lang="en-IN" sz="2500" dirty="0">
                <a:solidFill>
                  <a:srgbClr val="C00000"/>
                </a:solidFill>
                <a:latin typeface="Metropolis Extra Bold" panose="00000900000000000000" pitchFamily="50" charset="0"/>
                <a:cs typeface="Space Grotesk bold" pitchFamily="2" charset="0"/>
              </a:rPr>
              <a:t>Percentage  </a:t>
            </a:r>
          </a:p>
        </p:txBody>
      </p:sp>
      <p:cxnSp>
        <p:nvCxnSpPr>
          <p:cNvPr id="68" name="Straight Arrow Connector 67">
            <a:extLst>
              <a:ext uri="{FF2B5EF4-FFF2-40B4-BE49-F238E27FC236}">
                <a16:creationId xmlns:a16="http://schemas.microsoft.com/office/drawing/2014/main" id="{6F69DBE6-020E-1AF7-AA7D-57B5B3725073}"/>
              </a:ext>
            </a:extLst>
          </p:cNvPr>
          <p:cNvCxnSpPr/>
          <p:nvPr/>
        </p:nvCxnSpPr>
        <p:spPr>
          <a:xfrm>
            <a:off x="5332004" y="1699215"/>
            <a:ext cx="2009569" cy="0"/>
          </a:xfrm>
          <a:prstGeom prst="straightConnector1">
            <a:avLst/>
          </a:prstGeom>
          <a:ln>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70" name="Straight Arrow Connector 69">
            <a:extLst>
              <a:ext uri="{FF2B5EF4-FFF2-40B4-BE49-F238E27FC236}">
                <a16:creationId xmlns:a16="http://schemas.microsoft.com/office/drawing/2014/main" id="{B13A77E8-FF09-D2C9-3111-D48C3FEF0E02}"/>
              </a:ext>
            </a:extLst>
          </p:cNvPr>
          <p:cNvCxnSpPr/>
          <p:nvPr/>
        </p:nvCxnSpPr>
        <p:spPr>
          <a:xfrm flipH="1">
            <a:off x="1650854" y="1704856"/>
            <a:ext cx="1865332" cy="0"/>
          </a:xfrm>
          <a:prstGeom prst="straightConnector1">
            <a:avLst/>
          </a:prstGeom>
          <a:ln>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71" name="TextBox 70">
            <a:extLst>
              <a:ext uri="{FF2B5EF4-FFF2-40B4-BE49-F238E27FC236}">
                <a16:creationId xmlns:a16="http://schemas.microsoft.com/office/drawing/2014/main" id="{A951AF0A-A7C9-9CB5-E370-154C21AE05F8}"/>
              </a:ext>
            </a:extLst>
          </p:cNvPr>
          <p:cNvSpPr txBox="1"/>
          <p:nvPr/>
        </p:nvSpPr>
        <p:spPr>
          <a:xfrm>
            <a:off x="6214055" y="5506798"/>
            <a:ext cx="700833" cy="369332"/>
          </a:xfrm>
          <a:prstGeom prst="rect">
            <a:avLst/>
          </a:prstGeom>
          <a:noFill/>
        </p:spPr>
        <p:txBody>
          <a:bodyPr wrap="none" rtlCol="0">
            <a:spAutoFit/>
          </a:bodyPr>
          <a:lstStyle/>
          <a:p>
            <a:r>
              <a:rPr lang="en-US" dirty="0">
                <a:solidFill>
                  <a:srgbClr val="C00000"/>
                </a:solidFill>
              </a:rPr>
              <a:t>100%</a:t>
            </a:r>
            <a:endParaRPr lang="en-PG" dirty="0">
              <a:solidFill>
                <a:srgbClr val="C00000"/>
              </a:solidFill>
            </a:endParaRPr>
          </a:p>
        </p:txBody>
      </p:sp>
      <p:sp>
        <p:nvSpPr>
          <p:cNvPr id="72" name="TextBox 71">
            <a:extLst>
              <a:ext uri="{FF2B5EF4-FFF2-40B4-BE49-F238E27FC236}">
                <a16:creationId xmlns:a16="http://schemas.microsoft.com/office/drawing/2014/main" id="{50BBF3AC-BC66-E718-E915-988D025B4518}"/>
              </a:ext>
            </a:extLst>
          </p:cNvPr>
          <p:cNvSpPr txBox="1"/>
          <p:nvPr/>
        </p:nvSpPr>
        <p:spPr>
          <a:xfrm>
            <a:off x="3016773" y="5583667"/>
            <a:ext cx="583814" cy="369332"/>
          </a:xfrm>
          <a:prstGeom prst="rect">
            <a:avLst/>
          </a:prstGeom>
          <a:noFill/>
        </p:spPr>
        <p:txBody>
          <a:bodyPr wrap="none" rtlCol="0">
            <a:spAutoFit/>
          </a:bodyPr>
          <a:lstStyle/>
          <a:p>
            <a:r>
              <a:rPr lang="en-US" dirty="0">
                <a:solidFill>
                  <a:srgbClr val="C00000"/>
                </a:solidFill>
              </a:rPr>
              <a:t>40%</a:t>
            </a:r>
            <a:endParaRPr lang="en-PG" dirty="0">
              <a:solidFill>
                <a:srgbClr val="C00000"/>
              </a:solidFill>
            </a:endParaRPr>
          </a:p>
        </p:txBody>
      </p:sp>
      <p:sp>
        <p:nvSpPr>
          <p:cNvPr id="73" name="TextBox 72">
            <a:extLst>
              <a:ext uri="{FF2B5EF4-FFF2-40B4-BE49-F238E27FC236}">
                <a16:creationId xmlns:a16="http://schemas.microsoft.com/office/drawing/2014/main" id="{CD313C6B-9355-3379-0479-4CC3EB8F5CB9}"/>
              </a:ext>
            </a:extLst>
          </p:cNvPr>
          <p:cNvSpPr txBox="1"/>
          <p:nvPr/>
        </p:nvSpPr>
        <p:spPr>
          <a:xfrm>
            <a:off x="1768321" y="5542740"/>
            <a:ext cx="583814" cy="369332"/>
          </a:xfrm>
          <a:prstGeom prst="rect">
            <a:avLst/>
          </a:prstGeom>
          <a:noFill/>
        </p:spPr>
        <p:txBody>
          <a:bodyPr wrap="none" rtlCol="0">
            <a:spAutoFit/>
          </a:bodyPr>
          <a:lstStyle/>
          <a:p>
            <a:r>
              <a:rPr lang="en-US" dirty="0">
                <a:solidFill>
                  <a:srgbClr val="C00000"/>
                </a:solidFill>
              </a:rPr>
              <a:t>20%</a:t>
            </a:r>
            <a:endParaRPr lang="en-PG" dirty="0">
              <a:solidFill>
                <a:srgbClr val="C00000"/>
              </a:solidFill>
            </a:endParaRPr>
          </a:p>
        </p:txBody>
      </p:sp>
      <p:sp>
        <p:nvSpPr>
          <p:cNvPr id="74" name="TextBox 73">
            <a:extLst>
              <a:ext uri="{FF2B5EF4-FFF2-40B4-BE49-F238E27FC236}">
                <a16:creationId xmlns:a16="http://schemas.microsoft.com/office/drawing/2014/main" id="{A5B7232F-3BD6-3DB7-C26F-C3BF978733AB}"/>
              </a:ext>
            </a:extLst>
          </p:cNvPr>
          <p:cNvSpPr txBox="1"/>
          <p:nvPr/>
        </p:nvSpPr>
        <p:spPr>
          <a:xfrm>
            <a:off x="4977661" y="5545204"/>
            <a:ext cx="583814" cy="369332"/>
          </a:xfrm>
          <a:prstGeom prst="rect">
            <a:avLst/>
          </a:prstGeom>
          <a:noFill/>
        </p:spPr>
        <p:txBody>
          <a:bodyPr wrap="none" rtlCol="0">
            <a:spAutoFit/>
          </a:bodyPr>
          <a:lstStyle/>
          <a:p>
            <a:r>
              <a:rPr lang="en-US" dirty="0">
                <a:solidFill>
                  <a:srgbClr val="C00000"/>
                </a:solidFill>
              </a:rPr>
              <a:t>80%</a:t>
            </a:r>
            <a:endParaRPr lang="en-PG" dirty="0">
              <a:solidFill>
                <a:srgbClr val="C00000"/>
              </a:solidFill>
            </a:endParaRPr>
          </a:p>
        </p:txBody>
      </p:sp>
      <p:sp>
        <p:nvSpPr>
          <p:cNvPr id="75" name="TextBox 74">
            <a:extLst>
              <a:ext uri="{FF2B5EF4-FFF2-40B4-BE49-F238E27FC236}">
                <a16:creationId xmlns:a16="http://schemas.microsoft.com/office/drawing/2014/main" id="{D5BC4AC7-1E37-3ADB-958D-DFB32BBB1027}"/>
              </a:ext>
            </a:extLst>
          </p:cNvPr>
          <p:cNvSpPr txBox="1"/>
          <p:nvPr/>
        </p:nvSpPr>
        <p:spPr>
          <a:xfrm>
            <a:off x="3905436" y="5609559"/>
            <a:ext cx="583814" cy="369332"/>
          </a:xfrm>
          <a:prstGeom prst="rect">
            <a:avLst/>
          </a:prstGeom>
          <a:noFill/>
        </p:spPr>
        <p:txBody>
          <a:bodyPr wrap="none" rtlCol="0">
            <a:spAutoFit/>
          </a:bodyPr>
          <a:lstStyle/>
          <a:p>
            <a:r>
              <a:rPr lang="en-US" dirty="0">
                <a:solidFill>
                  <a:srgbClr val="C00000"/>
                </a:solidFill>
              </a:rPr>
              <a:t>60%</a:t>
            </a:r>
            <a:endParaRPr lang="en-PG" dirty="0">
              <a:solidFill>
                <a:srgbClr val="C00000"/>
              </a:solidFill>
            </a:endParaRPr>
          </a:p>
        </p:txBody>
      </p:sp>
    </p:spTree>
    <p:extLst>
      <p:ext uri="{BB962C8B-B14F-4D97-AF65-F5344CB8AC3E}">
        <p14:creationId xmlns:p14="http://schemas.microsoft.com/office/powerpoint/2010/main" val="34739401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48"/>
                                        </p:tgtEl>
                                        <p:attrNameLst>
                                          <p:attrName>style.visibility</p:attrName>
                                        </p:attrNameLst>
                                      </p:cBhvr>
                                      <p:to>
                                        <p:strVal val="visible"/>
                                      </p:to>
                                    </p:set>
                                    <p:animEffect transition="in" filter="wipe(down)">
                                      <p:cBhvr>
                                        <p:cTn id="7" dur="580">
                                          <p:stCondLst>
                                            <p:cond delay="0"/>
                                          </p:stCondLst>
                                        </p:cTn>
                                        <p:tgtEl>
                                          <p:spTgt spid="48"/>
                                        </p:tgtEl>
                                      </p:cBhvr>
                                    </p:animEffect>
                                    <p:anim calcmode="lin" valueType="num">
                                      <p:cBhvr>
                                        <p:cTn id="8" dur="1822" tmFilter="0,0; 0.14,0.36; 0.43,0.73; 0.71,0.91; 1.0,1.0">
                                          <p:stCondLst>
                                            <p:cond delay="0"/>
                                          </p:stCondLst>
                                        </p:cTn>
                                        <p:tgtEl>
                                          <p:spTgt spid="48"/>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48"/>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48"/>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48"/>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48"/>
                                        </p:tgtEl>
                                        <p:attrNameLst>
                                          <p:attrName>ppt_y</p:attrName>
                                        </p:attrNameLst>
                                      </p:cBhvr>
                                      <p:tavLst>
                                        <p:tav tm="0" fmla="#ppt_y-sin(pi*$)/81">
                                          <p:val>
                                            <p:fltVal val="0"/>
                                          </p:val>
                                        </p:tav>
                                        <p:tav tm="100000">
                                          <p:val>
                                            <p:fltVal val="1"/>
                                          </p:val>
                                        </p:tav>
                                      </p:tavLst>
                                    </p:anim>
                                    <p:animScale>
                                      <p:cBhvr>
                                        <p:cTn id="13" dur="26">
                                          <p:stCondLst>
                                            <p:cond delay="650"/>
                                          </p:stCondLst>
                                        </p:cTn>
                                        <p:tgtEl>
                                          <p:spTgt spid="48"/>
                                        </p:tgtEl>
                                      </p:cBhvr>
                                      <p:to x="100000" y="60000"/>
                                    </p:animScale>
                                    <p:animScale>
                                      <p:cBhvr>
                                        <p:cTn id="14" dur="166" decel="50000">
                                          <p:stCondLst>
                                            <p:cond delay="676"/>
                                          </p:stCondLst>
                                        </p:cTn>
                                        <p:tgtEl>
                                          <p:spTgt spid="48"/>
                                        </p:tgtEl>
                                      </p:cBhvr>
                                      <p:to x="100000" y="100000"/>
                                    </p:animScale>
                                    <p:animScale>
                                      <p:cBhvr>
                                        <p:cTn id="15" dur="26">
                                          <p:stCondLst>
                                            <p:cond delay="1312"/>
                                          </p:stCondLst>
                                        </p:cTn>
                                        <p:tgtEl>
                                          <p:spTgt spid="48"/>
                                        </p:tgtEl>
                                      </p:cBhvr>
                                      <p:to x="100000" y="80000"/>
                                    </p:animScale>
                                    <p:animScale>
                                      <p:cBhvr>
                                        <p:cTn id="16" dur="166" decel="50000">
                                          <p:stCondLst>
                                            <p:cond delay="1338"/>
                                          </p:stCondLst>
                                        </p:cTn>
                                        <p:tgtEl>
                                          <p:spTgt spid="48"/>
                                        </p:tgtEl>
                                      </p:cBhvr>
                                      <p:to x="100000" y="100000"/>
                                    </p:animScale>
                                    <p:animScale>
                                      <p:cBhvr>
                                        <p:cTn id="17" dur="26">
                                          <p:stCondLst>
                                            <p:cond delay="1642"/>
                                          </p:stCondLst>
                                        </p:cTn>
                                        <p:tgtEl>
                                          <p:spTgt spid="48"/>
                                        </p:tgtEl>
                                      </p:cBhvr>
                                      <p:to x="100000" y="90000"/>
                                    </p:animScale>
                                    <p:animScale>
                                      <p:cBhvr>
                                        <p:cTn id="18" dur="166" decel="50000">
                                          <p:stCondLst>
                                            <p:cond delay="1668"/>
                                          </p:stCondLst>
                                        </p:cTn>
                                        <p:tgtEl>
                                          <p:spTgt spid="48"/>
                                        </p:tgtEl>
                                      </p:cBhvr>
                                      <p:to x="100000" y="100000"/>
                                    </p:animScale>
                                    <p:animScale>
                                      <p:cBhvr>
                                        <p:cTn id="19" dur="26">
                                          <p:stCondLst>
                                            <p:cond delay="1808"/>
                                          </p:stCondLst>
                                        </p:cTn>
                                        <p:tgtEl>
                                          <p:spTgt spid="48"/>
                                        </p:tgtEl>
                                      </p:cBhvr>
                                      <p:to x="100000" y="95000"/>
                                    </p:animScale>
                                    <p:animScale>
                                      <p:cBhvr>
                                        <p:cTn id="20" dur="166" decel="50000">
                                          <p:stCondLst>
                                            <p:cond delay="1834"/>
                                          </p:stCondLst>
                                        </p:cTn>
                                        <p:tgtEl>
                                          <p:spTgt spid="48"/>
                                        </p:tgtEl>
                                      </p:cBhvr>
                                      <p:to x="100000" y="100000"/>
                                    </p:animScale>
                                  </p:childTnLst>
                                </p:cTn>
                              </p:par>
                              <p:par>
                                <p:cTn id="21" presetID="26" presetClass="entr" presetSubtype="0" fill="hold" grpId="0" nodeType="withEffect">
                                  <p:stCondLst>
                                    <p:cond delay="0"/>
                                  </p:stCondLst>
                                  <p:childTnLst>
                                    <p:set>
                                      <p:cBhvr>
                                        <p:cTn id="22" dur="1" fill="hold">
                                          <p:stCondLst>
                                            <p:cond delay="0"/>
                                          </p:stCondLst>
                                        </p:cTn>
                                        <p:tgtEl>
                                          <p:spTgt spid="46"/>
                                        </p:tgtEl>
                                        <p:attrNameLst>
                                          <p:attrName>style.visibility</p:attrName>
                                        </p:attrNameLst>
                                      </p:cBhvr>
                                      <p:to>
                                        <p:strVal val="visible"/>
                                      </p:to>
                                    </p:set>
                                    <p:animEffect transition="in" filter="wipe(down)">
                                      <p:cBhvr>
                                        <p:cTn id="23" dur="580">
                                          <p:stCondLst>
                                            <p:cond delay="0"/>
                                          </p:stCondLst>
                                        </p:cTn>
                                        <p:tgtEl>
                                          <p:spTgt spid="46"/>
                                        </p:tgtEl>
                                      </p:cBhvr>
                                    </p:animEffect>
                                    <p:anim calcmode="lin" valueType="num">
                                      <p:cBhvr>
                                        <p:cTn id="24" dur="1822" tmFilter="0,0; 0.14,0.36; 0.43,0.73; 0.71,0.91; 1.0,1.0">
                                          <p:stCondLst>
                                            <p:cond delay="0"/>
                                          </p:stCondLst>
                                        </p:cTn>
                                        <p:tgtEl>
                                          <p:spTgt spid="46"/>
                                        </p:tgtEl>
                                        <p:attrNameLst>
                                          <p:attrName>ppt_x</p:attrName>
                                        </p:attrNameLst>
                                      </p:cBhvr>
                                      <p:tavLst>
                                        <p:tav tm="0">
                                          <p:val>
                                            <p:strVal val="#ppt_x-0.25"/>
                                          </p:val>
                                        </p:tav>
                                        <p:tav tm="100000">
                                          <p:val>
                                            <p:strVal val="#ppt_x"/>
                                          </p:val>
                                        </p:tav>
                                      </p:tavLst>
                                    </p:anim>
                                    <p:anim calcmode="lin" valueType="num">
                                      <p:cBhvr>
                                        <p:cTn id="25" dur="664" tmFilter="0.0,0.0; 0.25,0.07; 0.50,0.2; 0.75,0.467; 1.0,1.0">
                                          <p:stCondLst>
                                            <p:cond delay="0"/>
                                          </p:stCondLst>
                                        </p:cTn>
                                        <p:tgtEl>
                                          <p:spTgt spid="46"/>
                                        </p:tgtEl>
                                        <p:attrNameLst>
                                          <p:attrName>ppt_y</p:attrName>
                                        </p:attrNameLst>
                                      </p:cBhvr>
                                      <p:tavLst>
                                        <p:tav tm="0" fmla="#ppt_y-sin(pi*$)/3">
                                          <p:val>
                                            <p:fltVal val="0.5"/>
                                          </p:val>
                                        </p:tav>
                                        <p:tav tm="100000">
                                          <p:val>
                                            <p:fltVal val="1"/>
                                          </p:val>
                                        </p:tav>
                                      </p:tavLst>
                                    </p:anim>
                                    <p:anim calcmode="lin" valueType="num">
                                      <p:cBhvr>
                                        <p:cTn id="26" dur="664" tmFilter="0, 0; 0.125,0.2665; 0.25,0.4; 0.375,0.465; 0.5,0.5;  0.625,0.535; 0.75,0.6; 0.875,0.7335; 1,1">
                                          <p:stCondLst>
                                            <p:cond delay="664"/>
                                          </p:stCondLst>
                                        </p:cTn>
                                        <p:tgtEl>
                                          <p:spTgt spid="46"/>
                                        </p:tgtEl>
                                        <p:attrNameLst>
                                          <p:attrName>ppt_y</p:attrName>
                                        </p:attrNameLst>
                                      </p:cBhvr>
                                      <p:tavLst>
                                        <p:tav tm="0" fmla="#ppt_y-sin(pi*$)/9">
                                          <p:val>
                                            <p:fltVal val="0"/>
                                          </p:val>
                                        </p:tav>
                                        <p:tav tm="100000">
                                          <p:val>
                                            <p:fltVal val="1"/>
                                          </p:val>
                                        </p:tav>
                                      </p:tavLst>
                                    </p:anim>
                                    <p:anim calcmode="lin" valueType="num">
                                      <p:cBhvr>
                                        <p:cTn id="27" dur="332" tmFilter="0, 0; 0.125,0.2665; 0.25,0.4; 0.375,0.465; 0.5,0.5;  0.625,0.535; 0.75,0.6; 0.875,0.7335; 1,1">
                                          <p:stCondLst>
                                            <p:cond delay="1324"/>
                                          </p:stCondLst>
                                        </p:cTn>
                                        <p:tgtEl>
                                          <p:spTgt spid="46"/>
                                        </p:tgtEl>
                                        <p:attrNameLst>
                                          <p:attrName>ppt_y</p:attrName>
                                        </p:attrNameLst>
                                      </p:cBhvr>
                                      <p:tavLst>
                                        <p:tav tm="0" fmla="#ppt_y-sin(pi*$)/27">
                                          <p:val>
                                            <p:fltVal val="0"/>
                                          </p:val>
                                        </p:tav>
                                        <p:tav tm="100000">
                                          <p:val>
                                            <p:fltVal val="1"/>
                                          </p:val>
                                        </p:tav>
                                      </p:tavLst>
                                    </p:anim>
                                    <p:anim calcmode="lin" valueType="num">
                                      <p:cBhvr>
                                        <p:cTn id="28" dur="164" tmFilter="0, 0; 0.125,0.2665; 0.25,0.4; 0.375,0.465; 0.5,0.5;  0.625,0.535; 0.75,0.6; 0.875,0.7335; 1,1">
                                          <p:stCondLst>
                                            <p:cond delay="1656"/>
                                          </p:stCondLst>
                                        </p:cTn>
                                        <p:tgtEl>
                                          <p:spTgt spid="46"/>
                                        </p:tgtEl>
                                        <p:attrNameLst>
                                          <p:attrName>ppt_y</p:attrName>
                                        </p:attrNameLst>
                                      </p:cBhvr>
                                      <p:tavLst>
                                        <p:tav tm="0" fmla="#ppt_y-sin(pi*$)/81">
                                          <p:val>
                                            <p:fltVal val="0"/>
                                          </p:val>
                                        </p:tav>
                                        <p:tav tm="100000">
                                          <p:val>
                                            <p:fltVal val="1"/>
                                          </p:val>
                                        </p:tav>
                                      </p:tavLst>
                                    </p:anim>
                                    <p:animScale>
                                      <p:cBhvr>
                                        <p:cTn id="29" dur="26">
                                          <p:stCondLst>
                                            <p:cond delay="650"/>
                                          </p:stCondLst>
                                        </p:cTn>
                                        <p:tgtEl>
                                          <p:spTgt spid="46"/>
                                        </p:tgtEl>
                                      </p:cBhvr>
                                      <p:to x="100000" y="60000"/>
                                    </p:animScale>
                                    <p:animScale>
                                      <p:cBhvr>
                                        <p:cTn id="30" dur="166" decel="50000">
                                          <p:stCondLst>
                                            <p:cond delay="676"/>
                                          </p:stCondLst>
                                        </p:cTn>
                                        <p:tgtEl>
                                          <p:spTgt spid="46"/>
                                        </p:tgtEl>
                                      </p:cBhvr>
                                      <p:to x="100000" y="100000"/>
                                    </p:animScale>
                                    <p:animScale>
                                      <p:cBhvr>
                                        <p:cTn id="31" dur="26">
                                          <p:stCondLst>
                                            <p:cond delay="1312"/>
                                          </p:stCondLst>
                                        </p:cTn>
                                        <p:tgtEl>
                                          <p:spTgt spid="46"/>
                                        </p:tgtEl>
                                      </p:cBhvr>
                                      <p:to x="100000" y="80000"/>
                                    </p:animScale>
                                    <p:animScale>
                                      <p:cBhvr>
                                        <p:cTn id="32" dur="166" decel="50000">
                                          <p:stCondLst>
                                            <p:cond delay="1338"/>
                                          </p:stCondLst>
                                        </p:cTn>
                                        <p:tgtEl>
                                          <p:spTgt spid="46"/>
                                        </p:tgtEl>
                                      </p:cBhvr>
                                      <p:to x="100000" y="100000"/>
                                    </p:animScale>
                                    <p:animScale>
                                      <p:cBhvr>
                                        <p:cTn id="33" dur="26">
                                          <p:stCondLst>
                                            <p:cond delay="1642"/>
                                          </p:stCondLst>
                                        </p:cTn>
                                        <p:tgtEl>
                                          <p:spTgt spid="46"/>
                                        </p:tgtEl>
                                      </p:cBhvr>
                                      <p:to x="100000" y="90000"/>
                                    </p:animScale>
                                    <p:animScale>
                                      <p:cBhvr>
                                        <p:cTn id="34" dur="166" decel="50000">
                                          <p:stCondLst>
                                            <p:cond delay="1668"/>
                                          </p:stCondLst>
                                        </p:cTn>
                                        <p:tgtEl>
                                          <p:spTgt spid="46"/>
                                        </p:tgtEl>
                                      </p:cBhvr>
                                      <p:to x="100000" y="100000"/>
                                    </p:animScale>
                                    <p:animScale>
                                      <p:cBhvr>
                                        <p:cTn id="35" dur="26">
                                          <p:stCondLst>
                                            <p:cond delay="1808"/>
                                          </p:stCondLst>
                                        </p:cTn>
                                        <p:tgtEl>
                                          <p:spTgt spid="46"/>
                                        </p:tgtEl>
                                      </p:cBhvr>
                                      <p:to x="100000" y="95000"/>
                                    </p:animScale>
                                    <p:animScale>
                                      <p:cBhvr>
                                        <p:cTn id="36" dur="166" decel="50000">
                                          <p:stCondLst>
                                            <p:cond delay="1834"/>
                                          </p:stCondLst>
                                        </p:cTn>
                                        <p:tgtEl>
                                          <p:spTgt spid="46"/>
                                        </p:tgtEl>
                                      </p:cBhvr>
                                      <p:to x="100000" y="100000"/>
                                    </p:animScale>
                                  </p:childTnLst>
                                </p:cTn>
                              </p:par>
                              <p:par>
                                <p:cTn id="37" presetID="26" presetClass="entr" presetSubtype="0" fill="hold" grpId="0" nodeType="withEffect">
                                  <p:stCondLst>
                                    <p:cond delay="0"/>
                                  </p:stCondLst>
                                  <p:childTnLst>
                                    <p:set>
                                      <p:cBhvr>
                                        <p:cTn id="38" dur="1" fill="hold">
                                          <p:stCondLst>
                                            <p:cond delay="0"/>
                                          </p:stCondLst>
                                        </p:cTn>
                                        <p:tgtEl>
                                          <p:spTgt spid="47"/>
                                        </p:tgtEl>
                                        <p:attrNameLst>
                                          <p:attrName>style.visibility</p:attrName>
                                        </p:attrNameLst>
                                      </p:cBhvr>
                                      <p:to>
                                        <p:strVal val="visible"/>
                                      </p:to>
                                    </p:set>
                                    <p:animEffect transition="in" filter="wipe(down)">
                                      <p:cBhvr>
                                        <p:cTn id="39" dur="580">
                                          <p:stCondLst>
                                            <p:cond delay="0"/>
                                          </p:stCondLst>
                                        </p:cTn>
                                        <p:tgtEl>
                                          <p:spTgt spid="47"/>
                                        </p:tgtEl>
                                      </p:cBhvr>
                                    </p:animEffect>
                                    <p:anim calcmode="lin" valueType="num">
                                      <p:cBhvr>
                                        <p:cTn id="40" dur="1822" tmFilter="0,0; 0.14,0.36; 0.43,0.73; 0.71,0.91; 1.0,1.0">
                                          <p:stCondLst>
                                            <p:cond delay="0"/>
                                          </p:stCondLst>
                                        </p:cTn>
                                        <p:tgtEl>
                                          <p:spTgt spid="47"/>
                                        </p:tgtEl>
                                        <p:attrNameLst>
                                          <p:attrName>ppt_x</p:attrName>
                                        </p:attrNameLst>
                                      </p:cBhvr>
                                      <p:tavLst>
                                        <p:tav tm="0">
                                          <p:val>
                                            <p:strVal val="#ppt_x-0.25"/>
                                          </p:val>
                                        </p:tav>
                                        <p:tav tm="100000">
                                          <p:val>
                                            <p:strVal val="#ppt_x"/>
                                          </p:val>
                                        </p:tav>
                                      </p:tavLst>
                                    </p:anim>
                                    <p:anim calcmode="lin" valueType="num">
                                      <p:cBhvr>
                                        <p:cTn id="41" dur="664" tmFilter="0.0,0.0; 0.25,0.07; 0.50,0.2; 0.75,0.467; 1.0,1.0">
                                          <p:stCondLst>
                                            <p:cond delay="0"/>
                                          </p:stCondLst>
                                        </p:cTn>
                                        <p:tgtEl>
                                          <p:spTgt spid="47"/>
                                        </p:tgtEl>
                                        <p:attrNameLst>
                                          <p:attrName>ppt_y</p:attrName>
                                        </p:attrNameLst>
                                      </p:cBhvr>
                                      <p:tavLst>
                                        <p:tav tm="0" fmla="#ppt_y-sin(pi*$)/3">
                                          <p:val>
                                            <p:fltVal val="0.5"/>
                                          </p:val>
                                        </p:tav>
                                        <p:tav tm="100000">
                                          <p:val>
                                            <p:fltVal val="1"/>
                                          </p:val>
                                        </p:tav>
                                      </p:tavLst>
                                    </p:anim>
                                    <p:anim calcmode="lin" valueType="num">
                                      <p:cBhvr>
                                        <p:cTn id="42" dur="664" tmFilter="0, 0; 0.125,0.2665; 0.25,0.4; 0.375,0.465; 0.5,0.5;  0.625,0.535; 0.75,0.6; 0.875,0.7335; 1,1">
                                          <p:stCondLst>
                                            <p:cond delay="664"/>
                                          </p:stCondLst>
                                        </p:cTn>
                                        <p:tgtEl>
                                          <p:spTgt spid="47"/>
                                        </p:tgtEl>
                                        <p:attrNameLst>
                                          <p:attrName>ppt_y</p:attrName>
                                        </p:attrNameLst>
                                      </p:cBhvr>
                                      <p:tavLst>
                                        <p:tav tm="0" fmla="#ppt_y-sin(pi*$)/9">
                                          <p:val>
                                            <p:fltVal val="0"/>
                                          </p:val>
                                        </p:tav>
                                        <p:tav tm="100000">
                                          <p:val>
                                            <p:fltVal val="1"/>
                                          </p:val>
                                        </p:tav>
                                      </p:tavLst>
                                    </p:anim>
                                    <p:anim calcmode="lin" valueType="num">
                                      <p:cBhvr>
                                        <p:cTn id="43" dur="332" tmFilter="0, 0; 0.125,0.2665; 0.25,0.4; 0.375,0.465; 0.5,0.5;  0.625,0.535; 0.75,0.6; 0.875,0.7335; 1,1">
                                          <p:stCondLst>
                                            <p:cond delay="1324"/>
                                          </p:stCondLst>
                                        </p:cTn>
                                        <p:tgtEl>
                                          <p:spTgt spid="47"/>
                                        </p:tgtEl>
                                        <p:attrNameLst>
                                          <p:attrName>ppt_y</p:attrName>
                                        </p:attrNameLst>
                                      </p:cBhvr>
                                      <p:tavLst>
                                        <p:tav tm="0" fmla="#ppt_y-sin(pi*$)/27">
                                          <p:val>
                                            <p:fltVal val="0"/>
                                          </p:val>
                                        </p:tav>
                                        <p:tav tm="100000">
                                          <p:val>
                                            <p:fltVal val="1"/>
                                          </p:val>
                                        </p:tav>
                                      </p:tavLst>
                                    </p:anim>
                                    <p:anim calcmode="lin" valueType="num">
                                      <p:cBhvr>
                                        <p:cTn id="44" dur="164" tmFilter="0, 0; 0.125,0.2665; 0.25,0.4; 0.375,0.465; 0.5,0.5;  0.625,0.535; 0.75,0.6; 0.875,0.7335; 1,1">
                                          <p:stCondLst>
                                            <p:cond delay="1656"/>
                                          </p:stCondLst>
                                        </p:cTn>
                                        <p:tgtEl>
                                          <p:spTgt spid="47"/>
                                        </p:tgtEl>
                                        <p:attrNameLst>
                                          <p:attrName>ppt_y</p:attrName>
                                        </p:attrNameLst>
                                      </p:cBhvr>
                                      <p:tavLst>
                                        <p:tav tm="0" fmla="#ppt_y-sin(pi*$)/81">
                                          <p:val>
                                            <p:fltVal val="0"/>
                                          </p:val>
                                        </p:tav>
                                        <p:tav tm="100000">
                                          <p:val>
                                            <p:fltVal val="1"/>
                                          </p:val>
                                        </p:tav>
                                      </p:tavLst>
                                    </p:anim>
                                    <p:animScale>
                                      <p:cBhvr>
                                        <p:cTn id="45" dur="26">
                                          <p:stCondLst>
                                            <p:cond delay="650"/>
                                          </p:stCondLst>
                                        </p:cTn>
                                        <p:tgtEl>
                                          <p:spTgt spid="47"/>
                                        </p:tgtEl>
                                      </p:cBhvr>
                                      <p:to x="100000" y="60000"/>
                                    </p:animScale>
                                    <p:animScale>
                                      <p:cBhvr>
                                        <p:cTn id="46" dur="166" decel="50000">
                                          <p:stCondLst>
                                            <p:cond delay="676"/>
                                          </p:stCondLst>
                                        </p:cTn>
                                        <p:tgtEl>
                                          <p:spTgt spid="47"/>
                                        </p:tgtEl>
                                      </p:cBhvr>
                                      <p:to x="100000" y="100000"/>
                                    </p:animScale>
                                    <p:animScale>
                                      <p:cBhvr>
                                        <p:cTn id="47" dur="26">
                                          <p:stCondLst>
                                            <p:cond delay="1312"/>
                                          </p:stCondLst>
                                        </p:cTn>
                                        <p:tgtEl>
                                          <p:spTgt spid="47"/>
                                        </p:tgtEl>
                                      </p:cBhvr>
                                      <p:to x="100000" y="80000"/>
                                    </p:animScale>
                                    <p:animScale>
                                      <p:cBhvr>
                                        <p:cTn id="48" dur="166" decel="50000">
                                          <p:stCondLst>
                                            <p:cond delay="1338"/>
                                          </p:stCondLst>
                                        </p:cTn>
                                        <p:tgtEl>
                                          <p:spTgt spid="47"/>
                                        </p:tgtEl>
                                      </p:cBhvr>
                                      <p:to x="100000" y="100000"/>
                                    </p:animScale>
                                    <p:animScale>
                                      <p:cBhvr>
                                        <p:cTn id="49" dur="26">
                                          <p:stCondLst>
                                            <p:cond delay="1642"/>
                                          </p:stCondLst>
                                        </p:cTn>
                                        <p:tgtEl>
                                          <p:spTgt spid="47"/>
                                        </p:tgtEl>
                                      </p:cBhvr>
                                      <p:to x="100000" y="90000"/>
                                    </p:animScale>
                                    <p:animScale>
                                      <p:cBhvr>
                                        <p:cTn id="50" dur="166" decel="50000">
                                          <p:stCondLst>
                                            <p:cond delay="1668"/>
                                          </p:stCondLst>
                                        </p:cTn>
                                        <p:tgtEl>
                                          <p:spTgt spid="47"/>
                                        </p:tgtEl>
                                      </p:cBhvr>
                                      <p:to x="100000" y="100000"/>
                                    </p:animScale>
                                    <p:animScale>
                                      <p:cBhvr>
                                        <p:cTn id="51" dur="26">
                                          <p:stCondLst>
                                            <p:cond delay="1808"/>
                                          </p:stCondLst>
                                        </p:cTn>
                                        <p:tgtEl>
                                          <p:spTgt spid="47"/>
                                        </p:tgtEl>
                                      </p:cBhvr>
                                      <p:to x="100000" y="95000"/>
                                    </p:animScale>
                                    <p:animScale>
                                      <p:cBhvr>
                                        <p:cTn id="52" dur="166" decel="50000">
                                          <p:stCondLst>
                                            <p:cond delay="1834"/>
                                          </p:stCondLst>
                                        </p:cTn>
                                        <p:tgtEl>
                                          <p:spTgt spid="47"/>
                                        </p:tgtEl>
                                      </p:cBhvr>
                                      <p:to x="100000" y="100000"/>
                                    </p:animScale>
                                  </p:childTnLst>
                                </p:cTn>
                              </p:par>
                              <p:par>
                                <p:cTn id="53" presetID="26" presetClass="entr" presetSubtype="0" fill="hold" grpId="0" nodeType="withEffect">
                                  <p:stCondLst>
                                    <p:cond delay="0"/>
                                  </p:stCondLst>
                                  <p:childTnLst>
                                    <p:set>
                                      <p:cBhvr>
                                        <p:cTn id="54" dur="1" fill="hold">
                                          <p:stCondLst>
                                            <p:cond delay="0"/>
                                          </p:stCondLst>
                                        </p:cTn>
                                        <p:tgtEl>
                                          <p:spTgt spid="52"/>
                                        </p:tgtEl>
                                        <p:attrNameLst>
                                          <p:attrName>style.visibility</p:attrName>
                                        </p:attrNameLst>
                                      </p:cBhvr>
                                      <p:to>
                                        <p:strVal val="visible"/>
                                      </p:to>
                                    </p:set>
                                    <p:animEffect transition="in" filter="wipe(down)">
                                      <p:cBhvr>
                                        <p:cTn id="55" dur="580">
                                          <p:stCondLst>
                                            <p:cond delay="0"/>
                                          </p:stCondLst>
                                        </p:cTn>
                                        <p:tgtEl>
                                          <p:spTgt spid="52"/>
                                        </p:tgtEl>
                                      </p:cBhvr>
                                    </p:animEffect>
                                    <p:anim calcmode="lin" valueType="num">
                                      <p:cBhvr>
                                        <p:cTn id="56" dur="1822" tmFilter="0,0; 0.14,0.36; 0.43,0.73; 0.71,0.91; 1.0,1.0">
                                          <p:stCondLst>
                                            <p:cond delay="0"/>
                                          </p:stCondLst>
                                        </p:cTn>
                                        <p:tgtEl>
                                          <p:spTgt spid="52"/>
                                        </p:tgtEl>
                                        <p:attrNameLst>
                                          <p:attrName>ppt_x</p:attrName>
                                        </p:attrNameLst>
                                      </p:cBhvr>
                                      <p:tavLst>
                                        <p:tav tm="0">
                                          <p:val>
                                            <p:strVal val="#ppt_x-0.25"/>
                                          </p:val>
                                        </p:tav>
                                        <p:tav tm="100000">
                                          <p:val>
                                            <p:strVal val="#ppt_x"/>
                                          </p:val>
                                        </p:tav>
                                      </p:tavLst>
                                    </p:anim>
                                    <p:anim calcmode="lin" valueType="num">
                                      <p:cBhvr>
                                        <p:cTn id="57" dur="664" tmFilter="0.0,0.0; 0.25,0.07; 0.50,0.2; 0.75,0.467; 1.0,1.0">
                                          <p:stCondLst>
                                            <p:cond delay="0"/>
                                          </p:stCondLst>
                                        </p:cTn>
                                        <p:tgtEl>
                                          <p:spTgt spid="52"/>
                                        </p:tgtEl>
                                        <p:attrNameLst>
                                          <p:attrName>ppt_y</p:attrName>
                                        </p:attrNameLst>
                                      </p:cBhvr>
                                      <p:tavLst>
                                        <p:tav tm="0" fmla="#ppt_y-sin(pi*$)/3">
                                          <p:val>
                                            <p:fltVal val="0.5"/>
                                          </p:val>
                                        </p:tav>
                                        <p:tav tm="100000">
                                          <p:val>
                                            <p:fltVal val="1"/>
                                          </p:val>
                                        </p:tav>
                                      </p:tavLst>
                                    </p:anim>
                                    <p:anim calcmode="lin" valueType="num">
                                      <p:cBhvr>
                                        <p:cTn id="58" dur="664" tmFilter="0, 0; 0.125,0.2665; 0.25,0.4; 0.375,0.465; 0.5,0.5;  0.625,0.535; 0.75,0.6; 0.875,0.7335; 1,1">
                                          <p:stCondLst>
                                            <p:cond delay="664"/>
                                          </p:stCondLst>
                                        </p:cTn>
                                        <p:tgtEl>
                                          <p:spTgt spid="52"/>
                                        </p:tgtEl>
                                        <p:attrNameLst>
                                          <p:attrName>ppt_y</p:attrName>
                                        </p:attrNameLst>
                                      </p:cBhvr>
                                      <p:tavLst>
                                        <p:tav tm="0" fmla="#ppt_y-sin(pi*$)/9">
                                          <p:val>
                                            <p:fltVal val="0"/>
                                          </p:val>
                                        </p:tav>
                                        <p:tav tm="100000">
                                          <p:val>
                                            <p:fltVal val="1"/>
                                          </p:val>
                                        </p:tav>
                                      </p:tavLst>
                                    </p:anim>
                                    <p:anim calcmode="lin" valueType="num">
                                      <p:cBhvr>
                                        <p:cTn id="59" dur="332" tmFilter="0, 0; 0.125,0.2665; 0.25,0.4; 0.375,0.465; 0.5,0.5;  0.625,0.535; 0.75,0.6; 0.875,0.7335; 1,1">
                                          <p:stCondLst>
                                            <p:cond delay="1324"/>
                                          </p:stCondLst>
                                        </p:cTn>
                                        <p:tgtEl>
                                          <p:spTgt spid="52"/>
                                        </p:tgtEl>
                                        <p:attrNameLst>
                                          <p:attrName>ppt_y</p:attrName>
                                        </p:attrNameLst>
                                      </p:cBhvr>
                                      <p:tavLst>
                                        <p:tav tm="0" fmla="#ppt_y-sin(pi*$)/27">
                                          <p:val>
                                            <p:fltVal val="0"/>
                                          </p:val>
                                        </p:tav>
                                        <p:tav tm="100000">
                                          <p:val>
                                            <p:fltVal val="1"/>
                                          </p:val>
                                        </p:tav>
                                      </p:tavLst>
                                    </p:anim>
                                    <p:anim calcmode="lin" valueType="num">
                                      <p:cBhvr>
                                        <p:cTn id="60" dur="164" tmFilter="0, 0; 0.125,0.2665; 0.25,0.4; 0.375,0.465; 0.5,0.5;  0.625,0.535; 0.75,0.6; 0.875,0.7335; 1,1">
                                          <p:stCondLst>
                                            <p:cond delay="1656"/>
                                          </p:stCondLst>
                                        </p:cTn>
                                        <p:tgtEl>
                                          <p:spTgt spid="52"/>
                                        </p:tgtEl>
                                        <p:attrNameLst>
                                          <p:attrName>ppt_y</p:attrName>
                                        </p:attrNameLst>
                                      </p:cBhvr>
                                      <p:tavLst>
                                        <p:tav tm="0" fmla="#ppt_y-sin(pi*$)/81">
                                          <p:val>
                                            <p:fltVal val="0"/>
                                          </p:val>
                                        </p:tav>
                                        <p:tav tm="100000">
                                          <p:val>
                                            <p:fltVal val="1"/>
                                          </p:val>
                                        </p:tav>
                                      </p:tavLst>
                                    </p:anim>
                                    <p:animScale>
                                      <p:cBhvr>
                                        <p:cTn id="61" dur="26">
                                          <p:stCondLst>
                                            <p:cond delay="650"/>
                                          </p:stCondLst>
                                        </p:cTn>
                                        <p:tgtEl>
                                          <p:spTgt spid="52"/>
                                        </p:tgtEl>
                                      </p:cBhvr>
                                      <p:to x="100000" y="60000"/>
                                    </p:animScale>
                                    <p:animScale>
                                      <p:cBhvr>
                                        <p:cTn id="62" dur="166" decel="50000">
                                          <p:stCondLst>
                                            <p:cond delay="676"/>
                                          </p:stCondLst>
                                        </p:cTn>
                                        <p:tgtEl>
                                          <p:spTgt spid="52"/>
                                        </p:tgtEl>
                                      </p:cBhvr>
                                      <p:to x="100000" y="100000"/>
                                    </p:animScale>
                                    <p:animScale>
                                      <p:cBhvr>
                                        <p:cTn id="63" dur="26">
                                          <p:stCondLst>
                                            <p:cond delay="1312"/>
                                          </p:stCondLst>
                                        </p:cTn>
                                        <p:tgtEl>
                                          <p:spTgt spid="52"/>
                                        </p:tgtEl>
                                      </p:cBhvr>
                                      <p:to x="100000" y="80000"/>
                                    </p:animScale>
                                    <p:animScale>
                                      <p:cBhvr>
                                        <p:cTn id="64" dur="166" decel="50000">
                                          <p:stCondLst>
                                            <p:cond delay="1338"/>
                                          </p:stCondLst>
                                        </p:cTn>
                                        <p:tgtEl>
                                          <p:spTgt spid="52"/>
                                        </p:tgtEl>
                                      </p:cBhvr>
                                      <p:to x="100000" y="100000"/>
                                    </p:animScale>
                                    <p:animScale>
                                      <p:cBhvr>
                                        <p:cTn id="65" dur="26">
                                          <p:stCondLst>
                                            <p:cond delay="1642"/>
                                          </p:stCondLst>
                                        </p:cTn>
                                        <p:tgtEl>
                                          <p:spTgt spid="52"/>
                                        </p:tgtEl>
                                      </p:cBhvr>
                                      <p:to x="100000" y="90000"/>
                                    </p:animScale>
                                    <p:animScale>
                                      <p:cBhvr>
                                        <p:cTn id="66" dur="166" decel="50000">
                                          <p:stCondLst>
                                            <p:cond delay="1668"/>
                                          </p:stCondLst>
                                        </p:cTn>
                                        <p:tgtEl>
                                          <p:spTgt spid="52"/>
                                        </p:tgtEl>
                                      </p:cBhvr>
                                      <p:to x="100000" y="100000"/>
                                    </p:animScale>
                                    <p:animScale>
                                      <p:cBhvr>
                                        <p:cTn id="67" dur="26">
                                          <p:stCondLst>
                                            <p:cond delay="1808"/>
                                          </p:stCondLst>
                                        </p:cTn>
                                        <p:tgtEl>
                                          <p:spTgt spid="52"/>
                                        </p:tgtEl>
                                      </p:cBhvr>
                                      <p:to x="100000" y="95000"/>
                                    </p:animScale>
                                    <p:animScale>
                                      <p:cBhvr>
                                        <p:cTn id="68" dur="166" decel="50000">
                                          <p:stCondLst>
                                            <p:cond delay="1834"/>
                                          </p:stCondLst>
                                        </p:cTn>
                                        <p:tgtEl>
                                          <p:spTgt spid="52"/>
                                        </p:tgtEl>
                                      </p:cBhvr>
                                      <p:to x="100000" y="100000"/>
                                    </p:animScale>
                                  </p:childTnLst>
                                </p:cTn>
                              </p:par>
                              <p:par>
                                <p:cTn id="69" presetID="26" presetClass="entr" presetSubtype="0" fill="hold" grpId="0" nodeType="withEffect">
                                  <p:stCondLst>
                                    <p:cond delay="0"/>
                                  </p:stCondLst>
                                  <p:childTnLst>
                                    <p:set>
                                      <p:cBhvr>
                                        <p:cTn id="70" dur="1" fill="hold">
                                          <p:stCondLst>
                                            <p:cond delay="0"/>
                                          </p:stCondLst>
                                        </p:cTn>
                                        <p:tgtEl>
                                          <p:spTgt spid="53"/>
                                        </p:tgtEl>
                                        <p:attrNameLst>
                                          <p:attrName>style.visibility</p:attrName>
                                        </p:attrNameLst>
                                      </p:cBhvr>
                                      <p:to>
                                        <p:strVal val="visible"/>
                                      </p:to>
                                    </p:set>
                                    <p:animEffect transition="in" filter="wipe(down)">
                                      <p:cBhvr>
                                        <p:cTn id="71" dur="580">
                                          <p:stCondLst>
                                            <p:cond delay="0"/>
                                          </p:stCondLst>
                                        </p:cTn>
                                        <p:tgtEl>
                                          <p:spTgt spid="53"/>
                                        </p:tgtEl>
                                      </p:cBhvr>
                                    </p:animEffect>
                                    <p:anim calcmode="lin" valueType="num">
                                      <p:cBhvr>
                                        <p:cTn id="72" dur="1822" tmFilter="0,0; 0.14,0.36; 0.43,0.73; 0.71,0.91; 1.0,1.0">
                                          <p:stCondLst>
                                            <p:cond delay="0"/>
                                          </p:stCondLst>
                                        </p:cTn>
                                        <p:tgtEl>
                                          <p:spTgt spid="53"/>
                                        </p:tgtEl>
                                        <p:attrNameLst>
                                          <p:attrName>ppt_x</p:attrName>
                                        </p:attrNameLst>
                                      </p:cBhvr>
                                      <p:tavLst>
                                        <p:tav tm="0">
                                          <p:val>
                                            <p:strVal val="#ppt_x-0.25"/>
                                          </p:val>
                                        </p:tav>
                                        <p:tav tm="100000">
                                          <p:val>
                                            <p:strVal val="#ppt_x"/>
                                          </p:val>
                                        </p:tav>
                                      </p:tavLst>
                                    </p:anim>
                                    <p:anim calcmode="lin" valueType="num">
                                      <p:cBhvr>
                                        <p:cTn id="73" dur="664" tmFilter="0.0,0.0; 0.25,0.07; 0.50,0.2; 0.75,0.467; 1.0,1.0">
                                          <p:stCondLst>
                                            <p:cond delay="0"/>
                                          </p:stCondLst>
                                        </p:cTn>
                                        <p:tgtEl>
                                          <p:spTgt spid="53"/>
                                        </p:tgtEl>
                                        <p:attrNameLst>
                                          <p:attrName>ppt_y</p:attrName>
                                        </p:attrNameLst>
                                      </p:cBhvr>
                                      <p:tavLst>
                                        <p:tav tm="0" fmla="#ppt_y-sin(pi*$)/3">
                                          <p:val>
                                            <p:fltVal val="0.5"/>
                                          </p:val>
                                        </p:tav>
                                        <p:tav tm="100000">
                                          <p:val>
                                            <p:fltVal val="1"/>
                                          </p:val>
                                        </p:tav>
                                      </p:tavLst>
                                    </p:anim>
                                    <p:anim calcmode="lin" valueType="num">
                                      <p:cBhvr>
                                        <p:cTn id="74" dur="664" tmFilter="0, 0; 0.125,0.2665; 0.25,0.4; 0.375,0.465; 0.5,0.5;  0.625,0.535; 0.75,0.6; 0.875,0.7335; 1,1">
                                          <p:stCondLst>
                                            <p:cond delay="664"/>
                                          </p:stCondLst>
                                        </p:cTn>
                                        <p:tgtEl>
                                          <p:spTgt spid="53"/>
                                        </p:tgtEl>
                                        <p:attrNameLst>
                                          <p:attrName>ppt_y</p:attrName>
                                        </p:attrNameLst>
                                      </p:cBhvr>
                                      <p:tavLst>
                                        <p:tav tm="0" fmla="#ppt_y-sin(pi*$)/9">
                                          <p:val>
                                            <p:fltVal val="0"/>
                                          </p:val>
                                        </p:tav>
                                        <p:tav tm="100000">
                                          <p:val>
                                            <p:fltVal val="1"/>
                                          </p:val>
                                        </p:tav>
                                      </p:tavLst>
                                    </p:anim>
                                    <p:anim calcmode="lin" valueType="num">
                                      <p:cBhvr>
                                        <p:cTn id="75" dur="332" tmFilter="0, 0; 0.125,0.2665; 0.25,0.4; 0.375,0.465; 0.5,0.5;  0.625,0.535; 0.75,0.6; 0.875,0.7335; 1,1">
                                          <p:stCondLst>
                                            <p:cond delay="1324"/>
                                          </p:stCondLst>
                                        </p:cTn>
                                        <p:tgtEl>
                                          <p:spTgt spid="53"/>
                                        </p:tgtEl>
                                        <p:attrNameLst>
                                          <p:attrName>ppt_y</p:attrName>
                                        </p:attrNameLst>
                                      </p:cBhvr>
                                      <p:tavLst>
                                        <p:tav tm="0" fmla="#ppt_y-sin(pi*$)/27">
                                          <p:val>
                                            <p:fltVal val="0"/>
                                          </p:val>
                                        </p:tav>
                                        <p:tav tm="100000">
                                          <p:val>
                                            <p:fltVal val="1"/>
                                          </p:val>
                                        </p:tav>
                                      </p:tavLst>
                                    </p:anim>
                                    <p:anim calcmode="lin" valueType="num">
                                      <p:cBhvr>
                                        <p:cTn id="76" dur="164" tmFilter="0, 0; 0.125,0.2665; 0.25,0.4; 0.375,0.465; 0.5,0.5;  0.625,0.535; 0.75,0.6; 0.875,0.7335; 1,1">
                                          <p:stCondLst>
                                            <p:cond delay="1656"/>
                                          </p:stCondLst>
                                        </p:cTn>
                                        <p:tgtEl>
                                          <p:spTgt spid="53"/>
                                        </p:tgtEl>
                                        <p:attrNameLst>
                                          <p:attrName>ppt_y</p:attrName>
                                        </p:attrNameLst>
                                      </p:cBhvr>
                                      <p:tavLst>
                                        <p:tav tm="0" fmla="#ppt_y-sin(pi*$)/81">
                                          <p:val>
                                            <p:fltVal val="0"/>
                                          </p:val>
                                        </p:tav>
                                        <p:tav tm="100000">
                                          <p:val>
                                            <p:fltVal val="1"/>
                                          </p:val>
                                        </p:tav>
                                      </p:tavLst>
                                    </p:anim>
                                    <p:animScale>
                                      <p:cBhvr>
                                        <p:cTn id="77" dur="26">
                                          <p:stCondLst>
                                            <p:cond delay="650"/>
                                          </p:stCondLst>
                                        </p:cTn>
                                        <p:tgtEl>
                                          <p:spTgt spid="53"/>
                                        </p:tgtEl>
                                      </p:cBhvr>
                                      <p:to x="100000" y="60000"/>
                                    </p:animScale>
                                    <p:animScale>
                                      <p:cBhvr>
                                        <p:cTn id="78" dur="166" decel="50000">
                                          <p:stCondLst>
                                            <p:cond delay="676"/>
                                          </p:stCondLst>
                                        </p:cTn>
                                        <p:tgtEl>
                                          <p:spTgt spid="53"/>
                                        </p:tgtEl>
                                      </p:cBhvr>
                                      <p:to x="100000" y="100000"/>
                                    </p:animScale>
                                    <p:animScale>
                                      <p:cBhvr>
                                        <p:cTn id="79" dur="26">
                                          <p:stCondLst>
                                            <p:cond delay="1312"/>
                                          </p:stCondLst>
                                        </p:cTn>
                                        <p:tgtEl>
                                          <p:spTgt spid="53"/>
                                        </p:tgtEl>
                                      </p:cBhvr>
                                      <p:to x="100000" y="80000"/>
                                    </p:animScale>
                                    <p:animScale>
                                      <p:cBhvr>
                                        <p:cTn id="80" dur="166" decel="50000">
                                          <p:stCondLst>
                                            <p:cond delay="1338"/>
                                          </p:stCondLst>
                                        </p:cTn>
                                        <p:tgtEl>
                                          <p:spTgt spid="53"/>
                                        </p:tgtEl>
                                      </p:cBhvr>
                                      <p:to x="100000" y="100000"/>
                                    </p:animScale>
                                    <p:animScale>
                                      <p:cBhvr>
                                        <p:cTn id="81" dur="26">
                                          <p:stCondLst>
                                            <p:cond delay="1642"/>
                                          </p:stCondLst>
                                        </p:cTn>
                                        <p:tgtEl>
                                          <p:spTgt spid="53"/>
                                        </p:tgtEl>
                                      </p:cBhvr>
                                      <p:to x="100000" y="90000"/>
                                    </p:animScale>
                                    <p:animScale>
                                      <p:cBhvr>
                                        <p:cTn id="82" dur="166" decel="50000">
                                          <p:stCondLst>
                                            <p:cond delay="1668"/>
                                          </p:stCondLst>
                                        </p:cTn>
                                        <p:tgtEl>
                                          <p:spTgt spid="53"/>
                                        </p:tgtEl>
                                      </p:cBhvr>
                                      <p:to x="100000" y="100000"/>
                                    </p:animScale>
                                    <p:animScale>
                                      <p:cBhvr>
                                        <p:cTn id="83" dur="26">
                                          <p:stCondLst>
                                            <p:cond delay="1808"/>
                                          </p:stCondLst>
                                        </p:cTn>
                                        <p:tgtEl>
                                          <p:spTgt spid="53"/>
                                        </p:tgtEl>
                                      </p:cBhvr>
                                      <p:to x="100000" y="95000"/>
                                    </p:animScale>
                                    <p:animScale>
                                      <p:cBhvr>
                                        <p:cTn id="84" dur="166" decel="50000">
                                          <p:stCondLst>
                                            <p:cond delay="1834"/>
                                          </p:stCondLst>
                                        </p:cTn>
                                        <p:tgtEl>
                                          <p:spTgt spid="53"/>
                                        </p:tgtEl>
                                      </p:cBhvr>
                                      <p:to x="100000" y="100000"/>
                                    </p:animScale>
                                  </p:childTnLst>
                                </p:cTn>
                              </p:par>
                              <p:par>
                                <p:cTn id="85" presetID="26" presetClass="entr" presetSubtype="0" fill="hold" grpId="0" nodeType="withEffect">
                                  <p:stCondLst>
                                    <p:cond delay="0"/>
                                  </p:stCondLst>
                                  <p:childTnLst>
                                    <p:set>
                                      <p:cBhvr>
                                        <p:cTn id="86" dur="1" fill="hold">
                                          <p:stCondLst>
                                            <p:cond delay="0"/>
                                          </p:stCondLst>
                                        </p:cTn>
                                        <p:tgtEl>
                                          <p:spTgt spid="50"/>
                                        </p:tgtEl>
                                        <p:attrNameLst>
                                          <p:attrName>style.visibility</p:attrName>
                                        </p:attrNameLst>
                                      </p:cBhvr>
                                      <p:to>
                                        <p:strVal val="visible"/>
                                      </p:to>
                                    </p:set>
                                    <p:animEffect transition="in" filter="wipe(down)">
                                      <p:cBhvr>
                                        <p:cTn id="87" dur="580">
                                          <p:stCondLst>
                                            <p:cond delay="0"/>
                                          </p:stCondLst>
                                        </p:cTn>
                                        <p:tgtEl>
                                          <p:spTgt spid="50"/>
                                        </p:tgtEl>
                                      </p:cBhvr>
                                    </p:animEffect>
                                    <p:anim calcmode="lin" valueType="num">
                                      <p:cBhvr>
                                        <p:cTn id="88" dur="1822" tmFilter="0,0; 0.14,0.36; 0.43,0.73; 0.71,0.91; 1.0,1.0">
                                          <p:stCondLst>
                                            <p:cond delay="0"/>
                                          </p:stCondLst>
                                        </p:cTn>
                                        <p:tgtEl>
                                          <p:spTgt spid="50"/>
                                        </p:tgtEl>
                                        <p:attrNameLst>
                                          <p:attrName>ppt_x</p:attrName>
                                        </p:attrNameLst>
                                      </p:cBhvr>
                                      <p:tavLst>
                                        <p:tav tm="0">
                                          <p:val>
                                            <p:strVal val="#ppt_x-0.25"/>
                                          </p:val>
                                        </p:tav>
                                        <p:tav tm="100000">
                                          <p:val>
                                            <p:strVal val="#ppt_x"/>
                                          </p:val>
                                        </p:tav>
                                      </p:tavLst>
                                    </p:anim>
                                    <p:anim calcmode="lin" valueType="num">
                                      <p:cBhvr>
                                        <p:cTn id="89" dur="664" tmFilter="0.0,0.0; 0.25,0.07; 0.50,0.2; 0.75,0.467; 1.0,1.0">
                                          <p:stCondLst>
                                            <p:cond delay="0"/>
                                          </p:stCondLst>
                                        </p:cTn>
                                        <p:tgtEl>
                                          <p:spTgt spid="50"/>
                                        </p:tgtEl>
                                        <p:attrNameLst>
                                          <p:attrName>ppt_y</p:attrName>
                                        </p:attrNameLst>
                                      </p:cBhvr>
                                      <p:tavLst>
                                        <p:tav tm="0" fmla="#ppt_y-sin(pi*$)/3">
                                          <p:val>
                                            <p:fltVal val="0.5"/>
                                          </p:val>
                                        </p:tav>
                                        <p:tav tm="100000">
                                          <p:val>
                                            <p:fltVal val="1"/>
                                          </p:val>
                                        </p:tav>
                                      </p:tavLst>
                                    </p:anim>
                                    <p:anim calcmode="lin" valueType="num">
                                      <p:cBhvr>
                                        <p:cTn id="90" dur="664" tmFilter="0, 0; 0.125,0.2665; 0.25,0.4; 0.375,0.465; 0.5,0.5;  0.625,0.535; 0.75,0.6; 0.875,0.7335; 1,1">
                                          <p:stCondLst>
                                            <p:cond delay="664"/>
                                          </p:stCondLst>
                                        </p:cTn>
                                        <p:tgtEl>
                                          <p:spTgt spid="50"/>
                                        </p:tgtEl>
                                        <p:attrNameLst>
                                          <p:attrName>ppt_y</p:attrName>
                                        </p:attrNameLst>
                                      </p:cBhvr>
                                      <p:tavLst>
                                        <p:tav tm="0" fmla="#ppt_y-sin(pi*$)/9">
                                          <p:val>
                                            <p:fltVal val="0"/>
                                          </p:val>
                                        </p:tav>
                                        <p:tav tm="100000">
                                          <p:val>
                                            <p:fltVal val="1"/>
                                          </p:val>
                                        </p:tav>
                                      </p:tavLst>
                                    </p:anim>
                                    <p:anim calcmode="lin" valueType="num">
                                      <p:cBhvr>
                                        <p:cTn id="91" dur="332" tmFilter="0, 0; 0.125,0.2665; 0.25,0.4; 0.375,0.465; 0.5,0.5;  0.625,0.535; 0.75,0.6; 0.875,0.7335; 1,1">
                                          <p:stCondLst>
                                            <p:cond delay="1324"/>
                                          </p:stCondLst>
                                        </p:cTn>
                                        <p:tgtEl>
                                          <p:spTgt spid="50"/>
                                        </p:tgtEl>
                                        <p:attrNameLst>
                                          <p:attrName>ppt_y</p:attrName>
                                        </p:attrNameLst>
                                      </p:cBhvr>
                                      <p:tavLst>
                                        <p:tav tm="0" fmla="#ppt_y-sin(pi*$)/27">
                                          <p:val>
                                            <p:fltVal val="0"/>
                                          </p:val>
                                        </p:tav>
                                        <p:tav tm="100000">
                                          <p:val>
                                            <p:fltVal val="1"/>
                                          </p:val>
                                        </p:tav>
                                      </p:tavLst>
                                    </p:anim>
                                    <p:anim calcmode="lin" valueType="num">
                                      <p:cBhvr>
                                        <p:cTn id="92" dur="164" tmFilter="0, 0; 0.125,0.2665; 0.25,0.4; 0.375,0.465; 0.5,0.5;  0.625,0.535; 0.75,0.6; 0.875,0.7335; 1,1">
                                          <p:stCondLst>
                                            <p:cond delay="1656"/>
                                          </p:stCondLst>
                                        </p:cTn>
                                        <p:tgtEl>
                                          <p:spTgt spid="50"/>
                                        </p:tgtEl>
                                        <p:attrNameLst>
                                          <p:attrName>ppt_y</p:attrName>
                                        </p:attrNameLst>
                                      </p:cBhvr>
                                      <p:tavLst>
                                        <p:tav tm="0" fmla="#ppt_y-sin(pi*$)/81">
                                          <p:val>
                                            <p:fltVal val="0"/>
                                          </p:val>
                                        </p:tav>
                                        <p:tav tm="100000">
                                          <p:val>
                                            <p:fltVal val="1"/>
                                          </p:val>
                                        </p:tav>
                                      </p:tavLst>
                                    </p:anim>
                                    <p:animScale>
                                      <p:cBhvr>
                                        <p:cTn id="93" dur="26">
                                          <p:stCondLst>
                                            <p:cond delay="650"/>
                                          </p:stCondLst>
                                        </p:cTn>
                                        <p:tgtEl>
                                          <p:spTgt spid="50"/>
                                        </p:tgtEl>
                                      </p:cBhvr>
                                      <p:to x="100000" y="60000"/>
                                    </p:animScale>
                                    <p:animScale>
                                      <p:cBhvr>
                                        <p:cTn id="94" dur="166" decel="50000">
                                          <p:stCondLst>
                                            <p:cond delay="676"/>
                                          </p:stCondLst>
                                        </p:cTn>
                                        <p:tgtEl>
                                          <p:spTgt spid="50"/>
                                        </p:tgtEl>
                                      </p:cBhvr>
                                      <p:to x="100000" y="100000"/>
                                    </p:animScale>
                                    <p:animScale>
                                      <p:cBhvr>
                                        <p:cTn id="95" dur="26">
                                          <p:stCondLst>
                                            <p:cond delay="1312"/>
                                          </p:stCondLst>
                                        </p:cTn>
                                        <p:tgtEl>
                                          <p:spTgt spid="50"/>
                                        </p:tgtEl>
                                      </p:cBhvr>
                                      <p:to x="100000" y="80000"/>
                                    </p:animScale>
                                    <p:animScale>
                                      <p:cBhvr>
                                        <p:cTn id="96" dur="166" decel="50000">
                                          <p:stCondLst>
                                            <p:cond delay="1338"/>
                                          </p:stCondLst>
                                        </p:cTn>
                                        <p:tgtEl>
                                          <p:spTgt spid="50"/>
                                        </p:tgtEl>
                                      </p:cBhvr>
                                      <p:to x="100000" y="100000"/>
                                    </p:animScale>
                                    <p:animScale>
                                      <p:cBhvr>
                                        <p:cTn id="97" dur="26">
                                          <p:stCondLst>
                                            <p:cond delay="1642"/>
                                          </p:stCondLst>
                                        </p:cTn>
                                        <p:tgtEl>
                                          <p:spTgt spid="50"/>
                                        </p:tgtEl>
                                      </p:cBhvr>
                                      <p:to x="100000" y="90000"/>
                                    </p:animScale>
                                    <p:animScale>
                                      <p:cBhvr>
                                        <p:cTn id="98" dur="166" decel="50000">
                                          <p:stCondLst>
                                            <p:cond delay="1668"/>
                                          </p:stCondLst>
                                        </p:cTn>
                                        <p:tgtEl>
                                          <p:spTgt spid="50"/>
                                        </p:tgtEl>
                                      </p:cBhvr>
                                      <p:to x="100000" y="100000"/>
                                    </p:animScale>
                                    <p:animScale>
                                      <p:cBhvr>
                                        <p:cTn id="99" dur="26">
                                          <p:stCondLst>
                                            <p:cond delay="1808"/>
                                          </p:stCondLst>
                                        </p:cTn>
                                        <p:tgtEl>
                                          <p:spTgt spid="50"/>
                                        </p:tgtEl>
                                      </p:cBhvr>
                                      <p:to x="100000" y="95000"/>
                                    </p:animScale>
                                    <p:animScale>
                                      <p:cBhvr>
                                        <p:cTn id="100" dur="166" decel="50000">
                                          <p:stCondLst>
                                            <p:cond delay="1834"/>
                                          </p:stCondLst>
                                        </p:cTn>
                                        <p:tgtEl>
                                          <p:spTgt spid="50"/>
                                        </p:tgtEl>
                                      </p:cBhvr>
                                      <p:to x="100000" y="100000"/>
                                    </p:animScale>
                                  </p:childTnLst>
                                </p:cTn>
                              </p:par>
                              <p:par>
                                <p:cTn id="101" presetID="26" presetClass="entr" presetSubtype="0" fill="hold" grpId="0" nodeType="withEffect">
                                  <p:stCondLst>
                                    <p:cond delay="0"/>
                                  </p:stCondLst>
                                  <p:childTnLst>
                                    <p:set>
                                      <p:cBhvr>
                                        <p:cTn id="102" dur="1" fill="hold">
                                          <p:stCondLst>
                                            <p:cond delay="0"/>
                                          </p:stCondLst>
                                        </p:cTn>
                                        <p:tgtEl>
                                          <p:spTgt spid="49"/>
                                        </p:tgtEl>
                                        <p:attrNameLst>
                                          <p:attrName>style.visibility</p:attrName>
                                        </p:attrNameLst>
                                      </p:cBhvr>
                                      <p:to>
                                        <p:strVal val="visible"/>
                                      </p:to>
                                    </p:set>
                                    <p:animEffect transition="in" filter="wipe(down)">
                                      <p:cBhvr>
                                        <p:cTn id="103" dur="580">
                                          <p:stCondLst>
                                            <p:cond delay="0"/>
                                          </p:stCondLst>
                                        </p:cTn>
                                        <p:tgtEl>
                                          <p:spTgt spid="49"/>
                                        </p:tgtEl>
                                      </p:cBhvr>
                                    </p:animEffect>
                                    <p:anim calcmode="lin" valueType="num">
                                      <p:cBhvr>
                                        <p:cTn id="104" dur="1822" tmFilter="0,0; 0.14,0.36; 0.43,0.73; 0.71,0.91; 1.0,1.0">
                                          <p:stCondLst>
                                            <p:cond delay="0"/>
                                          </p:stCondLst>
                                        </p:cTn>
                                        <p:tgtEl>
                                          <p:spTgt spid="49"/>
                                        </p:tgtEl>
                                        <p:attrNameLst>
                                          <p:attrName>ppt_x</p:attrName>
                                        </p:attrNameLst>
                                      </p:cBhvr>
                                      <p:tavLst>
                                        <p:tav tm="0">
                                          <p:val>
                                            <p:strVal val="#ppt_x-0.25"/>
                                          </p:val>
                                        </p:tav>
                                        <p:tav tm="100000">
                                          <p:val>
                                            <p:strVal val="#ppt_x"/>
                                          </p:val>
                                        </p:tav>
                                      </p:tavLst>
                                    </p:anim>
                                    <p:anim calcmode="lin" valueType="num">
                                      <p:cBhvr>
                                        <p:cTn id="105" dur="664" tmFilter="0.0,0.0; 0.25,0.07; 0.50,0.2; 0.75,0.467; 1.0,1.0">
                                          <p:stCondLst>
                                            <p:cond delay="0"/>
                                          </p:stCondLst>
                                        </p:cTn>
                                        <p:tgtEl>
                                          <p:spTgt spid="49"/>
                                        </p:tgtEl>
                                        <p:attrNameLst>
                                          <p:attrName>ppt_y</p:attrName>
                                        </p:attrNameLst>
                                      </p:cBhvr>
                                      <p:tavLst>
                                        <p:tav tm="0" fmla="#ppt_y-sin(pi*$)/3">
                                          <p:val>
                                            <p:fltVal val="0.5"/>
                                          </p:val>
                                        </p:tav>
                                        <p:tav tm="100000">
                                          <p:val>
                                            <p:fltVal val="1"/>
                                          </p:val>
                                        </p:tav>
                                      </p:tavLst>
                                    </p:anim>
                                    <p:anim calcmode="lin" valueType="num">
                                      <p:cBhvr>
                                        <p:cTn id="106" dur="664" tmFilter="0, 0; 0.125,0.2665; 0.25,0.4; 0.375,0.465; 0.5,0.5;  0.625,0.535; 0.75,0.6; 0.875,0.7335; 1,1">
                                          <p:stCondLst>
                                            <p:cond delay="664"/>
                                          </p:stCondLst>
                                        </p:cTn>
                                        <p:tgtEl>
                                          <p:spTgt spid="49"/>
                                        </p:tgtEl>
                                        <p:attrNameLst>
                                          <p:attrName>ppt_y</p:attrName>
                                        </p:attrNameLst>
                                      </p:cBhvr>
                                      <p:tavLst>
                                        <p:tav tm="0" fmla="#ppt_y-sin(pi*$)/9">
                                          <p:val>
                                            <p:fltVal val="0"/>
                                          </p:val>
                                        </p:tav>
                                        <p:tav tm="100000">
                                          <p:val>
                                            <p:fltVal val="1"/>
                                          </p:val>
                                        </p:tav>
                                      </p:tavLst>
                                    </p:anim>
                                    <p:anim calcmode="lin" valueType="num">
                                      <p:cBhvr>
                                        <p:cTn id="107" dur="332" tmFilter="0, 0; 0.125,0.2665; 0.25,0.4; 0.375,0.465; 0.5,0.5;  0.625,0.535; 0.75,0.6; 0.875,0.7335; 1,1">
                                          <p:stCondLst>
                                            <p:cond delay="1324"/>
                                          </p:stCondLst>
                                        </p:cTn>
                                        <p:tgtEl>
                                          <p:spTgt spid="49"/>
                                        </p:tgtEl>
                                        <p:attrNameLst>
                                          <p:attrName>ppt_y</p:attrName>
                                        </p:attrNameLst>
                                      </p:cBhvr>
                                      <p:tavLst>
                                        <p:tav tm="0" fmla="#ppt_y-sin(pi*$)/27">
                                          <p:val>
                                            <p:fltVal val="0"/>
                                          </p:val>
                                        </p:tav>
                                        <p:tav tm="100000">
                                          <p:val>
                                            <p:fltVal val="1"/>
                                          </p:val>
                                        </p:tav>
                                      </p:tavLst>
                                    </p:anim>
                                    <p:anim calcmode="lin" valueType="num">
                                      <p:cBhvr>
                                        <p:cTn id="108" dur="164" tmFilter="0, 0; 0.125,0.2665; 0.25,0.4; 0.375,0.465; 0.5,0.5;  0.625,0.535; 0.75,0.6; 0.875,0.7335; 1,1">
                                          <p:stCondLst>
                                            <p:cond delay="1656"/>
                                          </p:stCondLst>
                                        </p:cTn>
                                        <p:tgtEl>
                                          <p:spTgt spid="49"/>
                                        </p:tgtEl>
                                        <p:attrNameLst>
                                          <p:attrName>ppt_y</p:attrName>
                                        </p:attrNameLst>
                                      </p:cBhvr>
                                      <p:tavLst>
                                        <p:tav tm="0" fmla="#ppt_y-sin(pi*$)/81">
                                          <p:val>
                                            <p:fltVal val="0"/>
                                          </p:val>
                                        </p:tav>
                                        <p:tav tm="100000">
                                          <p:val>
                                            <p:fltVal val="1"/>
                                          </p:val>
                                        </p:tav>
                                      </p:tavLst>
                                    </p:anim>
                                    <p:animScale>
                                      <p:cBhvr>
                                        <p:cTn id="109" dur="26">
                                          <p:stCondLst>
                                            <p:cond delay="650"/>
                                          </p:stCondLst>
                                        </p:cTn>
                                        <p:tgtEl>
                                          <p:spTgt spid="49"/>
                                        </p:tgtEl>
                                      </p:cBhvr>
                                      <p:to x="100000" y="60000"/>
                                    </p:animScale>
                                    <p:animScale>
                                      <p:cBhvr>
                                        <p:cTn id="110" dur="166" decel="50000">
                                          <p:stCondLst>
                                            <p:cond delay="676"/>
                                          </p:stCondLst>
                                        </p:cTn>
                                        <p:tgtEl>
                                          <p:spTgt spid="49"/>
                                        </p:tgtEl>
                                      </p:cBhvr>
                                      <p:to x="100000" y="100000"/>
                                    </p:animScale>
                                    <p:animScale>
                                      <p:cBhvr>
                                        <p:cTn id="111" dur="26">
                                          <p:stCondLst>
                                            <p:cond delay="1312"/>
                                          </p:stCondLst>
                                        </p:cTn>
                                        <p:tgtEl>
                                          <p:spTgt spid="49"/>
                                        </p:tgtEl>
                                      </p:cBhvr>
                                      <p:to x="100000" y="80000"/>
                                    </p:animScale>
                                    <p:animScale>
                                      <p:cBhvr>
                                        <p:cTn id="112" dur="166" decel="50000">
                                          <p:stCondLst>
                                            <p:cond delay="1338"/>
                                          </p:stCondLst>
                                        </p:cTn>
                                        <p:tgtEl>
                                          <p:spTgt spid="49"/>
                                        </p:tgtEl>
                                      </p:cBhvr>
                                      <p:to x="100000" y="100000"/>
                                    </p:animScale>
                                    <p:animScale>
                                      <p:cBhvr>
                                        <p:cTn id="113" dur="26">
                                          <p:stCondLst>
                                            <p:cond delay="1642"/>
                                          </p:stCondLst>
                                        </p:cTn>
                                        <p:tgtEl>
                                          <p:spTgt spid="49"/>
                                        </p:tgtEl>
                                      </p:cBhvr>
                                      <p:to x="100000" y="90000"/>
                                    </p:animScale>
                                    <p:animScale>
                                      <p:cBhvr>
                                        <p:cTn id="114" dur="166" decel="50000">
                                          <p:stCondLst>
                                            <p:cond delay="1668"/>
                                          </p:stCondLst>
                                        </p:cTn>
                                        <p:tgtEl>
                                          <p:spTgt spid="49"/>
                                        </p:tgtEl>
                                      </p:cBhvr>
                                      <p:to x="100000" y="100000"/>
                                    </p:animScale>
                                    <p:animScale>
                                      <p:cBhvr>
                                        <p:cTn id="115" dur="26">
                                          <p:stCondLst>
                                            <p:cond delay="1808"/>
                                          </p:stCondLst>
                                        </p:cTn>
                                        <p:tgtEl>
                                          <p:spTgt spid="49"/>
                                        </p:tgtEl>
                                      </p:cBhvr>
                                      <p:to x="100000" y="95000"/>
                                    </p:animScale>
                                    <p:animScale>
                                      <p:cBhvr>
                                        <p:cTn id="116" dur="166" decel="50000">
                                          <p:stCondLst>
                                            <p:cond delay="1834"/>
                                          </p:stCondLst>
                                        </p:cTn>
                                        <p:tgtEl>
                                          <p:spTgt spid="49"/>
                                        </p:tgtEl>
                                      </p:cBhvr>
                                      <p:to x="100000" y="100000"/>
                                    </p:animScale>
                                  </p:childTnLst>
                                </p:cTn>
                              </p:par>
                              <p:par>
                                <p:cTn id="117" presetID="26" presetClass="entr" presetSubtype="0" fill="hold" grpId="0" nodeType="withEffect">
                                  <p:stCondLst>
                                    <p:cond delay="0"/>
                                  </p:stCondLst>
                                  <p:childTnLst>
                                    <p:set>
                                      <p:cBhvr>
                                        <p:cTn id="118" dur="1" fill="hold">
                                          <p:stCondLst>
                                            <p:cond delay="0"/>
                                          </p:stCondLst>
                                        </p:cTn>
                                        <p:tgtEl>
                                          <p:spTgt spid="56"/>
                                        </p:tgtEl>
                                        <p:attrNameLst>
                                          <p:attrName>style.visibility</p:attrName>
                                        </p:attrNameLst>
                                      </p:cBhvr>
                                      <p:to>
                                        <p:strVal val="visible"/>
                                      </p:to>
                                    </p:set>
                                    <p:animEffect transition="in" filter="wipe(down)">
                                      <p:cBhvr>
                                        <p:cTn id="119" dur="580">
                                          <p:stCondLst>
                                            <p:cond delay="0"/>
                                          </p:stCondLst>
                                        </p:cTn>
                                        <p:tgtEl>
                                          <p:spTgt spid="56"/>
                                        </p:tgtEl>
                                      </p:cBhvr>
                                    </p:animEffect>
                                    <p:anim calcmode="lin" valueType="num">
                                      <p:cBhvr>
                                        <p:cTn id="120" dur="1822" tmFilter="0,0; 0.14,0.36; 0.43,0.73; 0.71,0.91; 1.0,1.0">
                                          <p:stCondLst>
                                            <p:cond delay="0"/>
                                          </p:stCondLst>
                                        </p:cTn>
                                        <p:tgtEl>
                                          <p:spTgt spid="56"/>
                                        </p:tgtEl>
                                        <p:attrNameLst>
                                          <p:attrName>ppt_x</p:attrName>
                                        </p:attrNameLst>
                                      </p:cBhvr>
                                      <p:tavLst>
                                        <p:tav tm="0">
                                          <p:val>
                                            <p:strVal val="#ppt_x-0.25"/>
                                          </p:val>
                                        </p:tav>
                                        <p:tav tm="100000">
                                          <p:val>
                                            <p:strVal val="#ppt_x"/>
                                          </p:val>
                                        </p:tav>
                                      </p:tavLst>
                                    </p:anim>
                                    <p:anim calcmode="lin" valueType="num">
                                      <p:cBhvr>
                                        <p:cTn id="121" dur="664" tmFilter="0.0,0.0; 0.25,0.07; 0.50,0.2; 0.75,0.467; 1.0,1.0">
                                          <p:stCondLst>
                                            <p:cond delay="0"/>
                                          </p:stCondLst>
                                        </p:cTn>
                                        <p:tgtEl>
                                          <p:spTgt spid="56"/>
                                        </p:tgtEl>
                                        <p:attrNameLst>
                                          <p:attrName>ppt_y</p:attrName>
                                        </p:attrNameLst>
                                      </p:cBhvr>
                                      <p:tavLst>
                                        <p:tav tm="0" fmla="#ppt_y-sin(pi*$)/3">
                                          <p:val>
                                            <p:fltVal val="0.5"/>
                                          </p:val>
                                        </p:tav>
                                        <p:tav tm="100000">
                                          <p:val>
                                            <p:fltVal val="1"/>
                                          </p:val>
                                        </p:tav>
                                      </p:tavLst>
                                    </p:anim>
                                    <p:anim calcmode="lin" valueType="num">
                                      <p:cBhvr>
                                        <p:cTn id="122" dur="664" tmFilter="0, 0; 0.125,0.2665; 0.25,0.4; 0.375,0.465; 0.5,0.5;  0.625,0.535; 0.75,0.6; 0.875,0.7335; 1,1">
                                          <p:stCondLst>
                                            <p:cond delay="664"/>
                                          </p:stCondLst>
                                        </p:cTn>
                                        <p:tgtEl>
                                          <p:spTgt spid="56"/>
                                        </p:tgtEl>
                                        <p:attrNameLst>
                                          <p:attrName>ppt_y</p:attrName>
                                        </p:attrNameLst>
                                      </p:cBhvr>
                                      <p:tavLst>
                                        <p:tav tm="0" fmla="#ppt_y-sin(pi*$)/9">
                                          <p:val>
                                            <p:fltVal val="0"/>
                                          </p:val>
                                        </p:tav>
                                        <p:tav tm="100000">
                                          <p:val>
                                            <p:fltVal val="1"/>
                                          </p:val>
                                        </p:tav>
                                      </p:tavLst>
                                    </p:anim>
                                    <p:anim calcmode="lin" valueType="num">
                                      <p:cBhvr>
                                        <p:cTn id="123" dur="332" tmFilter="0, 0; 0.125,0.2665; 0.25,0.4; 0.375,0.465; 0.5,0.5;  0.625,0.535; 0.75,0.6; 0.875,0.7335; 1,1">
                                          <p:stCondLst>
                                            <p:cond delay="1324"/>
                                          </p:stCondLst>
                                        </p:cTn>
                                        <p:tgtEl>
                                          <p:spTgt spid="56"/>
                                        </p:tgtEl>
                                        <p:attrNameLst>
                                          <p:attrName>ppt_y</p:attrName>
                                        </p:attrNameLst>
                                      </p:cBhvr>
                                      <p:tavLst>
                                        <p:tav tm="0" fmla="#ppt_y-sin(pi*$)/27">
                                          <p:val>
                                            <p:fltVal val="0"/>
                                          </p:val>
                                        </p:tav>
                                        <p:tav tm="100000">
                                          <p:val>
                                            <p:fltVal val="1"/>
                                          </p:val>
                                        </p:tav>
                                      </p:tavLst>
                                    </p:anim>
                                    <p:anim calcmode="lin" valueType="num">
                                      <p:cBhvr>
                                        <p:cTn id="124" dur="164" tmFilter="0, 0; 0.125,0.2665; 0.25,0.4; 0.375,0.465; 0.5,0.5;  0.625,0.535; 0.75,0.6; 0.875,0.7335; 1,1">
                                          <p:stCondLst>
                                            <p:cond delay="1656"/>
                                          </p:stCondLst>
                                        </p:cTn>
                                        <p:tgtEl>
                                          <p:spTgt spid="56"/>
                                        </p:tgtEl>
                                        <p:attrNameLst>
                                          <p:attrName>ppt_y</p:attrName>
                                        </p:attrNameLst>
                                      </p:cBhvr>
                                      <p:tavLst>
                                        <p:tav tm="0" fmla="#ppt_y-sin(pi*$)/81">
                                          <p:val>
                                            <p:fltVal val="0"/>
                                          </p:val>
                                        </p:tav>
                                        <p:tav tm="100000">
                                          <p:val>
                                            <p:fltVal val="1"/>
                                          </p:val>
                                        </p:tav>
                                      </p:tavLst>
                                    </p:anim>
                                    <p:animScale>
                                      <p:cBhvr>
                                        <p:cTn id="125" dur="26">
                                          <p:stCondLst>
                                            <p:cond delay="650"/>
                                          </p:stCondLst>
                                        </p:cTn>
                                        <p:tgtEl>
                                          <p:spTgt spid="56"/>
                                        </p:tgtEl>
                                      </p:cBhvr>
                                      <p:to x="100000" y="60000"/>
                                    </p:animScale>
                                    <p:animScale>
                                      <p:cBhvr>
                                        <p:cTn id="126" dur="166" decel="50000">
                                          <p:stCondLst>
                                            <p:cond delay="676"/>
                                          </p:stCondLst>
                                        </p:cTn>
                                        <p:tgtEl>
                                          <p:spTgt spid="56"/>
                                        </p:tgtEl>
                                      </p:cBhvr>
                                      <p:to x="100000" y="100000"/>
                                    </p:animScale>
                                    <p:animScale>
                                      <p:cBhvr>
                                        <p:cTn id="127" dur="26">
                                          <p:stCondLst>
                                            <p:cond delay="1312"/>
                                          </p:stCondLst>
                                        </p:cTn>
                                        <p:tgtEl>
                                          <p:spTgt spid="56"/>
                                        </p:tgtEl>
                                      </p:cBhvr>
                                      <p:to x="100000" y="80000"/>
                                    </p:animScale>
                                    <p:animScale>
                                      <p:cBhvr>
                                        <p:cTn id="128" dur="166" decel="50000">
                                          <p:stCondLst>
                                            <p:cond delay="1338"/>
                                          </p:stCondLst>
                                        </p:cTn>
                                        <p:tgtEl>
                                          <p:spTgt spid="56"/>
                                        </p:tgtEl>
                                      </p:cBhvr>
                                      <p:to x="100000" y="100000"/>
                                    </p:animScale>
                                    <p:animScale>
                                      <p:cBhvr>
                                        <p:cTn id="129" dur="26">
                                          <p:stCondLst>
                                            <p:cond delay="1642"/>
                                          </p:stCondLst>
                                        </p:cTn>
                                        <p:tgtEl>
                                          <p:spTgt spid="56"/>
                                        </p:tgtEl>
                                      </p:cBhvr>
                                      <p:to x="100000" y="90000"/>
                                    </p:animScale>
                                    <p:animScale>
                                      <p:cBhvr>
                                        <p:cTn id="130" dur="166" decel="50000">
                                          <p:stCondLst>
                                            <p:cond delay="1668"/>
                                          </p:stCondLst>
                                        </p:cTn>
                                        <p:tgtEl>
                                          <p:spTgt spid="56"/>
                                        </p:tgtEl>
                                      </p:cBhvr>
                                      <p:to x="100000" y="100000"/>
                                    </p:animScale>
                                    <p:animScale>
                                      <p:cBhvr>
                                        <p:cTn id="131" dur="26">
                                          <p:stCondLst>
                                            <p:cond delay="1808"/>
                                          </p:stCondLst>
                                        </p:cTn>
                                        <p:tgtEl>
                                          <p:spTgt spid="56"/>
                                        </p:tgtEl>
                                      </p:cBhvr>
                                      <p:to x="100000" y="95000"/>
                                    </p:animScale>
                                    <p:animScale>
                                      <p:cBhvr>
                                        <p:cTn id="132" dur="166" decel="50000">
                                          <p:stCondLst>
                                            <p:cond delay="1834"/>
                                          </p:stCondLst>
                                        </p:cTn>
                                        <p:tgtEl>
                                          <p:spTgt spid="56"/>
                                        </p:tgtEl>
                                      </p:cBhvr>
                                      <p:to x="100000" y="100000"/>
                                    </p:animScale>
                                  </p:childTnLst>
                                </p:cTn>
                              </p:par>
                              <p:par>
                                <p:cTn id="133" presetID="26" presetClass="entr" presetSubtype="0" fill="hold" grpId="0" nodeType="withEffect">
                                  <p:stCondLst>
                                    <p:cond delay="0"/>
                                  </p:stCondLst>
                                  <p:childTnLst>
                                    <p:set>
                                      <p:cBhvr>
                                        <p:cTn id="134" dur="1" fill="hold">
                                          <p:stCondLst>
                                            <p:cond delay="0"/>
                                          </p:stCondLst>
                                        </p:cTn>
                                        <p:tgtEl>
                                          <p:spTgt spid="51"/>
                                        </p:tgtEl>
                                        <p:attrNameLst>
                                          <p:attrName>style.visibility</p:attrName>
                                        </p:attrNameLst>
                                      </p:cBhvr>
                                      <p:to>
                                        <p:strVal val="visible"/>
                                      </p:to>
                                    </p:set>
                                    <p:animEffect transition="in" filter="wipe(down)">
                                      <p:cBhvr>
                                        <p:cTn id="135" dur="580">
                                          <p:stCondLst>
                                            <p:cond delay="0"/>
                                          </p:stCondLst>
                                        </p:cTn>
                                        <p:tgtEl>
                                          <p:spTgt spid="51"/>
                                        </p:tgtEl>
                                      </p:cBhvr>
                                    </p:animEffect>
                                    <p:anim calcmode="lin" valueType="num">
                                      <p:cBhvr>
                                        <p:cTn id="136" dur="1822" tmFilter="0,0; 0.14,0.36; 0.43,0.73; 0.71,0.91; 1.0,1.0">
                                          <p:stCondLst>
                                            <p:cond delay="0"/>
                                          </p:stCondLst>
                                        </p:cTn>
                                        <p:tgtEl>
                                          <p:spTgt spid="51"/>
                                        </p:tgtEl>
                                        <p:attrNameLst>
                                          <p:attrName>ppt_x</p:attrName>
                                        </p:attrNameLst>
                                      </p:cBhvr>
                                      <p:tavLst>
                                        <p:tav tm="0">
                                          <p:val>
                                            <p:strVal val="#ppt_x-0.25"/>
                                          </p:val>
                                        </p:tav>
                                        <p:tav tm="100000">
                                          <p:val>
                                            <p:strVal val="#ppt_x"/>
                                          </p:val>
                                        </p:tav>
                                      </p:tavLst>
                                    </p:anim>
                                    <p:anim calcmode="lin" valueType="num">
                                      <p:cBhvr>
                                        <p:cTn id="137" dur="664" tmFilter="0.0,0.0; 0.25,0.07; 0.50,0.2; 0.75,0.467; 1.0,1.0">
                                          <p:stCondLst>
                                            <p:cond delay="0"/>
                                          </p:stCondLst>
                                        </p:cTn>
                                        <p:tgtEl>
                                          <p:spTgt spid="51"/>
                                        </p:tgtEl>
                                        <p:attrNameLst>
                                          <p:attrName>ppt_y</p:attrName>
                                        </p:attrNameLst>
                                      </p:cBhvr>
                                      <p:tavLst>
                                        <p:tav tm="0" fmla="#ppt_y-sin(pi*$)/3">
                                          <p:val>
                                            <p:fltVal val="0.5"/>
                                          </p:val>
                                        </p:tav>
                                        <p:tav tm="100000">
                                          <p:val>
                                            <p:fltVal val="1"/>
                                          </p:val>
                                        </p:tav>
                                      </p:tavLst>
                                    </p:anim>
                                    <p:anim calcmode="lin" valueType="num">
                                      <p:cBhvr>
                                        <p:cTn id="138" dur="664" tmFilter="0, 0; 0.125,0.2665; 0.25,0.4; 0.375,0.465; 0.5,0.5;  0.625,0.535; 0.75,0.6; 0.875,0.7335; 1,1">
                                          <p:stCondLst>
                                            <p:cond delay="664"/>
                                          </p:stCondLst>
                                        </p:cTn>
                                        <p:tgtEl>
                                          <p:spTgt spid="51"/>
                                        </p:tgtEl>
                                        <p:attrNameLst>
                                          <p:attrName>ppt_y</p:attrName>
                                        </p:attrNameLst>
                                      </p:cBhvr>
                                      <p:tavLst>
                                        <p:tav tm="0" fmla="#ppt_y-sin(pi*$)/9">
                                          <p:val>
                                            <p:fltVal val="0"/>
                                          </p:val>
                                        </p:tav>
                                        <p:tav tm="100000">
                                          <p:val>
                                            <p:fltVal val="1"/>
                                          </p:val>
                                        </p:tav>
                                      </p:tavLst>
                                    </p:anim>
                                    <p:anim calcmode="lin" valueType="num">
                                      <p:cBhvr>
                                        <p:cTn id="139" dur="332" tmFilter="0, 0; 0.125,0.2665; 0.25,0.4; 0.375,0.465; 0.5,0.5;  0.625,0.535; 0.75,0.6; 0.875,0.7335; 1,1">
                                          <p:stCondLst>
                                            <p:cond delay="1324"/>
                                          </p:stCondLst>
                                        </p:cTn>
                                        <p:tgtEl>
                                          <p:spTgt spid="51"/>
                                        </p:tgtEl>
                                        <p:attrNameLst>
                                          <p:attrName>ppt_y</p:attrName>
                                        </p:attrNameLst>
                                      </p:cBhvr>
                                      <p:tavLst>
                                        <p:tav tm="0" fmla="#ppt_y-sin(pi*$)/27">
                                          <p:val>
                                            <p:fltVal val="0"/>
                                          </p:val>
                                        </p:tav>
                                        <p:tav tm="100000">
                                          <p:val>
                                            <p:fltVal val="1"/>
                                          </p:val>
                                        </p:tav>
                                      </p:tavLst>
                                    </p:anim>
                                    <p:anim calcmode="lin" valueType="num">
                                      <p:cBhvr>
                                        <p:cTn id="140" dur="164" tmFilter="0, 0; 0.125,0.2665; 0.25,0.4; 0.375,0.465; 0.5,0.5;  0.625,0.535; 0.75,0.6; 0.875,0.7335; 1,1">
                                          <p:stCondLst>
                                            <p:cond delay="1656"/>
                                          </p:stCondLst>
                                        </p:cTn>
                                        <p:tgtEl>
                                          <p:spTgt spid="51"/>
                                        </p:tgtEl>
                                        <p:attrNameLst>
                                          <p:attrName>ppt_y</p:attrName>
                                        </p:attrNameLst>
                                      </p:cBhvr>
                                      <p:tavLst>
                                        <p:tav tm="0" fmla="#ppt_y-sin(pi*$)/81">
                                          <p:val>
                                            <p:fltVal val="0"/>
                                          </p:val>
                                        </p:tav>
                                        <p:tav tm="100000">
                                          <p:val>
                                            <p:fltVal val="1"/>
                                          </p:val>
                                        </p:tav>
                                      </p:tavLst>
                                    </p:anim>
                                    <p:animScale>
                                      <p:cBhvr>
                                        <p:cTn id="141" dur="26">
                                          <p:stCondLst>
                                            <p:cond delay="650"/>
                                          </p:stCondLst>
                                        </p:cTn>
                                        <p:tgtEl>
                                          <p:spTgt spid="51"/>
                                        </p:tgtEl>
                                      </p:cBhvr>
                                      <p:to x="100000" y="60000"/>
                                    </p:animScale>
                                    <p:animScale>
                                      <p:cBhvr>
                                        <p:cTn id="142" dur="166" decel="50000">
                                          <p:stCondLst>
                                            <p:cond delay="676"/>
                                          </p:stCondLst>
                                        </p:cTn>
                                        <p:tgtEl>
                                          <p:spTgt spid="51"/>
                                        </p:tgtEl>
                                      </p:cBhvr>
                                      <p:to x="100000" y="100000"/>
                                    </p:animScale>
                                    <p:animScale>
                                      <p:cBhvr>
                                        <p:cTn id="143" dur="26">
                                          <p:stCondLst>
                                            <p:cond delay="1312"/>
                                          </p:stCondLst>
                                        </p:cTn>
                                        <p:tgtEl>
                                          <p:spTgt spid="51"/>
                                        </p:tgtEl>
                                      </p:cBhvr>
                                      <p:to x="100000" y="80000"/>
                                    </p:animScale>
                                    <p:animScale>
                                      <p:cBhvr>
                                        <p:cTn id="144" dur="166" decel="50000">
                                          <p:stCondLst>
                                            <p:cond delay="1338"/>
                                          </p:stCondLst>
                                        </p:cTn>
                                        <p:tgtEl>
                                          <p:spTgt spid="51"/>
                                        </p:tgtEl>
                                      </p:cBhvr>
                                      <p:to x="100000" y="100000"/>
                                    </p:animScale>
                                    <p:animScale>
                                      <p:cBhvr>
                                        <p:cTn id="145" dur="26">
                                          <p:stCondLst>
                                            <p:cond delay="1642"/>
                                          </p:stCondLst>
                                        </p:cTn>
                                        <p:tgtEl>
                                          <p:spTgt spid="51"/>
                                        </p:tgtEl>
                                      </p:cBhvr>
                                      <p:to x="100000" y="90000"/>
                                    </p:animScale>
                                    <p:animScale>
                                      <p:cBhvr>
                                        <p:cTn id="146" dur="166" decel="50000">
                                          <p:stCondLst>
                                            <p:cond delay="1668"/>
                                          </p:stCondLst>
                                        </p:cTn>
                                        <p:tgtEl>
                                          <p:spTgt spid="51"/>
                                        </p:tgtEl>
                                      </p:cBhvr>
                                      <p:to x="100000" y="100000"/>
                                    </p:animScale>
                                    <p:animScale>
                                      <p:cBhvr>
                                        <p:cTn id="147" dur="26">
                                          <p:stCondLst>
                                            <p:cond delay="1808"/>
                                          </p:stCondLst>
                                        </p:cTn>
                                        <p:tgtEl>
                                          <p:spTgt spid="51"/>
                                        </p:tgtEl>
                                      </p:cBhvr>
                                      <p:to x="100000" y="95000"/>
                                    </p:animScale>
                                    <p:animScale>
                                      <p:cBhvr>
                                        <p:cTn id="148" dur="166" decel="50000">
                                          <p:stCondLst>
                                            <p:cond delay="1834"/>
                                          </p:stCondLst>
                                        </p:cTn>
                                        <p:tgtEl>
                                          <p:spTgt spid="51"/>
                                        </p:tgtEl>
                                      </p:cBhvr>
                                      <p:to x="100000" y="100000"/>
                                    </p:animScale>
                                  </p:childTnLst>
                                </p:cTn>
                              </p:par>
                              <p:par>
                                <p:cTn id="149" presetID="26" presetClass="entr" presetSubtype="0" fill="hold" grpId="0" nodeType="withEffect">
                                  <p:stCondLst>
                                    <p:cond delay="0"/>
                                  </p:stCondLst>
                                  <p:childTnLst>
                                    <p:set>
                                      <p:cBhvr>
                                        <p:cTn id="150" dur="1" fill="hold">
                                          <p:stCondLst>
                                            <p:cond delay="0"/>
                                          </p:stCondLst>
                                        </p:cTn>
                                        <p:tgtEl>
                                          <p:spTgt spid="57"/>
                                        </p:tgtEl>
                                        <p:attrNameLst>
                                          <p:attrName>style.visibility</p:attrName>
                                        </p:attrNameLst>
                                      </p:cBhvr>
                                      <p:to>
                                        <p:strVal val="visible"/>
                                      </p:to>
                                    </p:set>
                                    <p:animEffect transition="in" filter="wipe(down)">
                                      <p:cBhvr>
                                        <p:cTn id="151" dur="580">
                                          <p:stCondLst>
                                            <p:cond delay="0"/>
                                          </p:stCondLst>
                                        </p:cTn>
                                        <p:tgtEl>
                                          <p:spTgt spid="57"/>
                                        </p:tgtEl>
                                      </p:cBhvr>
                                    </p:animEffect>
                                    <p:anim calcmode="lin" valueType="num">
                                      <p:cBhvr>
                                        <p:cTn id="152" dur="1822" tmFilter="0,0; 0.14,0.36; 0.43,0.73; 0.71,0.91; 1.0,1.0">
                                          <p:stCondLst>
                                            <p:cond delay="0"/>
                                          </p:stCondLst>
                                        </p:cTn>
                                        <p:tgtEl>
                                          <p:spTgt spid="57"/>
                                        </p:tgtEl>
                                        <p:attrNameLst>
                                          <p:attrName>ppt_x</p:attrName>
                                        </p:attrNameLst>
                                      </p:cBhvr>
                                      <p:tavLst>
                                        <p:tav tm="0">
                                          <p:val>
                                            <p:strVal val="#ppt_x-0.25"/>
                                          </p:val>
                                        </p:tav>
                                        <p:tav tm="100000">
                                          <p:val>
                                            <p:strVal val="#ppt_x"/>
                                          </p:val>
                                        </p:tav>
                                      </p:tavLst>
                                    </p:anim>
                                    <p:anim calcmode="lin" valueType="num">
                                      <p:cBhvr>
                                        <p:cTn id="153" dur="664" tmFilter="0.0,0.0; 0.25,0.07; 0.50,0.2; 0.75,0.467; 1.0,1.0">
                                          <p:stCondLst>
                                            <p:cond delay="0"/>
                                          </p:stCondLst>
                                        </p:cTn>
                                        <p:tgtEl>
                                          <p:spTgt spid="57"/>
                                        </p:tgtEl>
                                        <p:attrNameLst>
                                          <p:attrName>ppt_y</p:attrName>
                                        </p:attrNameLst>
                                      </p:cBhvr>
                                      <p:tavLst>
                                        <p:tav tm="0" fmla="#ppt_y-sin(pi*$)/3">
                                          <p:val>
                                            <p:fltVal val="0.5"/>
                                          </p:val>
                                        </p:tav>
                                        <p:tav tm="100000">
                                          <p:val>
                                            <p:fltVal val="1"/>
                                          </p:val>
                                        </p:tav>
                                      </p:tavLst>
                                    </p:anim>
                                    <p:anim calcmode="lin" valueType="num">
                                      <p:cBhvr>
                                        <p:cTn id="154" dur="664" tmFilter="0, 0; 0.125,0.2665; 0.25,0.4; 0.375,0.465; 0.5,0.5;  0.625,0.535; 0.75,0.6; 0.875,0.7335; 1,1">
                                          <p:stCondLst>
                                            <p:cond delay="664"/>
                                          </p:stCondLst>
                                        </p:cTn>
                                        <p:tgtEl>
                                          <p:spTgt spid="57"/>
                                        </p:tgtEl>
                                        <p:attrNameLst>
                                          <p:attrName>ppt_y</p:attrName>
                                        </p:attrNameLst>
                                      </p:cBhvr>
                                      <p:tavLst>
                                        <p:tav tm="0" fmla="#ppt_y-sin(pi*$)/9">
                                          <p:val>
                                            <p:fltVal val="0"/>
                                          </p:val>
                                        </p:tav>
                                        <p:tav tm="100000">
                                          <p:val>
                                            <p:fltVal val="1"/>
                                          </p:val>
                                        </p:tav>
                                      </p:tavLst>
                                    </p:anim>
                                    <p:anim calcmode="lin" valueType="num">
                                      <p:cBhvr>
                                        <p:cTn id="155" dur="332" tmFilter="0, 0; 0.125,0.2665; 0.25,0.4; 0.375,0.465; 0.5,0.5;  0.625,0.535; 0.75,0.6; 0.875,0.7335; 1,1">
                                          <p:stCondLst>
                                            <p:cond delay="1324"/>
                                          </p:stCondLst>
                                        </p:cTn>
                                        <p:tgtEl>
                                          <p:spTgt spid="57"/>
                                        </p:tgtEl>
                                        <p:attrNameLst>
                                          <p:attrName>ppt_y</p:attrName>
                                        </p:attrNameLst>
                                      </p:cBhvr>
                                      <p:tavLst>
                                        <p:tav tm="0" fmla="#ppt_y-sin(pi*$)/27">
                                          <p:val>
                                            <p:fltVal val="0"/>
                                          </p:val>
                                        </p:tav>
                                        <p:tav tm="100000">
                                          <p:val>
                                            <p:fltVal val="1"/>
                                          </p:val>
                                        </p:tav>
                                      </p:tavLst>
                                    </p:anim>
                                    <p:anim calcmode="lin" valueType="num">
                                      <p:cBhvr>
                                        <p:cTn id="156" dur="164" tmFilter="0, 0; 0.125,0.2665; 0.25,0.4; 0.375,0.465; 0.5,0.5;  0.625,0.535; 0.75,0.6; 0.875,0.7335; 1,1">
                                          <p:stCondLst>
                                            <p:cond delay="1656"/>
                                          </p:stCondLst>
                                        </p:cTn>
                                        <p:tgtEl>
                                          <p:spTgt spid="57"/>
                                        </p:tgtEl>
                                        <p:attrNameLst>
                                          <p:attrName>ppt_y</p:attrName>
                                        </p:attrNameLst>
                                      </p:cBhvr>
                                      <p:tavLst>
                                        <p:tav tm="0" fmla="#ppt_y-sin(pi*$)/81">
                                          <p:val>
                                            <p:fltVal val="0"/>
                                          </p:val>
                                        </p:tav>
                                        <p:tav tm="100000">
                                          <p:val>
                                            <p:fltVal val="1"/>
                                          </p:val>
                                        </p:tav>
                                      </p:tavLst>
                                    </p:anim>
                                    <p:animScale>
                                      <p:cBhvr>
                                        <p:cTn id="157" dur="26">
                                          <p:stCondLst>
                                            <p:cond delay="650"/>
                                          </p:stCondLst>
                                        </p:cTn>
                                        <p:tgtEl>
                                          <p:spTgt spid="57"/>
                                        </p:tgtEl>
                                      </p:cBhvr>
                                      <p:to x="100000" y="60000"/>
                                    </p:animScale>
                                    <p:animScale>
                                      <p:cBhvr>
                                        <p:cTn id="158" dur="166" decel="50000">
                                          <p:stCondLst>
                                            <p:cond delay="676"/>
                                          </p:stCondLst>
                                        </p:cTn>
                                        <p:tgtEl>
                                          <p:spTgt spid="57"/>
                                        </p:tgtEl>
                                      </p:cBhvr>
                                      <p:to x="100000" y="100000"/>
                                    </p:animScale>
                                    <p:animScale>
                                      <p:cBhvr>
                                        <p:cTn id="159" dur="26">
                                          <p:stCondLst>
                                            <p:cond delay="1312"/>
                                          </p:stCondLst>
                                        </p:cTn>
                                        <p:tgtEl>
                                          <p:spTgt spid="57"/>
                                        </p:tgtEl>
                                      </p:cBhvr>
                                      <p:to x="100000" y="80000"/>
                                    </p:animScale>
                                    <p:animScale>
                                      <p:cBhvr>
                                        <p:cTn id="160" dur="166" decel="50000">
                                          <p:stCondLst>
                                            <p:cond delay="1338"/>
                                          </p:stCondLst>
                                        </p:cTn>
                                        <p:tgtEl>
                                          <p:spTgt spid="57"/>
                                        </p:tgtEl>
                                      </p:cBhvr>
                                      <p:to x="100000" y="100000"/>
                                    </p:animScale>
                                    <p:animScale>
                                      <p:cBhvr>
                                        <p:cTn id="161" dur="26">
                                          <p:stCondLst>
                                            <p:cond delay="1642"/>
                                          </p:stCondLst>
                                        </p:cTn>
                                        <p:tgtEl>
                                          <p:spTgt spid="57"/>
                                        </p:tgtEl>
                                      </p:cBhvr>
                                      <p:to x="100000" y="90000"/>
                                    </p:animScale>
                                    <p:animScale>
                                      <p:cBhvr>
                                        <p:cTn id="162" dur="166" decel="50000">
                                          <p:stCondLst>
                                            <p:cond delay="1668"/>
                                          </p:stCondLst>
                                        </p:cTn>
                                        <p:tgtEl>
                                          <p:spTgt spid="57"/>
                                        </p:tgtEl>
                                      </p:cBhvr>
                                      <p:to x="100000" y="100000"/>
                                    </p:animScale>
                                    <p:animScale>
                                      <p:cBhvr>
                                        <p:cTn id="163" dur="26">
                                          <p:stCondLst>
                                            <p:cond delay="1808"/>
                                          </p:stCondLst>
                                        </p:cTn>
                                        <p:tgtEl>
                                          <p:spTgt spid="57"/>
                                        </p:tgtEl>
                                      </p:cBhvr>
                                      <p:to x="100000" y="95000"/>
                                    </p:animScale>
                                    <p:animScale>
                                      <p:cBhvr>
                                        <p:cTn id="164" dur="166" decel="50000">
                                          <p:stCondLst>
                                            <p:cond delay="1834"/>
                                          </p:stCondLst>
                                        </p:cTn>
                                        <p:tgtEl>
                                          <p:spTgt spid="57"/>
                                        </p:tgtEl>
                                      </p:cBhvr>
                                      <p:to x="100000" y="100000"/>
                                    </p:animScale>
                                  </p:childTnLst>
                                </p:cTn>
                              </p:par>
                              <p:par>
                                <p:cTn id="165" presetID="26" presetClass="entr" presetSubtype="0" fill="hold" grpId="0" nodeType="withEffect">
                                  <p:stCondLst>
                                    <p:cond delay="0"/>
                                  </p:stCondLst>
                                  <p:childTnLst>
                                    <p:set>
                                      <p:cBhvr>
                                        <p:cTn id="166" dur="1" fill="hold">
                                          <p:stCondLst>
                                            <p:cond delay="0"/>
                                          </p:stCondLst>
                                        </p:cTn>
                                        <p:tgtEl>
                                          <p:spTgt spid="54"/>
                                        </p:tgtEl>
                                        <p:attrNameLst>
                                          <p:attrName>style.visibility</p:attrName>
                                        </p:attrNameLst>
                                      </p:cBhvr>
                                      <p:to>
                                        <p:strVal val="visible"/>
                                      </p:to>
                                    </p:set>
                                    <p:animEffect transition="in" filter="wipe(down)">
                                      <p:cBhvr>
                                        <p:cTn id="167" dur="580">
                                          <p:stCondLst>
                                            <p:cond delay="0"/>
                                          </p:stCondLst>
                                        </p:cTn>
                                        <p:tgtEl>
                                          <p:spTgt spid="54"/>
                                        </p:tgtEl>
                                      </p:cBhvr>
                                    </p:animEffect>
                                    <p:anim calcmode="lin" valueType="num">
                                      <p:cBhvr>
                                        <p:cTn id="168" dur="1822" tmFilter="0,0; 0.14,0.36; 0.43,0.73; 0.71,0.91; 1.0,1.0">
                                          <p:stCondLst>
                                            <p:cond delay="0"/>
                                          </p:stCondLst>
                                        </p:cTn>
                                        <p:tgtEl>
                                          <p:spTgt spid="54"/>
                                        </p:tgtEl>
                                        <p:attrNameLst>
                                          <p:attrName>ppt_x</p:attrName>
                                        </p:attrNameLst>
                                      </p:cBhvr>
                                      <p:tavLst>
                                        <p:tav tm="0">
                                          <p:val>
                                            <p:strVal val="#ppt_x-0.25"/>
                                          </p:val>
                                        </p:tav>
                                        <p:tav tm="100000">
                                          <p:val>
                                            <p:strVal val="#ppt_x"/>
                                          </p:val>
                                        </p:tav>
                                      </p:tavLst>
                                    </p:anim>
                                    <p:anim calcmode="lin" valueType="num">
                                      <p:cBhvr>
                                        <p:cTn id="169" dur="664" tmFilter="0.0,0.0; 0.25,0.07; 0.50,0.2; 0.75,0.467; 1.0,1.0">
                                          <p:stCondLst>
                                            <p:cond delay="0"/>
                                          </p:stCondLst>
                                        </p:cTn>
                                        <p:tgtEl>
                                          <p:spTgt spid="54"/>
                                        </p:tgtEl>
                                        <p:attrNameLst>
                                          <p:attrName>ppt_y</p:attrName>
                                        </p:attrNameLst>
                                      </p:cBhvr>
                                      <p:tavLst>
                                        <p:tav tm="0" fmla="#ppt_y-sin(pi*$)/3">
                                          <p:val>
                                            <p:fltVal val="0.5"/>
                                          </p:val>
                                        </p:tav>
                                        <p:tav tm="100000">
                                          <p:val>
                                            <p:fltVal val="1"/>
                                          </p:val>
                                        </p:tav>
                                      </p:tavLst>
                                    </p:anim>
                                    <p:anim calcmode="lin" valueType="num">
                                      <p:cBhvr>
                                        <p:cTn id="170" dur="664" tmFilter="0, 0; 0.125,0.2665; 0.25,0.4; 0.375,0.465; 0.5,0.5;  0.625,0.535; 0.75,0.6; 0.875,0.7335; 1,1">
                                          <p:stCondLst>
                                            <p:cond delay="664"/>
                                          </p:stCondLst>
                                        </p:cTn>
                                        <p:tgtEl>
                                          <p:spTgt spid="54"/>
                                        </p:tgtEl>
                                        <p:attrNameLst>
                                          <p:attrName>ppt_y</p:attrName>
                                        </p:attrNameLst>
                                      </p:cBhvr>
                                      <p:tavLst>
                                        <p:tav tm="0" fmla="#ppt_y-sin(pi*$)/9">
                                          <p:val>
                                            <p:fltVal val="0"/>
                                          </p:val>
                                        </p:tav>
                                        <p:tav tm="100000">
                                          <p:val>
                                            <p:fltVal val="1"/>
                                          </p:val>
                                        </p:tav>
                                      </p:tavLst>
                                    </p:anim>
                                    <p:anim calcmode="lin" valueType="num">
                                      <p:cBhvr>
                                        <p:cTn id="171" dur="332" tmFilter="0, 0; 0.125,0.2665; 0.25,0.4; 0.375,0.465; 0.5,0.5;  0.625,0.535; 0.75,0.6; 0.875,0.7335; 1,1">
                                          <p:stCondLst>
                                            <p:cond delay="1324"/>
                                          </p:stCondLst>
                                        </p:cTn>
                                        <p:tgtEl>
                                          <p:spTgt spid="54"/>
                                        </p:tgtEl>
                                        <p:attrNameLst>
                                          <p:attrName>ppt_y</p:attrName>
                                        </p:attrNameLst>
                                      </p:cBhvr>
                                      <p:tavLst>
                                        <p:tav tm="0" fmla="#ppt_y-sin(pi*$)/27">
                                          <p:val>
                                            <p:fltVal val="0"/>
                                          </p:val>
                                        </p:tav>
                                        <p:tav tm="100000">
                                          <p:val>
                                            <p:fltVal val="1"/>
                                          </p:val>
                                        </p:tav>
                                      </p:tavLst>
                                    </p:anim>
                                    <p:anim calcmode="lin" valueType="num">
                                      <p:cBhvr>
                                        <p:cTn id="172" dur="164" tmFilter="0, 0; 0.125,0.2665; 0.25,0.4; 0.375,0.465; 0.5,0.5;  0.625,0.535; 0.75,0.6; 0.875,0.7335; 1,1">
                                          <p:stCondLst>
                                            <p:cond delay="1656"/>
                                          </p:stCondLst>
                                        </p:cTn>
                                        <p:tgtEl>
                                          <p:spTgt spid="54"/>
                                        </p:tgtEl>
                                        <p:attrNameLst>
                                          <p:attrName>ppt_y</p:attrName>
                                        </p:attrNameLst>
                                      </p:cBhvr>
                                      <p:tavLst>
                                        <p:tav tm="0" fmla="#ppt_y-sin(pi*$)/81">
                                          <p:val>
                                            <p:fltVal val="0"/>
                                          </p:val>
                                        </p:tav>
                                        <p:tav tm="100000">
                                          <p:val>
                                            <p:fltVal val="1"/>
                                          </p:val>
                                        </p:tav>
                                      </p:tavLst>
                                    </p:anim>
                                    <p:animScale>
                                      <p:cBhvr>
                                        <p:cTn id="173" dur="26">
                                          <p:stCondLst>
                                            <p:cond delay="650"/>
                                          </p:stCondLst>
                                        </p:cTn>
                                        <p:tgtEl>
                                          <p:spTgt spid="54"/>
                                        </p:tgtEl>
                                      </p:cBhvr>
                                      <p:to x="100000" y="60000"/>
                                    </p:animScale>
                                    <p:animScale>
                                      <p:cBhvr>
                                        <p:cTn id="174" dur="166" decel="50000">
                                          <p:stCondLst>
                                            <p:cond delay="676"/>
                                          </p:stCondLst>
                                        </p:cTn>
                                        <p:tgtEl>
                                          <p:spTgt spid="54"/>
                                        </p:tgtEl>
                                      </p:cBhvr>
                                      <p:to x="100000" y="100000"/>
                                    </p:animScale>
                                    <p:animScale>
                                      <p:cBhvr>
                                        <p:cTn id="175" dur="26">
                                          <p:stCondLst>
                                            <p:cond delay="1312"/>
                                          </p:stCondLst>
                                        </p:cTn>
                                        <p:tgtEl>
                                          <p:spTgt spid="54"/>
                                        </p:tgtEl>
                                      </p:cBhvr>
                                      <p:to x="100000" y="80000"/>
                                    </p:animScale>
                                    <p:animScale>
                                      <p:cBhvr>
                                        <p:cTn id="176" dur="166" decel="50000">
                                          <p:stCondLst>
                                            <p:cond delay="1338"/>
                                          </p:stCondLst>
                                        </p:cTn>
                                        <p:tgtEl>
                                          <p:spTgt spid="54"/>
                                        </p:tgtEl>
                                      </p:cBhvr>
                                      <p:to x="100000" y="100000"/>
                                    </p:animScale>
                                    <p:animScale>
                                      <p:cBhvr>
                                        <p:cTn id="177" dur="26">
                                          <p:stCondLst>
                                            <p:cond delay="1642"/>
                                          </p:stCondLst>
                                        </p:cTn>
                                        <p:tgtEl>
                                          <p:spTgt spid="54"/>
                                        </p:tgtEl>
                                      </p:cBhvr>
                                      <p:to x="100000" y="90000"/>
                                    </p:animScale>
                                    <p:animScale>
                                      <p:cBhvr>
                                        <p:cTn id="178" dur="166" decel="50000">
                                          <p:stCondLst>
                                            <p:cond delay="1668"/>
                                          </p:stCondLst>
                                        </p:cTn>
                                        <p:tgtEl>
                                          <p:spTgt spid="54"/>
                                        </p:tgtEl>
                                      </p:cBhvr>
                                      <p:to x="100000" y="100000"/>
                                    </p:animScale>
                                    <p:animScale>
                                      <p:cBhvr>
                                        <p:cTn id="179" dur="26">
                                          <p:stCondLst>
                                            <p:cond delay="1808"/>
                                          </p:stCondLst>
                                        </p:cTn>
                                        <p:tgtEl>
                                          <p:spTgt spid="54"/>
                                        </p:tgtEl>
                                      </p:cBhvr>
                                      <p:to x="100000" y="95000"/>
                                    </p:animScale>
                                    <p:animScale>
                                      <p:cBhvr>
                                        <p:cTn id="180" dur="166" decel="50000">
                                          <p:stCondLst>
                                            <p:cond delay="1834"/>
                                          </p:stCondLst>
                                        </p:cTn>
                                        <p:tgtEl>
                                          <p:spTgt spid="54"/>
                                        </p:tgtEl>
                                      </p:cBhvr>
                                      <p:to x="100000" y="100000"/>
                                    </p:animScale>
                                  </p:childTnLst>
                                </p:cTn>
                              </p:par>
                              <p:par>
                                <p:cTn id="181" presetID="26" presetClass="entr" presetSubtype="0" fill="hold" grpId="0" nodeType="withEffect">
                                  <p:stCondLst>
                                    <p:cond delay="0"/>
                                  </p:stCondLst>
                                  <p:childTnLst>
                                    <p:set>
                                      <p:cBhvr>
                                        <p:cTn id="182" dur="1" fill="hold">
                                          <p:stCondLst>
                                            <p:cond delay="0"/>
                                          </p:stCondLst>
                                        </p:cTn>
                                        <p:tgtEl>
                                          <p:spTgt spid="64"/>
                                        </p:tgtEl>
                                        <p:attrNameLst>
                                          <p:attrName>style.visibility</p:attrName>
                                        </p:attrNameLst>
                                      </p:cBhvr>
                                      <p:to>
                                        <p:strVal val="visible"/>
                                      </p:to>
                                    </p:set>
                                    <p:animEffect transition="in" filter="wipe(down)">
                                      <p:cBhvr>
                                        <p:cTn id="183" dur="580">
                                          <p:stCondLst>
                                            <p:cond delay="0"/>
                                          </p:stCondLst>
                                        </p:cTn>
                                        <p:tgtEl>
                                          <p:spTgt spid="64"/>
                                        </p:tgtEl>
                                      </p:cBhvr>
                                    </p:animEffect>
                                    <p:anim calcmode="lin" valueType="num">
                                      <p:cBhvr>
                                        <p:cTn id="184" dur="1822" tmFilter="0,0; 0.14,0.36; 0.43,0.73; 0.71,0.91; 1.0,1.0">
                                          <p:stCondLst>
                                            <p:cond delay="0"/>
                                          </p:stCondLst>
                                        </p:cTn>
                                        <p:tgtEl>
                                          <p:spTgt spid="64"/>
                                        </p:tgtEl>
                                        <p:attrNameLst>
                                          <p:attrName>ppt_x</p:attrName>
                                        </p:attrNameLst>
                                      </p:cBhvr>
                                      <p:tavLst>
                                        <p:tav tm="0">
                                          <p:val>
                                            <p:strVal val="#ppt_x-0.25"/>
                                          </p:val>
                                        </p:tav>
                                        <p:tav tm="100000">
                                          <p:val>
                                            <p:strVal val="#ppt_x"/>
                                          </p:val>
                                        </p:tav>
                                      </p:tavLst>
                                    </p:anim>
                                    <p:anim calcmode="lin" valueType="num">
                                      <p:cBhvr>
                                        <p:cTn id="185" dur="664" tmFilter="0.0,0.0; 0.25,0.07; 0.50,0.2; 0.75,0.467; 1.0,1.0">
                                          <p:stCondLst>
                                            <p:cond delay="0"/>
                                          </p:stCondLst>
                                        </p:cTn>
                                        <p:tgtEl>
                                          <p:spTgt spid="64"/>
                                        </p:tgtEl>
                                        <p:attrNameLst>
                                          <p:attrName>ppt_y</p:attrName>
                                        </p:attrNameLst>
                                      </p:cBhvr>
                                      <p:tavLst>
                                        <p:tav tm="0" fmla="#ppt_y-sin(pi*$)/3">
                                          <p:val>
                                            <p:fltVal val="0.5"/>
                                          </p:val>
                                        </p:tav>
                                        <p:tav tm="100000">
                                          <p:val>
                                            <p:fltVal val="1"/>
                                          </p:val>
                                        </p:tav>
                                      </p:tavLst>
                                    </p:anim>
                                    <p:anim calcmode="lin" valueType="num">
                                      <p:cBhvr>
                                        <p:cTn id="186" dur="664" tmFilter="0, 0; 0.125,0.2665; 0.25,0.4; 0.375,0.465; 0.5,0.5;  0.625,0.535; 0.75,0.6; 0.875,0.7335; 1,1">
                                          <p:stCondLst>
                                            <p:cond delay="664"/>
                                          </p:stCondLst>
                                        </p:cTn>
                                        <p:tgtEl>
                                          <p:spTgt spid="64"/>
                                        </p:tgtEl>
                                        <p:attrNameLst>
                                          <p:attrName>ppt_y</p:attrName>
                                        </p:attrNameLst>
                                      </p:cBhvr>
                                      <p:tavLst>
                                        <p:tav tm="0" fmla="#ppt_y-sin(pi*$)/9">
                                          <p:val>
                                            <p:fltVal val="0"/>
                                          </p:val>
                                        </p:tav>
                                        <p:tav tm="100000">
                                          <p:val>
                                            <p:fltVal val="1"/>
                                          </p:val>
                                        </p:tav>
                                      </p:tavLst>
                                    </p:anim>
                                    <p:anim calcmode="lin" valueType="num">
                                      <p:cBhvr>
                                        <p:cTn id="187" dur="332" tmFilter="0, 0; 0.125,0.2665; 0.25,0.4; 0.375,0.465; 0.5,0.5;  0.625,0.535; 0.75,0.6; 0.875,0.7335; 1,1">
                                          <p:stCondLst>
                                            <p:cond delay="1324"/>
                                          </p:stCondLst>
                                        </p:cTn>
                                        <p:tgtEl>
                                          <p:spTgt spid="64"/>
                                        </p:tgtEl>
                                        <p:attrNameLst>
                                          <p:attrName>ppt_y</p:attrName>
                                        </p:attrNameLst>
                                      </p:cBhvr>
                                      <p:tavLst>
                                        <p:tav tm="0" fmla="#ppt_y-sin(pi*$)/27">
                                          <p:val>
                                            <p:fltVal val="0"/>
                                          </p:val>
                                        </p:tav>
                                        <p:tav tm="100000">
                                          <p:val>
                                            <p:fltVal val="1"/>
                                          </p:val>
                                        </p:tav>
                                      </p:tavLst>
                                    </p:anim>
                                    <p:anim calcmode="lin" valueType="num">
                                      <p:cBhvr>
                                        <p:cTn id="188" dur="164" tmFilter="0, 0; 0.125,0.2665; 0.25,0.4; 0.375,0.465; 0.5,0.5;  0.625,0.535; 0.75,0.6; 0.875,0.7335; 1,1">
                                          <p:stCondLst>
                                            <p:cond delay="1656"/>
                                          </p:stCondLst>
                                        </p:cTn>
                                        <p:tgtEl>
                                          <p:spTgt spid="64"/>
                                        </p:tgtEl>
                                        <p:attrNameLst>
                                          <p:attrName>ppt_y</p:attrName>
                                        </p:attrNameLst>
                                      </p:cBhvr>
                                      <p:tavLst>
                                        <p:tav tm="0" fmla="#ppt_y-sin(pi*$)/81">
                                          <p:val>
                                            <p:fltVal val="0"/>
                                          </p:val>
                                        </p:tav>
                                        <p:tav tm="100000">
                                          <p:val>
                                            <p:fltVal val="1"/>
                                          </p:val>
                                        </p:tav>
                                      </p:tavLst>
                                    </p:anim>
                                    <p:animScale>
                                      <p:cBhvr>
                                        <p:cTn id="189" dur="26">
                                          <p:stCondLst>
                                            <p:cond delay="650"/>
                                          </p:stCondLst>
                                        </p:cTn>
                                        <p:tgtEl>
                                          <p:spTgt spid="64"/>
                                        </p:tgtEl>
                                      </p:cBhvr>
                                      <p:to x="100000" y="60000"/>
                                    </p:animScale>
                                    <p:animScale>
                                      <p:cBhvr>
                                        <p:cTn id="190" dur="166" decel="50000">
                                          <p:stCondLst>
                                            <p:cond delay="676"/>
                                          </p:stCondLst>
                                        </p:cTn>
                                        <p:tgtEl>
                                          <p:spTgt spid="64"/>
                                        </p:tgtEl>
                                      </p:cBhvr>
                                      <p:to x="100000" y="100000"/>
                                    </p:animScale>
                                    <p:animScale>
                                      <p:cBhvr>
                                        <p:cTn id="191" dur="26">
                                          <p:stCondLst>
                                            <p:cond delay="1312"/>
                                          </p:stCondLst>
                                        </p:cTn>
                                        <p:tgtEl>
                                          <p:spTgt spid="64"/>
                                        </p:tgtEl>
                                      </p:cBhvr>
                                      <p:to x="100000" y="80000"/>
                                    </p:animScale>
                                    <p:animScale>
                                      <p:cBhvr>
                                        <p:cTn id="192" dur="166" decel="50000">
                                          <p:stCondLst>
                                            <p:cond delay="1338"/>
                                          </p:stCondLst>
                                        </p:cTn>
                                        <p:tgtEl>
                                          <p:spTgt spid="64"/>
                                        </p:tgtEl>
                                      </p:cBhvr>
                                      <p:to x="100000" y="100000"/>
                                    </p:animScale>
                                    <p:animScale>
                                      <p:cBhvr>
                                        <p:cTn id="193" dur="26">
                                          <p:stCondLst>
                                            <p:cond delay="1642"/>
                                          </p:stCondLst>
                                        </p:cTn>
                                        <p:tgtEl>
                                          <p:spTgt spid="64"/>
                                        </p:tgtEl>
                                      </p:cBhvr>
                                      <p:to x="100000" y="90000"/>
                                    </p:animScale>
                                    <p:animScale>
                                      <p:cBhvr>
                                        <p:cTn id="194" dur="166" decel="50000">
                                          <p:stCondLst>
                                            <p:cond delay="1668"/>
                                          </p:stCondLst>
                                        </p:cTn>
                                        <p:tgtEl>
                                          <p:spTgt spid="64"/>
                                        </p:tgtEl>
                                      </p:cBhvr>
                                      <p:to x="100000" y="100000"/>
                                    </p:animScale>
                                    <p:animScale>
                                      <p:cBhvr>
                                        <p:cTn id="195" dur="26">
                                          <p:stCondLst>
                                            <p:cond delay="1808"/>
                                          </p:stCondLst>
                                        </p:cTn>
                                        <p:tgtEl>
                                          <p:spTgt spid="64"/>
                                        </p:tgtEl>
                                      </p:cBhvr>
                                      <p:to x="100000" y="95000"/>
                                    </p:animScale>
                                    <p:animScale>
                                      <p:cBhvr>
                                        <p:cTn id="196" dur="166" decel="50000">
                                          <p:stCondLst>
                                            <p:cond delay="1834"/>
                                          </p:stCondLst>
                                        </p:cTn>
                                        <p:tgtEl>
                                          <p:spTgt spid="64"/>
                                        </p:tgtEl>
                                      </p:cBhvr>
                                      <p:to x="100000" y="100000"/>
                                    </p:animScale>
                                  </p:childTnLst>
                                </p:cTn>
                              </p:par>
                              <p:par>
                                <p:cTn id="197" presetID="26" presetClass="entr" presetSubtype="0" fill="hold" grpId="0" nodeType="withEffect">
                                  <p:stCondLst>
                                    <p:cond delay="0"/>
                                  </p:stCondLst>
                                  <p:childTnLst>
                                    <p:set>
                                      <p:cBhvr>
                                        <p:cTn id="198" dur="1" fill="hold">
                                          <p:stCondLst>
                                            <p:cond delay="0"/>
                                          </p:stCondLst>
                                        </p:cTn>
                                        <p:tgtEl>
                                          <p:spTgt spid="55"/>
                                        </p:tgtEl>
                                        <p:attrNameLst>
                                          <p:attrName>style.visibility</p:attrName>
                                        </p:attrNameLst>
                                      </p:cBhvr>
                                      <p:to>
                                        <p:strVal val="visible"/>
                                      </p:to>
                                    </p:set>
                                    <p:animEffect transition="in" filter="wipe(down)">
                                      <p:cBhvr>
                                        <p:cTn id="199" dur="580">
                                          <p:stCondLst>
                                            <p:cond delay="0"/>
                                          </p:stCondLst>
                                        </p:cTn>
                                        <p:tgtEl>
                                          <p:spTgt spid="55"/>
                                        </p:tgtEl>
                                      </p:cBhvr>
                                    </p:animEffect>
                                    <p:anim calcmode="lin" valueType="num">
                                      <p:cBhvr>
                                        <p:cTn id="200" dur="1822" tmFilter="0,0; 0.14,0.36; 0.43,0.73; 0.71,0.91; 1.0,1.0">
                                          <p:stCondLst>
                                            <p:cond delay="0"/>
                                          </p:stCondLst>
                                        </p:cTn>
                                        <p:tgtEl>
                                          <p:spTgt spid="55"/>
                                        </p:tgtEl>
                                        <p:attrNameLst>
                                          <p:attrName>ppt_x</p:attrName>
                                        </p:attrNameLst>
                                      </p:cBhvr>
                                      <p:tavLst>
                                        <p:tav tm="0">
                                          <p:val>
                                            <p:strVal val="#ppt_x-0.25"/>
                                          </p:val>
                                        </p:tav>
                                        <p:tav tm="100000">
                                          <p:val>
                                            <p:strVal val="#ppt_x"/>
                                          </p:val>
                                        </p:tav>
                                      </p:tavLst>
                                    </p:anim>
                                    <p:anim calcmode="lin" valueType="num">
                                      <p:cBhvr>
                                        <p:cTn id="201" dur="664" tmFilter="0.0,0.0; 0.25,0.07; 0.50,0.2; 0.75,0.467; 1.0,1.0">
                                          <p:stCondLst>
                                            <p:cond delay="0"/>
                                          </p:stCondLst>
                                        </p:cTn>
                                        <p:tgtEl>
                                          <p:spTgt spid="55"/>
                                        </p:tgtEl>
                                        <p:attrNameLst>
                                          <p:attrName>ppt_y</p:attrName>
                                        </p:attrNameLst>
                                      </p:cBhvr>
                                      <p:tavLst>
                                        <p:tav tm="0" fmla="#ppt_y-sin(pi*$)/3">
                                          <p:val>
                                            <p:fltVal val="0.5"/>
                                          </p:val>
                                        </p:tav>
                                        <p:tav tm="100000">
                                          <p:val>
                                            <p:fltVal val="1"/>
                                          </p:val>
                                        </p:tav>
                                      </p:tavLst>
                                    </p:anim>
                                    <p:anim calcmode="lin" valueType="num">
                                      <p:cBhvr>
                                        <p:cTn id="202" dur="664" tmFilter="0, 0; 0.125,0.2665; 0.25,0.4; 0.375,0.465; 0.5,0.5;  0.625,0.535; 0.75,0.6; 0.875,0.7335; 1,1">
                                          <p:stCondLst>
                                            <p:cond delay="664"/>
                                          </p:stCondLst>
                                        </p:cTn>
                                        <p:tgtEl>
                                          <p:spTgt spid="55"/>
                                        </p:tgtEl>
                                        <p:attrNameLst>
                                          <p:attrName>ppt_y</p:attrName>
                                        </p:attrNameLst>
                                      </p:cBhvr>
                                      <p:tavLst>
                                        <p:tav tm="0" fmla="#ppt_y-sin(pi*$)/9">
                                          <p:val>
                                            <p:fltVal val="0"/>
                                          </p:val>
                                        </p:tav>
                                        <p:tav tm="100000">
                                          <p:val>
                                            <p:fltVal val="1"/>
                                          </p:val>
                                        </p:tav>
                                      </p:tavLst>
                                    </p:anim>
                                    <p:anim calcmode="lin" valueType="num">
                                      <p:cBhvr>
                                        <p:cTn id="203" dur="332" tmFilter="0, 0; 0.125,0.2665; 0.25,0.4; 0.375,0.465; 0.5,0.5;  0.625,0.535; 0.75,0.6; 0.875,0.7335; 1,1">
                                          <p:stCondLst>
                                            <p:cond delay="1324"/>
                                          </p:stCondLst>
                                        </p:cTn>
                                        <p:tgtEl>
                                          <p:spTgt spid="55"/>
                                        </p:tgtEl>
                                        <p:attrNameLst>
                                          <p:attrName>ppt_y</p:attrName>
                                        </p:attrNameLst>
                                      </p:cBhvr>
                                      <p:tavLst>
                                        <p:tav tm="0" fmla="#ppt_y-sin(pi*$)/27">
                                          <p:val>
                                            <p:fltVal val="0"/>
                                          </p:val>
                                        </p:tav>
                                        <p:tav tm="100000">
                                          <p:val>
                                            <p:fltVal val="1"/>
                                          </p:val>
                                        </p:tav>
                                      </p:tavLst>
                                    </p:anim>
                                    <p:anim calcmode="lin" valueType="num">
                                      <p:cBhvr>
                                        <p:cTn id="204" dur="164" tmFilter="0, 0; 0.125,0.2665; 0.25,0.4; 0.375,0.465; 0.5,0.5;  0.625,0.535; 0.75,0.6; 0.875,0.7335; 1,1">
                                          <p:stCondLst>
                                            <p:cond delay="1656"/>
                                          </p:stCondLst>
                                        </p:cTn>
                                        <p:tgtEl>
                                          <p:spTgt spid="55"/>
                                        </p:tgtEl>
                                        <p:attrNameLst>
                                          <p:attrName>ppt_y</p:attrName>
                                        </p:attrNameLst>
                                      </p:cBhvr>
                                      <p:tavLst>
                                        <p:tav tm="0" fmla="#ppt_y-sin(pi*$)/81">
                                          <p:val>
                                            <p:fltVal val="0"/>
                                          </p:val>
                                        </p:tav>
                                        <p:tav tm="100000">
                                          <p:val>
                                            <p:fltVal val="1"/>
                                          </p:val>
                                        </p:tav>
                                      </p:tavLst>
                                    </p:anim>
                                    <p:animScale>
                                      <p:cBhvr>
                                        <p:cTn id="205" dur="26">
                                          <p:stCondLst>
                                            <p:cond delay="650"/>
                                          </p:stCondLst>
                                        </p:cTn>
                                        <p:tgtEl>
                                          <p:spTgt spid="55"/>
                                        </p:tgtEl>
                                      </p:cBhvr>
                                      <p:to x="100000" y="60000"/>
                                    </p:animScale>
                                    <p:animScale>
                                      <p:cBhvr>
                                        <p:cTn id="206" dur="166" decel="50000">
                                          <p:stCondLst>
                                            <p:cond delay="676"/>
                                          </p:stCondLst>
                                        </p:cTn>
                                        <p:tgtEl>
                                          <p:spTgt spid="55"/>
                                        </p:tgtEl>
                                      </p:cBhvr>
                                      <p:to x="100000" y="100000"/>
                                    </p:animScale>
                                    <p:animScale>
                                      <p:cBhvr>
                                        <p:cTn id="207" dur="26">
                                          <p:stCondLst>
                                            <p:cond delay="1312"/>
                                          </p:stCondLst>
                                        </p:cTn>
                                        <p:tgtEl>
                                          <p:spTgt spid="55"/>
                                        </p:tgtEl>
                                      </p:cBhvr>
                                      <p:to x="100000" y="80000"/>
                                    </p:animScale>
                                    <p:animScale>
                                      <p:cBhvr>
                                        <p:cTn id="208" dur="166" decel="50000">
                                          <p:stCondLst>
                                            <p:cond delay="1338"/>
                                          </p:stCondLst>
                                        </p:cTn>
                                        <p:tgtEl>
                                          <p:spTgt spid="55"/>
                                        </p:tgtEl>
                                      </p:cBhvr>
                                      <p:to x="100000" y="100000"/>
                                    </p:animScale>
                                    <p:animScale>
                                      <p:cBhvr>
                                        <p:cTn id="209" dur="26">
                                          <p:stCondLst>
                                            <p:cond delay="1642"/>
                                          </p:stCondLst>
                                        </p:cTn>
                                        <p:tgtEl>
                                          <p:spTgt spid="55"/>
                                        </p:tgtEl>
                                      </p:cBhvr>
                                      <p:to x="100000" y="90000"/>
                                    </p:animScale>
                                    <p:animScale>
                                      <p:cBhvr>
                                        <p:cTn id="210" dur="166" decel="50000">
                                          <p:stCondLst>
                                            <p:cond delay="1668"/>
                                          </p:stCondLst>
                                        </p:cTn>
                                        <p:tgtEl>
                                          <p:spTgt spid="55"/>
                                        </p:tgtEl>
                                      </p:cBhvr>
                                      <p:to x="100000" y="100000"/>
                                    </p:animScale>
                                    <p:animScale>
                                      <p:cBhvr>
                                        <p:cTn id="211" dur="26">
                                          <p:stCondLst>
                                            <p:cond delay="1808"/>
                                          </p:stCondLst>
                                        </p:cTn>
                                        <p:tgtEl>
                                          <p:spTgt spid="55"/>
                                        </p:tgtEl>
                                      </p:cBhvr>
                                      <p:to x="100000" y="95000"/>
                                    </p:animScale>
                                    <p:animScale>
                                      <p:cBhvr>
                                        <p:cTn id="212" dur="166" decel="50000">
                                          <p:stCondLst>
                                            <p:cond delay="1834"/>
                                          </p:stCondLst>
                                        </p:cTn>
                                        <p:tgtEl>
                                          <p:spTgt spid="55"/>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animBg="1"/>
      <p:bldP spid="47" grpId="0" animBg="1"/>
      <p:bldP spid="48" grpId="0" animBg="1"/>
      <p:bldP spid="49" grpId="0" animBg="1"/>
      <p:bldP spid="50" grpId="0" animBg="1"/>
      <p:bldP spid="51" grpId="0" animBg="1"/>
      <p:bldP spid="52" grpId="0" animBg="1"/>
      <p:bldP spid="53" grpId="0" animBg="1"/>
      <p:bldP spid="54" grpId="0" animBg="1"/>
      <p:bldP spid="55" grpId="0" animBg="1"/>
      <p:bldP spid="56" grpId="0" animBg="1"/>
      <p:bldP spid="57" grpId="0" animBg="1"/>
      <p:bldP spid="64"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319">
            <a:extLst>
              <a:ext uri="{FF2B5EF4-FFF2-40B4-BE49-F238E27FC236}">
                <a16:creationId xmlns:a16="http://schemas.microsoft.com/office/drawing/2014/main" id="{E653EAA4-419C-ED7D-8AF4-08D0D0138D8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1525" y="6204087"/>
            <a:ext cx="2541589" cy="525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1920">
            <a:extLst>
              <a:ext uri="{FF2B5EF4-FFF2-40B4-BE49-F238E27FC236}">
                <a16:creationId xmlns:a16="http://schemas.microsoft.com/office/drawing/2014/main" id="{928CF122-9D61-C1F8-35DB-F06E2AD673D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10954102" cy="10265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6">
            <a:extLst>
              <a:ext uri="{FF2B5EF4-FFF2-40B4-BE49-F238E27FC236}">
                <a16:creationId xmlns:a16="http://schemas.microsoft.com/office/drawing/2014/main" id="{40FD2DFB-3552-864A-C843-3187B8FC9C14}"/>
              </a:ext>
            </a:extLst>
          </p:cNvPr>
          <p:cNvSpPr txBox="1"/>
          <p:nvPr/>
        </p:nvSpPr>
        <p:spPr>
          <a:xfrm>
            <a:off x="851895" y="6336685"/>
            <a:ext cx="5825842" cy="1015663"/>
          </a:xfrm>
          <a:prstGeom prst="rect">
            <a:avLst/>
          </a:prstGeom>
          <a:noFill/>
        </p:spPr>
        <p:txBody>
          <a:bodyPr wrap="square" rtlCol="0">
            <a:spAutoFit/>
          </a:bodyPr>
          <a:lstStyle/>
          <a:p>
            <a:r>
              <a:rPr lang="en-US" sz="1600" dirty="0">
                <a:latin typeface="Arial Nova Light" panose="020B0304020202020204" pitchFamily="34" charset="0"/>
              </a:rPr>
              <a:t>www.ict.gov.pg</a:t>
            </a:r>
          </a:p>
          <a:p>
            <a:endParaRPr lang="en-US" sz="1600" dirty="0">
              <a:latin typeface="Arial Nova Light" panose="020B0304020202020204" pitchFamily="34" charset="0"/>
            </a:endParaRPr>
          </a:p>
          <a:p>
            <a:r>
              <a:rPr lang="en-US" sz="2800" b="1" dirty="0">
                <a:latin typeface="Arial Nova Light" panose="020B0304020202020204" pitchFamily="34" charset="0"/>
              </a:rPr>
              <a:t> </a:t>
            </a:r>
            <a:endParaRPr lang="en-PG" sz="2800" b="1" dirty="0">
              <a:latin typeface="Arial Nova Light" panose="020B0304020202020204" pitchFamily="34" charset="0"/>
            </a:endParaRPr>
          </a:p>
        </p:txBody>
      </p:sp>
      <p:pic>
        <p:nvPicPr>
          <p:cNvPr id="8" name="Picture 7">
            <a:extLst>
              <a:ext uri="{FF2B5EF4-FFF2-40B4-BE49-F238E27FC236}">
                <a16:creationId xmlns:a16="http://schemas.microsoft.com/office/drawing/2014/main" id="{93CA283F-8E5B-E0D0-90E3-612994193320}"/>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11683" r="20635" b="4180"/>
          <a:stretch/>
        </p:blipFill>
        <p:spPr>
          <a:xfrm>
            <a:off x="11038207" y="36198"/>
            <a:ext cx="980173" cy="1156788"/>
          </a:xfrm>
          <a:prstGeom prst="rect">
            <a:avLst/>
          </a:prstGeom>
        </p:spPr>
      </p:pic>
      <p:sp>
        <p:nvSpPr>
          <p:cNvPr id="10" name="TextBox 9">
            <a:extLst>
              <a:ext uri="{FF2B5EF4-FFF2-40B4-BE49-F238E27FC236}">
                <a16:creationId xmlns:a16="http://schemas.microsoft.com/office/drawing/2014/main" id="{24CB7DBB-E9A7-5572-C404-7B489D8C9440}"/>
              </a:ext>
            </a:extLst>
          </p:cNvPr>
          <p:cNvSpPr txBox="1"/>
          <p:nvPr/>
        </p:nvSpPr>
        <p:spPr>
          <a:xfrm>
            <a:off x="295536" y="190113"/>
            <a:ext cx="10927094" cy="1200329"/>
          </a:xfrm>
          <a:prstGeom prst="rect">
            <a:avLst/>
          </a:prstGeom>
          <a:noFill/>
        </p:spPr>
        <p:txBody>
          <a:bodyPr wrap="square" rtlCol="0">
            <a:spAutoFit/>
          </a:bodyPr>
          <a:lstStyle/>
          <a:p>
            <a:pPr algn="ctr"/>
            <a:r>
              <a:rPr lang="en-US" sz="3600" b="1" dirty="0">
                <a:solidFill>
                  <a:schemeClr val="bg1"/>
                </a:solidFill>
                <a:effectLst>
                  <a:outerShdw blurRad="38100" dist="38100" dir="2700000" algn="tl">
                    <a:srgbClr val="000000">
                      <a:alpha val="43137"/>
                    </a:srgbClr>
                  </a:outerShdw>
                </a:effectLst>
                <a:latin typeface="Montserrat" panose="00000500000000000000" pitchFamily="2" charset="0"/>
              </a:rPr>
              <a:t>2.2. FINDINGS AGAINST MATURITY MODEL</a:t>
            </a:r>
            <a:endParaRPr lang="en-PG" sz="3600" b="1" dirty="0">
              <a:solidFill>
                <a:schemeClr val="bg1"/>
              </a:solidFill>
              <a:effectLst>
                <a:outerShdw blurRad="38100" dist="38100" dir="2700000" algn="tl">
                  <a:srgbClr val="000000">
                    <a:alpha val="43137"/>
                  </a:srgbClr>
                </a:outerShdw>
              </a:effectLst>
              <a:latin typeface="Montserrat" panose="00000500000000000000" pitchFamily="2" charset="0"/>
            </a:endParaRPr>
          </a:p>
          <a:p>
            <a:pPr algn="ctr"/>
            <a:endParaRPr lang="en-PG" sz="3600" b="1" dirty="0">
              <a:solidFill>
                <a:schemeClr val="bg1"/>
              </a:solidFill>
              <a:effectLst>
                <a:outerShdw blurRad="38100" dist="38100" dir="2700000" algn="tl">
                  <a:srgbClr val="000000">
                    <a:alpha val="43137"/>
                  </a:srgbClr>
                </a:outerShdw>
              </a:effectLst>
              <a:latin typeface="Arial Nova Light" panose="020B0304020202020204" pitchFamily="34" charset="0"/>
            </a:endParaRPr>
          </a:p>
        </p:txBody>
      </p:sp>
      <p:sp>
        <p:nvSpPr>
          <p:cNvPr id="4" name="Rectangle 3">
            <a:extLst>
              <a:ext uri="{FF2B5EF4-FFF2-40B4-BE49-F238E27FC236}">
                <a16:creationId xmlns:a16="http://schemas.microsoft.com/office/drawing/2014/main" id="{33F8D0DF-FBCE-EA15-26A3-EFCEA764B323}"/>
              </a:ext>
            </a:extLst>
          </p:cNvPr>
          <p:cNvSpPr/>
          <p:nvPr/>
        </p:nvSpPr>
        <p:spPr>
          <a:xfrm>
            <a:off x="1824990" y="3261326"/>
            <a:ext cx="1760220" cy="492463"/>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400" b="1" dirty="0">
                <a:latin typeface="Arial Nova Light" panose="020B0304020202020204" pitchFamily="34" charset="0"/>
              </a:rPr>
              <a:t>Initial (Aware)</a:t>
            </a:r>
          </a:p>
        </p:txBody>
      </p:sp>
      <p:sp>
        <p:nvSpPr>
          <p:cNvPr id="11" name="Rectangle 10">
            <a:extLst>
              <a:ext uri="{FF2B5EF4-FFF2-40B4-BE49-F238E27FC236}">
                <a16:creationId xmlns:a16="http://schemas.microsoft.com/office/drawing/2014/main" id="{C99129A9-F147-4193-2512-B8B06E3C486B}"/>
              </a:ext>
            </a:extLst>
          </p:cNvPr>
          <p:cNvSpPr/>
          <p:nvPr/>
        </p:nvSpPr>
        <p:spPr>
          <a:xfrm>
            <a:off x="3517031" y="2929142"/>
            <a:ext cx="1760220" cy="49246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400" b="1" dirty="0">
                <a:latin typeface="Arial Nova Light" panose="020B0304020202020204" pitchFamily="34" charset="0"/>
              </a:rPr>
              <a:t>Reactive</a:t>
            </a:r>
          </a:p>
        </p:txBody>
      </p:sp>
      <p:sp>
        <p:nvSpPr>
          <p:cNvPr id="12" name="Rectangle 11">
            <a:extLst>
              <a:ext uri="{FF2B5EF4-FFF2-40B4-BE49-F238E27FC236}">
                <a16:creationId xmlns:a16="http://schemas.microsoft.com/office/drawing/2014/main" id="{BDC3268E-6CC0-4588-A1C6-3DB6F02F752E}"/>
              </a:ext>
            </a:extLst>
          </p:cNvPr>
          <p:cNvSpPr/>
          <p:nvPr/>
        </p:nvSpPr>
        <p:spPr>
          <a:xfrm>
            <a:off x="5209073" y="2596958"/>
            <a:ext cx="1760220" cy="492463"/>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400" b="1" dirty="0">
                <a:latin typeface="Arial Nova Light" panose="020B0304020202020204" pitchFamily="34" charset="0"/>
              </a:rPr>
              <a:t>Proactive</a:t>
            </a:r>
          </a:p>
        </p:txBody>
      </p:sp>
      <p:sp>
        <p:nvSpPr>
          <p:cNvPr id="15" name="Rectangle 14">
            <a:extLst>
              <a:ext uri="{FF2B5EF4-FFF2-40B4-BE49-F238E27FC236}">
                <a16:creationId xmlns:a16="http://schemas.microsoft.com/office/drawing/2014/main" id="{F8294825-59F9-9AD6-FE0A-8742096AFDA1}"/>
              </a:ext>
            </a:extLst>
          </p:cNvPr>
          <p:cNvSpPr/>
          <p:nvPr/>
        </p:nvSpPr>
        <p:spPr>
          <a:xfrm>
            <a:off x="6901113" y="2264774"/>
            <a:ext cx="1760220" cy="492463"/>
          </a:xfrm>
          <a:prstGeom prst="rect">
            <a:avLst/>
          </a:prstGeom>
          <a:solidFill>
            <a:schemeClr val="accent4"/>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400" b="1" dirty="0">
                <a:latin typeface="Arial Nova Light" panose="020B0304020202020204" pitchFamily="34" charset="0"/>
              </a:rPr>
              <a:t>Managed</a:t>
            </a:r>
          </a:p>
        </p:txBody>
      </p:sp>
      <p:sp>
        <p:nvSpPr>
          <p:cNvPr id="16" name="Rectangle 15">
            <a:extLst>
              <a:ext uri="{FF2B5EF4-FFF2-40B4-BE49-F238E27FC236}">
                <a16:creationId xmlns:a16="http://schemas.microsoft.com/office/drawing/2014/main" id="{B4C87DD0-5C3C-E580-93E3-88F58DDF469A}"/>
              </a:ext>
            </a:extLst>
          </p:cNvPr>
          <p:cNvSpPr/>
          <p:nvPr/>
        </p:nvSpPr>
        <p:spPr>
          <a:xfrm>
            <a:off x="8593154" y="1932590"/>
            <a:ext cx="1760220" cy="492463"/>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400" b="1" dirty="0">
                <a:latin typeface="Arial Nova Light" panose="020B0304020202020204" pitchFamily="34" charset="0"/>
              </a:rPr>
              <a:t>Optimizing</a:t>
            </a:r>
          </a:p>
        </p:txBody>
      </p:sp>
      <p:sp>
        <p:nvSpPr>
          <p:cNvPr id="17" name="Right Triangle 16">
            <a:extLst>
              <a:ext uri="{FF2B5EF4-FFF2-40B4-BE49-F238E27FC236}">
                <a16:creationId xmlns:a16="http://schemas.microsoft.com/office/drawing/2014/main" id="{68C4E7C4-CCC6-F024-1C49-BDBFB042DF5B}"/>
              </a:ext>
            </a:extLst>
          </p:cNvPr>
          <p:cNvSpPr/>
          <p:nvPr/>
        </p:nvSpPr>
        <p:spPr>
          <a:xfrm flipH="1">
            <a:off x="3265170" y="2954499"/>
            <a:ext cx="251460" cy="22860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133">
              <a:latin typeface="Arial Nova Light" panose="020B0304020202020204" pitchFamily="34" charset="0"/>
            </a:endParaRPr>
          </a:p>
        </p:txBody>
      </p:sp>
      <p:sp>
        <p:nvSpPr>
          <p:cNvPr id="18" name="Right Triangle 17">
            <a:extLst>
              <a:ext uri="{FF2B5EF4-FFF2-40B4-BE49-F238E27FC236}">
                <a16:creationId xmlns:a16="http://schemas.microsoft.com/office/drawing/2014/main" id="{36866A4B-2D6F-281B-7BD3-B0576ED8EC84}"/>
              </a:ext>
            </a:extLst>
          </p:cNvPr>
          <p:cNvSpPr/>
          <p:nvPr/>
        </p:nvSpPr>
        <p:spPr>
          <a:xfrm flipH="1">
            <a:off x="4957211" y="2597312"/>
            <a:ext cx="251460" cy="22860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133">
              <a:latin typeface="Arial Nova Light" panose="020B0304020202020204" pitchFamily="34" charset="0"/>
            </a:endParaRPr>
          </a:p>
        </p:txBody>
      </p:sp>
      <p:sp>
        <p:nvSpPr>
          <p:cNvPr id="19" name="Right Triangle 18">
            <a:extLst>
              <a:ext uri="{FF2B5EF4-FFF2-40B4-BE49-F238E27FC236}">
                <a16:creationId xmlns:a16="http://schemas.microsoft.com/office/drawing/2014/main" id="{3222FC86-9DFE-3E36-F280-C2FAA907DA2D}"/>
              </a:ext>
            </a:extLst>
          </p:cNvPr>
          <p:cNvSpPr/>
          <p:nvPr/>
        </p:nvSpPr>
        <p:spPr>
          <a:xfrm flipH="1">
            <a:off x="6645438" y="2264773"/>
            <a:ext cx="251460" cy="22860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133">
              <a:latin typeface="Arial Nova Light" panose="020B0304020202020204" pitchFamily="34" charset="0"/>
            </a:endParaRPr>
          </a:p>
        </p:txBody>
      </p:sp>
      <p:sp>
        <p:nvSpPr>
          <p:cNvPr id="20" name="Right Triangle 19">
            <a:extLst>
              <a:ext uri="{FF2B5EF4-FFF2-40B4-BE49-F238E27FC236}">
                <a16:creationId xmlns:a16="http://schemas.microsoft.com/office/drawing/2014/main" id="{F029DF3C-AE0C-C01A-1F8C-49286B5D838E}"/>
              </a:ext>
            </a:extLst>
          </p:cNvPr>
          <p:cNvSpPr/>
          <p:nvPr/>
        </p:nvSpPr>
        <p:spPr>
          <a:xfrm flipH="1">
            <a:off x="8341293" y="1932589"/>
            <a:ext cx="251460" cy="22860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133">
              <a:latin typeface="Arial Nova Light" panose="020B0304020202020204" pitchFamily="34" charset="0"/>
            </a:endParaRPr>
          </a:p>
        </p:txBody>
      </p:sp>
      <p:sp>
        <p:nvSpPr>
          <p:cNvPr id="21" name="Rectangle 20">
            <a:extLst>
              <a:ext uri="{FF2B5EF4-FFF2-40B4-BE49-F238E27FC236}">
                <a16:creationId xmlns:a16="http://schemas.microsoft.com/office/drawing/2014/main" id="{A515B233-4CB1-DBC6-B651-419489CE66EC}"/>
              </a:ext>
            </a:extLst>
          </p:cNvPr>
          <p:cNvSpPr/>
          <p:nvPr/>
        </p:nvSpPr>
        <p:spPr>
          <a:xfrm>
            <a:off x="1824990" y="3754367"/>
            <a:ext cx="1760220" cy="1482998"/>
          </a:xfrm>
          <a:prstGeom prst="rect">
            <a:avLst/>
          </a:prstGeom>
          <a:solidFill>
            <a:srgbClr val="00B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120000"/>
              </a:lnSpc>
            </a:pPr>
            <a:r>
              <a:rPr lang="en-US" sz="1200" dirty="0">
                <a:solidFill>
                  <a:schemeClr val="tx1">
                    <a:lumMod val="75000"/>
                    <a:lumOff val="25000"/>
                  </a:schemeClr>
                </a:solidFill>
                <a:latin typeface="Arial Nova Light" panose="020B0304020202020204" pitchFamily="34" charset="0"/>
              </a:rPr>
              <a:t>There is little to no awareness of the important of data and there are no set standards for managing data.</a:t>
            </a:r>
          </a:p>
        </p:txBody>
      </p:sp>
      <p:sp>
        <p:nvSpPr>
          <p:cNvPr id="22" name="Rectangle 21">
            <a:extLst>
              <a:ext uri="{FF2B5EF4-FFF2-40B4-BE49-F238E27FC236}">
                <a16:creationId xmlns:a16="http://schemas.microsoft.com/office/drawing/2014/main" id="{014FB555-3541-F3E5-9A63-21A22A167761}"/>
              </a:ext>
            </a:extLst>
          </p:cNvPr>
          <p:cNvSpPr/>
          <p:nvPr/>
        </p:nvSpPr>
        <p:spPr>
          <a:xfrm>
            <a:off x="3517031" y="3422183"/>
            <a:ext cx="1760220" cy="1815181"/>
          </a:xfrm>
          <a:prstGeom prst="rect">
            <a:avLst/>
          </a:prstGeom>
          <a:solidFill>
            <a:schemeClr val="accent2"/>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120000"/>
              </a:lnSpc>
            </a:pPr>
            <a:r>
              <a:rPr lang="en-US" sz="1200" dirty="0">
                <a:solidFill>
                  <a:schemeClr val="tx1">
                    <a:lumMod val="75000"/>
                    <a:lumOff val="25000"/>
                  </a:schemeClr>
                </a:solidFill>
                <a:latin typeface="Arial Nova Light" panose="020B0304020202020204" pitchFamily="34" charset="0"/>
              </a:rPr>
              <a:t>The important of data in the organization is realized</a:t>
            </a:r>
          </a:p>
        </p:txBody>
      </p:sp>
      <p:sp>
        <p:nvSpPr>
          <p:cNvPr id="23" name="Rectangle 22">
            <a:extLst>
              <a:ext uri="{FF2B5EF4-FFF2-40B4-BE49-F238E27FC236}">
                <a16:creationId xmlns:a16="http://schemas.microsoft.com/office/drawing/2014/main" id="{C70E9A6D-9DA2-CF1A-8727-706AA005D70F}"/>
              </a:ext>
            </a:extLst>
          </p:cNvPr>
          <p:cNvSpPr/>
          <p:nvPr/>
        </p:nvSpPr>
        <p:spPr>
          <a:xfrm>
            <a:off x="5209073" y="3090000"/>
            <a:ext cx="1760220" cy="2147364"/>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120000"/>
              </a:lnSpc>
            </a:pPr>
            <a:r>
              <a:rPr lang="en-US" sz="1200" dirty="0">
                <a:solidFill>
                  <a:schemeClr val="tx1">
                    <a:lumMod val="75000"/>
                    <a:lumOff val="25000"/>
                  </a:schemeClr>
                </a:solidFill>
                <a:latin typeface="Arial Nova Light" panose="020B0304020202020204" pitchFamily="34" charset="0"/>
              </a:rPr>
              <a:t>Data regulation and management guidelines are defined better and are integrated with the company processes.</a:t>
            </a:r>
          </a:p>
        </p:txBody>
      </p:sp>
      <p:sp>
        <p:nvSpPr>
          <p:cNvPr id="24" name="Rectangle 23">
            <a:extLst>
              <a:ext uri="{FF2B5EF4-FFF2-40B4-BE49-F238E27FC236}">
                <a16:creationId xmlns:a16="http://schemas.microsoft.com/office/drawing/2014/main" id="{5140D792-51F5-F611-61EC-E0BB3A018FE9}"/>
              </a:ext>
            </a:extLst>
          </p:cNvPr>
          <p:cNvSpPr/>
          <p:nvPr/>
        </p:nvSpPr>
        <p:spPr>
          <a:xfrm>
            <a:off x="6901113" y="2757816"/>
            <a:ext cx="1760220" cy="2479547"/>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120000"/>
              </a:lnSpc>
            </a:pPr>
            <a:r>
              <a:rPr lang="en-US" sz="1200" dirty="0">
                <a:solidFill>
                  <a:schemeClr val="tx1">
                    <a:lumMod val="75000"/>
                    <a:lumOff val="25000"/>
                  </a:schemeClr>
                </a:solidFill>
                <a:latin typeface="Arial Nova Light" panose="020B0304020202020204" pitchFamily="34" charset="0"/>
              </a:rPr>
              <a:t>Measurable quality goals are set for each project, data process and maintenance.</a:t>
            </a:r>
          </a:p>
        </p:txBody>
      </p:sp>
      <p:sp>
        <p:nvSpPr>
          <p:cNvPr id="25" name="Rectangle 24">
            <a:extLst>
              <a:ext uri="{FF2B5EF4-FFF2-40B4-BE49-F238E27FC236}">
                <a16:creationId xmlns:a16="http://schemas.microsoft.com/office/drawing/2014/main" id="{0A18CC2C-1E09-F0DF-BF68-450E6EF691FF}"/>
              </a:ext>
            </a:extLst>
          </p:cNvPr>
          <p:cNvSpPr/>
          <p:nvPr/>
        </p:nvSpPr>
        <p:spPr>
          <a:xfrm>
            <a:off x="8593154" y="2425631"/>
            <a:ext cx="1760220" cy="2811732"/>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120000"/>
              </a:lnSpc>
            </a:pPr>
            <a:r>
              <a:rPr lang="en-US" sz="1200" dirty="0">
                <a:solidFill>
                  <a:schemeClr val="tx1">
                    <a:lumMod val="75000"/>
                    <a:lumOff val="25000"/>
                  </a:schemeClr>
                </a:solidFill>
                <a:latin typeface="Arial Nova Light" panose="020B0304020202020204" pitchFamily="34" charset="0"/>
              </a:rPr>
              <a:t>Data governance becomes an enterprise-wide effort that improves productivity and efficiency.</a:t>
            </a:r>
          </a:p>
        </p:txBody>
      </p:sp>
      <p:sp>
        <p:nvSpPr>
          <p:cNvPr id="26" name="Inhaltsplatzhalter 4">
            <a:extLst>
              <a:ext uri="{FF2B5EF4-FFF2-40B4-BE49-F238E27FC236}">
                <a16:creationId xmlns:a16="http://schemas.microsoft.com/office/drawing/2014/main" id="{DF821E34-6AD8-69F2-E65C-F2EE95B6F541}"/>
              </a:ext>
            </a:extLst>
          </p:cNvPr>
          <p:cNvSpPr txBox="1">
            <a:spLocks/>
          </p:cNvSpPr>
          <p:nvPr/>
        </p:nvSpPr>
        <p:spPr>
          <a:xfrm>
            <a:off x="2485427" y="2770378"/>
            <a:ext cx="439348" cy="459678"/>
          </a:xfrm>
          <a:prstGeom prst="rect">
            <a:avLst/>
          </a:prstGeom>
          <a:ln>
            <a:noFill/>
          </a:ln>
        </p:spPr>
        <p:txBody>
          <a:bodyPr wrap="square" lIns="0" tIns="0" rIns="0" bIns="0" anchor="ctr">
            <a:spAutoFit/>
          </a:bodyPr>
          <a:lstStyle>
            <a:lvl1pPr marL="272967" indent="-272967" algn="l" defTabSz="914127"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98" indent="-272967" algn="l" defTabSz="914127"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64" indent="-177748" algn="l" defTabSz="914127"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256" indent="-177748"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335" indent="-179335"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847"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0910"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972"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034"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lnSpc>
                <a:spcPct val="120000"/>
              </a:lnSpc>
              <a:buNone/>
            </a:pPr>
            <a:r>
              <a:rPr lang="en-US" sz="2667" b="1" dirty="0">
                <a:solidFill>
                  <a:schemeClr val="accent1"/>
                </a:solidFill>
                <a:latin typeface="Arial Nova Light" panose="020B0304020202020204" pitchFamily="34" charset="0"/>
              </a:rPr>
              <a:t>1</a:t>
            </a:r>
          </a:p>
        </p:txBody>
      </p:sp>
      <p:sp>
        <p:nvSpPr>
          <p:cNvPr id="27" name="Inhaltsplatzhalter 4">
            <a:extLst>
              <a:ext uri="{FF2B5EF4-FFF2-40B4-BE49-F238E27FC236}">
                <a16:creationId xmlns:a16="http://schemas.microsoft.com/office/drawing/2014/main" id="{703FF4A0-B1B2-437B-0834-8BB4453A90F1}"/>
              </a:ext>
            </a:extLst>
          </p:cNvPr>
          <p:cNvSpPr txBox="1">
            <a:spLocks/>
          </p:cNvSpPr>
          <p:nvPr/>
        </p:nvSpPr>
        <p:spPr>
          <a:xfrm>
            <a:off x="4177467" y="2429818"/>
            <a:ext cx="439348" cy="459678"/>
          </a:xfrm>
          <a:prstGeom prst="rect">
            <a:avLst/>
          </a:prstGeom>
          <a:ln>
            <a:noFill/>
          </a:ln>
        </p:spPr>
        <p:txBody>
          <a:bodyPr wrap="square" lIns="0" tIns="0" rIns="0" bIns="0" anchor="ctr">
            <a:spAutoFit/>
          </a:bodyPr>
          <a:lstStyle>
            <a:lvl1pPr marL="272967" indent="-272967" algn="l" defTabSz="914127"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98" indent="-272967" algn="l" defTabSz="914127"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64" indent="-177748" algn="l" defTabSz="914127"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256" indent="-177748"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335" indent="-179335"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847"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0910"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972"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034"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lnSpc>
                <a:spcPct val="120000"/>
              </a:lnSpc>
              <a:buNone/>
            </a:pPr>
            <a:r>
              <a:rPr lang="en-US" sz="2667" b="1" dirty="0">
                <a:solidFill>
                  <a:schemeClr val="accent2"/>
                </a:solidFill>
                <a:latin typeface="Arial Nova Light" panose="020B0304020202020204" pitchFamily="34" charset="0"/>
              </a:rPr>
              <a:t>2</a:t>
            </a:r>
          </a:p>
        </p:txBody>
      </p:sp>
      <p:sp>
        <p:nvSpPr>
          <p:cNvPr id="28" name="Inhaltsplatzhalter 4">
            <a:extLst>
              <a:ext uri="{FF2B5EF4-FFF2-40B4-BE49-F238E27FC236}">
                <a16:creationId xmlns:a16="http://schemas.microsoft.com/office/drawing/2014/main" id="{FD3C074C-A436-95B4-6817-6BD127F9B87B}"/>
              </a:ext>
            </a:extLst>
          </p:cNvPr>
          <p:cNvSpPr txBox="1">
            <a:spLocks/>
          </p:cNvSpPr>
          <p:nvPr/>
        </p:nvSpPr>
        <p:spPr>
          <a:xfrm>
            <a:off x="5869508" y="2074757"/>
            <a:ext cx="439348" cy="459678"/>
          </a:xfrm>
          <a:prstGeom prst="rect">
            <a:avLst/>
          </a:prstGeom>
          <a:ln>
            <a:noFill/>
          </a:ln>
        </p:spPr>
        <p:txBody>
          <a:bodyPr wrap="square" lIns="0" tIns="0" rIns="0" bIns="0" anchor="ctr">
            <a:spAutoFit/>
          </a:bodyPr>
          <a:lstStyle>
            <a:lvl1pPr marL="272967" indent="-272967" algn="l" defTabSz="914127"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98" indent="-272967" algn="l" defTabSz="914127"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64" indent="-177748" algn="l" defTabSz="914127"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256" indent="-177748"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335" indent="-179335"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847"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0910"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972"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034"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lnSpc>
                <a:spcPct val="120000"/>
              </a:lnSpc>
              <a:buNone/>
            </a:pPr>
            <a:r>
              <a:rPr lang="en-US" sz="2667" b="1" dirty="0">
                <a:solidFill>
                  <a:schemeClr val="accent3"/>
                </a:solidFill>
                <a:latin typeface="Arial Nova Light" panose="020B0304020202020204" pitchFamily="34" charset="0"/>
              </a:rPr>
              <a:t>3</a:t>
            </a:r>
          </a:p>
        </p:txBody>
      </p:sp>
      <p:sp>
        <p:nvSpPr>
          <p:cNvPr id="29" name="Inhaltsplatzhalter 4">
            <a:extLst>
              <a:ext uri="{FF2B5EF4-FFF2-40B4-BE49-F238E27FC236}">
                <a16:creationId xmlns:a16="http://schemas.microsoft.com/office/drawing/2014/main" id="{4F884213-A920-4875-33A2-33CC7D6B3158}"/>
              </a:ext>
            </a:extLst>
          </p:cNvPr>
          <p:cNvSpPr txBox="1">
            <a:spLocks/>
          </p:cNvSpPr>
          <p:nvPr/>
        </p:nvSpPr>
        <p:spPr>
          <a:xfrm>
            <a:off x="7561550" y="1770205"/>
            <a:ext cx="439348" cy="459678"/>
          </a:xfrm>
          <a:prstGeom prst="rect">
            <a:avLst/>
          </a:prstGeom>
          <a:ln>
            <a:noFill/>
          </a:ln>
        </p:spPr>
        <p:txBody>
          <a:bodyPr wrap="square" lIns="0" tIns="0" rIns="0" bIns="0" anchor="ctr">
            <a:spAutoFit/>
          </a:bodyPr>
          <a:lstStyle>
            <a:lvl1pPr marL="272967" indent="-272967" algn="l" defTabSz="914127"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98" indent="-272967" algn="l" defTabSz="914127"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64" indent="-177748" algn="l" defTabSz="914127"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256" indent="-177748"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335" indent="-179335"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847"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0910"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972"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034"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lnSpc>
                <a:spcPct val="120000"/>
              </a:lnSpc>
              <a:buNone/>
            </a:pPr>
            <a:r>
              <a:rPr lang="en-US" sz="2667" b="1" dirty="0">
                <a:solidFill>
                  <a:schemeClr val="accent4"/>
                </a:solidFill>
                <a:latin typeface="Arial Nova Light" panose="020B0304020202020204" pitchFamily="34" charset="0"/>
              </a:rPr>
              <a:t>4</a:t>
            </a:r>
          </a:p>
        </p:txBody>
      </p:sp>
      <p:sp>
        <p:nvSpPr>
          <p:cNvPr id="30" name="Inhaltsplatzhalter 4">
            <a:extLst>
              <a:ext uri="{FF2B5EF4-FFF2-40B4-BE49-F238E27FC236}">
                <a16:creationId xmlns:a16="http://schemas.microsoft.com/office/drawing/2014/main" id="{552550A3-08A6-4C71-379E-98BF71D355EA}"/>
              </a:ext>
            </a:extLst>
          </p:cNvPr>
          <p:cNvSpPr txBox="1">
            <a:spLocks/>
          </p:cNvSpPr>
          <p:nvPr/>
        </p:nvSpPr>
        <p:spPr>
          <a:xfrm>
            <a:off x="9253591" y="1440561"/>
            <a:ext cx="439348" cy="459678"/>
          </a:xfrm>
          <a:prstGeom prst="rect">
            <a:avLst/>
          </a:prstGeom>
          <a:ln>
            <a:noFill/>
          </a:ln>
        </p:spPr>
        <p:txBody>
          <a:bodyPr wrap="square" lIns="0" tIns="0" rIns="0" bIns="0" anchor="ctr">
            <a:spAutoFit/>
          </a:bodyPr>
          <a:lstStyle>
            <a:lvl1pPr marL="272967" indent="-272967" algn="l" defTabSz="914127"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98" indent="-272967" algn="l" defTabSz="914127"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64" indent="-177748" algn="l" defTabSz="914127"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256" indent="-177748"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335" indent="-179335"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847"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0910"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972"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034"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lnSpc>
                <a:spcPct val="120000"/>
              </a:lnSpc>
              <a:buNone/>
            </a:pPr>
            <a:r>
              <a:rPr lang="en-US" sz="2667" b="1" dirty="0">
                <a:solidFill>
                  <a:schemeClr val="accent5"/>
                </a:solidFill>
                <a:latin typeface="Arial Nova Light" panose="020B0304020202020204" pitchFamily="34" charset="0"/>
              </a:rPr>
              <a:t>5</a:t>
            </a:r>
          </a:p>
        </p:txBody>
      </p:sp>
      <p:sp>
        <p:nvSpPr>
          <p:cNvPr id="9" name="Oval 8">
            <a:extLst>
              <a:ext uri="{FF2B5EF4-FFF2-40B4-BE49-F238E27FC236}">
                <a16:creationId xmlns:a16="http://schemas.microsoft.com/office/drawing/2014/main" id="{35F74CA3-0467-2D66-2D14-49E8AF415AFC}"/>
              </a:ext>
            </a:extLst>
          </p:cNvPr>
          <p:cNvSpPr/>
          <p:nvPr/>
        </p:nvSpPr>
        <p:spPr>
          <a:xfrm>
            <a:off x="1207300" y="1800609"/>
            <a:ext cx="4881882" cy="4292151"/>
          </a:xfrm>
          <a:prstGeom prst="ellipse">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PG"/>
          </a:p>
        </p:txBody>
      </p:sp>
    </p:spTree>
    <p:extLst>
      <p:ext uri="{BB962C8B-B14F-4D97-AF65-F5344CB8AC3E}">
        <p14:creationId xmlns:p14="http://schemas.microsoft.com/office/powerpoint/2010/main" val="246947522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15" name="Picture 319">
            <a:extLst>
              <a:ext uri="{FF2B5EF4-FFF2-40B4-BE49-F238E27FC236}">
                <a16:creationId xmlns:a16="http://schemas.microsoft.com/office/drawing/2014/main" id="{E653EAA4-419C-ED7D-8AF4-08D0D0138D8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1525" y="6204087"/>
            <a:ext cx="2541589" cy="525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502" name="Picture 1920">
            <a:extLst>
              <a:ext uri="{FF2B5EF4-FFF2-40B4-BE49-F238E27FC236}">
                <a16:creationId xmlns:a16="http://schemas.microsoft.com/office/drawing/2014/main" id="{928CF122-9D61-C1F8-35DB-F06E2AD673D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33698"/>
            <a:ext cx="10927094" cy="10364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 name="TextBox 20">
            <a:extLst>
              <a:ext uri="{FF2B5EF4-FFF2-40B4-BE49-F238E27FC236}">
                <a16:creationId xmlns:a16="http://schemas.microsoft.com/office/drawing/2014/main" id="{40FD2DFB-3552-864A-C843-3187B8FC9C14}"/>
              </a:ext>
            </a:extLst>
          </p:cNvPr>
          <p:cNvSpPr txBox="1"/>
          <p:nvPr/>
        </p:nvSpPr>
        <p:spPr>
          <a:xfrm>
            <a:off x="851895" y="6336685"/>
            <a:ext cx="5825842" cy="1015663"/>
          </a:xfrm>
          <a:prstGeom prst="rect">
            <a:avLst/>
          </a:prstGeom>
          <a:noFill/>
        </p:spPr>
        <p:txBody>
          <a:bodyPr wrap="square" rtlCol="0">
            <a:spAutoFit/>
          </a:bodyPr>
          <a:lstStyle/>
          <a:p>
            <a:r>
              <a:rPr lang="en-US" sz="1600" dirty="0">
                <a:latin typeface="Montserrat" panose="00000500000000000000" pitchFamily="2" charset="0"/>
              </a:rPr>
              <a:t>www.ict.gov.pg</a:t>
            </a:r>
          </a:p>
          <a:p>
            <a:endParaRPr lang="en-US" sz="1600" dirty="0">
              <a:latin typeface="Montserrat" panose="00000500000000000000" pitchFamily="2" charset="0"/>
            </a:endParaRPr>
          </a:p>
          <a:p>
            <a:r>
              <a:rPr lang="en-US" sz="2800" b="1" dirty="0">
                <a:latin typeface="Montserrat" panose="00000500000000000000" pitchFamily="2" charset="0"/>
              </a:rPr>
              <a:t> </a:t>
            </a:r>
            <a:endParaRPr lang="en-PG" sz="2800" b="1" dirty="0">
              <a:latin typeface="Montserrat" panose="00000500000000000000" pitchFamily="2" charset="0"/>
            </a:endParaRPr>
          </a:p>
        </p:txBody>
      </p:sp>
      <p:pic>
        <p:nvPicPr>
          <p:cNvPr id="22" name="Picture 21">
            <a:extLst>
              <a:ext uri="{FF2B5EF4-FFF2-40B4-BE49-F238E27FC236}">
                <a16:creationId xmlns:a16="http://schemas.microsoft.com/office/drawing/2014/main" id="{93CA283F-8E5B-E0D0-90E3-612994193320}"/>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11683" r="20635" b="4180"/>
          <a:stretch/>
        </p:blipFill>
        <p:spPr>
          <a:xfrm>
            <a:off x="10958688" y="-19278"/>
            <a:ext cx="980173" cy="1156788"/>
          </a:xfrm>
          <a:prstGeom prst="rect">
            <a:avLst/>
          </a:prstGeom>
        </p:spPr>
      </p:pic>
      <p:sp>
        <p:nvSpPr>
          <p:cNvPr id="3" name="TextBox 2">
            <a:extLst>
              <a:ext uri="{FF2B5EF4-FFF2-40B4-BE49-F238E27FC236}">
                <a16:creationId xmlns:a16="http://schemas.microsoft.com/office/drawing/2014/main" id="{24CB7DBB-E9A7-5572-C404-7B489D8C9440}"/>
              </a:ext>
            </a:extLst>
          </p:cNvPr>
          <p:cNvSpPr txBox="1"/>
          <p:nvPr/>
        </p:nvSpPr>
        <p:spPr>
          <a:xfrm>
            <a:off x="-392720" y="174395"/>
            <a:ext cx="10927094" cy="769441"/>
          </a:xfrm>
          <a:prstGeom prst="rect">
            <a:avLst/>
          </a:prstGeom>
          <a:noFill/>
        </p:spPr>
        <p:txBody>
          <a:bodyPr wrap="square" rtlCol="0">
            <a:spAutoFit/>
          </a:bodyPr>
          <a:lstStyle/>
          <a:p>
            <a:pPr algn="ctr"/>
            <a:r>
              <a:rPr lang="en-US" sz="4400" b="1" dirty="0">
                <a:solidFill>
                  <a:schemeClr val="bg1"/>
                </a:solidFill>
                <a:effectLst>
                  <a:outerShdw blurRad="38100" dist="38100" dir="2700000" algn="tl">
                    <a:srgbClr val="000000">
                      <a:alpha val="43137"/>
                    </a:srgbClr>
                  </a:outerShdw>
                </a:effectLst>
                <a:latin typeface="Montserrat" panose="00000500000000000000" pitchFamily="2" charset="0"/>
              </a:rPr>
              <a:t>2.4. RECOMMENDATION</a:t>
            </a:r>
            <a:endParaRPr lang="en-PG" sz="4400" b="1" dirty="0">
              <a:solidFill>
                <a:schemeClr val="bg1"/>
              </a:solidFill>
              <a:effectLst>
                <a:outerShdw blurRad="38100" dist="38100" dir="2700000" algn="tl">
                  <a:srgbClr val="000000">
                    <a:alpha val="43137"/>
                  </a:srgbClr>
                </a:outerShdw>
              </a:effectLst>
              <a:latin typeface="Montserrat" panose="00000500000000000000" pitchFamily="2" charset="0"/>
            </a:endParaRPr>
          </a:p>
        </p:txBody>
      </p:sp>
      <p:graphicFrame>
        <p:nvGraphicFramePr>
          <p:cNvPr id="7" name="Diagram 6">
            <a:extLst>
              <a:ext uri="{FF2B5EF4-FFF2-40B4-BE49-F238E27FC236}">
                <a16:creationId xmlns:a16="http://schemas.microsoft.com/office/drawing/2014/main" id="{C7A2C081-7B3C-C43F-0927-76221593EE14}"/>
              </a:ext>
            </a:extLst>
          </p:cNvPr>
          <p:cNvGraphicFramePr/>
          <p:nvPr>
            <p:extLst>
              <p:ext uri="{D42A27DB-BD31-4B8C-83A1-F6EECF244321}">
                <p14:modId xmlns:p14="http://schemas.microsoft.com/office/powerpoint/2010/main" val="3373263082"/>
              </p:ext>
            </p:extLst>
          </p:nvPr>
        </p:nvGraphicFramePr>
        <p:xfrm>
          <a:off x="525281" y="1282789"/>
          <a:ext cx="10654952" cy="4841224"/>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Tree>
    <p:extLst>
      <p:ext uri="{BB962C8B-B14F-4D97-AF65-F5344CB8AC3E}">
        <p14:creationId xmlns:p14="http://schemas.microsoft.com/office/powerpoint/2010/main" val="300506579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15" name="Picture 319">
            <a:extLst>
              <a:ext uri="{FF2B5EF4-FFF2-40B4-BE49-F238E27FC236}">
                <a16:creationId xmlns:a16="http://schemas.microsoft.com/office/drawing/2014/main" id="{E653EAA4-419C-ED7D-8AF4-08D0D0138D8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1525" y="6204087"/>
            <a:ext cx="2541589" cy="525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502" name="Picture 1920">
            <a:extLst>
              <a:ext uri="{FF2B5EF4-FFF2-40B4-BE49-F238E27FC236}">
                <a16:creationId xmlns:a16="http://schemas.microsoft.com/office/drawing/2014/main" id="{928CF122-9D61-C1F8-35DB-F06E2AD673D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10954102" cy="8815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 name="TextBox 20">
            <a:extLst>
              <a:ext uri="{FF2B5EF4-FFF2-40B4-BE49-F238E27FC236}">
                <a16:creationId xmlns:a16="http://schemas.microsoft.com/office/drawing/2014/main" id="{40FD2DFB-3552-864A-C843-3187B8FC9C14}"/>
              </a:ext>
            </a:extLst>
          </p:cNvPr>
          <p:cNvSpPr txBox="1"/>
          <p:nvPr/>
        </p:nvSpPr>
        <p:spPr>
          <a:xfrm>
            <a:off x="851895" y="6336685"/>
            <a:ext cx="5825842" cy="1015663"/>
          </a:xfrm>
          <a:prstGeom prst="rect">
            <a:avLst/>
          </a:prstGeom>
          <a:noFill/>
        </p:spPr>
        <p:txBody>
          <a:bodyPr wrap="square" rtlCol="0">
            <a:spAutoFit/>
          </a:bodyPr>
          <a:lstStyle/>
          <a:p>
            <a:r>
              <a:rPr lang="en-US" sz="1600" dirty="0">
                <a:latin typeface="Montserrat" panose="00000500000000000000" pitchFamily="2" charset="0"/>
              </a:rPr>
              <a:t>www.ict.gov.pg</a:t>
            </a:r>
          </a:p>
          <a:p>
            <a:endParaRPr lang="en-US" sz="1600" dirty="0">
              <a:latin typeface="Montserrat" panose="00000500000000000000" pitchFamily="2" charset="0"/>
            </a:endParaRPr>
          </a:p>
          <a:p>
            <a:r>
              <a:rPr lang="en-US" sz="2800" b="1" dirty="0">
                <a:latin typeface="Montserrat" panose="00000500000000000000" pitchFamily="2" charset="0"/>
              </a:rPr>
              <a:t> </a:t>
            </a:r>
            <a:endParaRPr lang="en-PG" sz="2800" b="1" dirty="0">
              <a:latin typeface="Montserrat" panose="00000500000000000000" pitchFamily="2" charset="0"/>
            </a:endParaRPr>
          </a:p>
        </p:txBody>
      </p:sp>
      <p:pic>
        <p:nvPicPr>
          <p:cNvPr id="22" name="Picture 21">
            <a:extLst>
              <a:ext uri="{FF2B5EF4-FFF2-40B4-BE49-F238E27FC236}">
                <a16:creationId xmlns:a16="http://schemas.microsoft.com/office/drawing/2014/main" id="{93CA283F-8E5B-E0D0-90E3-612994193320}"/>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11683" r="20635" b="4180"/>
          <a:stretch/>
        </p:blipFill>
        <p:spPr>
          <a:xfrm>
            <a:off x="10958688" y="-19278"/>
            <a:ext cx="980173" cy="1156788"/>
          </a:xfrm>
          <a:prstGeom prst="rect">
            <a:avLst/>
          </a:prstGeom>
        </p:spPr>
      </p:pic>
      <p:sp>
        <p:nvSpPr>
          <p:cNvPr id="3" name="TextBox 2">
            <a:extLst>
              <a:ext uri="{FF2B5EF4-FFF2-40B4-BE49-F238E27FC236}">
                <a16:creationId xmlns:a16="http://schemas.microsoft.com/office/drawing/2014/main" id="{24CB7DBB-E9A7-5572-C404-7B489D8C9440}"/>
              </a:ext>
            </a:extLst>
          </p:cNvPr>
          <p:cNvSpPr txBox="1"/>
          <p:nvPr/>
        </p:nvSpPr>
        <p:spPr>
          <a:xfrm>
            <a:off x="2566" y="25166"/>
            <a:ext cx="10951536" cy="646331"/>
          </a:xfrm>
          <a:prstGeom prst="rect">
            <a:avLst/>
          </a:prstGeom>
          <a:noFill/>
        </p:spPr>
        <p:txBody>
          <a:bodyPr wrap="square" rtlCol="0">
            <a:spAutoFit/>
          </a:bodyPr>
          <a:lstStyle/>
          <a:p>
            <a:pPr algn="ctr"/>
            <a:r>
              <a:rPr lang="en-US" sz="3600" b="1" dirty="0">
                <a:solidFill>
                  <a:schemeClr val="bg1"/>
                </a:solidFill>
                <a:effectLst>
                  <a:outerShdw blurRad="38100" dist="38100" dir="2700000" algn="tl">
                    <a:srgbClr val="000000">
                      <a:alpha val="43137"/>
                    </a:srgbClr>
                  </a:outerShdw>
                </a:effectLst>
                <a:latin typeface="Montserrat" panose="00000500000000000000" pitchFamily="2" charset="0"/>
              </a:rPr>
              <a:t>2.5. RESPONSIBILITIES</a:t>
            </a:r>
            <a:endParaRPr lang="en-PG" sz="3600" b="1" dirty="0">
              <a:solidFill>
                <a:schemeClr val="bg1"/>
              </a:solidFill>
              <a:effectLst>
                <a:outerShdw blurRad="38100" dist="38100" dir="2700000" algn="tl">
                  <a:srgbClr val="000000">
                    <a:alpha val="43137"/>
                  </a:srgbClr>
                </a:outerShdw>
              </a:effectLst>
              <a:latin typeface="Montserrat" panose="00000500000000000000" pitchFamily="2" charset="0"/>
            </a:endParaRPr>
          </a:p>
        </p:txBody>
      </p:sp>
      <p:graphicFrame>
        <p:nvGraphicFramePr>
          <p:cNvPr id="2" name="Diagram 1">
            <a:extLst>
              <a:ext uri="{FF2B5EF4-FFF2-40B4-BE49-F238E27FC236}">
                <a16:creationId xmlns:a16="http://schemas.microsoft.com/office/drawing/2014/main" id="{C7A43956-35C7-5CD0-D938-55BD91871235}"/>
              </a:ext>
            </a:extLst>
          </p:cNvPr>
          <p:cNvGraphicFramePr/>
          <p:nvPr>
            <p:extLst>
              <p:ext uri="{D42A27DB-BD31-4B8C-83A1-F6EECF244321}">
                <p14:modId xmlns:p14="http://schemas.microsoft.com/office/powerpoint/2010/main" val="3634946756"/>
              </p:ext>
            </p:extLst>
          </p:nvPr>
        </p:nvGraphicFramePr>
        <p:xfrm>
          <a:off x="923650" y="1371394"/>
          <a:ext cx="10525124" cy="4832693"/>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Tree>
    <p:extLst>
      <p:ext uri="{BB962C8B-B14F-4D97-AF65-F5344CB8AC3E}">
        <p14:creationId xmlns:p14="http://schemas.microsoft.com/office/powerpoint/2010/main" val="127228311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319">
            <a:extLst>
              <a:ext uri="{FF2B5EF4-FFF2-40B4-BE49-F238E27FC236}">
                <a16:creationId xmlns:a16="http://schemas.microsoft.com/office/drawing/2014/main" id="{E653EAA4-419C-ED7D-8AF4-08D0D0138D8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1525" y="6204087"/>
            <a:ext cx="2541589" cy="525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1920">
            <a:extLst>
              <a:ext uri="{FF2B5EF4-FFF2-40B4-BE49-F238E27FC236}">
                <a16:creationId xmlns:a16="http://schemas.microsoft.com/office/drawing/2014/main" id="{928CF122-9D61-C1F8-35DB-F06E2AD673D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10954102" cy="8889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6">
            <a:extLst>
              <a:ext uri="{FF2B5EF4-FFF2-40B4-BE49-F238E27FC236}">
                <a16:creationId xmlns:a16="http://schemas.microsoft.com/office/drawing/2014/main" id="{40FD2DFB-3552-864A-C843-3187B8FC9C14}"/>
              </a:ext>
            </a:extLst>
          </p:cNvPr>
          <p:cNvSpPr txBox="1"/>
          <p:nvPr/>
        </p:nvSpPr>
        <p:spPr>
          <a:xfrm>
            <a:off x="851895" y="6336685"/>
            <a:ext cx="5825842" cy="1015663"/>
          </a:xfrm>
          <a:prstGeom prst="rect">
            <a:avLst/>
          </a:prstGeom>
          <a:noFill/>
        </p:spPr>
        <p:txBody>
          <a:bodyPr wrap="square" rtlCol="0">
            <a:spAutoFit/>
          </a:bodyPr>
          <a:lstStyle/>
          <a:p>
            <a:r>
              <a:rPr lang="en-US" sz="1600" dirty="0">
                <a:latin typeface="Montserrat" panose="00000500000000000000" pitchFamily="2" charset="0"/>
              </a:rPr>
              <a:t>www.ict.gov.pg</a:t>
            </a:r>
          </a:p>
          <a:p>
            <a:endParaRPr lang="en-US" sz="1600" dirty="0">
              <a:latin typeface="Montserrat" panose="00000500000000000000" pitchFamily="2" charset="0"/>
            </a:endParaRPr>
          </a:p>
          <a:p>
            <a:r>
              <a:rPr lang="en-US" sz="2800" b="1" dirty="0">
                <a:latin typeface="Montserrat" panose="00000500000000000000" pitchFamily="2" charset="0"/>
              </a:rPr>
              <a:t> </a:t>
            </a:r>
            <a:endParaRPr lang="en-PG" sz="2800" b="1" dirty="0">
              <a:latin typeface="Montserrat" panose="00000500000000000000" pitchFamily="2" charset="0"/>
            </a:endParaRPr>
          </a:p>
        </p:txBody>
      </p:sp>
      <p:pic>
        <p:nvPicPr>
          <p:cNvPr id="8" name="Picture 7">
            <a:extLst>
              <a:ext uri="{FF2B5EF4-FFF2-40B4-BE49-F238E27FC236}">
                <a16:creationId xmlns:a16="http://schemas.microsoft.com/office/drawing/2014/main" id="{93CA283F-8E5B-E0D0-90E3-612994193320}"/>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11683" r="20635" b="4180"/>
          <a:stretch/>
        </p:blipFill>
        <p:spPr>
          <a:xfrm>
            <a:off x="10958688" y="-19278"/>
            <a:ext cx="980173" cy="1156788"/>
          </a:xfrm>
          <a:prstGeom prst="rect">
            <a:avLst/>
          </a:prstGeom>
        </p:spPr>
      </p:pic>
      <p:sp>
        <p:nvSpPr>
          <p:cNvPr id="10" name="TextBox 9">
            <a:extLst>
              <a:ext uri="{FF2B5EF4-FFF2-40B4-BE49-F238E27FC236}">
                <a16:creationId xmlns:a16="http://schemas.microsoft.com/office/drawing/2014/main" id="{24CB7DBB-E9A7-5572-C404-7B489D8C9440}"/>
              </a:ext>
            </a:extLst>
          </p:cNvPr>
          <p:cNvSpPr txBox="1"/>
          <p:nvPr/>
        </p:nvSpPr>
        <p:spPr>
          <a:xfrm>
            <a:off x="139808" y="216449"/>
            <a:ext cx="10927094" cy="523220"/>
          </a:xfrm>
          <a:prstGeom prst="rect">
            <a:avLst/>
          </a:prstGeom>
          <a:noFill/>
        </p:spPr>
        <p:txBody>
          <a:bodyPr wrap="square" rtlCol="0">
            <a:spAutoFit/>
          </a:bodyPr>
          <a:lstStyle/>
          <a:p>
            <a:pPr algn="ctr"/>
            <a:r>
              <a:rPr lang="en-US" sz="2800" b="1" dirty="0">
                <a:solidFill>
                  <a:schemeClr val="bg1"/>
                </a:solidFill>
                <a:effectLst>
                  <a:outerShdw blurRad="38100" dist="38100" dir="2700000" algn="tl">
                    <a:srgbClr val="000000">
                      <a:alpha val="43137"/>
                    </a:srgbClr>
                  </a:outerShdw>
                </a:effectLst>
                <a:latin typeface="Montserrat" panose="00000500000000000000" pitchFamily="2" charset="0"/>
              </a:rPr>
              <a:t>2.6. DATA GOVERNANCE IMPROVEMENT ROADMAP</a:t>
            </a:r>
            <a:endParaRPr lang="en-PG" sz="2800" b="1" dirty="0">
              <a:solidFill>
                <a:schemeClr val="bg1"/>
              </a:solidFill>
              <a:effectLst>
                <a:outerShdw blurRad="38100" dist="38100" dir="2700000" algn="tl">
                  <a:srgbClr val="000000">
                    <a:alpha val="43137"/>
                  </a:srgbClr>
                </a:outerShdw>
              </a:effectLst>
              <a:latin typeface="Montserrat" panose="00000500000000000000" pitchFamily="2" charset="0"/>
            </a:endParaRPr>
          </a:p>
        </p:txBody>
      </p:sp>
      <p:sp>
        <p:nvSpPr>
          <p:cNvPr id="2" name="Content Placeholder 10">
            <a:extLst>
              <a:ext uri="{FF2B5EF4-FFF2-40B4-BE49-F238E27FC236}">
                <a16:creationId xmlns:a16="http://schemas.microsoft.com/office/drawing/2014/main" id="{DFB4F1D4-79F1-D680-9324-E29F1B068630}"/>
              </a:ext>
            </a:extLst>
          </p:cNvPr>
          <p:cNvSpPr txBox="1">
            <a:spLocks/>
          </p:cNvSpPr>
          <p:nvPr/>
        </p:nvSpPr>
        <p:spPr>
          <a:xfrm>
            <a:off x="669966" y="3889318"/>
            <a:ext cx="10515600" cy="171688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indent="-342900">
              <a:lnSpc>
                <a:spcPct val="107000"/>
              </a:lnSpc>
              <a:spcAft>
                <a:spcPts val="800"/>
              </a:spcAft>
              <a:buSzPts val="1000"/>
              <a:buFont typeface="Symbol" panose="05050102010706020507" pitchFamily="18" charset="2"/>
              <a:buChar char=""/>
              <a:tabLst>
                <a:tab pos="457200" algn="l"/>
              </a:tabLst>
            </a:pPr>
            <a:endParaRPr lang="en-PG" kern="100" dirty="0">
              <a:latin typeface="Amasis MT Pro" panose="02040504050005020304" pitchFamily="18" charset="0"/>
              <a:ea typeface="Calibri" panose="020F0502020204030204" pitchFamily="34" charset="0"/>
              <a:cs typeface="Times New Roman" panose="02020603050405020304" pitchFamily="18" charset="0"/>
            </a:endParaRPr>
          </a:p>
        </p:txBody>
      </p:sp>
      <p:grpSp>
        <p:nvGrpSpPr>
          <p:cNvPr id="78" name="Group 77">
            <a:extLst>
              <a:ext uri="{FF2B5EF4-FFF2-40B4-BE49-F238E27FC236}">
                <a16:creationId xmlns:a16="http://schemas.microsoft.com/office/drawing/2014/main" id="{1FC1B35F-E07D-1188-202E-1A2B2FA34685}"/>
              </a:ext>
            </a:extLst>
          </p:cNvPr>
          <p:cNvGrpSpPr/>
          <p:nvPr/>
        </p:nvGrpSpPr>
        <p:grpSpPr>
          <a:xfrm>
            <a:off x="2233614" y="2985251"/>
            <a:ext cx="7727951" cy="2989749"/>
            <a:chOff x="709613" y="1504950"/>
            <a:chExt cx="7727950" cy="2441575"/>
          </a:xfrm>
        </p:grpSpPr>
        <p:sp>
          <p:nvSpPr>
            <p:cNvPr id="79" name="Freeform 5">
              <a:extLst>
                <a:ext uri="{FF2B5EF4-FFF2-40B4-BE49-F238E27FC236}">
                  <a16:creationId xmlns:a16="http://schemas.microsoft.com/office/drawing/2014/main" id="{2416A5A4-4D1E-77D6-192A-9E721F4E269E}"/>
                </a:ext>
              </a:extLst>
            </p:cNvPr>
            <p:cNvSpPr>
              <a:spLocks noEditPoints="1"/>
            </p:cNvSpPr>
            <p:nvPr/>
          </p:nvSpPr>
          <p:spPr bwMode="auto">
            <a:xfrm>
              <a:off x="709613" y="1504950"/>
              <a:ext cx="7727950" cy="2441575"/>
            </a:xfrm>
            <a:custGeom>
              <a:avLst/>
              <a:gdLst>
                <a:gd name="T0" fmla="*/ 4602 w 6012"/>
                <a:gd name="T1" fmla="*/ 1532 h 1898"/>
                <a:gd name="T2" fmla="*/ 2296 w 6012"/>
                <a:gd name="T3" fmla="*/ 1125 h 1898"/>
                <a:gd name="T4" fmla="*/ 2304 w 6012"/>
                <a:gd name="T5" fmla="*/ 1115 h 1898"/>
                <a:gd name="T6" fmla="*/ 2317 w 6012"/>
                <a:gd name="T7" fmla="*/ 1100 h 1898"/>
                <a:gd name="T8" fmla="*/ 2327 w 6012"/>
                <a:gd name="T9" fmla="*/ 1090 h 1898"/>
                <a:gd name="T10" fmla="*/ 2345 w 6012"/>
                <a:gd name="T11" fmla="*/ 1076 h 1898"/>
                <a:gd name="T12" fmla="*/ 2357 w 6012"/>
                <a:gd name="T13" fmla="*/ 1066 h 1898"/>
                <a:gd name="T14" fmla="*/ 2379 w 6012"/>
                <a:gd name="T15" fmla="*/ 1052 h 1898"/>
                <a:gd name="T16" fmla="*/ 2395 w 6012"/>
                <a:gd name="T17" fmla="*/ 1042 h 1898"/>
                <a:gd name="T18" fmla="*/ 2422 w 6012"/>
                <a:gd name="T19" fmla="*/ 1028 h 1898"/>
                <a:gd name="T20" fmla="*/ 2440 w 6012"/>
                <a:gd name="T21" fmla="*/ 1019 h 1898"/>
                <a:gd name="T22" fmla="*/ 2471 w 6012"/>
                <a:gd name="T23" fmla="*/ 1004 h 1898"/>
                <a:gd name="T24" fmla="*/ 2492 w 6012"/>
                <a:gd name="T25" fmla="*/ 995 h 1898"/>
                <a:gd name="T26" fmla="*/ 2528 w 6012"/>
                <a:gd name="T27" fmla="*/ 981 h 1898"/>
                <a:gd name="T28" fmla="*/ 2552 w 6012"/>
                <a:gd name="T29" fmla="*/ 972 h 1898"/>
                <a:gd name="T30" fmla="*/ 2592 w 6012"/>
                <a:gd name="T31" fmla="*/ 958 h 1898"/>
                <a:gd name="T32" fmla="*/ 2618 w 6012"/>
                <a:gd name="T33" fmla="*/ 949 h 1898"/>
                <a:gd name="T34" fmla="*/ 2663 w 6012"/>
                <a:gd name="T35" fmla="*/ 935 h 1898"/>
                <a:gd name="T36" fmla="*/ 3441 w 6012"/>
                <a:gd name="T37" fmla="*/ 661 h 1898"/>
                <a:gd name="T38" fmla="*/ 3452 w 6012"/>
                <a:gd name="T39" fmla="*/ 649 h 1898"/>
                <a:gd name="T40" fmla="*/ 3460 w 6012"/>
                <a:gd name="T41" fmla="*/ 641 h 1898"/>
                <a:gd name="T42" fmla="*/ 3467 w 6012"/>
                <a:gd name="T43" fmla="*/ 632 h 1898"/>
                <a:gd name="T44" fmla="*/ 3475 w 6012"/>
                <a:gd name="T45" fmla="*/ 622 h 1898"/>
                <a:gd name="T46" fmla="*/ 3483 w 6012"/>
                <a:gd name="T47" fmla="*/ 607 h 1898"/>
                <a:gd name="T48" fmla="*/ 3486 w 6012"/>
                <a:gd name="T49" fmla="*/ 601 h 1898"/>
                <a:gd name="T50" fmla="*/ 3490 w 6012"/>
                <a:gd name="T51" fmla="*/ 590 h 1898"/>
                <a:gd name="T52" fmla="*/ 3491 w 6012"/>
                <a:gd name="T53" fmla="*/ 585 h 1898"/>
                <a:gd name="T54" fmla="*/ 3492 w 6012"/>
                <a:gd name="T55" fmla="*/ 578 h 1898"/>
                <a:gd name="T56" fmla="*/ 3493 w 6012"/>
                <a:gd name="T57" fmla="*/ 567 h 1898"/>
                <a:gd name="T58" fmla="*/ 3493 w 6012"/>
                <a:gd name="T59" fmla="*/ 468 h 1898"/>
                <a:gd name="T60" fmla="*/ 3327 w 6012"/>
                <a:gd name="T61" fmla="*/ 506 h 1898"/>
                <a:gd name="T62" fmla="*/ 1975 w 6012"/>
                <a:gd name="T63" fmla="*/ 1114 h 1898"/>
                <a:gd name="T64" fmla="*/ 1979 w 6012"/>
                <a:gd name="T65" fmla="*/ 1244 h 1898"/>
                <a:gd name="T66" fmla="*/ 4979 w 6012"/>
                <a:gd name="T67" fmla="*/ 1813 h 1898"/>
                <a:gd name="T68" fmla="*/ 6012 w 6012"/>
                <a:gd name="T69" fmla="*/ 1656 h 1898"/>
                <a:gd name="T70" fmla="*/ 3492 w 6012"/>
                <a:gd name="T71" fmla="*/ 473 h 1898"/>
                <a:gd name="T72" fmla="*/ 3492 w 6012"/>
                <a:gd name="T73" fmla="*/ 476 h 1898"/>
                <a:gd name="T74" fmla="*/ 3491 w 6012"/>
                <a:gd name="T75" fmla="*/ 480 h 1898"/>
                <a:gd name="T76" fmla="*/ 3490 w 6012"/>
                <a:gd name="T77" fmla="*/ 483 h 1898"/>
                <a:gd name="T78" fmla="*/ 3490 w 6012"/>
                <a:gd name="T79" fmla="*/ 483 h 1898"/>
                <a:gd name="T80" fmla="*/ 3487 w 6012"/>
                <a:gd name="T81" fmla="*/ 493 h 1898"/>
                <a:gd name="T82" fmla="*/ 3486 w 6012"/>
                <a:gd name="T83" fmla="*/ 496 h 1898"/>
                <a:gd name="T84" fmla="*/ 3486 w 6012"/>
                <a:gd name="T85" fmla="*/ 495 h 1898"/>
                <a:gd name="T86" fmla="*/ 3482 w 6012"/>
                <a:gd name="T87" fmla="*/ 503 h 1898"/>
                <a:gd name="T88" fmla="*/ 3479 w 6012"/>
                <a:gd name="T89" fmla="*/ 509 h 1898"/>
                <a:gd name="T90" fmla="*/ 3479 w 6012"/>
                <a:gd name="T91" fmla="*/ 509 h 1898"/>
                <a:gd name="T92" fmla="*/ 3473 w 6012"/>
                <a:gd name="T93" fmla="*/ 519 h 1898"/>
                <a:gd name="T94" fmla="*/ 3469 w 6012"/>
                <a:gd name="T95" fmla="*/ 525 h 1898"/>
                <a:gd name="T96" fmla="*/ 3469 w 6012"/>
                <a:gd name="T97" fmla="*/ 525 h 1898"/>
                <a:gd name="T98" fmla="*/ 3462 w 6012"/>
                <a:gd name="T99" fmla="*/ 534 h 1898"/>
                <a:gd name="T100" fmla="*/ 3460 w 6012"/>
                <a:gd name="T101" fmla="*/ 536 h 1898"/>
                <a:gd name="T102" fmla="*/ 3460 w 6012"/>
                <a:gd name="T103" fmla="*/ 536 h 1898"/>
                <a:gd name="T104" fmla="*/ 3450 w 6012"/>
                <a:gd name="T105" fmla="*/ 547 h 1898"/>
                <a:gd name="T106" fmla="*/ 3447 w 6012"/>
                <a:gd name="T107" fmla="*/ 550 h 18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6012" h="1898">
                  <a:moveTo>
                    <a:pt x="5464" y="1475"/>
                  </a:moveTo>
                  <a:cubicBezTo>
                    <a:pt x="5464" y="1475"/>
                    <a:pt x="5464" y="1475"/>
                    <a:pt x="5364" y="1541"/>
                  </a:cubicBezTo>
                  <a:cubicBezTo>
                    <a:pt x="5094" y="1541"/>
                    <a:pt x="4837" y="1539"/>
                    <a:pt x="4602" y="1532"/>
                  </a:cubicBezTo>
                  <a:cubicBezTo>
                    <a:pt x="3385" y="1500"/>
                    <a:pt x="2637" y="1386"/>
                    <a:pt x="2349" y="1189"/>
                  </a:cubicBezTo>
                  <a:cubicBezTo>
                    <a:pt x="2324" y="1169"/>
                    <a:pt x="2306" y="1149"/>
                    <a:pt x="2294" y="1129"/>
                  </a:cubicBezTo>
                  <a:cubicBezTo>
                    <a:pt x="2295" y="1128"/>
                    <a:pt x="2295" y="1126"/>
                    <a:pt x="2296" y="1125"/>
                  </a:cubicBezTo>
                  <a:cubicBezTo>
                    <a:pt x="2297" y="1124"/>
                    <a:pt x="2298" y="1123"/>
                    <a:pt x="2298" y="1122"/>
                  </a:cubicBezTo>
                  <a:cubicBezTo>
                    <a:pt x="2300" y="1120"/>
                    <a:pt x="2301" y="1119"/>
                    <a:pt x="2302" y="1117"/>
                  </a:cubicBezTo>
                  <a:cubicBezTo>
                    <a:pt x="2303" y="1116"/>
                    <a:pt x="2303" y="1115"/>
                    <a:pt x="2304" y="1115"/>
                  </a:cubicBezTo>
                  <a:cubicBezTo>
                    <a:pt x="2306" y="1112"/>
                    <a:pt x="2308" y="1110"/>
                    <a:pt x="2310" y="1107"/>
                  </a:cubicBezTo>
                  <a:cubicBezTo>
                    <a:pt x="2311" y="1107"/>
                    <a:pt x="2311" y="1106"/>
                    <a:pt x="2312" y="1106"/>
                  </a:cubicBezTo>
                  <a:cubicBezTo>
                    <a:pt x="2313" y="1104"/>
                    <a:pt x="2315" y="1102"/>
                    <a:pt x="2317" y="1100"/>
                  </a:cubicBezTo>
                  <a:cubicBezTo>
                    <a:pt x="2318" y="1099"/>
                    <a:pt x="2319" y="1098"/>
                    <a:pt x="2319" y="1098"/>
                  </a:cubicBezTo>
                  <a:cubicBezTo>
                    <a:pt x="2321" y="1096"/>
                    <a:pt x="2323" y="1094"/>
                    <a:pt x="2326" y="1092"/>
                  </a:cubicBezTo>
                  <a:cubicBezTo>
                    <a:pt x="2326" y="1091"/>
                    <a:pt x="2327" y="1091"/>
                    <a:pt x="2327" y="1090"/>
                  </a:cubicBezTo>
                  <a:cubicBezTo>
                    <a:pt x="2330" y="1088"/>
                    <a:pt x="2333" y="1086"/>
                    <a:pt x="2335" y="1083"/>
                  </a:cubicBezTo>
                  <a:cubicBezTo>
                    <a:pt x="2336" y="1083"/>
                    <a:pt x="2337" y="1082"/>
                    <a:pt x="2338" y="1081"/>
                  </a:cubicBezTo>
                  <a:cubicBezTo>
                    <a:pt x="2340" y="1079"/>
                    <a:pt x="2342" y="1078"/>
                    <a:pt x="2345" y="1076"/>
                  </a:cubicBezTo>
                  <a:cubicBezTo>
                    <a:pt x="2346" y="1075"/>
                    <a:pt x="2347" y="1074"/>
                    <a:pt x="2348" y="1074"/>
                  </a:cubicBezTo>
                  <a:cubicBezTo>
                    <a:pt x="2350" y="1072"/>
                    <a:pt x="2353" y="1070"/>
                    <a:pt x="2356" y="1068"/>
                  </a:cubicBezTo>
                  <a:cubicBezTo>
                    <a:pt x="2356" y="1067"/>
                    <a:pt x="2357" y="1067"/>
                    <a:pt x="2357" y="1066"/>
                  </a:cubicBezTo>
                  <a:cubicBezTo>
                    <a:pt x="2361" y="1064"/>
                    <a:pt x="2364" y="1061"/>
                    <a:pt x="2368" y="1059"/>
                  </a:cubicBezTo>
                  <a:cubicBezTo>
                    <a:pt x="2369" y="1058"/>
                    <a:pt x="2370" y="1058"/>
                    <a:pt x="2371" y="1057"/>
                  </a:cubicBezTo>
                  <a:cubicBezTo>
                    <a:pt x="2374" y="1055"/>
                    <a:pt x="2377" y="1054"/>
                    <a:pt x="2379" y="1052"/>
                  </a:cubicBezTo>
                  <a:cubicBezTo>
                    <a:pt x="2381" y="1051"/>
                    <a:pt x="2382" y="1050"/>
                    <a:pt x="2383" y="1050"/>
                  </a:cubicBezTo>
                  <a:cubicBezTo>
                    <a:pt x="2386" y="1048"/>
                    <a:pt x="2390" y="1045"/>
                    <a:pt x="2393" y="1043"/>
                  </a:cubicBezTo>
                  <a:cubicBezTo>
                    <a:pt x="2394" y="1043"/>
                    <a:pt x="2394" y="1043"/>
                    <a:pt x="2395" y="1042"/>
                  </a:cubicBezTo>
                  <a:cubicBezTo>
                    <a:pt x="2399" y="1040"/>
                    <a:pt x="2404" y="1038"/>
                    <a:pt x="2408" y="1035"/>
                  </a:cubicBezTo>
                  <a:cubicBezTo>
                    <a:pt x="2409" y="1035"/>
                    <a:pt x="2410" y="1034"/>
                    <a:pt x="2411" y="1033"/>
                  </a:cubicBezTo>
                  <a:cubicBezTo>
                    <a:pt x="2415" y="1031"/>
                    <a:pt x="2418" y="1030"/>
                    <a:pt x="2422" y="1028"/>
                  </a:cubicBezTo>
                  <a:cubicBezTo>
                    <a:pt x="2423" y="1027"/>
                    <a:pt x="2424" y="1026"/>
                    <a:pt x="2426" y="1026"/>
                  </a:cubicBezTo>
                  <a:cubicBezTo>
                    <a:pt x="2430" y="1024"/>
                    <a:pt x="2434" y="1022"/>
                    <a:pt x="2438" y="1020"/>
                  </a:cubicBezTo>
                  <a:cubicBezTo>
                    <a:pt x="2439" y="1019"/>
                    <a:pt x="2439" y="1019"/>
                    <a:pt x="2440" y="1019"/>
                  </a:cubicBezTo>
                  <a:cubicBezTo>
                    <a:pt x="2445" y="1016"/>
                    <a:pt x="2450" y="1014"/>
                    <a:pt x="2455" y="1012"/>
                  </a:cubicBezTo>
                  <a:cubicBezTo>
                    <a:pt x="2456" y="1011"/>
                    <a:pt x="2458" y="1010"/>
                    <a:pt x="2459" y="1010"/>
                  </a:cubicBezTo>
                  <a:cubicBezTo>
                    <a:pt x="2463" y="1008"/>
                    <a:pt x="2467" y="1006"/>
                    <a:pt x="2471" y="1004"/>
                  </a:cubicBezTo>
                  <a:cubicBezTo>
                    <a:pt x="2473" y="1004"/>
                    <a:pt x="2474" y="1003"/>
                    <a:pt x="2476" y="1002"/>
                  </a:cubicBezTo>
                  <a:cubicBezTo>
                    <a:pt x="2481" y="1000"/>
                    <a:pt x="2485" y="998"/>
                    <a:pt x="2490" y="996"/>
                  </a:cubicBezTo>
                  <a:cubicBezTo>
                    <a:pt x="2491" y="996"/>
                    <a:pt x="2492" y="995"/>
                    <a:pt x="2492" y="995"/>
                  </a:cubicBezTo>
                  <a:cubicBezTo>
                    <a:pt x="2498" y="993"/>
                    <a:pt x="2504" y="990"/>
                    <a:pt x="2509" y="988"/>
                  </a:cubicBezTo>
                  <a:cubicBezTo>
                    <a:pt x="2511" y="987"/>
                    <a:pt x="2513" y="987"/>
                    <a:pt x="2514" y="986"/>
                  </a:cubicBezTo>
                  <a:cubicBezTo>
                    <a:pt x="2519" y="984"/>
                    <a:pt x="2523" y="983"/>
                    <a:pt x="2528" y="981"/>
                  </a:cubicBezTo>
                  <a:cubicBezTo>
                    <a:pt x="2529" y="980"/>
                    <a:pt x="2531" y="980"/>
                    <a:pt x="2533" y="979"/>
                  </a:cubicBezTo>
                  <a:cubicBezTo>
                    <a:pt x="2539" y="977"/>
                    <a:pt x="2544" y="975"/>
                    <a:pt x="2550" y="972"/>
                  </a:cubicBezTo>
                  <a:cubicBezTo>
                    <a:pt x="2551" y="972"/>
                    <a:pt x="2551" y="972"/>
                    <a:pt x="2552" y="972"/>
                  </a:cubicBezTo>
                  <a:cubicBezTo>
                    <a:pt x="2558" y="970"/>
                    <a:pt x="2564" y="967"/>
                    <a:pt x="2571" y="965"/>
                  </a:cubicBezTo>
                  <a:cubicBezTo>
                    <a:pt x="2573" y="964"/>
                    <a:pt x="2575" y="964"/>
                    <a:pt x="2577" y="963"/>
                  </a:cubicBezTo>
                  <a:cubicBezTo>
                    <a:pt x="2582" y="961"/>
                    <a:pt x="2587" y="960"/>
                    <a:pt x="2592" y="958"/>
                  </a:cubicBezTo>
                  <a:cubicBezTo>
                    <a:pt x="2594" y="957"/>
                    <a:pt x="2596" y="956"/>
                    <a:pt x="2598" y="956"/>
                  </a:cubicBezTo>
                  <a:cubicBezTo>
                    <a:pt x="2604" y="954"/>
                    <a:pt x="2611" y="951"/>
                    <a:pt x="2618" y="949"/>
                  </a:cubicBezTo>
                  <a:cubicBezTo>
                    <a:pt x="2618" y="949"/>
                    <a:pt x="2618" y="949"/>
                    <a:pt x="2618" y="949"/>
                  </a:cubicBezTo>
                  <a:cubicBezTo>
                    <a:pt x="2626" y="947"/>
                    <a:pt x="2633" y="944"/>
                    <a:pt x="2640" y="942"/>
                  </a:cubicBezTo>
                  <a:cubicBezTo>
                    <a:pt x="2642" y="941"/>
                    <a:pt x="2644" y="941"/>
                    <a:pt x="2646" y="940"/>
                  </a:cubicBezTo>
                  <a:cubicBezTo>
                    <a:pt x="2652" y="938"/>
                    <a:pt x="2657" y="937"/>
                    <a:pt x="2663" y="935"/>
                  </a:cubicBezTo>
                  <a:cubicBezTo>
                    <a:pt x="2665" y="934"/>
                    <a:pt x="2667" y="934"/>
                    <a:pt x="2670" y="933"/>
                  </a:cubicBezTo>
                  <a:cubicBezTo>
                    <a:pt x="2677" y="931"/>
                    <a:pt x="2685" y="928"/>
                    <a:pt x="2692" y="926"/>
                  </a:cubicBezTo>
                  <a:cubicBezTo>
                    <a:pt x="3105" y="819"/>
                    <a:pt x="3354" y="732"/>
                    <a:pt x="3441" y="661"/>
                  </a:cubicBezTo>
                  <a:cubicBezTo>
                    <a:pt x="3443" y="659"/>
                    <a:pt x="3445" y="657"/>
                    <a:pt x="3447" y="655"/>
                  </a:cubicBezTo>
                  <a:cubicBezTo>
                    <a:pt x="3447" y="654"/>
                    <a:pt x="3448" y="654"/>
                    <a:pt x="3449" y="653"/>
                  </a:cubicBezTo>
                  <a:cubicBezTo>
                    <a:pt x="3450" y="652"/>
                    <a:pt x="3451" y="651"/>
                    <a:pt x="3452" y="649"/>
                  </a:cubicBezTo>
                  <a:cubicBezTo>
                    <a:pt x="3453" y="649"/>
                    <a:pt x="3454" y="648"/>
                    <a:pt x="3454" y="647"/>
                  </a:cubicBezTo>
                  <a:cubicBezTo>
                    <a:pt x="3456" y="646"/>
                    <a:pt x="3457" y="645"/>
                    <a:pt x="3458" y="644"/>
                  </a:cubicBezTo>
                  <a:cubicBezTo>
                    <a:pt x="3458" y="643"/>
                    <a:pt x="3459" y="642"/>
                    <a:pt x="3460" y="641"/>
                  </a:cubicBezTo>
                  <a:cubicBezTo>
                    <a:pt x="3460" y="641"/>
                    <a:pt x="3461" y="640"/>
                    <a:pt x="3461" y="640"/>
                  </a:cubicBezTo>
                  <a:cubicBezTo>
                    <a:pt x="3462" y="639"/>
                    <a:pt x="3462" y="639"/>
                    <a:pt x="3462" y="639"/>
                  </a:cubicBezTo>
                  <a:cubicBezTo>
                    <a:pt x="3464" y="636"/>
                    <a:pt x="3466" y="634"/>
                    <a:pt x="3467" y="632"/>
                  </a:cubicBezTo>
                  <a:cubicBezTo>
                    <a:pt x="3468" y="632"/>
                    <a:pt x="3468" y="631"/>
                    <a:pt x="3468" y="631"/>
                  </a:cubicBezTo>
                  <a:cubicBezTo>
                    <a:pt x="3470" y="629"/>
                    <a:pt x="3472" y="626"/>
                    <a:pt x="3473" y="624"/>
                  </a:cubicBezTo>
                  <a:cubicBezTo>
                    <a:pt x="3474" y="623"/>
                    <a:pt x="3474" y="622"/>
                    <a:pt x="3475" y="622"/>
                  </a:cubicBezTo>
                  <a:cubicBezTo>
                    <a:pt x="3476" y="620"/>
                    <a:pt x="3477" y="618"/>
                    <a:pt x="3478" y="616"/>
                  </a:cubicBezTo>
                  <a:cubicBezTo>
                    <a:pt x="3478" y="615"/>
                    <a:pt x="3479" y="615"/>
                    <a:pt x="3479" y="614"/>
                  </a:cubicBezTo>
                  <a:cubicBezTo>
                    <a:pt x="3481" y="612"/>
                    <a:pt x="3482" y="609"/>
                    <a:pt x="3483" y="607"/>
                  </a:cubicBezTo>
                  <a:cubicBezTo>
                    <a:pt x="3483" y="607"/>
                    <a:pt x="3483" y="607"/>
                    <a:pt x="3483" y="607"/>
                  </a:cubicBezTo>
                  <a:cubicBezTo>
                    <a:pt x="3484" y="605"/>
                    <a:pt x="3485" y="603"/>
                    <a:pt x="3486" y="601"/>
                  </a:cubicBezTo>
                  <a:cubicBezTo>
                    <a:pt x="3486" y="601"/>
                    <a:pt x="3486" y="601"/>
                    <a:pt x="3486" y="601"/>
                  </a:cubicBezTo>
                  <a:cubicBezTo>
                    <a:pt x="3487" y="599"/>
                    <a:pt x="3487" y="597"/>
                    <a:pt x="3488" y="596"/>
                  </a:cubicBezTo>
                  <a:cubicBezTo>
                    <a:pt x="3488" y="595"/>
                    <a:pt x="3488" y="595"/>
                    <a:pt x="3488" y="594"/>
                  </a:cubicBezTo>
                  <a:cubicBezTo>
                    <a:pt x="3489" y="593"/>
                    <a:pt x="3489" y="591"/>
                    <a:pt x="3490" y="590"/>
                  </a:cubicBezTo>
                  <a:cubicBezTo>
                    <a:pt x="3490" y="590"/>
                    <a:pt x="3490" y="589"/>
                    <a:pt x="3490" y="588"/>
                  </a:cubicBezTo>
                  <a:cubicBezTo>
                    <a:pt x="3490" y="587"/>
                    <a:pt x="3491" y="586"/>
                    <a:pt x="3491" y="585"/>
                  </a:cubicBezTo>
                  <a:cubicBezTo>
                    <a:pt x="3491" y="585"/>
                    <a:pt x="3491" y="585"/>
                    <a:pt x="3491" y="585"/>
                  </a:cubicBezTo>
                  <a:cubicBezTo>
                    <a:pt x="3491" y="584"/>
                    <a:pt x="3491" y="584"/>
                    <a:pt x="3491" y="583"/>
                  </a:cubicBezTo>
                  <a:cubicBezTo>
                    <a:pt x="3492" y="582"/>
                    <a:pt x="3492" y="581"/>
                    <a:pt x="3492" y="579"/>
                  </a:cubicBezTo>
                  <a:cubicBezTo>
                    <a:pt x="3492" y="579"/>
                    <a:pt x="3492" y="578"/>
                    <a:pt x="3492" y="578"/>
                  </a:cubicBezTo>
                  <a:cubicBezTo>
                    <a:pt x="3492" y="576"/>
                    <a:pt x="3492" y="575"/>
                    <a:pt x="3493" y="574"/>
                  </a:cubicBezTo>
                  <a:cubicBezTo>
                    <a:pt x="3493" y="573"/>
                    <a:pt x="3493" y="573"/>
                    <a:pt x="3493" y="572"/>
                  </a:cubicBezTo>
                  <a:cubicBezTo>
                    <a:pt x="3493" y="571"/>
                    <a:pt x="3493" y="569"/>
                    <a:pt x="3493" y="567"/>
                  </a:cubicBezTo>
                  <a:cubicBezTo>
                    <a:pt x="3493" y="462"/>
                    <a:pt x="3493" y="462"/>
                    <a:pt x="3493" y="462"/>
                  </a:cubicBezTo>
                  <a:cubicBezTo>
                    <a:pt x="3493" y="464"/>
                    <a:pt x="3493" y="466"/>
                    <a:pt x="3493" y="467"/>
                  </a:cubicBezTo>
                  <a:cubicBezTo>
                    <a:pt x="3493" y="468"/>
                    <a:pt x="3493" y="468"/>
                    <a:pt x="3493" y="468"/>
                  </a:cubicBezTo>
                  <a:cubicBezTo>
                    <a:pt x="3510" y="220"/>
                    <a:pt x="2346" y="64"/>
                    <a:pt x="0" y="0"/>
                  </a:cubicBezTo>
                  <a:cubicBezTo>
                    <a:pt x="0" y="105"/>
                    <a:pt x="0" y="105"/>
                    <a:pt x="0" y="105"/>
                  </a:cubicBezTo>
                  <a:cubicBezTo>
                    <a:pt x="2039" y="198"/>
                    <a:pt x="3148" y="332"/>
                    <a:pt x="3327" y="506"/>
                  </a:cubicBezTo>
                  <a:cubicBezTo>
                    <a:pt x="3316" y="517"/>
                    <a:pt x="3302" y="528"/>
                    <a:pt x="3285" y="540"/>
                  </a:cubicBezTo>
                  <a:cubicBezTo>
                    <a:pt x="3139" y="620"/>
                    <a:pt x="2855" y="716"/>
                    <a:pt x="2433" y="826"/>
                  </a:cubicBezTo>
                  <a:cubicBezTo>
                    <a:pt x="2127" y="922"/>
                    <a:pt x="1974" y="1019"/>
                    <a:pt x="1975" y="1114"/>
                  </a:cubicBezTo>
                  <a:cubicBezTo>
                    <a:pt x="1975" y="1113"/>
                    <a:pt x="1975" y="1113"/>
                    <a:pt x="1975" y="1113"/>
                  </a:cubicBezTo>
                  <a:cubicBezTo>
                    <a:pt x="1975" y="1218"/>
                    <a:pt x="1975" y="1218"/>
                    <a:pt x="1975" y="1218"/>
                  </a:cubicBezTo>
                  <a:cubicBezTo>
                    <a:pt x="1975" y="1226"/>
                    <a:pt x="1976" y="1235"/>
                    <a:pt x="1979" y="1244"/>
                  </a:cubicBezTo>
                  <a:cubicBezTo>
                    <a:pt x="2003" y="1411"/>
                    <a:pt x="2419" y="1557"/>
                    <a:pt x="3223" y="1687"/>
                  </a:cubicBezTo>
                  <a:cubicBezTo>
                    <a:pt x="3666" y="1742"/>
                    <a:pt x="4124" y="1781"/>
                    <a:pt x="4602" y="1802"/>
                  </a:cubicBezTo>
                  <a:cubicBezTo>
                    <a:pt x="4726" y="1807"/>
                    <a:pt x="4852" y="1811"/>
                    <a:pt x="4979" y="1813"/>
                  </a:cubicBezTo>
                  <a:cubicBezTo>
                    <a:pt x="4979" y="1898"/>
                    <a:pt x="4979" y="1898"/>
                    <a:pt x="4979" y="1898"/>
                  </a:cubicBezTo>
                  <a:cubicBezTo>
                    <a:pt x="4979" y="1898"/>
                    <a:pt x="4979" y="1898"/>
                    <a:pt x="6012" y="1761"/>
                  </a:cubicBezTo>
                  <a:cubicBezTo>
                    <a:pt x="6012" y="1656"/>
                    <a:pt x="6012" y="1656"/>
                    <a:pt x="6012" y="1656"/>
                  </a:cubicBezTo>
                  <a:cubicBezTo>
                    <a:pt x="6012" y="1656"/>
                    <a:pt x="6012" y="1656"/>
                    <a:pt x="5464" y="1475"/>
                  </a:cubicBezTo>
                  <a:close/>
                  <a:moveTo>
                    <a:pt x="3493" y="469"/>
                  </a:moveTo>
                  <a:cubicBezTo>
                    <a:pt x="3492" y="470"/>
                    <a:pt x="3492" y="472"/>
                    <a:pt x="3492" y="473"/>
                  </a:cubicBezTo>
                  <a:cubicBezTo>
                    <a:pt x="3492" y="473"/>
                    <a:pt x="3492" y="473"/>
                    <a:pt x="3492" y="474"/>
                  </a:cubicBezTo>
                  <a:cubicBezTo>
                    <a:pt x="3492" y="472"/>
                    <a:pt x="3492" y="471"/>
                    <a:pt x="3493" y="469"/>
                  </a:cubicBezTo>
                  <a:close/>
                  <a:moveTo>
                    <a:pt x="3492" y="476"/>
                  </a:moveTo>
                  <a:cubicBezTo>
                    <a:pt x="3491" y="477"/>
                    <a:pt x="3491" y="478"/>
                    <a:pt x="3491" y="478"/>
                  </a:cubicBezTo>
                  <a:cubicBezTo>
                    <a:pt x="3491" y="479"/>
                    <a:pt x="3491" y="479"/>
                    <a:pt x="3491" y="480"/>
                  </a:cubicBezTo>
                  <a:cubicBezTo>
                    <a:pt x="3491" y="480"/>
                    <a:pt x="3491" y="480"/>
                    <a:pt x="3491" y="480"/>
                  </a:cubicBezTo>
                  <a:cubicBezTo>
                    <a:pt x="3491" y="479"/>
                    <a:pt x="3491" y="478"/>
                    <a:pt x="3492" y="476"/>
                  </a:cubicBezTo>
                  <a:close/>
                  <a:moveTo>
                    <a:pt x="3490" y="483"/>
                  </a:moveTo>
                  <a:cubicBezTo>
                    <a:pt x="3490" y="483"/>
                    <a:pt x="3490" y="483"/>
                    <a:pt x="3490" y="483"/>
                  </a:cubicBezTo>
                  <a:cubicBezTo>
                    <a:pt x="3490" y="484"/>
                    <a:pt x="3490" y="485"/>
                    <a:pt x="3490" y="485"/>
                  </a:cubicBezTo>
                  <a:cubicBezTo>
                    <a:pt x="3489" y="486"/>
                    <a:pt x="3489" y="486"/>
                    <a:pt x="3489" y="487"/>
                  </a:cubicBezTo>
                  <a:cubicBezTo>
                    <a:pt x="3490" y="485"/>
                    <a:pt x="3490" y="484"/>
                    <a:pt x="3490" y="483"/>
                  </a:cubicBezTo>
                  <a:close/>
                  <a:moveTo>
                    <a:pt x="3488" y="489"/>
                  </a:moveTo>
                  <a:cubicBezTo>
                    <a:pt x="3488" y="490"/>
                    <a:pt x="3488" y="490"/>
                    <a:pt x="3488" y="491"/>
                  </a:cubicBezTo>
                  <a:cubicBezTo>
                    <a:pt x="3488" y="492"/>
                    <a:pt x="3487" y="492"/>
                    <a:pt x="3487" y="493"/>
                  </a:cubicBezTo>
                  <a:cubicBezTo>
                    <a:pt x="3487" y="492"/>
                    <a:pt x="3488" y="490"/>
                    <a:pt x="3488" y="489"/>
                  </a:cubicBezTo>
                  <a:close/>
                  <a:moveTo>
                    <a:pt x="3486" y="495"/>
                  </a:moveTo>
                  <a:cubicBezTo>
                    <a:pt x="3486" y="496"/>
                    <a:pt x="3486" y="496"/>
                    <a:pt x="3486" y="496"/>
                  </a:cubicBezTo>
                  <a:cubicBezTo>
                    <a:pt x="3486" y="496"/>
                    <a:pt x="3486" y="496"/>
                    <a:pt x="3486" y="497"/>
                  </a:cubicBezTo>
                  <a:cubicBezTo>
                    <a:pt x="3485" y="497"/>
                    <a:pt x="3485" y="498"/>
                    <a:pt x="3484" y="499"/>
                  </a:cubicBezTo>
                  <a:cubicBezTo>
                    <a:pt x="3485" y="498"/>
                    <a:pt x="3485" y="497"/>
                    <a:pt x="3486" y="495"/>
                  </a:cubicBezTo>
                  <a:close/>
                  <a:moveTo>
                    <a:pt x="3483" y="502"/>
                  </a:moveTo>
                  <a:cubicBezTo>
                    <a:pt x="3483" y="502"/>
                    <a:pt x="3483" y="502"/>
                    <a:pt x="3483" y="502"/>
                  </a:cubicBezTo>
                  <a:cubicBezTo>
                    <a:pt x="3483" y="502"/>
                    <a:pt x="3483" y="503"/>
                    <a:pt x="3482" y="503"/>
                  </a:cubicBezTo>
                  <a:cubicBezTo>
                    <a:pt x="3483" y="503"/>
                    <a:pt x="3483" y="502"/>
                    <a:pt x="3483" y="502"/>
                  </a:cubicBezTo>
                  <a:close/>
                  <a:moveTo>
                    <a:pt x="3479" y="509"/>
                  </a:moveTo>
                  <a:cubicBezTo>
                    <a:pt x="3479" y="509"/>
                    <a:pt x="3479" y="509"/>
                    <a:pt x="3479" y="509"/>
                  </a:cubicBezTo>
                  <a:cubicBezTo>
                    <a:pt x="3479" y="510"/>
                    <a:pt x="3478" y="511"/>
                    <a:pt x="3478" y="511"/>
                  </a:cubicBezTo>
                  <a:cubicBezTo>
                    <a:pt x="3478" y="511"/>
                    <a:pt x="3478" y="512"/>
                    <a:pt x="3478" y="512"/>
                  </a:cubicBezTo>
                  <a:cubicBezTo>
                    <a:pt x="3478" y="511"/>
                    <a:pt x="3479" y="510"/>
                    <a:pt x="3479" y="509"/>
                  </a:cubicBezTo>
                  <a:close/>
                  <a:moveTo>
                    <a:pt x="3475" y="517"/>
                  </a:moveTo>
                  <a:cubicBezTo>
                    <a:pt x="3475" y="517"/>
                    <a:pt x="3475" y="517"/>
                    <a:pt x="3475" y="517"/>
                  </a:cubicBezTo>
                  <a:cubicBezTo>
                    <a:pt x="3474" y="518"/>
                    <a:pt x="3474" y="518"/>
                    <a:pt x="3473" y="519"/>
                  </a:cubicBezTo>
                  <a:cubicBezTo>
                    <a:pt x="3473" y="519"/>
                    <a:pt x="3473" y="519"/>
                    <a:pt x="3473" y="519"/>
                  </a:cubicBezTo>
                  <a:cubicBezTo>
                    <a:pt x="3473" y="519"/>
                    <a:pt x="3474" y="518"/>
                    <a:pt x="3475" y="517"/>
                  </a:cubicBezTo>
                  <a:close/>
                  <a:moveTo>
                    <a:pt x="3469" y="525"/>
                  </a:moveTo>
                  <a:cubicBezTo>
                    <a:pt x="3469" y="525"/>
                    <a:pt x="3468" y="526"/>
                    <a:pt x="3468" y="526"/>
                  </a:cubicBezTo>
                  <a:cubicBezTo>
                    <a:pt x="3468" y="526"/>
                    <a:pt x="3468" y="527"/>
                    <a:pt x="3467" y="527"/>
                  </a:cubicBezTo>
                  <a:cubicBezTo>
                    <a:pt x="3468" y="526"/>
                    <a:pt x="3469" y="525"/>
                    <a:pt x="3469" y="525"/>
                  </a:cubicBezTo>
                  <a:close/>
                  <a:moveTo>
                    <a:pt x="3462" y="534"/>
                  </a:moveTo>
                  <a:cubicBezTo>
                    <a:pt x="3462" y="534"/>
                    <a:pt x="3462" y="534"/>
                    <a:pt x="3462" y="534"/>
                  </a:cubicBezTo>
                  <a:cubicBezTo>
                    <a:pt x="3462" y="534"/>
                    <a:pt x="3462" y="534"/>
                    <a:pt x="3462" y="534"/>
                  </a:cubicBezTo>
                  <a:cubicBezTo>
                    <a:pt x="3462" y="534"/>
                    <a:pt x="3462" y="534"/>
                    <a:pt x="3462" y="534"/>
                  </a:cubicBezTo>
                  <a:close/>
                  <a:moveTo>
                    <a:pt x="3460" y="536"/>
                  </a:moveTo>
                  <a:cubicBezTo>
                    <a:pt x="3460" y="536"/>
                    <a:pt x="3460" y="536"/>
                    <a:pt x="3460" y="536"/>
                  </a:cubicBezTo>
                  <a:cubicBezTo>
                    <a:pt x="3459" y="537"/>
                    <a:pt x="3458" y="538"/>
                    <a:pt x="3458" y="539"/>
                  </a:cubicBezTo>
                  <a:cubicBezTo>
                    <a:pt x="3457" y="539"/>
                    <a:pt x="3457" y="540"/>
                    <a:pt x="3456" y="540"/>
                  </a:cubicBezTo>
                  <a:cubicBezTo>
                    <a:pt x="3458" y="539"/>
                    <a:pt x="3459" y="538"/>
                    <a:pt x="3460" y="536"/>
                  </a:cubicBezTo>
                  <a:close/>
                  <a:moveTo>
                    <a:pt x="3454" y="543"/>
                  </a:moveTo>
                  <a:cubicBezTo>
                    <a:pt x="3453" y="544"/>
                    <a:pt x="3453" y="544"/>
                    <a:pt x="3452" y="544"/>
                  </a:cubicBezTo>
                  <a:cubicBezTo>
                    <a:pt x="3452" y="545"/>
                    <a:pt x="3451" y="546"/>
                    <a:pt x="3450" y="547"/>
                  </a:cubicBezTo>
                  <a:cubicBezTo>
                    <a:pt x="3451" y="546"/>
                    <a:pt x="3452" y="545"/>
                    <a:pt x="3454" y="543"/>
                  </a:cubicBezTo>
                  <a:close/>
                  <a:moveTo>
                    <a:pt x="3447" y="550"/>
                  </a:moveTo>
                  <a:cubicBezTo>
                    <a:pt x="3447" y="550"/>
                    <a:pt x="3447" y="550"/>
                    <a:pt x="3447" y="550"/>
                  </a:cubicBezTo>
                  <a:cubicBezTo>
                    <a:pt x="3445" y="552"/>
                    <a:pt x="3443" y="554"/>
                    <a:pt x="3441" y="556"/>
                  </a:cubicBezTo>
                  <a:cubicBezTo>
                    <a:pt x="3443" y="554"/>
                    <a:pt x="3445" y="552"/>
                    <a:pt x="3447" y="550"/>
                  </a:cubicBezTo>
                  <a:close/>
                </a:path>
              </a:pathLst>
            </a:custGeom>
            <a:gradFill flip="none" rotWithShape="1">
              <a:gsLst>
                <a:gs pos="0">
                  <a:schemeClr val="bg1">
                    <a:lumMod val="65000"/>
                  </a:schemeClr>
                </a:gs>
                <a:gs pos="21000">
                  <a:schemeClr val="tx1">
                    <a:lumMod val="75000"/>
                    <a:lumOff val="25000"/>
                  </a:schemeClr>
                </a:gs>
                <a:gs pos="100000">
                  <a:schemeClr val="bg1">
                    <a:lumMod val="95000"/>
                  </a:schemeClr>
                </a:gs>
                <a:gs pos="64000">
                  <a:srgbClr val="585858">
                    <a:shade val="100000"/>
                    <a:satMod val="115000"/>
                  </a:srgbClr>
                </a:gs>
              </a:gsLst>
              <a:lin ang="0" scaled="0"/>
              <a:tileRect/>
            </a:gradFill>
            <a:ln>
              <a:noFill/>
            </a:ln>
          </p:spPr>
          <p:txBody>
            <a:bodyPr vert="horz" wrap="square" lIns="91440" tIns="45720" rIns="91440" bIns="45720" numCol="1" anchor="t" anchorCtr="0" compatLnSpc="1">
              <a:prstTxWarp prst="textNoShape">
                <a:avLst/>
              </a:prstTxWarp>
            </a:bodyPr>
            <a:lstStyle/>
            <a:p>
              <a:endParaRPr lang="en-US"/>
            </a:p>
          </p:txBody>
        </p:sp>
        <p:sp>
          <p:nvSpPr>
            <p:cNvPr id="80" name="Freeform 6">
              <a:extLst>
                <a:ext uri="{FF2B5EF4-FFF2-40B4-BE49-F238E27FC236}">
                  <a16:creationId xmlns:a16="http://schemas.microsoft.com/office/drawing/2014/main" id="{A3267614-0F9D-54AD-A886-632EB70024A7}"/>
                </a:ext>
              </a:extLst>
            </p:cNvPr>
            <p:cNvSpPr>
              <a:spLocks/>
            </p:cNvSpPr>
            <p:nvPr/>
          </p:nvSpPr>
          <p:spPr bwMode="auto">
            <a:xfrm>
              <a:off x="709613" y="1504950"/>
              <a:ext cx="7727950" cy="2306638"/>
            </a:xfrm>
            <a:custGeom>
              <a:avLst/>
              <a:gdLst>
                <a:gd name="T0" fmla="*/ 6012 w 6012"/>
                <a:gd name="T1" fmla="*/ 1656 h 1793"/>
                <a:gd name="T2" fmla="*/ 5464 w 6012"/>
                <a:gd name="T3" fmla="*/ 1475 h 1793"/>
                <a:gd name="T4" fmla="*/ 5364 w 6012"/>
                <a:gd name="T5" fmla="*/ 1541 h 1793"/>
                <a:gd name="T6" fmla="*/ 4602 w 6012"/>
                <a:gd name="T7" fmla="*/ 1532 h 1793"/>
                <a:gd name="T8" fmla="*/ 2349 w 6012"/>
                <a:gd name="T9" fmla="*/ 1189 h 1793"/>
                <a:gd name="T10" fmla="*/ 2692 w 6012"/>
                <a:gd name="T11" fmla="*/ 821 h 1793"/>
                <a:gd name="T12" fmla="*/ 3441 w 6012"/>
                <a:gd name="T13" fmla="*/ 556 h 1793"/>
                <a:gd name="T14" fmla="*/ 0 w 6012"/>
                <a:gd name="T15" fmla="*/ 0 h 1793"/>
                <a:gd name="T16" fmla="*/ 3285 w 6012"/>
                <a:gd name="T17" fmla="*/ 540 h 1793"/>
                <a:gd name="T18" fmla="*/ 2433 w 6012"/>
                <a:gd name="T19" fmla="*/ 826 h 1793"/>
                <a:gd name="T20" fmla="*/ 1979 w 6012"/>
                <a:gd name="T21" fmla="*/ 1139 h 1793"/>
                <a:gd name="T22" fmla="*/ 3223 w 6012"/>
                <a:gd name="T23" fmla="*/ 1583 h 1793"/>
                <a:gd name="T24" fmla="*/ 4602 w 6012"/>
                <a:gd name="T25" fmla="*/ 1697 h 1793"/>
                <a:gd name="T26" fmla="*/ 5108 w 6012"/>
                <a:gd name="T27" fmla="*/ 1711 h 1793"/>
                <a:gd name="T28" fmla="*/ 4979 w 6012"/>
                <a:gd name="T29" fmla="*/ 1793 h 1793"/>
                <a:gd name="T30" fmla="*/ 6012 w 6012"/>
                <a:gd name="T31" fmla="*/ 1656 h 17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012" h="1793">
                  <a:moveTo>
                    <a:pt x="6012" y="1656"/>
                  </a:moveTo>
                  <a:cubicBezTo>
                    <a:pt x="6012" y="1656"/>
                    <a:pt x="6012" y="1656"/>
                    <a:pt x="5464" y="1475"/>
                  </a:cubicBezTo>
                  <a:cubicBezTo>
                    <a:pt x="5464" y="1475"/>
                    <a:pt x="5464" y="1475"/>
                    <a:pt x="5364" y="1541"/>
                  </a:cubicBezTo>
                  <a:cubicBezTo>
                    <a:pt x="5094" y="1541"/>
                    <a:pt x="4837" y="1539"/>
                    <a:pt x="4602" y="1532"/>
                  </a:cubicBezTo>
                  <a:cubicBezTo>
                    <a:pt x="3385" y="1500"/>
                    <a:pt x="2637" y="1386"/>
                    <a:pt x="2349" y="1189"/>
                  </a:cubicBezTo>
                  <a:cubicBezTo>
                    <a:pt x="2187" y="1059"/>
                    <a:pt x="2301" y="936"/>
                    <a:pt x="2692" y="821"/>
                  </a:cubicBezTo>
                  <a:cubicBezTo>
                    <a:pt x="3105" y="714"/>
                    <a:pt x="3354" y="627"/>
                    <a:pt x="3441" y="556"/>
                  </a:cubicBezTo>
                  <a:cubicBezTo>
                    <a:pt x="3760" y="256"/>
                    <a:pt x="2613" y="71"/>
                    <a:pt x="0" y="0"/>
                  </a:cubicBezTo>
                  <a:cubicBezTo>
                    <a:pt x="2554" y="117"/>
                    <a:pt x="3649" y="298"/>
                    <a:pt x="3285" y="540"/>
                  </a:cubicBezTo>
                  <a:cubicBezTo>
                    <a:pt x="3139" y="620"/>
                    <a:pt x="2855" y="716"/>
                    <a:pt x="2433" y="826"/>
                  </a:cubicBezTo>
                  <a:cubicBezTo>
                    <a:pt x="2100" y="931"/>
                    <a:pt x="1948" y="1036"/>
                    <a:pt x="1979" y="1139"/>
                  </a:cubicBezTo>
                  <a:cubicBezTo>
                    <a:pt x="2003" y="1306"/>
                    <a:pt x="2419" y="1452"/>
                    <a:pt x="3223" y="1583"/>
                  </a:cubicBezTo>
                  <a:cubicBezTo>
                    <a:pt x="3666" y="1637"/>
                    <a:pt x="4124" y="1676"/>
                    <a:pt x="4602" y="1697"/>
                  </a:cubicBezTo>
                  <a:cubicBezTo>
                    <a:pt x="4768" y="1704"/>
                    <a:pt x="4938" y="1708"/>
                    <a:pt x="5108" y="1711"/>
                  </a:cubicBezTo>
                  <a:cubicBezTo>
                    <a:pt x="5108" y="1711"/>
                    <a:pt x="5108" y="1711"/>
                    <a:pt x="4979" y="1793"/>
                  </a:cubicBezTo>
                  <a:cubicBezTo>
                    <a:pt x="4979" y="1793"/>
                    <a:pt x="4979" y="1793"/>
                    <a:pt x="6012" y="1656"/>
                  </a:cubicBezTo>
                  <a:close/>
                </a:path>
              </a:pathLst>
            </a:custGeom>
            <a:solidFill>
              <a:schemeClr val="tx1">
                <a:lumMod val="90000"/>
                <a:lumOff val="10000"/>
              </a:schemeClr>
            </a:solidFill>
            <a:ln>
              <a:noFill/>
            </a:ln>
          </p:spPr>
          <p:txBody>
            <a:bodyPr vert="horz" wrap="square" lIns="91440" tIns="45720" rIns="91440" bIns="45720" numCol="1" anchor="t" anchorCtr="0" compatLnSpc="1">
              <a:prstTxWarp prst="textNoShape">
                <a:avLst/>
              </a:prstTxWarp>
            </a:bodyPr>
            <a:lstStyle/>
            <a:p>
              <a:endParaRPr lang="en-US"/>
            </a:p>
          </p:txBody>
        </p:sp>
      </p:grpSp>
      <p:sp>
        <p:nvSpPr>
          <p:cNvPr id="81" name="Inhaltsplatzhalter 4">
            <a:extLst>
              <a:ext uri="{FF2B5EF4-FFF2-40B4-BE49-F238E27FC236}">
                <a16:creationId xmlns:a16="http://schemas.microsoft.com/office/drawing/2014/main" id="{7C0E74E4-A450-44C3-12B0-AE553A959F11}"/>
              </a:ext>
            </a:extLst>
          </p:cNvPr>
          <p:cNvSpPr txBox="1">
            <a:spLocks/>
          </p:cNvSpPr>
          <p:nvPr/>
        </p:nvSpPr>
        <p:spPr>
          <a:xfrm flipH="1">
            <a:off x="3327642" y="1033875"/>
            <a:ext cx="2134381" cy="2215991"/>
          </a:xfrm>
          <a:prstGeom prst="rect">
            <a:avLst/>
          </a:prstGeom>
        </p:spPr>
        <p:txBody>
          <a:bodyPr wrap="square" lIns="0" tIns="0" rIns="0" bIns="0" anchor="ctr">
            <a:spAutoFit/>
          </a:bodyPr>
          <a:lstStyle>
            <a:lvl1pPr marL="272967" indent="-272967" algn="l" defTabSz="914127"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98" indent="-272967" algn="l" defTabSz="914127"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64" indent="-177748" algn="l" defTabSz="914127"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256" indent="-177748"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335" indent="-179335"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847"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0910"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972"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034"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nSpc>
                <a:spcPct val="100000"/>
              </a:lnSpc>
              <a:spcAft>
                <a:spcPts val="0"/>
              </a:spcAft>
              <a:buNone/>
            </a:pPr>
            <a:r>
              <a:rPr lang="en-US" sz="2000" b="1" dirty="0">
                <a:solidFill>
                  <a:schemeClr val="accent1"/>
                </a:solidFill>
                <a:latin typeface="+mj-lt"/>
              </a:rPr>
              <a:t>Development</a:t>
            </a:r>
            <a:endParaRPr lang="en-US" sz="2000" b="1" dirty="0">
              <a:solidFill>
                <a:schemeClr val="tx1">
                  <a:lumMod val="75000"/>
                  <a:lumOff val="25000"/>
                </a:schemeClr>
              </a:solidFill>
              <a:latin typeface="+mj-lt"/>
            </a:endParaRPr>
          </a:p>
          <a:p>
            <a:pPr marL="91438" indent="-91438">
              <a:lnSpc>
                <a:spcPct val="100000"/>
              </a:lnSpc>
              <a:spcAft>
                <a:spcPts val="0"/>
              </a:spcAft>
              <a:buFont typeface="Arial" panose="020B0604020202020204" pitchFamily="34" charset="0"/>
              <a:buChar char="•"/>
            </a:pPr>
            <a:r>
              <a:rPr lang="en-US" sz="1600" b="1" dirty="0">
                <a:solidFill>
                  <a:srgbClr val="00B050"/>
                </a:solidFill>
                <a:latin typeface="+mj-lt"/>
              </a:rPr>
              <a:t>Data Governance &amp; Protection Policy</a:t>
            </a:r>
          </a:p>
          <a:p>
            <a:pPr marL="91438" indent="-91438">
              <a:lnSpc>
                <a:spcPct val="100000"/>
              </a:lnSpc>
              <a:spcAft>
                <a:spcPts val="0"/>
              </a:spcAft>
              <a:buFont typeface="Arial" panose="020B0604020202020204" pitchFamily="34" charset="0"/>
              <a:buChar char="•"/>
            </a:pPr>
            <a:r>
              <a:rPr lang="en-US" sz="1600" dirty="0">
                <a:solidFill>
                  <a:schemeClr val="accent2"/>
                </a:solidFill>
                <a:latin typeface="+mj-lt"/>
              </a:rPr>
              <a:t>Data Protection Legislation</a:t>
            </a:r>
          </a:p>
          <a:p>
            <a:pPr marL="91438" indent="-91438">
              <a:lnSpc>
                <a:spcPct val="100000"/>
              </a:lnSpc>
              <a:spcAft>
                <a:spcPts val="0"/>
              </a:spcAft>
              <a:buFont typeface="Arial" panose="020B0604020202020204" pitchFamily="34" charset="0"/>
              <a:buChar char="•"/>
            </a:pPr>
            <a:r>
              <a:rPr lang="en-US" sz="1600" dirty="0">
                <a:solidFill>
                  <a:schemeClr val="accent2"/>
                </a:solidFill>
                <a:latin typeface="+mj-lt"/>
              </a:rPr>
              <a:t>IMBB –Secured Data Exchange (SDE)</a:t>
            </a:r>
          </a:p>
          <a:p>
            <a:pPr marL="91438" indent="-91438">
              <a:lnSpc>
                <a:spcPct val="100000"/>
              </a:lnSpc>
              <a:spcAft>
                <a:spcPts val="0"/>
              </a:spcAft>
              <a:buFont typeface="Arial" panose="020B0604020202020204" pitchFamily="34" charset="0"/>
              <a:buChar char="•"/>
            </a:pPr>
            <a:r>
              <a:rPr lang="en-US" sz="1600" dirty="0">
                <a:solidFill>
                  <a:schemeClr val="accent2"/>
                </a:solidFill>
                <a:latin typeface="+mj-lt"/>
              </a:rPr>
              <a:t>Data Standards</a:t>
            </a:r>
          </a:p>
          <a:p>
            <a:pPr marL="91438" indent="-91438">
              <a:lnSpc>
                <a:spcPct val="100000"/>
              </a:lnSpc>
              <a:spcAft>
                <a:spcPts val="0"/>
              </a:spcAft>
              <a:buFont typeface="Arial" panose="020B0604020202020204" pitchFamily="34" charset="0"/>
              <a:buChar char="•"/>
            </a:pPr>
            <a:endParaRPr lang="en-US" sz="1200" dirty="0">
              <a:solidFill>
                <a:schemeClr val="tx1">
                  <a:lumMod val="75000"/>
                  <a:lumOff val="25000"/>
                </a:schemeClr>
              </a:solidFill>
              <a:latin typeface="+mj-lt"/>
            </a:endParaRPr>
          </a:p>
        </p:txBody>
      </p:sp>
      <p:sp>
        <p:nvSpPr>
          <p:cNvPr id="82" name="Inhaltsplatzhalter 4">
            <a:extLst>
              <a:ext uri="{FF2B5EF4-FFF2-40B4-BE49-F238E27FC236}">
                <a16:creationId xmlns:a16="http://schemas.microsoft.com/office/drawing/2014/main" id="{DF28065D-4FB3-616A-2EC1-65CAFBE88139}"/>
              </a:ext>
            </a:extLst>
          </p:cNvPr>
          <p:cNvSpPr txBox="1">
            <a:spLocks/>
          </p:cNvSpPr>
          <p:nvPr/>
        </p:nvSpPr>
        <p:spPr>
          <a:xfrm flipH="1">
            <a:off x="6169348" y="2046448"/>
            <a:ext cx="3884664" cy="553998"/>
          </a:xfrm>
          <a:prstGeom prst="rect">
            <a:avLst/>
          </a:prstGeom>
        </p:spPr>
        <p:txBody>
          <a:bodyPr wrap="square" lIns="0" tIns="0" rIns="0" bIns="0" anchor="ctr">
            <a:spAutoFit/>
          </a:bodyPr>
          <a:lstStyle>
            <a:lvl1pPr marL="272967" indent="-272967" algn="l" defTabSz="914127"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98" indent="-272967" algn="l" defTabSz="914127"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64" indent="-177748" algn="l" defTabSz="914127"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256" indent="-177748"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335" indent="-179335"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847"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0910"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972"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034"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nSpc>
                <a:spcPct val="100000"/>
              </a:lnSpc>
              <a:spcAft>
                <a:spcPts val="0"/>
              </a:spcAft>
              <a:buNone/>
            </a:pPr>
            <a:r>
              <a:rPr lang="en-US" sz="2000" b="1" dirty="0">
                <a:solidFill>
                  <a:schemeClr val="accent2"/>
                </a:solidFill>
                <a:latin typeface="+mj-lt"/>
              </a:rPr>
              <a:t>Implementation</a:t>
            </a:r>
          </a:p>
          <a:p>
            <a:pPr marL="0" indent="0">
              <a:lnSpc>
                <a:spcPct val="100000"/>
              </a:lnSpc>
              <a:spcAft>
                <a:spcPts val="0"/>
              </a:spcAft>
              <a:buNone/>
            </a:pPr>
            <a:r>
              <a:rPr lang="en-US" sz="1600" dirty="0">
                <a:solidFill>
                  <a:schemeClr val="tx1">
                    <a:lumMod val="75000"/>
                    <a:lumOff val="25000"/>
                  </a:schemeClr>
                </a:solidFill>
                <a:latin typeface="+mj-lt"/>
              </a:rPr>
              <a:t>Data Governance Implementation Strategy</a:t>
            </a:r>
          </a:p>
        </p:txBody>
      </p:sp>
      <p:sp>
        <p:nvSpPr>
          <p:cNvPr id="83" name="Inhaltsplatzhalter 4">
            <a:extLst>
              <a:ext uri="{FF2B5EF4-FFF2-40B4-BE49-F238E27FC236}">
                <a16:creationId xmlns:a16="http://schemas.microsoft.com/office/drawing/2014/main" id="{C7CC6E70-D650-A39F-BF70-48DF58768A95}"/>
              </a:ext>
            </a:extLst>
          </p:cNvPr>
          <p:cNvSpPr txBox="1">
            <a:spLocks/>
          </p:cNvSpPr>
          <p:nvPr/>
        </p:nvSpPr>
        <p:spPr>
          <a:xfrm flipH="1">
            <a:off x="2227614" y="3847002"/>
            <a:ext cx="2435889" cy="1292662"/>
          </a:xfrm>
          <a:prstGeom prst="rect">
            <a:avLst/>
          </a:prstGeom>
        </p:spPr>
        <p:txBody>
          <a:bodyPr wrap="square" lIns="0" tIns="0" rIns="0" bIns="0" anchor="ctr">
            <a:spAutoFit/>
          </a:bodyPr>
          <a:lstStyle>
            <a:lvl1pPr marL="272967" indent="-272967" algn="l" defTabSz="914127"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98" indent="-272967" algn="l" defTabSz="914127"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64" indent="-177748" algn="l" defTabSz="914127"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256" indent="-177748"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335" indent="-179335"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847"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0910"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972"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034"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nSpc>
                <a:spcPct val="100000"/>
              </a:lnSpc>
              <a:spcAft>
                <a:spcPts val="0"/>
              </a:spcAft>
              <a:buNone/>
            </a:pPr>
            <a:r>
              <a:rPr lang="en-US" sz="2000" b="1" dirty="0">
                <a:solidFill>
                  <a:schemeClr val="accent3"/>
                </a:solidFill>
                <a:latin typeface="+mj-lt"/>
              </a:rPr>
              <a:t>Monitoring &amp; Reporting</a:t>
            </a:r>
          </a:p>
          <a:p>
            <a:pPr marL="91438" indent="-91438">
              <a:lnSpc>
                <a:spcPct val="100000"/>
              </a:lnSpc>
              <a:spcAft>
                <a:spcPts val="0"/>
              </a:spcAft>
              <a:buFont typeface="Arial" panose="020B0604020202020204" pitchFamily="34" charset="0"/>
              <a:buChar char="•"/>
            </a:pPr>
            <a:r>
              <a:rPr lang="en-US" sz="1600" dirty="0">
                <a:solidFill>
                  <a:schemeClr val="tx1">
                    <a:lumMod val="75000"/>
                    <a:lumOff val="25000"/>
                  </a:schemeClr>
                </a:solidFill>
                <a:latin typeface="+mj-lt"/>
              </a:rPr>
              <a:t>Develop ongoing monitoring &amp; quality reporting</a:t>
            </a:r>
          </a:p>
          <a:p>
            <a:pPr marL="91438" indent="-91438">
              <a:lnSpc>
                <a:spcPct val="100000"/>
              </a:lnSpc>
              <a:spcAft>
                <a:spcPts val="0"/>
              </a:spcAft>
              <a:buFont typeface="Arial" panose="020B0604020202020204" pitchFamily="34" charset="0"/>
              <a:buChar char="•"/>
            </a:pPr>
            <a:r>
              <a:rPr lang="en-US" sz="1600" dirty="0">
                <a:solidFill>
                  <a:schemeClr val="tx1">
                    <a:lumMod val="75000"/>
                    <a:lumOff val="25000"/>
                  </a:schemeClr>
                </a:solidFill>
                <a:latin typeface="+mj-lt"/>
              </a:rPr>
              <a:t>Develop &amp; document protocols</a:t>
            </a:r>
          </a:p>
        </p:txBody>
      </p:sp>
      <p:grpSp>
        <p:nvGrpSpPr>
          <p:cNvPr id="84" name="Group 83">
            <a:extLst>
              <a:ext uri="{FF2B5EF4-FFF2-40B4-BE49-F238E27FC236}">
                <a16:creationId xmlns:a16="http://schemas.microsoft.com/office/drawing/2014/main" id="{B7601A57-DC12-117A-E20C-F517FA839076}"/>
              </a:ext>
            </a:extLst>
          </p:cNvPr>
          <p:cNvGrpSpPr/>
          <p:nvPr/>
        </p:nvGrpSpPr>
        <p:grpSpPr>
          <a:xfrm>
            <a:off x="2488154" y="2802046"/>
            <a:ext cx="584948" cy="283141"/>
            <a:chOff x="756172" y="2532646"/>
            <a:chExt cx="3494248" cy="1691373"/>
          </a:xfrm>
        </p:grpSpPr>
        <p:sp>
          <p:nvSpPr>
            <p:cNvPr id="85" name="Freeform: Shape 84">
              <a:extLst>
                <a:ext uri="{FF2B5EF4-FFF2-40B4-BE49-F238E27FC236}">
                  <a16:creationId xmlns:a16="http://schemas.microsoft.com/office/drawing/2014/main" id="{3FA603D6-4F84-3D88-4F53-FC0E121ACDC7}"/>
                </a:ext>
              </a:extLst>
            </p:cNvPr>
            <p:cNvSpPr/>
            <p:nvPr/>
          </p:nvSpPr>
          <p:spPr>
            <a:xfrm>
              <a:off x="756172" y="2532646"/>
              <a:ext cx="3494248" cy="1691373"/>
            </a:xfrm>
            <a:custGeom>
              <a:avLst/>
              <a:gdLst>
                <a:gd name="connsiteX0" fmla="*/ 1747124 w 3494248"/>
                <a:gd name="connsiteY0" fmla="*/ 0 h 1691373"/>
                <a:gd name="connsiteX1" fmla="*/ 3485228 w 3494248"/>
                <a:gd name="connsiteY1" fmla="*/ 399147 h 1691373"/>
                <a:gd name="connsiteX2" fmla="*/ 3493852 w 3494248"/>
                <a:gd name="connsiteY2" fmla="*/ 442610 h 1691373"/>
                <a:gd name="connsiteX3" fmla="*/ 3494248 w 3494248"/>
                <a:gd name="connsiteY3" fmla="*/ 442610 h 1691373"/>
                <a:gd name="connsiteX4" fmla="*/ 3494248 w 3494248"/>
                <a:gd name="connsiteY4" fmla="*/ 444605 h 1691373"/>
                <a:gd name="connsiteX5" fmla="*/ 3494248 w 3494248"/>
                <a:gd name="connsiteY5" fmla="*/ 1246768 h 1691373"/>
                <a:gd name="connsiteX6" fmla="*/ 3494248 w 3494248"/>
                <a:gd name="connsiteY6" fmla="*/ 1265390 h 1691373"/>
                <a:gd name="connsiteX7" fmla="*/ 3490553 w 3494248"/>
                <a:gd name="connsiteY7" fmla="*/ 1265390 h 1691373"/>
                <a:gd name="connsiteX8" fmla="*/ 3485228 w 3494248"/>
                <a:gd name="connsiteY8" fmla="*/ 1292226 h 1691373"/>
                <a:gd name="connsiteX9" fmla="*/ 1747124 w 3494248"/>
                <a:gd name="connsiteY9" fmla="*/ 1691373 h 1691373"/>
                <a:gd name="connsiteX10" fmla="*/ 9020 w 3494248"/>
                <a:gd name="connsiteY10" fmla="*/ 1292226 h 1691373"/>
                <a:gd name="connsiteX11" fmla="*/ 3695 w 3494248"/>
                <a:gd name="connsiteY11" fmla="*/ 1265390 h 1691373"/>
                <a:gd name="connsiteX12" fmla="*/ 0 w 3494248"/>
                <a:gd name="connsiteY12" fmla="*/ 1265390 h 1691373"/>
                <a:gd name="connsiteX13" fmla="*/ 0 w 3494248"/>
                <a:gd name="connsiteY13" fmla="*/ 442610 h 1691373"/>
                <a:gd name="connsiteX14" fmla="*/ 396 w 3494248"/>
                <a:gd name="connsiteY14" fmla="*/ 442610 h 1691373"/>
                <a:gd name="connsiteX15" fmla="*/ 9020 w 3494248"/>
                <a:gd name="connsiteY15" fmla="*/ 399147 h 1691373"/>
                <a:gd name="connsiteX16" fmla="*/ 1747124 w 3494248"/>
                <a:gd name="connsiteY16" fmla="*/ 0 h 1691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494248" h="1691373">
                  <a:moveTo>
                    <a:pt x="1747124" y="0"/>
                  </a:moveTo>
                  <a:cubicBezTo>
                    <a:pt x="2651727" y="0"/>
                    <a:pt x="3395758" y="174952"/>
                    <a:pt x="3485228" y="399147"/>
                  </a:cubicBezTo>
                  <a:lnTo>
                    <a:pt x="3493852" y="442610"/>
                  </a:lnTo>
                  <a:lnTo>
                    <a:pt x="3494248" y="442610"/>
                  </a:lnTo>
                  <a:lnTo>
                    <a:pt x="3494248" y="444605"/>
                  </a:lnTo>
                  <a:lnTo>
                    <a:pt x="3494248" y="1246768"/>
                  </a:lnTo>
                  <a:lnTo>
                    <a:pt x="3494248" y="1265390"/>
                  </a:lnTo>
                  <a:lnTo>
                    <a:pt x="3490553" y="1265390"/>
                  </a:lnTo>
                  <a:lnTo>
                    <a:pt x="3485228" y="1292226"/>
                  </a:lnTo>
                  <a:cubicBezTo>
                    <a:pt x="3395758" y="1516422"/>
                    <a:pt x="2651727" y="1691373"/>
                    <a:pt x="1747124" y="1691373"/>
                  </a:cubicBezTo>
                  <a:cubicBezTo>
                    <a:pt x="842521" y="1691373"/>
                    <a:pt x="98491" y="1516422"/>
                    <a:pt x="9020" y="1292226"/>
                  </a:cubicBezTo>
                  <a:lnTo>
                    <a:pt x="3695" y="1265390"/>
                  </a:lnTo>
                  <a:lnTo>
                    <a:pt x="0" y="1265390"/>
                  </a:lnTo>
                  <a:lnTo>
                    <a:pt x="0" y="442610"/>
                  </a:lnTo>
                  <a:lnTo>
                    <a:pt x="396" y="442610"/>
                  </a:lnTo>
                  <a:lnTo>
                    <a:pt x="9020" y="399147"/>
                  </a:lnTo>
                  <a:cubicBezTo>
                    <a:pt x="98491" y="174952"/>
                    <a:pt x="842521" y="0"/>
                    <a:pt x="1747124" y="0"/>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Oval 85">
              <a:extLst>
                <a:ext uri="{FF2B5EF4-FFF2-40B4-BE49-F238E27FC236}">
                  <a16:creationId xmlns:a16="http://schemas.microsoft.com/office/drawing/2014/main" id="{67E3E6DC-ADC4-86DC-7B4B-C779AF66FD10}"/>
                </a:ext>
              </a:extLst>
            </p:cNvPr>
            <p:cNvSpPr/>
            <p:nvPr/>
          </p:nvSpPr>
          <p:spPr>
            <a:xfrm>
              <a:off x="756172" y="2532646"/>
              <a:ext cx="3494248" cy="889210"/>
            </a:xfrm>
            <a:prstGeom prst="ellipse">
              <a:avLst/>
            </a:prstGeom>
            <a:solidFill>
              <a:schemeClr val="tx1">
                <a:lumMod val="75000"/>
                <a:lumOff val="25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7" name="Oval 86">
              <a:extLst>
                <a:ext uri="{FF2B5EF4-FFF2-40B4-BE49-F238E27FC236}">
                  <a16:creationId xmlns:a16="http://schemas.microsoft.com/office/drawing/2014/main" id="{F86BE07D-4C11-4A1D-0859-4F60CE37B974}"/>
                </a:ext>
              </a:extLst>
            </p:cNvPr>
            <p:cNvSpPr/>
            <p:nvPr/>
          </p:nvSpPr>
          <p:spPr>
            <a:xfrm>
              <a:off x="1308420" y="2725973"/>
              <a:ext cx="2389754" cy="50255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88" name="Straight Connector 87">
            <a:extLst>
              <a:ext uri="{FF2B5EF4-FFF2-40B4-BE49-F238E27FC236}">
                <a16:creationId xmlns:a16="http://schemas.microsoft.com/office/drawing/2014/main" id="{BF9C16D5-C866-21AE-74FF-69206582F05A}"/>
              </a:ext>
            </a:extLst>
          </p:cNvPr>
          <p:cNvCxnSpPr>
            <a:cxnSpLocks/>
          </p:cNvCxnSpPr>
          <p:nvPr/>
        </p:nvCxnSpPr>
        <p:spPr>
          <a:xfrm>
            <a:off x="2780627" y="2364140"/>
            <a:ext cx="0" cy="519403"/>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89" name="Oval 88">
            <a:extLst>
              <a:ext uri="{FF2B5EF4-FFF2-40B4-BE49-F238E27FC236}">
                <a16:creationId xmlns:a16="http://schemas.microsoft.com/office/drawing/2014/main" id="{0FD9651C-DAA5-0EE6-131A-1D29798FEDEC}"/>
              </a:ext>
            </a:extLst>
          </p:cNvPr>
          <p:cNvSpPr/>
          <p:nvPr/>
        </p:nvSpPr>
        <p:spPr>
          <a:xfrm>
            <a:off x="2440642" y="1684169"/>
            <a:ext cx="679972" cy="679971"/>
          </a:xfrm>
          <a:prstGeom prst="ellipse">
            <a:avLst/>
          </a:prstGeom>
          <a:ln>
            <a:no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nvGrpSpPr>
          <p:cNvPr id="90" name="Group 89">
            <a:extLst>
              <a:ext uri="{FF2B5EF4-FFF2-40B4-BE49-F238E27FC236}">
                <a16:creationId xmlns:a16="http://schemas.microsoft.com/office/drawing/2014/main" id="{359E1CF4-7AB3-F95A-DC37-2B08317E4734}"/>
              </a:ext>
            </a:extLst>
          </p:cNvPr>
          <p:cNvGrpSpPr/>
          <p:nvPr/>
        </p:nvGrpSpPr>
        <p:grpSpPr>
          <a:xfrm>
            <a:off x="5441713" y="3102082"/>
            <a:ext cx="584948" cy="283141"/>
            <a:chOff x="756172" y="2532646"/>
            <a:chExt cx="3494248" cy="1691373"/>
          </a:xfrm>
        </p:grpSpPr>
        <p:sp>
          <p:nvSpPr>
            <p:cNvPr id="91" name="Freeform: Shape 90">
              <a:extLst>
                <a:ext uri="{FF2B5EF4-FFF2-40B4-BE49-F238E27FC236}">
                  <a16:creationId xmlns:a16="http://schemas.microsoft.com/office/drawing/2014/main" id="{453537C8-339B-3B79-23B2-E8BB15AB9F07}"/>
                </a:ext>
              </a:extLst>
            </p:cNvPr>
            <p:cNvSpPr/>
            <p:nvPr/>
          </p:nvSpPr>
          <p:spPr>
            <a:xfrm>
              <a:off x="756172" y="2532646"/>
              <a:ext cx="3494248" cy="1691373"/>
            </a:xfrm>
            <a:custGeom>
              <a:avLst/>
              <a:gdLst>
                <a:gd name="connsiteX0" fmla="*/ 1747124 w 3494248"/>
                <a:gd name="connsiteY0" fmla="*/ 0 h 1691373"/>
                <a:gd name="connsiteX1" fmla="*/ 3485228 w 3494248"/>
                <a:gd name="connsiteY1" fmla="*/ 399147 h 1691373"/>
                <a:gd name="connsiteX2" fmla="*/ 3493852 w 3494248"/>
                <a:gd name="connsiteY2" fmla="*/ 442610 h 1691373"/>
                <a:gd name="connsiteX3" fmla="*/ 3494248 w 3494248"/>
                <a:gd name="connsiteY3" fmla="*/ 442610 h 1691373"/>
                <a:gd name="connsiteX4" fmla="*/ 3494248 w 3494248"/>
                <a:gd name="connsiteY4" fmla="*/ 444605 h 1691373"/>
                <a:gd name="connsiteX5" fmla="*/ 3494248 w 3494248"/>
                <a:gd name="connsiteY5" fmla="*/ 1246768 h 1691373"/>
                <a:gd name="connsiteX6" fmla="*/ 3494248 w 3494248"/>
                <a:gd name="connsiteY6" fmla="*/ 1265390 h 1691373"/>
                <a:gd name="connsiteX7" fmla="*/ 3490553 w 3494248"/>
                <a:gd name="connsiteY7" fmla="*/ 1265390 h 1691373"/>
                <a:gd name="connsiteX8" fmla="*/ 3485228 w 3494248"/>
                <a:gd name="connsiteY8" fmla="*/ 1292226 h 1691373"/>
                <a:gd name="connsiteX9" fmla="*/ 1747124 w 3494248"/>
                <a:gd name="connsiteY9" fmla="*/ 1691373 h 1691373"/>
                <a:gd name="connsiteX10" fmla="*/ 9020 w 3494248"/>
                <a:gd name="connsiteY10" fmla="*/ 1292226 h 1691373"/>
                <a:gd name="connsiteX11" fmla="*/ 3695 w 3494248"/>
                <a:gd name="connsiteY11" fmla="*/ 1265390 h 1691373"/>
                <a:gd name="connsiteX12" fmla="*/ 0 w 3494248"/>
                <a:gd name="connsiteY12" fmla="*/ 1265390 h 1691373"/>
                <a:gd name="connsiteX13" fmla="*/ 0 w 3494248"/>
                <a:gd name="connsiteY13" fmla="*/ 442610 h 1691373"/>
                <a:gd name="connsiteX14" fmla="*/ 396 w 3494248"/>
                <a:gd name="connsiteY14" fmla="*/ 442610 h 1691373"/>
                <a:gd name="connsiteX15" fmla="*/ 9020 w 3494248"/>
                <a:gd name="connsiteY15" fmla="*/ 399147 h 1691373"/>
                <a:gd name="connsiteX16" fmla="*/ 1747124 w 3494248"/>
                <a:gd name="connsiteY16" fmla="*/ 0 h 1691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494248" h="1691373">
                  <a:moveTo>
                    <a:pt x="1747124" y="0"/>
                  </a:moveTo>
                  <a:cubicBezTo>
                    <a:pt x="2651727" y="0"/>
                    <a:pt x="3395758" y="174952"/>
                    <a:pt x="3485228" y="399147"/>
                  </a:cubicBezTo>
                  <a:lnTo>
                    <a:pt x="3493852" y="442610"/>
                  </a:lnTo>
                  <a:lnTo>
                    <a:pt x="3494248" y="442610"/>
                  </a:lnTo>
                  <a:lnTo>
                    <a:pt x="3494248" y="444605"/>
                  </a:lnTo>
                  <a:lnTo>
                    <a:pt x="3494248" y="1246768"/>
                  </a:lnTo>
                  <a:lnTo>
                    <a:pt x="3494248" y="1265390"/>
                  </a:lnTo>
                  <a:lnTo>
                    <a:pt x="3490553" y="1265390"/>
                  </a:lnTo>
                  <a:lnTo>
                    <a:pt x="3485228" y="1292226"/>
                  </a:lnTo>
                  <a:cubicBezTo>
                    <a:pt x="3395758" y="1516422"/>
                    <a:pt x="2651727" y="1691373"/>
                    <a:pt x="1747124" y="1691373"/>
                  </a:cubicBezTo>
                  <a:cubicBezTo>
                    <a:pt x="842521" y="1691373"/>
                    <a:pt x="98491" y="1516422"/>
                    <a:pt x="9020" y="1292226"/>
                  </a:cubicBezTo>
                  <a:lnTo>
                    <a:pt x="3695" y="1265390"/>
                  </a:lnTo>
                  <a:lnTo>
                    <a:pt x="0" y="1265390"/>
                  </a:lnTo>
                  <a:lnTo>
                    <a:pt x="0" y="442610"/>
                  </a:lnTo>
                  <a:lnTo>
                    <a:pt x="396" y="442610"/>
                  </a:lnTo>
                  <a:lnTo>
                    <a:pt x="9020" y="399147"/>
                  </a:lnTo>
                  <a:cubicBezTo>
                    <a:pt x="98491" y="174952"/>
                    <a:pt x="842521" y="0"/>
                    <a:pt x="1747124"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2" name="Oval 91">
              <a:extLst>
                <a:ext uri="{FF2B5EF4-FFF2-40B4-BE49-F238E27FC236}">
                  <a16:creationId xmlns:a16="http://schemas.microsoft.com/office/drawing/2014/main" id="{EAF01861-0D1A-7C6A-B282-D8FA4C6CD97D}"/>
                </a:ext>
              </a:extLst>
            </p:cNvPr>
            <p:cNvSpPr/>
            <p:nvPr/>
          </p:nvSpPr>
          <p:spPr>
            <a:xfrm>
              <a:off x="756172" y="2532646"/>
              <a:ext cx="3494248" cy="889210"/>
            </a:xfrm>
            <a:prstGeom prst="ellipse">
              <a:avLst/>
            </a:prstGeom>
            <a:solidFill>
              <a:schemeClr val="tx1">
                <a:lumMod val="75000"/>
                <a:lumOff val="25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3" name="Oval 92">
              <a:extLst>
                <a:ext uri="{FF2B5EF4-FFF2-40B4-BE49-F238E27FC236}">
                  <a16:creationId xmlns:a16="http://schemas.microsoft.com/office/drawing/2014/main" id="{7DAC55A0-644E-37B4-CB8F-D45BFC6E63B2}"/>
                </a:ext>
              </a:extLst>
            </p:cNvPr>
            <p:cNvSpPr/>
            <p:nvPr/>
          </p:nvSpPr>
          <p:spPr>
            <a:xfrm>
              <a:off x="1308420" y="2725973"/>
              <a:ext cx="2389754" cy="50255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94" name="Straight Connector 93">
            <a:extLst>
              <a:ext uri="{FF2B5EF4-FFF2-40B4-BE49-F238E27FC236}">
                <a16:creationId xmlns:a16="http://schemas.microsoft.com/office/drawing/2014/main" id="{D7DA8C02-5E56-8759-4F8F-8C5B29633396}"/>
              </a:ext>
            </a:extLst>
          </p:cNvPr>
          <p:cNvCxnSpPr>
            <a:cxnSpLocks/>
          </p:cNvCxnSpPr>
          <p:nvPr/>
        </p:nvCxnSpPr>
        <p:spPr>
          <a:xfrm>
            <a:off x="5731945" y="2663432"/>
            <a:ext cx="0" cy="517453"/>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
        <p:nvSpPr>
          <p:cNvPr id="95" name="Oval 94">
            <a:extLst>
              <a:ext uri="{FF2B5EF4-FFF2-40B4-BE49-F238E27FC236}">
                <a16:creationId xmlns:a16="http://schemas.microsoft.com/office/drawing/2014/main" id="{264682E4-98AE-A428-5A68-725FC0419C2F}"/>
              </a:ext>
            </a:extLst>
          </p:cNvPr>
          <p:cNvSpPr/>
          <p:nvPr/>
        </p:nvSpPr>
        <p:spPr>
          <a:xfrm>
            <a:off x="5391959" y="1983461"/>
            <a:ext cx="679972" cy="679971"/>
          </a:xfrm>
          <a:prstGeom prst="ellipse">
            <a:avLst/>
          </a:prstGeom>
          <a:solidFill>
            <a:schemeClr val="accent2"/>
          </a:solidFill>
          <a:ln>
            <a:no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nvGrpSpPr>
          <p:cNvPr id="96" name="Group 95">
            <a:extLst>
              <a:ext uri="{FF2B5EF4-FFF2-40B4-BE49-F238E27FC236}">
                <a16:creationId xmlns:a16="http://schemas.microsoft.com/office/drawing/2014/main" id="{25343814-FD40-5F52-C680-360BFBE7A7EB}"/>
              </a:ext>
            </a:extLst>
          </p:cNvPr>
          <p:cNvGrpSpPr/>
          <p:nvPr/>
        </p:nvGrpSpPr>
        <p:grpSpPr>
          <a:xfrm>
            <a:off x="5562900" y="2152845"/>
            <a:ext cx="348811" cy="346112"/>
            <a:chOff x="2346325" y="4479925"/>
            <a:chExt cx="615951" cy="611188"/>
          </a:xfrm>
          <a:solidFill>
            <a:schemeClr val="bg1"/>
          </a:solidFill>
        </p:grpSpPr>
        <p:sp>
          <p:nvSpPr>
            <p:cNvPr id="97" name="Freeform 5">
              <a:extLst>
                <a:ext uri="{FF2B5EF4-FFF2-40B4-BE49-F238E27FC236}">
                  <a16:creationId xmlns:a16="http://schemas.microsoft.com/office/drawing/2014/main" id="{B22D19AF-027D-B1AE-30F4-C596F58DB501}"/>
                </a:ext>
              </a:extLst>
            </p:cNvPr>
            <p:cNvSpPr>
              <a:spLocks noEditPoints="1"/>
            </p:cNvSpPr>
            <p:nvPr/>
          </p:nvSpPr>
          <p:spPr bwMode="auto">
            <a:xfrm>
              <a:off x="2346325" y="4479925"/>
              <a:ext cx="615951" cy="611188"/>
            </a:xfrm>
            <a:custGeom>
              <a:avLst/>
              <a:gdLst>
                <a:gd name="T0" fmla="*/ 5845 w 6051"/>
                <a:gd name="T1" fmla="*/ 1888 h 6000"/>
                <a:gd name="T2" fmla="*/ 5099 w 6051"/>
                <a:gd name="T3" fmla="*/ 1888 h 6000"/>
                <a:gd name="T4" fmla="*/ 4571 w 6051"/>
                <a:gd name="T5" fmla="*/ 2418 h 6000"/>
                <a:gd name="T6" fmla="*/ 4571 w 6051"/>
                <a:gd name="T7" fmla="*/ 1025 h 6000"/>
                <a:gd name="T8" fmla="*/ 4416 w 6051"/>
                <a:gd name="T9" fmla="*/ 652 h 6000"/>
                <a:gd name="T10" fmla="*/ 3919 w 6051"/>
                <a:gd name="T11" fmla="*/ 154 h 6000"/>
                <a:gd name="T12" fmla="*/ 3546 w 6051"/>
                <a:gd name="T13" fmla="*/ 0 h 6000"/>
                <a:gd name="T14" fmla="*/ 528 w 6051"/>
                <a:gd name="T15" fmla="*/ 0 h 6000"/>
                <a:gd name="T16" fmla="*/ 0 w 6051"/>
                <a:gd name="T17" fmla="*/ 527 h 6000"/>
                <a:gd name="T18" fmla="*/ 0 w 6051"/>
                <a:gd name="T19" fmla="*/ 5473 h 6000"/>
                <a:gd name="T20" fmla="*/ 528 w 6051"/>
                <a:gd name="T21" fmla="*/ 6000 h 6000"/>
                <a:gd name="T22" fmla="*/ 4043 w 6051"/>
                <a:gd name="T23" fmla="*/ 6000 h 6000"/>
                <a:gd name="T24" fmla="*/ 4571 w 6051"/>
                <a:gd name="T25" fmla="*/ 5473 h 6000"/>
                <a:gd name="T26" fmla="*/ 4571 w 6051"/>
                <a:gd name="T27" fmla="*/ 3910 h 6000"/>
                <a:gd name="T28" fmla="*/ 5845 w 6051"/>
                <a:gd name="T29" fmla="*/ 2634 h 6000"/>
                <a:gd name="T30" fmla="*/ 5845 w 6051"/>
                <a:gd name="T31" fmla="*/ 1888 h 6000"/>
                <a:gd name="T32" fmla="*/ 3516 w 6051"/>
                <a:gd name="T33" fmla="*/ 352 h 6000"/>
                <a:gd name="T34" fmla="*/ 3670 w 6051"/>
                <a:gd name="T35" fmla="*/ 403 h 6000"/>
                <a:gd name="T36" fmla="*/ 4167 w 6051"/>
                <a:gd name="T37" fmla="*/ 900 h 6000"/>
                <a:gd name="T38" fmla="*/ 4219 w 6051"/>
                <a:gd name="T39" fmla="*/ 1055 h 6000"/>
                <a:gd name="T40" fmla="*/ 3516 w 6051"/>
                <a:gd name="T41" fmla="*/ 1055 h 6000"/>
                <a:gd name="T42" fmla="*/ 3516 w 6051"/>
                <a:gd name="T43" fmla="*/ 352 h 6000"/>
                <a:gd name="T44" fmla="*/ 4219 w 6051"/>
                <a:gd name="T45" fmla="*/ 5473 h 6000"/>
                <a:gd name="T46" fmla="*/ 4043 w 6051"/>
                <a:gd name="T47" fmla="*/ 5648 h 6000"/>
                <a:gd name="T48" fmla="*/ 528 w 6051"/>
                <a:gd name="T49" fmla="*/ 5648 h 6000"/>
                <a:gd name="T50" fmla="*/ 352 w 6051"/>
                <a:gd name="T51" fmla="*/ 5473 h 6000"/>
                <a:gd name="T52" fmla="*/ 352 w 6051"/>
                <a:gd name="T53" fmla="*/ 527 h 6000"/>
                <a:gd name="T54" fmla="*/ 528 w 6051"/>
                <a:gd name="T55" fmla="*/ 352 h 6000"/>
                <a:gd name="T56" fmla="*/ 3164 w 6051"/>
                <a:gd name="T57" fmla="*/ 352 h 6000"/>
                <a:gd name="T58" fmla="*/ 3164 w 6051"/>
                <a:gd name="T59" fmla="*/ 1230 h 6000"/>
                <a:gd name="T60" fmla="*/ 3340 w 6051"/>
                <a:gd name="T61" fmla="*/ 1406 h 6000"/>
                <a:gd name="T62" fmla="*/ 4219 w 6051"/>
                <a:gd name="T63" fmla="*/ 1406 h 6000"/>
                <a:gd name="T64" fmla="*/ 4219 w 6051"/>
                <a:gd name="T65" fmla="*/ 2769 h 6000"/>
                <a:gd name="T66" fmla="*/ 3700 w 6051"/>
                <a:gd name="T67" fmla="*/ 3288 h 6000"/>
                <a:gd name="T68" fmla="*/ 3452 w 6051"/>
                <a:gd name="T69" fmla="*/ 3537 h 6000"/>
                <a:gd name="T70" fmla="*/ 3409 w 6051"/>
                <a:gd name="T71" fmla="*/ 3606 h 6000"/>
                <a:gd name="T72" fmla="*/ 3161 w 6051"/>
                <a:gd name="T73" fmla="*/ 4351 h 6000"/>
                <a:gd name="T74" fmla="*/ 3203 w 6051"/>
                <a:gd name="T75" fmla="*/ 4531 h 6000"/>
                <a:gd name="T76" fmla="*/ 3383 w 6051"/>
                <a:gd name="T77" fmla="*/ 4574 h 6000"/>
                <a:gd name="T78" fmla="*/ 4129 w 6051"/>
                <a:gd name="T79" fmla="*/ 4325 h 6000"/>
                <a:gd name="T80" fmla="*/ 4198 w 6051"/>
                <a:gd name="T81" fmla="*/ 4283 h 6000"/>
                <a:gd name="T82" fmla="*/ 4219 w 6051"/>
                <a:gd name="T83" fmla="*/ 4261 h 6000"/>
                <a:gd name="T84" fmla="*/ 4219 w 6051"/>
                <a:gd name="T85" fmla="*/ 5473 h 6000"/>
                <a:gd name="T86" fmla="*/ 3825 w 6051"/>
                <a:gd name="T87" fmla="*/ 3661 h 6000"/>
                <a:gd name="T88" fmla="*/ 4073 w 6051"/>
                <a:gd name="T89" fmla="*/ 3910 h 6000"/>
                <a:gd name="T90" fmla="*/ 3978 w 6051"/>
                <a:gd name="T91" fmla="*/ 4005 h 6000"/>
                <a:gd name="T92" fmla="*/ 3605 w 6051"/>
                <a:gd name="T93" fmla="*/ 4129 h 6000"/>
                <a:gd name="T94" fmla="*/ 3730 w 6051"/>
                <a:gd name="T95" fmla="*/ 3756 h 6000"/>
                <a:gd name="T96" fmla="*/ 3825 w 6051"/>
                <a:gd name="T97" fmla="*/ 3661 h 6000"/>
                <a:gd name="T98" fmla="*/ 4322 w 6051"/>
                <a:gd name="T99" fmla="*/ 3661 h 6000"/>
                <a:gd name="T100" fmla="*/ 4073 w 6051"/>
                <a:gd name="T101" fmla="*/ 3413 h 6000"/>
                <a:gd name="T102" fmla="*/ 4918 w 6051"/>
                <a:gd name="T103" fmla="*/ 2567 h 6000"/>
                <a:gd name="T104" fmla="*/ 5167 w 6051"/>
                <a:gd name="T105" fmla="*/ 2815 h 6000"/>
                <a:gd name="T106" fmla="*/ 4322 w 6051"/>
                <a:gd name="T107" fmla="*/ 3661 h 6000"/>
                <a:gd name="T108" fmla="*/ 5597 w 6051"/>
                <a:gd name="T109" fmla="*/ 2385 h 6000"/>
                <a:gd name="T110" fmla="*/ 5415 w 6051"/>
                <a:gd name="T111" fmla="*/ 2567 h 6000"/>
                <a:gd name="T112" fmla="*/ 5167 w 6051"/>
                <a:gd name="T113" fmla="*/ 2318 h 6000"/>
                <a:gd name="T114" fmla="*/ 5348 w 6051"/>
                <a:gd name="T115" fmla="*/ 2137 h 6000"/>
                <a:gd name="T116" fmla="*/ 5597 w 6051"/>
                <a:gd name="T117" fmla="*/ 2137 h 6000"/>
                <a:gd name="T118" fmla="*/ 5597 w 6051"/>
                <a:gd name="T119" fmla="*/ 2385 h 60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6051" h="6000">
                  <a:moveTo>
                    <a:pt x="5845" y="1888"/>
                  </a:moveTo>
                  <a:cubicBezTo>
                    <a:pt x="5640" y="1683"/>
                    <a:pt x="5305" y="1683"/>
                    <a:pt x="5099" y="1888"/>
                  </a:cubicBezTo>
                  <a:cubicBezTo>
                    <a:pt x="5036" y="1952"/>
                    <a:pt x="4632" y="2356"/>
                    <a:pt x="4571" y="2418"/>
                  </a:cubicBezTo>
                  <a:cubicBezTo>
                    <a:pt x="4571" y="1025"/>
                    <a:pt x="4571" y="1025"/>
                    <a:pt x="4571" y="1025"/>
                  </a:cubicBezTo>
                  <a:cubicBezTo>
                    <a:pt x="4571" y="884"/>
                    <a:pt x="4516" y="751"/>
                    <a:pt x="4416" y="652"/>
                  </a:cubicBezTo>
                  <a:cubicBezTo>
                    <a:pt x="3919" y="154"/>
                    <a:pt x="3919" y="154"/>
                    <a:pt x="3919" y="154"/>
                  </a:cubicBezTo>
                  <a:cubicBezTo>
                    <a:pt x="3819" y="55"/>
                    <a:pt x="3687" y="0"/>
                    <a:pt x="3546" y="0"/>
                  </a:cubicBezTo>
                  <a:cubicBezTo>
                    <a:pt x="528" y="0"/>
                    <a:pt x="528" y="0"/>
                    <a:pt x="528" y="0"/>
                  </a:cubicBezTo>
                  <a:cubicBezTo>
                    <a:pt x="237" y="0"/>
                    <a:pt x="0" y="237"/>
                    <a:pt x="0" y="527"/>
                  </a:cubicBezTo>
                  <a:cubicBezTo>
                    <a:pt x="0" y="5473"/>
                    <a:pt x="0" y="5473"/>
                    <a:pt x="0" y="5473"/>
                  </a:cubicBezTo>
                  <a:cubicBezTo>
                    <a:pt x="0" y="5763"/>
                    <a:pt x="237" y="6000"/>
                    <a:pt x="528" y="6000"/>
                  </a:cubicBezTo>
                  <a:cubicBezTo>
                    <a:pt x="4043" y="6000"/>
                    <a:pt x="4043" y="6000"/>
                    <a:pt x="4043" y="6000"/>
                  </a:cubicBezTo>
                  <a:cubicBezTo>
                    <a:pt x="4334" y="6000"/>
                    <a:pt x="4571" y="5763"/>
                    <a:pt x="4571" y="5473"/>
                  </a:cubicBezTo>
                  <a:cubicBezTo>
                    <a:pt x="4571" y="3910"/>
                    <a:pt x="4571" y="3910"/>
                    <a:pt x="4571" y="3910"/>
                  </a:cubicBezTo>
                  <a:cubicBezTo>
                    <a:pt x="5845" y="2634"/>
                    <a:pt x="5845" y="2634"/>
                    <a:pt x="5845" y="2634"/>
                  </a:cubicBezTo>
                  <a:cubicBezTo>
                    <a:pt x="6051" y="2428"/>
                    <a:pt x="6051" y="2094"/>
                    <a:pt x="5845" y="1888"/>
                  </a:cubicBezTo>
                  <a:close/>
                  <a:moveTo>
                    <a:pt x="3516" y="352"/>
                  </a:moveTo>
                  <a:cubicBezTo>
                    <a:pt x="3549" y="352"/>
                    <a:pt x="3613" y="346"/>
                    <a:pt x="3670" y="403"/>
                  </a:cubicBezTo>
                  <a:cubicBezTo>
                    <a:pt x="4167" y="900"/>
                    <a:pt x="4167" y="900"/>
                    <a:pt x="4167" y="900"/>
                  </a:cubicBezTo>
                  <a:cubicBezTo>
                    <a:pt x="4223" y="956"/>
                    <a:pt x="4219" y="1017"/>
                    <a:pt x="4219" y="1055"/>
                  </a:cubicBezTo>
                  <a:cubicBezTo>
                    <a:pt x="3516" y="1055"/>
                    <a:pt x="3516" y="1055"/>
                    <a:pt x="3516" y="1055"/>
                  </a:cubicBezTo>
                  <a:lnTo>
                    <a:pt x="3516" y="352"/>
                  </a:lnTo>
                  <a:close/>
                  <a:moveTo>
                    <a:pt x="4219" y="5473"/>
                  </a:moveTo>
                  <a:cubicBezTo>
                    <a:pt x="4219" y="5570"/>
                    <a:pt x="4140" y="5648"/>
                    <a:pt x="4043" y="5648"/>
                  </a:cubicBezTo>
                  <a:cubicBezTo>
                    <a:pt x="528" y="5648"/>
                    <a:pt x="528" y="5648"/>
                    <a:pt x="528" y="5648"/>
                  </a:cubicBezTo>
                  <a:cubicBezTo>
                    <a:pt x="431" y="5648"/>
                    <a:pt x="352" y="5570"/>
                    <a:pt x="352" y="5473"/>
                  </a:cubicBezTo>
                  <a:cubicBezTo>
                    <a:pt x="352" y="527"/>
                    <a:pt x="352" y="527"/>
                    <a:pt x="352" y="527"/>
                  </a:cubicBezTo>
                  <a:cubicBezTo>
                    <a:pt x="352" y="430"/>
                    <a:pt x="431" y="352"/>
                    <a:pt x="528" y="352"/>
                  </a:cubicBezTo>
                  <a:cubicBezTo>
                    <a:pt x="3164" y="352"/>
                    <a:pt x="3164" y="352"/>
                    <a:pt x="3164" y="352"/>
                  </a:cubicBezTo>
                  <a:cubicBezTo>
                    <a:pt x="3164" y="1230"/>
                    <a:pt x="3164" y="1230"/>
                    <a:pt x="3164" y="1230"/>
                  </a:cubicBezTo>
                  <a:cubicBezTo>
                    <a:pt x="3164" y="1328"/>
                    <a:pt x="3243" y="1406"/>
                    <a:pt x="3340" y="1406"/>
                  </a:cubicBezTo>
                  <a:cubicBezTo>
                    <a:pt x="4219" y="1406"/>
                    <a:pt x="4219" y="1406"/>
                    <a:pt x="4219" y="1406"/>
                  </a:cubicBezTo>
                  <a:cubicBezTo>
                    <a:pt x="4219" y="2769"/>
                    <a:pt x="4219" y="2769"/>
                    <a:pt x="4219" y="2769"/>
                  </a:cubicBezTo>
                  <a:cubicBezTo>
                    <a:pt x="4219" y="2769"/>
                    <a:pt x="3700" y="3288"/>
                    <a:pt x="3700" y="3288"/>
                  </a:cubicBezTo>
                  <a:cubicBezTo>
                    <a:pt x="3452" y="3537"/>
                    <a:pt x="3452" y="3537"/>
                    <a:pt x="3452" y="3537"/>
                  </a:cubicBezTo>
                  <a:cubicBezTo>
                    <a:pt x="3433" y="3556"/>
                    <a:pt x="3418" y="3580"/>
                    <a:pt x="3409" y="3606"/>
                  </a:cubicBezTo>
                  <a:cubicBezTo>
                    <a:pt x="3161" y="4351"/>
                    <a:pt x="3161" y="4351"/>
                    <a:pt x="3161" y="4351"/>
                  </a:cubicBezTo>
                  <a:cubicBezTo>
                    <a:pt x="3140" y="4415"/>
                    <a:pt x="3156" y="4484"/>
                    <a:pt x="3203" y="4531"/>
                  </a:cubicBezTo>
                  <a:cubicBezTo>
                    <a:pt x="3250" y="4578"/>
                    <a:pt x="3320" y="4595"/>
                    <a:pt x="3383" y="4574"/>
                  </a:cubicBezTo>
                  <a:cubicBezTo>
                    <a:pt x="4129" y="4325"/>
                    <a:pt x="4129" y="4325"/>
                    <a:pt x="4129" y="4325"/>
                  </a:cubicBezTo>
                  <a:cubicBezTo>
                    <a:pt x="4155" y="4317"/>
                    <a:pt x="4178" y="4302"/>
                    <a:pt x="4198" y="4283"/>
                  </a:cubicBezTo>
                  <a:cubicBezTo>
                    <a:pt x="4219" y="4261"/>
                    <a:pt x="4219" y="4261"/>
                    <a:pt x="4219" y="4261"/>
                  </a:cubicBezTo>
                  <a:cubicBezTo>
                    <a:pt x="4219" y="5473"/>
                    <a:pt x="4219" y="5473"/>
                    <a:pt x="4219" y="5473"/>
                  </a:cubicBezTo>
                  <a:close/>
                  <a:moveTo>
                    <a:pt x="3825" y="3661"/>
                  </a:moveTo>
                  <a:cubicBezTo>
                    <a:pt x="4073" y="3910"/>
                    <a:pt x="4073" y="3910"/>
                    <a:pt x="4073" y="3910"/>
                  </a:cubicBezTo>
                  <a:cubicBezTo>
                    <a:pt x="3978" y="4005"/>
                    <a:pt x="3978" y="4005"/>
                    <a:pt x="3978" y="4005"/>
                  </a:cubicBezTo>
                  <a:cubicBezTo>
                    <a:pt x="3605" y="4129"/>
                    <a:pt x="3605" y="4129"/>
                    <a:pt x="3605" y="4129"/>
                  </a:cubicBezTo>
                  <a:cubicBezTo>
                    <a:pt x="3730" y="3756"/>
                    <a:pt x="3730" y="3756"/>
                    <a:pt x="3730" y="3756"/>
                  </a:cubicBezTo>
                  <a:lnTo>
                    <a:pt x="3825" y="3661"/>
                  </a:lnTo>
                  <a:close/>
                  <a:moveTo>
                    <a:pt x="4322" y="3661"/>
                  </a:moveTo>
                  <a:cubicBezTo>
                    <a:pt x="4073" y="3413"/>
                    <a:pt x="4073" y="3413"/>
                    <a:pt x="4073" y="3413"/>
                  </a:cubicBezTo>
                  <a:cubicBezTo>
                    <a:pt x="4206" y="3280"/>
                    <a:pt x="4794" y="2692"/>
                    <a:pt x="4918" y="2567"/>
                  </a:cubicBezTo>
                  <a:cubicBezTo>
                    <a:pt x="5167" y="2815"/>
                    <a:pt x="5167" y="2815"/>
                    <a:pt x="5167" y="2815"/>
                  </a:cubicBezTo>
                  <a:lnTo>
                    <a:pt x="4322" y="3661"/>
                  </a:lnTo>
                  <a:close/>
                  <a:moveTo>
                    <a:pt x="5597" y="2385"/>
                  </a:moveTo>
                  <a:cubicBezTo>
                    <a:pt x="5415" y="2567"/>
                    <a:pt x="5415" y="2567"/>
                    <a:pt x="5415" y="2567"/>
                  </a:cubicBezTo>
                  <a:cubicBezTo>
                    <a:pt x="5167" y="2318"/>
                    <a:pt x="5167" y="2318"/>
                    <a:pt x="5167" y="2318"/>
                  </a:cubicBezTo>
                  <a:cubicBezTo>
                    <a:pt x="5348" y="2137"/>
                    <a:pt x="5348" y="2137"/>
                    <a:pt x="5348" y="2137"/>
                  </a:cubicBezTo>
                  <a:cubicBezTo>
                    <a:pt x="5417" y="2068"/>
                    <a:pt x="5528" y="2068"/>
                    <a:pt x="5597" y="2137"/>
                  </a:cubicBezTo>
                  <a:cubicBezTo>
                    <a:pt x="5665" y="2205"/>
                    <a:pt x="5666" y="2316"/>
                    <a:pt x="5597" y="238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8" name="Freeform 6">
              <a:extLst>
                <a:ext uri="{FF2B5EF4-FFF2-40B4-BE49-F238E27FC236}">
                  <a16:creationId xmlns:a16="http://schemas.microsoft.com/office/drawing/2014/main" id="{E0EB6C09-7898-6BA5-3106-1730CE3DF744}"/>
                </a:ext>
              </a:extLst>
            </p:cNvPr>
            <p:cNvSpPr>
              <a:spLocks/>
            </p:cNvSpPr>
            <p:nvPr/>
          </p:nvSpPr>
          <p:spPr bwMode="auto">
            <a:xfrm>
              <a:off x="2417763" y="4659313"/>
              <a:ext cx="287338" cy="34925"/>
            </a:xfrm>
            <a:custGeom>
              <a:avLst/>
              <a:gdLst>
                <a:gd name="T0" fmla="*/ 2637 w 2813"/>
                <a:gd name="T1" fmla="*/ 0 h 351"/>
                <a:gd name="T2" fmla="*/ 176 w 2813"/>
                <a:gd name="T3" fmla="*/ 0 h 351"/>
                <a:gd name="T4" fmla="*/ 0 w 2813"/>
                <a:gd name="T5" fmla="*/ 176 h 351"/>
                <a:gd name="T6" fmla="*/ 176 w 2813"/>
                <a:gd name="T7" fmla="*/ 351 h 351"/>
                <a:gd name="T8" fmla="*/ 2637 w 2813"/>
                <a:gd name="T9" fmla="*/ 351 h 351"/>
                <a:gd name="T10" fmla="*/ 2813 w 2813"/>
                <a:gd name="T11" fmla="*/ 176 h 351"/>
                <a:gd name="T12" fmla="*/ 2637 w 2813"/>
                <a:gd name="T13" fmla="*/ 0 h 351"/>
              </a:gdLst>
              <a:ahLst/>
              <a:cxnLst>
                <a:cxn ang="0">
                  <a:pos x="T0" y="T1"/>
                </a:cxn>
                <a:cxn ang="0">
                  <a:pos x="T2" y="T3"/>
                </a:cxn>
                <a:cxn ang="0">
                  <a:pos x="T4" y="T5"/>
                </a:cxn>
                <a:cxn ang="0">
                  <a:pos x="T6" y="T7"/>
                </a:cxn>
                <a:cxn ang="0">
                  <a:pos x="T8" y="T9"/>
                </a:cxn>
                <a:cxn ang="0">
                  <a:pos x="T10" y="T11"/>
                </a:cxn>
                <a:cxn ang="0">
                  <a:pos x="T12" y="T13"/>
                </a:cxn>
              </a:cxnLst>
              <a:rect l="0" t="0" r="r" b="b"/>
              <a:pathLst>
                <a:path w="2813" h="351">
                  <a:moveTo>
                    <a:pt x="2637" y="0"/>
                  </a:moveTo>
                  <a:cubicBezTo>
                    <a:pt x="176" y="0"/>
                    <a:pt x="176" y="0"/>
                    <a:pt x="176" y="0"/>
                  </a:cubicBezTo>
                  <a:cubicBezTo>
                    <a:pt x="79" y="0"/>
                    <a:pt x="0" y="79"/>
                    <a:pt x="0" y="176"/>
                  </a:cubicBezTo>
                  <a:cubicBezTo>
                    <a:pt x="0" y="273"/>
                    <a:pt x="79" y="351"/>
                    <a:pt x="176" y="351"/>
                  </a:cubicBezTo>
                  <a:cubicBezTo>
                    <a:pt x="2637" y="351"/>
                    <a:pt x="2637" y="351"/>
                    <a:pt x="2637" y="351"/>
                  </a:cubicBezTo>
                  <a:cubicBezTo>
                    <a:pt x="2734" y="351"/>
                    <a:pt x="2813" y="273"/>
                    <a:pt x="2813" y="176"/>
                  </a:cubicBezTo>
                  <a:cubicBezTo>
                    <a:pt x="2813" y="79"/>
                    <a:pt x="2734" y="0"/>
                    <a:pt x="263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9" name="Freeform 7">
              <a:extLst>
                <a:ext uri="{FF2B5EF4-FFF2-40B4-BE49-F238E27FC236}">
                  <a16:creationId xmlns:a16="http://schemas.microsoft.com/office/drawing/2014/main" id="{2C5AE672-B774-3968-2F68-78E8488E97A9}"/>
                </a:ext>
              </a:extLst>
            </p:cNvPr>
            <p:cNvSpPr>
              <a:spLocks/>
            </p:cNvSpPr>
            <p:nvPr/>
          </p:nvSpPr>
          <p:spPr bwMode="auto">
            <a:xfrm>
              <a:off x="2417763" y="4730750"/>
              <a:ext cx="215900" cy="36513"/>
            </a:xfrm>
            <a:custGeom>
              <a:avLst/>
              <a:gdLst>
                <a:gd name="T0" fmla="*/ 1934 w 2110"/>
                <a:gd name="T1" fmla="*/ 0 h 351"/>
                <a:gd name="T2" fmla="*/ 176 w 2110"/>
                <a:gd name="T3" fmla="*/ 0 h 351"/>
                <a:gd name="T4" fmla="*/ 0 w 2110"/>
                <a:gd name="T5" fmla="*/ 176 h 351"/>
                <a:gd name="T6" fmla="*/ 176 w 2110"/>
                <a:gd name="T7" fmla="*/ 351 h 351"/>
                <a:gd name="T8" fmla="*/ 1934 w 2110"/>
                <a:gd name="T9" fmla="*/ 351 h 351"/>
                <a:gd name="T10" fmla="*/ 2110 w 2110"/>
                <a:gd name="T11" fmla="*/ 176 h 351"/>
                <a:gd name="T12" fmla="*/ 1934 w 2110"/>
                <a:gd name="T13" fmla="*/ 0 h 351"/>
              </a:gdLst>
              <a:ahLst/>
              <a:cxnLst>
                <a:cxn ang="0">
                  <a:pos x="T0" y="T1"/>
                </a:cxn>
                <a:cxn ang="0">
                  <a:pos x="T2" y="T3"/>
                </a:cxn>
                <a:cxn ang="0">
                  <a:pos x="T4" y="T5"/>
                </a:cxn>
                <a:cxn ang="0">
                  <a:pos x="T6" y="T7"/>
                </a:cxn>
                <a:cxn ang="0">
                  <a:pos x="T8" y="T9"/>
                </a:cxn>
                <a:cxn ang="0">
                  <a:pos x="T10" y="T11"/>
                </a:cxn>
                <a:cxn ang="0">
                  <a:pos x="T12" y="T13"/>
                </a:cxn>
              </a:cxnLst>
              <a:rect l="0" t="0" r="r" b="b"/>
              <a:pathLst>
                <a:path w="2110" h="351">
                  <a:moveTo>
                    <a:pt x="1934" y="0"/>
                  </a:moveTo>
                  <a:cubicBezTo>
                    <a:pt x="176" y="0"/>
                    <a:pt x="176" y="0"/>
                    <a:pt x="176" y="0"/>
                  </a:cubicBezTo>
                  <a:cubicBezTo>
                    <a:pt x="79" y="0"/>
                    <a:pt x="0" y="79"/>
                    <a:pt x="0" y="176"/>
                  </a:cubicBezTo>
                  <a:cubicBezTo>
                    <a:pt x="0" y="273"/>
                    <a:pt x="79" y="351"/>
                    <a:pt x="176" y="351"/>
                  </a:cubicBezTo>
                  <a:cubicBezTo>
                    <a:pt x="1934" y="351"/>
                    <a:pt x="1934" y="351"/>
                    <a:pt x="1934" y="351"/>
                  </a:cubicBezTo>
                  <a:cubicBezTo>
                    <a:pt x="2031" y="351"/>
                    <a:pt x="2110" y="273"/>
                    <a:pt x="2110" y="176"/>
                  </a:cubicBezTo>
                  <a:cubicBezTo>
                    <a:pt x="2110" y="79"/>
                    <a:pt x="2031" y="0"/>
                    <a:pt x="193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0" name="Freeform 8">
              <a:extLst>
                <a:ext uri="{FF2B5EF4-FFF2-40B4-BE49-F238E27FC236}">
                  <a16:creationId xmlns:a16="http://schemas.microsoft.com/office/drawing/2014/main" id="{DB74358C-91DF-707F-2685-43264463B16B}"/>
                </a:ext>
              </a:extLst>
            </p:cNvPr>
            <p:cNvSpPr>
              <a:spLocks/>
            </p:cNvSpPr>
            <p:nvPr/>
          </p:nvSpPr>
          <p:spPr bwMode="auto">
            <a:xfrm>
              <a:off x="2417763" y="4802188"/>
              <a:ext cx="215900" cy="36513"/>
            </a:xfrm>
            <a:custGeom>
              <a:avLst/>
              <a:gdLst>
                <a:gd name="T0" fmla="*/ 1934 w 2110"/>
                <a:gd name="T1" fmla="*/ 0 h 352"/>
                <a:gd name="T2" fmla="*/ 176 w 2110"/>
                <a:gd name="T3" fmla="*/ 0 h 352"/>
                <a:gd name="T4" fmla="*/ 0 w 2110"/>
                <a:gd name="T5" fmla="*/ 176 h 352"/>
                <a:gd name="T6" fmla="*/ 176 w 2110"/>
                <a:gd name="T7" fmla="*/ 352 h 352"/>
                <a:gd name="T8" fmla="*/ 1934 w 2110"/>
                <a:gd name="T9" fmla="*/ 352 h 352"/>
                <a:gd name="T10" fmla="*/ 2110 w 2110"/>
                <a:gd name="T11" fmla="*/ 176 h 352"/>
                <a:gd name="T12" fmla="*/ 1934 w 2110"/>
                <a:gd name="T13" fmla="*/ 0 h 352"/>
              </a:gdLst>
              <a:ahLst/>
              <a:cxnLst>
                <a:cxn ang="0">
                  <a:pos x="T0" y="T1"/>
                </a:cxn>
                <a:cxn ang="0">
                  <a:pos x="T2" y="T3"/>
                </a:cxn>
                <a:cxn ang="0">
                  <a:pos x="T4" y="T5"/>
                </a:cxn>
                <a:cxn ang="0">
                  <a:pos x="T6" y="T7"/>
                </a:cxn>
                <a:cxn ang="0">
                  <a:pos x="T8" y="T9"/>
                </a:cxn>
                <a:cxn ang="0">
                  <a:pos x="T10" y="T11"/>
                </a:cxn>
                <a:cxn ang="0">
                  <a:pos x="T12" y="T13"/>
                </a:cxn>
              </a:cxnLst>
              <a:rect l="0" t="0" r="r" b="b"/>
              <a:pathLst>
                <a:path w="2110" h="352">
                  <a:moveTo>
                    <a:pt x="1934" y="0"/>
                  </a:moveTo>
                  <a:cubicBezTo>
                    <a:pt x="176" y="0"/>
                    <a:pt x="176" y="0"/>
                    <a:pt x="176" y="0"/>
                  </a:cubicBezTo>
                  <a:cubicBezTo>
                    <a:pt x="79" y="0"/>
                    <a:pt x="0" y="79"/>
                    <a:pt x="0" y="176"/>
                  </a:cubicBezTo>
                  <a:cubicBezTo>
                    <a:pt x="0" y="273"/>
                    <a:pt x="79" y="352"/>
                    <a:pt x="176" y="352"/>
                  </a:cubicBezTo>
                  <a:cubicBezTo>
                    <a:pt x="1934" y="352"/>
                    <a:pt x="1934" y="352"/>
                    <a:pt x="1934" y="352"/>
                  </a:cubicBezTo>
                  <a:cubicBezTo>
                    <a:pt x="2031" y="352"/>
                    <a:pt x="2110" y="273"/>
                    <a:pt x="2110" y="176"/>
                  </a:cubicBezTo>
                  <a:cubicBezTo>
                    <a:pt x="2110" y="79"/>
                    <a:pt x="2031" y="0"/>
                    <a:pt x="193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1" name="Freeform 9">
              <a:extLst>
                <a:ext uri="{FF2B5EF4-FFF2-40B4-BE49-F238E27FC236}">
                  <a16:creationId xmlns:a16="http://schemas.microsoft.com/office/drawing/2014/main" id="{260208D8-E9CF-3A3B-27E7-A491F1295918}"/>
                </a:ext>
              </a:extLst>
            </p:cNvPr>
            <p:cNvSpPr>
              <a:spLocks/>
            </p:cNvSpPr>
            <p:nvPr/>
          </p:nvSpPr>
          <p:spPr bwMode="auto">
            <a:xfrm>
              <a:off x="2417763" y="4873625"/>
              <a:ext cx="215900" cy="36513"/>
            </a:xfrm>
            <a:custGeom>
              <a:avLst/>
              <a:gdLst>
                <a:gd name="T0" fmla="*/ 1934 w 2110"/>
                <a:gd name="T1" fmla="*/ 0 h 352"/>
                <a:gd name="T2" fmla="*/ 176 w 2110"/>
                <a:gd name="T3" fmla="*/ 0 h 352"/>
                <a:gd name="T4" fmla="*/ 0 w 2110"/>
                <a:gd name="T5" fmla="*/ 176 h 352"/>
                <a:gd name="T6" fmla="*/ 176 w 2110"/>
                <a:gd name="T7" fmla="*/ 352 h 352"/>
                <a:gd name="T8" fmla="*/ 1934 w 2110"/>
                <a:gd name="T9" fmla="*/ 352 h 352"/>
                <a:gd name="T10" fmla="*/ 2110 w 2110"/>
                <a:gd name="T11" fmla="*/ 176 h 352"/>
                <a:gd name="T12" fmla="*/ 1934 w 2110"/>
                <a:gd name="T13" fmla="*/ 0 h 352"/>
              </a:gdLst>
              <a:ahLst/>
              <a:cxnLst>
                <a:cxn ang="0">
                  <a:pos x="T0" y="T1"/>
                </a:cxn>
                <a:cxn ang="0">
                  <a:pos x="T2" y="T3"/>
                </a:cxn>
                <a:cxn ang="0">
                  <a:pos x="T4" y="T5"/>
                </a:cxn>
                <a:cxn ang="0">
                  <a:pos x="T6" y="T7"/>
                </a:cxn>
                <a:cxn ang="0">
                  <a:pos x="T8" y="T9"/>
                </a:cxn>
                <a:cxn ang="0">
                  <a:pos x="T10" y="T11"/>
                </a:cxn>
                <a:cxn ang="0">
                  <a:pos x="T12" y="T13"/>
                </a:cxn>
              </a:cxnLst>
              <a:rect l="0" t="0" r="r" b="b"/>
              <a:pathLst>
                <a:path w="2110" h="352">
                  <a:moveTo>
                    <a:pt x="1934" y="0"/>
                  </a:moveTo>
                  <a:cubicBezTo>
                    <a:pt x="176" y="0"/>
                    <a:pt x="176" y="0"/>
                    <a:pt x="176" y="0"/>
                  </a:cubicBezTo>
                  <a:cubicBezTo>
                    <a:pt x="79" y="0"/>
                    <a:pt x="0" y="79"/>
                    <a:pt x="0" y="176"/>
                  </a:cubicBezTo>
                  <a:cubicBezTo>
                    <a:pt x="0" y="273"/>
                    <a:pt x="79" y="352"/>
                    <a:pt x="176" y="352"/>
                  </a:cubicBezTo>
                  <a:cubicBezTo>
                    <a:pt x="1934" y="352"/>
                    <a:pt x="1934" y="352"/>
                    <a:pt x="1934" y="352"/>
                  </a:cubicBezTo>
                  <a:cubicBezTo>
                    <a:pt x="2031" y="352"/>
                    <a:pt x="2110" y="273"/>
                    <a:pt x="2110" y="176"/>
                  </a:cubicBezTo>
                  <a:cubicBezTo>
                    <a:pt x="2110" y="79"/>
                    <a:pt x="2031" y="0"/>
                    <a:pt x="193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2" name="Freeform 10">
              <a:extLst>
                <a:ext uri="{FF2B5EF4-FFF2-40B4-BE49-F238E27FC236}">
                  <a16:creationId xmlns:a16="http://schemas.microsoft.com/office/drawing/2014/main" id="{C57CF71E-E45A-0BCD-930E-D073E61B713B}"/>
                </a:ext>
              </a:extLst>
            </p:cNvPr>
            <p:cNvSpPr>
              <a:spLocks/>
            </p:cNvSpPr>
            <p:nvPr/>
          </p:nvSpPr>
          <p:spPr bwMode="auto">
            <a:xfrm>
              <a:off x="2560638" y="4983163"/>
              <a:ext cx="144463" cy="36513"/>
            </a:xfrm>
            <a:custGeom>
              <a:avLst/>
              <a:gdLst>
                <a:gd name="T0" fmla="*/ 1230 w 1406"/>
                <a:gd name="T1" fmla="*/ 0 h 352"/>
                <a:gd name="T2" fmla="*/ 175 w 1406"/>
                <a:gd name="T3" fmla="*/ 0 h 352"/>
                <a:gd name="T4" fmla="*/ 0 w 1406"/>
                <a:gd name="T5" fmla="*/ 176 h 352"/>
                <a:gd name="T6" fmla="*/ 175 w 1406"/>
                <a:gd name="T7" fmla="*/ 352 h 352"/>
                <a:gd name="T8" fmla="*/ 1230 w 1406"/>
                <a:gd name="T9" fmla="*/ 352 h 352"/>
                <a:gd name="T10" fmla="*/ 1406 w 1406"/>
                <a:gd name="T11" fmla="*/ 176 h 352"/>
                <a:gd name="T12" fmla="*/ 1230 w 1406"/>
                <a:gd name="T13" fmla="*/ 0 h 352"/>
              </a:gdLst>
              <a:ahLst/>
              <a:cxnLst>
                <a:cxn ang="0">
                  <a:pos x="T0" y="T1"/>
                </a:cxn>
                <a:cxn ang="0">
                  <a:pos x="T2" y="T3"/>
                </a:cxn>
                <a:cxn ang="0">
                  <a:pos x="T4" y="T5"/>
                </a:cxn>
                <a:cxn ang="0">
                  <a:pos x="T6" y="T7"/>
                </a:cxn>
                <a:cxn ang="0">
                  <a:pos x="T8" y="T9"/>
                </a:cxn>
                <a:cxn ang="0">
                  <a:pos x="T10" y="T11"/>
                </a:cxn>
                <a:cxn ang="0">
                  <a:pos x="T12" y="T13"/>
                </a:cxn>
              </a:cxnLst>
              <a:rect l="0" t="0" r="r" b="b"/>
              <a:pathLst>
                <a:path w="1406" h="352">
                  <a:moveTo>
                    <a:pt x="1230" y="0"/>
                  </a:moveTo>
                  <a:cubicBezTo>
                    <a:pt x="175" y="0"/>
                    <a:pt x="175" y="0"/>
                    <a:pt x="175" y="0"/>
                  </a:cubicBezTo>
                  <a:cubicBezTo>
                    <a:pt x="78" y="0"/>
                    <a:pt x="0" y="79"/>
                    <a:pt x="0" y="176"/>
                  </a:cubicBezTo>
                  <a:cubicBezTo>
                    <a:pt x="0" y="273"/>
                    <a:pt x="78" y="352"/>
                    <a:pt x="175" y="352"/>
                  </a:cubicBezTo>
                  <a:cubicBezTo>
                    <a:pt x="1230" y="352"/>
                    <a:pt x="1230" y="352"/>
                    <a:pt x="1230" y="352"/>
                  </a:cubicBezTo>
                  <a:cubicBezTo>
                    <a:pt x="1327" y="352"/>
                    <a:pt x="1406" y="273"/>
                    <a:pt x="1406" y="176"/>
                  </a:cubicBezTo>
                  <a:cubicBezTo>
                    <a:pt x="1406" y="79"/>
                    <a:pt x="1327" y="0"/>
                    <a:pt x="123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103" name="Group 102">
            <a:extLst>
              <a:ext uri="{FF2B5EF4-FFF2-40B4-BE49-F238E27FC236}">
                <a16:creationId xmlns:a16="http://schemas.microsoft.com/office/drawing/2014/main" id="{EBA0EB4D-630A-20AE-5FC5-60E0B243A5E8}"/>
              </a:ext>
            </a:extLst>
          </p:cNvPr>
          <p:cNvGrpSpPr/>
          <p:nvPr/>
        </p:nvGrpSpPr>
        <p:grpSpPr>
          <a:xfrm>
            <a:off x="5681986" y="5083994"/>
            <a:ext cx="584948" cy="283141"/>
            <a:chOff x="756172" y="2532646"/>
            <a:chExt cx="3494248" cy="1691373"/>
          </a:xfrm>
        </p:grpSpPr>
        <p:sp>
          <p:nvSpPr>
            <p:cNvPr id="104" name="Freeform: Shape 103">
              <a:extLst>
                <a:ext uri="{FF2B5EF4-FFF2-40B4-BE49-F238E27FC236}">
                  <a16:creationId xmlns:a16="http://schemas.microsoft.com/office/drawing/2014/main" id="{BC264494-3404-E347-DE08-CBB8669CD3CA}"/>
                </a:ext>
              </a:extLst>
            </p:cNvPr>
            <p:cNvSpPr/>
            <p:nvPr/>
          </p:nvSpPr>
          <p:spPr>
            <a:xfrm>
              <a:off x="756172" y="2532646"/>
              <a:ext cx="3494248" cy="1691373"/>
            </a:xfrm>
            <a:custGeom>
              <a:avLst/>
              <a:gdLst>
                <a:gd name="connsiteX0" fmla="*/ 1747124 w 3494248"/>
                <a:gd name="connsiteY0" fmla="*/ 0 h 1691373"/>
                <a:gd name="connsiteX1" fmla="*/ 3485228 w 3494248"/>
                <a:gd name="connsiteY1" fmla="*/ 399147 h 1691373"/>
                <a:gd name="connsiteX2" fmla="*/ 3493852 w 3494248"/>
                <a:gd name="connsiteY2" fmla="*/ 442610 h 1691373"/>
                <a:gd name="connsiteX3" fmla="*/ 3494248 w 3494248"/>
                <a:gd name="connsiteY3" fmla="*/ 442610 h 1691373"/>
                <a:gd name="connsiteX4" fmla="*/ 3494248 w 3494248"/>
                <a:gd name="connsiteY4" fmla="*/ 444605 h 1691373"/>
                <a:gd name="connsiteX5" fmla="*/ 3494248 w 3494248"/>
                <a:gd name="connsiteY5" fmla="*/ 1246768 h 1691373"/>
                <a:gd name="connsiteX6" fmla="*/ 3494248 w 3494248"/>
                <a:gd name="connsiteY6" fmla="*/ 1265390 h 1691373"/>
                <a:gd name="connsiteX7" fmla="*/ 3490553 w 3494248"/>
                <a:gd name="connsiteY7" fmla="*/ 1265390 h 1691373"/>
                <a:gd name="connsiteX8" fmla="*/ 3485228 w 3494248"/>
                <a:gd name="connsiteY8" fmla="*/ 1292226 h 1691373"/>
                <a:gd name="connsiteX9" fmla="*/ 1747124 w 3494248"/>
                <a:gd name="connsiteY9" fmla="*/ 1691373 h 1691373"/>
                <a:gd name="connsiteX10" fmla="*/ 9020 w 3494248"/>
                <a:gd name="connsiteY10" fmla="*/ 1292226 h 1691373"/>
                <a:gd name="connsiteX11" fmla="*/ 3695 w 3494248"/>
                <a:gd name="connsiteY11" fmla="*/ 1265390 h 1691373"/>
                <a:gd name="connsiteX12" fmla="*/ 0 w 3494248"/>
                <a:gd name="connsiteY12" fmla="*/ 1265390 h 1691373"/>
                <a:gd name="connsiteX13" fmla="*/ 0 w 3494248"/>
                <a:gd name="connsiteY13" fmla="*/ 442610 h 1691373"/>
                <a:gd name="connsiteX14" fmla="*/ 396 w 3494248"/>
                <a:gd name="connsiteY14" fmla="*/ 442610 h 1691373"/>
                <a:gd name="connsiteX15" fmla="*/ 9020 w 3494248"/>
                <a:gd name="connsiteY15" fmla="*/ 399147 h 1691373"/>
                <a:gd name="connsiteX16" fmla="*/ 1747124 w 3494248"/>
                <a:gd name="connsiteY16" fmla="*/ 0 h 1691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494248" h="1691373">
                  <a:moveTo>
                    <a:pt x="1747124" y="0"/>
                  </a:moveTo>
                  <a:cubicBezTo>
                    <a:pt x="2651727" y="0"/>
                    <a:pt x="3395758" y="174952"/>
                    <a:pt x="3485228" y="399147"/>
                  </a:cubicBezTo>
                  <a:lnTo>
                    <a:pt x="3493852" y="442610"/>
                  </a:lnTo>
                  <a:lnTo>
                    <a:pt x="3494248" y="442610"/>
                  </a:lnTo>
                  <a:lnTo>
                    <a:pt x="3494248" y="444605"/>
                  </a:lnTo>
                  <a:lnTo>
                    <a:pt x="3494248" y="1246768"/>
                  </a:lnTo>
                  <a:lnTo>
                    <a:pt x="3494248" y="1265390"/>
                  </a:lnTo>
                  <a:lnTo>
                    <a:pt x="3490553" y="1265390"/>
                  </a:lnTo>
                  <a:lnTo>
                    <a:pt x="3485228" y="1292226"/>
                  </a:lnTo>
                  <a:cubicBezTo>
                    <a:pt x="3395758" y="1516422"/>
                    <a:pt x="2651727" y="1691373"/>
                    <a:pt x="1747124" y="1691373"/>
                  </a:cubicBezTo>
                  <a:cubicBezTo>
                    <a:pt x="842521" y="1691373"/>
                    <a:pt x="98491" y="1516422"/>
                    <a:pt x="9020" y="1292226"/>
                  </a:cubicBezTo>
                  <a:lnTo>
                    <a:pt x="3695" y="1265390"/>
                  </a:lnTo>
                  <a:lnTo>
                    <a:pt x="0" y="1265390"/>
                  </a:lnTo>
                  <a:lnTo>
                    <a:pt x="0" y="442610"/>
                  </a:lnTo>
                  <a:lnTo>
                    <a:pt x="396" y="442610"/>
                  </a:lnTo>
                  <a:lnTo>
                    <a:pt x="9020" y="399147"/>
                  </a:lnTo>
                  <a:cubicBezTo>
                    <a:pt x="98491" y="174952"/>
                    <a:pt x="842521" y="0"/>
                    <a:pt x="1747124"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5" name="Oval 104">
              <a:extLst>
                <a:ext uri="{FF2B5EF4-FFF2-40B4-BE49-F238E27FC236}">
                  <a16:creationId xmlns:a16="http://schemas.microsoft.com/office/drawing/2014/main" id="{0E269726-D7BB-ACCB-9FF5-FDA6396E7E05}"/>
                </a:ext>
              </a:extLst>
            </p:cNvPr>
            <p:cNvSpPr/>
            <p:nvPr/>
          </p:nvSpPr>
          <p:spPr>
            <a:xfrm>
              <a:off x="756172" y="2532646"/>
              <a:ext cx="3494248" cy="889210"/>
            </a:xfrm>
            <a:prstGeom prst="ellipse">
              <a:avLst/>
            </a:prstGeom>
            <a:solidFill>
              <a:schemeClr val="tx1">
                <a:lumMod val="75000"/>
                <a:lumOff val="25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6" name="Oval 105">
              <a:extLst>
                <a:ext uri="{FF2B5EF4-FFF2-40B4-BE49-F238E27FC236}">
                  <a16:creationId xmlns:a16="http://schemas.microsoft.com/office/drawing/2014/main" id="{760529D6-1A5D-B5F1-7809-76B63370EC14}"/>
                </a:ext>
              </a:extLst>
            </p:cNvPr>
            <p:cNvSpPr/>
            <p:nvPr/>
          </p:nvSpPr>
          <p:spPr>
            <a:xfrm>
              <a:off x="1308420" y="2725973"/>
              <a:ext cx="2389754" cy="50255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107" name="Straight Connector 106">
            <a:extLst>
              <a:ext uri="{FF2B5EF4-FFF2-40B4-BE49-F238E27FC236}">
                <a16:creationId xmlns:a16="http://schemas.microsoft.com/office/drawing/2014/main" id="{21CD4AD3-52F7-B7E7-7428-068E5D21F29E}"/>
              </a:ext>
            </a:extLst>
          </p:cNvPr>
          <p:cNvCxnSpPr>
            <a:cxnSpLocks/>
          </p:cNvCxnSpPr>
          <p:nvPr/>
        </p:nvCxnSpPr>
        <p:spPr>
          <a:xfrm>
            <a:off x="5972219" y="4621306"/>
            <a:ext cx="0" cy="546415"/>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sp>
        <p:nvSpPr>
          <p:cNvPr id="108" name="Oval 107">
            <a:extLst>
              <a:ext uri="{FF2B5EF4-FFF2-40B4-BE49-F238E27FC236}">
                <a16:creationId xmlns:a16="http://schemas.microsoft.com/office/drawing/2014/main" id="{502F2E09-A38D-3EAC-777F-A52B61E00C6C}"/>
              </a:ext>
            </a:extLst>
          </p:cNvPr>
          <p:cNvSpPr/>
          <p:nvPr/>
        </p:nvSpPr>
        <p:spPr>
          <a:xfrm>
            <a:off x="5632233" y="3941335"/>
            <a:ext cx="679972" cy="679971"/>
          </a:xfrm>
          <a:prstGeom prst="ellipse">
            <a:avLst/>
          </a:prstGeom>
          <a:solidFill>
            <a:schemeClr val="accent3"/>
          </a:solidFill>
          <a:ln>
            <a:no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nvGrpSpPr>
          <p:cNvPr id="109" name="Group 108">
            <a:extLst>
              <a:ext uri="{FF2B5EF4-FFF2-40B4-BE49-F238E27FC236}">
                <a16:creationId xmlns:a16="http://schemas.microsoft.com/office/drawing/2014/main" id="{BB314095-0579-0C8E-70E1-A92F4D6FE234}"/>
              </a:ext>
            </a:extLst>
          </p:cNvPr>
          <p:cNvGrpSpPr/>
          <p:nvPr/>
        </p:nvGrpSpPr>
        <p:grpSpPr>
          <a:xfrm>
            <a:off x="5775087" y="4084188"/>
            <a:ext cx="394264" cy="394264"/>
            <a:chOff x="2000250" y="4413250"/>
            <a:chExt cx="730250" cy="730250"/>
          </a:xfrm>
          <a:solidFill>
            <a:schemeClr val="bg1"/>
          </a:solidFill>
        </p:grpSpPr>
        <p:sp>
          <p:nvSpPr>
            <p:cNvPr id="110" name="Freeform 31">
              <a:extLst>
                <a:ext uri="{FF2B5EF4-FFF2-40B4-BE49-F238E27FC236}">
                  <a16:creationId xmlns:a16="http://schemas.microsoft.com/office/drawing/2014/main" id="{C7E27156-92D6-A161-E6F5-5A6828BAC9F1}"/>
                </a:ext>
              </a:extLst>
            </p:cNvPr>
            <p:cNvSpPr>
              <a:spLocks noEditPoints="1"/>
            </p:cNvSpPr>
            <p:nvPr/>
          </p:nvSpPr>
          <p:spPr bwMode="auto">
            <a:xfrm>
              <a:off x="2000250" y="4413250"/>
              <a:ext cx="730250" cy="730250"/>
            </a:xfrm>
            <a:custGeom>
              <a:avLst/>
              <a:gdLst>
                <a:gd name="T0" fmla="*/ 1760 w 1920"/>
                <a:gd name="T1" fmla="*/ 384 h 1920"/>
                <a:gd name="T2" fmla="*/ 1728 w 1920"/>
                <a:gd name="T3" fmla="*/ 0 h 1920"/>
                <a:gd name="T4" fmla="*/ 160 w 1920"/>
                <a:gd name="T5" fmla="*/ 32 h 1920"/>
                <a:gd name="T6" fmla="*/ 96 w 1920"/>
                <a:gd name="T7" fmla="*/ 384 h 1920"/>
                <a:gd name="T8" fmla="*/ 0 w 1920"/>
                <a:gd name="T9" fmla="*/ 1504 h 1920"/>
                <a:gd name="T10" fmla="*/ 800 w 1920"/>
                <a:gd name="T11" fmla="*/ 1600 h 1920"/>
                <a:gd name="T12" fmla="*/ 672 w 1920"/>
                <a:gd name="T13" fmla="*/ 1728 h 1920"/>
                <a:gd name="T14" fmla="*/ 640 w 1920"/>
                <a:gd name="T15" fmla="*/ 1856 h 1920"/>
                <a:gd name="T16" fmla="*/ 576 w 1920"/>
                <a:gd name="T17" fmla="*/ 1920 h 1920"/>
                <a:gd name="T18" fmla="*/ 1344 w 1920"/>
                <a:gd name="T19" fmla="*/ 1856 h 1920"/>
                <a:gd name="T20" fmla="*/ 1280 w 1920"/>
                <a:gd name="T21" fmla="*/ 1760 h 1920"/>
                <a:gd name="T22" fmla="*/ 1120 w 1920"/>
                <a:gd name="T23" fmla="*/ 1728 h 1920"/>
                <a:gd name="T24" fmla="*/ 1824 w 1920"/>
                <a:gd name="T25" fmla="*/ 1600 h 1920"/>
                <a:gd name="T26" fmla="*/ 1920 w 1920"/>
                <a:gd name="T27" fmla="*/ 480 h 1920"/>
                <a:gd name="T28" fmla="*/ 1696 w 1920"/>
                <a:gd name="T29" fmla="*/ 1248 h 1920"/>
                <a:gd name="T30" fmla="*/ 224 w 1920"/>
                <a:gd name="T31" fmla="*/ 320 h 1920"/>
                <a:gd name="T32" fmla="*/ 1696 w 1920"/>
                <a:gd name="T33" fmla="*/ 1248 h 1920"/>
                <a:gd name="T34" fmla="*/ 1696 w 1920"/>
                <a:gd name="T35" fmla="*/ 256 h 1920"/>
                <a:gd name="T36" fmla="*/ 224 w 1920"/>
                <a:gd name="T37" fmla="*/ 64 h 1920"/>
                <a:gd name="T38" fmla="*/ 96 w 1920"/>
                <a:gd name="T39" fmla="*/ 448 h 1920"/>
                <a:gd name="T40" fmla="*/ 160 w 1920"/>
                <a:gd name="T41" fmla="*/ 1280 h 1920"/>
                <a:gd name="T42" fmla="*/ 1728 w 1920"/>
                <a:gd name="T43" fmla="*/ 1312 h 1920"/>
                <a:gd name="T44" fmla="*/ 1760 w 1920"/>
                <a:gd name="T45" fmla="*/ 448 h 1920"/>
                <a:gd name="T46" fmla="*/ 1856 w 1920"/>
                <a:gd name="T47" fmla="*/ 480 h 1920"/>
                <a:gd name="T48" fmla="*/ 64 w 1920"/>
                <a:gd name="T49" fmla="*/ 1376 h 1920"/>
                <a:gd name="T50" fmla="*/ 96 w 1920"/>
                <a:gd name="T51" fmla="*/ 448 h 1920"/>
                <a:gd name="T52" fmla="*/ 704 w 1920"/>
                <a:gd name="T53" fmla="*/ 1856 h 1920"/>
                <a:gd name="T54" fmla="*/ 1216 w 1920"/>
                <a:gd name="T55" fmla="*/ 1792 h 1920"/>
                <a:gd name="T56" fmla="*/ 1056 w 1920"/>
                <a:gd name="T57" fmla="*/ 1728 h 1920"/>
                <a:gd name="T58" fmla="*/ 864 w 1920"/>
                <a:gd name="T59" fmla="*/ 1600 h 1920"/>
                <a:gd name="T60" fmla="*/ 1056 w 1920"/>
                <a:gd name="T61" fmla="*/ 1728 h 1920"/>
                <a:gd name="T62" fmla="*/ 96 w 1920"/>
                <a:gd name="T63" fmla="*/ 1536 h 1920"/>
                <a:gd name="T64" fmla="*/ 64 w 1920"/>
                <a:gd name="T65" fmla="*/ 1440 h 1920"/>
                <a:gd name="T66" fmla="*/ 1856 w 1920"/>
                <a:gd name="T67" fmla="*/ 1504 h 19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920" h="1920">
                  <a:moveTo>
                    <a:pt x="1824" y="384"/>
                  </a:moveTo>
                  <a:cubicBezTo>
                    <a:pt x="1760" y="384"/>
                    <a:pt x="1760" y="384"/>
                    <a:pt x="1760" y="384"/>
                  </a:cubicBezTo>
                  <a:cubicBezTo>
                    <a:pt x="1760" y="32"/>
                    <a:pt x="1760" y="32"/>
                    <a:pt x="1760" y="32"/>
                  </a:cubicBezTo>
                  <a:cubicBezTo>
                    <a:pt x="1760" y="14"/>
                    <a:pt x="1746" y="0"/>
                    <a:pt x="1728" y="0"/>
                  </a:cubicBezTo>
                  <a:cubicBezTo>
                    <a:pt x="192" y="0"/>
                    <a:pt x="192" y="0"/>
                    <a:pt x="192" y="0"/>
                  </a:cubicBezTo>
                  <a:cubicBezTo>
                    <a:pt x="174" y="0"/>
                    <a:pt x="160" y="14"/>
                    <a:pt x="160" y="32"/>
                  </a:cubicBezTo>
                  <a:cubicBezTo>
                    <a:pt x="160" y="384"/>
                    <a:pt x="160" y="384"/>
                    <a:pt x="160" y="384"/>
                  </a:cubicBezTo>
                  <a:cubicBezTo>
                    <a:pt x="96" y="384"/>
                    <a:pt x="96" y="384"/>
                    <a:pt x="96" y="384"/>
                  </a:cubicBezTo>
                  <a:cubicBezTo>
                    <a:pt x="43" y="384"/>
                    <a:pt x="0" y="427"/>
                    <a:pt x="0" y="480"/>
                  </a:cubicBezTo>
                  <a:cubicBezTo>
                    <a:pt x="0" y="1504"/>
                    <a:pt x="0" y="1504"/>
                    <a:pt x="0" y="1504"/>
                  </a:cubicBezTo>
                  <a:cubicBezTo>
                    <a:pt x="0" y="1557"/>
                    <a:pt x="43" y="1600"/>
                    <a:pt x="96" y="1600"/>
                  </a:cubicBezTo>
                  <a:cubicBezTo>
                    <a:pt x="800" y="1600"/>
                    <a:pt x="800" y="1600"/>
                    <a:pt x="800" y="1600"/>
                  </a:cubicBezTo>
                  <a:cubicBezTo>
                    <a:pt x="800" y="1728"/>
                    <a:pt x="800" y="1728"/>
                    <a:pt x="800" y="1728"/>
                  </a:cubicBezTo>
                  <a:cubicBezTo>
                    <a:pt x="672" y="1728"/>
                    <a:pt x="672" y="1728"/>
                    <a:pt x="672" y="1728"/>
                  </a:cubicBezTo>
                  <a:cubicBezTo>
                    <a:pt x="654" y="1728"/>
                    <a:pt x="640" y="1742"/>
                    <a:pt x="640" y="1760"/>
                  </a:cubicBezTo>
                  <a:cubicBezTo>
                    <a:pt x="640" y="1856"/>
                    <a:pt x="640" y="1856"/>
                    <a:pt x="640" y="1856"/>
                  </a:cubicBezTo>
                  <a:cubicBezTo>
                    <a:pt x="576" y="1856"/>
                    <a:pt x="576" y="1856"/>
                    <a:pt x="576" y="1856"/>
                  </a:cubicBezTo>
                  <a:cubicBezTo>
                    <a:pt x="576" y="1920"/>
                    <a:pt x="576" y="1920"/>
                    <a:pt x="576" y="1920"/>
                  </a:cubicBezTo>
                  <a:cubicBezTo>
                    <a:pt x="1344" y="1920"/>
                    <a:pt x="1344" y="1920"/>
                    <a:pt x="1344" y="1920"/>
                  </a:cubicBezTo>
                  <a:cubicBezTo>
                    <a:pt x="1344" y="1856"/>
                    <a:pt x="1344" y="1856"/>
                    <a:pt x="1344" y="1856"/>
                  </a:cubicBezTo>
                  <a:cubicBezTo>
                    <a:pt x="1280" y="1856"/>
                    <a:pt x="1280" y="1856"/>
                    <a:pt x="1280" y="1856"/>
                  </a:cubicBezTo>
                  <a:cubicBezTo>
                    <a:pt x="1280" y="1760"/>
                    <a:pt x="1280" y="1760"/>
                    <a:pt x="1280" y="1760"/>
                  </a:cubicBezTo>
                  <a:cubicBezTo>
                    <a:pt x="1280" y="1742"/>
                    <a:pt x="1266" y="1728"/>
                    <a:pt x="1248" y="1728"/>
                  </a:cubicBezTo>
                  <a:cubicBezTo>
                    <a:pt x="1120" y="1728"/>
                    <a:pt x="1120" y="1728"/>
                    <a:pt x="1120" y="1728"/>
                  </a:cubicBezTo>
                  <a:cubicBezTo>
                    <a:pt x="1120" y="1600"/>
                    <a:pt x="1120" y="1600"/>
                    <a:pt x="1120" y="1600"/>
                  </a:cubicBezTo>
                  <a:cubicBezTo>
                    <a:pt x="1824" y="1600"/>
                    <a:pt x="1824" y="1600"/>
                    <a:pt x="1824" y="1600"/>
                  </a:cubicBezTo>
                  <a:cubicBezTo>
                    <a:pt x="1877" y="1600"/>
                    <a:pt x="1920" y="1557"/>
                    <a:pt x="1920" y="1504"/>
                  </a:cubicBezTo>
                  <a:cubicBezTo>
                    <a:pt x="1920" y="480"/>
                    <a:pt x="1920" y="480"/>
                    <a:pt x="1920" y="480"/>
                  </a:cubicBezTo>
                  <a:cubicBezTo>
                    <a:pt x="1920" y="427"/>
                    <a:pt x="1877" y="384"/>
                    <a:pt x="1824" y="384"/>
                  </a:cubicBezTo>
                  <a:close/>
                  <a:moveTo>
                    <a:pt x="1696" y="1248"/>
                  </a:moveTo>
                  <a:cubicBezTo>
                    <a:pt x="224" y="1248"/>
                    <a:pt x="224" y="1248"/>
                    <a:pt x="224" y="1248"/>
                  </a:cubicBezTo>
                  <a:cubicBezTo>
                    <a:pt x="224" y="320"/>
                    <a:pt x="224" y="320"/>
                    <a:pt x="224" y="320"/>
                  </a:cubicBezTo>
                  <a:cubicBezTo>
                    <a:pt x="1696" y="320"/>
                    <a:pt x="1696" y="320"/>
                    <a:pt x="1696" y="320"/>
                  </a:cubicBezTo>
                  <a:lnTo>
                    <a:pt x="1696" y="1248"/>
                  </a:lnTo>
                  <a:close/>
                  <a:moveTo>
                    <a:pt x="1696" y="64"/>
                  </a:moveTo>
                  <a:cubicBezTo>
                    <a:pt x="1696" y="256"/>
                    <a:pt x="1696" y="256"/>
                    <a:pt x="1696" y="256"/>
                  </a:cubicBezTo>
                  <a:cubicBezTo>
                    <a:pt x="224" y="256"/>
                    <a:pt x="224" y="256"/>
                    <a:pt x="224" y="256"/>
                  </a:cubicBezTo>
                  <a:cubicBezTo>
                    <a:pt x="224" y="64"/>
                    <a:pt x="224" y="64"/>
                    <a:pt x="224" y="64"/>
                  </a:cubicBezTo>
                  <a:lnTo>
                    <a:pt x="1696" y="64"/>
                  </a:lnTo>
                  <a:close/>
                  <a:moveTo>
                    <a:pt x="96" y="448"/>
                  </a:moveTo>
                  <a:cubicBezTo>
                    <a:pt x="160" y="448"/>
                    <a:pt x="160" y="448"/>
                    <a:pt x="160" y="448"/>
                  </a:cubicBezTo>
                  <a:cubicBezTo>
                    <a:pt x="160" y="1280"/>
                    <a:pt x="160" y="1280"/>
                    <a:pt x="160" y="1280"/>
                  </a:cubicBezTo>
                  <a:cubicBezTo>
                    <a:pt x="160" y="1298"/>
                    <a:pt x="174" y="1312"/>
                    <a:pt x="192" y="1312"/>
                  </a:cubicBezTo>
                  <a:cubicBezTo>
                    <a:pt x="1728" y="1312"/>
                    <a:pt x="1728" y="1312"/>
                    <a:pt x="1728" y="1312"/>
                  </a:cubicBezTo>
                  <a:cubicBezTo>
                    <a:pt x="1746" y="1312"/>
                    <a:pt x="1760" y="1298"/>
                    <a:pt x="1760" y="1280"/>
                  </a:cubicBezTo>
                  <a:cubicBezTo>
                    <a:pt x="1760" y="448"/>
                    <a:pt x="1760" y="448"/>
                    <a:pt x="1760" y="448"/>
                  </a:cubicBezTo>
                  <a:cubicBezTo>
                    <a:pt x="1824" y="448"/>
                    <a:pt x="1824" y="448"/>
                    <a:pt x="1824" y="448"/>
                  </a:cubicBezTo>
                  <a:cubicBezTo>
                    <a:pt x="1842" y="448"/>
                    <a:pt x="1856" y="462"/>
                    <a:pt x="1856" y="480"/>
                  </a:cubicBezTo>
                  <a:cubicBezTo>
                    <a:pt x="1856" y="1376"/>
                    <a:pt x="1856" y="1376"/>
                    <a:pt x="1856" y="1376"/>
                  </a:cubicBezTo>
                  <a:cubicBezTo>
                    <a:pt x="64" y="1376"/>
                    <a:pt x="64" y="1376"/>
                    <a:pt x="64" y="1376"/>
                  </a:cubicBezTo>
                  <a:cubicBezTo>
                    <a:pt x="64" y="480"/>
                    <a:pt x="64" y="480"/>
                    <a:pt x="64" y="480"/>
                  </a:cubicBezTo>
                  <a:cubicBezTo>
                    <a:pt x="64" y="462"/>
                    <a:pt x="78" y="448"/>
                    <a:pt x="96" y="448"/>
                  </a:cubicBezTo>
                  <a:close/>
                  <a:moveTo>
                    <a:pt x="1216" y="1856"/>
                  </a:moveTo>
                  <a:cubicBezTo>
                    <a:pt x="704" y="1856"/>
                    <a:pt x="704" y="1856"/>
                    <a:pt x="704" y="1856"/>
                  </a:cubicBezTo>
                  <a:cubicBezTo>
                    <a:pt x="704" y="1792"/>
                    <a:pt x="704" y="1792"/>
                    <a:pt x="704" y="1792"/>
                  </a:cubicBezTo>
                  <a:cubicBezTo>
                    <a:pt x="1216" y="1792"/>
                    <a:pt x="1216" y="1792"/>
                    <a:pt x="1216" y="1792"/>
                  </a:cubicBezTo>
                  <a:lnTo>
                    <a:pt x="1216" y="1856"/>
                  </a:lnTo>
                  <a:close/>
                  <a:moveTo>
                    <a:pt x="1056" y="1728"/>
                  </a:moveTo>
                  <a:cubicBezTo>
                    <a:pt x="864" y="1728"/>
                    <a:pt x="864" y="1728"/>
                    <a:pt x="864" y="1728"/>
                  </a:cubicBezTo>
                  <a:cubicBezTo>
                    <a:pt x="864" y="1600"/>
                    <a:pt x="864" y="1600"/>
                    <a:pt x="864" y="1600"/>
                  </a:cubicBezTo>
                  <a:cubicBezTo>
                    <a:pt x="1056" y="1600"/>
                    <a:pt x="1056" y="1600"/>
                    <a:pt x="1056" y="1600"/>
                  </a:cubicBezTo>
                  <a:lnTo>
                    <a:pt x="1056" y="1728"/>
                  </a:lnTo>
                  <a:close/>
                  <a:moveTo>
                    <a:pt x="1824" y="1536"/>
                  </a:moveTo>
                  <a:cubicBezTo>
                    <a:pt x="96" y="1536"/>
                    <a:pt x="96" y="1536"/>
                    <a:pt x="96" y="1536"/>
                  </a:cubicBezTo>
                  <a:cubicBezTo>
                    <a:pt x="78" y="1536"/>
                    <a:pt x="64" y="1522"/>
                    <a:pt x="64" y="1504"/>
                  </a:cubicBezTo>
                  <a:cubicBezTo>
                    <a:pt x="64" y="1440"/>
                    <a:pt x="64" y="1440"/>
                    <a:pt x="64" y="1440"/>
                  </a:cubicBezTo>
                  <a:cubicBezTo>
                    <a:pt x="1856" y="1440"/>
                    <a:pt x="1856" y="1440"/>
                    <a:pt x="1856" y="1440"/>
                  </a:cubicBezTo>
                  <a:cubicBezTo>
                    <a:pt x="1856" y="1504"/>
                    <a:pt x="1856" y="1504"/>
                    <a:pt x="1856" y="1504"/>
                  </a:cubicBezTo>
                  <a:cubicBezTo>
                    <a:pt x="1856" y="1522"/>
                    <a:pt x="1842" y="1536"/>
                    <a:pt x="1824" y="153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1" name="Rectangle 32">
              <a:extLst>
                <a:ext uri="{FF2B5EF4-FFF2-40B4-BE49-F238E27FC236}">
                  <a16:creationId xmlns:a16="http://schemas.microsoft.com/office/drawing/2014/main" id="{DE9D5406-FEF7-E2F7-30CE-E88C22A3BE43}"/>
                </a:ext>
              </a:extLst>
            </p:cNvPr>
            <p:cNvSpPr>
              <a:spLocks noChangeArrowheads="1"/>
            </p:cNvSpPr>
            <p:nvPr/>
          </p:nvSpPr>
          <p:spPr bwMode="auto">
            <a:xfrm>
              <a:off x="2109788" y="4462463"/>
              <a:ext cx="25400" cy="238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2" name="Rectangle 33">
              <a:extLst>
                <a:ext uri="{FF2B5EF4-FFF2-40B4-BE49-F238E27FC236}">
                  <a16:creationId xmlns:a16="http://schemas.microsoft.com/office/drawing/2014/main" id="{DE4A1D5D-C64E-3367-6EE7-63F10625DA28}"/>
                </a:ext>
              </a:extLst>
            </p:cNvPr>
            <p:cNvSpPr>
              <a:spLocks noChangeArrowheads="1"/>
            </p:cNvSpPr>
            <p:nvPr/>
          </p:nvSpPr>
          <p:spPr bwMode="auto">
            <a:xfrm>
              <a:off x="2159000" y="4462463"/>
              <a:ext cx="23813" cy="238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3" name="Rectangle 34">
              <a:extLst>
                <a:ext uri="{FF2B5EF4-FFF2-40B4-BE49-F238E27FC236}">
                  <a16:creationId xmlns:a16="http://schemas.microsoft.com/office/drawing/2014/main" id="{EF578E25-1C55-DD31-9E0D-C3EC07219790}"/>
                </a:ext>
              </a:extLst>
            </p:cNvPr>
            <p:cNvSpPr>
              <a:spLocks noChangeArrowheads="1"/>
            </p:cNvSpPr>
            <p:nvPr/>
          </p:nvSpPr>
          <p:spPr bwMode="auto">
            <a:xfrm>
              <a:off x="2208213" y="4462463"/>
              <a:ext cx="23813" cy="238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4" name="Freeform 35">
              <a:extLst>
                <a:ext uri="{FF2B5EF4-FFF2-40B4-BE49-F238E27FC236}">
                  <a16:creationId xmlns:a16="http://schemas.microsoft.com/office/drawing/2014/main" id="{78527808-AB50-A394-A8EB-9915904BF8B5}"/>
                </a:ext>
              </a:extLst>
            </p:cNvPr>
            <p:cNvSpPr>
              <a:spLocks noEditPoints="1"/>
            </p:cNvSpPr>
            <p:nvPr/>
          </p:nvSpPr>
          <p:spPr bwMode="auto">
            <a:xfrm>
              <a:off x="2098675" y="4559300"/>
              <a:ext cx="292100" cy="207963"/>
            </a:xfrm>
            <a:custGeom>
              <a:avLst/>
              <a:gdLst>
                <a:gd name="T0" fmla="*/ 736 w 768"/>
                <a:gd name="T1" fmla="*/ 32 h 544"/>
                <a:gd name="T2" fmla="*/ 704 w 768"/>
                <a:gd name="T3" fmla="*/ 0 h 544"/>
                <a:gd name="T4" fmla="*/ 576 w 768"/>
                <a:gd name="T5" fmla="*/ 0 h 544"/>
                <a:gd name="T6" fmla="*/ 544 w 768"/>
                <a:gd name="T7" fmla="*/ 32 h 544"/>
                <a:gd name="T8" fmla="*/ 544 w 768"/>
                <a:gd name="T9" fmla="*/ 480 h 544"/>
                <a:gd name="T10" fmla="*/ 480 w 768"/>
                <a:gd name="T11" fmla="*/ 480 h 544"/>
                <a:gd name="T12" fmla="*/ 480 w 768"/>
                <a:gd name="T13" fmla="*/ 128 h 544"/>
                <a:gd name="T14" fmla="*/ 448 w 768"/>
                <a:gd name="T15" fmla="*/ 96 h 544"/>
                <a:gd name="T16" fmla="*/ 320 w 768"/>
                <a:gd name="T17" fmla="*/ 96 h 544"/>
                <a:gd name="T18" fmla="*/ 288 w 768"/>
                <a:gd name="T19" fmla="*/ 128 h 544"/>
                <a:gd name="T20" fmla="*/ 288 w 768"/>
                <a:gd name="T21" fmla="*/ 480 h 544"/>
                <a:gd name="T22" fmla="*/ 224 w 768"/>
                <a:gd name="T23" fmla="*/ 480 h 544"/>
                <a:gd name="T24" fmla="*/ 224 w 768"/>
                <a:gd name="T25" fmla="*/ 288 h 544"/>
                <a:gd name="T26" fmla="*/ 192 w 768"/>
                <a:gd name="T27" fmla="*/ 256 h 544"/>
                <a:gd name="T28" fmla="*/ 64 w 768"/>
                <a:gd name="T29" fmla="*/ 256 h 544"/>
                <a:gd name="T30" fmla="*/ 32 w 768"/>
                <a:gd name="T31" fmla="*/ 288 h 544"/>
                <a:gd name="T32" fmla="*/ 32 w 768"/>
                <a:gd name="T33" fmla="*/ 480 h 544"/>
                <a:gd name="T34" fmla="*/ 0 w 768"/>
                <a:gd name="T35" fmla="*/ 480 h 544"/>
                <a:gd name="T36" fmla="*/ 0 w 768"/>
                <a:gd name="T37" fmla="*/ 544 h 544"/>
                <a:gd name="T38" fmla="*/ 768 w 768"/>
                <a:gd name="T39" fmla="*/ 544 h 544"/>
                <a:gd name="T40" fmla="*/ 768 w 768"/>
                <a:gd name="T41" fmla="*/ 480 h 544"/>
                <a:gd name="T42" fmla="*/ 736 w 768"/>
                <a:gd name="T43" fmla="*/ 480 h 544"/>
                <a:gd name="T44" fmla="*/ 736 w 768"/>
                <a:gd name="T45" fmla="*/ 32 h 544"/>
                <a:gd name="T46" fmla="*/ 96 w 768"/>
                <a:gd name="T47" fmla="*/ 480 h 544"/>
                <a:gd name="T48" fmla="*/ 96 w 768"/>
                <a:gd name="T49" fmla="*/ 320 h 544"/>
                <a:gd name="T50" fmla="*/ 160 w 768"/>
                <a:gd name="T51" fmla="*/ 320 h 544"/>
                <a:gd name="T52" fmla="*/ 160 w 768"/>
                <a:gd name="T53" fmla="*/ 480 h 544"/>
                <a:gd name="T54" fmla="*/ 96 w 768"/>
                <a:gd name="T55" fmla="*/ 480 h 544"/>
                <a:gd name="T56" fmla="*/ 352 w 768"/>
                <a:gd name="T57" fmla="*/ 480 h 544"/>
                <a:gd name="T58" fmla="*/ 352 w 768"/>
                <a:gd name="T59" fmla="*/ 160 h 544"/>
                <a:gd name="T60" fmla="*/ 416 w 768"/>
                <a:gd name="T61" fmla="*/ 160 h 544"/>
                <a:gd name="T62" fmla="*/ 416 w 768"/>
                <a:gd name="T63" fmla="*/ 480 h 544"/>
                <a:gd name="T64" fmla="*/ 352 w 768"/>
                <a:gd name="T65" fmla="*/ 480 h 544"/>
                <a:gd name="T66" fmla="*/ 608 w 768"/>
                <a:gd name="T67" fmla="*/ 480 h 544"/>
                <a:gd name="T68" fmla="*/ 608 w 768"/>
                <a:gd name="T69" fmla="*/ 64 h 544"/>
                <a:gd name="T70" fmla="*/ 672 w 768"/>
                <a:gd name="T71" fmla="*/ 64 h 544"/>
                <a:gd name="T72" fmla="*/ 672 w 768"/>
                <a:gd name="T73" fmla="*/ 480 h 544"/>
                <a:gd name="T74" fmla="*/ 608 w 768"/>
                <a:gd name="T75" fmla="*/ 480 h 5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68" h="544">
                  <a:moveTo>
                    <a:pt x="736" y="32"/>
                  </a:moveTo>
                  <a:cubicBezTo>
                    <a:pt x="736" y="14"/>
                    <a:pt x="722" y="0"/>
                    <a:pt x="704" y="0"/>
                  </a:cubicBezTo>
                  <a:cubicBezTo>
                    <a:pt x="576" y="0"/>
                    <a:pt x="576" y="0"/>
                    <a:pt x="576" y="0"/>
                  </a:cubicBezTo>
                  <a:cubicBezTo>
                    <a:pt x="558" y="0"/>
                    <a:pt x="544" y="14"/>
                    <a:pt x="544" y="32"/>
                  </a:cubicBezTo>
                  <a:cubicBezTo>
                    <a:pt x="544" y="480"/>
                    <a:pt x="544" y="480"/>
                    <a:pt x="544" y="480"/>
                  </a:cubicBezTo>
                  <a:cubicBezTo>
                    <a:pt x="480" y="480"/>
                    <a:pt x="480" y="480"/>
                    <a:pt x="480" y="480"/>
                  </a:cubicBezTo>
                  <a:cubicBezTo>
                    <a:pt x="480" y="128"/>
                    <a:pt x="480" y="128"/>
                    <a:pt x="480" y="128"/>
                  </a:cubicBezTo>
                  <a:cubicBezTo>
                    <a:pt x="480" y="110"/>
                    <a:pt x="466" y="96"/>
                    <a:pt x="448" y="96"/>
                  </a:cubicBezTo>
                  <a:cubicBezTo>
                    <a:pt x="320" y="96"/>
                    <a:pt x="320" y="96"/>
                    <a:pt x="320" y="96"/>
                  </a:cubicBezTo>
                  <a:cubicBezTo>
                    <a:pt x="302" y="96"/>
                    <a:pt x="288" y="110"/>
                    <a:pt x="288" y="128"/>
                  </a:cubicBezTo>
                  <a:cubicBezTo>
                    <a:pt x="288" y="480"/>
                    <a:pt x="288" y="480"/>
                    <a:pt x="288" y="480"/>
                  </a:cubicBezTo>
                  <a:cubicBezTo>
                    <a:pt x="224" y="480"/>
                    <a:pt x="224" y="480"/>
                    <a:pt x="224" y="480"/>
                  </a:cubicBezTo>
                  <a:cubicBezTo>
                    <a:pt x="224" y="288"/>
                    <a:pt x="224" y="288"/>
                    <a:pt x="224" y="288"/>
                  </a:cubicBezTo>
                  <a:cubicBezTo>
                    <a:pt x="224" y="270"/>
                    <a:pt x="210" y="256"/>
                    <a:pt x="192" y="256"/>
                  </a:cubicBezTo>
                  <a:cubicBezTo>
                    <a:pt x="64" y="256"/>
                    <a:pt x="64" y="256"/>
                    <a:pt x="64" y="256"/>
                  </a:cubicBezTo>
                  <a:cubicBezTo>
                    <a:pt x="46" y="256"/>
                    <a:pt x="32" y="270"/>
                    <a:pt x="32" y="288"/>
                  </a:cubicBezTo>
                  <a:cubicBezTo>
                    <a:pt x="32" y="480"/>
                    <a:pt x="32" y="480"/>
                    <a:pt x="32" y="480"/>
                  </a:cubicBezTo>
                  <a:cubicBezTo>
                    <a:pt x="0" y="480"/>
                    <a:pt x="0" y="480"/>
                    <a:pt x="0" y="480"/>
                  </a:cubicBezTo>
                  <a:cubicBezTo>
                    <a:pt x="0" y="544"/>
                    <a:pt x="0" y="544"/>
                    <a:pt x="0" y="544"/>
                  </a:cubicBezTo>
                  <a:cubicBezTo>
                    <a:pt x="768" y="544"/>
                    <a:pt x="768" y="544"/>
                    <a:pt x="768" y="544"/>
                  </a:cubicBezTo>
                  <a:cubicBezTo>
                    <a:pt x="768" y="480"/>
                    <a:pt x="768" y="480"/>
                    <a:pt x="768" y="480"/>
                  </a:cubicBezTo>
                  <a:cubicBezTo>
                    <a:pt x="736" y="480"/>
                    <a:pt x="736" y="480"/>
                    <a:pt x="736" y="480"/>
                  </a:cubicBezTo>
                  <a:lnTo>
                    <a:pt x="736" y="32"/>
                  </a:lnTo>
                  <a:close/>
                  <a:moveTo>
                    <a:pt x="96" y="480"/>
                  </a:moveTo>
                  <a:cubicBezTo>
                    <a:pt x="96" y="320"/>
                    <a:pt x="96" y="320"/>
                    <a:pt x="96" y="320"/>
                  </a:cubicBezTo>
                  <a:cubicBezTo>
                    <a:pt x="160" y="320"/>
                    <a:pt x="160" y="320"/>
                    <a:pt x="160" y="320"/>
                  </a:cubicBezTo>
                  <a:cubicBezTo>
                    <a:pt x="160" y="480"/>
                    <a:pt x="160" y="480"/>
                    <a:pt x="160" y="480"/>
                  </a:cubicBezTo>
                  <a:lnTo>
                    <a:pt x="96" y="480"/>
                  </a:lnTo>
                  <a:close/>
                  <a:moveTo>
                    <a:pt x="352" y="480"/>
                  </a:moveTo>
                  <a:cubicBezTo>
                    <a:pt x="352" y="160"/>
                    <a:pt x="352" y="160"/>
                    <a:pt x="352" y="160"/>
                  </a:cubicBezTo>
                  <a:cubicBezTo>
                    <a:pt x="416" y="160"/>
                    <a:pt x="416" y="160"/>
                    <a:pt x="416" y="160"/>
                  </a:cubicBezTo>
                  <a:cubicBezTo>
                    <a:pt x="416" y="480"/>
                    <a:pt x="416" y="480"/>
                    <a:pt x="416" y="480"/>
                  </a:cubicBezTo>
                  <a:lnTo>
                    <a:pt x="352" y="480"/>
                  </a:lnTo>
                  <a:close/>
                  <a:moveTo>
                    <a:pt x="608" y="480"/>
                  </a:moveTo>
                  <a:cubicBezTo>
                    <a:pt x="608" y="64"/>
                    <a:pt x="608" y="64"/>
                    <a:pt x="608" y="64"/>
                  </a:cubicBezTo>
                  <a:cubicBezTo>
                    <a:pt x="672" y="64"/>
                    <a:pt x="672" y="64"/>
                    <a:pt x="672" y="64"/>
                  </a:cubicBezTo>
                  <a:cubicBezTo>
                    <a:pt x="672" y="480"/>
                    <a:pt x="672" y="480"/>
                    <a:pt x="672" y="480"/>
                  </a:cubicBezTo>
                  <a:lnTo>
                    <a:pt x="608" y="48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5" name="Freeform 36">
              <a:extLst>
                <a:ext uri="{FF2B5EF4-FFF2-40B4-BE49-F238E27FC236}">
                  <a16:creationId xmlns:a16="http://schemas.microsoft.com/office/drawing/2014/main" id="{C970A581-68C7-03A9-9B9F-F73B4FE6B5F8}"/>
                </a:ext>
              </a:extLst>
            </p:cNvPr>
            <p:cNvSpPr>
              <a:spLocks noEditPoints="1"/>
            </p:cNvSpPr>
            <p:nvPr/>
          </p:nvSpPr>
          <p:spPr bwMode="auto">
            <a:xfrm>
              <a:off x="2401888" y="4681538"/>
              <a:ext cx="195263" cy="195263"/>
            </a:xfrm>
            <a:custGeom>
              <a:avLst/>
              <a:gdLst>
                <a:gd name="T0" fmla="*/ 480 w 512"/>
                <a:gd name="T1" fmla="*/ 224 h 512"/>
                <a:gd name="T2" fmla="*/ 288 w 512"/>
                <a:gd name="T3" fmla="*/ 224 h 512"/>
                <a:gd name="T4" fmla="*/ 288 w 512"/>
                <a:gd name="T5" fmla="*/ 32 h 512"/>
                <a:gd name="T6" fmla="*/ 256 w 512"/>
                <a:gd name="T7" fmla="*/ 0 h 512"/>
                <a:gd name="T8" fmla="*/ 0 w 512"/>
                <a:gd name="T9" fmla="*/ 256 h 512"/>
                <a:gd name="T10" fmla="*/ 256 w 512"/>
                <a:gd name="T11" fmla="*/ 512 h 512"/>
                <a:gd name="T12" fmla="*/ 512 w 512"/>
                <a:gd name="T13" fmla="*/ 256 h 512"/>
                <a:gd name="T14" fmla="*/ 480 w 512"/>
                <a:gd name="T15" fmla="*/ 224 h 512"/>
                <a:gd name="T16" fmla="*/ 256 w 512"/>
                <a:gd name="T17" fmla="*/ 448 h 512"/>
                <a:gd name="T18" fmla="*/ 65 w 512"/>
                <a:gd name="T19" fmla="*/ 272 h 512"/>
                <a:gd name="T20" fmla="*/ 224 w 512"/>
                <a:gd name="T21" fmla="*/ 67 h 512"/>
                <a:gd name="T22" fmla="*/ 224 w 512"/>
                <a:gd name="T23" fmla="*/ 256 h 512"/>
                <a:gd name="T24" fmla="*/ 256 w 512"/>
                <a:gd name="T25" fmla="*/ 288 h 512"/>
                <a:gd name="T26" fmla="*/ 445 w 512"/>
                <a:gd name="T27" fmla="*/ 288 h 512"/>
                <a:gd name="T28" fmla="*/ 256 w 512"/>
                <a:gd name="T29" fmla="*/ 448 h 5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12" h="512">
                  <a:moveTo>
                    <a:pt x="480" y="224"/>
                  </a:moveTo>
                  <a:cubicBezTo>
                    <a:pt x="288" y="224"/>
                    <a:pt x="288" y="224"/>
                    <a:pt x="288" y="224"/>
                  </a:cubicBezTo>
                  <a:cubicBezTo>
                    <a:pt x="288" y="32"/>
                    <a:pt x="288" y="32"/>
                    <a:pt x="288" y="32"/>
                  </a:cubicBezTo>
                  <a:cubicBezTo>
                    <a:pt x="288" y="14"/>
                    <a:pt x="274" y="0"/>
                    <a:pt x="256" y="0"/>
                  </a:cubicBezTo>
                  <a:cubicBezTo>
                    <a:pt x="115" y="0"/>
                    <a:pt x="0" y="115"/>
                    <a:pt x="0" y="256"/>
                  </a:cubicBezTo>
                  <a:cubicBezTo>
                    <a:pt x="0" y="397"/>
                    <a:pt x="115" y="512"/>
                    <a:pt x="256" y="512"/>
                  </a:cubicBezTo>
                  <a:cubicBezTo>
                    <a:pt x="397" y="512"/>
                    <a:pt x="512" y="397"/>
                    <a:pt x="512" y="256"/>
                  </a:cubicBezTo>
                  <a:cubicBezTo>
                    <a:pt x="512" y="238"/>
                    <a:pt x="498" y="224"/>
                    <a:pt x="480" y="224"/>
                  </a:cubicBezTo>
                  <a:close/>
                  <a:moveTo>
                    <a:pt x="256" y="448"/>
                  </a:moveTo>
                  <a:cubicBezTo>
                    <a:pt x="156" y="448"/>
                    <a:pt x="73" y="372"/>
                    <a:pt x="65" y="272"/>
                  </a:cubicBezTo>
                  <a:cubicBezTo>
                    <a:pt x="56" y="173"/>
                    <a:pt x="126" y="83"/>
                    <a:pt x="224" y="67"/>
                  </a:cubicBezTo>
                  <a:cubicBezTo>
                    <a:pt x="224" y="256"/>
                    <a:pt x="224" y="256"/>
                    <a:pt x="224" y="256"/>
                  </a:cubicBezTo>
                  <a:cubicBezTo>
                    <a:pt x="224" y="274"/>
                    <a:pt x="238" y="288"/>
                    <a:pt x="256" y="288"/>
                  </a:cubicBezTo>
                  <a:cubicBezTo>
                    <a:pt x="445" y="288"/>
                    <a:pt x="445" y="288"/>
                    <a:pt x="445" y="288"/>
                  </a:cubicBezTo>
                  <a:cubicBezTo>
                    <a:pt x="430" y="380"/>
                    <a:pt x="350" y="448"/>
                    <a:pt x="256" y="44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6" name="Freeform 37">
              <a:extLst>
                <a:ext uri="{FF2B5EF4-FFF2-40B4-BE49-F238E27FC236}">
                  <a16:creationId xmlns:a16="http://schemas.microsoft.com/office/drawing/2014/main" id="{E2B7404A-20B0-B905-D927-A487585815F5}"/>
                </a:ext>
              </a:extLst>
            </p:cNvPr>
            <p:cNvSpPr>
              <a:spLocks noEditPoints="1"/>
            </p:cNvSpPr>
            <p:nvPr/>
          </p:nvSpPr>
          <p:spPr bwMode="auto">
            <a:xfrm>
              <a:off x="2524125" y="4645025"/>
              <a:ext cx="109538" cy="109538"/>
            </a:xfrm>
            <a:custGeom>
              <a:avLst/>
              <a:gdLst>
                <a:gd name="T0" fmla="*/ 32 w 288"/>
                <a:gd name="T1" fmla="*/ 0 h 288"/>
                <a:gd name="T2" fmla="*/ 0 w 288"/>
                <a:gd name="T3" fmla="*/ 32 h 288"/>
                <a:gd name="T4" fmla="*/ 0 w 288"/>
                <a:gd name="T5" fmla="*/ 256 h 288"/>
                <a:gd name="T6" fmla="*/ 32 w 288"/>
                <a:gd name="T7" fmla="*/ 288 h 288"/>
                <a:gd name="T8" fmla="*/ 256 w 288"/>
                <a:gd name="T9" fmla="*/ 288 h 288"/>
                <a:gd name="T10" fmla="*/ 288 w 288"/>
                <a:gd name="T11" fmla="*/ 256 h 288"/>
                <a:gd name="T12" fmla="*/ 32 w 288"/>
                <a:gd name="T13" fmla="*/ 0 h 288"/>
                <a:gd name="T14" fmla="*/ 64 w 288"/>
                <a:gd name="T15" fmla="*/ 224 h 288"/>
                <a:gd name="T16" fmla="*/ 64 w 288"/>
                <a:gd name="T17" fmla="*/ 67 h 288"/>
                <a:gd name="T18" fmla="*/ 221 w 288"/>
                <a:gd name="T19" fmla="*/ 224 h 288"/>
                <a:gd name="T20" fmla="*/ 64 w 288"/>
                <a:gd name="T21" fmla="*/ 224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88" h="288">
                  <a:moveTo>
                    <a:pt x="32" y="0"/>
                  </a:moveTo>
                  <a:cubicBezTo>
                    <a:pt x="14" y="0"/>
                    <a:pt x="0" y="14"/>
                    <a:pt x="0" y="32"/>
                  </a:cubicBezTo>
                  <a:cubicBezTo>
                    <a:pt x="0" y="256"/>
                    <a:pt x="0" y="256"/>
                    <a:pt x="0" y="256"/>
                  </a:cubicBezTo>
                  <a:cubicBezTo>
                    <a:pt x="0" y="274"/>
                    <a:pt x="14" y="288"/>
                    <a:pt x="32" y="288"/>
                  </a:cubicBezTo>
                  <a:cubicBezTo>
                    <a:pt x="256" y="288"/>
                    <a:pt x="256" y="288"/>
                    <a:pt x="256" y="288"/>
                  </a:cubicBezTo>
                  <a:cubicBezTo>
                    <a:pt x="274" y="288"/>
                    <a:pt x="288" y="274"/>
                    <a:pt x="288" y="256"/>
                  </a:cubicBezTo>
                  <a:cubicBezTo>
                    <a:pt x="288" y="115"/>
                    <a:pt x="173" y="0"/>
                    <a:pt x="32" y="0"/>
                  </a:cubicBezTo>
                  <a:close/>
                  <a:moveTo>
                    <a:pt x="64" y="224"/>
                  </a:moveTo>
                  <a:cubicBezTo>
                    <a:pt x="64" y="67"/>
                    <a:pt x="64" y="67"/>
                    <a:pt x="64" y="67"/>
                  </a:cubicBezTo>
                  <a:cubicBezTo>
                    <a:pt x="145" y="80"/>
                    <a:pt x="208" y="143"/>
                    <a:pt x="221" y="224"/>
                  </a:cubicBezTo>
                  <a:lnTo>
                    <a:pt x="64" y="22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7" name="Freeform 38">
              <a:extLst>
                <a:ext uri="{FF2B5EF4-FFF2-40B4-BE49-F238E27FC236}">
                  <a16:creationId xmlns:a16="http://schemas.microsoft.com/office/drawing/2014/main" id="{C9E7693A-E34B-107C-2295-0B4981AD9C6D}"/>
                </a:ext>
              </a:extLst>
            </p:cNvPr>
            <p:cNvSpPr>
              <a:spLocks noEditPoints="1"/>
            </p:cNvSpPr>
            <p:nvPr/>
          </p:nvSpPr>
          <p:spPr bwMode="auto">
            <a:xfrm>
              <a:off x="2109788" y="4791075"/>
              <a:ext cx="73025" cy="73025"/>
            </a:xfrm>
            <a:custGeom>
              <a:avLst/>
              <a:gdLst>
                <a:gd name="T0" fmla="*/ 96 w 192"/>
                <a:gd name="T1" fmla="*/ 0 h 192"/>
                <a:gd name="T2" fmla="*/ 0 w 192"/>
                <a:gd name="T3" fmla="*/ 96 h 192"/>
                <a:gd name="T4" fmla="*/ 96 w 192"/>
                <a:gd name="T5" fmla="*/ 192 h 192"/>
                <a:gd name="T6" fmla="*/ 192 w 192"/>
                <a:gd name="T7" fmla="*/ 96 h 192"/>
                <a:gd name="T8" fmla="*/ 96 w 192"/>
                <a:gd name="T9" fmla="*/ 0 h 192"/>
                <a:gd name="T10" fmla="*/ 96 w 192"/>
                <a:gd name="T11" fmla="*/ 128 h 192"/>
                <a:gd name="T12" fmla="*/ 64 w 192"/>
                <a:gd name="T13" fmla="*/ 96 h 192"/>
                <a:gd name="T14" fmla="*/ 96 w 192"/>
                <a:gd name="T15" fmla="*/ 64 h 192"/>
                <a:gd name="T16" fmla="*/ 128 w 192"/>
                <a:gd name="T17" fmla="*/ 96 h 192"/>
                <a:gd name="T18" fmla="*/ 96 w 192"/>
                <a:gd name="T19" fmla="*/ 128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2" h="192">
                  <a:moveTo>
                    <a:pt x="96" y="0"/>
                  </a:moveTo>
                  <a:cubicBezTo>
                    <a:pt x="43" y="0"/>
                    <a:pt x="0" y="43"/>
                    <a:pt x="0" y="96"/>
                  </a:cubicBezTo>
                  <a:cubicBezTo>
                    <a:pt x="0" y="149"/>
                    <a:pt x="43" y="192"/>
                    <a:pt x="96" y="192"/>
                  </a:cubicBezTo>
                  <a:cubicBezTo>
                    <a:pt x="149" y="192"/>
                    <a:pt x="192" y="149"/>
                    <a:pt x="192" y="96"/>
                  </a:cubicBezTo>
                  <a:cubicBezTo>
                    <a:pt x="192" y="43"/>
                    <a:pt x="149" y="0"/>
                    <a:pt x="96" y="0"/>
                  </a:cubicBezTo>
                  <a:close/>
                  <a:moveTo>
                    <a:pt x="96" y="128"/>
                  </a:moveTo>
                  <a:cubicBezTo>
                    <a:pt x="78" y="128"/>
                    <a:pt x="64" y="114"/>
                    <a:pt x="64" y="96"/>
                  </a:cubicBezTo>
                  <a:cubicBezTo>
                    <a:pt x="64" y="78"/>
                    <a:pt x="78" y="64"/>
                    <a:pt x="96" y="64"/>
                  </a:cubicBezTo>
                  <a:cubicBezTo>
                    <a:pt x="114" y="64"/>
                    <a:pt x="128" y="78"/>
                    <a:pt x="128" y="96"/>
                  </a:cubicBezTo>
                  <a:cubicBezTo>
                    <a:pt x="128" y="114"/>
                    <a:pt x="114" y="128"/>
                    <a:pt x="96" y="12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8" name="Rectangle 39">
              <a:extLst>
                <a:ext uri="{FF2B5EF4-FFF2-40B4-BE49-F238E27FC236}">
                  <a16:creationId xmlns:a16="http://schemas.microsoft.com/office/drawing/2014/main" id="{60A02B1A-271D-A674-1AAB-B266900209D5}"/>
                </a:ext>
              </a:extLst>
            </p:cNvPr>
            <p:cNvSpPr>
              <a:spLocks noChangeArrowheads="1"/>
            </p:cNvSpPr>
            <p:nvPr/>
          </p:nvSpPr>
          <p:spPr bwMode="auto">
            <a:xfrm>
              <a:off x="2427288" y="4559300"/>
              <a:ext cx="23813" cy="254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9" name="Rectangle 40">
              <a:extLst>
                <a:ext uri="{FF2B5EF4-FFF2-40B4-BE49-F238E27FC236}">
                  <a16:creationId xmlns:a16="http://schemas.microsoft.com/office/drawing/2014/main" id="{B2A37635-695A-2799-C9DA-1F3981DD45AC}"/>
                </a:ext>
              </a:extLst>
            </p:cNvPr>
            <p:cNvSpPr>
              <a:spLocks noChangeArrowheads="1"/>
            </p:cNvSpPr>
            <p:nvPr/>
          </p:nvSpPr>
          <p:spPr bwMode="auto">
            <a:xfrm>
              <a:off x="2474913" y="4559300"/>
              <a:ext cx="146050" cy="254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0" name="Rectangle 41">
              <a:extLst>
                <a:ext uri="{FF2B5EF4-FFF2-40B4-BE49-F238E27FC236}">
                  <a16:creationId xmlns:a16="http://schemas.microsoft.com/office/drawing/2014/main" id="{F6EDEA4C-9650-1794-DD4A-3CA10555CDFA}"/>
                </a:ext>
              </a:extLst>
            </p:cNvPr>
            <p:cNvSpPr>
              <a:spLocks noChangeArrowheads="1"/>
            </p:cNvSpPr>
            <p:nvPr/>
          </p:nvSpPr>
          <p:spPr bwMode="auto">
            <a:xfrm>
              <a:off x="2427288" y="4608513"/>
              <a:ext cx="47625" cy="238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1" name="Rectangle 42">
              <a:extLst>
                <a:ext uri="{FF2B5EF4-FFF2-40B4-BE49-F238E27FC236}">
                  <a16:creationId xmlns:a16="http://schemas.microsoft.com/office/drawing/2014/main" id="{C408B004-81A0-4B56-C1AF-884515B9B2EE}"/>
                </a:ext>
              </a:extLst>
            </p:cNvPr>
            <p:cNvSpPr>
              <a:spLocks noChangeArrowheads="1"/>
            </p:cNvSpPr>
            <p:nvPr/>
          </p:nvSpPr>
          <p:spPr bwMode="auto">
            <a:xfrm>
              <a:off x="2208213" y="4814888"/>
              <a:ext cx="182563" cy="254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122" name="Group 121">
            <a:extLst>
              <a:ext uri="{FF2B5EF4-FFF2-40B4-BE49-F238E27FC236}">
                <a16:creationId xmlns:a16="http://schemas.microsoft.com/office/drawing/2014/main" id="{7A4FEE6E-40DC-51AA-8C7F-744C880B9407}"/>
              </a:ext>
            </a:extLst>
          </p:cNvPr>
          <p:cNvGrpSpPr/>
          <p:nvPr/>
        </p:nvGrpSpPr>
        <p:grpSpPr>
          <a:xfrm>
            <a:off x="7356551" y="5288424"/>
            <a:ext cx="584948" cy="283141"/>
            <a:chOff x="756172" y="2532646"/>
            <a:chExt cx="3494248" cy="1691373"/>
          </a:xfrm>
        </p:grpSpPr>
        <p:sp>
          <p:nvSpPr>
            <p:cNvPr id="123" name="Freeform: Shape 122">
              <a:extLst>
                <a:ext uri="{FF2B5EF4-FFF2-40B4-BE49-F238E27FC236}">
                  <a16:creationId xmlns:a16="http://schemas.microsoft.com/office/drawing/2014/main" id="{D3160B43-4E93-8416-7D1D-7C191D810027}"/>
                </a:ext>
              </a:extLst>
            </p:cNvPr>
            <p:cNvSpPr/>
            <p:nvPr/>
          </p:nvSpPr>
          <p:spPr>
            <a:xfrm>
              <a:off x="756172" y="2532646"/>
              <a:ext cx="3494248" cy="1691373"/>
            </a:xfrm>
            <a:custGeom>
              <a:avLst/>
              <a:gdLst>
                <a:gd name="connsiteX0" fmla="*/ 1747124 w 3494248"/>
                <a:gd name="connsiteY0" fmla="*/ 0 h 1691373"/>
                <a:gd name="connsiteX1" fmla="*/ 3485228 w 3494248"/>
                <a:gd name="connsiteY1" fmla="*/ 399147 h 1691373"/>
                <a:gd name="connsiteX2" fmla="*/ 3493852 w 3494248"/>
                <a:gd name="connsiteY2" fmla="*/ 442610 h 1691373"/>
                <a:gd name="connsiteX3" fmla="*/ 3494248 w 3494248"/>
                <a:gd name="connsiteY3" fmla="*/ 442610 h 1691373"/>
                <a:gd name="connsiteX4" fmla="*/ 3494248 w 3494248"/>
                <a:gd name="connsiteY4" fmla="*/ 444605 h 1691373"/>
                <a:gd name="connsiteX5" fmla="*/ 3494248 w 3494248"/>
                <a:gd name="connsiteY5" fmla="*/ 1246768 h 1691373"/>
                <a:gd name="connsiteX6" fmla="*/ 3494248 w 3494248"/>
                <a:gd name="connsiteY6" fmla="*/ 1265390 h 1691373"/>
                <a:gd name="connsiteX7" fmla="*/ 3490553 w 3494248"/>
                <a:gd name="connsiteY7" fmla="*/ 1265390 h 1691373"/>
                <a:gd name="connsiteX8" fmla="*/ 3485228 w 3494248"/>
                <a:gd name="connsiteY8" fmla="*/ 1292226 h 1691373"/>
                <a:gd name="connsiteX9" fmla="*/ 1747124 w 3494248"/>
                <a:gd name="connsiteY9" fmla="*/ 1691373 h 1691373"/>
                <a:gd name="connsiteX10" fmla="*/ 9020 w 3494248"/>
                <a:gd name="connsiteY10" fmla="*/ 1292226 h 1691373"/>
                <a:gd name="connsiteX11" fmla="*/ 3695 w 3494248"/>
                <a:gd name="connsiteY11" fmla="*/ 1265390 h 1691373"/>
                <a:gd name="connsiteX12" fmla="*/ 0 w 3494248"/>
                <a:gd name="connsiteY12" fmla="*/ 1265390 h 1691373"/>
                <a:gd name="connsiteX13" fmla="*/ 0 w 3494248"/>
                <a:gd name="connsiteY13" fmla="*/ 442610 h 1691373"/>
                <a:gd name="connsiteX14" fmla="*/ 396 w 3494248"/>
                <a:gd name="connsiteY14" fmla="*/ 442610 h 1691373"/>
                <a:gd name="connsiteX15" fmla="*/ 9020 w 3494248"/>
                <a:gd name="connsiteY15" fmla="*/ 399147 h 1691373"/>
                <a:gd name="connsiteX16" fmla="*/ 1747124 w 3494248"/>
                <a:gd name="connsiteY16" fmla="*/ 0 h 1691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494248" h="1691373">
                  <a:moveTo>
                    <a:pt x="1747124" y="0"/>
                  </a:moveTo>
                  <a:cubicBezTo>
                    <a:pt x="2651727" y="0"/>
                    <a:pt x="3395758" y="174952"/>
                    <a:pt x="3485228" y="399147"/>
                  </a:cubicBezTo>
                  <a:lnTo>
                    <a:pt x="3493852" y="442610"/>
                  </a:lnTo>
                  <a:lnTo>
                    <a:pt x="3494248" y="442610"/>
                  </a:lnTo>
                  <a:lnTo>
                    <a:pt x="3494248" y="444605"/>
                  </a:lnTo>
                  <a:lnTo>
                    <a:pt x="3494248" y="1246768"/>
                  </a:lnTo>
                  <a:lnTo>
                    <a:pt x="3494248" y="1265390"/>
                  </a:lnTo>
                  <a:lnTo>
                    <a:pt x="3490553" y="1265390"/>
                  </a:lnTo>
                  <a:lnTo>
                    <a:pt x="3485228" y="1292226"/>
                  </a:lnTo>
                  <a:cubicBezTo>
                    <a:pt x="3395758" y="1516422"/>
                    <a:pt x="2651727" y="1691373"/>
                    <a:pt x="1747124" y="1691373"/>
                  </a:cubicBezTo>
                  <a:cubicBezTo>
                    <a:pt x="842521" y="1691373"/>
                    <a:pt x="98491" y="1516422"/>
                    <a:pt x="9020" y="1292226"/>
                  </a:cubicBezTo>
                  <a:lnTo>
                    <a:pt x="3695" y="1265390"/>
                  </a:lnTo>
                  <a:lnTo>
                    <a:pt x="0" y="1265390"/>
                  </a:lnTo>
                  <a:lnTo>
                    <a:pt x="0" y="442610"/>
                  </a:lnTo>
                  <a:lnTo>
                    <a:pt x="396" y="442610"/>
                  </a:lnTo>
                  <a:lnTo>
                    <a:pt x="9020" y="399147"/>
                  </a:lnTo>
                  <a:cubicBezTo>
                    <a:pt x="98491" y="174952"/>
                    <a:pt x="842521" y="0"/>
                    <a:pt x="1747124"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4" name="Oval 123">
              <a:extLst>
                <a:ext uri="{FF2B5EF4-FFF2-40B4-BE49-F238E27FC236}">
                  <a16:creationId xmlns:a16="http://schemas.microsoft.com/office/drawing/2014/main" id="{9134D5D1-29C0-5427-8B82-6A0A0D842F25}"/>
                </a:ext>
              </a:extLst>
            </p:cNvPr>
            <p:cNvSpPr/>
            <p:nvPr/>
          </p:nvSpPr>
          <p:spPr>
            <a:xfrm>
              <a:off x="756172" y="2532646"/>
              <a:ext cx="3494248" cy="889210"/>
            </a:xfrm>
            <a:prstGeom prst="ellipse">
              <a:avLst/>
            </a:prstGeom>
            <a:solidFill>
              <a:schemeClr val="tx1">
                <a:lumMod val="75000"/>
                <a:lumOff val="25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5" name="Oval 124">
              <a:extLst>
                <a:ext uri="{FF2B5EF4-FFF2-40B4-BE49-F238E27FC236}">
                  <a16:creationId xmlns:a16="http://schemas.microsoft.com/office/drawing/2014/main" id="{EED3239B-F64E-85C9-42D8-0D9BEE66CDF6}"/>
                </a:ext>
              </a:extLst>
            </p:cNvPr>
            <p:cNvSpPr/>
            <p:nvPr/>
          </p:nvSpPr>
          <p:spPr>
            <a:xfrm>
              <a:off x="1308420" y="2725973"/>
              <a:ext cx="2389754" cy="50255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26" name="Inhaltsplatzhalter 4">
            <a:extLst>
              <a:ext uri="{FF2B5EF4-FFF2-40B4-BE49-F238E27FC236}">
                <a16:creationId xmlns:a16="http://schemas.microsoft.com/office/drawing/2014/main" id="{4FEEF63D-7096-B76B-A03D-B818BE3A7F78}"/>
              </a:ext>
            </a:extLst>
          </p:cNvPr>
          <p:cNvSpPr txBox="1">
            <a:spLocks/>
          </p:cNvSpPr>
          <p:nvPr/>
        </p:nvSpPr>
        <p:spPr>
          <a:xfrm flipH="1">
            <a:off x="8111400" y="3930969"/>
            <a:ext cx="2955499" cy="1107996"/>
          </a:xfrm>
          <a:prstGeom prst="rect">
            <a:avLst/>
          </a:prstGeom>
        </p:spPr>
        <p:txBody>
          <a:bodyPr wrap="square" lIns="0" tIns="0" rIns="0" bIns="0" anchor="ctr">
            <a:spAutoFit/>
          </a:bodyPr>
          <a:lstStyle>
            <a:lvl1pPr marL="272967" indent="-272967" algn="l" defTabSz="914127"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98" indent="-272967" algn="l" defTabSz="914127"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64" indent="-177748" algn="l" defTabSz="914127"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256" indent="-177748"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335" indent="-179335"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847"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0910"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972"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034"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nSpc>
                <a:spcPct val="100000"/>
              </a:lnSpc>
              <a:spcAft>
                <a:spcPts val="0"/>
              </a:spcAft>
              <a:buNone/>
            </a:pPr>
            <a:r>
              <a:rPr lang="en-US" sz="2000" b="1" dirty="0">
                <a:solidFill>
                  <a:schemeClr val="accent4"/>
                </a:solidFill>
                <a:latin typeface="+mj-lt"/>
              </a:rPr>
              <a:t>Ongoing Audit &amp; Maintenance</a:t>
            </a:r>
          </a:p>
          <a:p>
            <a:pPr marL="91438" indent="-91438">
              <a:lnSpc>
                <a:spcPct val="100000"/>
              </a:lnSpc>
              <a:spcAft>
                <a:spcPts val="0"/>
              </a:spcAft>
              <a:buFont typeface="Arial" panose="020B0604020202020204" pitchFamily="34" charset="0"/>
              <a:buChar char="•"/>
            </a:pPr>
            <a:r>
              <a:rPr lang="en-US" sz="1600" dirty="0">
                <a:solidFill>
                  <a:schemeClr val="tx1">
                    <a:lumMod val="75000"/>
                    <a:lumOff val="25000"/>
                  </a:schemeClr>
                </a:solidFill>
                <a:latin typeface="+mj-lt"/>
              </a:rPr>
              <a:t>Schedule ongoing audits &amp; reports</a:t>
            </a:r>
          </a:p>
          <a:p>
            <a:pPr marL="91438" indent="-91438">
              <a:lnSpc>
                <a:spcPct val="100000"/>
              </a:lnSpc>
              <a:spcAft>
                <a:spcPts val="0"/>
              </a:spcAft>
              <a:buFont typeface="Arial" panose="020B0604020202020204" pitchFamily="34" charset="0"/>
              <a:buChar char="•"/>
            </a:pPr>
            <a:r>
              <a:rPr lang="en-US" sz="1600" dirty="0">
                <a:solidFill>
                  <a:schemeClr val="tx1">
                    <a:lumMod val="75000"/>
                    <a:lumOff val="25000"/>
                  </a:schemeClr>
                </a:solidFill>
                <a:latin typeface="+mj-lt"/>
              </a:rPr>
              <a:t>Monitor third party data providers</a:t>
            </a:r>
          </a:p>
        </p:txBody>
      </p:sp>
      <p:cxnSp>
        <p:nvCxnSpPr>
          <p:cNvPr id="127" name="Straight Connector 126">
            <a:extLst>
              <a:ext uri="{FF2B5EF4-FFF2-40B4-BE49-F238E27FC236}">
                <a16:creationId xmlns:a16="http://schemas.microsoft.com/office/drawing/2014/main" id="{924007AD-D67B-41CA-C590-FDDC4D848FB0}"/>
              </a:ext>
            </a:extLst>
          </p:cNvPr>
          <p:cNvCxnSpPr>
            <a:cxnSpLocks/>
          </p:cNvCxnSpPr>
          <p:nvPr/>
        </p:nvCxnSpPr>
        <p:spPr>
          <a:xfrm>
            <a:off x="7649024" y="4810960"/>
            <a:ext cx="0" cy="555457"/>
          </a:xfrm>
          <a:prstGeom prst="line">
            <a:avLst/>
          </a:prstGeom>
          <a:ln w="19050">
            <a:solidFill>
              <a:schemeClr val="accent4"/>
            </a:solidFill>
          </a:ln>
        </p:spPr>
        <p:style>
          <a:lnRef idx="1">
            <a:schemeClr val="accent1"/>
          </a:lnRef>
          <a:fillRef idx="0">
            <a:schemeClr val="accent1"/>
          </a:fillRef>
          <a:effectRef idx="0">
            <a:schemeClr val="accent1"/>
          </a:effectRef>
          <a:fontRef idx="minor">
            <a:schemeClr val="tx1"/>
          </a:fontRef>
        </p:style>
      </p:cxnSp>
      <p:sp>
        <p:nvSpPr>
          <p:cNvPr id="128" name="Oval 127">
            <a:extLst>
              <a:ext uri="{FF2B5EF4-FFF2-40B4-BE49-F238E27FC236}">
                <a16:creationId xmlns:a16="http://schemas.microsoft.com/office/drawing/2014/main" id="{57A7A85A-F637-1DCC-1300-BF44750C8EE6}"/>
              </a:ext>
            </a:extLst>
          </p:cNvPr>
          <p:cNvSpPr/>
          <p:nvPr/>
        </p:nvSpPr>
        <p:spPr>
          <a:xfrm>
            <a:off x="7309039" y="4130988"/>
            <a:ext cx="679972" cy="679971"/>
          </a:xfrm>
          <a:prstGeom prst="ellipse">
            <a:avLst/>
          </a:prstGeom>
          <a:solidFill>
            <a:schemeClr val="accent4"/>
          </a:solidFill>
          <a:ln>
            <a:no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nvGrpSpPr>
          <p:cNvPr id="129" name="Group 128">
            <a:extLst>
              <a:ext uri="{FF2B5EF4-FFF2-40B4-BE49-F238E27FC236}">
                <a16:creationId xmlns:a16="http://schemas.microsoft.com/office/drawing/2014/main" id="{060B51C2-AE5C-A0F3-1284-1066C6D76739}"/>
              </a:ext>
            </a:extLst>
          </p:cNvPr>
          <p:cNvGrpSpPr/>
          <p:nvPr/>
        </p:nvGrpSpPr>
        <p:grpSpPr>
          <a:xfrm>
            <a:off x="7475035" y="4252644"/>
            <a:ext cx="396749" cy="424469"/>
            <a:chOff x="2168525" y="4365625"/>
            <a:chExt cx="727075" cy="777875"/>
          </a:xfrm>
          <a:solidFill>
            <a:schemeClr val="bg1"/>
          </a:solidFill>
        </p:grpSpPr>
        <p:sp>
          <p:nvSpPr>
            <p:cNvPr id="130" name="Freeform 24">
              <a:extLst>
                <a:ext uri="{FF2B5EF4-FFF2-40B4-BE49-F238E27FC236}">
                  <a16:creationId xmlns:a16="http://schemas.microsoft.com/office/drawing/2014/main" id="{8060850C-2289-2907-EA20-8CA2B4714ACD}"/>
                </a:ext>
              </a:extLst>
            </p:cNvPr>
            <p:cNvSpPr>
              <a:spLocks noEditPoints="1"/>
            </p:cNvSpPr>
            <p:nvPr/>
          </p:nvSpPr>
          <p:spPr bwMode="auto">
            <a:xfrm>
              <a:off x="2168525" y="4365625"/>
              <a:ext cx="727075" cy="777875"/>
            </a:xfrm>
            <a:custGeom>
              <a:avLst/>
              <a:gdLst>
                <a:gd name="T0" fmla="*/ 1408 w 1792"/>
                <a:gd name="T1" fmla="*/ 517 h 1920"/>
                <a:gd name="T2" fmla="*/ 1312 w 1792"/>
                <a:gd name="T3" fmla="*/ 128 h 1920"/>
                <a:gd name="T4" fmla="*/ 1024 w 1792"/>
                <a:gd name="T5" fmla="*/ 64 h 1920"/>
                <a:gd name="T6" fmla="*/ 448 w 1792"/>
                <a:gd name="T7" fmla="*/ 0 h 1920"/>
                <a:gd name="T8" fmla="*/ 384 w 1792"/>
                <a:gd name="T9" fmla="*/ 128 h 1920"/>
                <a:gd name="T10" fmla="*/ 0 w 1792"/>
                <a:gd name="T11" fmla="*/ 224 h 1920"/>
                <a:gd name="T12" fmla="*/ 96 w 1792"/>
                <a:gd name="T13" fmla="*/ 1760 h 1920"/>
                <a:gd name="T14" fmla="*/ 1216 w 1792"/>
                <a:gd name="T15" fmla="*/ 1792 h 1920"/>
                <a:gd name="T16" fmla="*/ 1472 w 1792"/>
                <a:gd name="T17" fmla="*/ 1792 h 1920"/>
                <a:gd name="T18" fmla="*/ 1440 w 1792"/>
                <a:gd name="T19" fmla="*/ 1440 h 1920"/>
                <a:gd name="T20" fmla="*/ 1792 w 1792"/>
                <a:gd name="T21" fmla="*/ 960 h 1920"/>
                <a:gd name="T22" fmla="*/ 1344 w 1792"/>
                <a:gd name="T23" fmla="*/ 1344 h 1920"/>
                <a:gd name="T24" fmla="*/ 1344 w 1792"/>
                <a:gd name="T25" fmla="*/ 576 h 1920"/>
                <a:gd name="T26" fmla="*/ 1312 w 1792"/>
                <a:gd name="T27" fmla="*/ 192 h 1920"/>
                <a:gd name="T28" fmla="*/ 1344 w 1792"/>
                <a:gd name="T29" fmla="*/ 512 h 1920"/>
                <a:gd name="T30" fmla="*/ 1280 w 1792"/>
                <a:gd name="T31" fmla="*/ 320 h 1920"/>
                <a:gd name="T32" fmla="*/ 1024 w 1792"/>
                <a:gd name="T33" fmla="*/ 256 h 1920"/>
                <a:gd name="T34" fmla="*/ 1312 w 1792"/>
                <a:gd name="T35" fmla="*/ 192 h 1920"/>
                <a:gd name="T36" fmla="*/ 960 w 1792"/>
                <a:gd name="T37" fmla="*/ 64 h 1920"/>
                <a:gd name="T38" fmla="*/ 448 w 1792"/>
                <a:gd name="T39" fmla="*/ 384 h 1920"/>
                <a:gd name="T40" fmla="*/ 960 w 1792"/>
                <a:gd name="T41" fmla="*/ 448 h 1920"/>
                <a:gd name="T42" fmla="*/ 1024 w 1792"/>
                <a:gd name="T43" fmla="*/ 320 h 1920"/>
                <a:gd name="T44" fmla="*/ 1216 w 1792"/>
                <a:gd name="T45" fmla="*/ 531 h 1920"/>
                <a:gd name="T46" fmla="*/ 1248 w 1792"/>
                <a:gd name="T47" fmla="*/ 1397 h 1920"/>
                <a:gd name="T48" fmla="*/ 1216 w 1792"/>
                <a:gd name="T49" fmla="*/ 1472 h 1920"/>
                <a:gd name="T50" fmla="*/ 192 w 1792"/>
                <a:gd name="T51" fmla="*/ 1568 h 1920"/>
                <a:gd name="T52" fmla="*/ 384 w 1792"/>
                <a:gd name="T53" fmla="*/ 320 h 1920"/>
                <a:gd name="T54" fmla="*/ 448 w 1792"/>
                <a:gd name="T55" fmla="*/ 448 h 1920"/>
                <a:gd name="T56" fmla="*/ 96 w 1792"/>
                <a:gd name="T57" fmla="*/ 1696 h 1920"/>
                <a:gd name="T58" fmla="*/ 64 w 1792"/>
                <a:gd name="T59" fmla="*/ 224 h 1920"/>
                <a:gd name="T60" fmla="*/ 384 w 1792"/>
                <a:gd name="T61" fmla="*/ 192 h 1920"/>
                <a:gd name="T62" fmla="*/ 192 w 1792"/>
                <a:gd name="T63" fmla="*/ 256 h 1920"/>
                <a:gd name="T64" fmla="*/ 128 w 1792"/>
                <a:gd name="T65" fmla="*/ 1568 h 1920"/>
                <a:gd name="T66" fmla="*/ 1216 w 1792"/>
                <a:gd name="T67" fmla="*/ 1632 h 1920"/>
                <a:gd name="T68" fmla="*/ 96 w 1792"/>
                <a:gd name="T69" fmla="*/ 1696 h 1920"/>
                <a:gd name="T70" fmla="*/ 1344 w 1792"/>
                <a:gd name="T71" fmla="*/ 1856 h 1920"/>
                <a:gd name="T72" fmla="*/ 1280 w 1792"/>
                <a:gd name="T73" fmla="*/ 1504 h 1920"/>
                <a:gd name="T74" fmla="*/ 1408 w 1792"/>
                <a:gd name="T75" fmla="*/ 1792 h 1920"/>
                <a:gd name="T76" fmla="*/ 1312 w 1792"/>
                <a:gd name="T77" fmla="*/ 1440 h 1920"/>
                <a:gd name="T78" fmla="*/ 1344 w 1792"/>
                <a:gd name="T79" fmla="*/ 1408 h 1920"/>
                <a:gd name="T80" fmla="*/ 1376 w 1792"/>
                <a:gd name="T81" fmla="*/ 1440 h 19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792" h="1920">
                  <a:moveTo>
                    <a:pt x="1792" y="960"/>
                  </a:moveTo>
                  <a:cubicBezTo>
                    <a:pt x="1792" y="738"/>
                    <a:pt x="1628" y="549"/>
                    <a:pt x="1408" y="517"/>
                  </a:cubicBezTo>
                  <a:cubicBezTo>
                    <a:pt x="1408" y="224"/>
                    <a:pt x="1408" y="224"/>
                    <a:pt x="1408" y="224"/>
                  </a:cubicBezTo>
                  <a:cubicBezTo>
                    <a:pt x="1408" y="171"/>
                    <a:pt x="1365" y="128"/>
                    <a:pt x="1312" y="128"/>
                  </a:cubicBezTo>
                  <a:cubicBezTo>
                    <a:pt x="1024" y="128"/>
                    <a:pt x="1024" y="128"/>
                    <a:pt x="1024" y="128"/>
                  </a:cubicBezTo>
                  <a:cubicBezTo>
                    <a:pt x="1024" y="64"/>
                    <a:pt x="1024" y="64"/>
                    <a:pt x="1024" y="64"/>
                  </a:cubicBezTo>
                  <a:cubicBezTo>
                    <a:pt x="1024" y="29"/>
                    <a:pt x="995" y="0"/>
                    <a:pt x="960" y="0"/>
                  </a:cubicBezTo>
                  <a:cubicBezTo>
                    <a:pt x="448" y="0"/>
                    <a:pt x="448" y="0"/>
                    <a:pt x="448" y="0"/>
                  </a:cubicBezTo>
                  <a:cubicBezTo>
                    <a:pt x="413" y="0"/>
                    <a:pt x="384" y="29"/>
                    <a:pt x="384" y="64"/>
                  </a:cubicBezTo>
                  <a:cubicBezTo>
                    <a:pt x="384" y="128"/>
                    <a:pt x="384" y="128"/>
                    <a:pt x="384" y="128"/>
                  </a:cubicBezTo>
                  <a:cubicBezTo>
                    <a:pt x="96" y="128"/>
                    <a:pt x="96" y="128"/>
                    <a:pt x="96" y="128"/>
                  </a:cubicBezTo>
                  <a:cubicBezTo>
                    <a:pt x="43" y="128"/>
                    <a:pt x="0" y="171"/>
                    <a:pt x="0" y="224"/>
                  </a:cubicBezTo>
                  <a:cubicBezTo>
                    <a:pt x="0" y="1664"/>
                    <a:pt x="0" y="1664"/>
                    <a:pt x="0" y="1664"/>
                  </a:cubicBezTo>
                  <a:cubicBezTo>
                    <a:pt x="0" y="1717"/>
                    <a:pt x="43" y="1760"/>
                    <a:pt x="96" y="1760"/>
                  </a:cubicBezTo>
                  <a:cubicBezTo>
                    <a:pt x="1216" y="1760"/>
                    <a:pt x="1216" y="1760"/>
                    <a:pt x="1216" y="1760"/>
                  </a:cubicBezTo>
                  <a:cubicBezTo>
                    <a:pt x="1216" y="1792"/>
                    <a:pt x="1216" y="1792"/>
                    <a:pt x="1216" y="1792"/>
                  </a:cubicBezTo>
                  <a:cubicBezTo>
                    <a:pt x="1216" y="1863"/>
                    <a:pt x="1273" y="1920"/>
                    <a:pt x="1344" y="1920"/>
                  </a:cubicBezTo>
                  <a:cubicBezTo>
                    <a:pt x="1415" y="1920"/>
                    <a:pt x="1472" y="1863"/>
                    <a:pt x="1472" y="1792"/>
                  </a:cubicBezTo>
                  <a:cubicBezTo>
                    <a:pt x="1472" y="1472"/>
                    <a:pt x="1472" y="1472"/>
                    <a:pt x="1472" y="1472"/>
                  </a:cubicBezTo>
                  <a:cubicBezTo>
                    <a:pt x="1472" y="1454"/>
                    <a:pt x="1458" y="1440"/>
                    <a:pt x="1440" y="1440"/>
                  </a:cubicBezTo>
                  <a:cubicBezTo>
                    <a:pt x="1440" y="1397"/>
                    <a:pt x="1440" y="1397"/>
                    <a:pt x="1440" y="1397"/>
                  </a:cubicBezTo>
                  <a:cubicBezTo>
                    <a:pt x="1645" y="1352"/>
                    <a:pt x="1792" y="1170"/>
                    <a:pt x="1792" y="960"/>
                  </a:cubicBezTo>
                  <a:close/>
                  <a:moveTo>
                    <a:pt x="1728" y="960"/>
                  </a:moveTo>
                  <a:cubicBezTo>
                    <a:pt x="1728" y="1172"/>
                    <a:pt x="1556" y="1344"/>
                    <a:pt x="1344" y="1344"/>
                  </a:cubicBezTo>
                  <a:cubicBezTo>
                    <a:pt x="1132" y="1344"/>
                    <a:pt x="960" y="1172"/>
                    <a:pt x="960" y="960"/>
                  </a:cubicBezTo>
                  <a:cubicBezTo>
                    <a:pt x="960" y="748"/>
                    <a:pt x="1132" y="576"/>
                    <a:pt x="1344" y="576"/>
                  </a:cubicBezTo>
                  <a:cubicBezTo>
                    <a:pt x="1556" y="576"/>
                    <a:pt x="1728" y="748"/>
                    <a:pt x="1728" y="960"/>
                  </a:cubicBezTo>
                  <a:close/>
                  <a:moveTo>
                    <a:pt x="1312" y="192"/>
                  </a:moveTo>
                  <a:cubicBezTo>
                    <a:pt x="1330" y="192"/>
                    <a:pt x="1344" y="206"/>
                    <a:pt x="1344" y="224"/>
                  </a:cubicBezTo>
                  <a:cubicBezTo>
                    <a:pt x="1344" y="512"/>
                    <a:pt x="1344" y="512"/>
                    <a:pt x="1344" y="512"/>
                  </a:cubicBezTo>
                  <a:cubicBezTo>
                    <a:pt x="1323" y="512"/>
                    <a:pt x="1301" y="514"/>
                    <a:pt x="1280" y="517"/>
                  </a:cubicBezTo>
                  <a:cubicBezTo>
                    <a:pt x="1280" y="320"/>
                    <a:pt x="1280" y="320"/>
                    <a:pt x="1280" y="320"/>
                  </a:cubicBezTo>
                  <a:cubicBezTo>
                    <a:pt x="1280" y="285"/>
                    <a:pt x="1251" y="256"/>
                    <a:pt x="1216" y="256"/>
                  </a:cubicBezTo>
                  <a:cubicBezTo>
                    <a:pt x="1024" y="256"/>
                    <a:pt x="1024" y="256"/>
                    <a:pt x="1024" y="256"/>
                  </a:cubicBezTo>
                  <a:cubicBezTo>
                    <a:pt x="1024" y="192"/>
                    <a:pt x="1024" y="192"/>
                    <a:pt x="1024" y="192"/>
                  </a:cubicBezTo>
                  <a:lnTo>
                    <a:pt x="1312" y="192"/>
                  </a:lnTo>
                  <a:close/>
                  <a:moveTo>
                    <a:pt x="448" y="64"/>
                  </a:moveTo>
                  <a:cubicBezTo>
                    <a:pt x="960" y="64"/>
                    <a:pt x="960" y="64"/>
                    <a:pt x="960" y="64"/>
                  </a:cubicBezTo>
                  <a:cubicBezTo>
                    <a:pt x="960" y="384"/>
                    <a:pt x="960" y="384"/>
                    <a:pt x="960" y="384"/>
                  </a:cubicBezTo>
                  <a:cubicBezTo>
                    <a:pt x="448" y="384"/>
                    <a:pt x="448" y="384"/>
                    <a:pt x="448" y="384"/>
                  </a:cubicBezTo>
                  <a:lnTo>
                    <a:pt x="448" y="64"/>
                  </a:lnTo>
                  <a:close/>
                  <a:moveTo>
                    <a:pt x="960" y="448"/>
                  </a:moveTo>
                  <a:cubicBezTo>
                    <a:pt x="995" y="448"/>
                    <a:pt x="1024" y="419"/>
                    <a:pt x="1024" y="384"/>
                  </a:cubicBezTo>
                  <a:cubicBezTo>
                    <a:pt x="1024" y="320"/>
                    <a:pt x="1024" y="320"/>
                    <a:pt x="1024" y="320"/>
                  </a:cubicBezTo>
                  <a:cubicBezTo>
                    <a:pt x="1216" y="320"/>
                    <a:pt x="1216" y="320"/>
                    <a:pt x="1216" y="320"/>
                  </a:cubicBezTo>
                  <a:cubicBezTo>
                    <a:pt x="1216" y="531"/>
                    <a:pt x="1216" y="531"/>
                    <a:pt x="1216" y="531"/>
                  </a:cubicBezTo>
                  <a:cubicBezTo>
                    <a:pt x="1020" y="589"/>
                    <a:pt x="889" y="772"/>
                    <a:pt x="896" y="977"/>
                  </a:cubicBezTo>
                  <a:cubicBezTo>
                    <a:pt x="904" y="1181"/>
                    <a:pt x="1048" y="1354"/>
                    <a:pt x="1248" y="1397"/>
                  </a:cubicBezTo>
                  <a:cubicBezTo>
                    <a:pt x="1248" y="1440"/>
                    <a:pt x="1248" y="1440"/>
                    <a:pt x="1248" y="1440"/>
                  </a:cubicBezTo>
                  <a:cubicBezTo>
                    <a:pt x="1230" y="1440"/>
                    <a:pt x="1216" y="1454"/>
                    <a:pt x="1216" y="1472"/>
                  </a:cubicBezTo>
                  <a:cubicBezTo>
                    <a:pt x="1216" y="1568"/>
                    <a:pt x="1216" y="1568"/>
                    <a:pt x="1216" y="1568"/>
                  </a:cubicBezTo>
                  <a:cubicBezTo>
                    <a:pt x="192" y="1568"/>
                    <a:pt x="192" y="1568"/>
                    <a:pt x="192" y="1568"/>
                  </a:cubicBezTo>
                  <a:cubicBezTo>
                    <a:pt x="192" y="320"/>
                    <a:pt x="192" y="320"/>
                    <a:pt x="192" y="320"/>
                  </a:cubicBezTo>
                  <a:cubicBezTo>
                    <a:pt x="384" y="320"/>
                    <a:pt x="384" y="320"/>
                    <a:pt x="384" y="320"/>
                  </a:cubicBezTo>
                  <a:cubicBezTo>
                    <a:pt x="384" y="384"/>
                    <a:pt x="384" y="384"/>
                    <a:pt x="384" y="384"/>
                  </a:cubicBezTo>
                  <a:cubicBezTo>
                    <a:pt x="384" y="419"/>
                    <a:pt x="413" y="448"/>
                    <a:pt x="448" y="448"/>
                  </a:cubicBezTo>
                  <a:lnTo>
                    <a:pt x="960" y="448"/>
                  </a:lnTo>
                  <a:close/>
                  <a:moveTo>
                    <a:pt x="96" y="1696"/>
                  </a:moveTo>
                  <a:cubicBezTo>
                    <a:pt x="78" y="1696"/>
                    <a:pt x="64" y="1682"/>
                    <a:pt x="64" y="1664"/>
                  </a:cubicBezTo>
                  <a:cubicBezTo>
                    <a:pt x="64" y="224"/>
                    <a:pt x="64" y="224"/>
                    <a:pt x="64" y="224"/>
                  </a:cubicBezTo>
                  <a:cubicBezTo>
                    <a:pt x="64" y="206"/>
                    <a:pt x="78" y="192"/>
                    <a:pt x="96" y="192"/>
                  </a:cubicBezTo>
                  <a:cubicBezTo>
                    <a:pt x="384" y="192"/>
                    <a:pt x="384" y="192"/>
                    <a:pt x="384" y="192"/>
                  </a:cubicBezTo>
                  <a:cubicBezTo>
                    <a:pt x="384" y="256"/>
                    <a:pt x="384" y="256"/>
                    <a:pt x="384" y="256"/>
                  </a:cubicBezTo>
                  <a:cubicBezTo>
                    <a:pt x="192" y="256"/>
                    <a:pt x="192" y="256"/>
                    <a:pt x="192" y="256"/>
                  </a:cubicBezTo>
                  <a:cubicBezTo>
                    <a:pt x="157" y="256"/>
                    <a:pt x="128" y="285"/>
                    <a:pt x="128" y="320"/>
                  </a:cubicBezTo>
                  <a:cubicBezTo>
                    <a:pt x="128" y="1568"/>
                    <a:pt x="128" y="1568"/>
                    <a:pt x="128" y="1568"/>
                  </a:cubicBezTo>
                  <a:cubicBezTo>
                    <a:pt x="128" y="1603"/>
                    <a:pt x="157" y="1632"/>
                    <a:pt x="192" y="1632"/>
                  </a:cubicBezTo>
                  <a:cubicBezTo>
                    <a:pt x="1216" y="1632"/>
                    <a:pt x="1216" y="1632"/>
                    <a:pt x="1216" y="1632"/>
                  </a:cubicBezTo>
                  <a:cubicBezTo>
                    <a:pt x="1216" y="1696"/>
                    <a:pt x="1216" y="1696"/>
                    <a:pt x="1216" y="1696"/>
                  </a:cubicBezTo>
                  <a:lnTo>
                    <a:pt x="96" y="1696"/>
                  </a:lnTo>
                  <a:close/>
                  <a:moveTo>
                    <a:pt x="1408" y="1792"/>
                  </a:moveTo>
                  <a:cubicBezTo>
                    <a:pt x="1408" y="1827"/>
                    <a:pt x="1379" y="1856"/>
                    <a:pt x="1344" y="1856"/>
                  </a:cubicBezTo>
                  <a:cubicBezTo>
                    <a:pt x="1309" y="1856"/>
                    <a:pt x="1280" y="1827"/>
                    <a:pt x="1280" y="1792"/>
                  </a:cubicBezTo>
                  <a:cubicBezTo>
                    <a:pt x="1280" y="1504"/>
                    <a:pt x="1280" y="1504"/>
                    <a:pt x="1280" y="1504"/>
                  </a:cubicBezTo>
                  <a:cubicBezTo>
                    <a:pt x="1408" y="1504"/>
                    <a:pt x="1408" y="1504"/>
                    <a:pt x="1408" y="1504"/>
                  </a:cubicBezTo>
                  <a:lnTo>
                    <a:pt x="1408" y="1792"/>
                  </a:lnTo>
                  <a:close/>
                  <a:moveTo>
                    <a:pt x="1376" y="1440"/>
                  </a:moveTo>
                  <a:cubicBezTo>
                    <a:pt x="1312" y="1440"/>
                    <a:pt x="1312" y="1440"/>
                    <a:pt x="1312" y="1440"/>
                  </a:cubicBezTo>
                  <a:cubicBezTo>
                    <a:pt x="1312" y="1406"/>
                    <a:pt x="1312" y="1406"/>
                    <a:pt x="1312" y="1406"/>
                  </a:cubicBezTo>
                  <a:cubicBezTo>
                    <a:pt x="1323" y="1407"/>
                    <a:pt x="1333" y="1408"/>
                    <a:pt x="1344" y="1408"/>
                  </a:cubicBezTo>
                  <a:cubicBezTo>
                    <a:pt x="1355" y="1408"/>
                    <a:pt x="1365" y="1407"/>
                    <a:pt x="1376" y="1406"/>
                  </a:cubicBezTo>
                  <a:lnTo>
                    <a:pt x="1376" y="144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31" name="Freeform 25">
              <a:extLst>
                <a:ext uri="{FF2B5EF4-FFF2-40B4-BE49-F238E27FC236}">
                  <a16:creationId xmlns:a16="http://schemas.microsoft.com/office/drawing/2014/main" id="{CF2E2DB8-1701-744A-345C-D60D83F51193}"/>
                </a:ext>
              </a:extLst>
            </p:cNvPr>
            <p:cNvSpPr>
              <a:spLocks/>
            </p:cNvSpPr>
            <p:nvPr/>
          </p:nvSpPr>
          <p:spPr bwMode="auto">
            <a:xfrm>
              <a:off x="2584450" y="4625975"/>
              <a:ext cx="128588" cy="258763"/>
            </a:xfrm>
            <a:custGeom>
              <a:avLst/>
              <a:gdLst>
                <a:gd name="T0" fmla="*/ 0 w 320"/>
                <a:gd name="T1" fmla="*/ 320 h 640"/>
                <a:gd name="T2" fmla="*/ 320 w 320"/>
                <a:gd name="T3" fmla="*/ 640 h 640"/>
                <a:gd name="T4" fmla="*/ 320 w 320"/>
                <a:gd name="T5" fmla="*/ 576 h 640"/>
                <a:gd name="T6" fmla="*/ 64 w 320"/>
                <a:gd name="T7" fmla="*/ 320 h 640"/>
                <a:gd name="T8" fmla="*/ 320 w 320"/>
                <a:gd name="T9" fmla="*/ 64 h 640"/>
                <a:gd name="T10" fmla="*/ 320 w 320"/>
                <a:gd name="T11" fmla="*/ 0 h 640"/>
                <a:gd name="T12" fmla="*/ 0 w 320"/>
                <a:gd name="T13" fmla="*/ 320 h 640"/>
              </a:gdLst>
              <a:ahLst/>
              <a:cxnLst>
                <a:cxn ang="0">
                  <a:pos x="T0" y="T1"/>
                </a:cxn>
                <a:cxn ang="0">
                  <a:pos x="T2" y="T3"/>
                </a:cxn>
                <a:cxn ang="0">
                  <a:pos x="T4" y="T5"/>
                </a:cxn>
                <a:cxn ang="0">
                  <a:pos x="T6" y="T7"/>
                </a:cxn>
                <a:cxn ang="0">
                  <a:pos x="T8" y="T9"/>
                </a:cxn>
                <a:cxn ang="0">
                  <a:pos x="T10" y="T11"/>
                </a:cxn>
                <a:cxn ang="0">
                  <a:pos x="T12" y="T13"/>
                </a:cxn>
              </a:cxnLst>
              <a:rect l="0" t="0" r="r" b="b"/>
              <a:pathLst>
                <a:path w="320" h="640">
                  <a:moveTo>
                    <a:pt x="0" y="320"/>
                  </a:moveTo>
                  <a:cubicBezTo>
                    <a:pt x="0" y="497"/>
                    <a:pt x="143" y="640"/>
                    <a:pt x="320" y="640"/>
                  </a:cubicBezTo>
                  <a:cubicBezTo>
                    <a:pt x="320" y="576"/>
                    <a:pt x="320" y="576"/>
                    <a:pt x="320" y="576"/>
                  </a:cubicBezTo>
                  <a:cubicBezTo>
                    <a:pt x="179" y="576"/>
                    <a:pt x="64" y="461"/>
                    <a:pt x="64" y="320"/>
                  </a:cubicBezTo>
                  <a:cubicBezTo>
                    <a:pt x="64" y="179"/>
                    <a:pt x="179" y="64"/>
                    <a:pt x="320" y="64"/>
                  </a:cubicBezTo>
                  <a:cubicBezTo>
                    <a:pt x="320" y="0"/>
                    <a:pt x="320" y="0"/>
                    <a:pt x="320" y="0"/>
                  </a:cubicBezTo>
                  <a:cubicBezTo>
                    <a:pt x="143" y="0"/>
                    <a:pt x="0" y="143"/>
                    <a:pt x="0" y="32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32" name="Freeform 26">
              <a:extLst>
                <a:ext uri="{FF2B5EF4-FFF2-40B4-BE49-F238E27FC236}">
                  <a16:creationId xmlns:a16="http://schemas.microsoft.com/office/drawing/2014/main" id="{8D5C125B-D39F-C376-9A6F-1DDAB79CD6C0}"/>
                </a:ext>
              </a:extLst>
            </p:cNvPr>
            <p:cNvSpPr>
              <a:spLocks noEditPoints="1"/>
            </p:cNvSpPr>
            <p:nvPr/>
          </p:nvSpPr>
          <p:spPr bwMode="auto">
            <a:xfrm>
              <a:off x="2298700" y="4591050"/>
              <a:ext cx="152400" cy="150813"/>
            </a:xfrm>
            <a:custGeom>
              <a:avLst/>
              <a:gdLst>
                <a:gd name="T0" fmla="*/ 0 w 376"/>
                <a:gd name="T1" fmla="*/ 85 h 373"/>
                <a:gd name="T2" fmla="*/ 0 w 376"/>
                <a:gd name="T3" fmla="*/ 341 h 373"/>
                <a:gd name="T4" fmla="*/ 32 w 376"/>
                <a:gd name="T5" fmla="*/ 373 h 373"/>
                <a:gd name="T6" fmla="*/ 288 w 376"/>
                <a:gd name="T7" fmla="*/ 373 h 373"/>
                <a:gd name="T8" fmla="*/ 320 w 376"/>
                <a:gd name="T9" fmla="*/ 341 h 373"/>
                <a:gd name="T10" fmla="*/ 320 w 376"/>
                <a:gd name="T11" fmla="*/ 107 h 373"/>
                <a:gd name="T12" fmla="*/ 376 w 376"/>
                <a:gd name="T13" fmla="*/ 42 h 373"/>
                <a:gd name="T14" fmla="*/ 328 w 376"/>
                <a:gd name="T15" fmla="*/ 0 h 373"/>
                <a:gd name="T16" fmla="*/ 282 w 376"/>
                <a:gd name="T17" fmla="*/ 53 h 373"/>
                <a:gd name="T18" fmla="*/ 32 w 376"/>
                <a:gd name="T19" fmla="*/ 53 h 373"/>
                <a:gd name="T20" fmla="*/ 0 w 376"/>
                <a:gd name="T21" fmla="*/ 85 h 373"/>
                <a:gd name="T22" fmla="*/ 64 w 376"/>
                <a:gd name="T23" fmla="*/ 117 h 373"/>
                <a:gd name="T24" fmla="*/ 228 w 376"/>
                <a:gd name="T25" fmla="*/ 117 h 373"/>
                <a:gd name="T26" fmla="*/ 158 w 376"/>
                <a:gd name="T27" fmla="*/ 198 h 373"/>
                <a:gd name="T28" fmla="*/ 119 w 376"/>
                <a:gd name="T29" fmla="*/ 158 h 373"/>
                <a:gd name="T30" fmla="*/ 73 w 376"/>
                <a:gd name="T31" fmla="*/ 204 h 373"/>
                <a:gd name="T32" fmla="*/ 137 w 376"/>
                <a:gd name="T33" fmla="*/ 268 h 373"/>
                <a:gd name="T34" fmla="*/ 160 w 376"/>
                <a:gd name="T35" fmla="*/ 277 h 373"/>
                <a:gd name="T36" fmla="*/ 161 w 376"/>
                <a:gd name="T37" fmla="*/ 277 h 373"/>
                <a:gd name="T38" fmla="*/ 184 w 376"/>
                <a:gd name="T39" fmla="*/ 266 h 373"/>
                <a:gd name="T40" fmla="*/ 256 w 376"/>
                <a:gd name="T41" fmla="*/ 182 h 373"/>
                <a:gd name="T42" fmla="*/ 256 w 376"/>
                <a:gd name="T43" fmla="*/ 309 h 373"/>
                <a:gd name="T44" fmla="*/ 64 w 376"/>
                <a:gd name="T45" fmla="*/ 309 h 373"/>
                <a:gd name="T46" fmla="*/ 64 w 376"/>
                <a:gd name="T47" fmla="*/ 117 h 3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76" h="373">
                  <a:moveTo>
                    <a:pt x="0" y="85"/>
                  </a:moveTo>
                  <a:cubicBezTo>
                    <a:pt x="0" y="341"/>
                    <a:pt x="0" y="341"/>
                    <a:pt x="0" y="341"/>
                  </a:cubicBezTo>
                  <a:cubicBezTo>
                    <a:pt x="0" y="359"/>
                    <a:pt x="14" y="373"/>
                    <a:pt x="32" y="373"/>
                  </a:cubicBezTo>
                  <a:cubicBezTo>
                    <a:pt x="288" y="373"/>
                    <a:pt x="288" y="373"/>
                    <a:pt x="288" y="373"/>
                  </a:cubicBezTo>
                  <a:cubicBezTo>
                    <a:pt x="306" y="373"/>
                    <a:pt x="320" y="359"/>
                    <a:pt x="320" y="341"/>
                  </a:cubicBezTo>
                  <a:cubicBezTo>
                    <a:pt x="320" y="107"/>
                    <a:pt x="320" y="107"/>
                    <a:pt x="320" y="107"/>
                  </a:cubicBezTo>
                  <a:cubicBezTo>
                    <a:pt x="376" y="42"/>
                    <a:pt x="376" y="42"/>
                    <a:pt x="376" y="42"/>
                  </a:cubicBezTo>
                  <a:cubicBezTo>
                    <a:pt x="328" y="0"/>
                    <a:pt x="328" y="0"/>
                    <a:pt x="328" y="0"/>
                  </a:cubicBezTo>
                  <a:cubicBezTo>
                    <a:pt x="282" y="53"/>
                    <a:pt x="282" y="53"/>
                    <a:pt x="282" y="53"/>
                  </a:cubicBezTo>
                  <a:cubicBezTo>
                    <a:pt x="32" y="53"/>
                    <a:pt x="32" y="53"/>
                    <a:pt x="32" y="53"/>
                  </a:cubicBezTo>
                  <a:cubicBezTo>
                    <a:pt x="14" y="53"/>
                    <a:pt x="0" y="67"/>
                    <a:pt x="0" y="85"/>
                  </a:cubicBezTo>
                  <a:close/>
                  <a:moveTo>
                    <a:pt x="64" y="117"/>
                  </a:moveTo>
                  <a:cubicBezTo>
                    <a:pt x="228" y="117"/>
                    <a:pt x="228" y="117"/>
                    <a:pt x="228" y="117"/>
                  </a:cubicBezTo>
                  <a:cubicBezTo>
                    <a:pt x="158" y="198"/>
                    <a:pt x="158" y="198"/>
                    <a:pt x="158" y="198"/>
                  </a:cubicBezTo>
                  <a:cubicBezTo>
                    <a:pt x="119" y="158"/>
                    <a:pt x="119" y="158"/>
                    <a:pt x="119" y="158"/>
                  </a:cubicBezTo>
                  <a:cubicBezTo>
                    <a:pt x="73" y="204"/>
                    <a:pt x="73" y="204"/>
                    <a:pt x="73" y="204"/>
                  </a:cubicBezTo>
                  <a:cubicBezTo>
                    <a:pt x="137" y="268"/>
                    <a:pt x="137" y="268"/>
                    <a:pt x="137" y="268"/>
                  </a:cubicBezTo>
                  <a:cubicBezTo>
                    <a:pt x="143" y="274"/>
                    <a:pt x="152" y="277"/>
                    <a:pt x="160" y="277"/>
                  </a:cubicBezTo>
                  <a:cubicBezTo>
                    <a:pt x="161" y="277"/>
                    <a:pt x="161" y="277"/>
                    <a:pt x="161" y="277"/>
                  </a:cubicBezTo>
                  <a:cubicBezTo>
                    <a:pt x="170" y="277"/>
                    <a:pt x="179" y="273"/>
                    <a:pt x="184" y="266"/>
                  </a:cubicBezTo>
                  <a:cubicBezTo>
                    <a:pt x="256" y="182"/>
                    <a:pt x="256" y="182"/>
                    <a:pt x="256" y="182"/>
                  </a:cubicBezTo>
                  <a:cubicBezTo>
                    <a:pt x="256" y="309"/>
                    <a:pt x="256" y="309"/>
                    <a:pt x="256" y="309"/>
                  </a:cubicBezTo>
                  <a:cubicBezTo>
                    <a:pt x="64" y="309"/>
                    <a:pt x="64" y="309"/>
                    <a:pt x="64" y="309"/>
                  </a:cubicBezTo>
                  <a:lnTo>
                    <a:pt x="64" y="11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33" name="Freeform 27">
              <a:extLst>
                <a:ext uri="{FF2B5EF4-FFF2-40B4-BE49-F238E27FC236}">
                  <a16:creationId xmlns:a16="http://schemas.microsoft.com/office/drawing/2014/main" id="{BC937B76-0328-787A-5498-C141A484AC01}"/>
                </a:ext>
              </a:extLst>
            </p:cNvPr>
            <p:cNvSpPr>
              <a:spLocks noEditPoints="1"/>
            </p:cNvSpPr>
            <p:nvPr/>
          </p:nvSpPr>
          <p:spPr bwMode="auto">
            <a:xfrm>
              <a:off x="2298700" y="4779963"/>
              <a:ext cx="152400" cy="152400"/>
            </a:xfrm>
            <a:custGeom>
              <a:avLst/>
              <a:gdLst>
                <a:gd name="T0" fmla="*/ 0 w 376"/>
                <a:gd name="T1" fmla="*/ 85 h 373"/>
                <a:gd name="T2" fmla="*/ 0 w 376"/>
                <a:gd name="T3" fmla="*/ 341 h 373"/>
                <a:gd name="T4" fmla="*/ 32 w 376"/>
                <a:gd name="T5" fmla="*/ 373 h 373"/>
                <a:gd name="T6" fmla="*/ 288 w 376"/>
                <a:gd name="T7" fmla="*/ 373 h 373"/>
                <a:gd name="T8" fmla="*/ 320 w 376"/>
                <a:gd name="T9" fmla="*/ 341 h 373"/>
                <a:gd name="T10" fmla="*/ 320 w 376"/>
                <a:gd name="T11" fmla="*/ 107 h 373"/>
                <a:gd name="T12" fmla="*/ 376 w 376"/>
                <a:gd name="T13" fmla="*/ 42 h 373"/>
                <a:gd name="T14" fmla="*/ 328 w 376"/>
                <a:gd name="T15" fmla="*/ 0 h 373"/>
                <a:gd name="T16" fmla="*/ 282 w 376"/>
                <a:gd name="T17" fmla="*/ 53 h 373"/>
                <a:gd name="T18" fmla="*/ 32 w 376"/>
                <a:gd name="T19" fmla="*/ 53 h 373"/>
                <a:gd name="T20" fmla="*/ 0 w 376"/>
                <a:gd name="T21" fmla="*/ 85 h 373"/>
                <a:gd name="T22" fmla="*/ 64 w 376"/>
                <a:gd name="T23" fmla="*/ 117 h 373"/>
                <a:gd name="T24" fmla="*/ 228 w 376"/>
                <a:gd name="T25" fmla="*/ 117 h 373"/>
                <a:gd name="T26" fmla="*/ 158 w 376"/>
                <a:gd name="T27" fmla="*/ 198 h 373"/>
                <a:gd name="T28" fmla="*/ 119 w 376"/>
                <a:gd name="T29" fmla="*/ 158 h 373"/>
                <a:gd name="T30" fmla="*/ 73 w 376"/>
                <a:gd name="T31" fmla="*/ 204 h 373"/>
                <a:gd name="T32" fmla="*/ 137 w 376"/>
                <a:gd name="T33" fmla="*/ 268 h 373"/>
                <a:gd name="T34" fmla="*/ 160 w 376"/>
                <a:gd name="T35" fmla="*/ 277 h 373"/>
                <a:gd name="T36" fmla="*/ 161 w 376"/>
                <a:gd name="T37" fmla="*/ 277 h 373"/>
                <a:gd name="T38" fmla="*/ 184 w 376"/>
                <a:gd name="T39" fmla="*/ 266 h 373"/>
                <a:gd name="T40" fmla="*/ 256 w 376"/>
                <a:gd name="T41" fmla="*/ 182 h 373"/>
                <a:gd name="T42" fmla="*/ 256 w 376"/>
                <a:gd name="T43" fmla="*/ 309 h 373"/>
                <a:gd name="T44" fmla="*/ 64 w 376"/>
                <a:gd name="T45" fmla="*/ 309 h 373"/>
                <a:gd name="T46" fmla="*/ 64 w 376"/>
                <a:gd name="T47" fmla="*/ 117 h 3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76" h="373">
                  <a:moveTo>
                    <a:pt x="0" y="85"/>
                  </a:moveTo>
                  <a:cubicBezTo>
                    <a:pt x="0" y="341"/>
                    <a:pt x="0" y="341"/>
                    <a:pt x="0" y="341"/>
                  </a:cubicBezTo>
                  <a:cubicBezTo>
                    <a:pt x="0" y="359"/>
                    <a:pt x="14" y="373"/>
                    <a:pt x="32" y="373"/>
                  </a:cubicBezTo>
                  <a:cubicBezTo>
                    <a:pt x="288" y="373"/>
                    <a:pt x="288" y="373"/>
                    <a:pt x="288" y="373"/>
                  </a:cubicBezTo>
                  <a:cubicBezTo>
                    <a:pt x="306" y="373"/>
                    <a:pt x="320" y="359"/>
                    <a:pt x="320" y="341"/>
                  </a:cubicBezTo>
                  <a:cubicBezTo>
                    <a:pt x="320" y="107"/>
                    <a:pt x="320" y="107"/>
                    <a:pt x="320" y="107"/>
                  </a:cubicBezTo>
                  <a:cubicBezTo>
                    <a:pt x="376" y="42"/>
                    <a:pt x="376" y="42"/>
                    <a:pt x="376" y="42"/>
                  </a:cubicBezTo>
                  <a:cubicBezTo>
                    <a:pt x="328" y="0"/>
                    <a:pt x="328" y="0"/>
                    <a:pt x="328" y="0"/>
                  </a:cubicBezTo>
                  <a:cubicBezTo>
                    <a:pt x="282" y="53"/>
                    <a:pt x="282" y="53"/>
                    <a:pt x="282" y="53"/>
                  </a:cubicBezTo>
                  <a:cubicBezTo>
                    <a:pt x="32" y="53"/>
                    <a:pt x="32" y="53"/>
                    <a:pt x="32" y="53"/>
                  </a:cubicBezTo>
                  <a:cubicBezTo>
                    <a:pt x="14" y="53"/>
                    <a:pt x="0" y="67"/>
                    <a:pt x="0" y="85"/>
                  </a:cubicBezTo>
                  <a:close/>
                  <a:moveTo>
                    <a:pt x="64" y="117"/>
                  </a:moveTo>
                  <a:cubicBezTo>
                    <a:pt x="228" y="117"/>
                    <a:pt x="228" y="117"/>
                    <a:pt x="228" y="117"/>
                  </a:cubicBezTo>
                  <a:cubicBezTo>
                    <a:pt x="158" y="198"/>
                    <a:pt x="158" y="198"/>
                    <a:pt x="158" y="198"/>
                  </a:cubicBezTo>
                  <a:cubicBezTo>
                    <a:pt x="119" y="158"/>
                    <a:pt x="119" y="158"/>
                    <a:pt x="119" y="158"/>
                  </a:cubicBezTo>
                  <a:cubicBezTo>
                    <a:pt x="73" y="204"/>
                    <a:pt x="73" y="204"/>
                    <a:pt x="73" y="204"/>
                  </a:cubicBezTo>
                  <a:cubicBezTo>
                    <a:pt x="137" y="268"/>
                    <a:pt x="137" y="268"/>
                    <a:pt x="137" y="268"/>
                  </a:cubicBezTo>
                  <a:cubicBezTo>
                    <a:pt x="143" y="274"/>
                    <a:pt x="152" y="277"/>
                    <a:pt x="160" y="277"/>
                  </a:cubicBezTo>
                  <a:cubicBezTo>
                    <a:pt x="161" y="277"/>
                    <a:pt x="161" y="277"/>
                    <a:pt x="161" y="277"/>
                  </a:cubicBezTo>
                  <a:cubicBezTo>
                    <a:pt x="170" y="277"/>
                    <a:pt x="179" y="273"/>
                    <a:pt x="184" y="266"/>
                  </a:cubicBezTo>
                  <a:cubicBezTo>
                    <a:pt x="256" y="182"/>
                    <a:pt x="256" y="182"/>
                    <a:pt x="256" y="182"/>
                  </a:cubicBezTo>
                  <a:cubicBezTo>
                    <a:pt x="256" y="309"/>
                    <a:pt x="256" y="309"/>
                    <a:pt x="256" y="309"/>
                  </a:cubicBezTo>
                  <a:cubicBezTo>
                    <a:pt x="64" y="309"/>
                    <a:pt x="64" y="309"/>
                    <a:pt x="64" y="309"/>
                  </a:cubicBezTo>
                  <a:lnTo>
                    <a:pt x="64" y="11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134" name="Group 133">
            <a:extLst>
              <a:ext uri="{FF2B5EF4-FFF2-40B4-BE49-F238E27FC236}">
                <a16:creationId xmlns:a16="http://schemas.microsoft.com/office/drawing/2014/main" id="{8B4D129B-751D-3E04-FEBD-065B9F482FD1}"/>
              </a:ext>
            </a:extLst>
          </p:cNvPr>
          <p:cNvGrpSpPr/>
          <p:nvPr/>
        </p:nvGrpSpPr>
        <p:grpSpPr>
          <a:xfrm>
            <a:off x="2580601" y="1836213"/>
            <a:ext cx="348811" cy="346112"/>
            <a:chOff x="2346325" y="4479925"/>
            <a:chExt cx="615951" cy="611188"/>
          </a:xfrm>
          <a:solidFill>
            <a:schemeClr val="bg1"/>
          </a:solidFill>
        </p:grpSpPr>
        <p:sp>
          <p:nvSpPr>
            <p:cNvPr id="135" name="Freeform 5">
              <a:extLst>
                <a:ext uri="{FF2B5EF4-FFF2-40B4-BE49-F238E27FC236}">
                  <a16:creationId xmlns:a16="http://schemas.microsoft.com/office/drawing/2014/main" id="{D1B383F1-83B9-1795-7801-A5CCEE1D1BD9}"/>
                </a:ext>
              </a:extLst>
            </p:cNvPr>
            <p:cNvSpPr>
              <a:spLocks noEditPoints="1"/>
            </p:cNvSpPr>
            <p:nvPr/>
          </p:nvSpPr>
          <p:spPr bwMode="auto">
            <a:xfrm>
              <a:off x="2346325" y="4479925"/>
              <a:ext cx="615951" cy="611188"/>
            </a:xfrm>
            <a:custGeom>
              <a:avLst/>
              <a:gdLst>
                <a:gd name="T0" fmla="*/ 5845 w 6051"/>
                <a:gd name="T1" fmla="*/ 1888 h 6000"/>
                <a:gd name="T2" fmla="*/ 5099 w 6051"/>
                <a:gd name="T3" fmla="*/ 1888 h 6000"/>
                <a:gd name="T4" fmla="*/ 4571 w 6051"/>
                <a:gd name="T5" fmla="*/ 2418 h 6000"/>
                <a:gd name="T6" fmla="*/ 4571 w 6051"/>
                <a:gd name="T7" fmla="*/ 1025 h 6000"/>
                <a:gd name="T8" fmla="*/ 4416 w 6051"/>
                <a:gd name="T9" fmla="*/ 652 h 6000"/>
                <a:gd name="T10" fmla="*/ 3919 w 6051"/>
                <a:gd name="T11" fmla="*/ 154 h 6000"/>
                <a:gd name="T12" fmla="*/ 3546 w 6051"/>
                <a:gd name="T13" fmla="*/ 0 h 6000"/>
                <a:gd name="T14" fmla="*/ 528 w 6051"/>
                <a:gd name="T15" fmla="*/ 0 h 6000"/>
                <a:gd name="T16" fmla="*/ 0 w 6051"/>
                <a:gd name="T17" fmla="*/ 527 h 6000"/>
                <a:gd name="T18" fmla="*/ 0 w 6051"/>
                <a:gd name="T19" fmla="*/ 5473 h 6000"/>
                <a:gd name="T20" fmla="*/ 528 w 6051"/>
                <a:gd name="T21" fmla="*/ 6000 h 6000"/>
                <a:gd name="T22" fmla="*/ 4043 w 6051"/>
                <a:gd name="T23" fmla="*/ 6000 h 6000"/>
                <a:gd name="T24" fmla="*/ 4571 w 6051"/>
                <a:gd name="T25" fmla="*/ 5473 h 6000"/>
                <a:gd name="T26" fmla="*/ 4571 w 6051"/>
                <a:gd name="T27" fmla="*/ 3910 h 6000"/>
                <a:gd name="T28" fmla="*/ 5845 w 6051"/>
                <a:gd name="T29" fmla="*/ 2634 h 6000"/>
                <a:gd name="T30" fmla="*/ 5845 w 6051"/>
                <a:gd name="T31" fmla="*/ 1888 h 6000"/>
                <a:gd name="T32" fmla="*/ 3516 w 6051"/>
                <a:gd name="T33" fmla="*/ 352 h 6000"/>
                <a:gd name="T34" fmla="*/ 3670 w 6051"/>
                <a:gd name="T35" fmla="*/ 403 h 6000"/>
                <a:gd name="T36" fmla="*/ 4167 w 6051"/>
                <a:gd name="T37" fmla="*/ 900 h 6000"/>
                <a:gd name="T38" fmla="*/ 4219 w 6051"/>
                <a:gd name="T39" fmla="*/ 1055 h 6000"/>
                <a:gd name="T40" fmla="*/ 3516 w 6051"/>
                <a:gd name="T41" fmla="*/ 1055 h 6000"/>
                <a:gd name="T42" fmla="*/ 3516 w 6051"/>
                <a:gd name="T43" fmla="*/ 352 h 6000"/>
                <a:gd name="T44" fmla="*/ 4219 w 6051"/>
                <a:gd name="T45" fmla="*/ 5473 h 6000"/>
                <a:gd name="T46" fmla="*/ 4043 w 6051"/>
                <a:gd name="T47" fmla="*/ 5648 h 6000"/>
                <a:gd name="T48" fmla="*/ 528 w 6051"/>
                <a:gd name="T49" fmla="*/ 5648 h 6000"/>
                <a:gd name="T50" fmla="*/ 352 w 6051"/>
                <a:gd name="T51" fmla="*/ 5473 h 6000"/>
                <a:gd name="T52" fmla="*/ 352 w 6051"/>
                <a:gd name="T53" fmla="*/ 527 h 6000"/>
                <a:gd name="T54" fmla="*/ 528 w 6051"/>
                <a:gd name="T55" fmla="*/ 352 h 6000"/>
                <a:gd name="T56" fmla="*/ 3164 w 6051"/>
                <a:gd name="T57" fmla="*/ 352 h 6000"/>
                <a:gd name="T58" fmla="*/ 3164 w 6051"/>
                <a:gd name="T59" fmla="*/ 1230 h 6000"/>
                <a:gd name="T60" fmla="*/ 3340 w 6051"/>
                <a:gd name="T61" fmla="*/ 1406 h 6000"/>
                <a:gd name="T62" fmla="*/ 4219 w 6051"/>
                <a:gd name="T63" fmla="*/ 1406 h 6000"/>
                <a:gd name="T64" fmla="*/ 4219 w 6051"/>
                <a:gd name="T65" fmla="*/ 2769 h 6000"/>
                <a:gd name="T66" fmla="*/ 3700 w 6051"/>
                <a:gd name="T67" fmla="*/ 3288 h 6000"/>
                <a:gd name="T68" fmla="*/ 3452 w 6051"/>
                <a:gd name="T69" fmla="*/ 3537 h 6000"/>
                <a:gd name="T70" fmla="*/ 3409 w 6051"/>
                <a:gd name="T71" fmla="*/ 3606 h 6000"/>
                <a:gd name="T72" fmla="*/ 3161 w 6051"/>
                <a:gd name="T73" fmla="*/ 4351 h 6000"/>
                <a:gd name="T74" fmla="*/ 3203 w 6051"/>
                <a:gd name="T75" fmla="*/ 4531 h 6000"/>
                <a:gd name="T76" fmla="*/ 3383 w 6051"/>
                <a:gd name="T77" fmla="*/ 4574 h 6000"/>
                <a:gd name="T78" fmla="*/ 4129 w 6051"/>
                <a:gd name="T79" fmla="*/ 4325 h 6000"/>
                <a:gd name="T80" fmla="*/ 4198 w 6051"/>
                <a:gd name="T81" fmla="*/ 4283 h 6000"/>
                <a:gd name="T82" fmla="*/ 4219 w 6051"/>
                <a:gd name="T83" fmla="*/ 4261 h 6000"/>
                <a:gd name="T84" fmla="*/ 4219 w 6051"/>
                <a:gd name="T85" fmla="*/ 5473 h 6000"/>
                <a:gd name="T86" fmla="*/ 3825 w 6051"/>
                <a:gd name="T87" fmla="*/ 3661 h 6000"/>
                <a:gd name="T88" fmla="*/ 4073 w 6051"/>
                <a:gd name="T89" fmla="*/ 3910 h 6000"/>
                <a:gd name="T90" fmla="*/ 3978 w 6051"/>
                <a:gd name="T91" fmla="*/ 4005 h 6000"/>
                <a:gd name="T92" fmla="*/ 3605 w 6051"/>
                <a:gd name="T93" fmla="*/ 4129 h 6000"/>
                <a:gd name="T94" fmla="*/ 3730 w 6051"/>
                <a:gd name="T95" fmla="*/ 3756 h 6000"/>
                <a:gd name="T96" fmla="*/ 3825 w 6051"/>
                <a:gd name="T97" fmla="*/ 3661 h 6000"/>
                <a:gd name="T98" fmla="*/ 4322 w 6051"/>
                <a:gd name="T99" fmla="*/ 3661 h 6000"/>
                <a:gd name="T100" fmla="*/ 4073 w 6051"/>
                <a:gd name="T101" fmla="*/ 3413 h 6000"/>
                <a:gd name="T102" fmla="*/ 4918 w 6051"/>
                <a:gd name="T103" fmla="*/ 2567 h 6000"/>
                <a:gd name="T104" fmla="*/ 5167 w 6051"/>
                <a:gd name="T105" fmla="*/ 2815 h 6000"/>
                <a:gd name="T106" fmla="*/ 4322 w 6051"/>
                <a:gd name="T107" fmla="*/ 3661 h 6000"/>
                <a:gd name="T108" fmla="*/ 5597 w 6051"/>
                <a:gd name="T109" fmla="*/ 2385 h 6000"/>
                <a:gd name="T110" fmla="*/ 5415 w 6051"/>
                <a:gd name="T111" fmla="*/ 2567 h 6000"/>
                <a:gd name="T112" fmla="*/ 5167 w 6051"/>
                <a:gd name="T113" fmla="*/ 2318 h 6000"/>
                <a:gd name="T114" fmla="*/ 5348 w 6051"/>
                <a:gd name="T115" fmla="*/ 2137 h 6000"/>
                <a:gd name="T116" fmla="*/ 5597 w 6051"/>
                <a:gd name="T117" fmla="*/ 2137 h 6000"/>
                <a:gd name="T118" fmla="*/ 5597 w 6051"/>
                <a:gd name="T119" fmla="*/ 2385 h 60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6051" h="6000">
                  <a:moveTo>
                    <a:pt x="5845" y="1888"/>
                  </a:moveTo>
                  <a:cubicBezTo>
                    <a:pt x="5640" y="1683"/>
                    <a:pt x="5305" y="1683"/>
                    <a:pt x="5099" y="1888"/>
                  </a:cubicBezTo>
                  <a:cubicBezTo>
                    <a:pt x="5036" y="1952"/>
                    <a:pt x="4632" y="2356"/>
                    <a:pt x="4571" y="2418"/>
                  </a:cubicBezTo>
                  <a:cubicBezTo>
                    <a:pt x="4571" y="1025"/>
                    <a:pt x="4571" y="1025"/>
                    <a:pt x="4571" y="1025"/>
                  </a:cubicBezTo>
                  <a:cubicBezTo>
                    <a:pt x="4571" y="884"/>
                    <a:pt x="4516" y="751"/>
                    <a:pt x="4416" y="652"/>
                  </a:cubicBezTo>
                  <a:cubicBezTo>
                    <a:pt x="3919" y="154"/>
                    <a:pt x="3919" y="154"/>
                    <a:pt x="3919" y="154"/>
                  </a:cubicBezTo>
                  <a:cubicBezTo>
                    <a:pt x="3819" y="55"/>
                    <a:pt x="3687" y="0"/>
                    <a:pt x="3546" y="0"/>
                  </a:cubicBezTo>
                  <a:cubicBezTo>
                    <a:pt x="528" y="0"/>
                    <a:pt x="528" y="0"/>
                    <a:pt x="528" y="0"/>
                  </a:cubicBezTo>
                  <a:cubicBezTo>
                    <a:pt x="237" y="0"/>
                    <a:pt x="0" y="237"/>
                    <a:pt x="0" y="527"/>
                  </a:cubicBezTo>
                  <a:cubicBezTo>
                    <a:pt x="0" y="5473"/>
                    <a:pt x="0" y="5473"/>
                    <a:pt x="0" y="5473"/>
                  </a:cubicBezTo>
                  <a:cubicBezTo>
                    <a:pt x="0" y="5763"/>
                    <a:pt x="237" y="6000"/>
                    <a:pt x="528" y="6000"/>
                  </a:cubicBezTo>
                  <a:cubicBezTo>
                    <a:pt x="4043" y="6000"/>
                    <a:pt x="4043" y="6000"/>
                    <a:pt x="4043" y="6000"/>
                  </a:cubicBezTo>
                  <a:cubicBezTo>
                    <a:pt x="4334" y="6000"/>
                    <a:pt x="4571" y="5763"/>
                    <a:pt x="4571" y="5473"/>
                  </a:cubicBezTo>
                  <a:cubicBezTo>
                    <a:pt x="4571" y="3910"/>
                    <a:pt x="4571" y="3910"/>
                    <a:pt x="4571" y="3910"/>
                  </a:cubicBezTo>
                  <a:cubicBezTo>
                    <a:pt x="5845" y="2634"/>
                    <a:pt x="5845" y="2634"/>
                    <a:pt x="5845" y="2634"/>
                  </a:cubicBezTo>
                  <a:cubicBezTo>
                    <a:pt x="6051" y="2428"/>
                    <a:pt x="6051" y="2094"/>
                    <a:pt x="5845" y="1888"/>
                  </a:cubicBezTo>
                  <a:close/>
                  <a:moveTo>
                    <a:pt x="3516" y="352"/>
                  </a:moveTo>
                  <a:cubicBezTo>
                    <a:pt x="3549" y="352"/>
                    <a:pt x="3613" y="346"/>
                    <a:pt x="3670" y="403"/>
                  </a:cubicBezTo>
                  <a:cubicBezTo>
                    <a:pt x="4167" y="900"/>
                    <a:pt x="4167" y="900"/>
                    <a:pt x="4167" y="900"/>
                  </a:cubicBezTo>
                  <a:cubicBezTo>
                    <a:pt x="4223" y="956"/>
                    <a:pt x="4219" y="1017"/>
                    <a:pt x="4219" y="1055"/>
                  </a:cubicBezTo>
                  <a:cubicBezTo>
                    <a:pt x="3516" y="1055"/>
                    <a:pt x="3516" y="1055"/>
                    <a:pt x="3516" y="1055"/>
                  </a:cubicBezTo>
                  <a:lnTo>
                    <a:pt x="3516" y="352"/>
                  </a:lnTo>
                  <a:close/>
                  <a:moveTo>
                    <a:pt x="4219" y="5473"/>
                  </a:moveTo>
                  <a:cubicBezTo>
                    <a:pt x="4219" y="5570"/>
                    <a:pt x="4140" y="5648"/>
                    <a:pt x="4043" y="5648"/>
                  </a:cubicBezTo>
                  <a:cubicBezTo>
                    <a:pt x="528" y="5648"/>
                    <a:pt x="528" y="5648"/>
                    <a:pt x="528" y="5648"/>
                  </a:cubicBezTo>
                  <a:cubicBezTo>
                    <a:pt x="431" y="5648"/>
                    <a:pt x="352" y="5570"/>
                    <a:pt x="352" y="5473"/>
                  </a:cubicBezTo>
                  <a:cubicBezTo>
                    <a:pt x="352" y="527"/>
                    <a:pt x="352" y="527"/>
                    <a:pt x="352" y="527"/>
                  </a:cubicBezTo>
                  <a:cubicBezTo>
                    <a:pt x="352" y="430"/>
                    <a:pt x="431" y="352"/>
                    <a:pt x="528" y="352"/>
                  </a:cubicBezTo>
                  <a:cubicBezTo>
                    <a:pt x="3164" y="352"/>
                    <a:pt x="3164" y="352"/>
                    <a:pt x="3164" y="352"/>
                  </a:cubicBezTo>
                  <a:cubicBezTo>
                    <a:pt x="3164" y="1230"/>
                    <a:pt x="3164" y="1230"/>
                    <a:pt x="3164" y="1230"/>
                  </a:cubicBezTo>
                  <a:cubicBezTo>
                    <a:pt x="3164" y="1328"/>
                    <a:pt x="3243" y="1406"/>
                    <a:pt x="3340" y="1406"/>
                  </a:cubicBezTo>
                  <a:cubicBezTo>
                    <a:pt x="4219" y="1406"/>
                    <a:pt x="4219" y="1406"/>
                    <a:pt x="4219" y="1406"/>
                  </a:cubicBezTo>
                  <a:cubicBezTo>
                    <a:pt x="4219" y="2769"/>
                    <a:pt x="4219" y="2769"/>
                    <a:pt x="4219" y="2769"/>
                  </a:cubicBezTo>
                  <a:cubicBezTo>
                    <a:pt x="4219" y="2769"/>
                    <a:pt x="3700" y="3288"/>
                    <a:pt x="3700" y="3288"/>
                  </a:cubicBezTo>
                  <a:cubicBezTo>
                    <a:pt x="3452" y="3537"/>
                    <a:pt x="3452" y="3537"/>
                    <a:pt x="3452" y="3537"/>
                  </a:cubicBezTo>
                  <a:cubicBezTo>
                    <a:pt x="3433" y="3556"/>
                    <a:pt x="3418" y="3580"/>
                    <a:pt x="3409" y="3606"/>
                  </a:cubicBezTo>
                  <a:cubicBezTo>
                    <a:pt x="3161" y="4351"/>
                    <a:pt x="3161" y="4351"/>
                    <a:pt x="3161" y="4351"/>
                  </a:cubicBezTo>
                  <a:cubicBezTo>
                    <a:pt x="3140" y="4415"/>
                    <a:pt x="3156" y="4484"/>
                    <a:pt x="3203" y="4531"/>
                  </a:cubicBezTo>
                  <a:cubicBezTo>
                    <a:pt x="3250" y="4578"/>
                    <a:pt x="3320" y="4595"/>
                    <a:pt x="3383" y="4574"/>
                  </a:cubicBezTo>
                  <a:cubicBezTo>
                    <a:pt x="4129" y="4325"/>
                    <a:pt x="4129" y="4325"/>
                    <a:pt x="4129" y="4325"/>
                  </a:cubicBezTo>
                  <a:cubicBezTo>
                    <a:pt x="4155" y="4317"/>
                    <a:pt x="4178" y="4302"/>
                    <a:pt x="4198" y="4283"/>
                  </a:cubicBezTo>
                  <a:cubicBezTo>
                    <a:pt x="4219" y="4261"/>
                    <a:pt x="4219" y="4261"/>
                    <a:pt x="4219" y="4261"/>
                  </a:cubicBezTo>
                  <a:cubicBezTo>
                    <a:pt x="4219" y="5473"/>
                    <a:pt x="4219" y="5473"/>
                    <a:pt x="4219" y="5473"/>
                  </a:cubicBezTo>
                  <a:close/>
                  <a:moveTo>
                    <a:pt x="3825" y="3661"/>
                  </a:moveTo>
                  <a:cubicBezTo>
                    <a:pt x="4073" y="3910"/>
                    <a:pt x="4073" y="3910"/>
                    <a:pt x="4073" y="3910"/>
                  </a:cubicBezTo>
                  <a:cubicBezTo>
                    <a:pt x="3978" y="4005"/>
                    <a:pt x="3978" y="4005"/>
                    <a:pt x="3978" y="4005"/>
                  </a:cubicBezTo>
                  <a:cubicBezTo>
                    <a:pt x="3605" y="4129"/>
                    <a:pt x="3605" y="4129"/>
                    <a:pt x="3605" y="4129"/>
                  </a:cubicBezTo>
                  <a:cubicBezTo>
                    <a:pt x="3730" y="3756"/>
                    <a:pt x="3730" y="3756"/>
                    <a:pt x="3730" y="3756"/>
                  </a:cubicBezTo>
                  <a:lnTo>
                    <a:pt x="3825" y="3661"/>
                  </a:lnTo>
                  <a:close/>
                  <a:moveTo>
                    <a:pt x="4322" y="3661"/>
                  </a:moveTo>
                  <a:cubicBezTo>
                    <a:pt x="4073" y="3413"/>
                    <a:pt x="4073" y="3413"/>
                    <a:pt x="4073" y="3413"/>
                  </a:cubicBezTo>
                  <a:cubicBezTo>
                    <a:pt x="4206" y="3280"/>
                    <a:pt x="4794" y="2692"/>
                    <a:pt x="4918" y="2567"/>
                  </a:cubicBezTo>
                  <a:cubicBezTo>
                    <a:pt x="5167" y="2815"/>
                    <a:pt x="5167" y="2815"/>
                    <a:pt x="5167" y="2815"/>
                  </a:cubicBezTo>
                  <a:lnTo>
                    <a:pt x="4322" y="3661"/>
                  </a:lnTo>
                  <a:close/>
                  <a:moveTo>
                    <a:pt x="5597" y="2385"/>
                  </a:moveTo>
                  <a:cubicBezTo>
                    <a:pt x="5415" y="2567"/>
                    <a:pt x="5415" y="2567"/>
                    <a:pt x="5415" y="2567"/>
                  </a:cubicBezTo>
                  <a:cubicBezTo>
                    <a:pt x="5167" y="2318"/>
                    <a:pt x="5167" y="2318"/>
                    <a:pt x="5167" y="2318"/>
                  </a:cubicBezTo>
                  <a:cubicBezTo>
                    <a:pt x="5348" y="2137"/>
                    <a:pt x="5348" y="2137"/>
                    <a:pt x="5348" y="2137"/>
                  </a:cubicBezTo>
                  <a:cubicBezTo>
                    <a:pt x="5417" y="2068"/>
                    <a:pt x="5528" y="2068"/>
                    <a:pt x="5597" y="2137"/>
                  </a:cubicBezTo>
                  <a:cubicBezTo>
                    <a:pt x="5665" y="2205"/>
                    <a:pt x="5666" y="2316"/>
                    <a:pt x="5597" y="238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36" name="Freeform 6">
              <a:extLst>
                <a:ext uri="{FF2B5EF4-FFF2-40B4-BE49-F238E27FC236}">
                  <a16:creationId xmlns:a16="http://schemas.microsoft.com/office/drawing/2014/main" id="{E5550B38-A821-F484-B0A4-7E72E7CD6F53}"/>
                </a:ext>
              </a:extLst>
            </p:cNvPr>
            <p:cNvSpPr>
              <a:spLocks/>
            </p:cNvSpPr>
            <p:nvPr/>
          </p:nvSpPr>
          <p:spPr bwMode="auto">
            <a:xfrm>
              <a:off x="2417763" y="4659313"/>
              <a:ext cx="287338" cy="34925"/>
            </a:xfrm>
            <a:custGeom>
              <a:avLst/>
              <a:gdLst>
                <a:gd name="T0" fmla="*/ 2637 w 2813"/>
                <a:gd name="T1" fmla="*/ 0 h 351"/>
                <a:gd name="T2" fmla="*/ 176 w 2813"/>
                <a:gd name="T3" fmla="*/ 0 h 351"/>
                <a:gd name="T4" fmla="*/ 0 w 2813"/>
                <a:gd name="T5" fmla="*/ 176 h 351"/>
                <a:gd name="T6" fmla="*/ 176 w 2813"/>
                <a:gd name="T7" fmla="*/ 351 h 351"/>
                <a:gd name="T8" fmla="*/ 2637 w 2813"/>
                <a:gd name="T9" fmla="*/ 351 h 351"/>
                <a:gd name="T10" fmla="*/ 2813 w 2813"/>
                <a:gd name="T11" fmla="*/ 176 h 351"/>
                <a:gd name="T12" fmla="*/ 2637 w 2813"/>
                <a:gd name="T13" fmla="*/ 0 h 351"/>
              </a:gdLst>
              <a:ahLst/>
              <a:cxnLst>
                <a:cxn ang="0">
                  <a:pos x="T0" y="T1"/>
                </a:cxn>
                <a:cxn ang="0">
                  <a:pos x="T2" y="T3"/>
                </a:cxn>
                <a:cxn ang="0">
                  <a:pos x="T4" y="T5"/>
                </a:cxn>
                <a:cxn ang="0">
                  <a:pos x="T6" y="T7"/>
                </a:cxn>
                <a:cxn ang="0">
                  <a:pos x="T8" y="T9"/>
                </a:cxn>
                <a:cxn ang="0">
                  <a:pos x="T10" y="T11"/>
                </a:cxn>
                <a:cxn ang="0">
                  <a:pos x="T12" y="T13"/>
                </a:cxn>
              </a:cxnLst>
              <a:rect l="0" t="0" r="r" b="b"/>
              <a:pathLst>
                <a:path w="2813" h="351">
                  <a:moveTo>
                    <a:pt x="2637" y="0"/>
                  </a:moveTo>
                  <a:cubicBezTo>
                    <a:pt x="176" y="0"/>
                    <a:pt x="176" y="0"/>
                    <a:pt x="176" y="0"/>
                  </a:cubicBezTo>
                  <a:cubicBezTo>
                    <a:pt x="79" y="0"/>
                    <a:pt x="0" y="79"/>
                    <a:pt x="0" y="176"/>
                  </a:cubicBezTo>
                  <a:cubicBezTo>
                    <a:pt x="0" y="273"/>
                    <a:pt x="79" y="351"/>
                    <a:pt x="176" y="351"/>
                  </a:cubicBezTo>
                  <a:cubicBezTo>
                    <a:pt x="2637" y="351"/>
                    <a:pt x="2637" y="351"/>
                    <a:pt x="2637" y="351"/>
                  </a:cubicBezTo>
                  <a:cubicBezTo>
                    <a:pt x="2734" y="351"/>
                    <a:pt x="2813" y="273"/>
                    <a:pt x="2813" y="176"/>
                  </a:cubicBezTo>
                  <a:cubicBezTo>
                    <a:pt x="2813" y="79"/>
                    <a:pt x="2734" y="0"/>
                    <a:pt x="263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37" name="Freeform 7">
              <a:extLst>
                <a:ext uri="{FF2B5EF4-FFF2-40B4-BE49-F238E27FC236}">
                  <a16:creationId xmlns:a16="http://schemas.microsoft.com/office/drawing/2014/main" id="{BC23E5C2-2081-6AD0-BB99-077C8FE2F65F}"/>
                </a:ext>
              </a:extLst>
            </p:cNvPr>
            <p:cNvSpPr>
              <a:spLocks/>
            </p:cNvSpPr>
            <p:nvPr/>
          </p:nvSpPr>
          <p:spPr bwMode="auto">
            <a:xfrm>
              <a:off x="2417763" y="4730750"/>
              <a:ext cx="215900" cy="36513"/>
            </a:xfrm>
            <a:custGeom>
              <a:avLst/>
              <a:gdLst>
                <a:gd name="T0" fmla="*/ 1934 w 2110"/>
                <a:gd name="T1" fmla="*/ 0 h 351"/>
                <a:gd name="T2" fmla="*/ 176 w 2110"/>
                <a:gd name="T3" fmla="*/ 0 h 351"/>
                <a:gd name="T4" fmla="*/ 0 w 2110"/>
                <a:gd name="T5" fmla="*/ 176 h 351"/>
                <a:gd name="T6" fmla="*/ 176 w 2110"/>
                <a:gd name="T7" fmla="*/ 351 h 351"/>
                <a:gd name="T8" fmla="*/ 1934 w 2110"/>
                <a:gd name="T9" fmla="*/ 351 h 351"/>
                <a:gd name="T10" fmla="*/ 2110 w 2110"/>
                <a:gd name="T11" fmla="*/ 176 h 351"/>
                <a:gd name="T12" fmla="*/ 1934 w 2110"/>
                <a:gd name="T13" fmla="*/ 0 h 351"/>
              </a:gdLst>
              <a:ahLst/>
              <a:cxnLst>
                <a:cxn ang="0">
                  <a:pos x="T0" y="T1"/>
                </a:cxn>
                <a:cxn ang="0">
                  <a:pos x="T2" y="T3"/>
                </a:cxn>
                <a:cxn ang="0">
                  <a:pos x="T4" y="T5"/>
                </a:cxn>
                <a:cxn ang="0">
                  <a:pos x="T6" y="T7"/>
                </a:cxn>
                <a:cxn ang="0">
                  <a:pos x="T8" y="T9"/>
                </a:cxn>
                <a:cxn ang="0">
                  <a:pos x="T10" y="T11"/>
                </a:cxn>
                <a:cxn ang="0">
                  <a:pos x="T12" y="T13"/>
                </a:cxn>
              </a:cxnLst>
              <a:rect l="0" t="0" r="r" b="b"/>
              <a:pathLst>
                <a:path w="2110" h="351">
                  <a:moveTo>
                    <a:pt x="1934" y="0"/>
                  </a:moveTo>
                  <a:cubicBezTo>
                    <a:pt x="176" y="0"/>
                    <a:pt x="176" y="0"/>
                    <a:pt x="176" y="0"/>
                  </a:cubicBezTo>
                  <a:cubicBezTo>
                    <a:pt x="79" y="0"/>
                    <a:pt x="0" y="79"/>
                    <a:pt x="0" y="176"/>
                  </a:cubicBezTo>
                  <a:cubicBezTo>
                    <a:pt x="0" y="273"/>
                    <a:pt x="79" y="351"/>
                    <a:pt x="176" y="351"/>
                  </a:cubicBezTo>
                  <a:cubicBezTo>
                    <a:pt x="1934" y="351"/>
                    <a:pt x="1934" y="351"/>
                    <a:pt x="1934" y="351"/>
                  </a:cubicBezTo>
                  <a:cubicBezTo>
                    <a:pt x="2031" y="351"/>
                    <a:pt x="2110" y="273"/>
                    <a:pt x="2110" y="176"/>
                  </a:cubicBezTo>
                  <a:cubicBezTo>
                    <a:pt x="2110" y="79"/>
                    <a:pt x="2031" y="0"/>
                    <a:pt x="193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38" name="Freeform 8">
              <a:extLst>
                <a:ext uri="{FF2B5EF4-FFF2-40B4-BE49-F238E27FC236}">
                  <a16:creationId xmlns:a16="http://schemas.microsoft.com/office/drawing/2014/main" id="{284F8FE5-F828-FF2C-CA1B-39F4BA638D19}"/>
                </a:ext>
              </a:extLst>
            </p:cNvPr>
            <p:cNvSpPr>
              <a:spLocks/>
            </p:cNvSpPr>
            <p:nvPr/>
          </p:nvSpPr>
          <p:spPr bwMode="auto">
            <a:xfrm>
              <a:off x="2417763" y="4802188"/>
              <a:ext cx="215900" cy="36513"/>
            </a:xfrm>
            <a:custGeom>
              <a:avLst/>
              <a:gdLst>
                <a:gd name="T0" fmla="*/ 1934 w 2110"/>
                <a:gd name="T1" fmla="*/ 0 h 352"/>
                <a:gd name="T2" fmla="*/ 176 w 2110"/>
                <a:gd name="T3" fmla="*/ 0 h 352"/>
                <a:gd name="T4" fmla="*/ 0 w 2110"/>
                <a:gd name="T5" fmla="*/ 176 h 352"/>
                <a:gd name="T6" fmla="*/ 176 w 2110"/>
                <a:gd name="T7" fmla="*/ 352 h 352"/>
                <a:gd name="T8" fmla="*/ 1934 w 2110"/>
                <a:gd name="T9" fmla="*/ 352 h 352"/>
                <a:gd name="T10" fmla="*/ 2110 w 2110"/>
                <a:gd name="T11" fmla="*/ 176 h 352"/>
                <a:gd name="T12" fmla="*/ 1934 w 2110"/>
                <a:gd name="T13" fmla="*/ 0 h 352"/>
              </a:gdLst>
              <a:ahLst/>
              <a:cxnLst>
                <a:cxn ang="0">
                  <a:pos x="T0" y="T1"/>
                </a:cxn>
                <a:cxn ang="0">
                  <a:pos x="T2" y="T3"/>
                </a:cxn>
                <a:cxn ang="0">
                  <a:pos x="T4" y="T5"/>
                </a:cxn>
                <a:cxn ang="0">
                  <a:pos x="T6" y="T7"/>
                </a:cxn>
                <a:cxn ang="0">
                  <a:pos x="T8" y="T9"/>
                </a:cxn>
                <a:cxn ang="0">
                  <a:pos x="T10" y="T11"/>
                </a:cxn>
                <a:cxn ang="0">
                  <a:pos x="T12" y="T13"/>
                </a:cxn>
              </a:cxnLst>
              <a:rect l="0" t="0" r="r" b="b"/>
              <a:pathLst>
                <a:path w="2110" h="352">
                  <a:moveTo>
                    <a:pt x="1934" y="0"/>
                  </a:moveTo>
                  <a:cubicBezTo>
                    <a:pt x="176" y="0"/>
                    <a:pt x="176" y="0"/>
                    <a:pt x="176" y="0"/>
                  </a:cubicBezTo>
                  <a:cubicBezTo>
                    <a:pt x="79" y="0"/>
                    <a:pt x="0" y="79"/>
                    <a:pt x="0" y="176"/>
                  </a:cubicBezTo>
                  <a:cubicBezTo>
                    <a:pt x="0" y="273"/>
                    <a:pt x="79" y="352"/>
                    <a:pt x="176" y="352"/>
                  </a:cubicBezTo>
                  <a:cubicBezTo>
                    <a:pt x="1934" y="352"/>
                    <a:pt x="1934" y="352"/>
                    <a:pt x="1934" y="352"/>
                  </a:cubicBezTo>
                  <a:cubicBezTo>
                    <a:pt x="2031" y="352"/>
                    <a:pt x="2110" y="273"/>
                    <a:pt x="2110" y="176"/>
                  </a:cubicBezTo>
                  <a:cubicBezTo>
                    <a:pt x="2110" y="79"/>
                    <a:pt x="2031" y="0"/>
                    <a:pt x="193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39" name="Freeform 9">
              <a:extLst>
                <a:ext uri="{FF2B5EF4-FFF2-40B4-BE49-F238E27FC236}">
                  <a16:creationId xmlns:a16="http://schemas.microsoft.com/office/drawing/2014/main" id="{53791AE5-F1CC-98D7-8F84-CB87366D5626}"/>
                </a:ext>
              </a:extLst>
            </p:cNvPr>
            <p:cNvSpPr>
              <a:spLocks/>
            </p:cNvSpPr>
            <p:nvPr/>
          </p:nvSpPr>
          <p:spPr bwMode="auto">
            <a:xfrm>
              <a:off x="2417763" y="4873625"/>
              <a:ext cx="215900" cy="36513"/>
            </a:xfrm>
            <a:custGeom>
              <a:avLst/>
              <a:gdLst>
                <a:gd name="T0" fmla="*/ 1934 w 2110"/>
                <a:gd name="T1" fmla="*/ 0 h 352"/>
                <a:gd name="T2" fmla="*/ 176 w 2110"/>
                <a:gd name="T3" fmla="*/ 0 h 352"/>
                <a:gd name="T4" fmla="*/ 0 w 2110"/>
                <a:gd name="T5" fmla="*/ 176 h 352"/>
                <a:gd name="T6" fmla="*/ 176 w 2110"/>
                <a:gd name="T7" fmla="*/ 352 h 352"/>
                <a:gd name="T8" fmla="*/ 1934 w 2110"/>
                <a:gd name="T9" fmla="*/ 352 h 352"/>
                <a:gd name="T10" fmla="*/ 2110 w 2110"/>
                <a:gd name="T11" fmla="*/ 176 h 352"/>
                <a:gd name="T12" fmla="*/ 1934 w 2110"/>
                <a:gd name="T13" fmla="*/ 0 h 352"/>
              </a:gdLst>
              <a:ahLst/>
              <a:cxnLst>
                <a:cxn ang="0">
                  <a:pos x="T0" y="T1"/>
                </a:cxn>
                <a:cxn ang="0">
                  <a:pos x="T2" y="T3"/>
                </a:cxn>
                <a:cxn ang="0">
                  <a:pos x="T4" y="T5"/>
                </a:cxn>
                <a:cxn ang="0">
                  <a:pos x="T6" y="T7"/>
                </a:cxn>
                <a:cxn ang="0">
                  <a:pos x="T8" y="T9"/>
                </a:cxn>
                <a:cxn ang="0">
                  <a:pos x="T10" y="T11"/>
                </a:cxn>
                <a:cxn ang="0">
                  <a:pos x="T12" y="T13"/>
                </a:cxn>
              </a:cxnLst>
              <a:rect l="0" t="0" r="r" b="b"/>
              <a:pathLst>
                <a:path w="2110" h="352">
                  <a:moveTo>
                    <a:pt x="1934" y="0"/>
                  </a:moveTo>
                  <a:cubicBezTo>
                    <a:pt x="176" y="0"/>
                    <a:pt x="176" y="0"/>
                    <a:pt x="176" y="0"/>
                  </a:cubicBezTo>
                  <a:cubicBezTo>
                    <a:pt x="79" y="0"/>
                    <a:pt x="0" y="79"/>
                    <a:pt x="0" y="176"/>
                  </a:cubicBezTo>
                  <a:cubicBezTo>
                    <a:pt x="0" y="273"/>
                    <a:pt x="79" y="352"/>
                    <a:pt x="176" y="352"/>
                  </a:cubicBezTo>
                  <a:cubicBezTo>
                    <a:pt x="1934" y="352"/>
                    <a:pt x="1934" y="352"/>
                    <a:pt x="1934" y="352"/>
                  </a:cubicBezTo>
                  <a:cubicBezTo>
                    <a:pt x="2031" y="352"/>
                    <a:pt x="2110" y="273"/>
                    <a:pt x="2110" y="176"/>
                  </a:cubicBezTo>
                  <a:cubicBezTo>
                    <a:pt x="2110" y="79"/>
                    <a:pt x="2031" y="0"/>
                    <a:pt x="193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0" name="Freeform 10">
              <a:extLst>
                <a:ext uri="{FF2B5EF4-FFF2-40B4-BE49-F238E27FC236}">
                  <a16:creationId xmlns:a16="http://schemas.microsoft.com/office/drawing/2014/main" id="{9B0AC14B-F5F6-2B93-0AED-94A17E22C578}"/>
                </a:ext>
              </a:extLst>
            </p:cNvPr>
            <p:cNvSpPr>
              <a:spLocks/>
            </p:cNvSpPr>
            <p:nvPr/>
          </p:nvSpPr>
          <p:spPr bwMode="auto">
            <a:xfrm>
              <a:off x="2560638" y="4983163"/>
              <a:ext cx="144463" cy="36513"/>
            </a:xfrm>
            <a:custGeom>
              <a:avLst/>
              <a:gdLst>
                <a:gd name="T0" fmla="*/ 1230 w 1406"/>
                <a:gd name="T1" fmla="*/ 0 h 352"/>
                <a:gd name="T2" fmla="*/ 175 w 1406"/>
                <a:gd name="T3" fmla="*/ 0 h 352"/>
                <a:gd name="T4" fmla="*/ 0 w 1406"/>
                <a:gd name="T5" fmla="*/ 176 h 352"/>
                <a:gd name="T6" fmla="*/ 175 w 1406"/>
                <a:gd name="T7" fmla="*/ 352 h 352"/>
                <a:gd name="T8" fmla="*/ 1230 w 1406"/>
                <a:gd name="T9" fmla="*/ 352 h 352"/>
                <a:gd name="T10" fmla="*/ 1406 w 1406"/>
                <a:gd name="T11" fmla="*/ 176 h 352"/>
                <a:gd name="T12" fmla="*/ 1230 w 1406"/>
                <a:gd name="T13" fmla="*/ 0 h 352"/>
              </a:gdLst>
              <a:ahLst/>
              <a:cxnLst>
                <a:cxn ang="0">
                  <a:pos x="T0" y="T1"/>
                </a:cxn>
                <a:cxn ang="0">
                  <a:pos x="T2" y="T3"/>
                </a:cxn>
                <a:cxn ang="0">
                  <a:pos x="T4" y="T5"/>
                </a:cxn>
                <a:cxn ang="0">
                  <a:pos x="T6" y="T7"/>
                </a:cxn>
                <a:cxn ang="0">
                  <a:pos x="T8" y="T9"/>
                </a:cxn>
                <a:cxn ang="0">
                  <a:pos x="T10" y="T11"/>
                </a:cxn>
                <a:cxn ang="0">
                  <a:pos x="T12" y="T13"/>
                </a:cxn>
              </a:cxnLst>
              <a:rect l="0" t="0" r="r" b="b"/>
              <a:pathLst>
                <a:path w="1406" h="352">
                  <a:moveTo>
                    <a:pt x="1230" y="0"/>
                  </a:moveTo>
                  <a:cubicBezTo>
                    <a:pt x="175" y="0"/>
                    <a:pt x="175" y="0"/>
                    <a:pt x="175" y="0"/>
                  </a:cubicBezTo>
                  <a:cubicBezTo>
                    <a:pt x="78" y="0"/>
                    <a:pt x="0" y="79"/>
                    <a:pt x="0" y="176"/>
                  </a:cubicBezTo>
                  <a:cubicBezTo>
                    <a:pt x="0" y="273"/>
                    <a:pt x="78" y="352"/>
                    <a:pt x="175" y="352"/>
                  </a:cubicBezTo>
                  <a:cubicBezTo>
                    <a:pt x="1230" y="352"/>
                    <a:pt x="1230" y="352"/>
                    <a:pt x="1230" y="352"/>
                  </a:cubicBezTo>
                  <a:cubicBezTo>
                    <a:pt x="1327" y="352"/>
                    <a:pt x="1406" y="273"/>
                    <a:pt x="1406" y="176"/>
                  </a:cubicBezTo>
                  <a:cubicBezTo>
                    <a:pt x="1406" y="79"/>
                    <a:pt x="1327" y="0"/>
                    <a:pt x="123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Tree>
    <p:extLst>
      <p:ext uri="{BB962C8B-B14F-4D97-AF65-F5344CB8AC3E}">
        <p14:creationId xmlns:p14="http://schemas.microsoft.com/office/powerpoint/2010/main" val="102895999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712" name="Group 3711">
            <a:extLst>
              <a:ext uri="{FF2B5EF4-FFF2-40B4-BE49-F238E27FC236}">
                <a16:creationId xmlns:a16="http://schemas.microsoft.com/office/drawing/2014/main" id="{5E19383F-BD72-BFFF-8458-79709E3785DA}"/>
              </a:ext>
            </a:extLst>
          </p:cNvPr>
          <p:cNvGrpSpPr/>
          <p:nvPr/>
        </p:nvGrpSpPr>
        <p:grpSpPr>
          <a:xfrm>
            <a:off x="238240" y="584244"/>
            <a:ext cx="11460363" cy="6930512"/>
            <a:chOff x="944562" y="777875"/>
            <a:chExt cx="8337551" cy="6076950"/>
          </a:xfrm>
        </p:grpSpPr>
        <p:grpSp>
          <p:nvGrpSpPr>
            <p:cNvPr id="1197" name="Group 1713">
              <a:extLst>
                <a:ext uri="{FF2B5EF4-FFF2-40B4-BE49-F238E27FC236}">
                  <a16:creationId xmlns:a16="http://schemas.microsoft.com/office/drawing/2014/main" id="{97C84EC2-45DA-9BEB-ACB7-7229631C46CA}"/>
                </a:ext>
              </a:extLst>
            </p:cNvPr>
            <p:cNvGrpSpPr>
              <a:grpSpLocks/>
            </p:cNvGrpSpPr>
            <p:nvPr/>
          </p:nvGrpSpPr>
          <p:grpSpPr bwMode="auto">
            <a:xfrm>
              <a:off x="944562" y="1703388"/>
              <a:ext cx="2263775" cy="3848100"/>
              <a:chOff x="-181" y="977"/>
              <a:chExt cx="1426" cy="2424"/>
            </a:xfrm>
          </p:grpSpPr>
          <p:sp>
            <p:nvSpPr>
              <p:cNvPr id="3512" name="Oval 1513">
                <a:extLst>
                  <a:ext uri="{FF2B5EF4-FFF2-40B4-BE49-F238E27FC236}">
                    <a16:creationId xmlns:a16="http://schemas.microsoft.com/office/drawing/2014/main" id="{B4A76C12-B36D-0585-99EF-7FFAFD825538}"/>
                  </a:ext>
                </a:extLst>
              </p:cNvPr>
              <p:cNvSpPr>
                <a:spLocks noChangeArrowheads="1"/>
              </p:cNvSpPr>
              <p:nvPr/>
            </p:nvSpPr>
            <p:spPr bwMode="auto">
              <a:xfrm>
                <a:off x="-67" y="977"/>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13" name="Oval 1514">
                <a:extLst>
                  <a:ext uri="{FF2B5EF4-FFF2-40B4-BE49-F238E27FC236}">
                    <a16:creationId xmlns:a16="http://schemas.microsoft.com/office/drawing/2014/main" id="{85C828F8-C96A-D14E-41E0-18B701AB6CF1}"/>
                  </a:ext>
                </a:extLst>
              </p:cNvPr>
              <p:cNvSpPr>
                <a:spLocks noChangeArrowheads="1"/>
              </p:cNvSpPr>
              <p:nvPr/>
            </p:nvSpPr>
            <p:spPr bwMode="auto">
              <a:xfrm>
                <a:off x="-67" y="1096"/>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14" name="Oval 1515">
                <a:extLst>
                  <a:ext uri="{FF2B5EF4-FFF2-40B4-BE49-F238E27FC236}">
                    <a16:creationId xmlns:a16="http://schemas.microsoft.com/office/drawing/2014/main" id="{E86A8236-031B-4E1B-DD1C-DBEDAE899E8E}"/>
                  </a:ext>
                </a:extLst>
              </p:cNvPr>
              <p:cNvSpPr>
                <a:spLocks noChangeArrowheads="1"/>
              </p:cNvSpPr>
              <p:nvPr/>
            </p:nvSpPr>
            <p:spPr bwMode="auto">
              <a:xfrm>
                <a:off x="-67" y="1212"/>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15" name="Oval 1516">
                <a:extLst>
                  <a:ext uri="{FF2B5EF4-FFF2-40B4-BE49-F238E27FC236}">
                    <a16:creationId xmlns:a16="http://schemas.microsoft.com/office/drawing/2014/main" id="{B648784E-8B2D-E471-2D4E-869128122043}"/>
                  </a:ext>
                </a:extLst>
              </p:cNvPr>
              <p:cNvSpPr>
                <a:spLocks noChangeArrowheads="1"/>
              </p:cNvSpPr>
              <p:nvPr/>
            </p:nvSpPr>
            <p:spPr bwMode="auto">
              <a:xfrm>
                <a:off x="-67" y="1330"/>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16" name="Oval 1517">
                <a:extLst>
                  <a:ext uri="{FF2B5EF4-FFF2-40B4-BE49-F238E27FC236}">
                    <a16:creationId xmlns:a16="http://schemas.microsoft.com/office/drawing/2014/main" id="{DFBD78A8-EBC5-A95F-99B3-4C5C50C98EE2}"/>
                  </a:ext>
                </a:extLst>
              </p:cNvPr>
              <p:cNvSpPr>
                <a:spLocks noChangeArrowheads="1"/>
              </p:cNvSpPr>
              <p:nvPr/>
            </p:nvSpPr>
            <p:spPr bwMode="auto">
              <a:xfrm>
                <a:off x="-67" y="1448"/>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17" name="Oval 1518">
                <a:extLst>
                  <a:ext uri="{FF2B5EF4-FFF2-40B4-BE49-F238E27FC236}">
                    <a16:creationId xmlns:a16="http://schemas.microsoft.com/office/drawing/2014/main" id="{D6975D2B-AD68-27EC-4A38-B30C788A498D}"/>
                  </a:ext>
                </a:extLst>
              </p:cNvPr>
              <p:cNvSpPr>
                <a:spLocks noChangeArrowheads="1"/>
              </p:cNvSpPr>
              <p:nvPr/>
            </p:nvSpPr>
            <p:spPr bwMode="auto">
              <a:xfrm>
                <a:off x="-67" y="1564"/>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18" name="Oval 1519">
                <a:extLst>
                  <a:ext uri="{FF2B5EF4-FFF2-40B4-BE49-F238E27FC236}">
                    <a16:creationId xmlns:a16="http://schemas.microsoft.com/office/drawing/2014/main" id="{BEF7A2D8-7561-33C0-04C3-AA0B47EBE387}"/>
                  </a:ext>
                </a:extLst>
              </p:cNvPr>
              <p:cNvSpPr>
                <a:spLocks noChangeArrowheads="1"/>
              </p:cNvSpPr>
              <p:nvPr/>
            </p:nvSpPr>
            <p:spPr bwMode="auto">
              <a:xfrm>
                <a:off x="-67" y="1682"/>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19" name="Oval 1520">
                <a:extLst>
                  <a:ext uri="{FF2B5EF4-FFF2-40B4-BE49-F238E27FC236}">
                    <a16:creationId xmlns:a16="http://schemas.microsoft.com/office/drawing/2014/main" id="{55664636-D15E-A82D-4E58-8ADFA660AF3E}"/>
                  </a:ext>
                </a:extLst>
              </p:cNvPr>
              <p:cNvSpPr>
                <a:spLocks noChangeArrowheads="1"/>
              </p:cNvSpPr>
              <p:nvPr/>
            </p:nvSpPr>
            <p:spPr bwMode="auto">
              <a:xfrm>
                <a:off x="-67" y="1799"/>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20" name="Oval 1521">
                <a:extLst>
                  <a:ext uri="{FF2B5EF4-FFF2-40B4-BE49-F238E27FC236}">
                    <a16:creationId xmlns:a16="http://schemas.microsoft.com/office/drawing/2014/main" id="{7CC08853-8BF4-AB21-55D0-761A2AD869DC}"/>
                  </a:ext>
                </a:extLst>
              </p:cNvPr>
              <p:cNvSpPr>
                <a:spLocks noChangeArrowheads="1"/>
              </p:cNvSpPr>
              <p:nvPr/>
            </p:nvSpPr>
            <p:spPr bwMode="auto">
              <a:xfrm>
                <a:off x="-67" y="1917"/>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21" name="Oval 1522">
                <a:extLst>
                  <a:ext uri="{FF2B5EF4-FFF2-40B4-BE49-F238E27FC236}">
                    <a16:creationId xmlns:a16="http://schemas.microsoft.com/office/drawing/2014/main" id="{F1EBBE14-3276-5B22-6475-4593253F1A9F}"/>
                  </a:ext>
                </a:extLst>
              </p:cNvPr>
              <p:cNvSpPr>
                <a:spLocks noChangeArrowheads="1"/>
              </p:cNvSpPr>
              <p:nvPr/>
            </p:nvSpPr>
            <p:spPr bwMode="auto">
              <a:xfrm>
                <a:off x="-67" y="2035"/>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22" name="Oval 1523">
                <a:extLst>
                  <a:ext uri="{FF2B5EF4-FFF2-40B4-BE49-F238E27FC236}">
                    <a16:creationId xmlns:a16="http://schemas.microsoft.com/office/drawing/2014/main" id="{1C9192C9-AF35-71F8-4C57-1AE5E98C8F17}"/>
                  </a:ext>
                </a:extLst>
              </p:cNvPr>
              <p:cNvSpPr>
                <a:spLocks noChangeArrowheads="1"/>
              </p:cNvSpPr>
              <p:nvPr/>
            </p:nvSpPr>
            <p:spPr bwMode="auto">
              <a:xfrm>
                <a:off x="-67" y="2151"/>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23" name="Oval 1524">
                <a:extLst>
                  <a:ext uri="{FF2B5EF4-FFF2-40B4-BE49-F238E27FC236}">
                    <a16:creationId xmlns:a16="http://schemas.microsoft.com/office/drawing/2014/main" id="{6D5CA406-3497-3A1B-01B5-C043D6BBFC1F}"/>
                  </a:ext>
                </a:extLst>
              </p:cNvPr>
              <p:cNvSpPr>
                <a:spLocks noChangeArrowheads="1"/>
              </p:cNvSpPr>
              <p:nvPr/>
            </p:nvSpPr>
            <p:spPr bwMode="auto">
              <a:xfrm>
                <a:off x="-67" y="2269"/>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24" name="Oval 1525">
                <a:extLst>
                  <a:ext uri="{FF2B5EF4-FFF2-40B4-BE49-F238E27FC236}">
                    <a16:creationId xmlns:a16="http://schemas.microsoft.com/office/drawing/2014/main" id="{54AB178E-B0F2-61BD-EEB4-3307320EE77E}"/>
                  </a:ext>
                </a:extLst>
              </p:cNvPr>
              <p:cNvSpPr>
                <a:spLocks noChangeArrowheads="1"/>
              </p:cNvSpPr>
              <p:nvPr/>
            </p:nvSpPr>
            <p:spPr bwMode="auto">
              <a:xfrm>
                <a:off x="-67" y="2385"/>
                <a:ext cx="72" cy="77"/>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25" name="Oval 1526">
                <a:extLst>
                  <a:ext uri="{FF2B5EF4-FFF2-40B4-BE49-F238E27FC236}">
                    <a16:creationId xmlns:a16="http://schemas.microsoft.com/office/drawing/2014/main" id="{E5B65B72-C189-30FE-94A0-13E80B7DA8D4}"/>
                  </a:ext>
                </a:extLst>
              </p:cNvPr>
              <p:cNvSpPr>
                <a:spLocks noChangeArrowheads="1"/>
              </p:cNvSpPr>
              <p:nvPr/>
            </p:nvSpPr>
            <p:spPr bwMode="auto">
              <a:xfrm>
                <a:off x="-181" y="2385"/>
                <a:ext cx="72" cy="77"/>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26" name="Oval 1527">
                <a:extLst>
                  <a:ext uri="{FF2B5EF4-FFF2-40B4-BE49-F238E27FC236}">
                    <a16:creationId xmlns:a16="http://schemas.microsoft.com/office/drawing/2014/main" id="{5EB34579-EDAE-CF0E-417C-C233C9448C3A}"/>
                  </a:ext>
                </a:extLst>
              </p:cNvPr>
              <p:cNvSpPr>
                <a:spLocks noChangeArrowheads="1"/>
              </p:cNvSpPr>
              <p:nvPr/>
            </p:nvSpPr>
            <p:spPr bwMode="auto">
              <a:xfrm>
                <a:off x="-181" y="2269"/>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27" name="Oval 1528">
                <a:extLst>
                  <a:ext uri="{FF2B5EF4-FFF2-40B4-BE49-F238E27FC236}">
                    <a16:creationId xmlns:a16="http://schemas.microsoft.com/office/drawing/2014/main" id="{C6040DF7-AE8A-ABD1-E894-300A1E83B227}"/>
                  </a:ext>
                </a:extLst>
              </p:cNvPr>
              <p:cNvSpPr>
                <a:spLocks noChangeArrowheads="1"/>
              </p:cNvSpPr>
              <p:nvPr/>
            </p:nvSpPr>
            <p:spPr bwMode="auto">
              <a:xfrm>
                <a:off x="-67" y="2504"/>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28" name="Oval 1529">
                <a:extLst>
                  <a:ext uri="{FF2B5EF4-FFF2-40B4-BE49-F238E27FC236}">
                    <a16:creationId xmlns:a16="http://schemas.microsoft.com/office/drawing/2014/main" id="{10879110-C319-7A87-9676-D2DF59F8E383}"/>
                  </a:ext>
                </a:extLst>
              </p:cNvPr>
              <p:cNvSpPr>
                <a:spLocks noChangeArrowheads="1"/>
              </p:cNvSpPr>
              <p:nvPr/>
            </p:nvSpPr>
            <p:spPr bwMode="auto">
              <a:xfrm>
                <a:off x="-67" y="2622"/>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29" name="Oval 1530">
                <a:extLst>
                  <a:ext uri="{FF2B5EF4-FFF2-40B4-BE49-F238E27FC236}">
                    <a16:creationId xmlns:a16="http://schemas.microsoft.com/office/drawing/2014/main" id="{ABF0802C-EC65-D987-A988-E0FFC1FE3327}"/>
                  </a:ext>
                </a:extLst>
              </p:cNvPr>
              <p:cNvSpPr>
                <a:spLocks noChangeArrowheads="1"/>
              </p:cNvSpPr>
              <p:nvPr/>
            </p:nvSpPr>
            <p:spPr bwMode="auto">
              <a:xfrm>
                <a:off x="-67" y="2738"/>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30" name="Oval 1531">
                <a:extLst>
                  <a:ext uri="{FF2B5EF4-FFF2-40B4-BE49-F238E27FC236}">
                    <a16:creationId xmlns:a16="http://schemas.microsoft.com/office/drawing/2014/main" id="{772E0481-0509-3DA6-6647-CFBE9726F8C9}"/>
                  </a:ext>
                </a:extLst>
              </p:cNvPr>
              <p:cNvSpPr>
                <a:spLocks noChangeArrowheads="1"/>
              </p:cNvSpPr>
              <p:nvPr/>
            </p:nvSpPr>
            <p:spPr bwMode="auto">
              <a:xfrm>
                <a:off x="-67" y="2856"/>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31" name="Oval 1532">
                <a:extLst>
                  <a:ext uri="{FF2B5EF4-FFF2-40B4-BE49-F238E27FC236}">
                    <a16:creationId xmlns:a16="http://schemas.microsoft.com/office/drawing/2014/main" id="{A60F0AF5-3BDD-8EF9-FF8E-34A196FB60D2}"/>
                  </a:ext>
                </a:extLst>
              </p:cNvPr>
              <p:cNvSpPr>
                <a:spLocks noChangeArrowheads="1"/>
              </p:cNvSpPr>
              <p:nvPr/>
            </p:nvSpPr>
            <p:spPr bwMode="auto">
              <a:xfrm>
                <a:off x="-67" y="2972"/>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32" name="Oval 1533">
                <a:extLst>
                  <a:ext uri="{FF2B5EF4-FFF2-40B4-BE49-F238E27FC236}">
                    <a16:creationId xmlns:a16="http://schemas.microsoft.com/office/drawing/2014/main" id="{629F80E9-BDCD-6C84-BF52-57CC621559FF}"/>
                  </a:ext>
                </a:extLst>
              </p:cNvPr>
              <p:cNvSpPr>
                <a:spLocks noChangeArrowheads="1"/>
              </p:cNvSpPr>
              <p:nvPr/>
            </p:nvSpPr>
            <p:spPr bwMode="auto">
              <a:xfrm>
                <a:off x="-67" y="3090"/>
                <a:ext cx="72" cy="75"/>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33" name="Oval 1534">
                <a:extLst>
                  <a:ext uri="{FF2B5EF4-FFF2-40B4-BE49-F238E27FC236}">
                    <a16:creationId xmlns:a16="http://schemas.microsoft.com/office/drawing/2014/main" id="{1050A408-B5D5-5740-2862-056BC24E03D2}"/>
                  </a:ext>
                </a:extLst>
              </p:cNvPr>
              <p:cNvSpPr>
                <a:spLocks noChangeArrowheads="1"/>
              </p:cNvSpPr>
              <p:nvPr/>
            </p:nvSpPr>
            <p:spPr bwMode="auto">
              <a:xfrm>
                <a:off x="-67" y="3209"/>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34" name="Oval 1535">
                <a:extLst>
                  <a:ext uri="{FF2B5EF4-FFF2-40B4-BE49-F238E27FC236}">
                    <a16:creationId xmlns:a16="http://schemas.microsoft.com/office/drawing/2014/main" id="{6213831A-7859-5230-68E9-2E94F8B0F92A}"/>
                  </a:ext>
                </a:extLst>
              </p:cNvPr>
              <p:cNvSpPr>
                <a:spLocks noChangeArrowheads="1"/>
              </p:cNvSpPr>
              <p:nvPr/>
            </p:nvSpPr>
            <p:spPr bwMode="auto">
              <a:xfrm>
                <a:off x="43" y="977"/>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35" name="Oval 1536">
                <a:extLst>
                  <a:ext uri="{FF2B5EF4-FFF2-40B4-BE49-F238E27FC236}">
                    <a16:creationId xmlns:a16="http://schemas.microsoft.com/office/drawing/2014/main" id="{1D58C81B-166D-2370-671D-9D62073BFDEB}"/>
                  </a:ext>
                </a:extLst>
              </p:cNvPr>
              <p:cNvSpPr>
                <a:spLocks noChangeArrowheads="1"/>
              </p:cNvSpPr>
              <p:nvPr/>
            </p:nvSpPr>
            <p:spPr bwMode="auto">
              <a:xfrm>
                <a:off x="43" y="1096"/>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36" name="Oval 1537">
                <a:extLst>
                  <a:ext uri="{FF2B5EF4-FFF2-40B4-BE49-F238E27FC236}">
                    <a16:creationId xmlns:a16="http://schemas.microsoft.com/office/drawing/2014/main" id="{0E0B6064-EA7E-9B19-3997-3E6FA07A70F5}"/>
                  </a:ext>
                </a:extLst>
              </p:cNvPr>
              <p:cNvSpPr>
                <a:spLocks noChangeArrowheads="1"/>
              </p:cNvSpPr>
              <p:nvPr/>
            </p:nvSpPr>
            <p:spPr bwMode="auto">
              <a:xfrm>
                <a:off x="43" y="1212"/>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37" name="Oval 1538">
                <a:extLst>
                  <a:ext uri="{FF2B5EF4-FFF2-40B4-BE49-F238E27FC236}">
                    <a16:creationId xmlns:a16="http://schemas.microsoft.com/office/drawing/2014/main" id="{D4AC2248-CFE6-671B-C38F-7ADB755B7AE4}"/>
                  </a:ext>
                </a:extLst>
              </p:cNvPr>
              <p:cNvSpPr>
                <a:spLocks noChangeArrowheads="1"/>
              </p:cNvSpPr>
              <p:nvPr/>
            </p:nvSpPr>
            <p:spPr bwMode="auto">
              <a:xfrm>
                <a:off x="43" y="1330"/>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38" name="Oval 1539">
                <a:extLst>
                  <a:ext uri="{FF2B5EF4-FFF2-40B4-BE49-F238E27FC236}">
                    <a16:creationId xmlns:a16="http://schemas.microsoft.com/office/drawing/2014/main" id="{98DCBE86-F9CB-FABB-5DD5-D188C10991A0}"/>
                  </a:ext>
                </a:extLst>
              </p:cNvPr>
              <p:cNvSpPr>
                <a:spLocks noChangeArrowheads="1"/>
              </p:cNvSpPr>
              <p:nvPr/>
            </p:nvSpPr>
            <p:spPr bwMode="auto">
              <a:xfrm>
                <a:off x="43" y="1448"/>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39" name="Oval 1540">
                <a:extLst>
                  <a:ext uri="{FF2B5EF4-FFF2-40B4-BE49-F238E27FC236}">
                    <a16:creationId xmlns:a16="http://schemas.microsoft.com/office/drawing/2014/main" id="{F8BF0545-F63B-677F-DB27-4ACEC43EF7BC}"/>
                  </a:ext>
                </a:extLst>
              </p:cNvPr>
              <p:cNvSpPr>
                <a:spLocks noChangeArrowheads="1"/>
              </p:cNvSpPr>
              <p:nvPr/>
            </p:nvSpPr>
            <p:spPr bwMode="auto">
              <a:xfrm>
                <a:off x="43" y="1564"/>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40" name="Oval 1541">
                <a:extLst>
                  <a:ext uri="{FF2B5EF4-FFF2-40B4-BE49-F238E27FC236}">
                    <a16:creationId xmlns:a16="http://schemas.microsoft.com/office/drawing/2014/main" id="{79E6D9B8-114C-D04E-FB9E-355B6128A418}"/>
                  </a:ext>
                </a:extLst>
              </p:cNvPr>
              <p:cNvSpPr>
                <a:spLocks noChangeArrowheads="1"/>
              </p:cNvSpPr>
              <p:nvPr/>
            </p:nvSpPr>
            <p:spPr bwMode="auto">
              <a:xfrm>
                <a:off x="43" y="1682"/>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41" name="Oval 1542">
                <a:extLst>
                  <a:ext uri="{FF2B5EF4-FFF2-40B4-BE49-F238E27FC236}">
                    <a16:creationId xmlns:a16="http://schemas.microsoft.com/office/drawing/2014/main" id="{1AEC25F5-6D41-53D2-0693-6877C774C532}"/>
                  </a:ext>
                </a:extLst>
              </p:cNvPr>
              <p:cNvSpPr>
                <a:spLocks noChangeArrowheads="1"/>
              </p:cNvSpPr>
              <p:nvPr/>
            </p:nvSpPr>
            <p:spPr bwMode="auto">
              <a:xfrm>
                <a:off x="43" y="1799"/>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42" name="Oval 1543">
                <a:extLst>
                  <a:ext uri="{FF2B5EF4-FFF2-40B4-BE49-F238E27FC236}">
                    <a16:creationId xmlns:a16="http://schemas.microsoft.com/office/drawing/2014/main" id="{A3563684-988A-68CC-651B-DFD99D7AF727}"/>
                  </a:ext>
                </a:extLst>
              </p:cNvPr>
              <p:cNvSpPr>
                <a:spLocks noChangeArrowheads="1"/>
              </p:cNvSpPr>
              <p:nvPr/>
            </p:nvSpPr>
            <p:spPr bwMode="auto">
              <a:xfrm>
                <a:off x="43" y="1917"/>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43" name="Oval 1544">
                <a:extLst>
                  <a:ext uri="{FF2B5EF4-FFF2-40B4-BE49-F238E27FC236}">
                    <a16:creationId xmlns:a16="http://schemas.microsoft.com/office/drawing/2014/main" id="{0472288B-4AAD-382E-2CD1-F1827F0C353D}"/>
                  </a:ext>
                </a:extLst>
              </p:cNvPr>
              <p:cNvSpPr>
                <a:spLocks noChangeArrowheads="1"/>
              </p:cNvSpPr>
              <p:nvPr/>
            </p:nvSpPr>
            <p:spPr bwMode="auto">
              <a:xfrm>
                <a:off x="43" y="2035"/>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44" name="Oval 1545">
                <a:extLst>
                  <a:ext uri="{FF2B5EF4-FFF2-40B4-BE49-F238E27FC236}">
                    <a16:creationId xmlns:a16="http://schemas.microsoft.com/office/drawing/2014/main" id="{79A9A60F-0A6C-8689-4E4F-4ECE1C6EAE54}"/>
                  </a:ext>
                </a:extLst>
              </p:cNvPr>
              <p:cNvSpPr>
                <a:spLocks noChangeArrowheads="1"/>
              </p:cNvSpPr>
              <p:nvPr/>
            </p:nvSpPr>
            <p:spPr bwMode="auto">
              <a:xfrm>
                <a:off x="43" y="2151"/>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45" name="Oval 1546">
                <a:extLst>
                  <a:ext uri="{FF2B5EF4-FFF2-40B4-BE49-F238E27FC236}">
                    <a16:creationId xmlns:a16="http://schemas.microsoft.com/office/drawing/2014/main" id="{5099F0CF-FEF5-8954-31EC-284079F1F553}"/>
                  </a:ext>
                </a:extLst>
              </p:cNvPr>
              <p:cNvSpPr>
                <a:spLocks noChangeArrowheads="1"/>
              </p:cNvSpPr>
              <p:nvPr/>
            </p:nvSpPr>
            <p:spPr bwMode="auto">
              <a:xfrm>
                <a:off x="43" y="2269"/>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46" name="Oval 1547">
                <a:extLst>
                  <a:ext uri="{FF2B5EF4-FFF2-40B4-BE49-F238E27FC236}">
                    <a16:creationId xmlns:a16="http://schemas.microsoft.com/office/drawing/2014/main" id="{FF59B275-62B7-BA1C-907A-1DF2F8D90A03}"/>
                  </a:ext>
                </a:extLst>
              </p:cNvPr>
              <p:cNvSpPr>
                <a:spLocks noChangeArrowheads="1"/>
              </p:cNvSpPr>
              <p:nvPr/>
            </p:nvSpPr>
            <p:spPr bwMode="auto">
              <a:xfrm>
                <a:off x="43" y="2385"/>
                <a:ext cx="72" cy="77"/>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47" name="Oval 1548">
                <a:extLst>
                  <a:ext uri="{FF2B5EF4-FFF2-40B4-BE49-F238E27FC236}">
                    <a16:creationId xmlns:a16="http://schemas.microsoft.com/office/drawing/2014/main" id="{D13A977F-5042-8856-07EF-CDE2CED2346E}"/>
                  </a:ext>
                </a:extLst>
              </p:cNvPr>
              <p:cNvSpPr>
                <a:spLocks noChangeArrowheads="1"/>
              </p:cNvSpPr>
              <p:nvPr/>
            </p:nvSpPr>
            <p:spPr bwMode="auto">
              <a:xfrm>
                <a:off x="43" y="2504"/>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48" name="Oval 1549">
                <a:extLst>
                  <a:ext uri="{FF2B5EF4-FFF2-40B4-BE49-F238E27FC236}">
                    <a16:creationId xmlns:a16="http://schemas.microsoft.com/office/drawing/2014/main" id="{A6F30838-6407-E138-3C3D-8825B5FADC70}"/>
                  </a:ext>
                </a:extLst>
              </p:cNvPr>
              <p:cNvSpPr>
                <a:spLocks noChangeArrowheads="1"/>
              </p:cNvSpPr>
              <p:nvPr/>
            </p:nvSpPr>
            <p:spPr bwMode="auto">
              <a:xfrm>
                <a:off x="43" y="2622"/>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49" name="Oval 1550">
                <a:extLst>
                  <a:ext uri="{FF2B5EF4-FFF2-40B4-BE49-F238E27FC236}">
                    <a16:creationId xmlns:a16="http://schemas.microsoft.com/office/drawing/2014/main" id="{F0A4422D-5561-BEBD-B1F7-0B7527E0777B}"/>
                  </a:ext>
                </a:extLst>
              </p:cNvPr>
              <p:cNvSpPr>
                <a:spLocks noChangeArrowheads="1"/>
              </p:cNvSpPr>
              <p:nvPr/>
            </p:nvSpPr>
            <p:spPr bwMode="auto">
              <a:xfrm>
                <a:off x="43" y="2738"/>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50" name="Oval 1551">
                <a:extLst>
                  <a:ext uri="{FF2B5EF4-FFF2-40B4-BE49-F238E27FC236}">
                    <a16:creationId xmlns:a16="http://schemas.microsoft.com/office/drawing/2014/main" id="{3A0E742C-644D-87ED-0400-1F191BCD8EC0}"/>
                  </a:ext>
                </a:extLst>
              </p:cNvPr>
              <p:cNvSpPr>
                <a:spLocks noChangeArrowheads="1"/>
              </p:cNvSpPr>
              <p:nvPr/>
            </p:nvSpPr>
            <p:spPr bwMode="auto">
              <a:xfrm>
                <a:off x="43" y="2856"/>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51" name="Oval 1552">
                <a:extLst>
                  <a:ext uri="{FF2B5EF4-FFF2-40B4-BE49-F238E27FC236}">
                    <a16:creationId xmlns:a16="http://schemas.microsoft.com/office/drawing/2014/main" id="{7B37F76E-D1C3-A637-8CC5-BDD7D5258F96}"/>
                  </a:ext>
                </a:extLst>
              </p:cNvPr>
              <p:cNvSpPr>
                <a:spLocks noChangeArrowheads="1"/>
              </p:cNvSpPr>
              <p:nvPr/>
            </p:nvSpPr>
            <p:spPr bwMode="auto">
              <a:xfrm>
                <a:off x="43" y="2972"/>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52" name="Oval 1553">
                <a:extLst>
                  <a:ext uri="{FF2B5EF4-FFF2-40B4-BE49-F238E27FC236}">
                    <a16:creationId xmlns:a16="http://schemas.microsoft.com/office/drawing/2014/main" id="{1E3DADDD-9580-A0E0-7264-84C09C22AA07}"/>
                  </a:ext>
                </a:extLst>
              </p:cNvPr>
              <p:cNvSpPr>
                <a:spLocks noChangeArrowheads="1"/>
              </p:cNvSpPr>
              <p:nvPr/>
            </p:nvSpPr>
            <p:spPr bwMode="auto">
              <a:xfrm>
                <a:off x="43" y="3090"/>
                <a:ext cx="72" cy="75"/>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53" name="Oval 1554">
                <a:extLst>
                  <a:ext uri="{FF2B5EF4-FFF2-40B4-BE49-F238E27FC236}">
                    <a16:creationId xmlns:a16="http://schemas.microsoft.com/office/drawing/2014/main" id="{3F801487-58AB-73D4-B695-8CCB4C5C0879}"/>
                  </a:ext>
                </a:extLst>
              </p:cNvPr>
              <p:cNvSpPr>
                <a:spLocks noChangeArrowheads="1"/>
              </p:cNvSpPr>
              <p:nvPr/>
            </p:nvSpPr>
            <p:spPr bwMode="auto">
              <a:xfrm>
                <a:off x="43" y="3209"/>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54" name="Oval 1555">
                <a:extLst>
                  <a:ext uri="{FF2B5EF4-FFF2-40B4-BE49-F238E27FC236}">
                    <a16:creationId xmlns:a16="http://schemas.microsoft.com/office/drawing/2014/main" id="{66582106-3910-51C6-4FDC-84FAF2B4E28B}"/>
                  </a:ext>
                </a:extLst>
              </p:cNvPr>
              <p:cNvSpPr>
                <a:spLocks noChangeArrowheads="1"/>
              </p:cNvSpPr>
              <p:nvPr/>
            </p:nvSpPr>
            <p:spPr bwMode="auto">
              <a:xfrm>
                <a:off x="159" y="977"/>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55" name="Oval 1556">
                <a:extLst>
                  <a:ext uri="{FF2B5EF4-FFF2-40B4-BE49-F238E27FC236}">
                    <a16:creationId xmlns:a16="http://schemas.microsoft.com/office/drawing/2014/main" id="{507AB72B-9841-B809-37B0-8C9C34EDE92B}"/>
                  </a:ext>
                </a:extLst>
              </p:cNvPr>
              <p:cNvSpPr>
                <a:spLocks noChangeArrowheads="1"/>
              </p:cNvSpPr>
              <p:nvPr/>
            </p:nvSpPr>
            <p:spPr bwMode="auto">
              <a:xfrm>
                <a:off x="159" y="1096"/>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56" name="Oval 1557">
                <a:extLst>
                  <a:ext uri="{FF2B5EF4-FFF2-40B4-BE49-F238E27FC236}">
                    <a16:creationId xmlns:a16="http://schemas.microsoft.com/office/drawing/2014/main" id="{13CD8473-A386-20E3-91AF-CC348EEF7A9F}"/>
                  </a:ext>
                </a:extLst>
              </p:cNvPr>
              <p:cNvSpPr>
                <a:spLocks noChangeArrowheads="1"/>
              </p:cNvSpPr>
              <p:nvPr/>
            </p:nvSpPr>
            <p:spPr bwMode="auto">
              <a:xfrm>
                <a:off x="159" y="1212"/>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57" name="Oval 1558">
                <a:extLst>
                  <a:ext uri="{FF2B5EF4-FFF2-40B4-BE49-F238E27FC236}">
                    <a16:creationId xmlns:a16="http://schemas.microsoft.com/office/drawing/2014/main" id="{88655ED2-967F-135E-C531-D43F523DDD41}"/>
                  </a:ext>
                </a:extLst>
              </p:cNvPr>
              <p:cNvSpPr>
                <a:spLocks noChangeArrowheads="1"/>
              </p:cNvSpPr>
              <p:nvPr/>
            </p:nvSpPr>
            <p:spPr bwMode="auto">
              <a:xfrm>
                <a:off x="159" y="1330"/>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58" name="Oval 1559">
                <a:extLst>
                  <a:ext uri="{FF2B5EF4-FFF2-40B4-BE49-F238E27FC236}">
                    <a16:creationId xmlns:a16="http://schemas.microsoft.com/office/drawing/2014/main" id="{8D083F8E-129B-7C3A-0D62-2EE9185A883F}"/>
                  </a:ext>
                </a:extLst>
              </p:cNvPr>
              <p:cNvSpPr>
                <a:spLocks noChangeArrowheads="1"/>
              </p:cNvSpPr>
              <p:nvPr/>
            </p:nvSpPr>
            <p:spPr bwMode="auto">
              <a:xfrm>
                <a:off x="159" y="1448"/>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59" name="Oval 1560">
                <a:extLst>
                  <a:ext uri="{FF2B5EF4-FFF2-40B4-BE49-F238E27FC236}">
                    <a16:creationId xmlns:a16="http://schemas.microsoft.com/office/drawing/2014/main" id="{84B7B627-BC8B-6637-37F9-8E031A8858CC}"/>
                  </a:ext>
                </a:extLst>
              </p:cNvPr>
              <p:cNvSpPr>
                <a:spLocks noChangeArrowheads="1"/>
              </p:cNvSpPr>
              <p:nvPr/>
            </p:nvSpPr>
            <p:spPr bwMode="auto">
              <a:xfrm>
                <a:off x="159" y="1564"/>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60" name="Oval 1561">
                <a:extLst>
                  <a:ext uri="{FF2B5EF4-FFF2-40B4-BE49-F238E27FC236}">
                    <a16:creationId xmlns:a16="http://schemas.microsoft.com/office/drawing/2014/main" id="{E3B9EF22-2640-86BB-5F24-AF0E6AB4188B}"/>
                  </a:ext>
                </a:extLst>
              </p:cNvPr>
              <p:cNvSpPr>
                <a:spLocks noChangeArrowheads="1"/>
              </p:cNvSpPr>
              <p:nvPr/>
            </p:nvSpPr>
            <p:spPr bwMode="auto">
              <a:xfrm>
                <a:off x="159" y="1682"/>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61" name="Oval 1562">
                <a:extLst>
                  <a:ext uri="{FF2B5EF4-FFF2-40B4-BE49-F238E27FC236}">
                    <a16:creationId xmlns:a16="http://schemas.microsoft.com/office/drawing/2014/main" id="{E630AF3E-1497-C3E6-889A-4E905EF23F98}"/>
                  </a:ext>
                </a:extLst>
              </p:cNvPr>
              <p:cNvSpPr>
                <a:spLocks noChangeArrowheads="1"/>
              </p:cNvSpPr>
              <p:nvPr/>
            </p:nvSpPr>
            <p:spPr bwMode="auto">
              <a:xfrm>
                <a:off x="159" y="1799"/>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62" name="Oval 1563">
                <a:extLst>
                  <a:ext uri="{FF2B5EF4-FFF2-40B4-BE49-F238E27FC236}">
                    <a16:creationId xmlns:a16="http://schemas.microsoft.com/office/drawing/2014/main" id="{F2932D5C-107B-B88D-2D8B-19EE3DEB832D}"/>
                  </a:ext>
                </a:extLst>
              </p:cNvPr>
              <p:cNvSpPr>
                <a:spLocks noChangeArrowheads="1"/>
              </p:cNvSpPr>
              <p:nvPr/>
            </p:nvSpPr>
            <p:spPr bwMode="auto">
              <a:xfrm>
                <a:off x="159" y="1917"/>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63" name="Oval 1564">
                <a:extLst>
                  <a:ext uri="{FF2B5EF4-FFF2-40B4-BE49-F238E27FC236}">
                    <a16:creationId xmlns:a16="http://schemas.microsoft.com/office/drawing/2014/main" id="{D981E0EF-435C-C24B-C309-451635DC7BA9}"/>
                  </a:ext>
                </a:extLst>
              </p:cNvPr>
              <p:cNvSpPr>
                <a:spLocks noChangeArrowheads="1"/>
              </p:cNvSpPr>
              <p:nvPr/>
            </p:nvSpPr>
            <p:spPr bwMode="auto">
              <a:xfrm>
                <a:off x="159" y="2035"/>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64" name="Oval 1565">
                <a:extLst>
                  <a:ext uri="{FF2B5EF4-FFF2-40B4-BE49-F238E27FC236}">
                    <a16:creationId xmlns:a16="http://schemas.microsoft.com/office/drawing/2014/main" id="{3D4779C7-2CFD-AC67-3DDB-B3BCE52EA9F0}"/>
                  </a:ext>
                </a:extLst>
              </p:cNvPr>
              <p:cNvSpPr>
                <a:spLocks noChangeArrowheads="1"/>
              </p:cNvSpPr>
              <p:nvPr/>
            </p:nvSpPr>
            <p:spPr bwMode="auto">
              <a:xfrm>
                <a:off x="159" y="2151"/>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65" name="Oval 1566">
                <a:extLst>
                  <a:ext uri="{FF2B5EF4-FFF2-40B4-BE49-F238E27FC236}">
                    <a16:creationId xmlns:a16="http://schemas.microsoft.com/office/drawing/2014/main" id="{86955EED-4467-F38B-81BD-CEE5081DB37F}"/>
                  </a:ext>
                </a:extLst>
              </p:cNvPr>
              <p:cNvSpPr>
                <a:spLocks noChangeArrowheads="1"/>
              </p:cNvSpPr>
              <p:nvPr/>
            </p:nvSpPr>
            <p:spPr bwMode="auto">
              <a:xfrm>
                <a:off x="159" y="2269"/>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66" name="Oval 1567">
                <a:extLst>
                  <a:ext uri="{FF2B5EF4-FFF2-40B4-BE49-F238E27FC236}">
                    <a16:creationId xmlns:a16="http://schemas.microsoft.com/office/drawing/2014/main" id="{07E43933-AC1B-FB49-9DA2-F326A4D40E40}"/>
                  </a:ext>
                </a:extLst>
              </p:cNvPr>
              <p:cNvSpPr>
                <a:spLocks noChangeArrowheads="1"/>
              </p:cNvSpPr>
              <p:nvPr/>
            </p:nvSpPr>
            <p:spPr bwMode="auto">
              <a:xfrm>
                <a:off x="159" y="2385"/>
                <a:ext cx="72" cy="77"/>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67" name="Oval 1568">
                <a:extLst>
                  <a:ext uri="{FF2B5EF4-FFF2-40B4-BE49-F238E27FC236}">
                    <a16:creationId xmlns:a16="http://schemas.microsoft.com/office/drawing/2014/main" id="{B71805DB-C291-F04F-DCED-4D9FA148DDA8}"/>
                  </a:ext>
                </a:extLst>
              </p:cNvPr>
              <p:cNvSpPr>
                <a:spLocks noChangeArrowheads="1"/>
              </p:cNvSpPr>
              <p:nvPr/>
            </p:nvSpPr>
            <p:spPr bwMode="auto">
              <a:xfrm>
                <a:off x="159" y="2504"/>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68" name="Oval 1569">
                <a:extLst>
                  <a:ext uri="{FF2B5EF4-FFF2-40B4-BE49-F238E27FC236}">
                    <a16:creationId xmlns:a16="http://schemas.microsoft.com/office/drawing/2014/main" id="{E4379820-499E-F800-CF46-04B168BFEEFF}"/>
                  </a:ext>
                </a:extLst>
              </p:cNvPr>
              <p:cNvSpPr>
                <a:spLocks noChangeArrowheads="1"/>
              </p:cNvSpPr>
              <p:nvPr/>
            </p:nvSpPr>
            <p:spPr bwMode="auto">
              <a:xfrm>
                <a:off x="159" y="2622"/>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69" name="Oval 1570">
                <a:extLst>
                  <a:ext uri="{FF2B5EF4-FFF2-40B4-BE49-F238E27FC236}">
                    <a16:creationId xmlns:a16="http://schemas.microsoft.com/office/drawing/2014/main" id="{A542B112-3959-7BB8-59FB-8E35C5CDD05C}"/>
                  </a:ext>
                </a:extLst>
              </p:cNvPr>
              <p:cNvSpPr>
                <a:spLocks noChangeArrowheads="1"/>
              </p:cNvSpPr>
              <p:nvPr/>
            </p:nvSpPr>
            <p:spPr bwMode="auto">
              <a:xfrm>
                <a:off x="159" y="2738"/>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70" name="Oval 1571">
                <a:extLst>
                  <a:ext uri="{FF2B5EF4-FFF2-40B4-BE49-F238E27FC236}">
                    <a16:creationId xmlns:a16="http://schemas.microsoft.com/office/drawing/2014/main" id="{D53E7C9C-708D-BC72-6578-5A35F47FE112}"/>
                  </a:ext>
                </a:extLst>
              </p:cNvPr>
              <p:cNvSpPr>
                <a:spLocks noChangeArrowheads="1"/>
              </p:cNvSpPr>
              <p:nvPr/>
            </p:nvSpPr>
            <p:spPr bwMode="auto">
              <a:xfrm>
                <a:off x="159" y="2856"/>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71" name="Oval 1572">
                <a:extLst>
                  <a:ext uri="{FF2B5EF4-FFF2-40B4-BE49-F238E27FC236}">
                    <a16:creationId xmlns:a16="http://schemas.microsoft.com/office/drawing/2014/main" id="{27E74C00-4CE0-76D1-28E8-4BB6A6F4E250}"/>
                  </a:ext>
                </a:extLst>
              </p:cNvPr>
              <p:cNvSpPr>
                <a:spLocks noChangeArrowheads="1"/>
              </p:cNvSpPr>
              <p:nvPr/>
            </p:nvSpPr>
            <p:spPr bwMode="auto">
              <a:xfrm>
                <a:off x="159" y="2972"/>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72" name="Oval 1573">
                <a:extLst>
                  <a:ext uri="{FF2B5EF4-FFF2-40B4-BE49-F238E27FC236}">
                    <a16:creationId xmlns:a16="http://schemas.microsoft.com/office/drawing/2014/main" id="{E08F987C-3FBF-4E54-120B-B88A6265E9E5}"/>
                  </a:ext>
                </a:extLst>
              </p:cNvPr>
              <p:cNvSpPr>
                <a:spLocks noChangeArrowheads="1"/>
              </p:cNvSpPr>
              <p:nvPr/>
            </p:nvSpPr>
            <p:spPr bwMode="auto">
              <a:xfrm>
                <a:off x="159" y="3090"/>
                <a:ext cx="72" cy="75"/>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73" name="Oval 1574">
                <a:extLst>
                  <a:ext uri="{FF2B5EF4-FFF2-40B4-BE49-F238E27FC236}">
                    <a16:creationId xmlns:a16="http://schemas.microsoft.com/office/drawing/2014/main" id="{65C8781B-DB9D-A2C9-AD58-8709E584E628}"/>
                  </a:ext>
                </a:extLst>
              </p:cNvPr>
              <p:cNvSpPr>
                <a:spLocks noChangeArrowheads="1"/>
              </p:cNvSpPr>
              <p:nvPr/>
            </p:nvSpPr>
            <p:spPr bwMode="auto">
              <a:xfrm>
                <a:off x="159" y="3209"/>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74" name="Oval 1575">
                <a:extLst>
                  <a:ext uri="{FF2B5EF4-FFF2-40B4-BE49-F238E27FC236}">
                    <a16:creationId xmlns:a16="http://schemas.microsoft.com/office/drawing/2014/main" id="{F0712710-DA47-EB01-BFC8-059317C26E67}"/>
                  </a:ext>
                </a:extLst>
              </p:cNvPr>
              <p:cNvSpPr>
                <a:spLocks noChangeArrowheads="1"/>
              </p:cNvSpPr>
              <p:nvPr/>
            </p:nvSpPr>
            <p:spPr bwMode="auto">
              <a:xfrm>
                <a:off x="272" y="1096"/>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75" name="Oval 1576">
                <a:extLst>
                  <a:ext uri="{FF2B5EF4-FFF2-40B4-BE49-F238E27FC236}">
                    <a16:creationId xmlns:a16="http://schemas.microsoft.com/office/drawing/2014/main" id="{253032C1-76C1-44B3-18E6-34AFFAAAD512}"/>
                  </a:ext>
                </a:extLst>
              </p:cNvPr>
              <p:cNvSpPr>
                <a:spLocks noChangeArrowheads="1"/>
              </p:cNvSpPr>
              <p:nvPr/>
            </p:nvSpPr>
            <p:spPr bwMode="auto">
              <a:xfrm>
                <a:off x="272" y="1212"/>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76" name="Oval 1577">
                <a:extLst>
                  <a:ext uri="{FF2B5EF4-FFF2-40B4-BE49-F238E27FC236}">
                    <a16:creationId xmlns:a16="http://schemas.microsoft.com/office/drawing/2014/main" id="{AC1A946A-CF02-EFDD-6072-A7A72C7401EF}"/>
                  </a:ext>
                </a:extLst>
              </p:cNvPr>
              <p:cNvSpPr>
                <a:spLocks noChangeArrowheads="1"/>
              </p:cNvSpPr>
              <p:nvPr/>
            </p:nvSpPr>
            <p:spPr bwMode="auto">
              <a:xfrm>
                <a:off x="272" y="1330"/>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77" name="Oval 1578">
                <a:extLst>
                  <a:ext uri="{FF2B5EF4-FFF2-40B4-BE49-F238E27FC236}">
                    <a16:creationId xmlns:a16="http://schemas.microsoft.com/office/drawing/2014/main" id="{22C0929C-D448-7AAE-BC88-9128E2DDB269}"/>
                  </a:ext>
                </a:extLst>
              </p:cNvPr>
              <p:cNvSpPr>
                <a:spLocks noChangeArrowheads="1"/>
              </p:cNvSpPr>
              <p:nvPr/>
            </p:nvSpPr>
            <p:spPr bwMode="auto">
              <a:xfrm>
                <a:off x="272" y="1448"/>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78" name="Oval 1579">
                <a:extLst>
                  <a:ext uri="{FF2B5EF4-FFF2-40B4-BE49-F238E27FC236}">
                    <a16:creationId xmlns:a16="http://schemas.microsoft.com/office/drawing/2014/main" id="{6ADC49A7-7314-8FAE-8610-772AF5F971E7}"/>
                  </a:ext>
                </a:extLst>
              </p:cNvPr>
              <p:cNvSpPr>
                <a:spLocks noChangeArrowheads="1"/>
              </p:cNvSpPr>
              <p:nvPr/>
            </p:nvSpPr>
            <p:spPr bwMode="auto">
              <a:xfrm>
                <a:off x="272" y="1564"/>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79" name="Oval 1580">
                <a:extLst>
                  <a:ext uri="{FF2B5EF4-FFF2-40B4-BE49-F238E27FC236}">
                    <a16:creationId xmlns:a16="http://schemas.microsoft.com/office/drawing/2014/main" id="{E015F7FA-0A57-65D8-66A5-764C1525BBEF}"/>
                  </a:ext>
                </a:extLst>
              </p:cNvPr>
              <p:cNvSpPr>
                <a:spLocks noChangeArrowheads="1"/>
              </p:cNvSpPr>
              <p:nvPr/>
            </p:nvSpPr>
            <p:spPr bwMode="auto">
              <a:xfrm>
                <a:off x="272" y="1682"/>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80" name="Oval 1581">
                <a:extLst>
                  <a:ext uri="{FF2B5EF4-FFF2-40B4-BE49-F238E27FC236}">
                    <a16:creationId xmlns:a16="http://schemas.microsoft.com/office/drawing/2014/main" id="{12ABA1B2-3046-9D28-C911-7511D9F4AE85}"/>
                  </a:ext>
                </a:extLst>
              </p:cNvPr>
              <p:cNvSpPr>
                <a:spLocks noChangeArrowheads="1"/>
              </p:cNvSpPr>
              <p:nvPr/>
            </p:nvSpPr>
            <p:spPr bwMode="auto">
              <a:xfrm>
                <a:off x="272" y="1799"/>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81" name="Oval 1582">
                <a:extLst>
                  <a:ext uri="{FF2B5EF4-FFF2-40B4-BE49-F238E27FC236}">
                    <a16:creationId xmlns:a16="http://schemas.microsoft.com/office/drawing/2014/main" id="{63A53078-E934-37F1-6412-6167CA2C941C}"/>
                  </a:ext>
                </a:extLst>
              </p:cNvPr>
              <p:cNvSpPr>
                <a:spLocks noChangeArrowheads="1"/>
              </p:cNvSpPr>
              <p:nvPr/>
            </p:nvSpPr>
            <p:spPr bwMode="auto">
              <a:xfrm>
                <a:off x="272" y="1917"/>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82" name="Oval 1583">
                <a:extLst>
                  <a:ext uri="{FF2B5EF4-FFF2-40B4-BE49-F238E27FC236}">
                    <a16:creationId xmlns:a16="http://schemas.microsoft.com/office/drawing/2014/main" id="{85EAF370-6152-FC5E-B6B7-AE53E73346BA}"/>
                  </a:ext>
                </a:extLst>
              </p:cNvPr>
              <p:cNvSpPr>
                <a:spLocks noChangeArrowheads="1"/>
              </p:cNvSpPr>
              <p:nvPr/>
            </p:nvSpPr>
            <p:spPr bwMode="auto">
              <a:xfrm>
                <a:off x="272" y="2035"/>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83" name="Oval 1584">
                <a:extLst>
                  <a:ext uri="{FF2B5EF4-FFF2-40B4-BE49-F238E27FC236}">
                    <a16:creationId xmlns:a16="http://schemas.microsoft.com/office/drawing/2014/main" id="{F1E57B87-5B7C-934A-0A88-2C4348E9F818}"/>
                  </a:ext>
                </a:extLst>
              </p:cNvPr>
              <p:cNvSpPr>
                <a:spLocks noChangeArrowheads="1"/>
              </p:cNvSpPr>
              <p:nvPr/>
            </p:nvSpPr>
            <p:spPr bwMode="auto">
              <a:xfrm>
                <a:off x="272" y="2151"/>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84" name="Oval 1585">
                <a:extLst>
                  <a:ext uri="{FF2B5EF4-FFF2-40B4-BE49-F238E27FC236}">
                    <a16:creationId xmlns:a16="http://schemas.microsoft.com/office/drawing/2014/main" id="{4B5AFECF-6BEC-E405-2319-5E269782A6C7}"/>
                  </a:ext>
                </a:extLst>
              </p:cNvPr>
              <p:cNvSpPr>
                <a:spLocks noChangeArrowheads="1"/>
              </p:cNvSpPr>
              <p:nvPr/>
            </p:nvSpPr>
            <p:spPr bwMode="auto">
              <a:xfrm>
                <a:off x="272" y="2269"/>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85" name="Oval 1586">
                <a:extLst>
                  <a:ext uri="{FF2B5EF4-FFF2-40B4-BE49-F238E27FC236}">
                    <a16:creationId xmlns:a16="http://schemas.microsoft.com/office/drawing/2014/main" id="{C6528A48-C886-2C6F-83C9-60B91A3498C4}"/>
                  </a:ext>
                </a:extLst>
              </p:cNvPr>
              <p:cNvSpPr>
                <a:spLocks noChangeArrowheads="1"/>
              </p:cNvSpPr>
              <p:nvPr/>
            </p:nvSpPr>
            <p:spPr bwMode="auto">
              <a:xfrm>
                <a:off x="272" y="2385"/>
                <a:ext cx="72" cy="77"/>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86" name="Oval 1587">
                <a:extLst>
                  <a:ext uri="{FF2B5EF4-FFF2-40B4-BE49-F238E27FC236}">
                    <a16:creationId xmlns:a16="http://schemas.microsoft.com/office/drawing/2014/main" id="{D56D00D4-A2FF-ED97-7C1F-780315333B1D}"/>
                  </a:ext>
                </a:extLst>
              </p:cNvPr>
              <p:cNvSpPr>
                <a:spLocks noChangeArrowheads="1"/>
              </p:cNvSpPr>
              <p:nvPr/>
            </p:nvSpPr>
            <p:spPr bwMode="auto">
              <a:xfrm>
                <a:off x="272" y="2504"/>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87" name="Oval 1588">
                <a:extLst>
                  <a:ext uri="{FF2B5EF4-FFF2-40B4-BE49-F238E27FC236}">
                    <a16:creationId xmlns:a16="http://schemas.microsoft.com/office/drawing/2014/main" id="{2C6DB1C5-C360-1934-F600-8B2561C497EF}"/>
                  </a:ext>
                </a:extLst>
              </p:cNvPr>
              <p:cNvSpPr>
                <a:spLocks noChangeArrowheads="1"/>
              </p:cNvSpPr>
              <p:nvPr/>
            </p:nvSpPr>
            <p:spPr bwMode="auto">
              <a:xfrm>
                <a:off x="272" y="2622"/>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88" name="Oval 1589">
                <a:extLst>
                  <a:ext uri="{FF2B5EF4-FFF2-40B4-BE49-F238E27FC236}">
                    <a16:creationId xmlns:a16="http://schemas.microsoft.com/office/drawing/2014/main" id="{0F2F51F5-E217-DCCD-763A-F7C4D5CFF37F}"/>
                  </a:ext>
                </a:extLst>
              </p:cNvPr>
              <p:cNvSpPr>
                <a:spLocks noChangeArrowheads="1"/>
              </p:cNvSpPr>
              <p:nvPr/>
            </p:nvSpPr>
            <p:spPr bwMode="auto">
              <a:xfrm>
                <a:off x="272" y="2738"/>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89" name="Oval 1590">
                <a:extLst>
                  <a:ext uri="{FF2B5EF4-FFF2-40B4-BE49-F238E27FC236}">
                    <a16:creationId xmlns:a16="http://schemas.microsoft.com/office/drawing/2014/main" id="{3F472E58-FF65-B46F-4E16-E700C2B3EEE6}"/>
                  </a:ext>
                </a:extLst>
              </p:cNvPr>
              <p:cNvSpPr>
                <a:spLocks noChangeArrowheads="1"/>
              </p:cNvSpPr>
              <p:nvPr/>
            </p:nvSpPr>
            <p:spPr bwMode="auto">
              <a:xfrm>
                <a:off x="272" y="2856"/>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90" name="Oval 1591">
                <a:extLst>
                  <a:ext uri="{FF2B5EF4-FFF2-40B4-BE49-F238E27FC236}">
                    <a16:creationId xmlns:a16="http://schemas.microsoft.com/office/drawing/2014/main" id="{9F69764D-C702-264C-0667-3E3E931E14BD}"/>
                  </a:ext>
                </a:extLst>
              </p:cNvPr>
              <p:cNvSpPr>
                <a:spLocks noChangeArrowheads="1"/>
              </p:cNvSpPr>
              <p:nvPr/>
            </p:nvSpPr>
            <p:spPr bwMode="auto">
              <a:xfrm>
                <a:off x="272" y="2972"/>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91" name="Oval 1592">
                <a:extLst>
                  <a:ext uri="{FF2B5EF4-FFF2-40B4-BE49-F238E27FC236}">
                    <a16:creationId xmlns:a16="http://schemas.microsoft.com/office/drawing/2014/main" id="{1373585C-E4DE-EFC0-8436-999C1C3FE4D9}"/>
                  </a:ext>
                </a:extLst>
              </p:cNvPr>
              <p:cNvSpPr>
                <a:spLocks noChangeArrowheads="1"/>
              </p:cNvSpPr>
              <p:nvPr/>
            </p:nvSpPr>
            <p:spPr bwMode="auto">
              <a:xfrm>
                <a:off x="272" y="3090"/>
                <a:ext cx="72" cy="75"/>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92" name="Oval 1593">
                <a:extLst>
                  <a:ext uri="{FF2B5EF4-FFF2-40B4-BE49-F238E27FC236}">
                    <a16:creationId xmlns:a16="http://schemas.microsoft.com/office/drawing/2014/main" id="{4B31A364-BAF1-C89C-4277-37B48D9CB643}"/>
                  </a:ext>
                </a:extLst>
              </p:cNvPr>
              <p:cNvSpPr>
                <a:spLocks noChangeArrowheads="1"/>
              </p:cNvSpPr>
              <p:nvPr/>
            </p:nvSpPr>
            <p:spPr bwMode="auto">
              <a:xfrm>
                <a:off x="272" y="3209"/>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93" name="Oval 1594">
                <a:extLst>
                  <a:ext uri="{FF2B5EF4-FFF2-40B4-BE49-F238E27FC236}">
                    <a16:creationId xmlns:a16="http://schemas.microsoft.com/office/drawing/2014/main" id="{B6442D92-EF24-168C-1DD5-C4435400495A}"/>
                  </a:ext>
                </a:extLst>
              </p:cNvPr>
              <p:cNvSpPr>
                <a:spLocks noChangeArrowheads="1"/>
              </p:cNvSpPr>
              <p:nvPr/>
            </p:nvSpPr>
            <p:spPr bwMode="auto">
              <a:xfrm>
                <a:off x="378" y="1096"/>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94" name="Oval 1595">
                <a:extLst>
                  <a:ext uri="{FF2B5EF4-FFF2-40B4-BE49-F238E27FC236}">
                    <a16:creationId xmlns:a16="http://schemas.microsoft.com/office/drawing/2014/main" id="{C63C9637-840F-508C-8382-DA0E9143C6DA}"/>
                  </a:ext>
                </a:extLst>
              </p:cNvPr>
              <p:cNvSpPr>
                <a:spLocks noChangeArrowheads="1"/>
              </p:cNvSpPr>
              <p:nvPr/>
            </p:nvSpPr>
            <p:spPr bwMode="auto">
              <a:xfrm>
                <a:off x="378" y="1212"/>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95" name="Oval 1596">
                <a:extLst>
                  <a:ext uri="{FF2B5EF4-FFF2-40B4-BE49-F238E27FC236}">
                    <a16:creationId xmlns:a16="http://schemas.microsoft.com/office/drawing/2014/main" id="{5C6CD530-7121-2ACC-4E6B-82E6417D339E}"/>
                  </a:ext>
                </a:extLst>
              </p:cNvPr>
              <p:cNvSpPr>
                <a:spLocks noChangeArrowheads="1"/>
              </p:cNvSpPr>
              <p:nvPr/>
            </p:nvSpPr>
            <p:spPr bwMode="auto">
              <a:xfrm>
                <a:off x="378" y="1330"/>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96" name="Oval 1597">
                <a:extLst>
                  <a:ext uri="{FF2B5EF4-FFF2-40B4-BE49-F238E27FC236}">
                    <a16:creationId xmlns:a16="http://schemas.microsoft.com/office/drawing/2014/main" id="{09BF0517-E6CA-AD9A-4C15-DF4F8AC3FE80}"/>
                  </a:ext>
                </a:extLst>
              </p:cNvPr>
              <p:cNvSpPr>
                <a:spLocks noChangeArrowheads="1"/>
              </p:cNvSpPr>
              <p:nvPr/>
            </p:nvSpPr>
            <p:spPr bwMode="auto">
              <a:xfrm>
                <a:off x="378" y="1448"/>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97" name="Oval 1598">
                <a:extLst>
                  <a:ext uri="{FF2B5EF4-FFF2-40B4-BE49-F238E27FC236}">
                    <a16:creationId xmlns:a16="http://schemas.microsoft.com/office/drawing/2014/main" id="{5EF6A826-323F-C41E-6521-1FE3C4B9CD8F}"/>
                  </a:ext>
                </a:extLst>
              </p:cNvPr>
              <p:cNvSpPr>
                <a:spLocks noChangeArrowheads="1"/>
              </p:cNvSpPr>
              <p:nvPr/>
            </p:nvSpPr>
            <p:spPr bwMode="auto">
              <a:xfrm>
                <a:off x="378" y="1564"/>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98" name="Oval 1599">
                <a:extLst>
                  <a:ext uri="{FF2B5EF4-FFF2-40B4-BE49-F238E27FC236}">
                    <a16:creationId xmlns:a16="http://schemas.microsoft.com/office/drawing/2014/main" id="{260DDEDD-A000-9AF4-F40F-1062867682CB}"/>
                  </a:ext>
                </a:extLst>
              </p:cNvPr>
              <p:cNvSpPr>
                <a:spLocks noChangeArrowheads="1"/>
              </p:cNvSpPr>
              <p:nvPr/>
            </p:nvSpPr>
            <p:spPr bwMode="auto">
              <a:xfrm>
                <a:off x="378" y="1682"/>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99" name="Oval 1600">
                <a:extLst>
                  <a:ext uri="{FF2B5EF4-FFF2-40B4-BE49-F238E27FC236}">
                    <a16:creationId xmlns:a16="http://schemas.microsoft.com/office/drawing/2014/main" id="{E445963E-1E0A-3417-00E4-C2C519FAA179}"/>
                  </a:ext>
                </a:extLst>
              </p:cNvPr>
              <p:cNvSpPr>
                <a:spLocks noChangeArrowheads="1"/>
              </p:cNvSpPr>
              <p:nvPr/>
            </p:nvSpPr>
            <p:spPr bwMode="auto">
              <a:xfrm>
                <a:off x="378" y="1799"/>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00" name="Oval 1601">
                <a:extLst>
                  <a:ext uri="{FF2B5EF4-FFF2-40B4-BE49-F238E27FC236}">
                    <a16:creationId xmlns:a16="http://schemas.microsoft.com/office/drawing/2014/main" id="{B53C6280-6BC1-D1B2-CD3B-4518B779F54D}"/>
                  </a:ext>
                </a:extLst>
              </p:cNvPr>
              <p:cNvSpPr>
                <a:spLocks noChangeArrowheads="1"/>
              </p:cNvSpPr>
              <p:nvPr/>
            </p:nvSpPr>
            <p:spPr bwMode="auto">
              <a:xfrm>
                <a:off x="378" y="1917"/>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01" name="Oval 1602">
                <a:extLst>
                  <a:ext uri="{FF2B5EF4-FFF2-40B4-BE49-F238E27FC236}">
                    <a16:creationId xmlns:a16="http://schemas.microsoft.com/office/drawing/2014/main" id="{6BA2B5BC-A5C9-FEA4-3B2E-6E0598DE3B16}"/>
                  </a:ext>
                </a:extLst>
              </p:cNvPr>
              <p:cNvSpPr>
                <a:spLocks noChangeArrowheads="1"/>
              </p:cNvSpPr>
              <p:nvPr/>
            </p:nvSpPr>
            <p:spPr bwMode="auto">
              <a:xfrm>
                <a:off x="378" y="2035"/>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02" name="Oval 1603">
                <a:extLst>
                  <a:ext uri="{FF2B5EF4-FFF2-40B4-BE49-F238E27FC236}">
                    <a16:creationId xmlns:a16="http://schemas.microsoft.com/office/drawing/2014/main" id="{C8A0AEC7-C186-9015-D3BB-3F35B87F9C0E}"/>
                  </a:ext>
                </a:extLst>
              </p:cNvPr>
              <p:cNvSpPr>
                <a:spLocks noChangeArrowheads="1"/>
              </p:cNvSpPr>
              <p:nvPr/>
            </p:nvSpPr>
            <p:spPr bwMode="auto">
              <a:xfrm>
                <a:off x="378" y="2151"/>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03" name="Oval 1604">
                <a:extLst>
                  <a:ext uri="{FF2B5EF4-FFF2-40B4-BE49-F238E27FC236}">
                    <a16:creationId xmlns:a16="http://schemas.microsoft.com/office/drawing/2014/main" id="{3A93690B-DB2C-281A-3591-860435C93F63}"/>
                  </a:ext>
                </a:extLst>
              </p:cNvPr>
              <p:cNvSpPr>
                <a:spLocks noChangeArrowheads="1"/>
              </p:cNvSpPr>
              <p:nvPr/>
            </p:nvSpPr>
            <p:spPr bwMode="auto">
              <a:xfrm>
                <a:off x="378" y="2269"/>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04" name="Oval 1605">
                <a:extLst>
                  <a:ext uri="{FF2B5EF4-FFF2-40B4-BE49-F238E27FC236}">
                    <a16:creationId xmlns:a16="http://schemas.microsoft.com/office/drawing/2014/main" id="{6F0BFACC-B9DC-ACB2-C1D7-5B47A979B949}"/>
                  </a:ext>
                </a:extLst>
              </p:cNvPr>
              <p:cNvSpPr>
                <a:spLocks noChangeArrowheads="1"/>
              </p:cNvSpPr>
              <p:nvPr/>
            </p:nvSpPr>
            <p:spPr bwMode="auto">
              <a:xfrm>
                <a:off x="378" y="2385"/>
                <a:ext cx="72" cy="77"/>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05" name="Oval 1606">
                <a:extLst>
                  <a:ext uri="{FF2B5EF4-FFF2-40B4-BE49-F238E27FC236}">
                    <a16:creationId xmlns:a16="http://schemas.microsoft.com/office/drawing/2014/main" id="{E8900C44-62D5-4C2A-8588-51C2C559BE53}"/>
                  </a:ext>
                </a:extLst>
              </p:cNvPr>
              <p:cNvSpPr>
                <a:spLocks noChangeArrowheads="1"/>
              </p:cNvSpPr>
              <p:nvPr/>
            </p:nvSpPr>
            <p:spPr bwMode="auto">
              <a:xfrm>
                <a:off x="378" y="2504"/>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06" name="Oval 1607">
                <a:extLst>
                  <a:ext uri="{FF2B5EF4-FFF2-40B4-BE49-F238E27FC236}">
                    <a16:creationId xmlns:a16="http://schemas.microsoft.com/office/drawing/2014/main" id="{0E282DEA-E4CC-EE86-EFDE-399950F54A00}"/>
                  </a:ext>
                </a:extLst>
              </p:cNvPr>
              <p:cNvSpPr>
                <a:spLocks noChangeArrowheads="1"/>
              </p:cNvSpPr>
              <p:nvPr/>
            </p:nvSpPr>
            <p:spPr bwMode="auto">
              <a:xfrm>
                <a:off x="378" y="2622"/>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07" name="Oval 1608">
                <a:extLst>
                  <a:ext uri="{FF2B5EF4-FFF2-40B4-BE49-F238E27FC236}">
                    <a16:creationId xmlns:a16="http://schemas.microsoft.com/office/drawing/2014/main" id="{D739BD8F-865E-9E8F-FF5C-20AC1693FB18}"/>
                  </a:ext>
                </a:extLst>
              </p:cNvPr>
              <p:cNvSpPr>
                <a:spLocks noChangeArrowheads="1"/>
              </p:cNvSpPr>
              <p:nvPr/>
            </p:nvSpPr>
            <p:spPr bwMode="auto">
              <a:xfrm>
                <a:off x="378" y="2738"/>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08" name="Oval 1609">
                <a:extLst>
                  <a:ext uri="{FF2B5EF4-FFF2-40B4-BE49-F238E27FC236}">
                    <a16:creationId xmlns:a16="http://schemas.microsoft.com/office/drawing/2014/main" id="{2F24BE0F-E34C-013F-329C-1909D0D0D476}"/>
                  </a:ext>
                </a:extLst>
              </p:cNvPr>
              <p:cNvSpPr>
                <a:spLocks noChangeArrowheads="1"/>
              </p:cNvSpPr>
              <p:nvPr/>
            </p:nvSpPr>
            <p:spPr bwMode="auto">
              <a:xfrm>
                <a:off x="378" y="2856"/>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09" name="Oval 1610">
                <a:extLst>
                  <a:ext uri="{FF2B5EF4-FFF2-40B4-BE49-F238E27FC236}">
                    <a16:creationId xmlns:a16="http://schemas.microsoft.com/office/drawing/2014/main" id="{F90FD4DF-C018-3BF2-DF73-723930DD3B9C}"/>
                  </a:ext>
                </a:extLst>
              </p:cNvPr>
              <p:cNvSpPr>
                <a:spLocks noChangeArrowheads="1"/>
              </p:cNvSpPr>
              <p:nvPr/>
            </p:nvSpPr>
            <p:spPr bwMode="auto">
              <a:xfrm>
                <a:off x="378" y="2972"/>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10" name="Oval 1611">
                <a:extLst>
                  <a:ext uri="{FF2B5EF4-FFF2-40B4-BE49-F238E27FC236}">
                    <a16:creationId xmlns:a16="http://schemas.microsoft.com/office/drawing/2014/main" id="{9DB1CFF3-3A92-0CE4-613C-647DED978793}"/>
                  </a:ext>
                </a:extLst>
              </p:cNvPr>
              <p:cNvSpPr>
                <a:spLocks noChangeArrowheads="1"/>
              </p:cNvSpPr>
              <p:nvPr/>
            </p:nvSpPr>
            <p:spPr bwMode="auto">
              <a:xfrm>
                <a:off x="378" y="3090"/>
                <a:ext cx="72" cy="75"/>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11" name="Oval 1612">
                <a:extLst>
                  <a:ext uri="{FF2B5EF4-FFF2-40B4-BE49-F238E27FC236}">
                    <a16:creationId xmlns:a16="http://schemas.microsoft.com/office/drawing/2014/main" id="{6564163F-BFA3-CBCE-1920-E0BCC398DF54}"/>
                  </a:ext>
                </a:extLst>
              </p:cNvPr>
              <p:cNvSpPr>
                <a:spLocks noChangeArrowheads="1"/>
              </p:cNvSpPr>
              <p:nvPr/>
            </p:nvSpPr>
            <p:spPr bwMode="auto">
              <a:xfrm>
                <a:off x="378" y="3209"/>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12" name="Oval 1613">
                <a:extLst>
                  <a:ext uri="{FF2B5EF4-FFF2-40B4-BE49-F238E27FC236}">
                    <a16:creationId xmlns:a16="http://schemas.microsoft.com/office/drawing/2014/main" id="{B040CCB6-35CB-0C21-3FEE-0ADDB2C32FA7}"/>
                  </a:ext>
                </a:extLst>
              </p:cNvPr>
              <p:cNvSpPr>
                <a:spLocks noChangeArrowheads="1"/>
              </p:cNvSpPr>
              <p:nvPr/>
            </p:nvSpPr>
            <p:spPr bwMode="auto">
              <a:xfrm>
                <a:off x="378" y="3327"/>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13" name="Oval 1614">
                <a:extLst>
                  <a:ext uri="{FF2B5EF4-FFF2-40B4-BE49-F238E27FC236}">
                    <a16:creationId xmlns:a16="http://schemas.microsoft.com/office/drawing/2014/main" id="{8955F4D5-82B0-A101-29D0-32BBA6B66EFF}"/>
                  </a:ext>
                </a:extLst>
              </p:cNvPr>
              <p:cNvSpPr>
                <a:spLocks noChangeArrowheads="1"/>
              </p:cNvSpPr>
              <p:nvPr/>
            </p:nvSpPr>
            <p:spPr bwMode="auto">
              <a:xfrm>
                <a:off x="498" y="1212"/>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14" name="Oval 1615">
                <a:extLst>
                  <a:ext uri="{FF2B5EF4-FFF2-40B4-BE49-F238E27FC236}">
                    <a16:creationId xmlns:a16="http://schemas.microsoft.com/office/drawing/2014/main" id="{4921E9D9-9F3B-04E7-7D68-46F76732509D}"/>
                  </a:ext>
                </a:extLst>
              </p:cNvPr>
              <p:cNvSpPr>
                <a:spLocks noChangeArrowheads="1"/>
              </p:cNvSpPr>
              <p:nvPr/>
            </p:nvSpPr>
            <p:spPr bwMode="auto">
              <a:xfrm>
                <a:off x="498" y="1330"/>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15" name="Oval 1616">
                <a:extLst>
                  <a:ext uri="{FF2B5EF4-FFF2-40B4-BE49-F238E27FC236}">
                    <a16:creationId xmlns:a16="http://schemas.microsoft.com/office/drawing/2014/main" id="{E6EF2AC4-1EC8-CCF3-936C-E20E90B778BC}"/>
                  </a:ext>
                </a:extLst>
              </p:cNvPr>
              <p:cNvSpPr>
                <a:spLocks noChangeArrowheads="1"/>
              </p:cNvSpPr>
              <p:nvPr/>
            </p:nvSpPr>
            <p:spPr bwMode="auto">
              <a:xfrm>
                <a:off x="498" y="1448"/>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16" name="Oval 1617">
                <a:extLst>
                  <a:ext uri="{FF2B5EF4-FFF2-40B4-BE49-F238E27FC236}">
                    <a16:creationId xmlns:a16="http://schemas.microsoft.com/office/drawing/2014/main" id="{FF5E2611-7C02-13BF-B176-A05FCE5B9090}"/>
                  </a:ext>
                </a:extLst>
              </p:cNvPr>
              <p:cNvSpPr>
                <a:spLocks noChangeArrowheads="1"/>
              </p:cNvSpPr>
              <p:nvPr/>
            </p:nvSpPr>
            <p:spPr bwMode="auto">
              <a:xfrm>
                <a:off x="498" y="1564"/>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17" name="Oval 1618">
                <a:extLst>
                  <a:ext uri="{FF2B5EF4-FFF2-40B4-BE49-F238E27FC236}">
                    <a16:creationId xmlns:a16="http://schemas.microsoft.com/office/drawing/2014/main" id="{FC07E9B0-BD1B-5C28-CB50-12760BF6FCE7}"/>
                  </a:ext>
                </a:extLst>
              </p:cNvPr>
              <p:cNvSpPr>
                <a:spLocks noChangeArrowheads="1"/>
              </p:cNvSpPr>
              <p:nvPr/>
            </p:nvSpPr>
            <p:spPr bwMode="auto">
              <a:xfrm>
                <a:off x="498" y="1682"/>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18" name="Oval 1619">
                <a:extLst>
                  <a:ext uri="{FF2B5EF4-FFF2-40B4-BE49-F238E27FC236}">
                    <a16:creationId xmlns:a16="http://schemas.microsoft.com/office/drawing/2014/main" id="{0AFF1423-F299-D025-09F8-6301004689A9}"/>
                  </a:ext>
                </a:extLst>
              </p:cNvPr>
              <p:cNvSpPr>
                <a:spLocks noChangeArrowheads="1"/>
              </p:cNvSpPr>
              <p:nvPr/>
            </p:nvSpPr>
            <p:spPr bwMode="auto">
              <a:xfrm>
                <a:off x="498" y="1799"/>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19" name="Oval 1620">
                <a:extLst>
                  <a:ext uri="{FF2B5EF4-FFF2-40B4-BE49-F238E27FC236}">
                    <a16:creationId xmlns:a16="http://schemas.microsoft.com/office/drawing/2014/main" id="{DC2722CC-2901-F605-3E2E-E67DC5802A9E}"/>
                  </a:ext>
                </a:extLst>
              </p:cNvPr>
              <p:cNvSpPr>
                <a:spLocks noChangeArrowheads="1"/>
              </p:cNvSpPr>
              <p:nvPr/>
            </p:nvSpPr>
            <p:spPr bwMode="auto">
              <a:xfrm>
                <a:off x="498" y="1917"/>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20" name="Oval 1621">
                <a:extLst>
                  <a:ext uri="{FF2B5EF4-FFF2-40B4-BE49-F238E27FC236}">
                    <a16:creationId xmlns:a16="http://schemas.microsoft.com/office/drawing/2014/main" id="{7423CC38-4FE5-1C9D-9C6F-00523DC5A037}"/>
                  </a:ext>
                </a:extLst>
              </p:cNvPr>
              <p:cNvSpPr>
                <a:spLocks noChangeArrowheads="1"/>
              </p:cNvSpPr>
              <p:nvPr/>
            </p:nvSpPr>
            <p:spPr bwMode="auto">
              <a:xfrm>
                <a:off x="498" y="2035"/>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21" name="Oval 1622">
                <a:extLst>
                  <a:ext uri="{FF2B5EF4-FFF2-40B4-BE49-F238E27FC236}">
                    <a16:creationId xmlns:a16="http://schemas.microsoft.com/office/drawing/2014/main" id="{C466AB97-E142-A592-5DEF-2012721E6AF4}"/>
                  </a:ext>
                </a:extLst>
              </p:cNvPr>
              <p:cNvSpPr>
                <a:spLocks noChangeArrowheads="1"/>
              </p:cNvSpPr>
              <p:nvPr/>
            </p:nvSpPr>
            <p:spPr bwMode="auto">
              <a:xfrm>
                <a:off x="498" y="2151"/>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22" name="Oval 1623">
                <a:extLst>
                  <a:ext uri="{FF2B5EF4-FFF2-40B4-BE49-F238E27FC236}">
                    <a16:creationId xmlns:a16="http://schemas.microsoft.com/office/drawing/2014/main" id="{9BBAB6E4-D7D6-8A55-7055-C77E1CE1FCC5}"/>
                  </a:ext>
                </a:extLst>
              </p:cNvPr>
              <p:cNvSpPr>
                <a:spLocks noChangeArrowheads="1"/>
              </p:cNvSpPr>
              <p:nvPr/>
            </p:nvSpPr>
            <p:spPr bwMode="auto">
              <a:xfrm>
                <a:off x="498" y="2269"/>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23" name="Oval 1624">
                <a:extLst>
                  <a:ext uri="{FF2B5EF4-FFF2-40B4-BE49-F238E27FC236}">
                    <a16:creationId xmlns:a16="http://schemas.microsoft.com/office/drawing/2014/main" id="{96F79F1A-9E0B-373E-F45E-AC9027ED8E94}"/>
                  </a:ext>
                </a:extLst>
              </p:cNvPr>
              <p:cNvSpPr>
                <a:spLocks noChangeArrowheads="1"/>
              </p:cNvSpPr>
              <p:nvPr/>
            </p:nvSpPr>
            <p:spPr bwMode="auto">
              <a:xfrm>
                <a:off x="498" y="2385"/>
                <a:ext cx="72" cy="77"/>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24" name="Oval 1625">
                <a:extLst>
                  <a:ext uri="{FF2B5EF4-FFF2-40B4-BE49-F238E27FC236}">
                    <a16:creationId xmlns:a16="http://schemas.microsoft.com/office/drawing/2014/main" id="{F7661C55-5DA0-1596-FCCB-FD682A877574}"/>
                  </a:ext>
                </a:extLst>
              </p:cNvPr>
              <p:cNvSpPr>
                <a:spLocks noChangeArrowheads="1"/>
              </p:cNvSpPr>
              <p:nvPr/>
            </p:nvSpPr>
            <p:spPr bwMode="auto">
              <a:xfrm>
                <a:off x="498" y="2504"/>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25" name="Oval 1626">
                <a:extLst>
                  <a:ext uri="{FF2B5EF4-FFF2-40B4-BE49-F238E27FC236}">
                    <a16:creationId xmlns:a16="http://schemas.microsoft.com/office/drawing/2014/main" id="{8803F727-4777-7CF4-DCF3-73A14F87B0D2}"/>
                  </a:ext>
                </a:extLst>
              </p:cNvPr>
              <p:cNvSpPr>
                <a:spLocks noChangeArrowheads="1"/>
              </p:cNvSpPr>
              <p:nvPr/>
            </p:nvSpPr>
            <p:spPr bwMode="auto">
              <a:xfrm>
                <a:off x="498" y="2622"/>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26" name="Oval 1627">
                <a:extLst>
                  <a:ext uri="{FF2B5EF4-FFF2-40B4-BE49-F238E27FC236}">
                    <a16:creationId xmlns:a16="http://schemas.microsoft.com/office/drawing/2014/main" id="{55C09093-D02A-BF98-6633-FBC57CC219EA}"/>
                  </a:ext>
                </a:extLst>
              </p:cNvPr>
              <p:cNvSpPr>
                <a:spLocks noChangeArrowheads="1"/>
              </p:cNvSpPr>
              <p:nvPr/>
            </p:nvSpPr>
            <p:spPr bwMode="auto">
              <a:xfrm>
                <a:off x="498" y="2738"/>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27" name="Oval 1628">
                <a:extLst>
                  <a:ext uri="{FF2B5EF4-FFF2-40B4-BE49-F238E27FC236}">
                    <a16:creationId xmlns:a16="http://schemas.microsoft.com/office/drawing/2014/main" id="{75245E94-AC2E-14C9-C73A-5C7406D3A0A4}"/>
                  </a:ext>
                </a:extLst>
              </p:cNvPr>
              <p:cNvSpPr>
                <a:spLocks noChangeArrowheads="1"/>
              </p:cNvSpPr>
              <p:nvPr/>
            </p:nvSpPr>
            <p:spPr bwMode="auto">
              <a:xfrm>
                <a:off x="498" y="2856"/>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28" name="Oval 1629">
                <a:extLst>
                  <a:ext uri="{FF2B5EF4-FFF2-40B4-BE49-F238E27FC236}">
                    <a16:creationId xmlns:a16="http://schemas.microsoft.com/office/drawing/2014/main" id="{6F2961C0-A42A-01B4-72C6-500D2CA48166}"/>
                  </a:ext>
                </a:extLst>
              </p:cNvPr>
              <p:cNvSpPr>
                <a:spLocks noChangeArrowheads="1"/>
              </p:cNvSpPr>
              <p:nvPr/>
            </p:nvSpPr>
            <p:spPr bwMode="auto">
              <a:xfrm>
                <a:off x="498" y="2972"/>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29" name="Oval 1630">
                <a:extLst>
                  <a:ext uri="{FF2B5EF4-FFF2-40B4-BE49-F238E27FC236}">
                    <a16:creationId xmlns:a16="http://schemas.microsoft.com/office/drawing/2014/main" id="{DA502019-921C-A6CA-31C0-562D0CF1B9AE}"/>
                  </a:ext>
                </a:extLst>
              </p:cNvPr>
              <p:cNvSpPr>
                <a:spLocks noChangeArrowheads="1"/>
              </p:cNvSpPr>
              <p:nvPr/>
            </p:nvSpPr>
            <p:spPr bwMode="auto">
              <a:xfrm>
                <a:off x="498" y="3090"/>
                <a:ext cx="72" cy="75"/>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30" name="Oval 1631">
                <a:extLst>
                  <a:ext uri="{FF2B5EF4-FFF2-40B4-BE49-F238E27FC236}">
                    <a16:creationId xmlns:a16="http://schemas.microsoft.com/office/drawing/2014/main" id="{38FD9FA7-89E0-78B3-DE12-7506786924FA}"/>
                  </a:ext>
                </a:extLst>
              </p:cNvPr>
              <p:cNvSpPr>
                <a:spLocks noChangeArrowheads="1"/>
              </p:cNvSpPr>
              <p:nvPr/>
            </p:nvSpPr>
            <p:spPr bwMode="auto">
              <a:xfrm>
                <a:off x="498" y="3209"/>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31" name="Oval 1632">
                <a:extLst>
                  <a:ext uri="{FF2B5EF4-FFF2-40B4-BE49-F238E27FC236}">
                    <a16:creationId xmlns:a16="http://schemas.microsoft.com/office/drawing/2014/main" id="{2B90B810-7D89-9D62-1918-ABEB337ADF54}"/>
                  </a:ext>
                </a:extLst>
              </p:cNvPr>
              <p:cNvSpPr>
                <a:spLocks noChangeArrowheads="1"/>
              </p:cNvSpPr>
              <p:nvPr/>
            </p:nvSpPr>
            <p:spPr bwMode="auto">
              <a:xfrm>
                <a:off x="606" y="1212"/>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32" name="Oval 1633">
                <a:extLst>
                  <a:ext uri="{FF2B5EF4-FFF2-40B4-BE49-F238E27FC236}">
                    <a16:creationId xmlns:a16="http://schemas.microsoft.com/office/drawing/2014/main" id="{47659F9D-03EC-B7D1-BAE4-831016B4009C}"/>
                  </a:ext>
                </a:extLst>
              </p:cNvPr>
              <p:cNvSpPr>
                <a:spLocks noChangeArrowheads="1"/>
              </p:cNvSpPr>
              <p:nvPr/>
            </p:nvSpPr>
            <p:spPr bwMode="auto">
              <a:xfrm>
                <a:off x="606" y="1330"/>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33" name="Oval 1634">
                <a:extLst>
                  <a:ext uri="{FF2B5EF4-FFF2-40B4-BE49-F238E27FC236}">
                    <a16:creationId xmlns:a16="http://schemas.microsoft.com/office/drawing/2014/main" id="{4B6A117B-B4A1-A375-B0C3-CE01E1A70A3B}"/>
                  </a:ext>
                </a:extLst>
              </p:cNvPr>
              <p:cNvSpPr>
                <a:spLocks noChangeArrowheads="1"/>
              </p:cNvSpPr>
              <p:nvPr/>
            </p:nvSpPr>
            <p:spPr bwMode="auto">
              <a:xfrm>
                <a:off x="606" y="1448"/>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34" name="Oval 1635">
                <a:extLst>
                  <a:ext uri="{FF2B5EF4-FFF2-40B4-BE49-F238E27FC236}">
                    <a16:creationId xmlns:a16="http://schemas.microsoft.com/office/drawing/2014/main" id="{3DF09A9B-52F9-01A6-B3DF-D9DD6976AC14}"/>
                  </a:ext>
                </a:extLst>
              </p:cNvPr>
              <p:cNvSpPr>
                <a:spLocks noChangeArrowheads="1"/>
              </p:cNvSpPr>
              <p:nvPr/>
            </p:nvSpPr>
            <p:spPr bwMode="auto">
              <a:xfrm>
                <a:off x="606" y="1564"/>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35" name="Oval 1636">
                <a:extLst>
                  <a:ext uri="{FF2B5EF4-FFF2-40B4-BE49-F238E27FC236}">
                    <a16:creationId xmlns:a16="http://schemas.microsoft.com/office/drawing/2014/main" id="{47292B5E-B0BC-8FAD-2FE5-1483D2CC8CF3}"/>
                  </a:ext>
                </a:extLst>
              </p:cNvPr>
              <p:cNvSpPr>
                <a:spLocks noChangeArrowheads="1"/>
              </p:cNvSpPr>
              <p:nvPr/>
            </p:nvSpPr>
            <p:spPr bwMode="auto">
              <a:xfrm>
                <a:off x="606" y="1682"/>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36" name="Oval 1637">
                <a:extLst>
                  <a:ext uri="{FF2B5EF4-FFF2-40B4-BE49-F238E27FC236}">
                    <a16:creationId xmlns:a16="http://schemas.microsoft.com/office/drawing/2014/main" id="{8A672733-A67A-A949-2B07-751E3FEF8C6D}"/>
                  </a:ext>
                </a:extLst>
              </p:cNvPr>
              <p:cNvSpPr>
                <a:spLocks noChangeArrowheads="1"/>
              </p:cNvSpPr>
              <p:nvPr/>
            </p:nvSpPr>
            <p:spPr bwMode="auto">
              <a:xfrm>
                <a:off x="606" y="1799"/>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37" name="Oval 1638">
                <a:extLst>
                  <a:ext uri="{FF2B5EF4-FFF2-40B4-BE49-F238E27FC236}">
                    <a16:creationId xmlns:a16="http://schemas.microsoft.com/office/drawing/2014/main" id="{7CB609FB-DD02-8E55-20DE-385FFE182B4B}"/>
                  </a:ext>
                </a:extLst>
              </p:cNvPr>
              <p:cNvSpPr>
                <a:spLocks noChangeArrowheads="1"/>
              </p:cNvSpPr>
              <p:nvPr/>
            </p:nvSpPr>
            <p:spPr bwMode="auto">
              <a:xfrm>
                <a:off x="606" y="1917"/>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38" name="Oval 1639">
                <a:extLst>
                  <a:ext uri="{FF2B5EF4-FFF2-40B4-BE49-F238E27FC236}">
                    <a16:creationId xmlns:a16="http://schemas.microsoft.com/office/drawing/2014/main" id="{6428505C-1E90-E042-0AA5-DDC9306F27AB}"/>
                  </a:ext>
                </a:extLst>
              </p:cNvPr>
              <p:cNvSpPr>
                <a:spLocks noChangeArrowheads="1"/>
              </p:cNvSpPr>
              <p:nvPr/>
            </p:nvSpPr>
            <p:spPr bwMode="auto">
              <a:xfrm>
                <a:off x="606" y="2035"/>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39" name="Oval 1640">
                <a:extLst>
                  <a:ext uri="{FF2B5EF4-FFF2-40B4-BE49-F238E27FC236}">
                    <a16:creationId xmlns:a16="http://schemas.microsoft.com/office/drawing/2014/main" id="{302BE2F0-A273-C717-D1A4-977222FC810B}"/>
                  </a:ext>
                </a:extLst>
              </p:cNvPr>
              <p:cNvSpPr>
                <a:spLocks noChangeArrowheads="1"/>
              </p:cNvSpPr>
              <p:nvPr/>
            </p:nvSpPr>
            <p:spPr bwMode="auto">
              <a:xfrm>
                <a:off x="606" y="2151"/>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40" name="Oval 1641">
                <a:extLst>
                  <a:ext uri="{FF2B5EF4-FFF2-40B4-BE49-F238E27FC236}">
                    <a16:creationId xmlns:a16="http://schemas.microsoft.com/office/drawing/2014/main" id="{8E128806-0872-644F-6857-9FCEF76D08C0}"/>
                  </a:ext>
                </a:extLst>
              </p:cNvPr>
              <p:cNvSpPr>
                <a:spLocks noChangeArrowheads="1"/>
              </p:cNvSpPr>
              <p:nvPr/>
            </p:nvSpPr>
            <p:spPr bwMode="auto">
              <a:xfrm>
                <a:off x="606" y="2269"/>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41" name="Oval 1642">
                <a:extLst>
                  <a:ext uri="{FF2B5EF4-FFF2-40B4-BE49-F238E27FC236}">
                    <a16:creationId xmlns:a16="http://schemas.microsoft.com/office/drawing/2014/main" id="{E31CC5C4-4C48-155A-C1D6-726ED35B81C0}"/>
                  </a:ext>
                </a:extLst>
              </p:cNvPr>
              <p:cNvSpPr>
                <a:spLocks noChangeArrowheads="1"/>
              </p:cNvSpPr>
              <p:nvPr/>
            </p:nvSpPr>
            <p:spPr bwMode="auto">
              <a:xfrm>
                <a:off x="606" y="2385"/>
                <a:ext cx="72" cy="77"/>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42" name="Oval 1643">
                <a:extLst>
                  <a:ext uri="{FF2B5EF4-FFF2-40B4-BE49-F238E27FC236}">
                    <a16:creationId xmlns:a16="http://schemas.microsoft.com/office/drawing/2014/main" id="{9D62DFC5-2D07-CFB0-2878-A07B03D0EB3F}"/>
                  </a:ext>
                </a:extLst>
              </p:cNvPr>
              <p:cNvSpPr>
                <a:spLocks noChangeArrowheads="1"/>
              </p:cNvSpPr>
              <p:nvPr/>
            </p:nvSpPr>
            <p:spPr bwMode="auto">
              <a:xfrm>
                <a:off x="606" y="2504"/>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43" name="Oval 1644">
                <a:extLst>
                  <a:ext uri="{FF2B5EF4-FFF2-40B4-BE49-F238E27FC236}">
                    <a16:creationId xmlns:a16="http://schemas.microsoft.com/office/drawing/2014/main" id="{41FDF8A3-3156-B818-0C1A-D997B973FA94}"/>
                  </a:ext>
                </a:extLst>
              </p:cNvPr>
              <p:cNvSpPr>
                <a:spLocks noChangeArrowheads="1"/>
              </p:cNvSpPr>
              <p:nvPr/>
            </p:nvSpPr>
            <p:spPr bwMode="auto">
              <a:xfrm>
                <a:off x="606" y="2622"/>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44" name="Oval 1645">
                <a:extLst>
                  <a:ext uri="{FF2B5EF4-FFF2-40B4-BE49-F238E27FC236}">
                    <a16:creationId xmlns:a16="http://schemas.microsoft.com/office/drawing/2014/main" id="{DA8A2B5C-030F-BD6C-08C0-EF097198E94A}"/>
                  </a:ext>
                </a:extLst>
              </p:cNvPr>
              <p:cNvSpPr>
                <a:spLocks noChangeArrowheads="1"/>
              </p:cNvSpPr>
              <p:nvPr/>
            </p:nvSpPr>
            <p:spPr bwMode="auto">
              <a:xfrm>
                <a:off x="606" y="2738"/>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45" name="Oval 1646">
                <a:extLst>
                  <a:ext uri="{FF2B5EF4-FFF2-40B4-BE49-F238E27FC236}">
                    <a16:creationId xmlns:a16="http://schemas.microsoft.com/office/drawing/2014/main" id="{D913D82F-21E0-088B-4482-EC5D956209D2}"/>
                  </a:ext>
                </a:extLst>
              </p:cNvPr>
              <p:cNvSpPr>
                <a:spLocks noChangeArrowheads="1"/>
              </p:cNvSpPr>
              <p:nvPr/>
            </p:nvSpPr>
            <p:spPr bwMode="auto">
              <a:xfrm>
                <a:off x="606" y="2856"/>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46" name="Oval 1647">
                <a:extLst>
                  <a:ext uri="{FF2B5EF4-FFF2-40B4-BE49-F238E27FC236}">
                    <a16:creationId xmlns:a16="http://schemas.microsoft.com/office/drawing/2014/main" id="{B13CB154-1BB7-49C0-DA6D-E1868DDC708B}"/>
                  </a:ext>
                </a:extLst>
              </p:cNvPr>
              <p:cNvSpPr>
                <a:spLocks noChangeArrowheads="1"/>
              </p:cNvSpPr>
              <p:nvPr/>
            </p:nvSpPr>
            <p:spPr bwMode="auto">
              <a:xfrm>
                <a:off x="606" y="3090"/>
                <a:ext cx="72" cy="75"/>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47" name="Oval 1648">
                <a:extLst>
                  <a:ext uri="{FF2B5EF4-FFF2-40B4-BE49-F238E27FC236}">
                    <a16:creationId xmlns:a16="http://schemas.microsoft.com/office/drawing/2014/main" id="{F9E36C86-CEB3-BA0D-5B78-61C097BE41EE}"/>
                  </a:ext>
                </a:extLst>
              </p:cNvPr>
              <p:cNvSpPr>
                <a:spLocks noChangeArrowheads="1"/>
              </p:cNvSpPr>
              <p:nvPr/>
            </p:nvSpPr>
            <p:spPr bwMode="auto">
              <a:xfrm>
                <a:off x="606" y="3209"/>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48" name="Oval 1649">
                <a:extLst>
                  <a:ext uri="{FF2B5EF4-FFF2-40B4-BE49-F238E27FC236}">
                    <a16:creationId xmlns:a16="http://schemas.microsoft.com/office/drawing/2014/main" id="{52823792-7DDB-4514-CB0D-266622EA9E72}"/>
                  </a:ext>
                </a:extLst>
              </p:cNvPr>
              <p:cNvSpPr>
                <a:spLocks noChangeArrowheads="1"/>
              </p:cNvSpPr>
              <p:nvPr/>
            </p:nvSpPr>
            <p:spPr bwMode="auto">
              <a:xfrm>
                <a:off x="720" y="1212"/>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49" name="Oval 1650">
                <a:extLst>
                  <a:ext uri="{FF2B5EF4-FFF2-40B4-BE49-F238E27FC236}">
                    <a16:creationId xmlns:a16="http://schemas.microsoft.com/office/drawing/2014/main" id="{EC05D147-AA34-765C-D2B1-2AB8D97D1A60}"/>
                  </a:ext>
                </a:extLst>
              </p:cNvPr>
              <p:cNvSpPr>
                <a:spLocks noChangeArrowheads="1"/>
              </p:cNvSpPr>
              <p:nvPr/>
            </p:nvSpPr>
            <p:spPr bwMode="auto">
              <a:xfrm>
                <a:off x="720" y="1330"/>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50" name="Oval 1651">
                <a:extLst>
                  <a:ext uri="{FF2B5EF4-FFF2-40B4-BE49-F238E27FC236}">
                    <a16:creationId xmlns:a16="http://schemas.microsoft.com/office/drawing/2014/main" id="{078A2004-2FBD-7568-C830-5B64C8C44B3A}"/>
                  </a:ext>
                </a:extLst>
              </p:cNvPr>
              <p:cNvSpPr>
                <a:spLocks noChangeArrowheads="1"/>
              </p:cNvSpPr>
              <p:nvPr/>
            </p:nvSpPr>
            <p:spPr bwMode="auto">
              <a:xfrm>
                <a:off x="720" y="1448"/>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51" name="Oval 1652">
                <a:extLst>
                  <a:ext uri="{FF2B5EF4-FFF2-40B4-BE49-F238E27FC236}">
                    <a16:creationId xmlns:a16="http://schemas.microsoft.com/office/drawing/2014/main" id="{4CE418F2-044B-2317-6EA5-685A618C1D64}"/>
                  </a:ext>
                </a:extLst>
              </p:cNvPr>
              <p:cNvSpPr>
                <a:spLocks noChangeArrowheads="1"/>
              </p:cNvSpPr>
              <p:nvPr/>
            </p:nvSpPr>
            <p:spPr bwMode="auto">
              <a:xfrm>
                <a:off x="720" y="1564"/>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52" name="Oval 1653">
                <a:extLst>
                  <a:ext uri="{FF2B5EF4-FFF2-40B4-BE49-F238E27FC236}">
                    <a16:creationId xmlns:a16="http://schemas.microsoft.com/office/drawing/2014/main" id="{0947D4BF-0390-6C46-DF1E-CB7A3D10901E}"/>
                  </a:ext>
                </a:extLst>
              </p:cNvPr>
              <p:cNvSpPr>
                <a:spLocks noChangeArrowheads="1"/>
              </p:cNvSpPr>
              <p:nvPr/>
            </p:nvSpPr>
            <p:spPr bwMode="auto">
              <a:xfrm>
                <a:off x="720" y="1682"/>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53" name="Oval 1654">
                <a:extLst>
                  <a:ext uri="{FF2B5EF4-FFF2-40B4-BE49-F238E27FC236}">
                    <a16:creationId xmlns:a16="http://schemas.microsoft.com/office/drawing/2014/main" id="{76935502-2F8B-1A7B-B60E-BAEAADA2B299}"/>
                  </a:ext>
                </a:extLst>
              </p:cNvPr>
              <p:cNvSpPr>
                <a:spLocks noChangeArrowheads="1"/>
              </p:cNvSpPr>
              <p:nvPr/>
            </p:nvSpPr>
            <p:spPr bwMode="auto">
              <a:xfrm>
                <a:off x="720" y="1799"/>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54" name="Oval 1655">
                <a:extLst>
                  <a:ext uri="{FF2B5EF4-FFF2-40B4-BE49-F238E27FC236}">
                    <a16:creationId xmlns:a16="http://schemas.microsoft.com/office/drawing/2014/main" id="{CDA73334-4D58-587E-D0EA-1D3208ADD816}"/>
                  </a:ext>
                </a:extLst>
              </p:cNvPr>
              <p:cNvSpPr>
                <a:spLocks noChangeArrowheads="1"/>
              </p:cNvSpPr>
              <p:nvPr/>
            </p:nvSpPr>
            <p:spPr bwMode="auto">
              <a:xfrm>
                <a:off x="720" y="1917"/>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55" name="Oval 1656">
                <a:extLst>
                  <a:ext uri="{FF2B5EF4-FFF2-40B4-BE49-F238E27FC236}">
                    <a16:creationId xmlns:a16="http://schemas.microsoft.com/office/drawing/2014/main" id="{E4607AF7-72E3-0428-CF26-7E96FDF95624}"/>
                  </a:ext>
                </a:extLst>
              </p:cNvPr>
              <p:cNvSpPr>
                <a:spLocks noChangeArrowheads="1"/>
              </p:cNvSpPr>
              <p:nvPr/>
            </p:nvSpPr>
            <p:spPr bwMode="auto">
              <a:xfrm>
                <a:off x="720" y="2035"/>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56" name="Oval 1657">
                <a:extLst>
                  <a:ext uri="{FF2B5EF4-FFF2-40B4-BE49-F238E27FC236}">
                    <a16:creationId xmlns:a16="http://schemas.microsoft.com/office/drawing/2014/main" id="{3B8BDEF8-F0E3-F251-722D-A6E787966D69}"/>
                  </a:ext>
                </a:extLst>
              </p:cNvPr>
              <p:cNvSpPr>
                <a:spLocks noChangeArrowheads="1"/>
              </p:cNvSpPr>
              <p:nvPr/>
            </p:nvSpPr>
            <p:spPr bwMode="auto">
              <a:xfrm>
                <a:off x="720" y="2151"/>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57" name="Oval 1658">
                <a:extLst>
                  <a:ext uri="{FF2B5EF4-FFF2-40B4-BE49-F238E27FC236}">
                    <a16:creationId xmlns:a16="http://schemas.microsoft.com/office/drawing/2014/main" id="{93B8D1C9-ECF9-B786-4FCC-AE2FC9C1F654}"/>
                  </a:ext>
                </a:extLst>
              </p:cNvPr>
              <p:cNvSpPr>
                <a:spLocks noChangeArrowheads="1"/>
              </p:cNvSpPr>
              <p:nvPr/>
            </p:nvSpPr>
            <p:spPr bwMode="auto">
              <a:xfrm>
                <a:off x="720" y="2269"/>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58" name="Oval 1659">
                <a:extLst>
                  <a:ext uri="{FF2B5EF4-FFF2-40B4-BE49-F238E27FC236}">
                    <a16:creationId xmlns:a16="http://schemas.microsoft.com/office/drawing/2014/main" id="{47CAB10D-3650-4323-7430-73E8B7DA1D2F}"/>
                  </a:ext>
                </a:extLst>
              </p:cNvPr>
              <p:cNvSpPr>
                <a:spLocks noChangeArrowheads="1"/>
              </p:cNvSpPr>
              <p:nvPr/>
            </p:nvSpPr>
            <p:spPr bwMode="auto">
              <a:xfrm>
                <a:off x="720" y="2385"/>
                <a:ext cx="72" cy="77"/>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59" name="Oval 1660">
                <a:extLst>
                  <a:ext uri="{FF2B5EF4-FFF2-40B4-BE49-F238E27FC236}">
                    <a16:creationId xmlns:a16="http://schemas.microsoft.com/office/drawing/2014/main" id="{9687C913-4C8B-7C3A-5D8F-B6775BA4F31B}"/>
                  </a:ext>
                </a:extLst>
              </p:cNvPr>
              <p:cNvSpPr>
                <a:spLocks noChangeArrowheads="1"/>
              </p:cNvSpPr>
              <p:nvPr/>
            </p:nvSpPr>
            <p:spPr bwMode="auto">
              <a:xfrm>
                <a:off x="720" y="2504"/>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60" name="Oval 1661">
                <a:extLst>
                  <a:ext uri="{FF2B5EF4-FFF2-40B4-BE49-F238E27FC236}">
                    <a16:creationId xmlns:a16="http://schemas.microsoft.com/office/drawing/2014/main" id="{4E9ADBB1-EF31-AE04-F518-F326129BDB60}"/>
                  </a:ext>
                </a:extLst>
              </p:cNvPr>
              <p:cNvSpPr>
                <a:spLocks noChangeArrowheads="1"/>
              </p:cNvSpPr>
              <p:nvPr/>
            </p:nvSpPr>
            <p:spPr bwMode="auto">
              <a:xfrm>
                <a:off x="720" y="2622"/>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61" name="Oval 1662">
                <a:extLst>
                  <a:ext uri="{FF2B5EF4-FFF2-40B4-BE49-F238E27FC236}">
                    <a16:creationId xmlns:a16="http://schemas.microsoft.com/office/drawing/2014/main" id="{69E838CC-F0AB-41DB-948B-4A90925149C0}"/>
                  </a:ext>
                </a:extLst>
              </p:cNvPr>
              <p:cNvSpPr>
                <a:spLocks noChangeArrowheads="1"/>
              </p:cNvSpPr>
              <p:nvPr/>
            </p:nvSpPr>
            <p:spPr bwMode="auto">
              <a:xfrm>
                <a:off x="720" y="2738"/>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62" name="Oval 1663">
                <a:extLst>
                  <a:ext uri="{FF2B5EF4-FFF2-40B4-BE49-F238E27FC236}">
                    <a16:creationId xmlns:a16="http://schemas.microsoft.com/office/drawing/2014/main" id="{794368E3-BC78-5FB2-4EBE-07A0A858E743}"/>
                  </a:ext>
                </a:extLst>
              </p:cNvPr>
              <p:cNvSpPr>
                <a:spLocks noChangeArrowheads="1"/>
              </p:cNvSpPr>
              <p:nvPr/>
            </p:nvSpPr>
            <p:spPr bwMode="auto">
              <a:xfrm>
                <a:off x="720" y="2856"/>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63" name="Oval 1664">
                <a:extLst>
                  <a:ext uri="{FF2B5EF4-FFF2-40B4-BE49-F238E27FC236}">
                    <a16:creationId xmlns:a16="http://schemas.microsoft.com/office/drawing/2014/main" id="{147EEB03-DB2E-6C4E-CE2E-E01A1017CF12}"/>
                  </a:ext>
                </a:extLst>
              </p:cNvPr>
              <p:cNvSpPr>
                <a:spLocks noChangeArrowheads="1"/>
              </p:cNvSpPr>
              <p:nvPr/>
            </p:nvSpPr>
            <p:spPr bwMode="auto">
              <a:xfrm>
                <a:off x="720" y="2972"/>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64" name="Oval 1665">
                <a:extLst>
                  <a:ext uri="{FF2B5EF4-FFF2-40B4-BE49-F238E27FC236}">
                    <a16:creationId xmlns:a16="http://schemas.microsoft.com/office/drawing/2014/main" id="{F2F92BBC-6000-257B-66A0-FE4FCB4EB487}"/>
                  </a:ext>
                </a:extLst>
              </p:cNvPr>
              <p:cNvSpPr>
                <a:spLocks noChangeArrowheads="1"/>
              </p:cNvSpPr>
              <p:nvPr/>
            </p:nvSpPr>
            <p:spPr bwMode="auto">
              <a:xfrm>
                <a:off x="720" y="3090"/>
                <a:ext cx="72" cy="75"/>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65" name="Oval 1666">
                <a:extLst>
                  <a:ext uri="{FF2B5EF4-FFF2-40B4-BE49-F238E27FC236}">
                    <a16:creationId xmlns:a16="http://schemas.microsoft.com/office/drawing/2014/main" id="{9C302663-DA68-CCF1-6CB6-BEE2652A746A}"/>
                  </a:ext>
                </a:extLst>
              </p:cNvPr>
              <p:cNvSpPr>
                <a:spLocks noChangeArrowheads="1"/>
              </p:cNvSpPr>
              <p:nvPr/>
            </p:nvSpPr>
            <p:spPr bwMode="auto">
              <a:xfrm>
                <a:off x="832" y="1330"/>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66" name="Oval 1667">
                <a:extLst>
                  <a:ext uri="{FF2B5EF4-FFF2-40B4-BE49-F238E27FC236}">
                    <a16:creationId xmlns:a16="http://schemas.microsoft.com/office/drawing/2014/main" id="{689136FD-2734-F9A9-25D1-7EA5DB9169A8}"/>
                  </a:ext>
                </a:extLst>
              </p:cNvPr>
              <p:cNvSpPr>
                <a:spLocks noChangeArrowheads="1"/>
              </p:cNvSpPr>
              <p:nvPr/>
            </p:nvSpPr>
            <p:spPr bwMode="auto">
              <a:xfrm>
                <a:off x="832" y="1448"/>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67" name="Oval 1668">
                <a:extLst>
                  <a:ext uri="{FF2B5EF4-FFF2-40B4-BE49-F238E27FC236}">
                    <a16:creationId xmlns:a16="http://schemas.microsoft.com/office/drawing/2014/main" id="{2B8227F3-D690-54D8-C03A-AE078625576D}"/>
                  </a:ext>
                </a:extLst>
              </p:cNvPr>
              <p:cNvSpPr>
                <a:spLocks noChangeArrowheads="1"/>
              </p:cNvSpPr>
              <p:nvPr/>
            </p:nvSpPr>
            <p:spPr bwMode="auto">
              <a:xfrm>
                <a:off x="832" y="1564"/>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68" name="Oval 1669">
                <a:extLst>
                  <a:ext uri="{FF2B5EF4-FFF2-40B4-BE49-F238E27FC236}">
                    <a16:creationId xmlns:a16="http://schemas.microsoft.com/office/drawing/2014/main" id="{44901860-548F-B87D-36BE-4B9420C512E7}"/>
                  </a:ext>
                </a:extLst>
              </p:cNvPr>
              <p:cNvSpPr>
                <a:spLocks noChangeArrowheads="1"/>
              </p:cNvSpPr>
              <p:nvPr/>
            </p:nvSpPr>
            <p:spPr bwMode="auto">
              <a:xfrm>
                <a:off x="832" y="1682"/>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69" name="Oval 1670">
                <a:extLst>
                  <a:ext uri="{FF2B5EF4-FFF2-40B4-BE49-F238E27FC236}">
                    <a16:creationId xmlns:a16="http://schemas.microsoft.com/office/drawing/2014/main" id="{0E5D0418-F083-33A8-E9E7-A71C399CBC58}"/>
                  </a:ext>
                </a:extLst>
              </p:cNvPr>
              <p:cNvSpPr>
                <a:spLocks noChangeArrowheads="1"/>
              </p:cNvSpPr>
              <p:nvPr/>
            </p:nvSpPr>
            <p:spPr bwMode="auto">
              <a:xfrm>
                <a:off x="832" y="1799"/>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70" name="Oval 1671">
                <a:extLst>
                  <a:ext uri="{FF2B5EF4-FFF2-40B4-BE49-F238E27FC236}">
                    <a16:creationId xmlns:a16="http://schemas.microsoft.com/office/drawing/2014/main" id="{DDEC9BCF-60FB-33B2-5855-5E6036969A52}"/>
                  </a:ext>
                </a:extLst>
              </p:cNvPr>
              <p:cNvSpPr>
                <a:spLocks noChangeArrowheads="1"/>
              </p:cNvSpPr>
              <p:nvPr/>
            </p:nvSpPr>
            <p:spPr bwMode="auto">
              <a:xfrm>
                <a:off x="832" y="1917"/>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71" name="Oval 1672">
                <a:extLst>
                  <a:ext uri="{FF2B5EF4-FFF2-40B4-BE49-F238E27FC236}">
                    <a16:creationId xmlns:a16="http://schemas.microsoft.com/office/drawing/2014/main" id="{13DF3BCA-4AC9-AE12-D20C-8FF537565D73}"/>
                  </a:ext>
                </a:extLst>
              </p:cNvPr>
              <p:cNvSpPr>
                <a:spLocks noChangeArrowheads="1"/>
              </p:cNvSpPr>
              <p:nvPr/>
            </p:nvSpPr>
            <p:spPr bwMode="auto">
              <a:xfrm>
                <a:off x="832" y="2035"/>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72" name="Oval 1673">
                <a:extLst>
                  <a:ext uri="{FF2B5EF4-FFF2-40B4-BE49-F238E27FC236}">
                    <a16:creationId xmlns:a16="http://schemas.microsoft.com/office/drawing/2014/main" id="{392FE7E3-5B3B-3415-06C7-BA064585B6F9}"/>
                  </a:ext>
                </a:extLst>
              </p:cNvPr>
              <p:cNvSpPr>
                <a:spLocks noChangeArrowheads="1"/>
              </p:cNvSpPr>
              <p:nvPr/>
            </p:nvSpPr>
            <p:spPr bwMode="auto">
              <a:xfrm>
                <a:off x="832" y="2151"/>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73" name="Oval 1674">
                <a:extLst>
                  <a:ext uri="{FF2B5EF4-FFF2-40B4-BE49-F238E27FC236}">
                    <a16:creationId xmlns:a16="http://schemas.microsoft.com/office/drawing/2014/main" id="{1D0AAA07-4A53-07D5-C799-1BBCC974BE36}"/>
                  </a:ext>
                </a:extLst>
              </p:cNvPr>
              <p:cNvSpPr>
                <a:spLocks noChangeArrowheads="1"/>
              </p:cNvSpPr>
              <p:nvPr/>
            </p:nvSpPr>
            <p:spPr bwMode="auto">
              <a:xfrm>
                <a:off x="832" y="2269"/>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74" name="Oval 1675">
                <a:extLst>
                  <a:ext uri="{FF2B5EF4-FFF2-40B4-BE49-F238E27FC236}">
                    <a16:creationId xmlns:a16="http://schemas.microsoft.com/office/drawing/2014/main" id="{28871A0F-9691-F263-0B27-F1452A683C72}"/>
                  </a:ext>
                </a:extLst>
              </p:cNvPr>
              <p:cNvSpPr>
                <a:spLocks noChangeArrowheads="1"/>
              </p:cNvSpPr>
              <p:nvPr/>
            </p:nvSpPr>
            <p:spPr bwMode="auto">
              <a:xfrm>
                <a:off x="832" y="2385"/>
                <a:ext cx="72" cy="77"/>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75" name="Oval 1676">
                <a:extLst>
                  <a:ext uri="{FF2B5EF4-FFF2-40B4-BE49-F238E27FC236}">
                    <a16:creationId xmlns:a16="http://schemas.microsoft.com/office/drawing/2014/main" id="{AB4B156F-E039-DA8E-502C-77C2FCD84FFF}"/>
                  </a:ext>
                </a:extLst>
              </p:cNvPr>
              <p:cNvSpPr>
                <a:spLocks noChangeArrowheads="1"/>
              </p:cNvSpPr>
              <p:nvPr/>
            </p:nvSpPr>
            <p:spPr bwMode="auto">
              <a:xfrm>
                <a:off x="832" y="2504"/>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76" name="Oval 1677">
                <a:extLst>
                  <a:ext uri="{FF2B5EF4-FFF2-40B4-BE49-F238E27FC236}">
                    <a16:creationId xmlns:a16="http://schemas.microsoft.com/office/drawing/2014/main" id="{546D272F-817B-164F-F76E-8D6ACD693170}"/>
                  </a:ext>
                </a:extLst>
              </p:cNvPr>
              <p:cNvSpPr>
                <a:spLocks noChangeArrowheads="1"/>
              </p:cNvSpPr>
              <p:nvPr/>
            </p:nvSpPr>
            <p:spPr bwMode="auto">
              <a:xfrm>
                <a:off x="832" y="2622"/>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77" name="Oval 1678">
                <a:extLst>
                  <a:ext uri="{FF2B5EF4-FFF2-40B4-BE49-F238E27FC236}">
                    <a16:creationId xmlns:a16="http://schemas.microsoft.com/office/drawing/2014/main" id="{688C7FF4-7FFA-B5A9-84A1-3BBAFC6A5C8E}"/>
                  </a:ext>
                </a:extLst>
              </p:cNvPr>
              <p:cNvSpPr>
                <a:spLocks noChangeArrowheads="1"/>
              </p:cNvSpPr>
              <p:nvPr/>
            </p:nvSpPr>
            <p:spPr bwMode="auto">
              <a:xfrm>
                <a:off x="832" y="2738"/>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78" name="Oval 1679">
                <a:extLst>
                  <a:ext uri="{FF2B5EF4-FFF2-40B4-BE49-F238E27FC236}">
                    <a16:creationId xmlns:a16="http://schemas.microsoft.com/office/drawing/2014/main" id="{076A635A-9F90-E178-AB0F-0EA9E2DD8895}"/>
                  </a:ext>
                </a:extLst>
              </p:cNvPr>
              <p:cNvSpPr>
                <a:spLocks noChangeArrowheads="1"/>
              </p:cNvSpPr>
              <p:nvPr/>
            </p:nvSpPr>
            <p:spPr bwMode="auto">
              <a:xfrm>
                <a:off x="948" y="1330"/>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79" name="Oval 1680">
                <a:extLst>
                  <a:ext uri="{FF2B5EF4-FFF2-40B4-BE49-F238E27FC236}">
                    <a16:creationId xmlns:a16="http://schemas.microsoft.com/office/drawing/2014/main" id="{B23FEE0C-678B-988F-7AEE-42D9D3CBE6B2}"/>
                  </a:ext>
                </a:extLst>
              </p:cNvPr>
              <p:cNvSpPr>
                <a:spLocks noChangeArrowheads="1"/>
              </p:cNvSpPr>
              <p:nvPr/>
            </p:nvSpPr>
            <p:spPr bwMode="auto">
              <a:xfrm>
                <a:off x="948" y="1448"/>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80" name="Oval 1681">
                <a:extLst>
                  <a:ext uri="{FF2B5EF4-FFF2-40B4-BE49-F238E27FC236}">
                    <a16:creationId xmlns:a16="http://schemas.microsoft.com/office/drawing/2014/main" id="{8398665A-7046-6D5F-2A02-287AA3E0C615}"/>
                  </a:ext>
                </a:extLst>
              </p:cNvPr>
              <p:cNvSpPr>
                <a:spLocks noChangeArrowheads="1"/>
              </p:cNvSpPr>
              <p:nvPr/>
            </p:nvSpPr>
            <p:spPr bwMode="auto">
              <a:xfrm>
                <a:off x="948" y="1564"/>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81" name="Oval 1682">
                <a:extLst>
                  <a:ext uri="{FF2B5EF4-FFF2-40B4-BE49-F238E27FC236}">
                    <a16:creationId xmlns:a16="http://schemas.microsoft.com/office/drawing/2014/main" id="{57E912BC-DC46-EEB2-9446-7F392EB20C8B}"/>
                  </a:ext>
                </a:extLst>
              </p:cNvPr>
              <p:cNvSpPr>
                <a:spLocks noChangeArrowheads="1"/>
              </p:cNvSpPr>
              <p:nvPr/>
            </p:nvSpPr>
            <p:spPr bwMode="auto">
              <a:xfrm>
                <a:off x="948" y="1682"/>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82" name="Oval 1683">
                <a:extLst>
                  <a:ext uri="{FF2B5EF4-FFF2-40B4-BE49-F238E27FC236}">
                    <a16:creationId xmlns:a16="http://schemas.microsoft.com/office/drawing/2014/main" id="{3404BB89-530C-5320-1598-087598DC67A2}"/>
                  </a:ext>
                </a:extLst>
              </p:cNvPr>
              <p:cNvSpPr>
                <a:spLocks noChangeArrowheads="1"/>
              </p:cNvSpPr>
              <p:nvPr/>
            </p:nvSpPr>
            <p:spPr bwMode="auto">
              <a:xfrm>
                <a:off x="948" y="1799"/>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83" name="Oval 1684">
                <a:extLst>
                  <a:ext uri="{FF2B5EF4-FFF2-40B4-BE49-F238E27FC236}">
                    <a16:creationId xmlns:a16="http://schemas.microsoft.com/office/drawing/2014/main" id="{B139A21A-F6C7-3048-4818-482D4E5E06BA}"/>
                  </a:ext>
                </a:extLst>
              </p:cNvPr>
              <p:cNvSpPr>
                <a:spLocks noChangeArrowheads="1"/>
              </p:cNvSpPr>
              <p:nvPr/>
            </p:nvSpPr>
            <p:spPr bwMode="auto">
              <a:xfrm>
                <a:off x="948" y="1917"/>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84" name="Oval 1685">
                <a:extLst>
                  <a:ext uri="{FF2B5EF4-FFF2-40B4-BE49-F238E27FC236}">
                    <a16:creationId xmlns:a16="http://schemas.microsoft.com/office/drawing/2014/main" id="{3DC9112B-D18C-A077-4B09-3A8D9E80FCFD}"/>
                  </a:ext>
                </a:extLst>
              </p:cNvPr>
              <p:cNvSpPr>
                <a:spLocks noChangeArrowheads="1"/>
              </p:cNvSpPr>
              <p:nvPr/>
            </p:nvSpPr>
            <p:spPr bwMode="auto">
              <a:xfrm>
                <a:off x="948" y="2035"/>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85" name="Oval 1686">
                <a:extLst>
                  <a:ext uri="{FF2B5EF4-FFF2-40B4-BE49-F238E27FC236}">
                    <a16:creationId xmlns:a16="http://schemas.microsoft.com/office/drawing/2014/main" id="{7104B501-E7F3-D9CC-9F22-76303103F2E9}"/>
                  </a:ext>
                </a:extLst>
              </p:cNvPr>
              <p:cNvSpPr>
                <a:spLocks noChangeArrowheads="1"/>
              </p:cNvSpPr>
              <p:nvPr/>
            </p:nvSpPr>
            <p:spPr bwMode="auto">
              <a:xfrm>
                <a:off x="948" y="2151"/>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86" name="Oval 1687">
                <a:extLst>
                  <a:ext uri="{FF2B5EF4-FFF2-40B4-BE49-F238E27FC236}">
                    <a16:creationId xmlns:a16="http://schemas.microsoft.com/office/drawing/2014/main" id="{77DD0436-A980-97C5-93F2-60C396160147}"/>
                  </a:ext>
                </a:extLst>
              </p:cNvPr>
              <p:cNvSpPr>
                <a:spLocks noChangeArrowheads="1"/>
              </p:cNvSpPr>
              <p:nvPr/>
            </p:nvSpPr>
            <p:spPr bwMode="auto">
              <a:xfrm>
                <a:off x="948" y="2269"/>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87" name="Oval 1688">
                <a:extLst>
                  <a:ext uri="{FF2B5EF4-FFF2-40B4-BE49-F238E27FC236}">
                    <a16:creationId xmlns:a16="http://schemas.microsoft.com/office/drawing/2014/main" id="{7AD6FBD9-FB7F-E3DD-F766-A2C107AE59DF}"/>
                  </a:ext>
                </a:extLst>
              </p:cNvPr>
              <p:cNvSpPr>
                <a:spLocks noChangeArrowheads="1"/>
              </p:cNvSpPr>
              <p:nvPr/>
            </p:nvSpPr>
            <p:spPr bwMode="auto">
              <a:xfrm>
                <a:off x="948" y="2385"/>
                <a:ext cx="72" cy="77"/>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88" name="Oval 1689">
                <a:extLst>
                  <a:ext uri="{FF2B5EF4-FFF2-40B4-BE49-F238E27FC236}">
                    <a16:creationId xmlns:a16="http://schemas.microsoft.com/office/drawing/2014/main" id="{438AF3E4-FF03-8F8B-1602-DAFE400215F6}"/>
                  </a:ext>
                </a:extLst>
              </p:cNvPr>
              <p:cNvSpPr>
                <a:spLocks noChangeArrowheads="1"/>
              </p:cNvSpPr>
              <p:nvPr/>
            </p:nvSpPr>
            <p:spPr bwMode="auto">
              <a:xfrm>
                <a:off x="948" y="2504"/>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89" name="Oval 1690">
                <a:extLst>
                  <a:ext uri="{FF2B5EF4-FFF2-40B4-BE49-F238E27FC236}">
                    <a16:creationId xmlns:a16="http://schemas.microsoft.com/office/drawing/2014/main" id="{F2201E1D-15B9-5FAB-77B6-EBED969F3725}"/>
                  </a:ext>
                </a:extLst>
              </p:cNvPr>
              <p:cNvSpPr>
                <a:spLocks noChangeArrowheads="1"/>
              </p:cNvSpPr>
              <p:nvPr/>
            </p:nvSpPr>
            <p:spPr bwMode="auto">
              <a:xfrm>
                <a:off x="948" y="2622"/>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90" name="Oval 1691">
                <a:extLst>
                  <a:ext uri="{FF2B5EF4-FFF2-40B4-BE49-F238E27FC236}">
                    <a16:creationId xmlns:a16="http://schemas.microsoft.com/office/drawing/2014/main" id="{01C6620F-4D4A-B695-083B-26A7CC58A606}"/>
                  </a:ext>
                </a:extLst>
              </p:cNvPr>
              <p:cNvSpPr>
                <a:spLocks noChangeArrowheads="1"/>
              </p:cNvSpPr>
              <p:nvPr/>
            </p:nvSpPr>
            <p:spPr bwMode="auto">
              <a:xfrm>
                <a:off x="948" y="2738"/>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91" name="Oval 1692">
                <a:extLst>
                  <a:ext uri="{FF2B5EF4-FFF2-40B4-BE49-F238E27FC236}">
                    <a16:creationId xmlns:a16="http://schemas.microsoft.com/office/drawing/2014/main" id="{CCE6C6EB-6CDE-4B6B-315A-30E872A5E607}"/>
                  </a:ext>
                </a:extLst>
              </p:cNvPr>
              <p:cNvSpPr>
                <a:spLocks noChangeArrowheads="1"/>
              </p:cNvSpPr>
              <p:nvPr/>
            </p:nvSpPr>
            <p:spPr bwMode="auto">
              <a:xfrm>
                <a:off x="1058" y="1330"/>
                <a:ext cx="73"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92" name="Oval 1693">
                <a:extLst>
                  <a:ext uri="{FF2B5EF4-FFF2-40B4-BE49-F238E27FC236}">
                    <a16:creationId xmlns:a16="http://schemas.microsoft.com/office/drawing/2014/main" id="{08D1F4D1-CEA0-B6A1-EDE4-1CF8956D3A7E}"/>
                  </a:ext>
                </a:extLst>
              </p:cNvPr>
              <p:cNvSpPr>
                <a:spLocks noChangeArrowheads="1"/>
              </p:cNvSpPr>
              <p:nvPr/>
            </p:nvSpPr>
            <p:spPr bwMode="auto">
              <a:xfrm>
                <a:off x="1058" y="1448"/>
                <a:ext cx="73"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93" name="Oval 1694">
                <a:extLst>
                  <a:ext uri="{FF2B5EF4-FFF2-40B4-BE49-F238E27FC236}">
                    <a16:creationId xmlns:a16="http://schemas.microsoft.com/office/drawing/2014/main" id="{0D4161ED-2A64-CDE2-9D88-0CA599D63235}"/>
                  </a:ext>
                </a:extLst>
              </p:cNvPr>
              <p:cNvSpPr>
                <a:spLocks noChangeArrowheads="1"/>
              </p:cNvSpPr>
              <p:nvPr/>
            </p:nvSpPr>
            <p:spPr bwMode="auto">
              <a:xfrm>
                <a:off x="1058" y="1564"/>
                <a:ext cx="73"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94" name="Oval 1695">
                <a:extLst>
                  <a:ext uri="{FF2B5EF4-FFF2-40B4-BE49-F238E27FC236}">
                    <a16:creationId xmlns:a16="http://schemas.microsoft.com/office/drawing/2014/main" id="{2D7EDB1A-103D-83BD-E1C4-3F08F5D422A5}"/>
                  </a:ext>
                </a:extLst>
              </p:cNvPr>
              <p:cNvSpPr>
                <a:spLocks noChangeArrowheads="1"/>
              </p:cNvSpPr>
              <p:nvPr/>
            </p:nvSpPr>
            <p:spPr bwMode="auto">
              <a:xfrm>
                <a:off x="1058" y="1682"/>
                <a:ext cx="73"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95" name="Oval 1696">
                <a:extLst>
                  <a:ext uri="{FF2B5EF4-FFF2-40B4-BE49-F238E27FC236}">
                    <a16:creationId xmlns:a16="http://schemas.microsoft.com/office/drawing/2014/main" id="{5638EA9C-EA5E-69D5-5126-CFA40FEC99AA}"/>
                  </a:ext>
                </a:extLst>
              </p:cNvPr>
              <p:cNvSpPr>
                <a:spLocks noChangeArrowheads="1"/>
              </p:cNvSpPr>
              <p:nvPr/>
            </p:nvSpPr>
            <p:spPr bwMode="auto">
              <a:xfrm>
                <a:off x="1058" y="1799"/>
                <a:ext cx="73"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96" name="Oval 1697">
                <a:extLst>
                  <a:ext uri="{FF2B5EF4-FFF2-40B4-BE49-F238E27FC236}">
                    <a16:creationId xmlns:a16="http://schemas.microsoft.com/office/drawing/2014/main" id="{6778AC68-6F28-2098-8B02-1DC200C27ED9}"/>
                  </a:ext>
                </a:extLst>
              </p:cNvPr>
              <p:cNvSpPr>
                <a:spLocks noChangeArrowheads="1"/>
              </p:cNvSpPr>
              <p:nvPr/>
            </p:nvSpPr>
            <p:spPr bwMode="auto">
              <a:xfrm>
                <a:off x="1058" y="1917"/>
                <a:ext cx="73"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97" name="Oval 1698">
                <a:extLst>
                  <a:ext uri="{FF2B5EF4-FFF2-40B4-BE49-F238E27FC236}">
                    <a16:creationId xmlns:a16="http://schemas.microsoft.com/office/drawing/2014/main" id="{BF54EC8E-A052-93D4-4E8C-7FE034A79AC1}"/>
                  </a:ext>
                </a:extLst>
              </p:cNvPr>
              <p:cNvSpPr>
                <a:spLocks noChangeArrowheads="1"/>
              </p:cNvSpPr>
              <p:nvPr/>
            </p:nvSpPr>
            <p:spPr bwMode="auto">
              <a:xfrm>
                <a:off x="1058" y="2035"/>
                <a:ext cx="73"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98" name="Oval 1699">
                <a:extLst>
                  <a:ext uri="{FF2B5EF4-FFF2-40B4-BE49-F238E27FC236}">
                    <a16:creationId xmlns:a16="http://schemas.microsoft.com/office/drawing/2014/main" id="{3FC66527-D50B-4356-BE39-2D9DFC5B0FC7}"/>
                  </a:ext>
                </a:extLst>
              </p:cNvPr>
              <p:cNvSpPr>
                <a:spLocks noChangeArrowheads="1"/>
              </p:cNvSpPr>
              <p:nvPr/>
            </p:nvSpPr>
            <p:spPr bwMode="auto">
              <a:xfrm>
                <a:off x="1058" y="2151"/>
                <a:ext cx="73"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99" name="Oval 1700">
                <a:extLst>
                  <a:ext uri="{FF2B5EF4-FFF2-40B4-BE49-F238E27FC236}">
                    <a16:creationId xmlns:a16="http://schemas.microsoft.com/office/drawing/2014/main" id="{3FD2C2E2-A866-061F-8E80-C03DF6F84C72}"/>
                  </a:ext>
                </a:extLst>
              </p:cNvPr>
              <p:cNvSpPr>
                <a:spLocks noChangeArrowheads="1"/>
              </p:cNvSpPr>
              <p:nvPr/>
            </p:nvSpPr>
            <p:spPr bwMode="auto">
              <a:xfrm>
                <a:off x="1058" y="2269"/>
                <a:ext cx="73"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700" name="Oval 1701">
                <a:extLst>
                  <a:ext uri="{FF2B5EF4-FFF2-40B4-BE49-F238E27FC236}">
                    <a16:creationId xmlns:a16="http://schemas.microsoft.com/office/drawing/2014/main" id="{9535CC96-EE7A-2594-5E69-037749356D35}"/>
                  </a:ext>
                </a:extLst>
              </p:cNvPr>
              <p:cNvSpPr>
                <a:spLocks noChangeArrowheads="1"/>
              </p:cNvSpPr>
              <p:nvPr/>
            </p:nvSpPr>
            <p:spPr bwMode="auto">
              <a:xfrm>
                <a:off x="1058" y="2385"/>
                <a:ext cx="73" cy="77"/>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701" name="Oval 1702">
                <a:extLst>
                  <a:ext uri="{FF2B5EF4-FFF2-40B4-BE49-F238E27FC236}">
                    <a16:creationId xmlns:a16="http://schemas.microsoft.com/office/drawing/2014/main" id="{9E81A33C-8607-1223-561A-0B2D4382479D}"/>
                  </a:ext>
                </a:extLst>
              </p:cNvPr>
              <p:cNvSpPr>
                <a:spLocks noChangeArrowheads="1"/>
              </p:cNvSpPr>
              <p:nvPr/>
            </p:nvSpPr>
            <p:spPr bwMode="auto">
              <a:xfrm>
                <a:off x="1058" y="2504"/>
                <a:ext cx="73"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702" name="Oval 1703">
                <a:extLst>
                  <a:ext uri="{FF2B5EF4-FFF2-40B4-BE49-F238E27FC236}">
                    <a16:creationId xmlns:a16="http://schemas.microsoft.com/office/drawing/2014/main" id="{8356C379-EEEC-65BA-A45D-5C64FD569EDF}"/>
                  </a:ext>
                </a:extLst>
              </p:cNvPr>
              <p:cNvSpPr>
                <a:spLocks noChangeArrowheads="1"/>
              </p:cNvSpPr>
              <p:nvPr/>
            </p:nvSpPr>
            <p:spPr bwMode="auto">
              <a:xfrm>
                <a:off x="1058" y="2622"/>
                <a:ext cx="73"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703" name="Oval 1704">
                <a:extLst>
                  <a:ext uri="{FF2B5EF4-FFF2-40B4-BE49-F238E27FC236}">
                    <a16:creationId xmlns:a16="http://schemas.microsoft.com/office/drawing/2014/main" id="{45085AB4-37A0-7162-7C1E-812EDD5D535C}"/>
                  </a:ext>
                </a:extLst>
              </p:cNvPr>
              <p:cNvSpPr>
                <a:spLocks noChangeArrowheads="1"/>
              </p:cNvSpPr>
              <p:nvPr/>
            </p:nvSpPr>
            <p:spPr bwMode="auto">
              <a:xfrm>
                <a:off x="1173" y="1448"/>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704" name="Oval 1705">
                <a:extLst>
                  <a:ext uri="{FF2B5EF4-FFF2-40B4-BE49-F238E27FC236}">
                    <a16:creationId xmlns:a16="http://schemas.microsoft.com/office/drawing/2014/main" id="{0EE05A63-26E1-5B62-6CD6-19F8383DBA62}"/>
                  </a:ext>
                </a:extLst>
              </p:cNvPr>
              <p:cNvSpPr>
                <a:spLocks noChangeArrowheads="1"/>
              </p:cNvSpPr>
              <p:nvPr/>
            </p:nvSpPr>
            <p:spPr bwMode="auto">
              <a:xfrm>
                <a:off x="1173" y="1564"/>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705" name="Oval 1706">
                <a:extLst>
                  <a:ext uri="{FF2B5EF4-FFF2-40B4-BE49-F238E27FC236}">
                    <a16:creationId xmlns:a16="http://schemas.microsoft.com/office/drawing/2014/main" id="{09512EDF-2A31-E6CC-D940-E8DC8138A7A8}"/>
                  </a:ext>
                </a:extLst>
              </p:cNvPr>
              <p:cNvSpPr>
                <a:spLocks noChangeArrowheads="1"/>
              </p:cNvSpPr>
              <p:nvPr/>
            </p:nvSpPr>
            <p:spPr bwMode="auto">
              <a:xfrm>
                <a:off x="1173" y="1682"/>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706" name="Oval 1707">
                <a:extLst>
                  <a:ext uri="{FF2B5EF4-FFF2-40B4-BE49-F238E27FC236}">
                    <a16:creationId xmlns:a16="http://schemas.microsoft.com/office/drawing/2014/main" id="{8BBD5AFA-7739-06CC-01A3-D7BA424D670D}"/>
                  </a:ext>
                </a:extLst>
              </p:cNvPr>
              <p:cNvSpPr>
                <a:spLocks noChangeArrowheads="1"/>
              </p:cNvSpPr>
              <p:nvPr/>
            </p:nvSpPr>
            <p:spPr bwMode="auto">
              <a:xfrm>
                <a:off x="1173" y="1799"/>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707" name="Oval 1708">
                <a:extLst>
                  <a:ext uri="{FF2B5EF4-FFF2-40B4-BE49-F238E27FC236}">
                    <a16:creationId xmlns:a16="http://schemas.microsoft.com/office/drawing/2014/main" id="{B89FC4CC-77C6-FD10-B0AB-394C2AD35DDF}"/>
                  </a:ext>
                </a:extLst>
              </p:cNvPr>
              <p:cNvSpPr>
                <a:spLocks noChangeArrowheads="1"/>
              </p:cNvSpPr>
              <p:nvPr/>
            </p:nvSpPr>
            <p:spPr bwMode="auto">
              <a:xfrm>
                <a:off x="1173" y="1917"/>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708" name="Oval 1709">
                <a:extLst>
                  <a:ext uri="{FF2B5EF4-FFF2-40B4-BE49-F238E27FC236}">
                    <a16:creationId xmlns:a16="http://schemas.microsoft.com/office/drawing/2014/main" id="{73A21AC1-2301-721E-C344-CD57423A3CB9}"/>
                  </a:ext>
                </a:extLst>
              </p:cNvPr>
              <p:cNvSpPr>
                <a:spLocks noChangeArrowheads="1"/>
              </p:cNvSpPr>
              <p:nvPr/>
            </p:nvSpPr>
            <p:spPr bwMode="auto">
              <a:xfrm>
                <a:off x="1173" y="2035"/>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709" name="Oval 1710">
                <a:extLst>
                  <a:ext uri="{FF2B5EF4-FFF2-40B4-BE49-F238E27FC236}">
                    <a16:creationId xmlns:a16="http://schemas.microsoft.com/office/drawing/2014/main" id="{C656B022-7DCE-E22A-3041-589EB1D0A7BA}"/>
                  </a:ext>
                </a:extLst>
              </p:cNvPr>
              <p:cNvSpPr>
                <a:spLocks noChangeArrowheads="1"/>
              </p:cNvSpPr>
              <p:nvPr/>
            </p:nvSpPr>
            <p:spPr bwMode="auto">
              <a:xfrm>
                <a:off x="1173" y="2151"/>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710" name="Oval 1711">
                <a:extLst>
                  <a:ext uri="{FF2B5EF4-FFF2-40B4-BE49-F238E27FC236}">
                    <a16:creationId xmlns:a16="http://schemas.microsoft.com/office/drawing/2014/main" id="{4DA7E485-C0E4-2A2E-D438-98CBA522CE3F}"/>
                  </a:ext>
                </a:extLst>
              </p:cNvPr>
              <p:cNvSpPr>
                <a:spLocks noChangeArrowheads="1"/>
              </p:cNvSpPr>
              <p:nvPr/>
            </p:nvSpPr>
            <p:spPr bwMode="auto">
              <a:xfrm>
                <a:off x="1173" y="2269"/>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711" name="Oval 1712">
                <a:extLst>
                  <a:ext uri="{FF2B5EF4-FFF2-40B4-BE49-F238E27FC236}">
                    <a16:creationId xmlns:a16="http://schemas.microsoft.com/office/drawing/2014/main" id="{03617EFF-ADDD-867D-173B-98F8FD8769DA}"/>
                  </a:ext>
                </a:extLst>
              </p:cNvPr>
              <p:cNvSpPr>
                <a:spLocks noChangeArrowheads="1"/>
              </p:cNvSpPr>
              <p:nvPr/>
            </p:nvSpPr>
            <p:spPr bwMode="auto">
              <a:xfrm>
                <a:off x="1173" y="2385"/>
                <a:ext cx="72" cy="77"/>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grpSp>
        <p:grpSp>
          <p:nvGrpSpPr>
            <p:cNvPr id="1198" name="Group 1914">
              <a:extLst>
                <a:ext uri="{FF2B5EF4-FFF2-40B4-BE49-F238E27FC236}">
                  <a16:creationId xmlns:a16="http://schemas.microsoft.com/office/drawing/2014/main" id="{3098981C-5976-3B0F-9F1E-875C6CE7D4CD}"/>
                </a:ext>
              </a:extLst>
            </p:cNvPr>
            <p:cNvGrpSpPr>
              <a:grpSpLocks/>
            </p:cNvGrpSpPr>
            <p:nvPr/>
          </p:nvGrpSpPr>
          <p:grpSpPr bwMode="auto">
            <a:xfrm>
              <a:off x="3094037" y="777875"/>
              <a:ext cx="6188076" cy="6076950"/>
              <a:chOff x="1173" y="394"/>
              <a:chExt cx="3898" cy="3828"/>
            </a:xfrm>
          </p:grpSpPr>
          <p:sp>
            <p:nvSpPr>
              <p:cNvPr id="3312" name="Oval 1714">
                <a:extLst>
                  <a:ext uri="{FF2B5EF4-FFF2-40B4-BE49-F238E27FC236}">
                    <a16:creationId xmlns:a16="http://schemas.microsoft.com/office/drawing/2014/main" id="{0E4BAEFD-5FDC-4F1B-CECD-2B6C3E13ED16}"/>
                  </a:ext>
                </a:extLst>
              </p:cNvPr>
              <p:cNvSpPr>
                <a:spLocks noChangeArrowheads="1"/>
              </p:cNvSpPr>
              <p:nvPr/>
            </p:nvSpPr>
            <p:spPr bwMode="auto">
              <a:xfrm>
                <a:off x="1173" y="2504"/>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13" name="Oval 1715">
                <a:extLst>
                  <a:ext uri="{FF2B5EF4-FFF2-40B4-BE49-F238E27FC236}">
                    <a16:creationId xmlns:a16="http://schemas.microsoft.com/office/drawing/2014/main" id="{0E9F8E29-F49B-B5ED-413D-D53C72F8EBF1}"/>
                  </a:ext>
                </a:extLst>
              </p:cNvPr>
              <p:cNvSpPr>
                <a:spLocks noChangeArrowheads="1"/>
              </p:cNvSpPr>
              <p:nvPr/>
            </p:nvSpPr>
            <p:spPr bwMode="auto">
              <a:xfrm>
                <a:off x="1173" y="2622"/>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14" name="Oval 1716">
                <a:extLst>
                  <a:ext uri="{FF2B5EF4-FFF2-40B4-BE49-F238E27FC236}">
                    <a16:creationId xmlns:a16="http://schemas.microsoft.com/office/drawing/2014/main" id="{3B2D32F1-D6AC-6E48-5F82-A4FBFBC71DE6}"/>
                  </a:ext>
                </a:extLst>
              </p:cNvPr>
              <p:cNvSpPr>
                <a:spLocks noChangeArrowheads="1"/>
              </p:cNvSpPr>
              <p:nvPr/>
            </p:nvSpPr>
            <p:spPr bwMode="auto">
              <a:xfrm>
                <a:off x="1287" y="1564"/>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15" name="Oval 1717">
                <a:extLst>
                  <a:ext uri="{FF2B5EF4-FFF2-40B4-BE49-F238E27FC236}">
                    <a16:creationId xmlns:a16="http://schemas.microsoft.com/office/drawing/2014/main" id="{C70A6CE9-8838-B494-3CE4-DF5B26A3D2B3}"/>
                  </a:ext>
                </a:extLst>
              </p:cNvPr>
              <p:cNvSpPr>
                <a:spLocks noChangeArrowheads="1"/>
              </p:cNvSpPr>
              <p:nvPr/>
            </p:nvSpPr>
            <p:spPr bwMode="auto">
              <a:xfrm>
                <a:off x="1287" y="1682"/>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16" name="Oval 1718">
                <a:extLst>
                  <a:ext uri="{FF2B5EF4-FFF2-40B4-BE49-F238E27FC236}">
                    <a16:creationId xmlns:a16="http://schemas.microsoft.com/office/drawing/2014/main" id="{40D58B75-8F01-A624-49A2-1287F9EFE06D}"/>
                  </a:ext>
                </a:extLst>
              </p:cNvPr>
              <p:cNvSpPr>
                <a:spLocks noChangeArrowheads="1"/>
              </p:cNvSpPr>
              <p:nvPr/>
            </p:nvSpPr>
            <p:spPr bwMode="auto">
              <a:xfrm>
                <a:off x="1287" y="1799"/>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17" name="Oval 1719">
                <a:extLst>
                  <a:ext uri="{FF2B5EF4-FFF2-40B4-BE49-F238E27FC236}">
                    <a16:creationId xmlns:a16="http://schemas.microsoft.com/office/drawing/2014/main" id="{DEB6B7FE-EC39-9B31-E71F-763F2C145707}"/>
                  </a:ext>
                </a:extLst>
              </p:cNvPr>
              <p:cNvSpPr>
                <a:spLocks noChangeArrowheads="1"/>
              </p:cNvSpPr>
              <p:nvPr/>
            </p:nvSpPr>
            <p:spPr bwMode="auto">
              <a:xfrm>
                <a:off x="1287" y="1917"/>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18" name="Oval 1720">
                <a:extLst>
                  <a:ext uri="{FF2B5EF4-FFF2-40B4-BE49-F238E27FC236}">
                    <a16:creationId xmlns:a16="http://schemas.microsoft.com/office/drawing/2014/main" id="{F8ADF3D2-5363-8179-26AB-55AFB510E831}"/>
                  </a:ext>
                </a:extLst>
              </p:cNvPr>
              <p:cNvSpPr>
                <a:spLocks noChangeArrowheads="1"/>
              </p:cNvSpPr>
              <p:nvPr/>
            </p:nvSpPr>
            <p:spPr bwMode="auto">
              <a:xfrm>
                <a:off x="1287" y="2035"/>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19" name="Oval 1721">
                <a:extLst>
                  <a:ext uri="{FF2B5EF4-FFF2-40B4-BE49-F238E27FC236}">
                    <a16:creationId xmlns:a16="http://schemas.microsoft.com/office/drawing/2014/main" id="{2628F006-1BC1-445D-E9D3-B5C3EFCB763B}"/>
                  </a:ext>
                </a:extLst>
              </p:cNvPr>
              <p:cNvSpPr>
                <a:spLocks noChangeArrowheads="1"/>
              </p:cNvSpPr>
              <p:nvPr/>
            </p:nvSpPr>
            <p:spPr bwMode="auto">
              <a:xfrm>
                <a:off x="1287" y="2151"/>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20" name="Oval 1722">
                <a:extLst>
                  <a:ext uri="{FF2B5EF4-FFF2-40B4-BE49-F238E27FC236}">
                    <a16:creationId xmlns:a16="http://schemas.microsoft.com/office/drawing/2014/main" id="{523072D4-EC1F-0E49-3B2E-28E28F6A51EB}"/>
                  </a:ext>
                </a:extLst>
              </p:cNvPr>
              <p:cNvSpPr>
                <a:spLocks noChangeArrowheads="1"/>
              </p:cNvSpPr>
              <p:nvPr/>
            </p:nvSpPr>
            <p:spPr bwMode="auto">
              <a:xfrm>
                <a:off x="1287" y="2269"/>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21" name="Oval 1723">
                <a:extLst>
                  <a:ext uri="{FF2B5EF4-FFF2-40B4-BE49-F238E27FC236}">
                    <a16:creationId xmlns:a16="http://schemas.microsoft.com/office/drawing/2014/main" id="{FBE28346-B64D-66DE-8D12-BF5B962D1E3D}"/>
                  </a:ext>
                </a:extLst>
              </p:cNvPr>
              <p:cNvSpPr>
                <a:spLocks noChangeArrowheads="1"/>
              </p:cNvSpPr>
              <p:nvPr/>
            </p:nvSpPr>
            <p:spPr bwMode="auto">
              <a:xfrm>
                <a:off x="1287" y="2385"/>
                <a:ext cx="72" cy="77"/>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22" name="Oval 1724">
                <a:extLst>
                  <a:ext uri="{FF2B5EF4-FFF2-40B4-BE49-F238E27FC236}">
                    <a16:creationId xmlns:a16="http://schemas.microsoft.com/office/drawing/2014/main" id="{BDF6CB9B-6C3C-8B02-257B-C35BC11AA222}"/>
                  </a:ext>
                </a:extLst>
              </p:cNvPr>
              <p:cNvSpPr>
                <a:spLocks noChangeArrowheads="1"/>
              </p:cNvSpPr>
              <p:nvPr/>
            </p:nvSpPr>
            <p:spPr bwMode="auto">
              <a:xfrm>
                <a:off x="1287" y="2504"/>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23" name="Oval 1725">
                <a:extLst>
                  <a:ext uri="{FF2B5EF4-FFF2-40B4-BE49-F238E27FC236}">
                    <a16:creationId xmlns:a16="http://schemas.microsoft.com/office/drawing/2014/main" id="{0C978C91-0276-94D6-FB5D-222412F7FA1B}"/>
                  </a:ext>
                </a:extLst>
              </p:cNvPr>
              <p:cNvSpPr>
                <a:spLocks noChangeArrowheads="1"/>
              </p:cNvSpPr>
              <p:nvPr/>
            </p:nvSpPr>
            <p:spPr bwMode="auto">
              <a:xfrm>
                <a:off x="1287" y="2622"/>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24" name="Oval 1726">
                <a:extLst>
                  <a:ext uri="{FF2B5EF4-FFF2-40B4-BE49-F238E27FC236}">
                    <a16:creationId xmlns:a16="http://schemas.microsoft.com/office/drawing/2014/main" id="{ED713988-84C3-3704-E70B-1E2B93D526CF}"/>
                  </a:ext>
                </a:extLst>
              </p:cNvPr>
              <p:cNvSpPr>
                <a:spLocks noChangeArrowheads="1"/>
              </p:cNvSpPr>
              <p:nvPr/>
            </p:nvSpPr>
            <p:spPr bwMode="auto">
              <a:xfrm>
                <a:off x="1287" y="2738"/>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25" name="Oval 1727">
                <a:extLst>
                  <a:ext uri="{FF2B5EF4-FFF2-40B4-BE49-F238E27FC236}">
                    <a16:creationId xmlns:a16="http://schemas.microsoft.com/office/drawing/2014/main" id="{83635201-E778-3301-D55E-F0BE3DC7E11A}"/>
                  </a:ext>
                </a:extLst>
              </p:cNvPr>
              <p:cNvSpPr>
                <a:spLocks noChangeArrowheads="1"/>
              </p:cNvSpPr>
              <p:nvPr/>
            </p:nvSpPr>
            <p:spPr bwMode="auto">
              <a:xfrm>
                <a:off x="1401" y="1564"/>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26" name="Oval 1728">
                <a:extLst>
                  <a:ext uri="{FF2B5EF4-FFF2-40B4-BE49-F238E27FC236}">
                    <a16:creationId xmlns:a16="http://schemas.microsoft.com/office/drawing/2014/main" id="{7B04E3DF-DA63-3D98-AD3E-B15AFE449404}"/>
                  </a:ext>
                </a:extLst>
              </p:cNvPr>
              <p:cNvSpPr>
                <a:spLocks noChangeArrowheads="1"/>
              </p:cNvSpPr>
              <p:nvPr/>
            </p:nvSpPr>
            <p:spPr bwMode="auto">
              <a:xfrm>
                <a:off x="1401" y="1682"/>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27" name="Oval 1729">
                <a:extLst>
                  <a:ext uri="{FF2B5EF4-FFF2-40B4-BE49-F238E27FC236}">
                    <a16:creationId xmlns:a16="http://schemas.microsoft.com/office/drawing/2014/main" id="{E5F2FC45-673A-9F3D-87CA-01E9A57EDBDF}"/>
                  </a:ext>
                </a:extLst>
              </p:cNvPr>
              <p:cNvSpPr>
                <a:spLocks noChangeArrowheads="1"/>
              </p:cNvSpPr>
              <p:nvPr/>
            </p:nvSpPr>
            <p:spPr bwMode="auto">
              <a:xfrm>
                <a:off x="1401" y="1799"/>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28" name="Oval 1730">
                <a:extLst>
                  <a:ext uri="{FF2B5EF4-FFF2-40B4-BE49-F238E27FC236}">
                    <a16:creationId xmlns:a16="http://schemas.microsoft.com/office/drawing/2014/main" id="{7EEC8509-2CF6-AE41-D025-98DD671B0394}"/>
                  </a:ext>
                </a:extLst>
              </p:cNvPr>
              <p:cNvSpPr>
                <a:spLocks noChangeArrowheads="1"/>
              </p:cNvSpPr>
              <p:nvPr/>
            </p:nvSpPr>
            <p:spPr bwMode="auto">
              <a:xfrm>
                <a:off x="1401" y="1917"/>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29" name="Oval 1731">
                <a:extLst>
                  <a:ext uri="{FF2B5EF4-FFF2-40B4-BE49-F238E27FC236}">
                    <a16:creationId xmlns:a16="http://schemas.microsoft.com/office/drawing/2014/main" id="{0FA722C6-03C6-711D-6C0E-E3A8ED59D5AE}"/>
                  </a:ext>
                </a:extLst>
              </p:cNvPr>
              <p:cNvSpPr>
                <a:spLocks noChangeArrowheads="1"/>
              </p:cNvSpPr>
              <p:nvPr/>
            </p:nvSpPr>
            <p:spPr bwMode="auto">
              <a:xfrm>
                <a:off x="1401" y="2035"/>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30" name="Oval 1732">
                <a:extLst>
                  <a:ext uri="{FF2B5EF4-FFF2-40B4-BE49-F238E27FC236}">
                    <a16:creationId xmlns:a16="http://schemas.microsoft.com/office/drawing/2014/main" id="{BB6939E8-1027-39BD-C0DE-1B95A1AD97DB}"/>
                  </a:ext>
                </a:extLst>
              </p:cNvPr>
              <p:cNvSpPr>
                <a:spLocks noChangeArrowheads="1"/>
              </p:cNvSpPr>
              <p:nvPr/>
            </p:nvSpPr>
            <p:spPr bwMode="auto">
              <a:xfrm>
                <a:off x="1401" y="2151"/>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31" name="Oval 1733">
                <a:extLst>
                  <a:ext uri="{FF2B5EF4-FFF2-40B4-BE49-F238E27FC236}">
                    <a16:creationId xmlns:a16="http://schemas.microsoft.com/office/drawing/2014/main" id="{F2EB95C6-1A2D-3FE2-0119-34D4A7A9C28F}"/>
                  </a:ext>
                </a:extLst>
              </p:cNvPr>
              <p:cNvSpPr>
                <a:spLocks noChangeArrowheads="1"/>
              </p:cNvSpPr>
              <p:nvPr/>
            </p:nvSpPr>
            <p:spPr bwMode="auto">
              <a:xfrm>
                <a:off x="1401" y="2269"/>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32" name="Oval 1734">
                <a:extLst>
                  <a:ext uri="{FF2B5EF4-FFF2-40B4-BE49-F238E27FC236}">
                    <a16:creationId xmlns:a16="http://schemas.microsoft.com/office/drawing/2014/main" id="{8CEF401A-899A-3DF6-1E4A-CFE6E4D34E95}"/>
                  </a:ext>
                </a:extLst>
              </p:cNvPr>
              <p:cNvSpPr>
                <a:spLocks noChangeArrowheads="1"/>
              </p:cNvSpPr>
              <p:nvPr/>
            </p:nvSpPr>
            <p:spPr bwMode="auto">
              <a:xfrm>
                <a:off x="1401" y="2385"/>
                <a:ext cx="72" cy="77"/>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33" name="Oval 1735">
                <a:extLst>
                  <a:ext uri="{FF2B5EF4-FFF2-40B4-BE49-F238E27FC236}">
                    <a16:creationId xmlns:a16="http://schemas.microsoft.com/office/drawing/2014/main" id="{6C701530-E56E-16F3-F3C8-057BE5C1C9BC}"/>
                  </a:ext>
                </a:extLst>
              </p:cNvPr>
              <p:cNvSpPr>
                <a:spLocks noChangeArrowheads="1"/>
              </p:cNvSpPr>
              <p:nvPr/>
            </p:nvSpPr>
            <p:spPr bwMode="auto">
              <a:xfrm>
                <a:off x="1401" y="2504"/>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34" name="Oval 1736">
                <a:extLst>
                  <a:ext uri="{FF2B5EF4-FFF2-40B4-BE49-F238E27FC236}">
                    <a16:creationId xmlns:a16="http://schemas.microsoft.com/office/drawing/2014/main" id="{BF41624E-2279-59E0-A8FA-E94836023386}"/>
                  </a:ext>
                </a:extLst>
              </p:cNvPr>
              <p:cNvSpPr>
                <a:spLocks noChangeArrowheads="1"/>
              </p:cNvSpPr>
              <p:nvPr/>
            </p:nvSpPr>
            <p:spPr bwMode="auto">
              <a:xfrm>
                <a:off x="1401" y="2622"/>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35" name="Oval 1737">
                <a:extLst>
                  <a:ext uri="{FF2B5EF4-FFF2-40B4-BE49-F238E27FC236}">
                    <a16:creationId xmlns:a16="http://schemas.microsoft.com/office/drawing/2014/main" id="{E8010DEF-C577-738B-F955-D0C271EE54D8}"/>
                  </a:ext>
                </a:extLst>
              </p:cNvPr>
              <p:cNvSpPr>
                <a:spLocks noChangeArrowheads="1"/>
              </p:cNvSpPr>
              <p:nvPr/>
            </p:nvSpPr>
            <p:spPr bwMode="auto">
              <a:xfrm>
                <a:off x="1401" y="2738"/>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36" name="Oval 1738">
                <a:extLst>
                  <a:ext uri="{FF2B5EF4-FFF2-40B4-BE49-F238E27FC236}">
                    <a16:creationId xmlns:a16="http://schemas.microsoft.com/office/drawing/2014/main" id="{D3A4C9F8-A01A-6415-8D87-8C57BFF44F2E}"/>
                  </a:ext>
                </a:extLst>
              </p:cNvPr>
              <p:cNvSpPr>
                <a:spLocks noChangeArrowheads="1"/>
              </p:cNvSpPr>
              <p:nvPr/>
            </p:nvSpPr>
            <p:spPr bwMode="auto">
              <a:xfrm>
                <a:off x="1509" y="1682"/>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37" name="Oval 1739">
                <a:extLst>
                  <a:ext uri="{FF2B5EF4-FFF2-40B4-BE49-F238E27FC236}">
                    <a16:creationId xmlns:a16="http://schemas.microsoft.com/office/drawing/2014/main" id="{751A4256-3C99-3789-4873-937FFC0814DE}"/>
                  </a:ext>
                </a:extLst>
              </p:cNvPr>
              <p:cNvSpPr>
                <a:spLocks noChangeArrowheads="1"/>
              </p:cNvSpPr>
              <p:nvPr/>
            </p:nvSpPr>
            <p:spPr bwMode="auto">
              <a:xfrm>
                <a:off x="1509" y="1799"/>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38" name="Oval 1740">
                <a:extLst>
                  <a:ext uri="{FF2B5EF4-FFF2-40B4-BE49-F238E27FC236}">
                    <a16:creationId xmlns:a16="http://schemas.microsoft.com/office/drawing/2014/main" id="{04A63DA8-EE82-0A12-CFEB-B3ACE019CFD2}"/>
                  </a:ext>
                </a:extLst>
              </p:cNvPr>
              <p:cNvSpPr>
                <a:spLocks noChangeArrowheads="1"/>
              </p:cNvSpPr>
              <p:nvPr/>
            </p:nvSpPr>
            <p:spPr bwMode="auto">
              <a:xfrm>
                <a:off x="1509" y="1917"/>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39" name="Oval 1741">
                <a:extLst>
                  <a:ext uri="{FF2B5EF4-FFF2-40B4-BE49-F238E27FC236}">
                    <a16:creationId xmlns:a16="http://schemas.microsoft.com/office/drawing/2014/main" id="{71A61736-F362-59D5-0FE9-3BAE70CCE8AE}"/>
                  </a:ext>
                </a:extLst>
              </p:cNvPr>
              <p:cNvSpPr>
                <a:spLocks noChangeArrowheads="1"/>
              </p:cNvSpPr>
              <p:nvPr/>
            </p:nvSpPr>
            <p:spPr bwMode="auto">
              <a:xfrm>
                <a:off x="1509" y="2035"/>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40" name="Oval 1742">
                <a:extLst>
                  <a:ext uri="{FF2B5EF4-FFF2-40B4-BE49-F238E27FC236}">
                    <a16:creationId xmlns:a16="http://schemas.microsoft.com/office/drawing/2014/main" id="{3746E264-6F4E-973D-1466-5B560FB14F94}"/>
                  </a:ext>
                </a:extLst>
              </p:cNvPr>
              <p:cNvSpPr>
                <a:spLocks noChangeArrowheads="1"/>
              </p:cNvSpPr>
              <p:nvPr/>
            </p:nvSpPr>
            <p:spPr bwMode="auto">
              <a:xfrm>
                <a:off x="1509" y="2151"/>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41" name="Oval 1743">
                <a:extLst>
                  <a:ext uri="{FF2B5EF4-FFF2-40B4-BE49-F238E27FC236}">
                    <a16:creationId xmlns:a16="http://schemas.microsoft.com/office/drawing/2014/main" id="{3C6EF0CB-337F-22E4-5930-17457EFB0FF2}"/>
                  </a:ext>
                </a:extLst>
              </p:cNvPr>
              <p:cNvSpPr>
                <a:spLocks noChangeArrowheads="1"/>
              </p:cNvSpPr>
              <p:nvPr/>
            </p:nvSpPr>
            <p:spPr bwMode="auto">
              <a:xfrm>
                <a:off x="1509" y="2269"/>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42" name="Oval 1744">
                <a:extLst>
                  <a:ext uri="{FF2B5EF4-FFF2-40B4-BE49-F238E27FC236}">
                    <a16:creationId xmlns:a16="http://schemas.microsoft.com/office/drawing/2014/main" id="{7CF9F4F0-BEF8-5970-3586-09BE2EC28D6A}"/>
                  </a:ext>
                </a:extLst>
              </p:cNvPr>
              <p:cNvSpPr>
                <a:spLocks noChangeArrowheads="1"/>
              </p:cNvSpPr>
              <p:nvPr/>
            </p:nvSpPr>
            <p:spPr bwMode="auto">
              <a:xfrm>
                <a:off x="1509" y="2385"/>
                <a:ext cx="72" cy="77"/>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43" name="Oval 1745">
                <a:extLst>
                  <a:ext uri="{FF2B5EF4-FFF2-40B4-BE49-F238E27FC236}">
                    <a16:creationId xmlns:a16="http://schemas.microsoft.com/office/drawing/2014/main" id="{F6DD19D6-404C-A208-8D66-CA241FC20EB9}"/>
                  </a:ext>
                </a:extLst>
              </p:cNvPr>
              <p:cNvSpPr>
                <a:spLocks noChangeArrowheads="1"/>
              </p:cNvSpPr>
              <p:nvPr/>
            </p:nvSpPr>
            <p:spPr bwMode="auto">
              <a:xfrm>
                <a:off x="1509" y="2504"/>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44" name="Oval 1746">
                <a:extLst>
                  <a:ext uri="{FF2B5EF4-FFF2-40B4-BE49-F238E27FC236}">
                    <a16:creationId xmlns:a16="http://schemas.microsoft.com/office/drawing/2014/main" id="{FB142EA7-2D08-658A-B82B-8F1B7272F110}"/>
                  </a:ext>
                </a:extLst>
              </p:cNvPr>
              <p:cNvSpPr>
                <a:spLocks noChangeArrowheads="1"/>
              </p:cNvSpPr>
              <p:nvPr/>
            </p:nvSpPr>
            <p:spPr bwMode="auto">
              <a:xfrm>
                <a:off x="1509" y="2622"/>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45" name="Oval 1747">
                <a:extLst>
                  <a:ext uri="{FF2B5EF4-FFF2-40B4-BE49-F238E27FC236}">
                    <a16:creationId xmlns:a16="http://schemas.microsoft.com/office/drawing/2014/main" id="{E8DA9636-F58E-2826-67B7-7E42F3E18607}"/>
                  </a:ext>
                </a:extLst>
              </p:cNvPr>
              <p:cNvSpPr>
                <a:spLocks noChangeArrowheads="1"/>
              </p:cNvSpPr>
              <p:nvPr/>
            </p:nvSpPr>
            <p:spPr bwMode="auto">
              <a:xfrm>
                <a:off x="1509" y="2738"/>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46" name="Oval 1748">
                <a:extLst>
                  <a:ext uri="{FF2B5EF4-FFF2-40B4-BE49-F238E27FC236}">
                    <a16:creationId xmlns:a16="http://schemas.microsoft.com/office/drawing/2014/main" id="{81DCA7B1-034D-4571-D75C-2F000C2CCDCD}"/>
                  </a:ext>
                </a:extLst>
              </p:cNvPr>
              <p:cNvSpPr>
                <a:spLocks noChangeArrowheads="1"/>
              </p:cNvSpPr>
              <p:nvPr/>
            </p:nvSpPr>
            <p:spPr bwMode="auto">
              <a:xfrm>
                <a:off x="1621" y="1564"/>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47" name="Oval 1749">
                <a:extLst>
                  <a:ext uri="{FF2B5EF4-FFF2-40B4-BE49-F238E27FC236}">
                    <a16:creationId xmlns:a16="http://schemas.microsoft.com/office/drawing/2014/main" id="{325D4C86-8830-845A-21AC-97667D1A24A0}"/>
                  </a:ext>
                </a:extLst>
              </p:cNvPr>
              <p:cNvSpPr>
                <a:spLocks noChangeArrowheads="1"/>
              </p:cNvSpPr>
              <p:nvPr/>
            </p:nvSpPr>
            <p:spPr bwMode="auto">
              <a:xfrm>
                <a:off x="1843" y="625"/>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48" name="Oval 1750">
                <a:extLst>
                  <a:ext uri="{FF2B5EF4-FFF2-40B4-BE49-F238E27FC236}">
                    <a16:creationId xmlns:a16="http://schemas.microsoft.com/office/drawing/2014/main" id="{FFD27449-E4EB-C633-11EB-59591E6D74E0}"/>
                  </a:ext>
                </a:extLst>
              </p:cNvPr>
              <p:cNvSpPr>
                <a:spLocks noChangeArrowheads="1"/>
              </p:cNvSpPr>
              <p:nvPr/>
            </p:nvSpPr>
            <p:spPr bwMode="auto">
              <a:xfrm>
                <a:off x="1959" y="625"/>
                <a:ext cx="73"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49" name="Oval 1751">
                <a:extLst>
                  <a:ext uri="{FF2B5EF4-FFF2-40B4-BE49-F238E27FC236}">
                    <a16:creationId xmlns:a16="http://schemas.microsoft.com/office/drawing/2014/main" id="{A7E5FED1-BBA9-481C-0E89-D1DF0DF745E7}"/>
                  </a:ext>
                </a:extLst>
              </p:cNvPr>
              <p:cNvSpPr>
                <a:spLocks noChangeArrowheads="1"/>
              </p:cNvSpPr>
              <p:nvPr/>
            </p:nvSpPr>
            <p:spPr bwMode="auto">
              <a:xfrm>
                <a:off x="2863" y="394"/>
                <a:ext cx="72" cy="77"/>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50" name="Oval 1752">
                <a:extLst>
                  <a:ext uri="{FF2B5EF4-FFF2-40B4-BE49-F238E27FC236}">
                    <a16:creationId xmlns:a16="http://schemas.microsoft.com/office/drawing/2014/main" id="{A34ADFC7-A647-9B75-FC6C-23A296563998}"/>
                  </a:ext>
                </a:extLst>
              </p:cNvPr>
              <p:cNvSpPr>
                <a:spLocks noChangeArrowheads="1"/>
              </p:cNvSpPr>
              <p:nvPr/>
            </p:nvSpPr>
            <p:spPr bwMode="auto">
              <a:xfrm>
                <a:off x="2863" y="509"/>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51" name="Oval 1753">
                <a:extLst>
                  <a:ext uri="{FF2B5EF4-FFF2-40B4-BE49-F238E27FC236}">
                    <a16:creationId xmlns:a16="http://schemas.microsoft.com/office/drawing/2014/main" id="{E640DA78-67F6-756A-3EF2-5DC57102B379}"/>
                  </a:ext>
                </a:extLst>
              </p:cNvPr>
              <p:cNvSpPr>
                <a:spLocks noChangeArrowheads="1"/>
              </p:cNvSpPr>
              <p:nvPr/>
            </p:nvSpPr>
            <p:spPr bwMode="auto">
              <a:xfrm>
                <a:off x="2975" y="859"/>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52" name="Oval 1754">
                <a:extLst>
                  <a:ext uri="{FF2B5EF4-FFF2-40B4-BE49-F238E27FC236}">
                    <a16:creationId xmlns:a16="http://schemas.microsoft.com/office/drawing/2014/main" id="{E6D9D61E-857F-5A1B-2C0D-7E689327FA8F}"/>
                  </a:ext>
                </a:extLst>
              </p:cNvPr>
              <p:cNvSpPr>
                <a:spLocks noChangeArrowheads="1"/>
              </p:cNvSpPr>
              <p:nvPr/>
            </p:nvSpPr>
            <p:spPr bwMode="auto">
              <a:xfrm>
                <a:off x="3087" y="859"/>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53" name="Oval 1755">
                <a:extLst>
                  <a:ext uri="{FF2B5EF4-FFF2-40B4-BE49-F238E27FC236}">
                    <a16:creationId xmlns:a16="http://schemas.microsoft.com/office/drawing/2014/main" id="{121061E9-4C22-EBF7-18A0-B2CFE8CB1105}"/>
                  </a:ext>
                </a:extLst>
              </p:cNvPr>
              <p:cNvSpPr>
                <a:spLocks noChangeArrowheads="1"/>
              </p:cNvSpPr>
              <p:nvPr/>
            </p:nvSpPr>
            <p:spPr bwMode="auto">
              <a:xfrm>
                <a:off x="3201" y="859"/>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54" name="Oval 1756">
                <a:extLst>
                  <a:ext uri="{FF2B5EF4-FFF2-40B4-BE49-F238E27FC236}">
                    <a16:creationId xmlns:a16="http://schemas.microsoft.com/office/drawing/2014/main" id="{54509E4A-7B1F-A009-2AB0-44129B54EEC0}"/>
                  </a:ext>
                </a:extLst>
              </p:cNvPr>
              <p:cNvSpPr>
                <a:spLocks noChangeArrowheads="1"/>
              </p:cNvSpPr>
              <p:nvPr/>
            </p:nvSpPr>
            <p:spPr bwMode="auto">
              <a:xfrm>
                <a:off x="3317" y="977"/>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55" name="Oval 1757">
                <a:extLst>
                  <a:ext uri="{FF2B5EF4-FFF2-40B4-BE49-F238E27FC236}">
                    <a16:creationId xmlns:a16="http://schemas.microsoft.com/office/drawing/2014/main" id="{FBE2D17A-37E1-500A-9D97-8E65DB145CC2}"/>
                  </a:ext>
                </a:extLst>
              </p:cNvPr>
              <p:cNvSpPr>
                <a:spLocks noChangeArrowheads="1"/>
              </p:cNvSpPr>
              <p:nvPr/>
            </p:nvSpPr>
            <p:spPr bwMode="auto">
              <a:xfrm>
                <a:off x="3423" y="977"/>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56" name="Oval 1758">
                <a:extLst>
                  <a:ext uri="{FF2B5EF4-FFF2-40B4-BE49-F238E27FC236}">
                    <a16:creationId xmlns:a16="http://schemas.microsoft.com/office/drawing/2014/main" id="{F0A9F1CF-8651-900C-06EA-A028664BF2E9}"/>
                  </a:ext>
                </a:extLst>
              </p:cNvPr>
              <p:cNvSpPr>
                <a:spLocks noChangeArrowheads="1"/>
              </p:cNvSpPr>
              <p:nvPr/>
            </p:nvSpPr>
            <p:spPr bwMode="auto">
              <a:xfrm>
                <a:off x="3535" y="1096"/>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57" name="Oval 1759">
                <a:extLst>
                  <a:ext uri="{FF2B5EF4-FFF2-40B4-BE49-F238E27FC236}">
                    <a16:creationId xmlns:a16="http://schemas.microsoft.com/office/drawing/2014/main" id="{43BDF635-73E0-6F86-BF15-46F6C3682C2C}"/>
                  </a:ext>
                </a:extLst>
              </p:cNvPr>
              <p:cNvSpPr>
                <a:spLocks noChangeArrowheads="1"/>
              </p:cNvSpPr>
              <p:nvPr/>
            </p:nvSpPr>
            <p:spPr bwMode="auto">
              <a:xfrm>
                <a:off x="3647" y="1096"/>
                <a:ext cx="73"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58" name="Oval 1760">
                <a:extLst>
                  <a:ext uri="{FF2B5EF4-FFF2-40B4-BE49-F238E27FC236}">
                    <a16:creationId xmlns:a16="http://schemas.microsoft.com/office/drawing/2014/main" id="{EA2AC0A1-E376-01F0-002B-E4E64C73A9AC}"/>
                  </a:ext>
                </a:extLst>
              </p:cNvPr>
              <p:cNvSpPr>
                <a:spLocks noChangeArrowheads="1"/>
              </p:cNvSpPr>
              <p:nvPr/>
            </p:nvSpPr>
            <p:spPr bwMode="auto">
              <a:xfrm>
                <a:off x="3762" y="1214"/>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59" name="Oval 1761">
                <a:extLst>
                  <a:ext uri="{FF2B5EF4-FFF2-40B4-BE49-F238E27FC236}">
                    <a16:creationId xmlns:a16="http://schemas.microsoft.com/office/drawing/2014/main" id="{8ABA1096-F3D9-08B0-6DC7-D3643EF3B575}"/>
                  </a:ext>
                </a:extLst>
              </p:cNvPr>
              <p:cNvSpPr>
                <a:spLocks noChangeArrowheads="1"/>
              </p:cNvSpPr>
              <p:nvPr/>
            </p:nvSpPr>
            <p:spPr bwMode="auto">
              <a:xfrm>
                <a:off x="3874" y="1096"/>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60" name="Oval 1762">
                <a:extLst>
                  <a:ext uri="{FF2B5EF4-FFF2-40B4-BE49-F238E27FC236}">
                    <a16:creationId xmlns:a16="http://schemas.microsoft.com/office/drawing/2014/main" id="{7C7EB5DB-0E22-51F7-F170-0FB53D669F20}"/>
                  </a:ext>
                </a:extLst>
              </p:cNvPr>
              <p:cNvSpPr>
                <a:spLocks noChangeArrowheads="1"/>
              </p:cNvSpPr>
              <p:nvPr/>
            </p:nvSpPr>
            <p:spPr bwMode="auto">
              <a:xfrm>
                <a:off x="3874" y="1330"/>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61" name="Oval 1763">
                <a:extLst>
                  <a:ext uri="{FF2B5EF4-FFF2-40B4-BE49-F238E27FC236}">
                    <a16:creationId xmlns:a16="http://schemas.microsoft.com/office/drawing/2014/main" id="{C098FD39-C764-1924-BF4E-D95820815075}"/>
                  </a:ext>
                </a:extLst>
              </p:cNvPr>
              <p:cNvSpPr>
                <a:spLocks noChangeArrowheads="1"/>
              </p:cNvSpPr>
              <p:nvPr/>
            </p:nvSpPr>
            <p:spPr bwMode="auto">
              <a:xfrm>
                <a:off x="3988" y="1448"/>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62" name="Oval 1764">
                <a:extLst>
                  <a:ext uri="{FF2B5EF4-FFF2-40B4-BE49-F238E27FC236}">
                    <a16:creationId xmlns:a16="http://schemas.microsoft.com/office/drawing/2014/main" id="{79CE2D6B-4C59-7984-F89F-F821DDC68215}"/>
                  </a:ext>
                </a:extLst>
              </p:cNvPr>
              <p:cNvSpPr>
                <a:spLocks noChangeArrowheads="1"/>
              </p:cNvSpPr>
              <p:nvPr/>
            </p:nvSpPr>
            <p:spPr bwMode="auto">
              <a:xfrm>
                <a:off x="4098" y="1214"/>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63" name="Oval 1765">
                <a:extLst>
                  <a:ext uri="{FF2B5EF4-FFF2-40B4-BE49-F238E27FC236}">
                    <a16:creationId xmlns:a16="http://schemas.microsoft.com/office/drawing/2014/main" id="{66735DEC-2421-7477-7CDE-AF2E83E3C1F2}"/>
                  </a:ext>
                </a:extLst>
              </p:cNvPr>
              <p:cNvSpPr>
                <a:spLocks noChangeArrowheads="1"/>
              </p:cNvSpPr>
              <p:nvPr/>
            </p:nvSpPr>
            <p:spPr bwMode="auto">
              <a:xfrm>
                <a:off x="4214" y="1448"/>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64" name="Oval 1766">
                <a:extLst>
                  <a:ext uri="{FF2B5EF4-FFF2-40B4-BE49-F238E27FC236}">
                    <a16:creationId xmlns:a16="http://schemas.microsoft.com/office/drawing/2014/main" id="{0F576C0E-4B6D-8E45-C496-770CAF0E6F0F}"/>
                  </a:ext>
                </a:extLst>
              </p:cNvPr>
              <p:cNvSpPr>
                <a:spLocks noChangeArrowheads="1"/>
              </p:cNvSpPr>
              <p:nvPr/>
            </p:nvSpPr>
            <p:spPr bwMode="auto">
              <a:xfrm>
                <a:off x="4550" y="1799"/>
                <a:ext cx="73"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65" name="Oval 1767">
                <a:extLst>
                  <a:ext uri="{FF2B5EF4-FFF2-40B4-BE49-F238E27FC236}">
                    <a16:creationId xmlns:a16="http://schemas.microsoft.com/office/drawing/2014/main" id="{421A6338-17C1-16AA-DB74-C2CD30B46004}"/>
                  </a:ext>
                </a:extLst>
              </p:cNvPr>
              <p:cNvSpPr>
                <a:spLocks noChangeArrowheads="1"/>
              </p:cNvSpPr>
              <p:nvPr/>
            </p:nvSpPr>
            <p:spPr bwMode="auto">
              <a:xfrm>
                <a:off x="4663" y="1917"/>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66" name="Oval 1768">
                <a:extLst>
                  <a:ext uri="{FF2B5EF4-FFF2-40B4-BE49-F238E27FC236}">
                    <a16:creationId xmlns:a16="http://schemas.microsoft.com/office/drawing/2014/main" id="{50A9EC2F-91AC-8970-5800-B9ABA630C013}"/>
                  </a:ext>
                </a:extLst>
              </p:cNvPr>
              <p:cNvSpPr>
                <a:spLocks noChangeArrowheads="1"/>
              </p:cNvSpPr>
              <p:nvPr/>
            </p:nvSpPr>
            <p:spPr bwMode="auto">
              <a:xfrm>
                <a:off x="4775" y="2033"/>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67" name="Oval 1769">
                <a:extLst>
                  <a:ext uri="{FF2B5EF4-FFF2-40B4-BE49-F238E27FC236}">
                    <a16:creationId xmlns:a16="http://schemas.microsoft.com/office/drawing/2014/main" id="{0FA28DFC-1251-F92C-3BC6-33AFB1EEBC09}"/>
                  </a:ext>
                </a:extLst>
              </p:cNvPr>
              <p:cNvSpPr>
                <a:spLocks noChangeArrowheads="1"/>
              </p:cNvSpPr>
              <p:nvPr/>
            </p:nvSpPr>
            <p:spPr bwMode="auto">
              <a:xfrm>
                <a:off x="4889" y="2151"/>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68" name="Oval 1770">
                <a:extLst>
                  <a:ext uri="{FF2B5EF4-FFF2-40B4-BE49-F238E27FC236}">
                    <a16:creationId xmlns:a16="http://schemas.microsoft.com/office/drawing/2014/main" id="{F187DF48-6846-6C2C-EE2C-91B94AFA5B60}"/>
                  </a:ext>
                </a:extLst>
              </p:cNvPr>
              <p:cNvSpPr>
                <a:spLocks noChangeArrowheads="1"/>
              </p:cNvSpPr>
              <p:nvPr/>
            </p:nvSpPr>
            <p:spPr bwMode="auto">
              <a:xfrm>
                <a:off x="4999" y="2267"/>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69" name="Oval 1771">
                <a:extLst>
                  <a:ext uri="{FF2B5EF4-FFF2-40B4-BE49-F238E27FC236}">
                    <a16:creationId xmlns:a16="http://schemas.microsoft.com/office/drawing/2014/main" id="{2D22248D-009E-DFF6-AA6D-6724000D20FB}"/>
                  </a:ext>
                </a:extLst>
              </p:cNvPr>
              <p:cNvSpPr>
                <a:spLocks noChangeArrowheads="1"/>
              </p:cNvSpPr>
              <p:nvPr/>
            </p:nvSpPr>
            <p:spPr bwMode="auto">
              <a:xfrm>
                <a:off x="4999" y="2381"/>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70" name="Oval 1772">
                <a:extLst>
                  <a:ext uri="{FF2B5EF4-FFF2-40B4-BE49-F238E27FC236}">
                    <a16:creationId xmlns:a16="http://schemas.microsoft.com/office/drawing/2014/main" id="{E5AE4682-429B-F99F-2043-0D1B347F548D}"/>
                  </a:ext>
                </a:extLst>
              </p:cNvPr>
              <p:cNvSpPr>
                <a:spLocks noChangeArrowheads="1"/>
              </p:cNvSpPr>
              <p:nvPr/>
            </p:nvSpPr>
            <p:spPr bwMode="auto">
              <a:xfrm>
                <a:off x="4889" y="2381"/>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71" name="Oval 1773">
                <a:extLst>
                  <a:ext uri="{FF2B5EF4-FFF2-40B4-BE49-F238E27FC236}">
                    <a16:creationId xmlns:a16="http://schemas.microsoft.com/office/drawing/2014/main" id="{FC3AF52A-8B2F-3518-6D4A-D677454180EE}"/>
                  </a:ext>
                </a:extLst>
              </p:cNvPr>
              <p:cNvSpPr>
                <a:spLocks noChangeArrowheads="1"/>
              </p:cNvSpPr>
              <p:nvPr/>
            </p:nvSpPr>
            <p:spPr bwMode="auto">
              <a:xfrm>
                <a:off x="4889" y="2267"/>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72" name="Oval 1774">
                <a:extLst>
                  <a:ext uri="{FF2B5EF4-FFF2-40B4-BE49-F238E27FC236}">
                    <a16:creationId xmlns:a16="http://schemas.microsoft.com/office/drawing/2014/main" id="{4C719B02-4790-9A73-2B8E-0203D5F0BC7D}"/>
                  </a:ext>
                </a:extLst>
              </p:cNvPr>
              <p:cNvSpPr>
                <a:spLocks noChangeArrowheads="1"/>
              </p:cNvSpPr>
              <p:nvPr/>
            </p:nvSpPr>
            <p:spPr bwMode="auto">
              <a:xfrm>
                <a:off x="4775" y="2267"/>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73" name="Oval 1775">
                <a:extLst>
                  <a:ext uri="{FF2B5EF4-FFF2-40B4-BE49-F238E27FC236}">
                    <a16:creationId xmlns:a16="http://schemas.microsoft.com/office/drawing/2014/main" id="{EA885148-C1E1-269E-1E8F-8ADDC4C34DD6}"/>
                  </a:ext>
                </a:extLst>
              </p:cNvPr>
              <p:cNvSpPr>
                <a:spLocks noChangeArrowheads="1"/>
              </p:cNvSpPr>
              <p:nvPr/>
            </p:nvSpPr>
            <p:spPr bwMode="auto">
              <a:xfrm>
                <a:off x="4775" y="2151"/>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74" name="Oval 1776">
                <a:extLst>
                  <a:ext uri="{FF2B5EF4-FFF2-40B4-BE49-F238E27FC236}">
                    <a16:creationId xmlns:a16="http://schemas.microsoft.com/office/drawing/2014/main" id="{5B527052-A825-A732-F37E-F41EEF6600C7}"/>
                  </a:ext>
                </a:extLst>
              </p:cNvPr>
              <p:cNvSpPr>
                <a:spLocks noChangeArrowheads="1"/>
              </p:cNvSpPr>
              <p:nvPr/>
            </p:nvSpPr>
            <p:spPr bwMode="auto">
              <a:xfrm>
                <a:off x="4663" y="2033"/>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75" name="Oval 1777">
                <a:extLst>
                  <a:ext uri="{FF2B5EF4-FFF2-40B4-BE49-F238E27FC236}">
                    <a16:creationId xmlns:a16="http://schemas.microsoft.com/office/drawing/2014/main" id="{1E679B97-EB57-33F4-CD0A-F63997310E19}"/>
                  </a:ext>
                </a:extLst>
              </p:cNvPr>
              <p:cNvSpPr>
                <a:spLocks noChangeArrowheads="1"/>
              </p:cNvSpPr>
              <p:nvPr/>
            </p:nvSpPr>
            <p:spPr bwMode="auto">
              <a:xfrm>
                <a:off x="3988" y="1568"/>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76" name="Oval 1778">
                <a:extLst>
                  <a:ext uri="{FF2B5EF4-FFF2-40B4-BE49-F238E27FC236}">
                    <a16:creationId xmlns:a16="http://schemas.microsoft.com/office/drawing/2014/main" id="{E56A8D0C-1D94-3AEF-1588-93C4E4F447CA}"/>
                  </a:ext>
                </a:extLst>
              </p:cNvPr>
              <p:cNvSpPr>
                <a:spLocks noChangeArrowheads="1"/>
              </p:cNvSpPr>
              <p:nvPr/>
            </p:nvSpPr>
            <p:spPr bwMode="auto">
              <a:xfrm>
                <a:off x="3647" y="977"/>
                <a:ext cx="73"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77" name="Oval 1779">
                <a:extLst>
                  <a:ext uri="{FF2B5EF4-FFF2-40B4-BE49-F238E27FC236}">
                    <a16:creationId xmlns:a16="http://schemas.microsoft.com/office/drawing/2014/main" id="{D9428600-74B6-2A67-3C55-AAC4C15816AE}"/>
                  </a:ext>
                </a:extLst>
              </p:cNvPr>
              <p:cNvSpPr>
                <a:spLocks noChangeArrowheads="1"/>
              </p:cNvSpPr>
              <p:nvPr/>
            </p:nvSpPr>
            <p:spPr bwMode="auto">
              <a:xfrm>
                <a:off x="3647" y="859"/>
                <a:ext cx="73"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78" name="Oval 1780">
                <a:extLst>
                  <a:ext uri="{FF2B5EF4-FFF2-40B4-BE49-F238E27FC236}">
                    <a16:creationId xmlns:a16="http://schemas.microsoft.com/office/drawing/2014/main" id="{BA399C5D-0803-5A15-BE8C-7B4D630ECE04}"/>
                  </a:ext>
                </a:extLst>
              </p:cNvPr>
              <p:cNvSpPr>
                <a:spLocks noChangeArrowheads="1"/>
              </p:cNvSpPr>
              <p:nvPr/>
            </p:nvSpPr>
            <p:spPr bwMode="auto">
              <a:xfrm>
                <a:off x="1621" y="1917"/>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79" name="Oval 1781">
                <a:extLst>
                  <a:ext uri="{FF2B5EF4-FFF2-40B4-BE49-F238E27FC236}">
                    <a16:creationId xmlns:a16="http://schemas.microsoft.com/office/drawing/2014/main" id="{F4F0D899-5251-CE23-8184-78637B642B4B}"/>
                  </a:ext>
                </a:extLst>
              </p:cNvPr>
              <p:cNvSpPr>
                <a:spLocks noChangeArrowheads="1"/>
              </p:cNvSpPr>
              <p:nvPr/>
            </p:nvSpPr>
            <p:spPr bwMode="auto">
              <a:xfrm>
                <a:off x="1621" y="2035"/>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80" name="Oval 1782">
                <a:extLst>
                  <a:ext uri="{FF2B5EF4-FFF2-40B4-BE49-F238E27FC236}">
                    <a16:creationId xmlns:a16="http://schemas.microsoft.com/office/drawing/2014/main" id="{4C6D7745-AE2D-E8E3-C8AD-3B03647C98A5}"/>
                  </a:ext>
                </a:extLst>
              </p:cNvPr>
              <p:cNvSpPr>
                <a:spLocks noChangeArrowheads="1"/>
              </p:cNvSpPr>
              <p:nvPr/>
            </p:nvSpPr>
            <p:spPr bwMode="auto">
              <a:xfrm>
                <a:off x="1621" y="2151"/>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81" name="Oval 1783">
                <a:extLst>
                  <a:ext uri="{FF2B5EF4-FFF2-40B4-BE49-F238E27FC236}">
                    <a16:creationId xmlns:a16="http://schemas.microsoft.com/office/drawing/2014/main" id="{6A5CBAD9-566A-84A9-48FB-F38027D90E87}"/>
                  </a:ext>
                </a:extLst>
              </p:cNvPr>
              <p:cNvSpPr>
                <a:spLocks noChangeArrowheads="1"/>
              </p:cNvSpPr>
              <p:nvPr/>
            </p:nvSpPr>
            <p:spPr bwMode="auto">
              <a:xfrm>
                <a:off x="1621" y="2269"/>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82" name="Oval 1784">
                <a:extLst>
                  <a:ext uri="{FF2B5EF4-FFF2-40B4-BE49-F238E27FC236}">
                    <a16:creationId xmlns:a16="http://schemas.microsoft.com/office/drawing/2014/main" id="{25F7B9D5-F8E6-1EC9-0E81-0E030901666A}"/>
                  </a:ext>
                </a:extLst>
              </p:cNvPr>
              <p:cNvSpPr>
                <a:spLocks noChangeArrowheads="1"/>
              </p:cNvSpPr>
              <p:nvPr/>
            </p:nvSpPr>
            <p:spPr bwMode="auto">
              <a:xfrm>
                <a:off x="1621" y="2385"/>
                <a:ext cx="72" cy="77"/>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83" name="Oval 1785">
                <a:extLst>
                  <a:ext uri="{FF2B5EF4-FFF2-40B4-BE49-F238E27FC236}">
                    <a16:creationId xmlns:a16="http://schemas.microsoft.com/office/drawing/2014/main" id="{2C012B58-ECD1-AC08-455A-4B1E6FB433DA}"/>
                  </a:ext>
                </a:extLst>
              </p:cNvPr>
              <p:cNvSpPr>
                <a:spLocks noChangeArrowheads="1"/>
              </p:cNvSpPr>
              <p:nvPr/>
            </p:nvSpPr>
            <p:spPr bwMode="auto">
              <a:xfrm>
                <a:off x="1621" y="2504"/>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84" name="Oval 1786">
                <a:extLst>
                  <a:ext uri="{FF2B5EF4-FFF2-40B4-BE49-F238E27FC236}">
                    <a16:creationId xmlns:a16="http://schemas.microsoft.com/office/drawing/2014/main" id="{0AC38291-41E0-8D01-5721-C59F7B8A7D74}"/>
                  </a:ext>
                </a:extLst>
              </p:cNvPr>
              <p:cNvSpPr>
                <a:spLocks noChangeArrowheads="1"/>
              </p:cNvSpPr>
              <p:nvPr/>
            </p:nvSpPr>
            <p:spPr bwMode="auto">
              <a:xfrm>
                <a:off x="1621" y="2622"/>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85" name="Oval 1787">
                <a:extLst>
                  <a:ext uri="{FF2B5EF4-FFF2-40B4-BE49-F238E27FC236}">
                    <a16:creationId xmlns:a16="http://schemas.microsoft.com/office/drawing/2014/main" id="{858BCE3D-537D-7F74-76CC-0891C1E8E2F2}"/>
                  </a:ext>
                </a:extLst>
              </p:cNvPr>
              <p:cNvSpPr>
                <a:spLocks noChangeArrowheads="1"/>
              </p:cNvSpPr>
              <p:nvPr/>
            </p:nvSpPr>
            <p:spPr bwMode="auto">
              <a:xfrm>
                <a:off x="1621" y="2738"/>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86" name="Oval 1788">
                <a:extLst>
                  <a:ext uri="{FF2B5EF4-FFF2-40B4-BE49-F238E27FC236}">
                    <a16:creationId xmlns:a16="http://schemas.microsoft.com/office/drawing/2014/main" id="{25C5AD09-8F84-684C-DD27-A4AA61871356}"/>
                  </a:ext>
                </a:extLst>
              </p:cNvPr>
              <p:cNvSpPr>
                <a:spLocks noChangeArrowheads="1"/>
              </p:cNvSpPr>
              <p:nvPr/>
            </p:nvSpPr>
            <p:spPr bwMode="auto">
              <a:xfrm>
                <a:off x="1621" y="2856"/>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87" name="Oval 1789">
                <a:extLst>
                  <a:ext uri="{FF2B5EF4-FFF2-40B4-BE49-F238E27FC236}">
                    <a16:creationId xmlns:a16="http://schemas.microsoft.com/office/drawing/2014/main" id="{6BC6DF6D-2DB0-6CB9-4CF6-28258FA55CA4}"/>
                  </a:ext>
                </a:extLst>
              </p:cNvPr>
              <p:cNvSpPr>
                <a:spLocks noChangeArrowheads="1"/>
              </p:cNvSpPr>
              <p:nvPr/>
            </p:nvSpPr>
            <p:spPr bwMode="auto">
              <a:xfrm>
                <a:off x="1733" y="2035"/>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88" name="Oval 1790">
                <a:extLst>
                  <a:ext uri="{FF2B5EF4-FFF2-40B4-BE49-F238E27FC236}">
                    <a16:creationId xmlns:a16="http://schemas.microsoft.com/office/drawing/2014/main" id="{3A38BFF9-0EEF-4164-9F04-C5247DBE566D}"/>
                  </a:ext>
                </a:extLst>
              </p:cNvPr>
              <p:cNvSpPr>
                <a:spLocks noChangeArrowheads="1"/>
              </p:cNvSpPr>
              <p:nvPr/>
            </p:nvSpPr>
            <p:spPr bwMode="auto">
              <a:xfrm>
                <a:off x="1733" y="2151"/>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89" name="Oval 1791">
                <a:extLst>
                  <a:ext uri="{FF2B5EF4-FFF2-40B4-BE49-F238E27FC236}">
                    <a16:creationId xmlns:a16="http://schemas.microsoft.com/office/drawing/2014/main" id="{059E441F-5F5D-556D-DD8A-D9B286D932C1}"/>
                  </a:ext>
                </a:extLst>
              </p:cNvPr>
              <p:cNvSpPr>
                <a:spLocks noChangeArrowheads="1"/>
              </p:cNvSpPr>
              <p:nvPr/>
            </p:nvSpPr>
            <p:spPr bwMode="auto">
              <a:xfrm>
                <a:off x="1733" y="2269"/>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90" name="Oval 1792">
                <a:extLst>
                  <a:ext uri="{FF2B5EF4-FFF2-40B4-BE49-F238E27FC236}">
                    <a16:creationId xmlns:a16="http://schemas.microsoft.com/office/drawing/2014/main" id="{6BE645D0-375D-E5E1-D5D7-62DA23A179CE}"/>
                  </a:ext>
                </a:extLst>
              </p:cNvPr>
              <p:cNvSpPr>
                <a:spLocks noChangeArrowheads="1"/>
              </p:cNvSpPr>
              <p:nvPr/>
            </p:nvSpPr>
            <p:spPr bwMode="auto">
              <a:xfrm>
                <a:off x="1733" y="2385"/>
                <a:ext cx="72" cy="77"/>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91" name="Oval 1793">
                <a:extLst>
                  <a:ext uri="{FF2B5EF4-FFF2-40B4-BE49-F238E27FC236}">
                    <a16:creationId xmlns:a16="http://schemas.microsoft.com/office/drawing/2014/main" id="{1A24FF80-91EC-A267-9A27-18CA909261F2}"/>
                  </a:ext>
                </a:extLst>
              </p:cNvPr>
              <p:cNvSpPr>
                <a:spLocks noChangeArrowheads="1"/>
              </p:cNvSpPr>
              <p:nvPr/>
            </p:nvSpPr>
            <p:spPr bwMode="auto">
              <a:xfrm>
                <a:off x="1733" y="2504"/>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92" name="Oval 1794">
                <a:extLst>
                  <a:ext uri="{FF2B5EF4-FFF2-40B4-BE49-F238E27FC236}">
                    <a16:creationId xmlns:a16="http://schemas.microsoft.com/office/drawing/2014/main" id="{25279F91-3BBD-7191-FDEC-34F67F26F878}"/>
                  </a:ext>
                </a:extLst>
              </p:cNvPr>
              <p:cNvSpPr>
                <a:spLocks noChangeArrowheads="1"/>
              </p:cNvSpPr>
              <p:nvPr/>
            </p:nvSpPr>
            <p:spPr bwMode="auto">
              <a:xfrm>
                <a:off x="1733" y="2622"/>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93" name="Oval 1795">
                <a:extLst>
                  <a:ext uri="{FF2B5EF4-FFF2-40B4-BE49-F238E27FC236}">
                    <a16:creationId xmlns:a16="http://schemas.microsoft.com/office/drawing/2014/main" id="{FD412451-DCE6-A550-DB89-0B6C4F05F757}"/>
                  </a:ext>
                </a:extLst>
              </p:cNvPr>
              <p:cNvSpPr>
                <a:spLocks noChangeArrowheads="1"/>
              </p:cNvSpPr>
              <p:nvPr/>
            </p:nvSpPr>
            <p:spPr bwMode="auto">
              <a:xfrm>
                <a:off x="1733" y="2738"/>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94" name="Oval 1796">
                <a:extLst>
                  <a:ext uri="{FF2B5EF4-FFF2-40B4-BE49-F238E27FC236}">
                    <a16:creationId xmlns:a16="http://schemas.microsoft.com/office/drawing/2014/main" id="{79DF213D-0823-9EF2-5083-F545882ABD77}"/>
                  </a:ext>
                </a:extLst>
              </p:cNvPr>
              <p:cNvSpPr>
                <a:spLocks noChangeArrowheads="1"/>
              </p:cNvSpPr>
              <p:nvPr/>
            </p:nvSpPr>
            <p:spPr bwMode="auto">
              <a:xfrm>
                <a:off x="1733" y="2856"/>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95" name="Oval 1797">
                <a:extLst>
                  <a:ext uri="{FF2B5EF4-FFF2-40B4-BE49-F238E27FC236}">
                    <a16:creationId xmlns:a16="http://schemas.microsoft.com/office/drawing/2014/main" id="{9A8675FE-AC04-2E17-91FC-6CF3D65E0F04}"/>
                  </a:ext>
                </a:extLst>
              </p:cNvPr>
              <p:cNvSpPr>
                <a:spLocks noChangeArrowheads="1"/>
              </p:cNvSpPr>
              <p:nvPr/>
            </p:nvSpPr>
            <p:spPr bwMode="auto">
              <a:xfrm>
                <a:off x="1733" y="2972"/>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96" name="Oval 1798">
                <a:extLst>
                  <a:ext uri="{FF2B5EF4-FFF2-40B4-BE49-F238E27FC236}">
                    <a16:creationId xmlns:a16="http://schemas.microsoft.com/office/drawing/2014/main" id="{88AB49C7-571E-844B-59DC-4A080A3C91DF}"/>
                  </a:ext>
                </a:extLst>
              </p:cNvPr>
              <p:cNvSpPr>
                <a:spLocks noChangeArrowheads="1"/>
              </p:cNvSpPr>
              <p:nvPr/>
            </p:nvSpPr>
            <p:spPr bwMode="auto">
              <a:xfrm>
                <a:off x="1733" y="3090"/>
                <a:ext cx="72" cy="75"/>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97" name="Oval 1799">
                <a:extLst>
                  <a:ext uri="{FF2B5EF4-FFF2-40B4-BE49-F238E27FC236}">
                    <a16:creationId xmlns:a16="http://schemas.microsoft.com/office/drawing/2014/main" id="{D9BD6FA0-112F-1699-31D3-593E1E90F19A}"/>
                  </a:ext>
                </a:extLst>
              </p:cNvPr>
              <p:cNvSpPr>
                <a:spLocks noChangeArrowheads="1"/>
              </p:cNvSpPr>
              <p:nvPr/>
            </p:nvSpPr>
            <p:spPr bwMode="auto">
              <a:xfrm>
                <a:off x="1843" y="2035"/>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98" name="Oval 1800">
                <a:extLst>
                  <a:ext uri="{FF2B5EF4-FFF2-40B4-BE49-F238E27FC236}">
                    <a16:creationId xmlns:a16="http://schemas.microsoft.com/office/drawing/2014/main" id="{BAD6E3CA-0946-6A0B-742B-EC618CE96FEA}"/>
                  </a:ext>
                </a:extLst>
              </p:cNvPr>
              <p:cNvSpPr>
                <a:spLocks noChangeArrowheads="1"/>
              </p:cNvSpPr>
              <p:nvPr/>
            </p:nvSpPr>
            <p:spPr bwMode="auto">
              <a:xfrm>
                <a:off x="1843" y="2151"/>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99" name="Oval 1801">
                <a:extLst>
                  <a:ext uri="{FF2B5EF4-FFF2-40B4-BE49-F238E27FC236}">
                    <a16:creationId xmlns:a16="http://schemas.microsoft.com/office/drawing/2014/main" id="{CD1EE433-641C-5B89-79FE-1C326BB3BB52}"/>
                  </a:ext>
                </a:extLst>
              </p:cNvPr>
              <p:cNvSpPr>
                <a:spLocks noChangeArrowheads="1"/>
              </p:cNvSpPr>
              <p:nvPr/>
            </p:nvSpPr>
            <p:spPr bwMode="auto">
              <a:xfrm>
                <a:off x="1843" y="2269"/>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00" name="Oval 1802">
                <a:extLst>
                  <a:ext uri="{FF2B5EF4-FFF2-40B4-BE49-F238E27FC236}">
                    <a16:creationId xmlns:a16="http://schemas.microsoft.com/office/drawing/2014/main" id="{C6E07752-A1A2-9E98-CAC8-050D72498651}"/>
                  </a:ext>
                </a:extLst>
              </p:cNvPr>
              <p:cNvSpPr>
                <a:spLocks noChangeArrowheads="1"/>
              </p:cNvSpPr>
              <p:nvPr/>
            </p:nvSpPr>
            <p:spPr bwMode="auto">
              <a:xfrm>
                <a:off x="1843" y="2385"/>
                <a:ext cx="72" cy="77"/>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01" name="Oval 1803">
                <a:extLst>
                  <a:ext uri="{FF2B5EF4-FFF2-40B4-BE49-F238E27FC236}">
                    <a16:creationId xmlns:a16="http://schemas.microsoft.com/office/drawing/2014/main" id="{EEC35C1B-CD01-FFA5-BE9D-21EE9E660476}"/>
                  </a:ext>
                </a:extLst>
              </p:cNvPr>
              <p:cNvSpPr>
                <a:spLocks noChangeArrowheads="1"/>
              </p:cNvSpPr>
              <p:nvPr/>
            </p:nvSpPr>
            <p:spPr bwMode="auto">
              <a:xfrm>
                <a:off x="1843" y="2504"/>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02" name="Oval 1804">
                <a:extLst>
                  <a:ext uri="{FF2B5EF4-FFF2-40B4-BE49-F238E27FC236}">
                    <a16:creationId xmlns:a16="http://schemas.microsoft.com/office/drawing/2014/main" id="{86F33E17-5B7D-E3A8-7DC8-9286E32DB40B}"/>
                  </a:ext>
                </a:extLst>
              </p:cNvPr>
              <p:cNvSpPr>
                <a:spLocks noChangeArrowheads="1"/>
              </p:cNvSpPr>
              <p:nvPr/>
            </p:nvSpPr>
            <p:spPr bwMode="auto">
              <a:xfrm>
                <a:off x="1843" y="2622"/>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03" name="Oval 1805">
                <a:extLst>
                  <a:ext uri="{FF2B5EF4-FFF2-40B4-BE49-F238E27FC236}">
                    <a16:creationId xmlns:a16="http://schemas.microsoft.com/office/drawing/2014/main" id="{A3D4F98D-73BA-C7EB-A292-EC7A63E6346A}"/>
                  </a:ext>
                </a:extLst>
              </p:cNvPr>
              <p:cNvSpPr>
                <a:spLocks noChangeArrowheads="1"/>
              </p:cNvSpPr>
              <p:nvPr/>
            </p:nvSpPr>
            <p:spPr bwMode="auto">
              <a:xfrm>
                <a:off x="1843" y="2738"/>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04" name="Oval 1806">
                <a:extLst>
                  <a:ext uri="{FF2B5EF4-FFF2-40B4-BE49-F238E27FC236}">
                    <a16:creationId xmlns:a16="http://schemas.microsoft.com/office/drawing/2014/main" id="{C29CA010-32D6-ED21-16E3-B17B9542BC25}"/>
                  </a:ext>
                </a:extLst>
              </p:cNvPr>
              <p:cNvSpPr>
                <a:spLocks noChangeArrowheads="1"/>
              </p:cNvSpPr>
              <p:nvPr/>
            </p:nvSpPr>
            <p:spPr bwMode="auto">
              <a:xfrm>
                <a:off x="1843" y="2856"/>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05" name="Oval 1807">
                <a:extLst>
                  <a:ext uri="{FF2B5EF4-FFF2-40B4-BE49-F238E27FC236}">
                    <a16:creationId xmlns:a16="http://schemas.microsoft.com/office/drawing/2014/main" id="{D9598B9E-9AC2-2C83-77D8-E384A1C64B6C}"/>
                  </a:ext>
                </a:extLst>
              </p:cNvPr>
              <p:cNvSpPr>
                <a:spLocks noChangeArrowheads="1"/>
              </p:cNvSpPr>
              <p:nvPr/>
            </p:nvSpPr>
            <p:spPr bwMode="auto">
              <a:xfrm>
                <a:off x="1843" y="2972"/>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06" name="Oval 1808">
                <a:extLst>
                  <a:ext uri="{FF2B5EF4-FFF2-40B4-BE49-F238E27FC236}">
                    <a16:creationId xmlns:a16="http://schemas.microsoft.com/office/drawing/2014/main" id="{96517904-53C4-BAA6-9539-6CB23D50262B}"/>
                  </a:ext>
                </a:extLst>
              </p:cNvPr>
              <p:cNvSpPr>
                <a:spLocks noChangeArrowheads="1"/>
              </p:cNvSpPr>
              <p:nvPr/>
            </p:nvSpPr>
            <p:spPr bwMode="auto">
              <a:xfrm>
                <a:off x="1843" y="3090"/>
                <a:ext cx="72" cy="75"/>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07" name="Oval 1809">
                <a:extLst>
                  <a:ext uri="{FF2B5EF4-FFF2-40B4-BE49-F238E27FC236}">
                    <a16:creationId xmlns:a16="http://schemas.microsoft.com/office/drawing/2014/main" id="{7597D0EB-64A2-24A9-9A65-583AF5C61196}"/>
                  </a:ext>
                </a:extLst>
              </p:cNvPr>
              <p:cNvSpPr>
                <a:spLocks noChangeArrowheads="1"/>
              </p:cNvSpPr>
              <p:nvPr/>
            </p:nvSpPr>
            <p:spPr bwMode="auto">
              <a:xfrm>
                <a:off x="1843" y="3209"/>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08" name="Oval 1810">
                <a:extLst>
                  <a:ext uri="{FF2B5EF4-FFF2-40B4-BE49-F238E27FC236}">
                    <a16:creationId xmlns:a16="http://schemas.microsoft.com/office/drawing/2014/main" id="{40691A3C-ECC7-3191-87CC-9A8FA8ED3FC3}"/>
                  </a:ext>
                </a:extLst>
              </p:cNvPr>
              <p:cNvSpPr>
                <a:spLocks noChangeArrowheads="1"/>
              </p:cNvSpPr>
              <p:nvPr/>
            </p:nvSpPr>
            <p:spPr bwMode="auto">
              <a:xfrm>
                <a:off x="1959" y="1803"/>
                <a:ext cx="73"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09" name="Oval 1811">
                <a:extLst>
                  <a:ext uri="{FF2B5EF4-FFF2-40B4-BE49-F238E27FC236}">
                    <a16:creationId xmlns:a16="http://schemas.microsoft.com/office/drawing/2014/main" id="{9199D5BD-606B-14C0-6C4E-A20909D94ECD}"/>
                  </a:ext>
                </a:extLst>
              </p:cNvPr>
              <p:cNvSpPr>
                <a:spLocks noChangeArrowheads="1"/>
              </p:cNvSpPr>
              <p:nvPr/>
            </p:nvSpPr>
            <p:spPr bwMode="auto">
              <a:xfrm>
                <a:off x="1959" y="2155"/>
                <a:ext cx="73"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10" name="Oval 1812">
                <a:extLst>
                  <a:ext uri="{FF2B5EF4-FFF2-40B4-BE49-F238E27FC236}">
                    <a16:creationId xmlns:a16="http://schemas.microsoft.com/office/drawing/2014/main" id="{4FF54252-36EF-F711-3795-BCD428486876}"/>
                  </a:ext>
                </a:extLst>
              </p:cNvPr>
              <p:cNvSpPr>
                <a:spLocks noChangeArrowheads="1"/>
              </p:cNvSpPr>
              <p:nvPr/>
            </p:nvSpPr>
            <p:spPr bwMode="auto">
              <a:xfrm>
                <a:off x="1959" y="2271"/>
                <a:ext cx="73"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11" name="Oval 1813">
                <a:extLst>
                  <a:ext uri="{FF2B5EF4-FFF2-40B4-BE49-F238E27FC236}">
                    <a16:creationId xmlns:a16="http://schemas.microsoft.com/office/drawing/2014/main" id="{264AA6A3-A3A7-9A78-BCB3-17845B66CDCB}"/>
                  </a:ext>
                </a:extLst>
              </p:cNvPr>
              <p:cNvSpPr>
                <a:spLocks noChangeArrowheads="1"/>
              </p:cNvSpPr>
              <p:nvPr/>
            </p:nvSpPr>
            <p:spPr bwMode="auto">
              <a:xfrm>
                <a:off x="1959" y="2508"/>
                <a:ext cx="73"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12" name="Oval 1814">
                <a:extLst>
                  <a:ext uri="{FF2B5EF4-FFF2-40B4-BE49-F238E27FC236}">
                    <a16:creationId xmlns:a16="http://schemas.microsoft.com/office/drawing/2014/main" id="{56E1AFD7-6100-47A5-F659-7980941FAFB8}"/>
                  </a:ext>
                </a:extLst>
              </p:cNvPr>
              <p:cNvSpPr>
                <a:spLocks noChangeArrowheads="1"/>
              </p:cNvSpPr>
              <p:nvPr/>
            </p:nvSpPr>
            <p:spPr bwMode="auto">
              <a:xfrm>
                <a:off x="1959" y="2624"/>
                <a:ext cx="73"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13" name="Oval 1815">
                <a:extLst>
                  <a:ext uri="{FF2B5EF4-FFF2-40B4-BE49-F238E27FC236}">
                    <a16:creationId xmlns:a16="http://schemas.microsoft.com/office/drawing/2014/main" id="{9C4D7441-1E4E-54CA-1CBB-D05913E7AC4F}"/>
                  </a:ext>
                </a:extLst>
              </p:cNvPr>
              <p:cNvSpPr>
                <a:spLocks noChangeArrowheads="1"/>
              </p:cNvSpPr>
              <p:nvPr/>
            </p:nvSpPr>
            <p:spPr bwMode="auto">
              <a:xfrm>
                <a:off x="1959" y="2742"/>
                <a:ext cx="73"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14" name="Oval 1816">
                <a:extLst>
                  <a:ext uri="{FF2B5EF4-FFF2-40B4-BE49-F238E27FC236}">
                    <a16:creationId xmlns:a16="http://schemas.microsoft.com/office/drawing/2014/main" id="{A8686E70-C342-6575-2218-28B8616DD375}"/>
                  </a:ext>
                </a:extLst>
              </p:cNvPr>
              <p:cNvSpPr>
                <a:spLocks noChangeArrowheads="1"/>
              </p:cNvSpPr>
              <p:nvPr/>
            </p:nvSpPr>
            <p:spPr bwMode="auto">
              <a:xfrm>
                <a:off x="1959" y="2858"/>
                <a:ext cx="73"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15" name="Oval 1817">
                <a:extLst>
                  <a:ext uri="{FF2B5EF4-FFF2-40B4-BE49-F238E27FC236}">
                    <a16:creationId xmlns:a16="http://schemas.microsoft.com/office/drawing/2014/main" id="{7463FEF2-0365-1260-C62A-67DF9F48A0AE}"/>
                  </a:ext>
                </a:extLst>
              </p:cNvPr>
              <p:cNvSpPr>
                <a:spLocks noChangeArrowheads="1"/>
              </p:cNvSpPr>
              <p:nvPr/>
            </p:nvSpPr>
            <p:spPr bwMode="auto">
              <a:xfrm>
                <a:off x="1959" y="2976"/>
                <a:ext cx="73"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16" name="Oval 1818">
                <a:extLst>
                  <a:ext uri="{FF2B5EF4-FFF2-40B4-BE49-F238E27FC236}">
                    <a16:creationId xmlns:a16="http://schemas.microsoft.com/office/drawing/2014/main" id="{11A94405-2DC4-3700-F658-811BE20E1AC4}"/>
                  </a:ext>
                </a:extLst>
              </p:cNvPr>
              <p:cNvSpPr>
                <a:spLocks noChangeArrowheads="1"/>
              </p:cNvSpPr>
              <p:nvPr/>
            </p:nvSpPr>
            <p:spPr bwMode="auto">
              <a:xfrm>
                <a:off x="1959" y="3094"/>
                <a:ext cx="73" cy="75"/>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17" name="Oval 1819">
                <a:extLst>
                  <a:ext uri="{FF2B5EF4-FFF2-40B4-BE49-F238E27FC236}">
                    <a16:creationId xmlns:a16="http://schemas.microsoft.com/office/drawing/2014/main" id="{468579C8-4009-FC9A-DEE5-8D700374778F}"/>
                  </a:ext>
                </a:extLst>
              </p:cNvPr>
              <p:cNvSpPr>
                <a:spLocks noChangeArrowheads="1"/>
              </p:cNvSpPr>
              <p:nvPr/>
            </p:nvSpPr>
            <p:spPr bwMode="auto">
              <a:xfrm>
                <a:off x="1959" y="3211"/>
                <a:ext cx="73"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18" name="Oval 1820">
                <a:extLst>
                  <a:ext uri="{FF2B5EF4-FFF2-40B4-BE49-F238E27FC236}">
                    <a16:creationId xmlns:a16="http://schemas.microsoft.com/office/drawing/2014/main" id="{DC0B3CF5-A646-86C8-B411-7427C13D04D2}"/>
                  </a:ext>
                </a:extLst>
              </p:cNvPr>
              <p:cNvSpPr>
                <a:spLocks noChangeArrowheads="1"/>
              </p:cNvSpPr>
              <p:nvPr/>
            </p:nvSpPr>
            <p:spPr bwMode="auto">
              <a:xfrm>
                <a:off x="1959" y="3329"/>
                <a:ext cx="73"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19" name="Oval 1821">
                <a:extLst>
                  <a:ext uri="{FF2B5EF4-FFF2-40B4-BE49-F238E27FC236}">
                    <a16:creationId xmlns:a16="http://schemas.microsoft.com/office/drawing/2014/main" id="{D9A617A0-2499-9759-5950-A8A7A466D6D5}"/>
                  </a:ext>
                </a:extLst>
              </p:cNvPr>
              <p:cNvSpPr>
                <a:spLocks noChangeArrowheads="1"/>
              </p:cNvSpPr>
              <p:nvPr/>
            </p:nvSpPr>
            <p:spPr bwMode="auto">
              <a:xfrm>
                <a:off x="2076" y="2153"/>
                <a:ext cx="70"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20" name="Oval 1822">
                <a:extLst>
                  <a:ext uri="{FF2B5EF4-FFF2-40B4-BE49-F238E27FC236}">
                    <a16:creationId xmlns:a16="http://schemas.microsoft.com/office/drawing/2014/main" id="{196CBC4B-4264-FF3E-CBF2-89BF3D8F7B86}"/>
                  </a:ext>
                </a:extLst>
              </p:cNvPr>
              <p:cNvSpPr>
                <a:spLocks noChangeArrowheads="1"/>
              </p:cNvSpPr>
              <p:nvPr/>
            </p:nvSpPr>
            <p:spPr bwMode="auto">
              <a:xfrm>
                <a:off x="2076" y="2269"/>
                <a:ext cx="70"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21" name="Oval 1823">
                <a:extLst>
                  <a:ext uri="{FF2B5EF4-FFF2-40B4-BE49-F238E27FC236}">
                    <a16:creationId xmlns:a16="http://schemas.microsoft.com/office/drawing/2014/main" id="{3E66892D-9ABA-CBBF-C1F5-3BA91B263DBA}"/>
                  </a:ext>
                </a:extLst>
              </p:cNvPr>
              <p:cNvSpPr>
                <a:spLocks noChangeArrowheads="1"/>
              </p:cNvSpPr>
              <p:nvPr/>
            </p:nvSpPr>
            <p:spPr bwMode="auto">
              <a:xfrm>
                <a:off x="2076" y="2740"/>
                <a:ext cx="70"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22" name="Oval 1824">
                <a:extLst>
                  <a:ext uri="{FF2B5EF4-FFF2-40B4-BE49-F238E27FC236}">
                    <a16:creationId xmlns:a16="http://schemas.microsoft.com/office/drawing/2014/main" id="{EAB7AF1B-74D3-1B15-9C83-1316E7F77368}"/>
                  </a:ext>
                </a:extLst>
              </p:cNvPr>
              <p:cNvSpPr>
                <a:spLocks noChangeArrowheads="1"/>
              </p:cNvSpPr>
              <p:nvPr/>
            </p:nvSpPr>
            <p:spPr bwMode="auto">
              <a:xfrm>
                <a:off x="2076" y="2856"/>
                <a:ext cx="70"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23" name="Oval 1825">
                <a:extLst>
                  <a:ext uri="{FF2B5EF4-FFF2-40B4-BE49-F238E27FC236}">
                    <a16:creationId xmlns:a16="http://schemas.microsoft.com/office/drawing/2014/main" id="{38D16EF2-5990-8497-376F-00EF737D9C07}"/>
                  </a:ext>
                </a:extLst>
              </p:cNvPr>
              <p:cNvSpPr>
                <a:spLocks noChangeArrowheads="1"/>
              </p:cNvSpPr>
              <p:nvPr/>
            </p:nvSpPr>
            <p:spPr bwMode="auto">
              <a:xfrm>
                <a:off x="2076" y="2974"/>
                <a:ext cx="70"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24" name="Oval 1826">
                <a:extLst>
                  <a:ext uri="{FF2B5EF4-FFF2-40B4-BE49-F238E27FC236}">
                    <a16:creationId xmlns:a16="http://schemas.microsoft.com/office/drawing/2014/main" id="{4BF75440-1C66-EC5B-0C53-68ECDD5D1052}"/>
                  </a:ext>
                </a:extLst>
              </p:cNvPr>
              <p:cNvSpPr>
                <a:spLocks noChangeArrowheads="1"/>
              </p:cNvSpPr>
              <p:nvPr/>
            </p:nvSpPr>
            <p:spPr bwMode="auto">
              <a:xfrm>
                <a:off x="2076" y="3092"/>
                <a:ext cx="70" cy="75"/>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25" name="Oval 1827">
                <a:extLst>
                  <a:ext uri="{FF2B5EF4-FFF2-40B4-BE49-F238E27FC236}">
                    <a16:creationId xmlns:a16="http://schemas.microsoft.com/office/drawing/2014/main" id="{CD8AB7AF-7FC6-6E28-25AF-510AF4BC2989}"/>
                  </a:ext>
                </a:extLst>
              </p:cNvPr>
              <p:cNvSpPr>
                <a:spLocks noChangeArrowheads="1"/>
              </p:cNvSpPr>
              <p:nvPr/>
            </p:nvSpPr>
            <p:spPr bwMode="auto">
              <a:xfrm>
                <a:off x="2076" y="3209"/>
                <a:ext cx="70"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26" name="Oval 1828">
                <a:extLst>
                  <a:ext uri="{FF2B5EF4-FFF2-40B4-BE49-F238E27FC236}">
                    <a16:creationId xmlns:a16="http://schemas.microsoft.com/office/drawing/2014/main" id="{2497375A-4136-7F0C-9BCE-FF9B97616400}"/>
                  </a:ext>
                </a:extLst>
              </p:cNvPr>
              <p:cNvSpPr>
                <a:spLocks noChangeArrowheads="1"/>
              </p:cNvSpPr>
              <p:nvPr/>
            </p:nvSpPr>
            <p:spPr bwMode="auto">
              <a:xfrm>
                <a:off x="2076" y="3327"/>
                <a:ext cx="70"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27" name="Oval 1829">
                <a:extLst>
                  <a:ext uri="{FF2B5EF4-FFF2-40B4-BE49-F238E27FC236}">
                    <a16:creationId xmlns:a16="http://schemas.microsoft.com/office/drawing/2014/main" id="{B73F91F2-07B1-7280-BA5C-4E16A678AC27}"/>
                  </a:ext>
                </a:extLst>
              </p:cNvPr>
              <p:cNvSpPr>
                <a:spLocks noChangeArrowheads="1"/>
              </p:cNvSpPr>
              <p:nvPr/>
            </p:nvSpPr>
            <p:spPr bwMode="auto">
              <a:xfrm>
                <a:off x="2076" y="3443"/>
                <a:ext cx="70"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28" name="Oval 1830">
                <a:extLst>
                  <a:ext uri="{FF2B5EF4-FFF2-40B4-BE49-F238E27FC236}">
                    <a16:creationId xmlns:a16="http://schemas.microsoft.com/office/drawing/2014/main" id="{DC30B7AE-1694-45C9-5090-8179EC088B87}"/>
                  </a:ext>
                </a:extLst>
              </p:cNvPr>
              <p:cNvSpPr>
                <a:spLocks noChangeArrowheads="1"/>
              </p:cNvSpPr>
              <p:nvPr/>
            </p:nvSpPr>
            <p:spPr bwMode="auto">
              <a:xfrm>
                <a:off x="2186" y="1919"/>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29" name="Oval 1831">
                <a:extLst>
                  <a:ext uri="{FF2B5EF4-FFF2-40B4-BE49-F238E27FC236}">
                    <a16:creationId xmlns:a16="http://schemas.microsoft.com/office/drawing/2014/main" id="{741A8196-127F-6FF4-23EC-FB36BF8B6646}"/>
                  </a:ext>
                </a:extLst>
              </p:cNvPr>
              <p:cNvSpPr>
                <a:spLocks noChangeArrowheads="1"/>
              </p:cNvSpPr>
              <p:nvPr/>
            </p:nvSpPr>
            <p:spPr bwMode="auto">
              <a:xfrm>
                <a:off x="2186" y="2271"/>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30" name="Oval 1832">
                <a:extLst>
                  <a:ext uri="{FF2B5EF4-FFF2-40B4-BE49-F238E27FC236}">
                    <a16:creationId xmlns:a16="http://schemas.microsoft.com/office/drawing/2014/main" id="{56FFAF80-A59F-D93F-3525-6093E37AE9EB}"/>
                  </a:ext>
                </a:extLst>
              </p:cNvPr>
              <p:cNvSpPr>
                <a:spLocks noChangeArrowheads="1"/>
              </p:cNvSpPr>
              <p:nvPr/>
            </p:nvSpPr>
            <p:spPr bwMode="auto">
              <a:xfrm>
                <a:off x="2186" y="2858"/>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31" name="Oval 1833">
                <a:extLst>
                  <a:ext uri="{FF2B5EF4-FFF2-40B4-BE49-F238E27FC236}">
                    <a16:creationId xmlns:a16="http://schemas.microsoft.com/office/drawing/2014/main" id="{291CFDCC-FF0D-5E77-64CC-F86181F64E4F}"/>
                  </a:ext>
                </a:extLst>
              </p:cNvPr>
              <p:cNvSpPr>
                <a:spLocks noChangeArrowheads="1"/>
              </p:cNvSpPr>
              <p:nvPr/>
            </p:nvSpPr>
            <p:spPr bwMode="auto">
              <a:xfrm>
                <a:off x="2186" y="2974"/>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32" name="Oval 1834">
                <a:extLst>
                  <a:ext uri="{FF2B5EF4-FFF2-40B4-BE49-F238E27FC236}">
                    <a16:creationId xmlns:a16="http://schemas.microsoft.com/office/drawing/2014/main" id="{99AE8A80-D079-8480-C926-E88C5CA39534}"/>
                  </a:ext>
                </a:extLst>
              </p:cNvPr>
              <p:cNvSpPr>
                <a:spLocks noChangeArrowheads="1"/>
              </p:cNvSpPr>
              <p:nvPr/>
            </p:nvSpPr>
            <p:spPr bwMode="auto">
              <a:xfrm>
                <a:off x="2186" y="3092"/>
                <a:ext cx="72" cy="75"/>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33" name="Oval 1835">
                <a:extLst>
                  <a:ext uri="{FF2B5EF4-FFF2-40B4-BE49-F238E27FC236}">
                    <a16:creationId xmlns:a16="http://schemas.microsoft.com/office/drawing/2014/main" id="{CFA227EA-1BE5-EB3D-EBCF-05A7DDAAA178}"/>
                  </a:ext>
                </a:extLst>
              </p:cNvPr>
              <p:cNvSpPr>
                <a:spLocks noChangeArrowheads="1"/>
              </p:cNvSpPr>
              <p:nvPr/>
            </p:nvSpPr>
            <p:spPr bwMode="auto">
              <a:xfrm>
                <a:off x="2186" y="3211"/>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34" name="Oval 1836">
                <a:extLst>
                  <a:ext uri="{FF2B5EF4-FFF2-40B4-BE49-F238E27FC236}">
                    <a16:creationId xmlns:a16="http://schemas.microsoft.com/office/drawing/2014/main" id="{E86CF510-C46F-39CE-D966-49516092FA4B}"/>
                  </a:ext>
                </a:extLst>
              </p:cNvPr>
              <p:cNvSpPr>
                <a:spLocks noChangeArrowheads="1"/>
              </p:cNvSpPr>
              <p:nvPr/>
            </p:nvSpPr>
            <p:spPr bwMode="auto">
              <a:xfrm>
                <a:off x="2186" y="3327"/>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35" name="Oval 1837">
                <a:extLst>
                  <a:ext uri="{FF2B5EF4-FFF2-40B4-BE49-F238E27FC236}">
                    <a16:creationId xmlns:a16="http://schemas.microsoft.com/office/drawing/2014/main" id="{8F85F170-1D06-1177-07D0-F6787675A5FE}"/>
                  </a:ext>
                </a:extLst>
              </p:cNvPr>
              <p:cNvSpPr>
                <a:spLocks noChangeArrowheads="1"/>
              </p:cNvSpPr>
              <p:nvPr/>
            </p:nvSpPr>
            <p:spPr bwMode="auto">
              <a:xfrm>
                <a:off x="2186" y="3445"/>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36" name="Oval 1838">
                <a:extLst>
                  <a:ext uri="{FF2B5EF4-FFF2-40B4-BE49-F238E27FC236}">
                    <a16:creationId xmlns:a16="http://schemas.microsoft.com/office/drawing/2014/main" id="{28AA58BC-B72C-C776-8A44-CA310C8FAE62}"/>
                  </a:ext>
                </a:extLst>
              </p:cNvPr>
              <p:cNvSpPr>
                <a:spLocks noChangeArrowheads="1"/>
              </p:cNvSpPr>
              <p:nvPr/>
            </p:nvSpPr>
            <p:spPr bwMode="auto">
              <a:xfrm>
                <a:off x="2186" y="3561"/>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37" name="Oval 1839">
                <a:extLst>
                  <a:ext uri="{FF2B5EF4-FFF2-40B4-BE49-F238E27FC236}">
                    <a16:creationId xmlns:a16="http://schemas.microsoft.com/office/drawing/2014/main" id="{793896F2-6C33-DFA3-08BE-49EBF9957B5F}"/>
                  </a:ext>
                </a:extLst>
              </p:cNvPr>
              <p:cNvSpPr>
                <a:spLocks noChangeArrowheads="1"/>
              </p:cNvSpPr>
              <p:nvPr/>
            </p:nvSpPr>
            <p:spPr bwMode="auto">
              <a:xfrm>
                <a:off x="2296" y="2858"/>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38" name="Oval 1840">
                <a:extLst>
                  <a:ext uri="{FF2B5EF4-FFF2-40B4-BE49-F238E27FC236}">
                    <a16:creationId xmlns:a16="http://schemas.microsoft.com/office/drawing/2014/main" id="{2F4F25F9-E407-6B86-F1CF-68046E0AC33F}"/>
                  </a:ext>
                </a:extLst>
              </p:cNvPr>
              <p:cNvSpPr>
                <a:spLocks noChangeArrowheads="1"/>
              </p:cNvSpPr>
              <p:nvPr/>
            </p:nvSpPr>
            <p:spPr bwMode="auto">
              <a:xfrm>
                <a:off x="2296" y="2974"/>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39" name="Oval 1841">
                <a:extLst>
                  <a:ext uri="{FF2B5EF4-FFF2-40B4-BE49-F238E27FC236}">
                    <a16:creationId xmlns:a16="http://schemas.microsoft.com/office/drawing/2014/main" id="{6A93D913-3135-9EDD-70BD-65C62608F3A1}"/>
                  </a:ext>
                </a:extLst>
              </p:cNvPr>
              <p:cNvSpPr>
                <a:spLocks noChangeArrowheads="1"/>
              </p:cNvSpPr>
              <p:nvPr/>
            </p:nvSpPr>
            <p:spPr bwMode="auto">
              <a:xfrm>
                <a:off x="2296" y="3092"/>
                <a:ext cx="72" cy="75"/>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40" name="Oval 1842">
                <a:extLst>
                  <a:ext uri="{FF2B5EF4-FFF2-40B4-BE49-F238E27FC236}">
                    <a16:creationId xmlns:a16="http://schemas.microsoft.com/office/drawing/2014/main" id="{48F2B90F-7450-B06D-934F-451F9320A6D1}"/>
                  </a:ext>
                </a:extLst>
              </p:cNvPr>
              <p:cNvSpPr>
                <a:spLocks noChangeArrowheads="1"/>
              </p:cNvSpPr>
              <p:nvPr/>
            </p:nvSpPr>
            <p:spPr bwMode="auto">
              <a:xfrm>
                <a:off x="2296" y="3211"/>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41" name="Oval 1843">
                <a:extLst>
                  <a:ext uri="{FF2B5EF4-FFF2-40B4-BE49-F238E27FC236}">
                    <a16:creationId xmlns:a16="http://schemas.microsoft.com/office/drawing/2014/main" id="{FFAFC763-4FF7-BB33-73AE-58D1E2F1B762}"/>
                  </a:ext>
                </a:extLst>
              </p:cNvPr>
              <p:cNvSpPr>
                <a:spLocks noChangeArrowheads="1"/>
              </p:cNvSpPr>
              <p:nvPr/>
            </p:nvSpPr>
            <p:spPr bwMode="auto">
              <a:xfrm>
                <a:off x="2296" y="3327"/>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42" name="Oval 1844">
                <a:extLst>
                  <a:ext uri="{FF2B5EF4-FFF2-40B4-BE49-F238E27FC236}">
                    <a16:creationId xmlns:a16="http://schemas.microsoft.com/office/drawing/2014/main" id="{4C04B978-F94B-39EA-F61B-B646F2C11FE8}"/>
                  </a:ext>
                </a:extLst>
              </p:cNvPr>
              <p:cNvSpPr>
                <a:spLocks noChangeArrowheads="1"/>
              </p:cNvSpPr>
              <p:nvPr/>
            </p:nvSpPr>
            <p:spPr bwMode="auto">
              <a:xfrm>
                <a:off x="2296" y="3445"/>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43" name="Oval 1845">
                <a:extLst>
                  <a:ext uri="{FF2B5EF4-FFF2-40B4-BE49-F238E27FC236}">
                    <a16:creationId xmlns:a16="http://schemas.microsoft.com/office/drawing/2014/main" id="{5B1929CB-E45C-13F0-3F06-9648FC3E4240}"/>
                  </a:ext>
                </a:extLst>
              </p:cNvPr>
              <p:cNvSpPr>
                <a:spLocks noChangeArrowheads="1"/>
              </p:cNvSpPr>
              <p:nvPr/>
            </p:nvSpPr>
            <p:spPr bwMode="auto">
              <a:xfrm>
                <a:off x="2296" y="3561"/>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44" name="Oval 1846">
                <a:extLst>
                  <a:ext uri="{FF2B5EF4-FFF2-40B4-BE49-F238E27FC236}">
                    <a16:creationId xmlns:a16="http://schemas.microsoft.com/office/drawing/2014/main" id="{78500A36-786E-F60A-090D-E93A9996C97F}"/>
                  </a:ext>
                </a:extLst>
              </p:cNvPr>
              <p:cNvSpPr>
                <a:spLocks noChangeArrowheads="1"/>
              </p:cNvSpPr>
              <p:nvPr/>
            </p:nvSpPr>
            <p:spPr bwMode="auto">
              <a:xfrm>
                <a:off x="2410" y="1919"/>
                <a:ext cx="70"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45" name="Oval 1847">
                <a:extLst>
                  <a:ext uri="{FF2B5EF4-FFF2-40B4-BE49-F238E27FC236}">
                    <a16:creationId xmlns:a16="http://schemas.microsoft.com/office/drawing/2014/main" id="{043F344A-CB25-41E9-7FB1-C80C8BFF8D11}"/>
                  </a:ext>
                </a:extLst>
              </p:cNvPr>
              <p:cNvSpPr>
                <a:spLocks noChangeArrowheads="1"/>
              </p:cNvSpPr>
              <p:nvPr/>
            </p:nvSpPr>
            <p:spPr bwMode="auto">
              <a:xfrm>
                <a:off x="2410" y="3092"/>
                <a:ext cx="70" cy="75"/>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46" name="Oval 1848">
                <a:extLst>
                  <a:ext uri="{FF2B5EF4-FFF2-40B4-BE49-F238E27FC236}">
                    <a16:creationId xmlns:a16="http://schemas.microsoft.com/office/drawing/2014/main" id="{54165023-DD27-4583-2F19-54B8B56639DF}"/>
                  </a:ext>
                </a:extLst>
              </p:cNvPr>
              <p:cNvSpPr>
                <a:spLocks noChangeArrowheads="1"/>
              </p:cNvSpPr>
              <p:nvPr/>
            </p:nvSpPr>
            <p:spPr bwMode="auto">
              <a:xfrm>
                <a:off x="2410" y="3211"/>
                <a:ext cx="70"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47" name="Oval 1849">
                <a:extLst>
                  <a:ext uri="{FF2B5EF4-FFF2-40B4-BE49-F238E27FC236}">
                    <a16:creationId xmlns:a16="http://schemas.microsoft.com/office/drawing/2014/main" id="{FBB0CCE2-97A2-3AD1-0764-CEE8B24CF324}"/>
                  </a:ext>
                </a:extLst>
              </p:cNvPr>
              <p:cNvSpPr>
                <a:spLocks noChangeArrowheads="1"/>
              </p:cNvSpPr>
              <p:nvPr/>
            </p:nvSpPr>
            <p:spPr bwMode="auto">
              <a:xfrm>
                <a:off x="2410" y="3327"/>
                <a:ext cx="70"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48" name="Oval 1850">
                <a:extLst>
                  <a:ext uri="{FF2B5EF4-FFF2-40B4-BE49-F238E27FC236}">
                    <a16:creationId xmlns:a16="http://schemas.microsoft.com/office/drawing/2014/main" id="{AB4D59A0-DEEF-6928-9398-524D6644CBC6}"/>
                  </a:ext>
                </a:extLst>
              </p:cNvPr>
              <p:cNvSpPr>
                <a:spLocks noChangeArrowheads="1"/>
              </p:cNvSpPr>
              <p:nvPr/>
            </p:nvSpPr>
            <p:spPr bwMode="auto">
              <a:xfrm>
                <a:off x="2410" y="3445"/>
                <a:ext cx="70"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49" name="Oval 1851">
                <a:extLst>
                  <a:ext uri="{FF2B5EF4-FFF2-40B4-BE49-F238E27FC236}">
                    <a16:creationId xmlns:a16="http://schemas.microsoft.com/office/drawing/2014/main" id="{2192B9B5-833A-C946-1B6B-89EA01470165}"/>
                  </a:ext>
                </a:extLst>
              </p:cNvPr>
              <p:cNvSpPr>
                <a:spLocks noChangeArrowheads="1"/>
              </p:cNvSpPr>
              <p:nvPr/>
            </p:nvSpPr>
            <p:spPr bwMode="auto">
              <a:xfrm>
                <a:off x="2410" y="3561"/>
                <a:ext cx="70"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50" name="Oval 1852">
                <a:extLst>
                  <a:ext uri="{FF2B5EF4-FFF2-40B4-BE49-F238E27FC236}">
                    <a16:creationId xmlns:a16="http://schemas.microsoft.com/office/drawing/2014/main" id="{418F3415-BC35-B0FA-09D9-83C9C585547E}"/>
                  </a:ext>
                </a:extLst>
              </p:cNvPr>
              <p:cNvSpPr>
                <a:spLocks noChangeArrowheads="1"/>
              </p:cNvSpPr>
              <p:nvPr/>
            </p:nvSpPr>
            <p:spPr bwMode="auto">
              <a:xfrm>
                <a:off x="2524" y="1919"/>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51" name="Oval 1853">
                <a:extLst>
                  <a:ext uri="{FF2B5EF4-FFF2-40B4-BE49-F238E27FC236}">
                    <a16:creationId xmlns:a16="http://schemas.microsoft.com/office/drawing/2014/main" id="{5D327FF8-A7AF-716F-E851-21D6BB5ED1F6}"/>
                  </a:ext>
                </a:extLst>
              </p:cNvPr>
              <p:cNvSpPr>
                <a:spLocks noChangeArrowheads="1"/>
              </p:cNvSpPr>
              <p:nvPr/>
            </p:nvSpPr>
            <p:spPr bwMode="auto">
              <a:xfrm>
                <a:off x="2524" y="2037"/>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52" name="Oval 1854">
                <a:extLst>
                  <a:ext uri="{FF2B5EF4-FFF2-40B4-BE49-F238E27FC236}">
                    <a16:creationId xmlns:a16="http://schemas.microsoft.com/office/drawing/2014/main" id="{C15A0F61-D463-4164-B828-39B9FD833B70}"/>
                  </a:ext>
                </a:extLst>
              </p:cNvPr>
              <p:cNvSpPr>
                <a:spLocks noChangeArrowheads="1"/>
              </p:cNvSpPr>
              <p:nvPr/>
            </p:nvSpPr>
            <p:spPr bwMode="auto">
              <a:xfrm>
                <a:off x="2524" y="3327"/>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53" name="Oval 1855">
                <a:extLst>
                  <a:ext uri="{FF2B5EF4-FFF2-40B4-BE49-F238E27FC236}">
                    <a16:creationId xmlns:a16="http://schemas.microsoft.com/office/drawing/2014/main" id="{B0FD0080-6FFF-4483-6862-81AD18C8504F}"/>
                  </a:ext>
                </a:extLst>
              </p:cNvPr>
              <p:cNvSpPr>
                <a:spLocks noChangeArrowheads="1"/>
              </p:cNvSpPr>
              <p:nvPr/>
            </p:nvSpPr>
            <p:spPr bwMode="auto">
              <a:xfrm>
                <a:off x="2524" y="3445"/>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54" name="Oval 1856">
                <a:extLst>
                  <a:ext uri="{FF2B5EF4-FFF2-40B4-BE49-F238E27FC236}">
                    <a16:creationId xmlns:a16="http://schemas.microsoft.com/office/drawing/2014/main" id="{DBB4D4F2-15BD-AF22-4A3F-5C49177B6DFC}"/>
                  </a:ext>
                </a:extLst>
              </p:cNvPr>
              <p:cNvSpPr>
                <a:spLocks noChangeArrowheads="1"/>
              </p:cNvSpPr>
              <p:nvPr/>
            </p:nvSpPr>
            <p:spPr bwMode="auto">
              <a:xfrm>
                <a:off x="2524" y="3561"/>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55" name="Oval 1857">
                <a:extLst>
                  <a:ext uri="{FF2B5EF4-FFF2-40B4-BE49-F238E27FC236}">
                    <a16:creationId xmlns:a16="http://schemas.microsoft.com/office/drawing/2014/main" id="{42E4AEE1-8A50-91D0-C06E-5C70646EE1DE}"/>
                  </a:ext>
                </a:extLst>
              </p:cNvPr>
              <p:cNvSpPr>
                <a:spLocks noChangeArrowheads="1"/>
              </p:cNvSpPr>
              <p:nvPr/>
            </p:nvSpPr>
            <p:spPr bwMode="auto">
              <a:xfrm>
                <a:off x="2634" y="1919"/>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56" name="Oval 1858">
                <a:extLst>
                  <a:ext uri="{FF2B5EF4-FFF2-40B4-BE49-F238E27FC236}">
                    <a16:creationId xmlns:a16="http://schemas.microsoft.com/office/drawing/2014/main" id="{C7793A16-B30E-6FE8-450F-527314FC6E34}"/>
                  </a:ext>
                </a:extLst>
              </p:cNvPr>
              <p:cNvSpPr>
                <a:spLocks noChangeArrowheads="1"/>
              </p:cNvSpPr>
              <p:nvPr/>
            </p:nvSpPr>
            <p:spPr bwMode="auto">
              <a:xfrm>
                <a:off x="2634" y="2037"/>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57" name="Oval 1859">
                <a:extLst>
                  <a:ext uri="{FF2B5EF4-FFF2-40B4-BE49-F238E27FC236}">
                    <a16:creationId xmlns:a16="http://schemas.microsoft.com/office/drawing/2014/main" id="{29937868-BC95-11D6-830F-48F60F3E287A}"/>
                  </a:ext>
                </a:extLst>
              </p:cNvPr>
              <p:cNvSpPr>
                <a:spLocks noChangeArrowheads="1"/>
              </p:cNvSpPr>
              <p:nvPr/>
            </p:nvSpPr>
            <p:spPr bwMode="auto">
              <a:xfrm>
                <a:off x="2634" y="2153"/>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58" name="Oval 1860">
                <a:extLst>
                  <a:ext uri="{FF2B5EF4-FFF2-40B4-BE49-F238E27FC236}">
                    <a16:creationId xmlns:a16="http://schemas.microsoft.com/office/drawing/2014/main" id="{85D61DA9-47CB-5A2D-CC0E-7D46DE6592AD}"/>
                  </a:ext>
                </a:extLst>
              </p:cNvPr>
              <p:cNvSpPr>
                <a:spLocks noChangeArrowheads="1"/>
              </p:cNvSpPr>
              <p:nvPr/>
            </p:nvSpPr>
            <p:spPr bwMode="auto">
              <a:xfrm>
                <a:off x="2634" y="3211"/>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59" name="Oval 1861">
                <a:extLst>
                  <a:ext uri="{FF2B5EF4-FFF2-40B4-BE49-F238E27FC236}">
                    <a16:creationId xmlns:a16="http://schemas.microsoft.com/office/drawing/2014/main" id="{352494C7-2FC1-8757-D392-6E271E39C3A0}"/>
                  </a:ext>
                </a:extLst>
              </p:cNvPr>
              <p:cNvSpPr>
                <a:spLocks noChangeArrowheads="1"/>
              </p:cNvSpPr>
              <p:nvPr/>
            </p:nvSpPr>
            <p:spPr bwMode="auto">
              <a:xfrm>
                <a:off x="2634" y="3327"/>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60" name="Oval 1862">
                <a:extLst>
                  <a:ext uri="{FF2B5EF4-FFF2-40B4-BE49-F238E27FC236}">
                    <a16:creationId xmlns:a16="http://schemas.microsoft.com/office/drawing/2014/main" id="{4CB78AF1-565D-99CE-A45A-18545DCCED18}"/>
                  </a:ext>
                </a:extLst>
              </p:cNvPr>
              <p:cNvSpPr>
                <a:spLocks noChangeArrowheads="1"/>
              </p:cNvSpPr>
              <p:nvPr/>
            </p:nvSpPr>
            <p:spPr bwMode="auto">
              <a:xfrm>
                <a:off x="2634" y="3445"/>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61" name="Oval 1863">
                <a:extLst>
                  <a:ext uri="{FF2B5EF4-FFF2-40B4-BE49-F238E27FC236}">
                    <a16:creationId xmlns:a16="http://schemas.microsoft.com/office/drawing/2014/main" id="{77D64036-C5E1-22DE-987D-402302E0872F}"/>
                  </a:ext>
                </a:extLst>
              </p:cNvPr>
              <p:cNvSpPr>
                <a:spLocks noChangeArrowheads="1"/>
              </p:cNvSpPr>
              <p:nvPr/>
            </p:nvSpPr>
            <p:spPr bwMode="auto">
              <a:xfrm>
                <a:off x="2634" y="3561"/>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62" name="Oval 1864">
                <a:extLst>
                  <a:ext uri="{FF2B5EF4-FFF2-40B4-BE49-F238E27FC236}">
                    <a16:creationId xmlns:a16="http://schemas.microsoft.com/office/drawing/2014/main" id="{1D4CF1FA-4D52-F739-409E-C1D678ABA98F}"/>
                  </a:ext>
                </a:extLst>
              </p:cNvPr>
              <p:cNvSpPr>
                <a:spLocks noChangeArrowheads="1"/>
              </p:cNvSpPr>
              <p:nvPr/>
            </p:nvSpPr>
            <p:spPr bwMode="auto">
              <a:xfrm>
                <a:off x="2748" y="2037"/>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63" name="Oval 1865">
                <a:extLst>
                  <a:ext uri="{FF2B5EF4-FFF2-40B4-BE49-F238E27FC236}">
                    <a16:creationId xmlns:a16="http://schemas.microsoft.com/office/drawing/2014/main" id="{73BB537C-A3C0-2E17-9BAA-CBADFEDCE1E8}"/>
                  </a:ext>
                </a:extLst>
              </p:cNvPr>
              <p:cNvSpPr>
                <a:spLocks noChangeArrowheads="1"/>
              </p:cNvSpPr>
              <p:nvPr/>
            </p:nvSpPr>
            <p:spPr bwMode="auto">
              <a:xfrm>
                <a:off x="2748" y="3211"/>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64" name="Oval 1866">
                <a:extLst>
                  <a:ext uri="{FF2B5EF4-FFF2-40B4-BE49-F238E27FC236}">
                    <a16:creationId xmlns:a16="http://schemas.microsoft.com/office/drawing/2014/main" id="{5CAD87C5-8A05-6B89-CD56-2826FF099E04}"/>
                  </a:ext>
                </a:extLst>
              </p:cNvPr>
              <p:cNvSpPr>
                <a:spLocks noChangeArrowheads="1"/>
              </p:cNvSpPr>
              <p:nvPr/>
            </p:nvSpPr>
            <p:spPr bwMode="auto">
              <a:xfrm>
                <a:off x="2748" y="3445"/>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65" name="Oval 1867">
                <a:extLst>
                  <a:ext uri="{FF2B5EF4-FFF2-40B4-BE49-F238E27FC236}">
                    <a16:creationId xmlns:a16="http://schemas.microsoft.com/office/drawing/2014/main" id="{A9E98A34-4F26-7CC5-652D-0E8B825D1958}"/>
                  </a:ext>
                </a:extLst>
              </p:cNvPr>
              <p:cNvSpPr>
                <a:spLocks noChangeArrowheads="1"/>
              </p:cNvSpPr>
              <p:nvPr/>
            </p:nvSpPr>
            <p:spPr bwMode="auto">
              <a:xfrm>
                <a:off x="2748" y="3561"/>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66" name="Oval 1868">
                <a:extLst>
                  <a:ext uri="{FF2B5EF4-FFF2-40B4-BE49-F238E27FC236}">
                    <a16:creationId xmlns:a16="http://schemas.microsoft.com/office/drawing/2014/main" id="{3356ECE4-F0BA-CAEE-CEFD-969DB22C56C1}"/>
                  </a:ext>
                </a:extLst>
              </p:cNvPr>
              <p:cNvSpPr>
                <a:spLocks noChangeArrowheads="1"/>
              </p:cNvSpPr>
              <p:nvPr/>
            </p:nvSpPr>
            <p:spPr bwMode="auto">
              <a:xfrm>
                <a:off x="2863" y="1921"/>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67" name="Oval 1869">
                <a:extLst>
                  <a:ext uri="{FF2B5EF4-FFF2-40B4-BE49-F238E27FC236}">
                    <a16:creationId xmlns:a16="http://schemas.microsoft.com/office/drawing/2014/main" id="{0C5C7BC5-6B23-AA01-C132-ABAB1EB511EA}"/>
                  </a:ext>
                </a:extLst>
              </p:cNvPr>
              <p:cNvSpPr>
                <a:spLocks noChangeArrowheads="1"/>
              </p:cNvSpPr>
              <p:nvPr/>
            </p:nvSpPr>
            <p:spPr bwMode="auto">
              <a:xfrm>
                <a:off x="2863" y="2037"/>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68" name="Oval 1870">
                <a:extLst>
                  <a:ext uri="{FF2B5EF4-FFF2-40B4-BE49-F238E27FC236}">
                    <a16:creationId xmlns:a16="http://schemas.microsoft.com/office/drawing/2014/main" id="{350FE3CC-A8DE-53E2-CEA4-DA41A40D610F}"/>
                  </a:ext>
                </a:extLst>
              </p:cNvPr>
              <p:cNvSpPr>
                <a:spLocks noChangeArrowheads="1"/>
              </p:cNvSpPr>
              <p:nvPr/>
            </p:nvSpPr>
            <p:spPr bwMode="auto">
              <a:xfrm>
                <a:off x="2863" y="2155"/>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69" name="Oval 1871">
                <a:extLst>
                  <a:ext uri="{FF2B5EF4-FFF2-40B4-BE49-F238E27FC236}">
                    <a16:creationId xmlns:a16="http://schemas.microsoft.com/office/drawing/2014/main" id="{41DC28FB-903E-F768-360E-13CE5CB31F1D}"/>
                  </a:ext>
                </a:extLst>
              </p:cNvPr>
              <p:cNvSpPr>
                <a:spLocks noChangeArrowheads="1"/>
              </p:cNvSpPr>
              <p:nvPr/>
            </p:nvSpPr>
            <p:spPr bwMode="auto">
              <a:xfrm>
                <a:off x="2863" y="3447"/>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70" name="Oval 1872">
                <a:extLst>
                  <a:ext uri="{FF2B5EF4-FFF2-40B4-BE49-F238E27FC236}">
                    <a16:creationId xmlns:a16="http://schemas.microsoft.com/office/drawing/2014/main" id="{3E6BEC74-67E6-6382-7B7D-06CC4D5D8DFA}"/>
                  </a:ext>
                </a:extLst>
              </p:cNvPr>
              <p:cNvSpPr>
                <a:spLocks noChangeArrowheads="1"/>
              </p:cNvSpPr>
              <p:nvPr/>
            </p:nvSpPr>
            <p:spPr bwMode="auto">
              <a:xfrm>
                <a:off x="2863" y="3563"/>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71" name="Oval 1873">
                <a:extLst>
                  <a:ext uri="{FF2B5EF4-FFF2-40B4-BE49-F238E27FC236}">
                    <a16:creationId xmlns:a16="http://schemas.microsoft.com/office/drawing/2014/main" id="{77CB5882-AEEF-27B7-9CB9-D0B68FCB290F}"/>
                  </a:ext>
                </a:extLst>
              </p:cNvPr>
              <p:cNvSpPr>
                <a:spLocks noChangeArrowheads="1"/>
              </p:cNvSpPr>
              <p:nvPr/>
            </p:nvSpPr>
            <p:spPr bwMode="auto">
              <a:xfrm>
                <a:off x="2863" y="3681"/>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72" name="Oval 1874">
                <a:extLst>
                  <a:ext uri="{FF2B5EF4-FFF2-40B4-BE49-F238E27FC236}">
                    <a16:creationId xmlns:a16="http://schemas.microsoft.com/office/drawing/2014/main" id="{E022CA43-DFD7-B350-92B6-AFBE306A1DD3}"/>
                  </a:ext>
                </a:extLst>
              </p:cNvPr>
              <p:cNvSpPr>
                <a:spLocks noChangeArrowheads="1"/>
              </p:cNvSpPr>
              <p:nvPr/>
            </p:nvSpPr>
            <p:spPr bwMode="auto">
              <a:xfrm>
                <a:off x="2975" y="1805"/>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73" name="Oval 1875">
                <a:extLst>
                  <a:ext uri="{FF2B5EF4-FFF2-40B4-BE49-F238E27FC236}">
                    <a16:creationId xmlns:a16="http://schemas.microsoft.com/office/drawing/2014/main" id="{C1F24977-619E-B4EB-8D51-A318DA0E4702}"/>
                  </a:ext>
                </a:extLst>
              </p:cNvPr>
              <p:cNvSpPr>
                <a:spLocks noChangeArrowheads="1"/>
              </p:cNvSpPr>
              <p:nvPr/>
            </p:nvSpPr>
            <p:spPr bwMode="auto">
              <a:xfrm>
                <a:off x="2975" y="1921"/>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74" name="Oval 1876">
                <a:extLst>
                  <a:ext uri="{FF2B5EF4-FFF2-40B4-BE49-F238E27FC236}">
                    <a16:creationId xmlns:a16="http://schemas.microsoft.com/office/drawing/2014/main" id="{FFA8F95D-7AAA-7925-AABB-8662A56BC0A7}"/>
                  </a:ext>
                </a:extLst>
              </p:cNvPr>
              <p:cNvSpPr>
                <a:spLocks noChangeArrowheads="1"/>
              </p:cNvSpPr>
              <p:nvPr/>
            </p:nvSpPr>
            <p:spPr bwMode="auto">
              <a:xfrm>
                <a:off x="2975" y="2039"/>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75" name="Oval 1877">
                <a:extLst>
                  <a:ext uri="{FF2B5EF4-FFF2-40B4-BE49-F238E27FC236}">
                    <a16:creationId xmlns:a16="http://schemas.microsoft.com/office/drawing/2014/main" id="{ACDEB834-236D-ECAC-F69A-98C0CD382FED}"/>
                  </a:ext>
                </a:extLst>
              </p:cNvPr>
              <p:cNvSpPr>
                <a:spLocks noChangeArrowheads="1"/>
              </p:cNvSpPr>
              <p:nvPr/>
            </p:nvSpPr>
            <p:spPr bwMode="auto">
              <a:xfrm>
                <a:off x="2975" y="2155"/>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76" name="Oval 1878">
                <a:extLst>
                  <a:ext uri="{FF2B5EF4-FFF2-40B4-BE49-F238E27FC236}">
                    <a16:creationId xmlns:a16="http://schemas.microsoft.com/office/drawing/2014/main" id="{17FE2077-56A3-654D-AC67-588C8B7D2104}"/>
                  </a:ext>
                </a:extLst>
              </p:cNvPr>
              <p:cNvSpPr>
                <a:spLocks noChangeArrowheads="1"/>
              </p:cNvSpPr>
              <p:nvPr/>
            </p:nvSpPr>
            <p:spPr bwMode="auto">
              <a:xfrm>
                <a:off x="2975" y="3447"/>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77" name="Oval 1879">
                <a:extLst>
                  <a:ext uri="{FF2B5EF4-FFF2-40B4-BE49-F238E27FC236}">
                    <a16:creationId xmlns:a16="http://schemas.microsoft.com/office/drawing/2014/main" id="{71C0522E-0920-B1DA-81DE-7B479A93D9BF}"/>
                  </a:ext>
                </a:extLst>
              </p:cNvPr>
              <p:cNvSpPr>
                <a:spLocks noChangeArrowheads="1"/>
              </p:cNvSpPr>
              <p:nvPr/>
            </p:nvSpPr>
            <p:spPr bwMode="auto">
              <a:xfrm>
                <a:off x="2975" y="3681"/>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78" name="Oval 1880">
                <a:extLst>
                  <a:ext uri="{FF2B5EF4-FFF2-40B4-BE49-F238E27FC236}">
                    <a16:creationId xmlns:a16="http://schemas.microsoft.com/office/drawing/2014/main" id="{2CD2BEC5-4157-ABEB-5ACE-2F58F9266043}"/>
                  </a:ext>
                </a:extLst>
              </p:cNvPr>
              <p:cNvSpPr>
                <a:spLocks noChangeArrowheads="1"/>
              </p:cNvSpPr>
              <p:nvPr/>
            </p:nvSpPr>
            <p:spPr bwMode="auto">
              <a:xfrm>
                <a:off x="2975" y="3799"/>
                <a:ext cx="72" cy="75"/>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79" name="Oval 1881">
                <a:extLst>
                  <a:ext uri="{FF2B5EF4-FFF2-40B4-BE49-F238E27FC236}">
                    <a16:creationId xmlns:a16="http://schemas.microsoft.com/office/drawing/2014/main" id="{0E0E5B98-478B-11A7-F308-EA0D4178F2D5}"/>
                  </a:ext>
                </a:extLst>
              </p:cNvPr>
              <p:cNvSpPr>
                <a:spLocks noChangeArrowheads="1"/>
              </p:cNvSpPr>
              <p:nvPr/>
            </p:nvSpPr>
            <p:spPr bwMode="auto">
              <a:xfrm>
                <a:off x="3087" y="1921"/>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80" name="Oval 1882">
                <a:extLst>
                  <a:ext uri="{FF2B5EF4-FFF2-40B4-BE49-F238E27FC236}">
                    <a16:creationId xmlns:a16="http://schemas.microsoft.com/office/drawing/2014/main" id="{610379A6-6702-AAE6-3CB9-EAA211046B25}"/>
                  </a:ext>
                </a:extLst>
              </p:cNvPr>
              <p:cNvSpPr>
                <a:spLocks noChangeArrowheads="1"/>
              </p:cNvSpPr>
              <p:nvPr/>
            </p:nvSpPr>
            <p:spPr bwMode="auto">
              <a:xfrm>
                <a:off x="3087" y="2039"/>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81" name="Oval 1883">
                <a:extLst>
                  <a:ext uri="{FF2B5EF4-FFF2-40B4-BE49-F238E27FC236}">
                    <a16:creationId xmlns:a16="http://schemas.microsoft.com/office/drawing/2014/main" id="{41599956-8B0C-3095-C933-62AAC3A88460}"/>
                  </a:ext>
                </a:extLst>
              </p:cNvPr>
              <p:cNvSpPr>
                <a:spLocks noChangeArrowheads="1"/>
              </p:cNvSpPr>
              <p:nvPr/>
            </p:nvSpPr>
            <p:spPr bwMode="auto">
              <a:xfrm>
                <a:off x="3087" y="2155"/>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82" name="Oval 1884">
                <a:extLst>
                  <a:ext uri="{FF2B5EF4-FFF2-40B4-BE49-F238E27FC236}">
                    <a16:creationId xmlns:a16="http://schemas.microsoft.com/office/drawing/2014/main" id="{D5E50187-48F7-DCA4-66E6-81376B3851DA}"/>
                  </a:ext>
                </a:extLst>
              </p:cNvPr>
              <p:cNvSpPr>
                <a:spLocks noChangeArrowheads="1"/>
              </p:cNvSpPr>
              <p:nvPr/>
            </p:nvSpPr>
            <p:spPr bwMode="auto">
              <a:xfrm>
                <a:off x="3087" y="3329"/>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83" name="Oval 1885">
                <a:extLst>
                  <a:ext uri="{FF2B5EF4-FFF2-40B4-BE49-F238E27FC236}">
                    <a16:creationId xmlns:a16="http://schemas.microsoft.com/office/drawing/2014/main" id="{40F5BB33-B035-BC24-F2C1-767108E48C5B}"/>
                  </a:ext>
                </a:extLst>
              </p:cNvPr>
              <p:cNvSpPr>
                <a:spLocks noChangeArrowheads="1"/>
              </p:cNvSpPr>
              <p:nvPr/>
            </p:nvSpPr>
            <p:spPr bwMode="auto">
              <a:xfrm>
                <a:off x="3087" y="3681"/>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84" name="Oval 1886">
                <a:extLst>
                  <a:ext uri="{FF2B5EF4-FFF2-40B4-BE49-F238E27FC236}">
                    <a16:creationId xmlns:a16="http://schemas.microsoft.com/office/drawing/2014/main" id="{6548ED16-E472-B8E0-2F33-45DE34FE7CF3}"/>
                  </a:ext>
                </a:extLst>
              </p:cNvPr>
              <p:cNvSpPr>
                <a:spLocks noChangeArrowheads="1"/>
              </p:cNvSpPr>
              <p:nvPr/>
            </p:nvSpPr>
            <p:spPr bwMode="auto">
              <a:xfrm>
                <a:off x="3087" y="3799"/>
                <a:ext cx="72" cy="75"/>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85" name="Oval 1887">
                <a:extLst>
                  <a:ext uri="{FF2B5EF4-FFF2-40B4-BE49-F238E27FC236}">
                    <a16:creationId xmlns:a16="http://schemas.microsoft.com/office/drawing/2014/main" id="{5F19F1BC-89E1-0DD5-9058-FE87967520FE}"/>
                  </a:ext>
                </a:extLst>
              </p:cNvPr>
              <p:cNvSpPr>
                <a:spLocks noChangeArrowheads="1"/>
              </p:cNvSpPr>
              <p:nvPr/>
            </p:nvSpPr>
            <p:spPr bwMode="auto">
              <a:xfrm>
                <a:off x="3201" y="1919"/>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86" name="Oval 1888">
                <a:extLst>
                  <a:ext uri="{FF2B5EF4-FFF2-40B4-BE49-F238E27FC236}">
                    <a16:creationId xmlns:a16="http://schemas.microsoft.com/office/drawing/2014/main" id="{8580D59C-8CA5-E63D-EE9C-7D061AC1A5E1}"/>
                  </a:ext>
                </a:extLst>
              </p:cNvPr>
              <p:cNvSpPr>
                <a:spLocks noChangeArrowheads="1"/>
              </p:cNvSpPr>
              <p:nvPr/>
            </p:nvSpPr>
            <p:spPr bwMode="auto">
              <a:xfrm>
                <a:off x="3201" y="2035"/>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87" name="Oval 1889">
                <a:extLst>
                  <a:ext uri="{FF2B5EF4-FFF2-40B4-BE49-F238E27FC236}">
                    <a16:creationId xmlns:a16="http://schemas.microsoft.com/office/drawing/2014/main" id="{C617B337-DC70-96A5-F6AE-1E4CDDC18311}"/>
                  </a:ext>
                </a:extLst>
              </p:cNvPr>
              <p:cNvSpPr>
                <a:spLocks noChangeArrowheads="1"/>
              </p:cNvSpPr>
              <p:nvPr/>
            </p:nvSpPr>
            <p:spPr bwMode="auto">
              <a:xfrm>
                <a:off x="3201" y="2153"/>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88" name="Oval 1890">
                <a:extLst>
                  <a:ext uri="{FF2B5EF4-FFF2-40B4-BE49-F238E27FC236}">
                    <a16:creationId xmlns:a16="http://schemas.microsoft.com/office/drawing/2014/main" id="{D3F44819-3491-2993-AD3A-FF674B0B44E7}"/>
                  </a:ext>
                </a:extLst>
              </p:cNvPr>
              <p:cNvSpPr>
                <a:spLocks noChangeArrowheads="1"/>
              </p:cNvSpPr>
              <p:nvPr/>
            </p:nvSpPr>
            <p:spPr bwMode="auto">
              <a:xfrm>
                <a:off x="3201" y="3327"/>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89" name="Oval 1891">
                <a:extLst>
                  <a:ext uri="{FF2B5EF4-FFF2-40B4-BE49-F238E27FC236}">
                    <a16:creationId xmlns:a16="http://schemas.microsoft.com/office/drawing/2014/main" id="{5BC0789A-525F-639B-B51C-51424462616F}"/>
                  </a:ext>
                </a:extLst>
              </p:cNvPr>
              <p:cNvSpPr>
                <a:spLocks noChangeArrowheads="1"/>
              </p:cNvSpPr>
              <p:nvPr/>
            </p:nvSpPr>
            <p:spPr bwMode="auto">
              <a:xfrm>
                <a:off x="3201" y="3443"/>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90" name="Oval 1892">
                <a:extLst>
                  <a:ext uri="{FF2B5EF4-FFF2-40B4-BE49-F238E27FC236}">
                    <a16:creationId xmlns:a16="http://schemas.microsoft.com/office/drawing/2014/main" id="{52DDD2AB-59C1-D40E-968A-266A7AE736DC}"/>
                  </a:ext>
                </a:extLst>
              </p:cNvPr>
              <p:cNvSpPr>
                <a:spLocks noChangeArrowheads="1"/>
              </p:cNvSpPr>
              <p:nvPr/>
            </p:nvSpPr>
            <p:spPr bwMode="auto">
              <a:xfrm>
                <a:off x="3317" y="1921"/>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91" name="Oval 1893">
                <a:extLst>
                  <a:ext uri="{FF2B5EF4-FFF2-40B4-BE49-F238E27FC236}">
                    <a16:creationId xmlns:a16="http://schemas.microsoft.com/office/drawing/2014/main" id="{24087D5F-D10F-7D2C-B384-9307905182C6}"/>
                  </a:ext>
                </a:extLst>
              </p:cNvPr>
              <p:cNvSpPr>
                <a:spLocks noChangeArrowheads="1"/>
              </p:cNvSpPr>
              <p:nvPr/>
            </p:nvSpPr>
            <p:spPr bwMode="auto">
              <a:xfrm>
                <a:off x="3317" y="2037"/>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92" name="Oval 1894">
                <a:extLst>
                  <a:ext uri="{FF2B5EF4-FFF2-40B4-BE49-F238E27FC236}">
                    <a16:creationId xmlns:a16="http://schemas.microsoft.com/office/drawing/2014/main" id="{CBA6D8AB-73EB-7D8B-DFCA-E548C88DA82F}"/>
                  </a:ext>
                </a:extLst>
              </p:cNvPr>
              <p:cNvSpPr>
                <a:spLocks noChangeArrowheads="1"/>
              </p:cNvSpPr>
              <p:nvPr/>
            </p:nvSpPr>
            <p:spPr bwMode="auto">
              <a:xfrm>
                <a:off x="3317" y="2976"/>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93" name="Oval 1895">
                <a:extLst>
                  <a:ext uri="{FF2B5EF4-FFF2-40B4-BE49-F238E27FC236}">
                    <a16:creationId xmlns:a16="http://schemas.microsoft.com/office/drawing/2014/main" id="{1F982CFC-AD5E-A7F9-E823-407DE3A10813}"/>
                  </a:ext>
                </a:extLst>
              </p:cNvPr>
              <p:cNvSpPr>
                <a:spLocks noChangeArrowheads="1"/>
              </p:cNvSpPr>
              <p:nvPr/>
            </p:nvSpPr>
            <p:spPr bwMode="auto">
              <a:xfrm>
                <a:off x="3317" y="3563"/>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94" name="Oval 1896">
                <a:extLst>
                  <a:ext uri="{FF2B5EF4-FFF2-40B4-BE49-F238E27FC236}">
                    <a16:creationId xmlns:a16="http://schemas.microsoft.com/office/drawing/2014/main" id="{E59E4C2A-872B-462F-E99C-72A4077AC0F7}"/>
                  </a:ext>
                </a:extLst>
              </p:cNvPr>
              <p:cNvSpPr>
                <a:spLocks noChangeArrowheads="1"/>
              </p:cNvSpPr>
              <p:nvPr/>
            </p:nvSpPr>
            <p:spPr bwMode="auto">
              <a:xfrm>
                <a:off x="3433" y="1803"/>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95" name="Oval 1897">
                <a:extLst>
                  <a:ext uri="{FF2B5EF4-FFF2-40B4-BE49-F238E27FC236}">
                    <a16:creationId xmlns:a16="http://schemas.microsoft.com/office/drawing/2014/main" id="{696E6709-B688-9DCC-A124-7DF31204329F}"/>
                  </a:ext>
                </a:extLst>
              </p:cNvPr>
              <p:cNvSpPr>
                <a:spLocks noChangeArrowheads="1"/>
              </p:cNvSpPr>
              <p:nvPr/>
            </p:nvSpPr>
            <p:spPr bwMode="auto">
              <a:xfrm>
                <a:off x="3433" y="1921"/>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96" name="Oval 1898">
                <a:extLst>
                  <a:ext uri="{FF2B5EF4-FFF2-40B4-BE49-F238E27FC236}">
                    <a16:creationId xmlns:a16="http://schemas.microsoft.com/office/drawing/2014/main" id="{34D392D2-52B1-0935-257A-5CA38261153D}"/>
                  </a:ext>
                </a:extLst>
              </p:cNvPr>
              <p:cNvSpPr>
                <a:spLocks noChangeArrowheads="1"/>
              </p:cNvSpPr>
              <p:nvPr/>
            </p:nvSpPr>
            <p:spPr bwMode="auto">
              <a:xfrm>
                <a:off x="3433" y="2037"/>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97" name="Oval 1899">
                <a:extLst>
                  <a:ext uri="{FF2B5EF4-FFF2-40B4-BE49-F238E27FC236}">
                    <a16:creationId xmlns:a16="http://schemas.microsoft.com/office/drawing/2014/main" id="{F9829E69-BE1E-9D31-69FA-B5B8AB14024C}"/>
                  </a:ext>
                </a:extLst>
              </p:cNvPr>
              <p:cNvSpPr>
                <a:spLocks noChangeArrowheads="1"/>
              </p:cNvSpPr>
              <p:nvPr/>
            </p:nvSpPr>
            <p:spPr bwMode="auto">
              <a:xfrm>
                <a:off x="3433" y="3563"/>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98" name="Oval 1900">
                <a:extLst>
                  <a:ext uri="{FF2B5EF4-FFF2-40B4-BE49-F238E27FC236}">
                    <a16:creationId xmlns:a16="http://schemas.microsoft.com/office/drawing/2014/main" id="{2C27442A-E9A2-7E67-50FE-BA922071B35B}"/>
                  </a:ext>
                </a:extLst>
              </p:cNvPr>
              <p:cNvSpPr>
                <a:spLocks noChangeArrowheads="1"/>
              </p:cNvSpPr>
              <p:nvPr/>
            </p:nvSpPr>
            <p:spPr bwMode="auto">
              <a:xfrm>
                <a:off x="3876" y="3211"/>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99" name="Oval 1901">
                <a:extLst>
                  <a:ext uri="{FF2B5EF4-FFF2-40B4-BE49-F238E27FC236}">
                    <a16:creationId xmlns:a16="http://schemas.microsoft.com/office/drawing/2014/main" id="{59E2DA05-EC3E-3303-D8D9-2F406A064FB1}"/>
                  </a:ext>
                </a:extLst>
              </p:cNvPr>
              <p:cNvSpPr>
                <a:spLocks noChangeArrowheads="1"/>
              </p:cNvSpPr>
              <p:nvPr/>
            </p:nvSpPr>
            <p:spPr bwMode="auto">
              <a:xfrm>
                <a:off x="3988" y="3211"/>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00" name="Oval 1902">
                <a:extLst>
                  <a:ext uri="{FF2B5EF4-FFF2-40B4-BE49-F238E27FC236}">
                    <a16:creationId xmlns:a16="http://schemas.microsoft.com/office/drawing/2014/main" id="{2E2298A2-B671-B796-451E-270B33BEE439}"/>
                  </a:ext>
                </a:extLst>
              </p:cNvPr>
              <p:cNvSpPr>
                <a:spLocks noChangeArrowheads="1"/>
              </p:cNvSpPr>
              <p:nvPr/>
            </p:nvSpPr>
            <p:spPr bwMode="auto">
              <a:xfrm>
                <a:off x="3876" y="3799"/>
                <a:ext cx="72" cy="75"/>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01" name="Oval 1903">
                <a:extLst>
                  <a:ext uri="{FF2B5EF4-FFF2-40B4-BE49-F238E27FC236}">
                    <a16:creationId xmlns:a16="http://schemas.microsoft.com/office/drawing/2014/main" id="{F5FECAEF-A909-CD62-CB1C-6E89B20C4B6A}"/>
                  </a:ext>
                </a:extLst>
              </p:cNvPr>
              <p:cNvSpPr>
                <a:spLocks noChangeArrowheads="1"/>
              </p:cNvSpPr>
              <p:nvPr/>
            </p:nvSpPr>
            <p:spPr bwMode="auto">
              <a:xfrm>
                <a:off x="3988" y="3799"/>
                <a:ext cx="72" cy="75"/>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02" name="Oval 1904">
                <a:extLst>
                  <a:ext uri="{FF2B5EF4-FFF2-40B4-BE49-F238E27FC236}">
                    <a16:creationId xmlns:a16="http://schemas.microsoft.com/office/drawing/2014/main" id="{C03C6844-739B-9A5E-AA8A-7D6C08CBC6F0}"/>
                  </a:ext>
                </a:extLst>
              </p:cNvPr>
              <p:cNvSpPr>
                <a:spLocks noChangeArrowheads="1"/>
              </p:cNvSpPr>
              <p:nvPr/>
            </p:nvSpPr>
            <p:spPr bwMode="auto">
              <a:xfrm>
                <a:off x="4098" y="4030"/>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03" name="Oval 1905">
                <a:extLst>
                  <a:ext uri="{FF2B5EF4-FFF2-40B4-BE49-F238E27FC236}">
                    <a16:creationId xmlns:a16="http://schemas.microsoft.com/office/drawing/2014/main" id="{C6D21DE3-7A67-F78D-D428-32267D3D5CCF}"/>
                  </a:ext>
                </a:extLst>
              </p:cNvPr>
              <p:cNvSpPr>
                <a:spLocks noChangeArrowheads="1"/>
              </p:cNvSpPr>
              <p:nvPr/>
            </p:nvSpPr>
            <p:spPr bwMode="auto">
              <a:xfrm>
                <a:off x="4212" y="4146"/>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04" name="Oval 1906">
                <a:extLst>
                  <a:ext uri="{FF2B5EF4-FFF2-40B4-BE49-F238E27FC236}">
                    <a16:creationId xmlns:a16="http://schemas.microsoft.com/office/drawing/2014/main" id="{958EF49A-3071-3C8A-29BB-48D79BAC7CAD}"/>
                  </a:ext>
                </a:extLst>
              </p:cNvPr>
              <p:cNvSpPr>
                <a:spLocks noChangeArrowheads="1"/>
              </p:cNvSpPr>
              <p:nvPr/>
            </p:nvSpPr>
            <p:spPr bwMode="auto">
              <a:xfrm>
                <a:off x="4440" y="4030"/>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05" name="Oval 1907">
                <a:extLst>
                  <a:ext uri="{FF2B5EF4-FFF2-40B4-BE49-F238E27FC236}">
                    <a16:creationId xmlns:a16="http://schemas.microsoft.com/office/drawing/2014/main" id="{CBBF1F10-A570-4718-C3EF-9F44A2F729C9}"/>
                  </a:ext>
                </a:extLst>
              </p:cNvPr>
              <p:cNvSpPr>
                <a:spLocks noChangeArrowheads="1"/>
              </p:cNvSpPr>
              <p:nvPr/>
            </p:nvSpPr>
            <p:spPr bwMode="auto">
              <a:xfrm>
                <a:off x="3535" y="1450"/>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06" name="Oval 1908">
                <a:extLst>
                  <a:ext uri="{FF2B5EF4-FFF2-40B4-BE49-F238E27FC236}">
                    <a16:creationId xmlns:a16="http://schemas.microsoft.com/office/drawing/2014/main" id="{EF046132-48BC-F347-75C7-80590ABAF856}"/>
                  </a:ext>
                </a:extLst>
              </p:cNvPr>
              <p:cNvSpPr>
                <a:spLocks noChangeArrowheads="1"/>
              </p:cNvSpPr>
              <p:nvPr/>
            </p:nvSpPr>
            <p:spPr bwMode="auto">
              <a:xfrm>
                <a:off x="3535" y="1568"/>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07" name="Oval 1909">
                <a:extLst>
                  <a:ext uri="{FF2B5EF4-FFF2-40B4-BE49-F238E27FC236}">
                    <a16:creationId xmlns:a16="http://schemas.microsoft.com/office/drawing/2014/main" id="{315CEDF0-89F9-E23B-F15B-069535226E8A}"/>
                  </a:ext>
                </a:extLst>
              </p:cNvPr>
              <p:cNvSpPr>
                <a:spLocks noChangeArrowheads="1"/>
              </p:cNvSpPr>
              <p:nvPr/>
            </p:nvSpPr>
            <p:spPr bwMode="auto">
              <a:xfrm>
                <a:off x="3535" y="1684"/>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08" name="Oval 1910">
                <a:extLst>
                  <a:ext uri="{FF2B5EF4-FFF2-40B4-BE49-F238E27FC236}">
                    <a16:creationId xmlns:a16="http://schemas.microsoft.com/office/drawing/2014/main" id="{C3AE38ED-70AA-C69B-D754-594DDDD68FD7}"/>
                  </a:ext>
                </a:extLst>
              </p:cNvPr>
              <p:cNvSpPr>
                <a:spLocks noChangeArrowheads="1"/>
              </p:cNvSpPr>
              <p:nvPr/>
            </p:nvSpPr>
            <p:spPr bwMode="auto">
              <a:xfrm>
                <a:off x="3535" y="1803"/>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09" name="Oval 1911">
                <a:extLst>
                  <a:ext uri="{FF2B5EF4-FFF2-40B4-BE49-F238E27FC236}">
                    <a16:creationId xmlns:a16="http://schemas.microsoft.com/office/drawing/2014/main" id="{26C590A9-21CE-0678-5F8F-5CBDD8DD7C6E}"/>
                  </a:ext>
                </a:extLst>
              </p:cNvPr>
              <p:cNvSpPr>
                <a:spLocks noChangeArrowheads="1"/>
              </p:cNvSpPr>
              <p:nvPr/>
            </p:nvSpPr>
            <p:spPr bwMode="auto">
              <a:xfrm>
                <a:off x="3535" y="1921"/>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10" name="Oval 1912">
                <a:extLst>
                  <a:ext uri="{FF2B5EF4-FFF2-40B4-BE49-F238E27FC236}">
                    <a16:creationId xmlns:a16="http://schemas.microsoft.com/office/drawing/2014/main" id="{97D1C3A2-20F9-919C-3318-3D7CF6A7A65C}"/>
                  </a:ext>
                </a:extLst>
              </p:cNvPr>
              <p:cNvSpPr>
                <a:spLocks noChangeArrowheads="1"/>
              </p:cNvSpPr>
              <p:nvPr/>
            </p:nvSpPr>
            <p:spPr bwMode="auto">
              <a:xfrm>
                <a:off x="3647" y="1450"/>
                <a:ext cx="73"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11" name="Oval 1913">
                <a:extLst>
                  <a:ext uri="{FF2B5EF4-FFF2-40B4-BE49-F238E27FC236}">
                    <a16:creationId xmlns:a16="http://schemas.microsoft.com/office/drawing/2014/main" id="{58E99644-DD66-84B6-CF28-75D5129A729C}"/>
                  </a:ext>
                </a:extLst>
              </p:cNvPr>
              <p:cNvSpPr>
                <a:spLocks noChangeArrowheads="1"/>
              </p:cNvSpPr>
              <p:nvPr/>
            </p:nvSpPr>
            <p:spPr bwMode="auto">
              <a:xfrm>
                <a:off x="3647" y="1568"/>
                <a:ext cx="73"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grpSp>
      </p:grpSp>
      <p:sp>
        <p:nvSpPr>
          <p:cNvPr id="1200" name="Oval 1916">
            <a:extLst>
              <a:ext uri="{FF2B5EF4-FFF2-40B4-BE49-F238E27FC236}">
                <a16:creationId xmlns:a16="http://schemas.microsoft.com/office/drawing/2014/main" id="{A59E6DCF-E173-2FA6-59A8-2A354E3AFDEE}"/>
              </a:ext>
            </a:extLst>
          </p:cNvPr>
          <p:cNvSpPr>
            <a:spLocks noChangeArrowheads="1"/>
          </p:cNvSpPr>
          <p:nvPr/>
        </p:nvSpPr>
        <p:spPr bwMode="auto">
          <a:xfrm>
            <a:off x="7021513" y="3014663"/>
            <a:ext cx="115888" cy="120650"/>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1201" name="Oval 1917">
            <a:extLst>
              <a:ext uri="{FF2B5EF4-FFF2-40B4-BE49-F238E27FC236}">
                <a16:creationId xmlns:a16="http://schemas.microsoft.com/office/drawing/2014/main" id="{D8DBE450-F776-C820-9B69-821C7EEC3F03}"/>
              </a:ext>
            </a:extLst>
          </p:cNvPr>
          <p:cNvSpPr>
            <a:spLocks noChangeArrowheads="1"/>
          </p:cNvSpPr>
          <p:nvPr/>
        </p:nvSpPr>
        <p:spPr bwMode="auto">
          <a:xfrm>
            <a:off x="7021513" y="3201988"/>
            <a:ext cx="115888" cy="117475"/>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pic>
        <p:nvPicPr>
          <p:cNvPr id="1204" name="Picture 1920">
            <a:extLst>
              <a:ext uri="{FF2B5EF4-FFF2-40B4-BE49-F238E27FC236}">
                <a16:creationId xmlns:a16="http://schemas.microsoft.com/office/drawing/2014/main" id="{19CB7D2F-BB76-6A15-1E7C-F6FE49CA768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406" y="-9299"/>
            <a:ext cx="12231979" cy="1538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a:extLst>
              <a:ext uri="{FF2B5EF4-FFF2-40B4-BE49-F238E27FC236}">
                <a16:creationId xmlns:a16="http://schemas.microsoft.com/office/drawing/2014/main" id="{3FE9C9CB-E5D6-F166-A1FD-2CC90CA8184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115487" y="171572"/>
            <a:ext cx="1770467" cy="1147163"/>
          </a:xfrm>
          <a:prstGeom prst="rect">
            <a:avLst/>
          </a:prstGeom>
        </p:spPr>
      </p:pic>
      <p:sp>
        <p:nvSpPr>
          <p:cNvPr id="8" name="TextBox 7">
            <a:extLst>
              <a:ext uri="{FF2B5EF4-FFF2-40B4-BE49-F238E27FC236}">
                <a16:creationId xmlns:a16="http://schemas.microsoft.com/office/drawing/2014/main" id="{B6C62A96-36D5-34D9-D0FE-2977F38951D9}"/>
              </a:ext>
            </a:extLst>
          </p:cNvPr>
          <p:cNvSpPr txBox="1"/>
          <p:nvPr/>
        </p:nvSpPr>
        <p:spPr>
          <a:xfrm>
            <a:off x="4567585" y="6421091"/>
            <a:ext cx="2650276" cy="769441"/>
          </a:xfrm>
          <a:prstGeom prst="rect">
            <a:avLst/>
          </a:prstGeom>
          <a:noFill/>
        </p:spPr>
        <p:txBody>
          <a:bodyPr wrap="square" rtlCol="0">
            <a:spAutoFit/>
          </a:bodyPr>
          <a:lstStyle/>
          <a:p>
            <a:r>
              <a:rPr lang="en-US" sz="1200" dirty="0">
                <a:solidFill>
                  <a:schemeClr val="bg1"/>
                </a:solidFill>
                <a:latin typeface="Montserrat" panose="00000500000000000000" pitchFamily="2" charset="0"/>
              </a:rPr>
              <a:t>www.ict.gov.pg</a:t>
            </a:r>
          </a:p>
          <a:p>
            <a:endParaRPr lang="en-US" sz="1200" dirty="0">
              <a:solidFill>
                <a:schemeClr val="bg1"/>
              </a:solidFill>
              <a:latin typeface="Montserrat" panose="00000500000000000000" pitchFamily="2" charset="0"/>
            </a:endParaRPr>
          </a:p>
          <a:p>
            <a:r>
              <a:rPr lang="en-US" sz="2000" b="1" dirty="0">
                <a:solidFill>
                  <a:schemeClr val="bg1"/>
                </a:solidFill>
                <a:latin typeface="Montserrat" panose="00000500000000000000" pitchFamily="2" charset="0"/>
              </a:rPr>
              <a:t> </a:t>
            </a:r>
            <a:endParaRPr lang="en-PG" sz="2000" b="1" dirty="0">
              <a:solidFill>
                <a:schemeClr val="bg1"/>
              </a:solidFill>
              <a:latin typeface="Montserrat" panose="00000500000000000000" pitchFamily="2" charset="0"/>
            </a:endParaRPr>
          </a:p>
        </p:txBody>
      </p:sp>
      <p:pic>
        <p:nvPicPr>
          <p:cNvPr id="17" name="Graphic 16">
            <a:extLst>
              <a:ext uri="{FF2B5EF4-FFF2-40B4-BE49-F238E27FC236}">
                <a16:creationId xmlns:a16="http://schemas.microsoft.com/office/drawing/2014/main" id="{4EE6EF8D-B52B-9064-D409-ED1D0D059438}"/>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487051" y="189557"/>
            <a:ext cx="1698821" cy="1220185"/>
          </a:xfrm>
          <a:prstGeom prst="rect">
            <a:avLst/>
          </a:prstGeom>
        </p:spPr>
      </p:pic>
      <p:grpSp>
        <p:nvGrpSpPr>
          <p:cNvPr id="26" name="Group 25">
            <a:extLst>
              <a:ext uri="{FF2B5EF4-FFF2-40B4-BE49-F238E27FC236}">
                <a16:creationId xmlns:a16="http://schemas.microsoft.com/office/drawing/2014/main" id="{2057FA9C-FA0B-02A0-C2CC-8282F355798D}"/>
              </a:ext>
            </a:extLst>
          </p:cNvPr>
          <p:cNvGrpSpPr/>
          <p:nvPr/>
        </p:nvGrpSpPr>
        <p:grpSpPr>
          <a:xfrm>
            <a:off x="11063603" y="6342549"/>
            <a:ext cx="1135063" cy="420688"/>
            <a:chOff x="7753350" y="5875338"/>
            <a:chExt cx="1135063" cy="420688"/>
          </a:xfrm>
        </p:grpSpPr>
        <p:pic>
          <p:nvPicPr>
            <p:cNvPr id="27" name="Picture 2105">
              <a:extLst>
                <a:ext uri="{FF2B5EF4-FFF2-40B4-BE49-F238E27FC236}">
                  <a16:creationId xmlns:a16="http://schemas.microsoft.com/office/drawing/2014/main" id="{59EB6676-6D05-4ABD-B4D3-55ECBA303F51}"/>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753350" y="5875338"/>
              <a:ext cx="1135063" cy="420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 name="Freeform 2106">
              <a:extLst>
                <a:ext uri="{FF2B5EF4-FFF2-40B4-BE49-F238E27FC236}">
                  <a16:creationId xmlns:a16="http://schemas.microsoft.com/office/drawing/2014/main" id="{B33289EA-933C-8EB7-EE1A-27F7E17EFC1B}"/>
                </a:ext>
              </a:extLst>
            </p:cNvPr>
            <p:cNvSpPr>
              <a:spLocks noEditPoints="1"/>
            </p:cNvSpPr>
            <p:nvPr/>
          </p:nvSpPr>
          <p:spPr bwMode="auto">
            <a:xfrm>
              <a:off x="7947025" y="5970588"/>
              <a:ext cx="241300" cy="241300"/>
            </a:xfrm>
            <a:custGeom>
              <a:avLst/>
              <a:gdLst>
                <a:gd name="T0" fmla="*/ 38 w 76"/>
                <a:gd name="T1" fmla="*/ 0 h 76"/>
                <a:gd name="T2" fmla="*/ 0 w 76"/>
                <a:gd name="T3" fmla="*/ 38 h 76"/>
                <a:gd name="T4" fmla="*/ 38 w 76"/>
                <a:gd name="T5" fmla="*/ 76 h 76"/>
                <a:gd name="T6" fmla="*/ 76 w 76"/>
                <a:gd name="T7" fmla="*/ 38 h 76"/>
                <a:gd name="T8" fmla="*/ 38 w 76"/>
                <a:gd name="T9" fmla="*/ 0 h 76"/>
                <a:gd name="T10" fmla="*/ 27 w 76"/>
                <a:gd name="T11" fmla="*/ 57 h 76"/>
                <a:gd name="T12" fmla="*/ 16 w 76"/>
                <a:gd name="T13" fmla="*/ 57 h 76"/>
                <a:gd name="T14" fmla="*/ 16 w 76"/>
                <a:gd name="T15" fmla="*/ 30 h 76"/>
                <a:gd name="T16" fmla="*/ 27 w 76"/>
                <a:gd name="T17" fmla="*/ 30 h 76"/>
                <a:gd name="T18" fmla="*/ 27 w 76"/>
                <a:gd name="T19" fmla="*/ 57 h 76"/>
                <a:gd name="T20" fmla="*/ 26 w 76"/>
                <a:gd name="T21" fmla="*/ 26 h 76"/>
                <a:gd name="T22" fmla="*/ 21 w 76"/>
                <a:gd name="T23" fmla="*/ 28 h 76"/>
                <a:gd name="T24" fmla="*/ 16 w 76"/>
                <a:gd name="T25" fmla="*/ 26 h 76"/>
                <a:gd name="T26" fmla="*/ 14 w 76"/>
                <a:gd name="T27" fmla="*/ 22 h 76"/>
                <a:gd name="T28" fmla="*/ 16 w 76"/>
                <a:gd name="T29" fmla="*/ 18 h 76"/>
                <a:gd name="T30" fmla="*/ 21 w 76"/>
                <a:gd name="T31" fmla="*/ 16 h 76"/>
                <a:gd name="T32" fmla="*/ 26 w 76"/>
                <a:gd name="T33" fmla="*/ 18 h 76"/>
                <a:gd name="T34" fmla="*/ 28 w 76"/>
                <a:gd name="T35" fmla="*/ 22 h 76"/>
                <a:gd name="T36" fmla="*/ 26 w 76"/>
                <a:gd name="T37" fmla="*/ 26 h 76"/>
                <a:gd name="T38" fmla="*/ 62 w 76"/>
                <a:gd name="T39" fmla="*/ 57 h 76"/>
                <a:gd name="T40" fmla="*/ 51 w 76"/>
                <a:gd name="T41" fmla="*/ 57 h 76"/>
                <a:gd name="T42" fmla="*/ 51 w 76"/>
                <a:gd name="T43" fmla="*/ 44 h 76"/>
                <a:gd name="T44" fmla="*/ 48 w 76"/>
                <a:gd name="T45" fmla="*/ 39 h 76"/>
                <a:gd name="T46" fmla="*/ 44 w 76"/>
                <a:gd name="T47" fmla="*/ 40 h 76"/>
                <a:gd name="T48" fmla="*/ 43 w 76"/>
                <a:gd name="T49" fmla="*/ 44 h 76"/>
                <a:gd name="T50" fmla="*/ 43 w 76"/>
                <a:gd name="T51" fmla="*/ 57 h 76"/>
                <a:gd name="T52" fmla="*/ 32 w 76"/>
                <a:gd name="T53" fmla="*/ 57 h 76"/>
                <a:gd name="T54" fmla="*/ 32 w 76"/>
                <a:gd name="T55" fmla="*/ 30 h 76"/>
                <a:gd name="T56" fmla="*/ 43 w 76"/>
                <a:gd name="T57" fmla="*/ 30 h 76"/>
                <a:gd name="T58" fmla="*/ 43 w 76"/>
                <a:gd name="T59" fmla="*/ 33 h 76"/>
                <a:gd name="T60" fmla="*/ 46 w 76"/>
                <a:gd name="T61" fmla="*/ 30 h 76"/>
                <a:gd name="T62" fmla="*/ 51 w 76"/>
                <a:gd name="T63" fmla="*/ 29 h 76"/>
                <a:gd name="T64" fmla="*/ 59 w 76"/>
                <a:gd name="T65" fmla="*/ 32 h 76"/>
                <a:gd name="T66" fmla="*/ 62 w 76"/>
                <a:gd name="T67" fmla="*/ 42 h 76"/>
                <a:gd name="T68" fmla="*/ 62 w 76"/>
                <a:gd name="T69" fmla="*/ 57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76" h="76">
                  <a:moveTo>
                    <a:pt x="38" y="0"/>
                  </a:moveTo>
                  <a:cubicBezTo>
                    <a:pt x="17" y="0"/>
                    <a:pt x="0" y="17"/>
                    <a:pt x="0" y="38"/>
                  </a:cubicBezTo>
                  <a:cubicBezTo>
                    <a:pt x="0" y="59"/>
                    <a:pt x="17" y="76"/>
                    <a:pt x="38" y="76"/>
                  </a:cubicBezTo>
                  <a:cubicBezTo>
                    <a:pt x="59" y="76"/>
                    <a:pt x="76" y="59"/>
                    <a:pt x="76" y="38"/>
                  </a:cubicBezTo>
                  <a:cubicBezTo>
                    <a:pt x="76" y="17"/>
                    <a:pt x="59" y="0"/>
                    <a:pt x="38" y="0"/>
                  </a:cubicBezTo>
                  <a:close/>
                  <a:moveTo>
                    <a:pt x="27" y="57"/>
                  </a:moveTo>
                  <a:cubicBezTo>
                    <a:pt x="16" y="57"/>
                    <a:pt x="16" y="57"/>
                    <a:pt x="16" y="57"/>
                  </a:cubicBezTo>
                  <a:cubicBezTo>
                    <a:pt x="16" y="30"/>
                    <a:pt x="16" y="30"/>
                    <a:pt x="16" y="30"/>
                  </a:cubicBezTo>
                  <a:cubicBezTo>
                    <a:pt x="27" y="30"/>
                    <a:pt x="27" y="30"/>
                    <a:pt x="27" y="30"/>
                  </a:cubicBezTo>
                  <a:lnTo>
                    <a:pt x="27" y="57"/>
                  </a:lnTo>
                  <a:close/>
                  <a:moveTo>
                    <a:pt x="26" y="26"/>
                  </a:moveTo>
                  <a:cubicBezTo>
                    <a:pt x="25" y="27"/>
                    <a:pt x="23" y="28"/>
                    <a:pt x="21" y="28"/>
                  </a:cubicBezTo>
                  <a:cubicBezTo>
                    <a:pt x="19" y="28"/>
                    <a:pt x="18" y="27"/>
                    <a:pt x="16" y="26"/>
                  </a:cubicBezTo>
                  <a:cubicBezTo>
                    <a:pt x="15" y="25"/>
                    <a:pt x="14" y="24"/>
                    <a:pt x="14" y="22"/>
                  </a:cubicBezTo>
                  <a:cubicBezTo>
                    <a:pt x="14" y="20"/>
                    <a:pt x="15" y="19"/>
                    <a:pt x="16" y="18"/>
                  </a:cubicBezTo>
                  <a:cubicBezTo>
                    <a:pt x="18" y="17"/>
                    <a:pt x="19" y="16"/>
                    <a:pt x="21" y="16"/>
                  </a:cubicBezTo>
                  <a:cubicBezTo>
                    <a:pt x="23" y="16"/>
                    <a:pt x="25" y="17"/>
                    <a:pt x="26" y="18"/>
                  </a:cubicBezTo>
                  <a:cubicBezTo>
                    <a:pt x="27" y="19"/>
                    <a:pt x="28" y="20"/>
                    <a:pt x="28" y="22"/>
                  </a:cubicBezTo>
                  <a:cubicBezTo>
                    <a:pt x="28" y="23"/>
                    <a:pt x="27" y="25"/>
                    <a:pt x="26" y="26"/>
                  </a:cubicBezTo>
                  <a:close/>
                  <a:moveTo>
                    <a:pt x="62" y="57"/>
                  </a:moveTo>
                  <a:cubicBezTo>
                    <a:pt x="51" y="57"/>
                    <a:pt x="51" y="57"/>
                    <a:pt x="51" y="57"/>
                  </a:cubicBezTo>
                  <a:cubicBezTo>
                    <a:pt x="51" y="44"/>
                    <a:pt x="51" y="44"/>
                    <a:pt x="51" y="44"/>
                  </a:cubicBezTo>
                  <a:cubicBezTo>
                    <a:pt x="51" y="41"/>
                    <a:pt x="50" y="39"/>
                    <a:pt x="48" y="39"/>
                  </a:cubicBezTo>
                  <a:cubicBezTo>
                    <a:pt x="46" y="39"/>
                    <a:pt x="45" y="39"/>
                    <a:pt x="44" y="40"/>
                  </a:cubicBezTo>
                  <a:cubicBezTo>
                    <a:pt x="44" y="41"/>
                    <a:pt x="43" y="43"/>
                    <a:pt x="43" y="44"/>
                  </a:cubicBezTo>
                  <a:cubicBezTo>
                    <a:pt x="43" y="57"/>
                    <a:pt x="43" y="57"/>
                    <a:pt x="43" y="57"/>
                  </a:cubicBezTo>
                  <a:cubicBezTo>
                    <a:pt x="32" y="57"/>
                    <a:pt x="32" y="57"/>
                    <a:pt x="32" y="57"/>
                  </a:cubicBezTo>
                  <a:cubicBezTo>
                    <a:pt x="32" y="30"/>
                    <a:pt x="32" y="30"/>
                    <a:pt x="32" y="30"/>
                  </a:cubicBezTo>
                  <a:cubicBezTo>
                    <a:pt x="43" y="30"/>
                    <a:pt x="43" y="30"/>
                    <a:pt x="43" y="30"/>
                  </a:cubicBezTo>
                  <a:cubicBezTo>
                    <a:pt x="43" y="33"/>
                    <a:pt x="43" y="33"/>
                    <a:pt x="43" y="33"/>
                  </a:cubicBezTo>
                  <a:cubicBezTo>
                    <a:pt x="44" y="32"/>
                    <a:pt x="45" y="31"/>
                    <a:pt x="46" y="30"/>
                  </a:cubicBezTo>
                  <a:cubicBezTo>
                    <a:pt x="48" y="30"/>
                    <a:pt x="49" y="29"/>
                    <a:pt x="51" y="29"/>
                  </a:cubicBezTo>
                  <a:cubicBezTo>
                    <a:pt x="54" y="29"/>
                    <a:pt x="57" y="30"/>
                    <a:pt x="59" y="32"/>
                  </a:cubicBezTo>
                  <a:cubicBezTo>
                    <a:pt x="61" y="35"/>
                    <a:pt x="62" y="38"/>
                    <a:pt x="62" y="42"/>
                  </a:cubicBezTo>
                  <a:lnTo>
                    <a:pt x="62" y="5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29" name="Freeform 2107">
              <a:extLst>
                <a:ext uri="{FF2B5EF4-FFF2-40B4-BE49-F238E27FC236}">
                  <a16:creationId xmlns:a16="http://schemas.microsoft.com/office/drawing/2014/main" id="{64EA8E26-0602-5197-C250-01F8E82AEC6E}"/>
                </a:ext>
              </a:extLst>
            </p:cNvPr>
            <p:cNvSpPr>
              <a:spLocks noEditPoints="1"/>
            </p:cNvSpPr>
            <p:nvPr/>
          </p:nvSpPr>
          <p:spPr bwMode="auto">
            <a:xfrm>
              <a:off x="8388350" y="5976938"/>
              <a:ext cx="236538" cy="234950"/>
            </a:xfrm>
            <a:custGeom>
              <a:avLst/>
              <a:gdLst>
                <a:gd name="T0" fmla="*/ 37 w 74"/>
                <a:gd name="T1" fmla="*/ 0 h 74"/>
                <a:gd name="T2" fmla="*/ 0 w 74"/>
                <a:gd name="T3" fmla="*/ 37 h 74"/>
                <a:gd name="T4" fmla="*/ 37 w 74"/>
                <a:gd name="T5" fmla="*/ 74 h 74"/>
                <a:gd name="T6" fmla="*/ 74 w 74"/>
                <a:gd name="T7" fmla="*/ 37 h 74"/>
                <a:gd name="T8" fmla="*/ 37 w 74"/>
                <a:gd name="T9" fmla="*/ 0 h 74"/>
                <a:gd name="T10" fmla="*/ 47 w 74"/>
                <a:gd name="T11" fmla="*/ 31 h 74"/>
                <a:gd name="T12" fmla="*/ 47 w 74"/>
                <a:gd name="T13" fmla="*/ 41 h 74"/>
                <a:gd name="T14" fmla="*/ 40 w 74"/>
                <a:gd name="T15" fmla="*/ 41 h 74"/>
                <a:gd name="T16" fmla="*/ 40 w 74"/>
                <a:gd name="T17" fmla="*/ 61 h 74"/>
                <a:gd name="T18" fmla="*/ 27 w 74"/>
                <a:gd name="T19" fmla="*/ 61 h 74"/>
                <a:gd name="T20" fmla="*/ 27 w 74"/>
                <a:gd name="T21" fmla="*/ 41 h 74"/>
                <a:gd name="T22" fmla="*/ 23 w 74"/>
                <a:gd name="T23" fmla="*/ 41 h 74"/>
                <a:gd name="T24" fmla="*/ 23 w 74"/>
                <a:gd name="T25" fmla="*/ 31 h 74"/>
                <a:gd name="T26" fmla="*/ 27 w 74"/>
                <a:gd name="T27" fmla="*/ 31 h 74"/>
                <a:gd name="T28" fmla="*/ 27 w 74"/>
                <a:gd name="T29" fmla="*/ 31 h 74"/>
                <a:gd name="T30" fmla="*/ 31 w 74"/>
                <a:gd name="T31" fmla="*/ 22 h 74"/>
                <a:gd name="T32" fmla="*/ 41 w 74"/>
                <a:gd name="T33" fmla="*/ 18 h 74"/>
                <a:gd name="T34" fmla="*/ 45 w 74"/>
                <a:gd name="T35" fmla="*/ 18 h 74"/>
                <a:gd name="T36" fmla="*/ 49 w 74"/>
                <a:gd name="T37" fmla="*/ 20 h 74"/>
                <a:gd name="T38" fmla="*/ 46 w 74"/>
                <a:gd name="T39" fmla="*/ 28 h 74"/>
                <a:gd name="T40" fmla="*/ 43 w 74"/>
                <a:gd name="T41" fmla="*/ 28 h 74"/>
                <a:gd name="T42" fmla="*/ 41 w 74"/>
                <a:gd name="T43" fmla="*/ 29 h 74"/>
                <a:gd name="T44" fmla="*/ 40 w 74"/>
                <a:gd name="T45" fmla="*/ 31 h 74"/>
                <a:gd name="T46" fmla="*/ 40 w 74"/>
                <a:gd name="T47" fmla="*/ 31 h 74"/>
                <a:gd name="T48" fmla="*/ 47 w 74"/>
                <a:gd name="T49" fmla="*/ 31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74" h="74">
                  <a:moveTo>
                    <a:pt x="37" y="0"/>
                  </a:moveTo>
                  <a:cubicBezTo>
                    <a:pt x="17" y="0"/>
                    <a:pt x="0" y="17"/>
                    <a:pt x="0" y="37"/>
                  </a:cubicBezTo>
                  <a:cubicBezTo>
                    <a:pt x="0" y="57"/>
                    <a:pt x="17" y="74"/>
                    <a:pt x="37" y="74"/>
                  </a:cubicBezTo>
                  <a:cubicBezTo>
                    <a:pt x="57" y="74"/>
                    <a:pt x="74" y="57"/>
                    <a:pt x="74" y="37"/>
                  </a:cubicBezTo>
                  <a:cubicBezTo>
                    <a:pt x="74" y="17"/>
                    <a:pt x="57" y="0"/>
                    <a:pt x="37" y="0"/>
                  </a:cubicBezTo>
                  <a:close/>
                  <a:moveTo>
                    <a:pt x="47" y="31"/>
                  </a:moveTo>
                  <a:cubicBezTo>
                    <a:pt x="47" y="41"/>
                    <a:pt x="47" y="41"/>
                    <a:pt x="47" y="41"/>
                  </a:cubicBezTo>
                  <a:cubicBezTo>
                    <a:pt x="40" y="41"/>
                    <a:pt x="40" y="41"/>
                    <a:pt x="40" y="41"/>
                  </a:cubicBezTo>
                  <a:cubicBezTo>
                    <a:pt x="40" y="61"/>
                    <a:pt x="40" y="61"/>
                    <a:pt x="40" y="61"/>
                  </a:cubicBezTo>
                  <a:cubicBezTo>
                    <a:pt x="27" y="61"/>
                    <a:pt x="27" y="61"/>
                    <a:pt x="27" y="61"/>
                  </a:cubicBezTo>
                  <a:cubicBezTo>
                    <a:pt x="27" y="41"/>
                    <a:pt x="27" y="41"/>
                    <a:pt x="27" y="41"/>
                  </a:cubicBezTo>
                  <a:cubicBezTo>
                    <a:pt x="23" y="41"/>
                    <a:pt x="23" y="41"/>
                    <a:pt x="23" y="41"/>
                  </a:cubicBezTo>
                  <a:cubicBezTo>
                    <a:pt x="23" y="31"/>
                    <a:pt x="23" y="31"/>
                    <a:pt x="23" y="31"/>
                  </a:cubicBezTo>
                  <a:cubicBezTo>
                    <a:pt x="27" y="31"/>
                    <a:pt x="27" y="31"/>
                    <a:pt x="27" y="31"/>
                  </a:cubicBezTo>
                  <a:cubicBezTo>
                    <a:pt x="27" y="31"/>
                    <a:pt x="27" y="31"/>
                    <a:pt x="27" y="31"/>
                  </a:cubicBezTo>
                  <a:cubicBezTo>
                    <a:pt x="27" y="27"/>
                    <a:pt x="28" y="24"/>
                    <a:pt x="31" y="22"/>
                  </a:cubicBezTo>
                  <a:cubicBezTo>
                    <a:pt x="33" y="19"/>
                    <a:pt x="37" y="18"/>
                    <a:pt x="41" y="18"/>
                  </a:cubicBezTo>
                  <a:cubicBezTo>
                    <a:pt x="43" y="18"/>
                    <a:pt x="44" y="18"/>
                    <a:pt x="45" y="18"/>
                  </a:cubicBezTo>
                  <a:cubicBezTo>
                    <a:pt x="47" y="19"/>
                    <a:pt x="48" y="19"/>
                    <a:pt x="49" y="20"/>
                  </a:cubicBezTo>
                  <a:cubicBezTo>
                    <a:pt x="46" y="28"/>
                    <a:pt x="46" y="28"/>
                    <a:pt x="46" y="28"/>
                  </a:cubicBezTo>
                  <a:cubicBezTo>
                    <a:pt x="45" y="28"/>
                    <a:pt x="44" y="28"/>
                    <a:pt x="43" y="28"/>
                  </a:cubicBezTo>
                  <a:cubicBezTo>
                    <a:pt x="42" y="28"/>
                    <a:pt x="41" y="28"/>
                    <a:pt x="41" y="29"/>
                  </a:cubicBezTo>
                  <a:cubicBezTo>
                    <a:pt x="40" y="29"/>
                    <a:pt x="40" y="30"/>
                    <a:pt x="40" y="31"/>
                  </a:cubicBezTo>
                  <a:cubicBezTo>
                    <a:pt x="40" y="31"/>
                    <a:pt x="40" y="31"/>
                    <a:pt x="40" y="31"/>
                  </a:cubicBezTo>
                  <a:lnTo>
                    <a:pt x="47" y="3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grpSp>
      <p:sp>
        <p:nvSpPr>
          <p:cNvPr id="34" name="Flowchart: Process 33">
            <a:extLst>
              <a:ext uri="{FF2B5EF4-FFF2-40B4-BE49-F238E27FC236}">
                <a16:creationId xmlns:a16="http://schemas.microsoft.com/office/drawing/2014/main" id="{8E115C75-47F0-F04D-FE54-469C448681FB}"/>
              </a:ext>
            </a:extLst>
          </p:cNvPr>
          <p:cNvSpPr/>
          <p:nvPr/>
        </p:nvSpPr>
        <p:spPr>
          <a:xfrm>
            <a:off x="1868464" y="6355732"/>
            <a:ext cx="2091710" cy="394321"/>
          </a:xfrm>
          <a:prstGeom prst="flowChartProcess">
            <a:avLst/>
          </a:prstGeom>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PG"/>
          </a:p>
        </p:txBody>
      </p:sp>
      <p:sp>
        <p:nvSpPr>
          <p:cNvPr id="20" name="TextBox 19">
            <a:extLst>
              <a:ext uri="{FF2B5EF4-FFF2-40B4-BE49-F238E27FC236}">
                <a16:creationId xmlns:a16="http://schemas.microsoft.com/office/drawing/2014/main" id="{2F84C146-5E01-FD2F-06E9-241ED8D8EFD9}"/>
              </a:ext>
            </a:extLst>
          </p:cNvPr>
          <p:cNvSpPr txBox="1"/>
          <p:nvPr/>
        </p:nvSpPr>
        <p:spPr>
          <a:xfrm>
            <a:off x="2035650" y="6384933"/>
            <a:ext cx="5825842" cy="892552"/>
          </a:xfrm>
          <a:prstGeom prst="rect">
            <a:avLst/>
          </a:prstGeom>
          <a:noFill/>
        </p:spPr>
        <p:txBody>
          <a:bodyPr wrap="square" rtlCol="0">
            <a:spAutoFit/>
          </a:bodyPr>
          <a:lstStyle/>
          <a:p>
            <a:r>
              <a:rPr lang="en-US" sz="1400" b="1" dirty="0">
                <a:solidFill>
                  <a:schemeClr val="bg1"/>
                </a:solidFill>
                <a:latin typeface="Montserrat" panose="00000500000000000000" pitchFamily="2" charset="0"/>
              </a:rPr>
              <a:t>www.ict.gov.pg</a:t>
            </a:r>
          </a:p>
          <a:p>
            <a:endParaRPr lang="en-US" sz="1400" b="1" dirty="0">
              <a:solidFill>
                <a:schemeClr val="bg1"/>
              </a:solidFill>
              <a:latin typeface="Montserrat" panose="00000500000000000000" pitchFamily="2" charset="0"/>
            </a:endParaRPr>
          </a:p>
          <a:p>
            <a:r>
              <a:rPr lang="en-US" sz="2400" b="1" dirty="0">
                <a:solidFill>
                  <a:schemeClr val="bg1"/>
                </a:solidFill>
                <a:latin typeface="Montserrat" panose="00000500000000000000" pitchFamily="2" charset="0"/>
              </a:rPr>
              <a:t> </a:t>
            </a:r>
            <a:endParaRPr lang="en-PG" sz="2400" b="1" dirty="0">
              <a:solidFill>
                <a:schemeClr val="bg1"/>
              </a:solidFill>
              <a:latin typeface="Montserrat" panose="00000500000000000000" pitchFamily="2" charset="0"/>
            </a:endParaRPr>
          </a:p>
        </p:txBody>
      </p:sp>
      <p:sp>
        <p:nvSpPr>
          <p:cNvPr id="2" name="TextBox 1">
            <a:extLst>
              <a:ext uri="{FF2B5EF4-FFF2-40B4-BE49-F238E27FC236}">
                <a16:creationId xmlns:a16="http://schemas.microsoft.com/office/drawing/2014/main" id="{775DF7D0-754F-D9F9-D431-DD1F615A0924}"/>
              </a:ext>
            </a:extLst>
          </p:cNvPr>
          <p:cNvSpPr txBox="1"/>
          <p:nvPr/>
        </p:nvSpPr>
        <p:spPr>
          <a:xfrm>
            <a:off x="863270" y="2080961"/>
            <a:ext cx="9652637" cy="3231654"/>
          </a:xfrm>
          <a:prstGeom prst="rect">
            <a:avLst/>
          </a:prstGeom>
          <a:noFill/>
        </p:spPr>
        <p:txBody>
          <a:bodyPr wrap="square" rtlCol="0">
            <a:spAutoFit/>
          </a:bodyPr>
          <a:lstStyle/>
          <a:p>
            <a:pPr algn="ctr"/>
            <a:r>
              <a:rPr lang="en-US" sz="6800" b="1" dirty="0">
                <a:latin typeface="Montserrat" panose="00000500000000000000" pitchFamily="2" charset="0"/>
              </a:rPr>
              <a:t>Secured Data Exchange Platform – Project Update</a:t>
            </a:r>
          </a:p>
        </p:txBody>
      </p:sp>
    </p:spTree>
    <p:extLst>
      <p:ext uri="{BB962C8B-B14F-4D97-AF65-F5344CB8AC3E}">
        <p14:creationId xmlns:p14="http://schemas.microsoft.com/office/powerpoint/2010/main" val="213780616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Rectangle: Rounded Corners 37">
            <a:extLst>
              <a:ext uri="{FF2B5EF4-FFF2-40B4-BE49-F238E27FC236}">
                <a16:creationId xmlns:a16="http://schemas.microsoft.com/office/drawing/2014/main" id="{6D8D3B03-3339-C2FF-C5E9-D2EC5DABF3FF}"/>
              </a:ext>
            </a:extLst>
          </p:cNvPr>
          <p:cNvSpPr/>
          <p:nvPr/>
        </p:nvSpPr>
        <p:spPr>
          <a:xfrm>
            <a:off x="788018" y="4945668"/>
            <a:ext cx="2217446" cy="987358"/>
          </a:xfrm>
          <a:prstGeom prst="roundRect">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PG"/>
          </a:p>
        </p:txBody>
      </p:sp>
      <p:pic>
        <p:nvPicPr>
          <p:cNvPr id="4415" name="Picture 319">
            <a:extLst>
              <a:ext uri="{FF2B5EF4-FFF2-40B4-BE49-F238E27FC236}">
                <a16:creationId xmlns:a16="http://schemas.microsoft.com/office/drawing/2014/main" id="{E653EAA4-419C-ED7D-8AF4-08D0D0138D8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1525" y="6204087"/>
            <a:ext cx="2541589" cy="525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502" name="Picture 1920">
            <a:extLst>
              <a:ext uri="{FF2B5EF4-FFF2-40B4-BE49-F238E27FC236}">
                <a16:creationId xmlns:a16="http://schemas.microsoft.com/office/drawing/2014/main" id="{928CF122-9D61-C1F8-35DB-F06E2AD673D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10954102" cy="8815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 name="TextBox 20">
            <a:extLst>
              <a:ext uri="{FF2B5EF4-FFF2-40B4-BE49-F238E27FC236}">
                <a16:creationId xmlns:a16="http://schemas.microsoft.com/office/drawing/2014/main" id="{40FD2DFB-3552-864A-C843-3187B8FC9C14}"/>
              </a:ext>
            </a:extLst>
          </p:cNvPr>
          <p:cNvSpPr txBox="1"/>
          <p:nvPr/>
        </p:nvSpPr>
        <p:spPr>
          <a:xfrm>
            <a:off x="829732" y="6323349"/>
            <a:ext cx="5825842" cy="1015663"/>
          </a:xfrm>
          <a:prstGeom prst="rect">
            <a:avLst/>
          </a:prstGeom>
          <a:noFill/>
        </p:spPr>
        <p:txBody>
          <a:bodyPr wrap="square" rtlCol="0">
            <a:spAutoFit/>
          </a:bodyPr>
          <a:lstStyle/>
          <a:p>
            <a:r>
              <a:rPr lang="en-US" sz="1600" dirty="0">
                <a:latin typeface="Montserrat" panose="00000500000000000000" pitchFamily="2" charset="0"/>
              </a:rPr>
              <a:t>www.ict.gov.pg</a:t>
            </a:r>
          </a:p>
          <a:p>
            <a:endParaRPr lang="en-US" sz="1600" dirty="0">
              <a:latin typeface="Montserrat" panose="00000500000000000000" pitchFamily="2" charset="0"/>
            </a:endParaRPr>
          </a:p>
          <a:p>
            <a:r>
              <a:rPr lang="en-US" sz="2800" b="1" dirty="0">
                <a:latin typeface="Montserrat" panose="00000500000000000000" pitchFamily="2" charset="0"/>
              </a:rPr>
              <a:t> </a:t>
            </a:r>
            <a:endParaRPr lang="en-PG" sz="2800" b="1" dirty="0">
              <a:latin typeface="Montserrat" panose="00000500000000000000" pitchFamily="2" charset="0"/>
            </a:endParaRPr>
          </a:p>
        </p:txBody>
      </p:sp>
      <p:pic>
        <p:nvPicPr>
          <p:cNvPr id="22" name="Picture 21">
            <a:extLst>
              <a:ext uri="{FF2B5EF4-FFF2-40B4-BE49-F238E27FC236}">
                <a16:creationId xmlns:a16="http://schemas.microsoft.com/office/drawing/2014/main" id="{93CA283F-8E5B-E0D0-90E3-612994193320}"/>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11683" r="20635" b="4180"/>
          <a:stretch/>
        </p:blipFill>
        <p:spPr>
          <a:xfrm>
            <a:off x="10958688" y="-19278"/>
            <a:ext cx="980173" cy="1156788"/>
          </a:xfrm>
          <a:prstGeom prst="rect">
            <a:avLst/>
          </a:prstGeom>
        </p:spPr>
      </p:pic>
      <p:sp>
        <p:nvSpPr>
          <p:cNvPr id="3" name="TextBox 2">
            <a:extLst>
              <a:ext uri="{FF2B5EF4-FFF2-40B4-BE49-F238E27FC236}">
                <a16:creationId xmlns:a16="http://schemas.microsoft.com/office/drawing/2014/main" id="{24CB7DBB-E9A7-5572-C404-7B489D8C9440}"/>
              </a:ext>
            </a:extLst>
          </p:cNvPr>
          <p:cNvSpPr txBox="1"/>
          <p:nvPr/>
        </p:nvSpPr>
        <p:spPr>
          <a:xfrm>
            <a:off x="0" y="179149"/>
            <a:ext cx="10556778" cy="523220"/>
          </a:xfrm>
          <a:prstGeom prst="rect">
            <a:avLst/>
          </a:prstGeom>
          <a:noFill/>
        </p:spPr>
        <p:txBody>
          <a:bodyPr wrap="square" rtlCol="0">
            <a:spAutoFit/>
          </a:bodyPr>
          <a:lstStyle/>
          <a:p>
            <a:pPr algn="ctr"/>
            <a:r>
              <a:rPr lang="en-US" sz="2800" b="1" dirty="0">
                <a:solidFill>
                  <a:schemeClr val="bg1"/>
                </a:solidFill>
                <a:effectLst>
                  <a:outerShdw blurRad="38100" dist="38100" dir="2700000" algn="tl">
                    <a:srgbClr val="000000">
                      <a:alpha val="43137"/>
                    </a:srgbClr>
                  </a:outerShdw>
                </a:effectLst>
                <a:latin typeface="Montserrat" panose="00000500000000000000" pitchFamily="2" charset="0"/>
              </a:rPr>
              <a:t>3.0. INFORMATION MEDIATOR - SDE</a:t>
            </a:r>
            <a:endParaRPr lang="en-PG" sz="2800" b="1" dirty="0">
              <a:solidFill>
                <a:schemeClr val="bg1"/>
              </a:solidFill>
              <a:effectLst>
                <a:outerShdw blurRad="38100" dist="38100" dir="2700000" algn="tl">
                  <a:srgbClr val="000000">
                    <a:alpha val="43137"/>
                  </a:srgbClr>
                </a:outerShdw>
              </a:effectLst>
              <a:latin typeface="Montserrat" panose="00000500000000000000" pitchFamily="2" charset="0"/>
            </a:endParaRPr>
          </a:p>
        </p:txBody>
      </p:sp>
      <p:sp>
        <p:nvSpPr>
          <p:cNvPr id="7" name="TextBox 6">
            <a:extLst>
              <a:ext uri="{FF2B5EF4-FFF2-40B4-BE49-F238E27FC236}">
                <a16:creationId xmlns:a16="http://schemas.microsoft.com/office/drawing/2014/main" id="{5A3C5AA3-EE97-0FEA-CAC9-A8759F978C0F}"/>
              </a:ext>
            </a:extLst>
          </p:cNvPr>
          <p:cNvSpPr txBox="1"/>
          <p:nvPr/>
        </p:nvSpPr>
        <p:spPr>
          <a:xfrm>
            <a:off x="1083243" y="1321107"/>
            <a:ext cx="6513968" cy="369332"/>
          </a:xfrm>
          <a:prstGeom prst="rect">
            <a:avLst/>
          </a:prstGeom>
          <a:noFill/>
        </p:spPr>
        <p:txBody>
          <a:bodyPr wrap="square">
            <a:spAutoFit/>
          </a:bodyPr>
          <a:lstStyle/>
          <a:p>
            <a:r>
              <a:rPr lang="en-US" b="1" dirty="0">
                <a:latin typeface="Arial Nova Light" panose="020B0304020202020204" pitchFamily="34" charset="0"/>
              </a:rPr>
              <a:t>Secured Data Exchange Platform - IMBB </a:t>
            </a:r>
            <a:r>
              <a:rPr lang="en-US" b="1" dirty="0">
                <a:solidFill>
                  <a:srgbClr val="00B050"/>
                </a:solidFill>
                <a:latin typeface="Arial Nova Light" panose="020B0304020202020204" pitchFamily="34" charset="0"/>
              </a:rPr>
              <a:t>( DGA 2022 - Sec 31)</a:t>
            </a:r>
            <a:endParaRPr lang="en-PG" b="1" i="1" dirty="0">
              <a:solidFill>
                <a:srgbClr val="00B050"/>
              </a:solidFill>
              <a:latin typeface="Arial Nova Light" panose="020B0304020202020204" pitchFamily="34" charset="0"/>
            </a:endParaRPr>
          </a:p>
        </p:txBody>
      </p:sp>
      <p:pic>
        <p:nvPicPr>
          <p:cNvPr id="20" name="Graphic 19" descr="Scales of justice with solid fill">
            <a:extLst>
              <a:ext uri="{FF2B5EF4-FFF2-40B4-BE49-F238E27FC236}">
                <a16:creationId xmlns:a16="http://schemas.microsoft.com/office/drawing/2014/main" id="{876441F1-26F8-FB8E-8686-E3115ABC9B40}"/>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432788" y="1321107"/>
            <a:ext cx="476491" cy="421785"/>
          </a:xfrm>
          <a:prstGeom prst="rect">
            <a:avLst/>
          </a:prstGeom>
        </p:spPr>
      </p:pic>
      <p:pic>
        <p:nvPicPr>
          <p:cNvPr id="24" name="Picture 23">
            <a:extLst>
              <a:ext uri="{FF2B5EF4-FFF2-40B4-BE49-F238E27FC236}">
                <a16:creationId xmlns:a16="http://schemas.microsoft.com/office/drawing/2014/main" id="{4756F697-3B03-60CB-BB0E-B536539F63F1}"/>
              </a:ext>
            </a:extLst>
          </p:cNvPr>
          <p:cNvPicPr>
            <a:picLocks noChangeAspect="1"/>
          </p:cNvPicPr>
          <p:nvPr/>
        </p:nvPicPr>
        <p:blipFill>
          <a:blip r:embed="rId8">
            <a:extLst>
              <a:ext uri="{28A0092B-C50C-407E-A947-70E740481C1C}">
                <a14:useLocalDpi xmlns:a14="http://schemas.microsoft.com/office/drawing/2010/main" val="0"/>
              </a:ext>
            </a:extLst>
          </a:blip>
          <a:srcRect t="13135" b="13769"/>
          <a:stretch/>
        </p:blipFill>
        <p:spPr>
          <a:xfrm>
            <a:off x="7916831" y="1156788"/>
            <a:ext cx="4022030" cy="5235244"/>
          </a:xfrm>
          <a:prstGeom prst="rect">
            <a:avLst/>
          </a:prstGeom>
        </p:spPr>
      </p:pic>
      <p:sp>
        <p:nvSpPr>
          <p:cNvPr id="25" name="Rectangle: Rounded Corners 24">
            <a:extLst>
              <a:ext uri="{FF2B5EF4-FFF2-40B4-BE49-F238E27FC236}">
                <a16:creationId xmlns:a16="http://schemas.microsoft.com/office/drawing/2014/main" id="{74010320-23DE-3565-0296-73C1E6AEE39D}"/>
              </a:ext>
            </a:extLst>
          </p:cNvPr>
          <p:cNvSpPr/>
          <p:nvPr/>
        </p:nvSpPr>
        <p:spPr>
          <a:xfrm>
            <a:off x="8315058" y="3199706"/>
            <a:ext cx="692209" cy="321162"/>
          </a:xfrm>
          <a:prstGeom prst="round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PG"/>
          </a:p>
        </p:txBody>
      </p:sp>
      <p:pic>
        <p:nvPicPr>
          <p:cNvPr id="30" name="Graphic 29" descr="Lock with solid fill">
            <a:extLst>
              <a:ext uri="{FF2B5EF4-FFF2-40B4-BE49-F238E27FC236}">
                <a16:creationId xmlns:a16="http://schemas.microsoft.com/office/drawing/2014/main" id="{A186B940-622D-6B9D-CB52-4D1B04372B4A}"/>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2394463" y="5039100"/>
            <a:ext cx="457200" cy="457200"/>
          </a:xfrm>
          <a:prstGeom prst="rect">
            <a:avLst/>
          </a:prstGeom>
        </p:spPr>
      </p:pic>
      <p:pic>
        <p:nvPicPr>
          <p:cNvPr id="32" name="Graphic 31" descr="Database with solid fill">
            <a:extLst>
              <a:ext uri="{FF2B5EF4-FFF2-40B4-BE49-F238E27FC236}">
                <a16:creationId xmlns:a16="http://schemas.microsoft.com/office/drawing/2014/main" id="{BCF137EB-6017-1B60-FC7E-0035933524DB}"/>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1641389" y="5077336"/>
            <a:ext cx="457200" cy="457200"/>
          </a:xfrm>
          <a:prstGeom prst="rect">
            <a:avLst/>
          </a:prstGeom>
        </p:spPr>
      </p:pic>
      <p:pic>
        <p:nvPicPr>
          <p:cNvPr id="34" name="Graphic 33" descr="User with solid fill">
            <a:extLst>
              <a:ext uri="{FF2B5EF4-FFF2-40B4-BE49-F238E27FC236}">
                <a16:creationId xmlns:a16="http://schemas.microsoft.com/office/drawing/2014/main" id="{9AC546D8-B11A-377E-77E2-382465D9F1E8}"/>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888315" y="5039100"/>
            <a:ext cx="457200" cy="457200"/>
          </a:xfrm>
          <a:prstGeom prst="rect">
            <a:avLst/>
          </a:prstGeom>
        </p:spPr>
      </p:pic>
      <p:sp>
        <p:nvSpPr>
          <p:cNvPr id="39" name="Rectangle: Rounded Corners 38">
            <a:extLst>
              <a:ext uri="{FF2B5EF4-FFF2-40B4-BE49-F238E27FC236}">
                <a16:creationId xmlns:a16="http://schemas.microsoft.com/office/drawing/2014/main" id="{DF9E4A0B-1D0A-1742-BA6F-BAFC144F23BD}"/>
              </a:ext>
            </a:extLst>
          </p:cNvPr>
          <p:cNvSpPr/>
          <p:nvPr/>
        </p:nvSpPr>
        <p:spPr>
          <a:xfrm>
            <a:off x="4256193" y="4910063"/>
            <a:ext cx="2217446" cy="987358"/>
          </a:xfrm>
          <a:prstGeom prst="roundRect">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PG"/>
          </a:p>
        </p:txBody>
      </p:sp>
      <p:pic>
        <p:nvPicPr>
          <p:cNvPr id="40" name="Graphic 39" descr="Lock with solid fill">
            <a:extLst>
              <a:ext uri="{FF2B5EF4-FFF2-40B4-BE49-F238E27FC236}">
                <a16:creationId xmlns:a16="http://schemas.microsoft.com/office/drawing/2014/main" id="{393927C7-6E09-D0F0-C505-B4BF97093036}"/>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4306122" y="5003495"/>
            <a:ext cx="457200" cy="457200"/>
          </a:xfrm>
          <a:prstGeom prst="rect">
            <a:avLst/>
          </a:prstGeom>
        </p:spPr>
      </p:pic>
      <p:pic>
        <p:nvPicPr>
          <p:cNvPr id="41" name="Graphic 40" descr="Database with solid fill">
            <a:extLst>
              <a:ext uri="{FF2B5EF4-FFF2-40B4-BE49-F238E27FC236}">
                <a16:creationId xmlns:a16="http://schemas.microsoft.com/office/drawing/2014/main" id="{09951596-9575-FE5E-EDD1-39D4A4F818F7}"/>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5109564" y="5041731"/>
            <a:ext cx="457200" cy="457200"/>
          </a:xfrm>
          <a:prstGeom prst="rect">
            <a:avLst/>
          </a:prstGeom>
        </p:spPr>
      </p:pic>
      <p:pic>
        <p:nvPicPr>
          <p:cNvPr id="42" name="Graphic 41" descr="User with solid fill">
            <a:extLst>
              <a:ext uri="{FF2B5EF4-FFF2-40B4-BE49-F238E27FC236}">
                <a16:creationId xmlns:a16="http://schemas.microsoft.com/office/drawing/2014/main" id="{5AFC6243-3E40-0407-64B5-D91F472B2D8F}"/>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5775093" y="5003495"/>
            <a:ext cx="457200" cy="457200"/>
          </a:xfrm>
          <a:prstGeom prst="rect">
            <a:avLst/>
          </a:prstGeom>
        </p:spPr>
      </p:pic>
      <p:sp>
        <p:nvSpPr>
          <p:cNvPr id="43" name="Rectangle: Rounded Corners 42">
            <a:extLst>
              <a:ext uri="{FF2B5EF4-FFF2-40B4-BE49-F238E27FC236}">
                <a16:creationId xmlns:a16="http://schemas.microsoft.com/office/drawing/2014/main" id="{91E2F6D6-C972-7BCE-5612-B1535A751C57}"/>
              </a:ext>
            </a:extLst>
          </p:cNvPr>
          <p:cNvSpPr/>
          <p:nvPr/>
        </p:nvSpPr>
        <p:spPr>
          <a:xfrm>
            <a:off x="4237675" y="3336208"/>
            <a:ext cx="2217446" cy="987358"/>
          </a:xfrm>
          <a:prstGeom prst="roundRect">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PG"/>
          </a:p>
        </p:txBody>
      </p:sp>
      <p:pic>
        <p:nvPicPr>
          <p:cNvPr id="44" name="Graphic 43" descr="Lock with solid fill">
            <a:extLst>
              <a:ext uri="{FF2B5EF4-FFF2-40B4-BE49-F238E27FC236}">
                <a16:creationId xmlns:a16="http://schemas.microsoft.com/office/drawing/2014/main" id="{C7FC7D83-5C08-80C0-1E5E-878FA88C148A}"/>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4288786" y="3498008"/>
            <a:ext cx="457200" cy="457200"/>
          </a:xfrm>
          <a:prstGeom prst="rect">
            <a:avLst/>
          </a:prstGeom>
        </p:spPr>
      </p:pic>
      <p:pic>
        <p:nvPicPr>
          <p:cNvPr id="45" name="Graphic 44" descr="Database with solid fill">
            <a:extLst>
              <a:ext uri="{FF2B5EF4-FFF2-40B4-BE49-F238E27FC236}">
                <a16:creationId xmlns:a16="http://schemas.microsoft.com/office/drawing/2014/main" id="{1549970C-2D92-4959-AE8C-566259F987BF}"/>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5091046" y="3536244"/>
            <a:ext cx="457200" cy="457200"/>
          </a:xfrm>
          <a:prstGeom prst="rect">
            <a:avLst/>
          </a:prstGeom>
        </p:spPr>
      </p:pic>
      <p:pic>
        <p:nvPicPr>
          <p:cNvPr id="46" name="Graphic 45" descr="User with solid fill">
            <a:extLst>
              <a:ext uri="{FF2B5EF4-FFF2-40B4-BE49-F238E27FC236}">
                <a16:creationId xmlns:a16="http://schemas.microsoft.com/office/drawing/2014/main" id="{FE88E5B5-CF29-CAE0-8AB8-1B74216030E1}"/>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5816396" y="3498008"/>
            <a:ext cx="457200" cy="457200"/>
          </a:xfrm>
          <a:prstGeom prst="rect">
            <a:avLst/>
          </a:prstGeom>
        </p:spPr>
      </p:pic>
      <p:sp>
        <p:nvSpPr>
          <p:cNvPr id="47" name="Rectangle: Rounded Corners 46">
            <a:extLst>
              <a:ext uri="{FF2B5EF4-FFF2-40B4-BE49-F238E27FC236}">
                <a16:creationId xmlns:a16="http://schemas.microsoft.com/office/drawing/2014/main" id="{E1B8A01B-035F-50F1-D281-F23C4F74AA87}"/>
              </a:ext>
            </a:extLst>
          </p:cNvPr>
          <p:cNvSpPr/>
          <p:nvPr/>
        </p:nvSpPr>
        <p:spPr>
          <a:xfrm>
            <a:off x="2176454" y="2253856"/>
            <a:ext cx="2618718" cy="616457"/>
          </a:xfrm>
          <a:prstGeom prst="roundRect">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rgbClr val="0070C0"/>
                </a:solidFill>
              </a:rPr>
              <a:t>Governing Authority</a:t>
            </a:r>
            <a:endParaRPr lang="en-PG" dirty="0">
              <a:solidFill>
                <a:srgbClr val="0070C0"/>
              </a:solidFill>
            </a:endParaRPr>
          </a:p>
        </p:txBody>
      </p:sp>
      <p:sp>
        <p:nvSpPr>
          <p:cNvPr id="48" name="Rectangle: Rounded Corners 47">
            <a:extLst>
              <a:ext uri="{FF2B5EF4-FFF2-40B4-BE49-F238E27FC236}">
                <a16:creationId xmlns:a16="http://schemas.microsoft.com/office/drawing/2014/main" id="{104EC86E-1CEA-3282-1B93-B994CFBDB86E}"/>
              </a:ext>
            </a:extLst>
          </p:cNvPr>
          <p:cNvSpPr/>
          <p:nvPr/>
        </p:nvSpPr>
        <p:spPr>
          <a:xfrm>
            <a:off x="713844" y="3428786"/>
            <a:ext cx="2165414" cy="987358"/>
          </a:xfrm>
          <a:prstGeom prst="roundRect">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PG"/>
          </a:p>
        </p:txBody>
      </p:sp>
      <p:pic>
        <p:nvPicPr>
          <p:cNvPr id="49" name="Graphic 48" descr="Lock with solid fill">
            <a:extLst>
              <a:ext uri="{FF2B5EF4-FFF2-40B4-BE49-F238E27FC236}">
                <a16:creationId xmlns:a16="http://schemas.microsoft.com/office/drawing/2014/main" id="{44264174-6530-5FD9-63D5-9344C161ABB5}"/>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2296188" y="3522218"/>
            <a:ext cx="457200" cy="457200"/>
          </a:xfrm>
          <a:prstGeom prst="rect">
            <a:avLst/>
          </a:prstGeom>
        </p:spPr>
      </p:pic>
      <p:pic>
        <p:nvPicPr>
          <p:cNvPr id="50" name="Graphic 49" descr="Database with solid fill">
            <a:extLst>
              <a:ext uri="{FF2B5EF4-FFF2-40B4-BE49-F238E27FC236}">
                <a16:creationId xmlns:a16="http://schemas.microsoft.com/office/drawing/2014/main" id="{7E1775CF-B4E3-3D22-84D4-B99ED4C85131}"/>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788788" y="3560454"/>
            <a:ext cx="457200" cy="457200"/>
          </a:xfrm>
          <a:prstGeom prst="rect">
            <a:avLst/>
          </a:prstGeom>
        </p:spPr>
      </p:pic>
      <p:pic>
        <p:nvPicPr>
          <p:cNvPr id="51" name="Graphic 50" descr="User with solid fill">
            <a:extLst>
              <a:ext uri="{FF2B5EF4-FFF2-40B4-BE49-F238E27FC236}">
                <a16:creationId xmlns:a16="http://schemas.microsoft.com/office/drawing/2014/main" id="{2FE93FE7-E341-9107-5CCC-4127599F74C1}"/>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148396" y="3588262"/>
            <a:ext cx="457200" cy="457200"/>
          </a:xfrm>
          <a:prstGeom prst="rect">
            <a:avLst/>
          </a:prstGeom>
        </p:spPr>
      </p:pic>
      <p:sp>
        <p:nvSpPr>
          <p:cNvPr id="52" name="TextBox 51">
            <a:extLst>
              <a:ext uri="{FF2B5EF4-FFF2-40B4-BE49-F238E27FC236}">
                <a16:creationId xmlns:a16="http://schemas.microsoft.com/office/drawing/2014/main" id="{A62F5CED-6C60-BE54-6305-5D92751C49F4}"/>
              </a:ext>
            </a:extLst>
          </p:cNvPr>
          <p:cNvSpPr txBox="1"/>
          <p:nvPr/>
        </p:nvSpPr>
        <p:spPr>
          <a:xfrm>
            <a:off x="4991185" y="4662028"/>
            <a:ext cx="763286" cy="276999"/>
          </a:xfrm>
          <a:prstGeom prst="rect">
            <a:avLst/>
          </a:prstGeom>
          <a:noFill/>
        </p:spPr>
        <p:txBody>
          <a:bodyPr wrap="none" rtlCol="0">
            <a:spAutoFit/>
          </a:bodyPr>
          <a:lstStyle/>
          <a:p>
            <a:r>
              <a:rPr lang="en-US" sz="1200" b="1" dirty="0"/>
              <a:t>Agency C</a:t>
            </a:r>
            <a:endParaRPr lang="en-PG" sz="1200" b="1" dirty="0"/>
          </a:p>
        </p:txBody>
      </p:sp>
      <p:sp>
        <p:nvSpPr>
          <p:cNvPr id="53" name="TextBox 52">
            <a:extLst>
              <a:ext uri="{FF2B5EF4-FFF2-40B4-BE49-F238E27FC236}">
                <a16:creationId xmlns:a16="http://schemas.microsoft.com/office/drawing/2014/main" id="{E2F6232C-C51A-5E47-90E3-37FE2A8EA5A8}"/>
              </a:ext>
            </a:extLst>
          </p:cNvPr>
          <p:cNvSpPr txBox="1"/>
          <p:nvPr/>
        </p:nvSpPr>
        <p:spPr>
          <a:xfrm>
            <a:off x="4976386" y="3067622"/>
            <a:ext cx="768095" cy="276999"/>
          </a:xfrm>
          <a:prstGeom prst="rect">
            <a:avLst/>
          </a:prstGeom>
          <a:noFill/>
        </p:spPr>
        <p:txBody>
          <a:bodyPr wrap="none" rtlCol="0">
            <a:spAutoFit/>
          </a:bodyPr>
          <a:lstStyle/>
          <a:p>
            <a:r>
              <a:rPr lang="en-US" sz="1200" b="1" dirty="0"/>
              <a:t>Agency B</a:t>
            </a:r>
            <a:endParaRPr lang="en-PG" sz="1200" b="1" dirty="0"/>
          </a:p>
        </p:txBody>
      </p:sp>
      <p:sp>
        <p:nvSpPr>
          <p:cNvPr id="54" name="TextBox 53">
            <a:extLst>
              <a:ext uri="{FF2B5EF4-FFF2-40B4-BE49-F238E27FC236}">
                <a16:creationId xmlns:a16="http://schemas.microsoft.com/office/drawing/2014/main" id="{DC5245AE-EAE3-7F55-E82C-9D131A5C4286}"/>
              </a:ext>
            </a:extLst>
          </p:cNvPr>
          <p:cNvSpPr txBox="1"/>
          <p:nvPr/>
        </p:nvSpPr>
        <p:spPr>
          <a:xfrm>
            <a:off x="1280405" y="4679214"/>
            <a:ext cx="774507" cy="276999"/>
          </a:xfrm>
          <a:prstGeom prst="rect">
            <a:avLst/>
          </a:prstGeom>
          <a:noFill/>
        </p:spPr>
        <p:txBody>
          <a:bodyPr wrap="none" rtlCol="0">
            <a:spAutoFit/>
          </a:bodyPr>
          <a:lstStyle/>
          <a:p>
            <a:r>
              <a:rPr lang="en-US" sz="1200" b="1" dirty="0"/>
              <a:t>Agency A</a:t>
            </a:r>
            <a:endParaRPr lang="en-PG" sz="1200" b="1" dirty="0"/>
          </a:p>
        </p:txBody>
      </p:sp>
      <p:sp>
        <p:nvSpPr>
          <p:cNvPr id="55" name="TextBox 54">
            <a:extLst>
              <a:ext uri="{FF2B5EF4-FFF2-40B4-BE49-F238E27FC236}">
                <a16:creationId xmlns:a16="http://schemas.microsoft.com/office/drawing/2014/main" id="{3ACAB88A-3D51-F76A-8F98-F921BE6CCCF2}"/>
              </a:ext>
            </a:extLst>
          </p:cNvPr>
          <p:cNvSpPr txBox="1"/>
          <p:nvPr/>
        </p:nvSpPr>
        <p:spPr>
          <a:xfrm>
            <a:off x="1172574" y="3425020"/>
            <a:ext cx="1032206" cy="276999"/>
          </a:xfrm>
          <a:prstGeom prst="rect">
            <a:avLst/>
          </a:prstGeom>
          <a:noFill/>
        </p:spPr>
        <p:txBody>
          <a:bodyPr wrap="none" rtlCol="0">
            <a:spAutoFit/>
          </a:bodyPr>
          <a:lstStyle/>
          <a:p>
            <a:r>
              <a:rPr lang="en-US" sz="1200" b="1" dirty="0">
                <a:solidFill>
                  <a:srgbClr val="00B050"/>
                </a:solidFill>
              </a:rPr>
              <a:t>Citizen Portal</a:t>
            </a:r>
            <a:endParaRPr lang="en-PG" sz="1200" b="1" dirty="0">
              <a:solidFill>
                <a:srgbClr val="00B050"/>
              </a:solidFill>
            </a:endParaRPr>
          </a:p>
        </p:txBody>
      </p:sp>
      <p:cxnSp>
        <p:nvCxnSpPr>
          <p:cNvPr id="59" name="Straight Arrow Connector 58">
            <a:extLst>
              <a:ext uri="{FF2B5EF4-FFF2-40B4-BE49-F238E27FC236}">
                <a16:creationId xmlns:a16="http://schemas.microsoft.com/office/drawing/2014/main" id="{E4E057BC-8140-753C-E050-32B3AB8EB1A6}"/>
              </a:ext>
            </a:extLst>
          </p:cNvPr>
          <p:cNvCxnSpPr/>
          <p:nvPr/>
        </p:nvCxnSpPr>
        <p:spPr>
          <a:xfrm>
            <a:off x="1233180" y="3792907"/>
            <a:ext cx="1052993"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60" name="Straight Arrow Connector 59">
            <a:extLst>
              <a:ext uri="{FF2B5EF4-FFF2-40B4-BE49-F238E27FC236}">
                <a16:creationId xmlns:a16="http://schemas.microsoft.com/office/drawing/2014/main" id="{88D799A5-0325-B640-4D8E-69DBD79BA9CB}"/>
              </a:ext>
            </a:extLst>
          </p:cNvPr>
          <p:cNvCxnSpPr/>
          <p:nvPr/>
        </p:nvCxnSpPr>
        <p:spPr>
          <a:xfrm>
            <a:off x="1381752" y="5314064"/>
            <a:ext cx="277285"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61" name="Straight Arrow Connector 60">
            <a:extLst>
              <a:ext uri="{FF2B5EF4-FFF2-40B4-BE49-F238E27FC236}">
                <a16:creationId xmlns:a16="http://schemas.microsoft.com/office/drawing/2014/main" id="{554221A6-6C25-F586-EEEA-C4F386A97996}"/>
              </a:ext>
            </a:extLst>
          </p:cNvPr>
          <p:cNvCxnSpPr/>
          <p:nvPr/>
        </p:nvCxnSpPr>
        <p:spPr>
          <a:xfrm>
            <a:off x="2089632" y="5312636"/>
            <a:ext cx="277285"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62" name="TextBox 61">
            <a:extLst>
              <a:ext uri="{FF2B5EF4-FFF2-40B4-BE49-F238E27FC236}">
                <a16:creationId xmlns:a16="http://schemas.microsoft.com/office/drawing/2014/main" id="{839941B3-E328-CCAB-5ED4-0E6E82740CE0}"/>
              </a:ext>
            </a:extLst>
          </p:cNvPr>
          <p:cNvSpPr txBox="1"/>
          <p:nvPr/>
        </p:nvSpPr>
        <p:spPr>
          <a:xfrm>
            <a:off x="653158" y="3937740"/>
            <a:ext cx="712487" cy="338554"/>
          </a:xfrm>
          <a:prstGeom prst="rect">
            <a:avLst/>
          </a:prstGeom>
          <a:noFill/>
          <a:ln>
            <a:noFill/>
          </a:ln>
        </p:spPr>
        <p:txBody>
          <a:bodyPr wrap="square" rtlCol="0">
            <a:spAutoFit/>
          </a:bodyPr>
          <a:lstStyle/>
          <a:p>
            <a:r>
              <a:rPr lang="en-US" sz="800" dirty="0"/>
              <a:t>Information System</a:t>
            </a:r>
            <a:endParaRPr lang="en-PG" sz="800" dirty="0"/>
          </a:p>
        </p:txBody>
      </p:sp>
      <p:sp>
        <p:nvSpPr>
          <p:cNvPr id="63" name="TextBox 62">
            <a:extLst>
              <a:ext uri="{FF2B5EF4-FFF2-40B4-BE49-F238E27FC236}">
                <a16:creationId xmlns:a16="http://schemas.microsoft.com/office/drawing/2014/main" id="{47179DEC-B38C-EA52-A82E-6AD223A0EEB4}"/>
              </a:ext>
            </a:extLst>
          </p:cNvPr>
          <p:cNvSpPr txBox="1"/>
          <p:nvPr/>
        </p:nvSpPr>
        <p:spPr>
          <a:xfrm>
            <a:off x="2139248" y="3979418"/>
            <a:ext cx="1019997" cy="215444"/>
          </a:xfrm>
          <a:prstGeom prst="rect">
            <a:avLst/>
          </a:prstGeom>
          <a:noFill/>
          <a:ln>
            <a:noFill/>
          </a:ln>
        </p:spPr>
        <p:txBody>
          <a:bodyPr wrap="square" rtlCol="0">
            <a:spAutoFit/>
          </a:bodyPr>
          <a:lstStyle/>
          <a:p>
            <a:r>
              <a:rPr lang="en-US" sz="800" dirty="0">
                <a:solidFill>
                  <a:srgbClr val="C00000"/>
                </a:solidFill>
              </a:rPr>
              <a:t>Security Server</a:t>
            </a:r>
            <a:endParaRPr lang="en-PG" sz="800" dirty="0">
              <a:solidFill>
                <a:srgbClr val="C00000"/>
              </a:solidFill>
            </a:endParaRPr>
          </a:p>
        </p:txBody>
      </p:sp>
      <p:sp>
        <p:nvSpPr>
          <p:cNvPr id="4480" name="TextBox 4479">
            <a:extLst>
              <a:ext uri="{FF2B5EF4-FFF2-40B4-BE49-F238E27FC236}">
                <a16:creationId xmlns:a16="http://schemas.microsoft.com/office/drawing/2014/main" id="{1E705D57-4B39-95C3-3D3A-1516446A8D0A}"/>
              </a:ext>
            </a:extLst>
          </p:cNvPr>
          <p:cNvSpPr txBox="1"/>
          <p:nvPr/>
        </p:nvSpPr>
        <p:spPr>
          <a:xfrm>
            <a:off x="2223280" y="5541871"/>
            <a:ext cx="1019997" cy="215444"/>
          </a:xfrm>
          <a:prstGeom prst="rect">
            <a:avLst/>
          </a:prstGeom>
          <a:noFill/>
          <a:ln>
            <a:noFill/>
          </a:ln>
        </p:spPr>
        <p:txBody>
          <a:bodyPr wrap="square" rtlCol="0">
            <a:spAutoFit/>
          </a:bodyPr>
          <a:lstStyle/>
          <a:p>
            <a:r>
              <a:rPr lang="en-US" sz="800" dirty="0">
                <a:solidFill>
                  <a:srgbClr val="C00000"/>
                </a:solidFill>
              </a:rPr>
              <a:t>Security Server</a:t>
            </a:r>
            <a:endParaRPr lang="en-PG" sz="800" dirty="0">
              <a:solidFill>
                <a:srgbClr val="C00000"/>
              </a:solidFill>
            </a:endParaRPr>
          </a:p>
        </p:txBody>
      </p:sp>
      <p:sp>
        <p:nvSpPr>
          <p:cNvPr id="4481" name="TextBox 4480">
            <a:extLst>
              <a:ext uri="{FF2B5EF4-FFF2-40B4-BE49-F238E27FC236}">
                <a16:creationId xmlns:a16="http://schemas.microsoft.com/office/drawing/2014/main" id="{118107B6-3DB7-EE9F-F37E-629E06FF8116}"/>
              </a:ext>
            </a:extLst>
          </p:cNvPr>
          <p:cNvSpPr txBox="1"/>
          <p:nvPr/>
        </p:nvSpPr>
        <p:spPr>
          <a:xfrm>
            <a:off x="4222617" y="5446405"/>
            <a:ext cx="1019997" cy="215444"/>
          </a:xfrm>
          <a:prstGeom prst="rect">
            <a:avLst/>
          </a:prstGeom>
          <a:noFill/>
          <a:ln>
            <a:noFill/>
          </a:ln>
        </p:spPr>
        <p:txBody>
          <a:bodyPr wrap="square" rtlCol="0">
            <a:spAutoFit/>
          </a:bodyPr>
          <a:lstStyle/>
          <a:p>
            <a:r>
              <a:rPr lang="en-US" sz="800" dirty="0">
                <a:solidFill>
                  <a:srgbClr val="C00000"/>
                </a:solidFill>
              </a:rPr>
              <a:t>Security Server</a:t>
            </a:r>
            <a:endParaRPr lang="en-PG" sz="800" dirty="0">
              <a:solidFill>
                <a:srgbClr val="C00000"/>
              </a:solidFill>
            </a:endParaRPr>
          </a:p>
        </p:txBody>
      </p:sp>
      <p:sp>
        <p:nvSpPr>
          <p:cNvPr id="4482" name="TextBox 4481">
            <a:extLst>
              <a:ext uri="{FF2B5EF4-FFF2-40B4-BE49-F238E27FC236}">
                <a16:creationId xmlns:a16="http://schemas.microsoft.com/office/drawing/2014/main" id="{2C008039-10DF-A4FC-1922-1A1758D16432}"/>
              </a:ext>
            </a:extLst>
          </p:cNvPr>
          <p:cNvSpPr txBox="1"/>
          <p:nvPr/>
        </p:nvSpPr>
        <p:spPr>
          <a:xfrm>
            <a:off x="4181829" y="3940064"/>
            <a:ext cx="1019997" cy="215444"/>
          </a:xfrm>
          <a:prstGeom prst="rect">
            <a:avLst/>
          </a:prstGeom>
          <a:noFill/>
          <a:ln>
            <a:noFill/>
          </a:ln>
        </p:spPr>
        <p:txBody>
          <a:bodyPr wrap="square" rtlCol="0">
            <a:spAutoFit/>
          </a:bodyPr>
          <a:lstStyle/>
          <a:p>
            <a:r>
              <a:rPr lang="en-US" sz="800" dirty="0">
                <a:solidFill>
                  <a:srgbClr val="C00000"/>
                </a:solidFill>
              </a:rPr>
              <a:t>Security Server</a:t>
            </a:r>
            <a:endParaRPr lang="en-PG" sz="800" dirty="0">
              <a:solidFill>
                <a:srgbClr val="C00000"/>
              </a:solidFill>
            </a:endParaRPr>
          </a:p>
        </p:txBody>
      </p:sp>
      <p:cxnSp>
        <p:nvCxnSpPr>
          <p:cNvPr id="4483" name="Straight Arrow Connector 4482">
            <a:extLst>
              <a:ext uri="{FF2B5EF4-FFF2-40B4-BE49-F238E27FC236}">
                <a16:creationId xmlns:a16="http://schemas.microsoft.com/office/drawing/2014/main" id="{5EBC9919-69FF-368D-B6DB-B9195D78A581}"/>
              </a:ext>
            </a:extLst>
          </p:cNvPr>
          <p:cNvCxnSpPr/>
          <p:nvPr/>
        </p:nvCxnSpPr>
        <p:spPr>
          <a:xfrm>
            <a:off x="554426" y="3804044"/>
            <a:ext cx="277285"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4485" name="TextBox 4484">
            <a:extLst>
              <a:ext uri="{FF2B5EF4-FFF2-40B4-BE49-F238E27FC236}">
                <a16:creationId xmlns:a16="http://schemas.microsoft.com/office/drawing/2014/main" id="{9806E5D3-52E1-5B87-C6F4-4F23954B995C}"/>
              </a:ext>
            </a:extLst>
          </p:cNvPr>
          <p:cNvSpPr txBox="1"/>
          <p:nvPr/>
        </p:nvSpPr>
        <p:spPr>
          <a:xfrm>
            <a:off x="5066014" y="5576298"/>
            <a:ext cx="801038" cy="338554"/>
          </a:xfrm>
          <a:prstGeom prst="rect">
            <a:avLst/>
          </a:prstGeom>
          <a:noFill/>
          <a:ln>
            <a:noFill/>
          </a:ln>
        </p:spPr>
        <p:txBody>
          <a:bodyPr wrap="square" rtlCol="0">
            <a:spAutoFit/>
          </a:bodyPr>
          <a:lstStyle/>
          <a:p>
            <a:r>
              <a:rPr lang="en-US" sz="800" dirty="0"/>
              <a:t>Information System</a:t>
            </a:r>
            <a:endParaRPr lang="en-PG" sz="800" dirty="0"/>
          </a:p>
        </p:txBody>
      </p:sp>
      <p:sp>
        <p:nvSpPr>
          <p:cNvPr id="4486" name="TextBox 4485">
            <a:extLst>
              <a:ext uri="{FF2B5EF4-FFF2-40B4-BE49-F238E27FC236}">
                <a16:creationId xmlns:a16="http://schemas.microsoft.com/office/drawing/2014/main" id="{6C3B528D-1D64-6CDB-7A90-3FB2FE477048}"/>
              </a:ext>
            </a:extLst>
          </p:cNvPr>
          <p:cNvSpPr txBox="1"/>
          <p:nvPr/>
        </p:nvSpPr>
        <p:spPr>
          <a:xfrm>
            <a:off x="1581763" y="5515597"/>
            <a:ext cx="886128" cy="338554"/>
          </a:xfrm>
          <a:prstGeom prst="rect">
            <a:avLst/>
          </a:prstGeom>
          <a:noFill/>
          <a:ln>
            <a:noFill/>
          </a:ln>
        </p:spPr>
        <p:txBody>
          <a:bodyPr wrap="square" rtlCol="0">
            <a:spAutoFit/>
          </a:bodyPr>
          <a:lstStyle/>
          <a:p>
            <a:r>
              <a:rPr lang="en-US" sz="800" dirty="0"/>
              <a:t>Information System</a:t>
            </a:r>
            <a:endParaRPr lang="en-PG" sz="800" dirty="0"/>
          </a:p>
        </p:txBody>
      </p:sp>
      <p:cxnSp>
        <p:nvCxnSpPr>
          <p:cNvPr id="4489" name="Straight Arrow Connector 4488">
            <a:extLst>
              <a:ext uri="{FF2B5EF4-FFF2-40B4-BE49-F238E27FC236}">
                <a16:creationId xmlns:a16="http://schemas.microsoft.com/office/drawing/2014/main" id="{FA4487C1-FFFC-406B-F939-9E8589D7C701}"/>
              </a:ext>
            </a:extLst>
          </p:cNvPr>
          <p:cNvCxnSpPr/>
          <p:nvPr/>
        </p:nvCxnSpPr>
        <p:spPr>
          <a:xfrm>
            <a:off x="2649246" y="4194862"/>
            <a:ext cx="0" cy="808633"/>
          </a:xfrm>
          <a:prstGeom prst="straightConnector1">
            <a:avLst/>
          </a:prstGeom>
          <a:ln>
            <a:headEnd type="arrow"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4490" name="Straight Arrow Connector 4489">
            <a:extLst>
              <a:ext uri="{FF2B5EF4-FFF2-40B4-BE49-F238E27FC236}">
                <a16:creationId xmlns:a16="http://schemas.microsoft.com/office/drawing/2014/main" id="{32B4BAC4-9855-D1F4-BF47-0A092AB20AC3}"/>
              </a:ext>
            </a:extLst>
          </p:cNvPr>
          <p:cNvCxnSpPr/>
          <p:nvPr/>
        </p:nvCxnSpPr>
        <p:spPr>
          <a:xfrm>
            <a:off x="2843558" y="3825665"/>
            <a:ext cx="1401533" cy="0"/>
          </a:xfrm>
          <a:prstGeom prst="straightConnector1">
            <a:avLst/>
          </a:prstGeom>
          <a:ln>
            <a:headEnd type="arrow"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4492" name="Straight Arrow Connector 4491">
            <a:extLst>
              <a:ext uri="{FF2B5EF4-FFF2-40B4-BE49-F238E27FC236}">
                <a16:creationId xmlns:a16="http://schemas.microsoft.com/office/drawing/2014/main" id="{65DF6FEF-CDD7-60A8-5C78-A33060608527}"/>
              </a:ext>
            </a:extLst>
          </p:cNvPr>
          <p:cNvCxnSpPr/>
          <p:nvPr/>
        </p:nvCxnSpPr>
        <p:spPr>
          <a:xfrm flipV="1">
            <a:off x="2649246" y="2836005"/>
            <a:ext cx="356218" cy="662003"/>
          </a:xfrm>
          <a:prstGeom prst="straightConnector1">
            <a:avLst/>
          </a:prstGeom>
          <a:ln>
            <a:prstDash val="dashDot"/>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4493" name="Straight Arrow Connector 4492">
            <a:extLst>
              <a:ext uri="{FF2B5EF4-FFF2-40B4-BE49-F238E27FC236}">
                <a16:creationId xmlns:a16="http://schemas.microsoft.com/office/drawing/2014/main" id="{5EBEE851-7851-C2E9-1B65-B59FD15336D4}"/>
              </a:ext>
            </a:extLst>
          </p:cNvPr>
          <p:cNvCxnSpPr>
            <a:cxnSpLocks/>
            <a:endCxn id="47" idx="2"/>
          </p:cNvCxnSpPr>
          <p:nvPr/>
        </p:nvCxnSpPr>
        <p:spPr>
          <a:xfrm flipV="1">
            <a:off x="2760129" y="2870313"/>
            <a:ext cx="725684" cy="2360029"/>
          </a:xfrm>
          <a:prstGeom prst="straightConnector1">
            <a:avLst/>
          </a:prstGeom>
          <a:ln>
            <a:prstDash val="dashDot"/>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4496" name="Straight Arrow Connector 4495">
            <a:extLst>
              <a:ext uri="{FF2B5EF4-FFF2-40B4-BE49-F238E27FC236}">
                <a16:creationId xmlns:a16="http://schemas.microsoft.com/office/drawing/2014/main" id="{84E76332-6AD0-5A38-BBED-9C2019E7E4C8}"/>
              </a:ext>
            </a:extLst>
          </p:cNvPr>
          <p:cNvCxnSpPr/>
          <p:nvPr/>
        </p:nvCxnSpPr>
        <p:spPr>
          <a:xfrm flipV="1">
            <a:off x="2827355" y="4083956"/>
            <a:ext cx="1512872" cy="1228680"/>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4498" name="Straight Arrow Connector 4497">
            <a:extLst>
              <a:ext uri="{FF2B5EF4-FFF2-40B4-BE49-F238E27FC236}">
                <a16:creationId xmlns:a16="http://schemas.microsoft.com/office/drawing/2014/main" id="{5BDC5021-B7B2-E5F5-2162-35460BEF0768}"/>
              </a:ext>
            </a:extLst>
          </p:cNvPr>
          <p:cNvCxnSpPr/>
          <p:nvPr/>
        </p:nvCxnSpPr>
        <p:spPr>
          <a:xfrm flipH="1" flipV="1">
            <a:off x="3854153" y="2870313"/>
            <a:ext cx="486074" cy="650555"/>
          </a:xfrm>
          <a:prstGeom prst="straightConnector1">
            <a:avLst/>
          </a:prstGeom>
          <a:ln>
            <a:prstDash val="dashDot"/>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4503" name="Straight Arrow Connector 4502">
            <a:extLst>
              <a:ext uri="{FF2B5EF4-FFF2-40B4-BE49-F238E27FC236}">
                <a16:creationId xmlns:a16="http://schemas.microsoft.com/office/drawing/2014/main" id="{1D39ED52-6001-D09D-27A9-03E33850A3DA}"/>
              </a:ext>
            </a:extLst>
          </p:cNvPr>
          <p:cNvCxnSpPr/>
          <p:nvPr/>
        </p:nvCxnSpPr>
        <p:spPr>
          <a:xfrm flipH="1">
            <a:off x="5536903" y="5312636"/>
            <a:ext cx="249532"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4504" name="Straight Arrow Connector 4503">
            <a:extLst>
              <a:ext uri="{FF2B5EF4-FFF2-40B4-BE49-F238E27FC236}">
                <a16:creationId xmlns:a16="http://schemas.microsoft.com/office/drawing/2014/main" id="{D88C6FDA-598E-D250-10F4-E04F59505066}"/>
              </a:ext>
            </a:extLst>
          </p:cNvPr>
          <p:cNvCxnSpPr/>
          <p:nvPr/>
        </p:nvCxnSpPr>
        <p:spPr>
          <a:xfrm flipH="1">
            <a:off x="4788064" y="5302664"/>
            <a:ext cx="274485"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4505" name="Straight Arrow Connector 4504">
            <a:extLst>
              <a:ext uri="{FF2B5EF4-FFF2-40B4-BE49-F238E27FC236}">
                <a16:creationId xmlns:a16="http://schemas.microsoft.com/office/drawing/2014/main" id="{67A1E817-459F-C196-8F86-5E3E0D4825F8}"/>
              </a:ext>
            </a:extLst>
          </p:cNvPr>
          <p:cNvCxnSpPr/>
          <p:nvPr/>
        </p:nvCxnSpPr>
        <p:spPr>
          <a:xfrm flipH="1">
            <a:off x="4726819" y="3754448"/>
            <a:ext cx="274485"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4506" name="Straight Arrow Connector 4505">
            <a:extLst>
              <a:ext uri="{FF2B5EF4-FFF2-40B4-BE49-F238E27FC236}">
                <a16:creationId xmlns:a16="http://schemas.microsoft.com/office/drawing/2014/main" id="{B1B06FD3-8575-D7E3-C5C0-CE08716699E8}"/>
              </a:ext>
            </a:extLst>
          </p:cNvPr>
          <p:cNvCxnSpPr/>
          <p:nvPr/>
        </p:nvCxnSpPr>
        <p:spPr>
          <a:xfrm flipH="1">
            <a:off x="5538670" y="3771544"/>
            <a:ext cx="274485"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4507" name="Straight Arrow Connector 4506">
            <a:extLst>
              <a:ext uri="{FF2B5EF4-FFF2-40B4-BE49-F238E27FC236}">
                <a16:creationId xmlns:a16="http://schemas.microsoft.com/office/drawing/2014/main" id="{2B5FE682-DE5F-2941-2F57-42EE76563543}"/>
              </a:ext>
            </a:extLst>
          </p:cNvPr>
          <p:cNvCxnSpPr/>
          <p:nvPr/>
        </p:nvCxnSpPr>
        <p:spPr>
          <a:xfrm>
            <a:off x="4510805" y="4150708"/>
            <a:ext cx="0" cy="808633"/>
          </a:xfrm>
          <a:prstGeom prst="straightConnector1">
            <a:avLst/>
          </a:prstGeom>
          <a:ln>
            <a:headEnd type="arrow"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4509" name="Straight Arrow Connector 4508">
            <a:extLst>
              <a:ext uri="{FF2B5EF4-FFF2-40B4-BE49-F238E27FC236}">
                <a16:creationId xmlns:a16="http://schemas.microsoft.com/office/drawing/2014/main" id="{182C16C2-FA91-B30A-6ACA-54986DC22884}"/>
              </a:ext>
            </a:extLst>
          </p:cNvPr>
          <p:cNvCxnSpPr/>
          <p:nvPr/>
        </p:nvCxnSpPr>
        <p:spPr>
          <a:xfrm flipH="1" flipV="1">
            <a:off x="3657600" y="2870313"/>
            <a:ext cx="682627" cy="2133182"/>
          </a:xfrm>
          <a:prstGeom prst="straightConnector1">
            <a:avLst/>
          </a:prstGeom>
          <a:ln>
            <a:prstDash val="dashDot"/>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4510" name="Straight Arrow Connector 4509">
            <a:extLst>
              <a:ext uri="{FF2B5EF4-FFF2-40B4-BE49-F238E27FC236}">
                <a16:creationId xmlns:a16="http://schemas.microsoft.com/office/drawing/2014/main" id="{DBCBFE85-3F24-91D4-72D8-3917A1EF4006}"/>
              </a:ext>
            </a:extLst>
          </p:cNvPr>
          <p:cNvCxnSpPr/>
          <p:nvPr/>
        </p:nvCxnSpPr>
        <p:spPr>
          <a:xfrm>
            <a:off x="2867771" y="5371030"/>
            <a:ext cx="1401533" cy="0"/>
          </a:xfrm>
          <a:prstGeom prst="straightConnector1">
            <a:avLst/>
          </a:prstGeom>
          <a:ln>
            <a:headEnd type="arrow"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4512" name="Straight Arrow Connector 4511">
            <a:extLst>
              <a:ext uri="{FF2B5EF4-FFF2-40B4-BE49-F238E27FC236}">
                <a16:creationId xmlns:a16="http://schemas.microsoft.com/office/drawing/2014/main" id="{67F15E33-E0E6-6A00-C402-46E31423011D}"/>
              </a:ext>
            </a:extLst>
          </p:cNvPr>
          <p:cNvCxnSpPr/>
          <p:nvPr/>
        </p:nvCxnSpPr>
        <p:spPr>
          <a:xfrm>
            <a:off x="2867771" y="4222455"/>
            <a:ext cx="1438351" cy="930659"/>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sp>
        <p:nvSpPr>
          <p:cNvPr id="4513" name="TextBox 4512">
            <a:extLst>
              <a:ext uri="{FF2B5EF4-FFF2-40B4-BE49-F238E27FC236}">
                <a16:creationId xmlns:a16="http://schemas.microsoft.com/office/drawing/2014/main" id="{B8263652-2580-F009-9ED5-0959A4662EAC}"/>
              </a:ext>
            </a:extLst>
          </p:cNvPr>
          <p:cNvSpPr txBox="1"/>
          <p:nvPr/>
        </p:nvSpPr>
        <p:spPr>
          <a:xfrm>
            <a:off x="5005899" y="3993352"/>
            <a:ext cx="801038" cy="338554"/>
          </a:xfrm>
          <a:prstGeom prst="rect">
            <a:avLst/>
          </a:prstGeom>
          <a:noFill/>
          <a:ln>
            <a:noFill/>
          </a:ln>
        </p:spPr>
        <p:txBody>
          <a:bodyPr wrap="square" rtlCol="0">
            <a:spAutoFit/>
          </a:bodyPr>
          <a:lstStyle/>
          <a:p>
            <a:r>
              <a:rPr lang="en-US" sz="800" dirty="0"/>
              <a:t>Information System</a:t>
            </a:r>
            <a:endParaRPr lang="en-PG" sz="800" dirty="0"/>
          </a:p>
        </p:txBody>
      </p:sp>
      <p:sp>
        <p:nvSpPr>
          <p:cNvPr id="4514" name="TextBox 4513">
            <a:extLst>
              <a:ext uri="{FF2B5EF4-FFF2-40B4-BE49-F238E27FC236}">
                <a16:creationId xmlns:a16="http://schemas.microsoft.com/office/drawing/2014/main" id="{BA34E1EA-D8A4-041D-DD1E-0231E0CB4CB7}"/>
              </a:ext>
            </a:extLst>
          </p:cNvPr>
          <p:cNvSpPr txBox="1"/>
          <p:nvPr/>
        </p:nvSpPr>
        <p:spPr>
          <a:xfrm>
            <a:off x="974258" y="5493552"/>
            <a:ext cx="712487" cy="215444"/>
          </a:xfrm>
          <a:prstGeom prst="rect">
            <a:avLst/>
          </a:prstGeom>
          <a:noFill/>
          <a:ln>
            <a:noFill/>
          </a:ln>
        </p:spPr>
        <p:txBody>
          <a:bodyPr wrap="square" rtlCol="0">
            <a:spAutoFit/>
          </a:bodyPr>
          <a:lstStyle/>
          <a:p>
            <a:r>
              <a:rPr lang="en-US" sz="800" dirty="0"/>
              <a:t>User</a:t>
            </a:r>
            <a:endParaRPr lang="en-PG" sz="800" dirty="0"/>
          </a:p>
        </p:txBody>
      </p:sp>
      <p:sp>
        <p:nvSpPr>
          <p:cNvPr id="4515" name="TextBox 4514">
            <a:extLst>
              <a:ext uri="{FF2B5EF4-FFF2-40B4-BE49-F238E27FC236}">
                <a16:creationId xmlns:a16="http://schemas.microsoft.com/office/drawing/2014/main" id="{E1525B4D-1CD9-54C1-910D-2EFC67F11136}"/>
              </a:ext>
            </a:extLst>
          </p:cNvPr>
          <p:cNvSpPr txBox="1"/>
          <p:nvPr/>
        </p:nvSpPr>
        <p:spPr>
          <a:xfrm>
            <a:off x="5806426" y="5560672"/>
            <a:ext cx="712487" cy="215444"/>
          </a:xfrm>
          <a:prstGeom prst="rect">
            <a:avLst/>
          </a:prstGeom>
          <a:noFill/>
          <a:ln>
            <a:noFill/>
          </a:ln>
        </p:spPr>
        <p:txBody>
          <a:bodyPr wrap="square" rtlCol="0">
            <a:spAutoFit/>
          </a:bodyPr>
          <a:lstStyle/>
          <a:p>
            <a:r>
              <a:rPr lang="en-US" sz="800" dirty="0"/>
              <a:t>User</a:t>
            </a:r>
            <a:endParaRPr lang="en-PG" sz="800" dirty="0"/>
          </a:p>
        </p:txBody>
      </p:sp>
      <p:sp>
        <p:nvSpPr>
          <p:cNvPr id="4516" name="TextBox 4515">
            <a:extLst>
              <a:ext uri="{FF2B5EF4-FFF2-40B4-BE49-F238E27FC236}">
                <a16:creationId xmlns:a16="http://schemas.microsoft.com/office/drawing/2014/main" id="{A419B942-D4D1-C5AD-077E-5AEFC55550CA}"/>
              </a:ext>
            </a:extLst>
          </p:cNvPr>
          <p:cNvSpPr txBox="1"/>
          <p:nvPr/>
        </p:nvSpPr>
        <p:spPr>
          <a:xfrm>
            <a:off x="5849705" y="3996316"/>
            <a:ext cx="712487" cy="215444"/>
          </a:xfrm>
          <a:prstGeom prst="rect">
            <a:avLst/>
          </a:prstGeom>
          <a:noFill/>
          <a:ln>
            <a:noFill/>
          </a:ln>
        </p:spPr>
        <p:txBody>
          <a:bodyPr wrap="square" rtlCol="0">
            <a:spAutoFit/>
          </a:bodyPr>
          <a:lstStyle/>
          <a:p>
            <a:r>
              <a:rPr lang="en-US" sz="800" dirty="0"/>
              <a:t>User</a:t>
            </a:r>
            <a:endParaRPr lang="en-PG" sz="800" dirty="0"/>
          </a:p>
        </p:txBody>
      </p:sp>
    </p:spTree>
    <p:extLst>
      <p:ext uri="{BB962C8B-B14F-4D97-AF65-F5344CB8AC3E}">
        <p14:creationId xmlns:p14="http://schemas.microsoft.com/office/powerpoint/2010/main" val="375412954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Rectangle: Rounded Corners 37">
            <a:extLst>
              <a:ext uri="{FF2B5EF4-FFF2-40B4-BE49-F238E27FC236}">
                <a16:creationId xmlns:a16="http://schemas.microsoft.com/office/drawing/2014/main" id="{6D8D3B03-3339-C2FF-C5E9-D2EC5DABF3FF}"/>
              </a:ext>
            </a:extLst>
          </p:cNvPr>
          <p:cNvSpPr/>
          <p:nvPr/>
        </p:nvSpPr>
        <p:spPr>
          <a:xfrm>
            <a:off x="5787319" y="4544006"/>
            <a:ext cx="2217446" cy="987358"/>
          </a:xfrm>
          <a:prstGeom prst="roundRect">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PG"/>
          </a:p>
        </p:txBody>
      </p:sp>
      <p:pic>
        <p:nvPicPr>
          <p:cNvPr id="4415" name="Picture 319">
            <a:extLst>
              <a:ext uri="{FF2B5EF4-FFF2-40B4-BE49-F238E27FC236}">
                <a16:creationId xmlns:a16="http://schemas.microsoft.com/office/drawing/2014/main" id="{E653EAA4-419C-ED7D-8AF4-08D0D0138D8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1525" y="6204087"/>
            <a:ext cx="2541589" cy="525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502" name="Picture 1920">
            <a:extLst>
              <a:ext uri="{FF2B5EF4-FFF2-40B4-BE49-F238E27FC236}">
                <a16:creationId xmlns:a16="http://schemas.microsoft.com/office/drawing/2014/main" id="{928CF122-9D61-C1F8-35DB-F06E2AD673D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10954102" cy="8815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 name="TextBox 20">
            <a:extLst>
              <a:ext uri="{FF2B5EF4-FFF2-40B4-BE49-F238E27FC236}">
                <a16:creationId xmlns:a16="http://schemas.microsoft.com/office/drawing/2014/main" id="{40FD2DFB-3552-864A-C843-3187B8FC9C14}"/>
              </a:ext>
            </a:extLst>
          </p:cNvPr>
          <p:cNvSpPr txBox="1"/>
          <p:nvPr/>
        </p:nvSpPr>
        <p:spPr>
          <a:xfrm>
            <a:off x="829732" y="6323349"/>
            <a:ext cx="5825842" cy="1015663"/>
          </a:xfrm>
          <a:prstGeom prst="rect">
            <a:avLst/>
          </a:prstGeom>
          <a:noFill/>
        </p:spPr>
        <p:txBody>
          <a:bodyPr wrap="square" rtlCol="0">
            <a:spAutoFit/>
          </a:bodyPr>
          <a:lstStyle/>
          <a:p>
            <a:r>
              <a:rPr lang="en-US" sz="1600" dirty="0">
                <a:latin typeface="Montserrat" panose="00000500000000000000" pitchFamily="2" charset="0"/>
              </a:rPr>
              <a:t>www.ict.gov.pg</a:t>
            </a:r>
          </a:p>
          <a:p>
            <a:endParaRPr lang="en-US" sz="1600" dirty="0">
              <a:latin typeface="Montserrat" panose="00000500000000000000" pitchFamily="2" charset="0"/>
            </a:endParaRPr>
          </a:p>
          <a:p>
            <a:r>
              <a:rPr lang="en-US" sz="2800" b="1" dirty="0">
                <a:latin typeface="Montserrat" panose="00000500000000000000" pitchFamily="2" charset="0"/>
              </a:rPr>
              <a:t> </a:t>
            </a:r>
            <a:endParaRPr lang="en-PG" sz="2800" b="1" dirty="0">
              <a:latin typeface="Montserrat" panose="00000500000000000000" pitchFamily="2" charset="0"/>
            </a:endParaRPr>
          </a:p>
        </p:txBody>
      </p:sp>
      <p:pic>
        <p:nvPicPr>
          <p:cNvPr id="22" name="Picture 21">
            <a:extLst>
              <a:ext uri="{FF2B5EF4-FFF2-40B4-BE49-F238E27FC236}">
                <a16:creationId xmlns:a16="http://schemas.microsoft.com/office/drawing/2014/main" id="{93CA283F-8E5B-E0D0-90E3-612994193320}"/>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11683" r="20635" b="4180"/>
          <a:stretch/>
        </p:blipFill>
        <p:spPr>
          <a:xfrm>
            <a:off x="10958688" y="-19278"/>
            <a:ext cx="980173" cy="1156788"/>
          </a:xfrm>
          <a:prstGeom prst="rect">
            <a:avLst/>
          </a:prstGeom>
        </p:spPr>
      </p:pic>
      <p:sp>
        <p:nvSpPr>
          <p:cNvPr id="3" name="TextBox 2">
            <a:extLst>
              <a:ext uri="{FF2B5EF4-FFF2-40B4-BE49-F238E27FC236}">
                <a16:creationId xmlns:a16="http://schemas.microsoft.com/office/drawing/2014/main" id="{24CB7DBB-E9A7-5572-C404-7B489D8C9440}"/>
              </a:ext>
            </a:extLst>
          </p:cNvPr>
          <p:cNvSpPr txBox="1"/>
          <p:nvPr/>
        </p:nvSpPr>
        <p:spPr>
          <a:xfrm>
            <a:off x="104192" y="200314"/>
            <a:ext cx="10556778" cy="954107"/>
          </a:xfrm>
          <a:prstGeom prst="rect">
            <a:avLst/>
          </a:prstGeom>
          <a:noFill/>
        </p:spPr>
        <p:txBody>
          <a:bodyPr wrap="square" rtlCol="0">
            <a:spAutoFit/>
          </a:bodyPr>
          <a:lstStyle/>
          <a:p>
            <a:pPr algn="ctr"/>
            <a:r>
              <a:rPr lang="en-US" sz="2800" b="1" dirty="0">
                <a:solidFill>
                  <a:schemeClr val="bg1"/>
                </a:solidFill>
                <a:effectLst>
                  <a:outerShdw blurRad="38100" dist="38100" dir="2700000" algn="tl">
                    <a:srgbClr val="000000">
                      <a:alpha val="43137"/>
                    </a:srgbClr>
                  </a:outerShdw>
                </a:effectLst>
                <a:latin typeface="Montserrat" panose="00000500000000000000" pitchFamily="2" charset="0"/>
              </a:rPr>
              <a:t>3.1. DATA EXCHANGE – USE CASE</a:t>
            </a:r>
            <a:endParaRPr lang="en-PG" sz="2800" b="1" dirty="0">
              <a:solidFill>
                <a:schemeClr val="bg1"/>
              </a:solidFill>
              <a:effectLst>
                <a:outerShdw blurRad="38100" dist="38100" dir="2700000" algn="tl">
                  <a:srgbClr val="000000">
                    <a:alpha val="43137"/>
                  </a:srgbClr>
                </a:outerShdw>
              </a:effectLst>
              <a:latin typeface="Montserrat" panose="00000500000000000000" pitchFamily="2" charset="0"/>
            </a:endParaRPr>
          </a:p>
          <a:p>
            <a:pPr algn="ctr"/>
            <a:endParaRPr lang="en-PG" sz="2800" b="1" dirty="0">
              <a:solidFill>
                <a:schemeClr val="bg1"/>
              </a:solidFill>
              <a:effectLst>
                <a:outerShdw blurRad="38100" dist="38100" dir="2700000" algn="tl">
                  <a:srgbClr val="000000">
                    <a:alpha val="43137"/>
                  </a:srgbClr>
                </a:outerShdw>
              </a:effectLst>
              <a:latin typeface="Montserrat" panose="00000500000000000000" pitchFamily="2" charset="0"/>
            </a:endParaRPr>
          </a:p>
        </p:txBody>
      </p:sp>
      <p:sp>
        <p:nvSpPr>
          <p:cNvPr id="7" name="TextBox 6">
            <a:extLst>
              <a:ext uri="{FF2B5EF4-FFF2-40B4-BE49-F238E27FC236}">
                <a16:creationId xmlns:a16="http://schemas.microsoft.com/office/drawing/2014/main" id="{5A3C5AA3-EE97-0FEA-CAC9-A8759F978C0F}"/>
              </a:ext>
            </a:extLst>
          </p:cNvPr>
          <p:cNvSpPr txBox="1"/>
          <p:nvPr/>
        </p:nvSpPr>
        <p:spPr>
          <a:xfrm>
            <a:off x="355715" y="1383021"/>
            <a:ext cx="3830589" cy="369332"/>
          </a:xfrm>
          <a:prstGeom prst="rect">
            <a:avLst/>
          </a:prstGeom>
          <a:noFill/>
        </p:spPr>
        <p:txBody>
          <a:bodyPr wrap="square">
            <a:spAutoFit/>
          </a:bodyPr>
          <a:lstStyle/>
          <a:p>
            <a:r>
              <a:rPr lang="en-US" b="1" i="1" u="sng" dirty="0">
                <a:latin typeface="Arial Nova Light" panose="020B0304020202020204" pitchFamily="34" charset="0"/>
              </a:rPr>
              <a:t>Issuance of a Trading License</a:t>
            </a:r>
            <a:endParaRPr lang="en-PG" b="1" i="1" u="sng" dirty="0">
              <a:latin typeface="Arial Nova Light" panose="020B0304020202020204" pitchFamily="34" charset="0"/>
            </a:endParaRPr>
          </a:p>
        </p:txBody>
      </p:sp>
      <p:pic>
        <p:nvPicPr>
          <p:cNvPr id="30" name="Graphic 29" descr="Lock with solid fill">
            <a:extLst>
              <a:ext uri="{FF2B5EF4-FFF2-40B4-BE49-F238E27FC236}">
                <a16:creationId xmlns:a16="http://schemas.microsoft.com/office/drawing/2014/main" id="{A186B940-622D-6B9D-CB52-4D1B04372B4A}"/>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393764" y="4637438"/>
            <a:ext cx="457200" cy="457200"/>
          </a:xfrm>
          <a:prstGeom prst="rect">
            <a:avLst/>
          </a:prstGeom>
        </p:spPr>
      </p:pic>
      <p:pic>
        <p:nvPicPr>
          <p:cNvPr id="32" name="Graphic 31" descr="Database with solid fill">
            <a:extLst>
              <a:ext uri="{FF2B5EF4-FFF2-40B4-BE49-F238E27FC236}">
                <a16:creationId xmlns:a16="http://schemas.microsoft.com/office/drawing/2014/main" id="{BCF137EB-6017-1B60-FC7E-0035933524DB}"/>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6640690" y="4675674"/>
            <a:ext cx="457200" cy="457200"/>
          </a:xfrm>
          <a:prstGeom prst="rect">
            <a:avLst/>
          </a:prstGeom>
        </p:spPr>
      </p:pic>
      <p:pic>
        <p:nvPicPr>
          <p:cNvPr id="34" name="Graphic 33" descr="User with solid fill">
            <a:extLst>
              <a:ext uri="{FF2B5EF4-FFF2-40B4-BE49-F238E27FC236}">
                <a16:creationId xmlns:a16="http://schemas.microsoft.com/office/drawing/2014/main" id="{9AC546D8-B11A-377E-77E2-382465D9F1E8}"/>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5887616" y="4637438"/>
            <a:ext cx="457200" cy="457200"/>
          </a:xfrm>
          <a:prstGeom prst="rect">
            <a:avLst/>
          </a:prstGeom>
        </p:spPr>
      </p:pic>
      <p:sp>
        <p:nvSpPr>
          <p:cNvPr id="39" name="Rectangle: Rounded Corners 38">
            <a:extLst>
              <a:ext uri="{FF2B5EF4-FFF2-40B4-BE49-F238E27FC236}">
                <a16:creationId xmlns:a16="http://schemas.microsoft.com/office/drawing/2014/main" id="{DF9E4A0B-1D0A-1742-BA6F-BAFC144F23BD}"/>
              </a:ext>
            </a:extLst>
          </p:cNvPr>
          <p:cNvSpPr/>
          <p:nvPr/>
        </p:nvSpPr>
        <p:spPr>
          <a:xfrm>
            <a:off x="9255494" y="4508401"/>
            <a:ext cx="2217446" cy="987358"/>
          </a:xfrm>
          <a:prstGeom prst="roundRect">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PG"/>
          </a:p>
        </p:txBody>
      </p:sp>
      <p:pic>
        <p:nvPicPr>
          <p:cNvPr id="40" name="Graphic 39" descr="Lock with solid fill">
            <a:extLst>
              <a:ext uri="{FF2B5EF4-FFF2-40B4-BE49-F238E27FC236}">
                <a16:creationId xmlns:a16="http://schemas.microsoft.com/office/drawing/2014/main" id="{393927C7-6E09-D0F0-C505-B4BF97093036}"/>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9305423" y="4601833"/>
            <a:ext cx="457200" cy="457200"/>
          </a:xfrm>
          <a:prstGeom prst="rect">
            <a:avLst/>
          </a:prstGeom>
        </p:spPr>
      </p:pic>
      <p:pic>
        <p:nvPicPr>
          <p:cNvPr id="41" name="Graphic 40" descr="Database with solid fill">
            <a:extLst>
              <a:ext uri="{FF2B5EF4-FFF2-40B4-BE49-F238E27FC236}">
                <a16:creationId xmlns:a16="http://schemas.microsoft.com/office/drawing/2014/main" id="{09951596-9575-FE5E-EDD1-39D4A4F818F7}"/>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10108865" y="4640069"/>
            <a:ext cx="457200" cy="457200"/>
          </a:xfrm>
          <a:prstGeom prst="rect">
            <a:avLst/>
          </a:prstGeom>
        </p:spPr>
      </p:pic>
      <p:pic>
        <p:nvPicPr>
          <p:cNvPr id="42" name="Graphic 41" descr="User with solid fill">
            <a:extLst>
              <a:ext uri="{FF2B5EF4-FFF2-40B4-BE49-F238E27FC236}">
                <a16:creationId xmlns:a16="http://schemas.microsoft.com/office/drawing/2014/main" id="{5AFC6243-3E40-0407-64B5-D91F472B2D8F}"/>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10774394" y="4601833"/>
            <a:ext cx="457200" cy="457200"/>
          </a:xfrm>
          <a:prstGeom prst="rect">
            <a:avLst/>
          </a:prstGeom>
        </p:spPr>
      </p:pic>
      <p:sp>
        <p:nvSpPr>
          <p:cNvPr id="43" name="Rectangle: Rounded Corners 42">
            <a:extLst>
              <a:ext uri="{FF2B5EF4-FFF2-40B4-BE49-F238E27FC236}">
                <a16:creationId xmlns:a16="http://schemas.microsoft.com/office/drawing/2014/main" id="{91E2F6D6-C972-7BCE-5612-B1535A751C57}"/>
              </a:ext>
            </a:extLst>
          </p:cNvPr>
          <p:cNvSpPr/>
          <p:nvPr/>
        </p:nvSpPr>
        <p:spPr>
          <a:xfrm>
            <a:off x="9236976" y="2934546"/>
            <a:ext cx="2217446" cy="987358"/>
          </a:xfrm>
          <a:prstGeom prst="roundRect">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PG"/>
          </a:p>
        </p:txBody>
      </p:sp>
      <p:pic>
        <p:nvPicPr>
          <p:cNvPr id="44" name="Graphic 43" descr="Lock with solid fill">
            <a:extLst>
              <a:ext uri="{FF2B5EF4-FFF2-40B4-BE49-F238E27FC236}">
                <a16:creationId xmlns:a16="http://schemas.microsoft.com/office/drawing/2014/main" id="{C7FC7D83-5C08-80C0-1E5E-878FA88C148A}"/>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9288087" y="3096346"/>
            <a:ext cx="457200" cy="457200"/>
          </a:xfrm>
          <a:prstGeom prst="rect">
            <a:avLst/>
          </a:prstGeom>
        </p:spPr>
      </p:pic>
      <p:pic>
        <p:nvPicPr>
          <p:cNvPr id="45" name="Graphic 44" descr="Database with solid fill">
            <a:extLst>
              <a:ext uri="{FF2B5EF4-FFF2-40B4-BE49-F238E27FC236}">
                <a16:creationId xmlns:a16="http://schemas.microsoft.com/office/drawing/2014/main" id="{1549970C-2D92-4959-AE8C-566259F987BF}"/>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10090347" y="3134582"/>
            <a:ext cx="457200" cy="457200"/>
          </a:xfrm>
          <a:prstGeom prst="rect">
            <a:avLst/>
          </a:prstGeom>
        </p:spPr>
      </p:pic>
      <p:pic>
        <p:nvPicPr>
          <p:cNvPr id="46" name="Graphic 45" descr="User with solid fill">
            <a:extLst>
              <a:ext uri="{FF2B5EF4-FFF2-40B4-BE49-F238E27FC236}">
                <a16:creationId xmlns:a16="http://schemas.microsoft.com/office/drawing/2014/main" id="{FE88E5B5-CF29-CAE0-8AB8-1B74216030E1}"/>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10815697" y="3096346"/>
            <a:ext cx="457200" cy="457200"/>
          </a:xfrm>
          <a:prstGeom prst="rect">
            <a:avLst/>
          </a:prstGeom>
        </p:spPr>
      </p:pic>
      <p:sp>
        <p:nvSpPr>
          <p:cNvPr id="47" name="Rectangle: Rounded Corners 46">
            <a:extLst>
              <a:ext uri="{FF2B5EF4-FFF2-40B4-BE49-F238E27FC236}">
                <a16:creationId xmlns:a16="http://schemas.microsoft.com/office/drawing/2014/main" id="{E1B8A01B-035F-50F1-D281-F23C4F74AA87}"/>
              </a:ext>
            </a:extLst>
          </p:cNvPr>
          <p:cNvSpPr/>
          <p:nvPr/>
        </p:nvSpPr>
        <p:spPr>
          <a:xfrm>
            <a:off x="7175755" y="1852194"/>
            <a:ext cx="2618718" cy="616457"/>
          </a:xfrm>
          <a:prstGeom prst="roundRect">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rgbClr val="0070C0"/>
                </a:solidFill>
              </a:rPr>
              <a:t>Governing Authority</a:t>
            </a:r>
            <a:endParaRPr lang="en-PG" dirty="0">
              <a:solidFill>
                <a:srgbClr val="0070C0"/>
              </a:solidFill>
            </a:endParaRPr>
          </a:p>
        </p:txBody>
      </p:sp>
      <p:sp>
        <p:nvSpPr>
          <p:cNvPr id="48" name="Rectangle: Rounded Corners 47">
            <a:extLst>
              <a:ext uri="{FF2B5EF4-FFF2-40B4-BE49-F238E27FC236}">
                <a16:creationId xmlns:a16="http://schemas.microsoft.com/office/drawing/2014/main" id="{104EC86E-1CEA-3282-1B93-B994CFBDB86E}"/>
              </a:ext>
            </a:extLst>
          </p:cNvPr>
          <p:cNvSpPr/>
          <p:nvPr/>
        </p:nvSpPr>
        <p:spPr>
          <a:xfrm>
            <a:off x="5713145" y="3027124"/>
            <a:ext cx="2165414" cy="987358"/>
          </a:xfrm>
          <a:prstGeom prst="roundRect">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PG"/>
          </a:p>
        </p:txBody>
      </p:sp>
      <p:pic>
        <p:nvPicPr>
          <p:cNvPr id="49" name="Graphic 48" descr="Lock with solid fill">
            <a:extLst>
              <a:ext uri="{FF2B5EF4-FFF2-40B4-BE49-F238E27FC236}">
                <a16:creationId xmlns:a16="http://schemas.microsoft.com/office/drawing/2014/main" id="{44264174-6530-5FD9-63D5-9344C161ABB5}"/>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295489" y="3120556"/>
            <a:ext cx="457200" cy="457200"/>
          </a:xfrm>
          <a:prstGeom prst="rect">
            <a:avLst/>
          </a:prstGeom>
        </p:spPr>
      </p:pic>
      <p:pic>
        <p:nvPicPr>
          <p:cNvPr id="50" name="Graphic 49" descr="Database with solid fill">
            <a:extLst>
              <a:ext uri="{FF2B5EF4-FFF2-40B4-BE49-F238E27FC236}">
                <a16:creationId xmlns:a16="http://schemas.microsoft.com/office/drawing/2014/main" id="{7E1775CF-B4E3-3D22-84D4-B99ED4C85131}"/>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5788089" y="3158792"/>
            <a:ext cx="457200" cy="457200"/>
          </a:xfrm>
          <a:prstGeom prst="rect">
            <a:avLst/>
          </a:prstGeom>
        </p:spPr>
      </p:pic>
      <p:pic>
        <p:nvPicPr>
          <p:cNvPr id="51" name="Graphic 50" descr="User with solid fill">
            <a:extLst>
              <a:ext uri="{FF2B5EF4-FFF2-40B4-BE49-F238E27FC236}">
                <a16:creationId xmlns:a16="http://schemas.microsoft.com/office/drawing/2014/main" id="{2FE93FE7-E341-9107-5CCC-4127599F74C1}"/>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5069053" y="3141282"/>
            <a:ext cx="457200" cy="457200"/>
          </a:xfrm>
          <a:prstGeom prst="rect">
            <a:avLst/>
          </a:prstGeom>
        </p:spPr>
      </p:pic>
      <p:sp>
        <p:nvSpPr>
          <p:cNvPr id="52" name="TextBox 51">
            <a:extLst>
              <a:ext uri="{FF2B5EF4-FFF2-40B4-BE49-F238E27FC236}">
                <a16:creationId xmlns:a16="http://schemas.microsoft.com/office/drawing/2014/main" id="{A62F5CED-6C60-BE54-6305-5D92751C49F4}"/>
              </a:ext>
            </a:extLst>
          </p:cNvPr>
          <p:cNvSpPr txBox="1"/>
          <p:nvPr/>
        </p:nvSpPr>
        <p:spPr>
          <a:xfrm>
            <a:off x="9990486" y="4260366"/>
            <a:ext cx="426976" cy="307777"/>
          </a:xfrm>
          <a:prstGeom prst="rect">
            <a:avLst/>
          </a:prstGeom>
          <a:noFill/>
        </p:spPr>
        <p:txBody>
          <a:bodyPr wrap="none" rtlCol="0">
            <a:spAutoFit/>
          </a:bodyPr>
          <a:lstStyle/>
          <a:p>
            <a:r>
              <a:rPr lang="en-US" sz="1400" b="1" dirty="0">
                <a:solidFill>
                  <a:schemeClr val="accent2">
                    <a:lumMod val="75000"/>
                  </a:schemeClr>
                </a:solidFill>
              </a:rPr>
              <a:t>IRC</a:t>
            </a:r>
            <a:endParaRPr lang="en-PG" sz="1400" b="1" dirty="0">
              <a:solidFill>
                <a:schemeClr val="accent2">
                  <a:lumMod val="75000"/>
                </a:schemeClr>
              </a:solidFill>
            </a:endParaRPr>
          </a:p>
        </p:txBody>
      </p:sp>
      <p:sp>
        <p:nvSpPr>
          <p:cNvPr id="53" name="TextBox 52">
            <a:extLst>
              <a:ext uri="{FF2B5EF4-FFF2-40B4-BE49-F238E27FC236}">
                <a16:creationId xmlns:a16="http://schemas.microsoft.com/office/drawing/2014/main" id="{E2F6232C-C51A-5E47-90E3-37FE2A8EA5A8}"/>
              </a:ext>
            </a:extLst>
          </p:cNvPr>
          <p:cNvSpPr txBox="1"/>
          <p:nvPr/>
        </p:nvSpPr>
        <p:spPr>
          <a:xfrm>
            <a:off x="9975687" y="2665960"/>
            <a:ext cx="820546" cy="307777"/>
          </a:xfrm>
          <a:prstGeom prst="rect">
            <a:avLst/>
          </a:prstGeom>
          <a:noFill/>
        </p:spPr>
        <p:txBody>
          <a:bodyPr wrap="none" rtlCol="0">
            <a:spAutoFit/>
          </a:bodyPr>
          <a:lstStyle/>
          <a:p>
            <a:r>
              <a:rPr lang="en-US" sz="1400" b="1" dirty="0">
                <a:solidFill>
                  <a:schemeClr val="accent2">
                    <a:lumMod val="75000"/>
                  </a:schemeClr>
                </a:solidFill>
              </a:rPr>
              <a:t>Customs</a:t>
            </a:r>
            <a:endParaRPr lang="en-PG" sz="1400" b="1" dirty="0">
              <a:solidFill>
                <a:schemeClr val="accent2">
                  <a:lumMod val="75000"/>
                </a:schemeClr>
              </a:solidFill>
            </a:endParaRPr>
          </a:p>
        </p:txBody>
      </p:sp>
      <p:sp>
        <p:nvSpPr>
          <p:cNvPr id="54" name="TextBox 53">
            <a:extLst>
              <a:ext uri="{FF2B5EF4-FFF2-40B4-BE49-F238E27FC236}">
                <a16:creationId xmlns:a16="http://schemas.microsoft.com/office/drawing/2014/main" id="{DC5245AE-EAE3-7F55-E82C-9D131A5C4286}"/>
              </a:ext>
            </a:extLst>
          </p:cNvPr>
          <p:cNvSpPr txBox="1"/>
          <p:nvPr/>
        </p:nvSpPr>
        <p:spPr>
          <a:xfrm>
            <a:off x="6279706" y="4277552"/>
            <a:ext cx="425758" cy="307777"/>
          </a:xfrm>
          <a:prstGeom prst="rect">
            <a:avLst/>
          </a:prstGeom>
          <a:noFill/>
        </p:spPr>
        <p:txBody>
          <a:bodyPr wrap="none" rtlCol="0">
            <a:spAutoFit/>
          </a:bodyPr>
          <a:lstStyle/>
          <a:p>
            <a:r>
              <a:rPr lang="en-US" sz="1400" b="1" dirty="0">
                <a:solidFill>
                  <a:schemeClr val="accent2">
                    <a:lumMod val="75000"/>
                  </a:schemeClr>
                </a:solidFill>
              </a:rPr>
              <a:t>IPA</a:t>
            </a:r>
            <a:endParaRPr lang="en-PG" sz="1400" b="1" dirty="0">
              <a:solidFill>
                <a:schemeClr val="accent2">
                  <a:lumMod val="75000"/>
                </a:schemeClr>
              </a:solidFill>
            </a:endParaRPr>
          </a:p>
        </p:txBody>
      </p:sp>
      <p:sp>
        <p:nvSpPr>
          <p:cNvPr id="55" name="TextBox 54">
            <a:extLst>
              <a:ext uri="{FF2B5EF4-FFF2-40B4-BE49-F238E27FC236}">
                <a16:creationId xmlns:a16="http://schemas.microsoft.com/office/drawing/2014/main" id="{3ACAB88A-3D51-F76A-8F98-F921BE6CCCF2}"/>
              </a:ext>
            </a:extLst>
          </p:cNvPr>
          <p:cNvSpPr txBox="1"/>
          <p:nvPr/>
        </p:nvSpPr>
        <p:spPr>
          <a:xfrm>
            <a:off x="6171875" y="3023358"/>
            <a:ext cx="1032206" cy="276999"/>
          </a:xfrm>
          <a:prstGeom prst="rect">
            <a:avLst/>
          </a:prstGeom>
          <a:noFill/>
        </p:spPr>
        <p:txBody>
          <a:bodyPr wrap="none" rtlCol="0">
            <a:spAutoFit/>
          </a:bodyPr>
          <a:lstStyle/>
          <a:p>
            <a:r>
              <a:rPr lang="en-US" sz="1200" b="1" dirty="0">
                <a:solidFill>
                  <a:srgbClr val="00B050"/>
                </a:solidFill>
              </a:rPr>
              <a:t>Citizen Portal</a:t>
            </a:r>
            <a:endParaRPr lang="en-PG" sz="1200" b="1" dirty="0">
              <a:solidFill>
                <a:srgbClr val="00B050"/>
              </a:solidFill>
            </a:endParaRPr>
          </a:p>
        </p:txBody>
      </p:sp>
      <p:cxnSp>
        <p:nvCxnSpPr>
          <p:cNvPr id="59" name="Straight Arrow Connector 58">
            <a:extLst>
              <a:ext uri="{FF2B5EF4-FFF2-40B4-BE49-F238E27FC236}">
                <a16:creationId xmlns:a16="http://schemas.microsoft.com/office/drawing/2014/main" id="{E4E057BC-8140-753C-E050-32B3AB8EB1A6}"/>
              </a:ext>
            </a:extLst>
          </p:cNvPr>
          <p:cNvCxnSpPr/>
          <p:nvPr/>
        </p:nvCxnSpPr>
        <p:spPr>
          <a:xfrm>
            <a:off x="6232481" y="3391245"/>
            <a:ext cx="1052993"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60" name="Straight Arrow Connector 59">
            <a:extLst>
              <a:ext uri="{FF2B5EF4-FFF2-40B4-BE49-F238E27FC236}">
                <a16:creationId xmlns:a16="http://schemas.microsoft.com/office/drawing/2014/main" id="{88D799A5-0325-B640-4D8E-69DBD79BA9CB}"/>
              </a:ext>
            </a:extLst>
          </p:cNvPr>
          <p:cNvCxnSpPr/>
          <p:nvPr/>
        </p:nvCxnSpPr>
        <p:spPr>
          <a:xfrm>
            <a:off x="6381053" y="4912402"/>
            <a:ext cx="277285"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61" name="Straight Arrow Connector 60">
            <a:extLst>
              <a:ext uri="{FF2B5EF4-FFF2-40B4-BE49-F238E27FC236}">
                <a16:creationId xmlns:a16="http://schemas.microsoft.com/office/drawing/2014/main" id="{554221A6-6C25-F586-EEEA-C4F386A97996}"/>
              </a:ext>
            </a:extLst>
          </p:cNvPr>
          <p:cNvCxnSpPr/>
          <p:nvPr/>
        </p:nvCxnSpPr>
        <p:spPr>
          <a:xfrm>
            <a:off x="7088933" y="4910974"/>
            <a:ext cx="277285"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62" name="TextBox 61">
            <a:extLst>
              <a:ext uri="{FF2B5EF4-FFF2-40B4-BE49-F238E27FC236}">
                <a16:creationId xmlns:a16="http://schemas.microsoft.com/office/drawing/2014/main" id="{839941B3-E328-CCAB-5ED4-0E6E82740CE0}"/>
              </a:ext>
            </a:extLst>
          </p:cNvPr>
          <p:cNvSpPr txBox="1"/>
          <p:nvPr/>
        </p:nvSpPr>
        <p:spPr>
          <a:xfrm>
            <a:off x="5652459" y="3536078"/>
            <a:ext cx="712487" cy="338554"/>
          </a:xfrm>
          <a:prstGeom prst="rect">
            <a:avLst/>
          </a:prstGeom>
          <a:noFill/>
          <a:ln>
            <a:noFill/>
          </a:ln>
        </p:spPr>
        <p:txBody>
          <a:bodyPr wrap="square" rtlCol="0">
            <a:spAutoFit/>
          </a:bodyPr>
          <a:lstStyle/>
          <a:p>
            <a:r>
              <a:rPr lang="en-US" sz="800" dirty="0"/>
              <a:t>Information System</a:t>
            </a:r>
            <a:endParaRPr lang="en-PG" sz="800" dirty="0"/>
          </a:p>
        </p:txBody>
      </p:sp>
      <p:sp>
        <p:nvSpPr>
          <p:cNvPr id="63" name="TextBox 62">
            <a:extLst>
              <a:ext uri="{FF2B5EF4-FFF2-40B4-BE49-F238E27FC236}">
                <a16:creationId xmlns:a16="http://schemas.microsoft.com/office/drawing/2014/main" id="{47179DEC-B38C-EA52-A82E-6AD223A0EEB4}"/>
              </a:ext>
            </a:extLst>
          </p:cNvPr>
          <p:cNvSpPr txBox="1"/>
          <p:nvPr/>
        </p:nvSpPr>
        <p:spPr>
          <a:xfrm>
            <a:off x="7138549" y="3577756"/>
            <a:ext cx="1019997" cy="215444"/>
          </a:xfrm>
          <a:prstGeom prst="rect">
            <a:avLst/>
          </a:prstGeom>
          <a:noFill/>
          <a:ln>
            <a:noFill/>
          </a:ln>
        </p:spPr>
        <p:txBody>
          <a:bodyPr wrap="square" rtlCol="0">
            <a:spAutoFit/>
          </a:bodyPr>
          <a:lstStyle/>
          <a:p>
            <a:r>
              <a:rPr lang="en-US" sz="800" dirty="0">
                <a:solidFill>
                  <a:srgbClr val="C00000"/>
                </a:solidFill>
              </a:rPr>
              <a:t>Security Server</a:t>
            </a:r>
            <a:endParaRPr lang="en-PG" sz="800" dirty="0">
              <a:solidFill>
                <a:srgbClr val="C00000"/>
              </a:solidFill>
            </a:endParaRPr>
          </a:p>
        </p:txBody>
      </p:sp>
      <p:sp>
        <p:nvSpPr>
          <p:cNvPr id="4480" name="TextBox 4479">
            <a:extLst>
              <a:ext uri="{FF2B5EF4-FFF2-40B4-BE49-F238E27FC236}">
                <a16:creationId xmlns:a16="http://schemas.microsoft.com/office/drawing/2014/main" id="{1E705D57-4B39-95C3-3D3A-1516446A8D0A}"/>
              </a:ext>
            </a:extLst>
          </p:cNvPr>
          <p:cNvSpPr txBox="1"/>
          <p:nvPr/>
        </p:nvSpPr>
        <p:spPr>
          <a:xfrm>
            <a:off x="7222581" y="5140209"/>
            <a:ext cx="1019997" cy="215444"/>
          </a:xfrm>
          <a:prstGeom prst="rect">
            <a:avLst/>
          </a:prstGeom>
          <a:noFill/>
          <a:ln>
            <a:noFill/>
          </a:ln>
        </p:spPr>
        <p:txBody>
          <a:bodyPr wrap="square" rtlCol="0">
            <a:spAutoFit/>
          </a:bodyPr>
          <a:lstStyle/>
          <a:p>
            <a:r>
              <a:rPr lang="en-US" sz="800" dirty="0">
                <a:solidFill>
                  <a:srgbClr val="C00000"/>
                </a:solidFill>
              </a:rPr>
              <a:t>Security Server</a:t>
            </a:r>
            <a:endParaRPr lang="en-PG" sz="800" dirty="0">
              <a:solidFill>
                <a:srgbClr val="C00000"/>
              </a:solidFill>
            </a:endParaRPr>
          </a:p>
        </p:txBody>
      </p:sp>
      <p:sp>
        <p:nvSpPr>
          <p:cNvPr id="4481" name="TextBox 4480">
            <a:extLst>
              <a:ext uri="{FF2B5EF4-FFF2-40B4-BE49-F238E27FC236}">
                <a16:creationId xmlns:a16="http://schemas.microsoft.com/office/drawing/2014/main" id="{118107B6-3DB7-EE9F-F37E-629E06FF8116}"/>
              </a:ext>
            </a:extLst>
          </p:cNvPr>
          <p:cNvSpPr txBox="1"/>
          <p:nvPr/>
        </p:nvSpPr>
        <p:spPr>
          <a:xfrm>
            <a:off x="9221918" y="5044743"/>
            <a:ext cx="1019997" cy="215444"/>
          </a:xfrm>
          <a:prstGeom prst="rect">
            <a:avLst/>
          </a:prstGeom>
          <a:noFill/>
          <a:ln>
            <a:noFill/>
          </a:ln>
        </p:spPr>
        <p:txBody>
          <a:bodyPr wrap="square" rtlCol="0">
            <a:spAutoFit/>
          </a:bodyPr>
          <a:lstStyle/>
          <a:p>
            <a:r>
              <a:rPr lang="en-US" sz="800" dirty="0">
                <a:solidFill>
                  <a:srgbClr val="C00000"/>
                </a:solidFill>
              </a:rPr>
              <a:t>Security Server</a:t>
            </a:r>
            <a:endParaRPr lang="en-PG" sz="800" dirty="0">
              <a:solidFill>
                <a:srgbClr val="C00000"/>
              </a:solidFill>
            </a:endParaRPr>
          </a:p>
        </p:txBody>
      </p:sp>
      <p:sp>
        <p:nvSpPr>
          <p:cNvPr id="4482" name="TextBox 4481">
            <a:extLst>
              <a:ext uri="{FF2B5EF4-FFF2-40B4-BE49-F238E27FC236}">
                <a16:creationId xmlns:a16="http://schemas.microsoft.com/office/drawing/2014/main" id="{2C008039-10DF-A4FC-1922-1A1758D16432}"/>
              </a:ext>
            </a:extLst>
          </p:cNvPr>
          <p:cNvSpPr txBox="1"/>
          <p:nvPr/>
        </p:nvSpPr>
        <p:spPr>
          <a:xfrm>
            <a:off x="9181130" y="3538402"/>
            <a:ext cx="1019997" cy="215444"/>
          </a:xfrm>
          <a:prstGeom prst="rect">
            <a:avLst/>
          </a:prstGeom>
          <a:noFill/>
          <a:ln>
            <a:noFill/>
          </a:ln>
        </p:spPr>
        <p:txBody>
          <a:bodyPr wrap="square" rtlCol="0">
            <a:spAutoFit/>
          </a:bodyPr>
          <a:lstStyle/>
          <a:p>
            <a:r>
              <a:rPr lang="en-US" sz="800" dirty="0">
                <a:solidFill>
                  <a:srgbClr val="C00000"/>
                </a:solidFill>
              </a:rPr>
              <a:t>Security Server</a:t>
            </a:r>
            <a:endParaRPr lang="en-PG" sz="800" dirty="0">
              <a:solidFill>
                <a:srgbClr val="C00000"/>
              </a:solidFill>
            </a:endParaRPr>
          </a:p>
        </p:txBody>
      </p:sp>
      <p:cxnSp>
        <p:nvCxnSpPr>
          <p:cNvPr id="4483" name="Straight Arrow Connector 4482">
            <a:extLst>
              <a:ext uri="{FF2B5EF4-FFF2-40B4-BE49-F238E27FC236}">
                <a16:creationId xmlns:a16="http://schemas.microsoft.com/office/drawing/2014/main" id="{5EBC9919-69FF-368D-B6DB-B9195D78A581}"/>
              </a:ext>
            </a:extLst>
          </p:cNvPr>
          <p:cNvCxnSpPr/>
          <p:nvPr/>
        </p:nvCxnSpPr>
        <p:spPr>
          <a:xfrm>
            <a:off x="5553727" y="3402382"/>
            <a:ext cx="277285"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4485" name="TextBox 4484">
            <a:extLst>
              <a:ext uri="{FF2B5EF4-FFF2-40B4-BE49-F238E27FC236}">
                <a16:creationId xmlns:a16="http://schemas.microsoft.com/office/drawing/2014/main" id="{9806E5D3-52E1-5B87-C6F4-4F23954B995C}"/>
              </a:ext>
            </a:extLst>
          </p:cNvPr>
          <p:cNvSpPr txBox="1"/>
          <p:nvPr/>
        </p:nvSpPr>
        <p:spPr>
          <a:xfrm>
            <a:off x="10065315" y="5174636"/>
            <a:ext cx="801038" cy="338554"/>
          </a:xfrm>
          <a:prstGeom prst="rect">
            <a:avLst/>
          </a:prstGeom>
          <a:noFill/>
          <a:ln>
            <a:noFill/>
          </a:ln>
        </p:spPr>
        <p:txBody>
          <a:bodyPr wrap="square" rtlCol="0">
            <a:spAutoFit/>
          </a:bodyPr>
          <a:lstStyle/>
          <a:p>
            <a:r>
              <a:rPr lang="en-US" sz="800" dirty="0"/>
              <a:t>Information System</a:t>
            </a:r>
            <a:endParaRPr lang="en-PG" sz="800" dirty="0"/>
          </a:p>
        </p:txBody>
      </p:sp>
      <p:sp>
        <p:nvSpPr>
          <p:cNvPr id="4486" name="TextBox 4485">
            <a:extLst>
              <a:ext uri="{FF2B5EF4-FFF2-40B4-BE49-F238E27FC236}">
                <a16:creationId xmlns:a16="http://schemas.microsoft.com/office/drawing/2014/main" id="{6C3B528D-1D64-6CDB-7A90-3FB2FE477048}"/>
              </a:ext>
            </a:extLst>
          </p:cNvPr>
          <p:cNvSpPr txBox="1"/>
          <p:nvPr/>
        </p:nvSpPr>
        <p:spPr>
          <a:xfrm>
            <a:off x="6581064" y="5113935"/>
            <a:ext cx="886128" cy="338554"/>
          </a:xfrm>
          <a:prstGeom prst="rect">
            <a:avLst/>
          </a:prstGeom>
          <a:noFill/>
          <a:ln>
            <a:noFill/>
          </a:ln>
        </p:spPr>
        <p:txBody>
          <a:bodyPr wrap="square" rtlCol="0">
            <a:spAutoFit/>
          </a:bodyPr>
          <a:lstStyle/>
          <a:p>
            <a:r>
              <a:rPr lang="en-US" sz="800" dirty="0"/>
              <a:t>Information System</a:t>
            </a:r>
            <a:endParaRPr lang="en-PG" sz="800" dirty="0"/>
          </a:p>
        </p:txBody>
      </p:sp>
      <p:cxnSp>
        <p:nvCxnSpPr>
          <p:cNvPr id="4489" name="Straight Arrow Connector 4488">
            <a:extLst>
              <a:ext uri="{FF2B5EF4-FFF2-40B4-BE49-F238E27FC236}">
                <a16:creationId xmlns:a16="http://schemas.microsoft.com/office/drawing/2014/main" id="{FA4487C1-FFFC-406B-F939-9E8589D7C701}"/>
              </a:ext>
            </a:extLst>
          </p:cNvPr>
          <p:cNvCxnSpPr/>
          <p:nvPr/>
        </p:nvCxnSpPr>
        <p:spPr>
          <a:xfrm>
            <a:off x="7648547" y="3793200"/>
            <a:ext cx="0" cy="808633"/>
          </a:xfrm>
          <a:prstGeom prst="straightConnector1">
            <a:avLst/>
          </a:prstGeom>
          <a:ln>
            <a:headEnd type="arrow"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4490" name="Straight Arrow Connector 4489">
            <a:extLst>
              <a:ext uri="{FF2B5EF4-FFF2-40B4-BE49-F238E27FC236}">
                <a16:creationId xmlns:a16="http://schemas.microsoft.com/office/drawing/2014/main" id="{32B4BAC4-9855-D1F4-BF47-0A092AB20AC3}"/>
              </a:ext>
            </a:extLst>
          </p:cNvPr>
          <p:cNvCxnSpPr/>
          <p:nvPr/>
        </p:nvCxnSpPr>
        <p:spPr>
          <a:xfrm>
            <a:off x="7842859" y="3424003"/>
            <a:ext cx="1401533" cy="0"/>
          </a:xfrm>
          <a:prstGeom prst="straightConnector1">
            <a:avLst/>
          </a:prstGeom>
          <a:ln>
            <a:headEnd type="arrow"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4492" name="Straight Arrow Connector 4491">
            <a:extLst>
              <a:ext uri="{FF2B5EF4-FFF2-40B4-BE49-F238E27FC236}">
                <a16:creationId xmlns:a16="http://schemas.microsoft.com/office/drawing/2014/main" id="{65DF6FEF-CDD7-60A8-5C78-A33060608527}"/>
              </a:ext>
            </a:extLst>
          </p:cNvPr>
          <p:cNvCxnSpPr/>
          <p:nvPr/>
        </p:nvCxnSpPr>
        <p:spPr>
          <a:xfrm flipV="1">
            <a:off x="7648547" y="2434343"/>
            <a:ext cx="356218" cy="662003"/>
          </a:xfrm>
          <a:prstGeom prst="straightConnector1">
            <a:avLst/>
          </a:prstGeom>
          <a:ln>
            <a:prstDash val="dashDot"/>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4493" name="Straight Arrow Connector 4492">
            <a:extLst>
              <a:ext uri="{FF2B5EF4-FFF2-40B4-BE49-F238E27FC236}">
                <a16:creationId xmlns:a16="http://schemas.microsoft.com/office/drawing/2014/main" id="{5EBEE851-7851-C2E9-1B65-B59FD15336D4}"/>
              </a:ext>
            </a:extLst>
          </p:cNvPr>
          <p:cNvCxnSpPr>
            <a:cxnSpLocks/>
            <a:endCxn id="47" idx="2"/>
          </p:cNvCxnSpPr>
          <p:nvPr/>
        </p:nvCxnSpPr>
        <p:spPr>
          <a:xfrm flipV="1">
            <a:off x="7759430" y="2468651"/>
            <a:ext cx="725684" cy="2360029"/>
          </a:xfrm>
          <a:prstGeom prst="straightConnector1">
            <a:avLst/>
          </a:prstGeom>
          <a:ln>
            <a:prstDash val="dashDot"/>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4496" name="Straight Arrow Connector 4495">
            <a:extLst>
              <a:ext uri="{FF2B5EF4-FFF2-40B4-BE49-F238E27FC236}">
                <a16:creationId xmlns:a16="http://schemas.microsoft.com/office/drawing/2014/main" id="{84E76332-6AD0-5A38-BBED-9C2019E7E4C8}"/>
              </a:ext>
            </a:extLst>
          </p:cNvPr>
          <p:cNvCxnSpPr/>
          <p:nvPr/>
        </p:nvCxnSpPr>
        <p:spPr>
          <a:xfrm flipV="1">
            <a:off x="7826656" y="3682294"/>
            <a:ext cx="1512872" cy="1228680"/>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4498" name="Straight Arrow Connector 4497">
            <a:extLst>
              <a:ext uri="{FF2B5EF4-FFF2-40B4-BE49-F238E27FC236}">
                <a16:creationId xmlns:a16="http://schemas.microsoft.com/office/drawing/2014/main" id="{5BDC5021-B7B2-E5F5-2162-35460BEF0768}"/>
              </a:ext>
            </a:extLst>
          </p:cNvPr>
          <p:cNvCxnSpPr/>
          <p:nvPr/>
        </p:nvCxnSpPr>
        <p:spPr>
          <a:xfrm flipH="1" flipV="1">
            <a:off x="8853454" y="2468651"/>
            <a:ext cx="486074" cy="650555"/>
          </a:xfrm>
          <a:prstGeom prst="straightConnector1">
            <a:avLst/>
          </a:prstGeom>
          <a:ln>
            <a:prstDash val="dashDot"/>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4503" name="Straight Arrow Connector 4502">
            <a:extLst>
              <a:ext uri="{FF2B5EF4-FFF2-40B4-BE49-F238E27FC236}">
                <a16:creationId xmlns:a16="http://schemas.microsoft.com/office/drawing/2014/main" id="{1D39ED52-6001-D09D-27A9-03E33850A3DA}"/>
              </a:ext>
            </a:extLst>
          </p:cNvPr>
          <p:cNvCxnSpPr/>
          <p:nvPr/>
        </p:nvCxnSpPr>
        <p:spPr>
          <a:xfrm flipH="1">
            <a:off x="10536204" y="4910974"/>
            <a:ext cx="249532"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4504" name="Straight Arrow Connector 4503">
            <a:extLst>
              <a:ext uri="{FF2B5EF4-FFF2-40B4-BE49-F238E27FC236}">
                <a16:creationId xmlns:a16="http://schemas.microsoft.com/office/drawing/2014/main" id="{D88C6FDA-598E-D250-10F4-E04F59505066}"/>
              </a:ext>
            </a:extLst>
          </p:cNvPr>
          <p:cNvCxnSpPr/>
          <p:nvPr/>
        </p:nvCxnSpPr>
        <p:spPr>
          <a:xfrm flipH="1">
            <a:off x="9787365" y="4901002"/>
            <a:ext cx="274485"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4505" name="Straight Arrow Connector 4504">
            <a:extLst>
              <a:ext uri="{FF2B5EF4-FFF2-40B4-BE49-F238E27FC236}">
                <a16:creationId xmlns:a16="http://schemas.microsoft.com/office/drawing/2014/main" id="{67A1E817-459F-C196-8F86-5E3E0D4825F8}"/>
              </a:ext>
            </a:extLst>
          </p:cNvPr>
          <p:cNvCxnSpPr/>
          <p:nvPr/>
        </p:nvCxnSpPr>
        <p:spPr>
          <a:xfrm flipH="1">
            <a:off x="9726120" y="3352786"/>
            <a:ext cx="274485"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4506" name="Straight Arrow Connector 4505">
            <a:extLst>
              <a:ext uri="{FF2B5EF4-FFF2-40B4-BE49-F238E27FC236}">
                <a16:creationId xmlns:a16="http://schemas.microsoft.com/office/drawing/2014/main" id="{B1B06FD3-8575-D7E3-C5C0-CE08716699E8}"/>
              </a:ext>
            </a:extLst>
          </p:cNvPr>
          <p:cNvCxnSpPr/>
          <p:nvPr/>
        </p:nvCxnSpPr>
        <p:spPr>
          <a:xfrm flipH="1">
            <a:off x="10537971" y="3369882"/>
            <a:ext cx="274485"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4507" name="Straight Arrow Connector 4506">
            <a:extLst>
              <a:ext uri="{FF2B5EF4-FFF2-40B4-BE49-F238E27FC236}">
                <a16:creationId xmlns:a16="http://schemas.microsoft.com/office/drawing/2014/main" id="{2B5FE682-DE5F-2941-2F57-42EE76563543}"/>
              </a:ext>
            </a:extLst>
          </p:cNvPr>
          <p:cNvCxnSpPr/>
          <p:nvPr/>
        </p:nvCxnSpPr>
        <p:spPr>
          <a:xfrm>
            <a:off x="9510106" y="3749046"/>
            <a:ext cx="0" cy="808633"/>
          </a:xfrm>
          <a:prstGeom prst="straightConnector1">
            <a:avLst/>
          </a:prstGeom>
          <a:ln>
            <a:headEnd type="arrow"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4509" name="Straight Arrow Connector 4508">
            <a:extLst>
              <a:ext uri="{FF2B5EF4-FFF2-40B4-BE49-F238E27FC236}">
                <a16:creationId xmlns:a16="http://schemas.microsoft.com/office/drawing/2014/main" id="{182C16C2-FA91-B30A-6ACA-54986DC22884}"/>
              </a:ext>
            </a:extLst>
          </p:cNvPr>
          <p:cNvCxnSpPr/>
          <p:nvPr/>
        </p:nvCxnSpPr>
        <p:spPr>
          <a:xfrm flipH="1" flipV="1">
            <a:off x="8656901" y="2468651"/>
            <a:ext cx="682627" cy="2133182"/>
          </a:xfrm>
          <a:prstGeom prst="straightConnector1">
            <a:avLst/>
          </a:prstGeom>
          <a:ln>
            <a:prstDash val="dashDot"/>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4510" name="Straight Arrow Connector 4509">
            <a:extLst>
              <a:ext uri="{FF2B5EF4-FFF2-40B4-BE49-F238E27FC236}">
                <a16:creationId xmlns:a16="http://schemas.microsoft.com/office/drawing/2014/main" id="{DBCBFE85-3F24-91D4-72D8-3917A1EF4006}"/>
              </a:ext>
            </a:extLst>
          </p:cNvPr>
          <p:cNvCxnSpPr/>
          <p:nvPr/>
        </p:nvCxnSpPr>
        <p:spPr>
          <a:xfrm>
            <a:off x="7867072" y="4969368"/>
            <a:ext cx="1401533" cy="0"/>
          </a:xfrm>
          <a:prstGeom prst="straightConnector1">
            <a:avLst/>
          </a:prstGeom>
          <a:ln>
            <a:headEnd type="arrow"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4512" name="Straight Arrow Connector 4511">
            <a:extLst>
              <a:ext uri="{FF2B5EF4-FFF2-40B4-BE49-F238E27FC236}">
                <a16:creationId xmlns:a16="http://schemas.microsoft.com/office/drawing/2014/main" id="{67F15E33-E0E6-6A00-C402-46E31423011D}"/>
              </a:ext>
            </a:extLst>
          </p:cNvPr>
          <p:cNvCxnSpPr/>
          <p:nvPr/>
        </p:nvCxnSpPr>
        <p:spPr>
          <a:xfrm>
            <a:off x="7867072" y="3820793"/>
            <a:ext cx="1438351" cy="930659"/>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sp>
        <p:nvSpPr>
          <p:cNvPr id="4513" name="TextBox 4512">
            <a:extLst>
              <a:ext uri="{FF2B5EF4-FFF2-40B4-BE49-F238E27FC236}">
                <a16:creationId xmlns:a16="http://schemas.microsoft.com/office/drawing/2014/main" id="{B8263652-2580-F009-9ED5-0959A4662EAC}"/>
              </a:ext>
            </a:extLst>
          </p:cNvPr>
          <p:cNvSpPr txBox="1"/>
          <p:nvPr/>
        </p:nvSpPr>
        <p:spPr>
          <a:xfrm>
            <a:off x="10005200" y="3591690"/>
            <a:ext cx="801038" cy="338554"/>
          </a:xfrm>
          <a:prstGeom prst="rect">
            <a:avLst/>
          </a:prstGeom>
          <a:noFill/>
          <a:ln>
            <a:noFill/>
          </a:ln>
        </p:spPr>
        <p:txBody>
          <a:bodyPr wrap="square" rtlCol="0">
            <a:spAutoFit/>
          </a:bodyPr>
          <a:lstStyle/>
          <a:p>
            <a:r>
              <a:rPr lang="en-US" sz="800" dirty="0"/>
              <a:t>Information System</a:t>
            </a:r>
            <a:endParaRPr lang="en-PG" sz="800" dirty="0"/>
          </a:p>
        </p:txBody>
      </p:sp>
      <p:sp>
        <p:nvSpPr>
          <p:cNvPr id="4514" name="TextBox 4513">
            <a:extLst>
              <a:ext uri="{FF2B5EF4-FFF2-40B4-BE49-F238E27FC236}">
                <a16:creationId xmlns:a16="http://schemas.microsoft.com/office/drawing/2014/main" id="{BA34E1EA-D8A4-041D-DD1E-0231E0CB4CB7}"/>
              </a:ext>
            </a:extLst>
          </p:cNvPr>
          <p:cNvSpPr txBox="1"/>
          <p:nvPr/>
        </p:nvSpPr>
        <p:spPr>
          <a:xfrm>
            <a:off x="5973559" y="5091890"/>
            <a:ext cx="712487" cy="215444"/>
          </a:xfrm>
          <a:prstGeom prst="rect">
            <a:avLst/>
          </a:prstGeom>
          <a:noFill/>
          <a:ln>
            <a:noFill/>
          </a:ln>
        </p:spPr>
        <p:txBody>
          <a:bodyPr wrap="square" rtlCol="0">
            <a:spAutoFit/>
          </a:bodyPr>
          <a:lstStyle/>
          <a:p>
            <a:r>
              <a:rPr lang="en-US" sz="800" dirty="0"/>
              <a:t>User</a:t>
            </a:r>
            <a:endParaRPr lang="en-PG" sz="800" dirty="0"/>
          </a:p>
        </p:txBody>
      </p:sp>
      <p:sp>
        <p:nvSpPr>
          <p:cNvPr id="4515" name="TextBox 4514">
            <a:extLst>
              <a:ext uri="{FF2B5EF4-FFF2-40B4-BE49-F238E27FC236}">
                <a16:creationId xmlns:a16="http://schemas.microsoft.com/office/drawing/2014/main" id="{E1525B4D-1CD9-54C1-910D-2EFC67F11136}"/>
              </a:ext>
            </a:extLst>
          </p:cNvPr>
          <p:cNvSpPr txBox="1"/>
          <p:nvPr/>
        </p:nvSpPr>
        <p:spPr>
          <a:xfrm>
            <a:off x="10805727" y="5159010"/>
            <a:ext cx="712487" cy="215444"/>
          </a:xfrm>
          <a:prstGeom prst="rect">
            <a:avLst/>
          </a:prstGeom>
          <a:noFill/>
          <a:ln>
            <a:noFill/>
          </a:ln>
        </p:spPr>
        <p:txBody>
          <a:bodyPr wrap="square" rtlCol="0">
            <a:spAutoFit/>
          </a:bodyPr>
          <a:lstStyle/>
          <a:p>
            <a:r>
              <a:rPr lang="en-US" sz="800" dirty="0"/>
              <a:t>User</a:t>
            </a:r>
            <a:endParaRPr lang="en-PG" sz="800" dirty="0"/>
          </a:p>
        </p:txBody>
      </p:sp>
      <p:sp>
        <p:nvSpPr>
          <p:cNvPr id="4516" name="TextBox 4515">
            <a:extLst>
              <a:ext uri="{FF2B5EF4-FFF2-40B4-BE49-F238E27FC236}">
                <a16:creationId xmlns:a16="http://schemas.microsoft.com/office/drawing/2014/main" id="{A419B942-D4D1-C5AD-077E-5AEFC55550CA}"/>
              </a:ext>
            </a:extLst>
          </p:cNvPr>
          <p:cNvSpPr txBox="1"/>
          <p:nvPr/>
        </p:nvSpPr>
        <p:spPr>
          <a:xfrm>
            <a:off x="10849006" y="3594654"/>
            <a:ext cx="712487" cy="215444"/>
          </a:xfrm>
          <a:prstGeom prst="rect">
            <a:avLst/>
          </a:prstGeom>
          <a:noFill/>
          <a:ln>
            <a:noFill/>
          </a:ln>
        </p:spPr>
        <p:txBody>
          <a:bodyPr wrap="square" rtlCol="0">
            <a:spAutoFit/>
          </a:bodyPr>
          <a:lstStyle/>
          <a:p>
            <a:r>
              <a:rPr lang="en-US" sz="800" dirty="0"/>
              <a:t>User</a:t>
            </a:r>
            <a:endParaRPr lang="en-PG" sz="800" dirty="0"/>
          </a:p>
        </p:txBody>
      </p:sp>
      <p:graphicFrame>
        <p:nvGraphicFramePr>
          <p:cNvPr id="5" name="Diagram 4">
            <a:extLst>
              <a:ext uri="{FF2B5EF4-FFF2-40B4-BE49-F238E27FC236}">
                <a16:creationId xmlns:a16="http://schemas.microsoft.com/office/drawing/2014/main" id="{F591E912-F6E6-DEB3-D0C6-5832A678F26B}"/>
              </a:ext>
            </a:extLst>
          </p:cNvPr>
          <p:cNvGraphicFramePr/>
          <p:nvPr>
            <p:extLst>
              <p:ext uri="{D42A27DB-BD31-4B8C-83A1-F6EECF244321}">
                <p14:modId xmlns:p14="http://schemas.microsoft.com/office/powerpoint/2010/main" val="1698075449"/>
              </p:ext>
            </p:extLst>
          </p:nvPr>
        </p:nvGraphicFramePr>
        <p:xfrm>
          <a:off x="219506" y="101729"/>
          <a:ext cx="3281396" cy="7657030"/>
        </p:xfrm>
        <a:graphic>
          <a:graphicData uri="http://schemas.openxmlformats.org/drawingml/2006/diagram">
            <dgm:relIds xmlns:dgm="http://schemas.openxmlformats.org/drawingml/2006/diagram" xmlns:r="http://schemas.openxmlformats.org/officeDocument/2006/relationships" r:dm="rId12" r:lo="rId13" r:qs="rId14" r:cs="rId15"/>
          </a:graphicData>
        </a:graphic>
      </p:graphicFrame>
    </p:spTree>
    <p:extLst>
      <p:ext uri="{BB962C8B-B14F-4D97-AF65-F5344CB8AC3E}">
        <p14:creationId xmlns:p14="http://schemas.microsoft.com/office/powerpoint/2010/main" val="35828814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2" name="Picture 1920">
            <a:extLst>
              <a:ext uri="{FF2B5EF4-FFF2-40B4-BE49-F238E27FC236}">
                <a16:creationId xmlns:a16="http://schemas.microsoft.com/office/drawing/2014/main" id="{928CF122-9D61-C1F8-35DB-F06E2AD673D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0954102" cy="8815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 name="TextBox 20">
            <a:extLst>
              <a:ext uri="{FF2B5EF4-FFF2-40B4-BE49-F238E27FC236}">
                <a16:creationId xmlns:a16="http://schemas.microsoft.com/office/drawing/2014/main" id="{40FD2DFB-3552-864A-C843-3187B8FC9C14}"/>
              </a:ext>
            </a:extLst>
          </p:cNvPr>
          <p:cNvSpPr txBox="1"/>
          <p:nvPr/>
        </p:nvSpPr>
        <p:spPr>
          <a:xfrm>
            <a:off x="851895" y="6336685"/>
            <a:ext cx="5825842" cy="1015663"/>
          </a:xfrm>
          <a:prstGeom prst="rect">
            <a:avLst/>
          </a:prstGeom>
          <a:noFill/>
        </p:spPr>
        <p:txBody>
          <a:bodyPr wrap="square" rtlCol="0">
            <a:spAutoFit/>
          </a:bodyPr>
          <a:lstStyle/>
          <a:p>
            <a:r>
              <a:rPr lang="en-US" sz="1600" dirty="0">
                <a:latin typeface="Montserrat" panose="00000500000000000000" pitchFamily="2" charset="0"/>
              </a:rPr>
              <a:t>www.ict.gov.pg</a:t>
            </a:r>
          </a:p>
          <a:p>
            <a:endParaRPr lang="en-US" sz="1600" dirty="0">
              <a:latin typeface="Montserrat" panose="00000500000000000000" pitchFamily="2" charset="0"/>
            </a:endParaRPr>
          </a:p>
          <a:p>
            <a:r>
              <a:rPr lang="en-US" sz="2800" b="1" dirty="0">
                <a:latin typeface="Montserrat" panose="00000500000000000000" pitchFamily="2" charset="0"/>
              </a:rPr>
              <a:t> </a:t>
            </a:r>
            <a:endParaRPr lang="en-PG" sz="2800" b="1" dirty="0">
              <a:latin typeface="Montserrat" panose="00000500000000000000" pitchFamily="2" charset="0"/>
            </a:endParaRPr>
          </a:p>
        </p:txBody>
      </p:sp>
      <p:pic>
        <p:nvPicPr>
          <p:cNvPr id="22" name="Picture 21">
            <a:extLst>
              <a:ext uri="{FF2B5EF4-FFF2-40B4-BE49-F238E27FC236}">
                <a16:creationId xmlns:a16="http://schemas.microsoft.com/office/drawing/2014/main" id="{93CA283F-8E5B-E0D0-90E3-612994193320}"/>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11683" r="20635" b="4180"/>
          <a:stretch/>
        </p:blipFill>
        <p:spPr>
          <a:xfrm>
            <a:off x="10958688" y="-19278"/>
            <a:ext cx="980173" cy="1156788"/>
          </a:xfrm>
          <a:prstGeom prst="rect">
            <a:avLst/>
          </a:prstGeom>
        </p:spPr>
      </p:pic>
      <p:sp>
        <p:nvSpPr>
          <p:cNvPr id="3" name="TextBox 2">
            <a:extLst>
              <a:ext uri="{FF2B5EF4-FFF2-40B4-BE49-F238E27FC236}">
                <a16:creationId xmlns:a16="http://schemas.microsoft.com/office/drawing/2014/main" id="{24CB7DBB-E9A7-5572-C404-7B489D8C9440}"/>
              </a:ext>
            </a:extLst>
          </p:cNvPr>
          <p:cNvSpPr txBox="1"/>
          <p:nvPr/>
        </p:nvSpPr>
        <p:spPr>
          <a:xfrm>
            <a:off x="166137" y="215377"/>
            <a:ext cx="10556778" cy="523220"/>
          </a:xfrm>
          <a:prstGeom prst="rect">
            <a:avLst/>
          </a:prstGeom>
          <a:noFill/>
        </p:spPr>
        <p:txBody>
          <a:bodyPr wrap="square" rtlCol="0">
            <a:spAutoFit/>
          </a:bodyPr>
          <a:lstStyle/>
          <a:p>
            <a:pPr algn="ctr"/>
            <a:r>
              <a:rPr lang="en-US" sz="2800" b="1" dirty="0">
                <a:solidFill>
                  <a:schemeClr val="bg1"/>
                </a:solidFill>
                <a:effectLst>
                  <a:outerShdw blurRad="38100" dist="38100" dir="2700000" algn="tl">
                    <a:srgbClr val="000000">
                      <a:alpha val="43137"/>
                    </a:srgbClr>
                  </a:outerShdw>
                </a:effectLst>
                <a:latin typeface="Montserrat" panose="00000500000000000000" pitchFamily="2" charset="0"/>
              </a:rPr>
              <a:t>3.2. PROJECT ACTION PLAN </a:t>
            </a:r>
            <a:endParaRPr lang="en-PG" sz="2800" b="1" dirty="0">
              <a:solidFill>
                <a:schemeClr val="bg1"/>
              </a:solidFill>
              <a:effectLst>
                <a:outerShdw blurRad="38100" dist="38100" dir="2700000" algn="tl">
                  <a:srgbClr val="000000">
                    <a:alpha val="43137"/>
                  </a:srgbClr>
                </a:outerShdw>
              </a:effectLst>
              <a:latin typeface="Montserrat" panose="00000500000000000000" pitchFamily="2" charset="0"/>
            </a:endParaRPr>
          </a:p>
        </p:txBody>
      </p:sp>
      <p:sp>
        <p:nvSpPr>
          <p:cNvPr id="54" name="Rectangle 53">
            <a:extLst>
              <a:ext uri="{FF2B5EF4-FFF2-40B4-BE49-F238E27FC236}">
                <a16:creationId xmlns:a16="http://schemas.microsoft.com/office/drawing/2014/main" id="{4252C8DD-F41F-9E5F-F000-CAD2D6F6D5B1}"/>
              </a:ext>
            </a:extLst>
          </p:cNvPr>
          <p:cNvSpPr/>
          <p:nvPr/>
        </p:nvSpPr>
        <p:spPr>
          <a:xfrm>
            <a:off x="525344" y="2009773"/>
            <a:ext cx="3055338" cy="616604"/>
          </a:xfrm>
          <a:prstGeom prst="rect">
            <a:avLst/>
          </a:prstGeom>
          <a:gradFill>
            <a:gsLst>
              <a:gs pos="0">
                <a:schemeClr val="bg1">
                  <a:lumMod val="95000"/>
                </a:schemeClr>
              </a:gs>
              <a:gs pos="100000">
                <a:schemeClr val="bg1"/>
              </a:gs>
            </a:gsLst>
            <a:lin ang="16200000" scaled="0"/>
          </a:gradFill>
          <a:ln w="3175">
            <a:noFill/>
          </a:ln>
        </p:spPr>
        <p:style>
          <a:lnRef idx="2">
            <a:schemeClr val="accent1">
              <a:shade val="50000"/>
            </a:schemeClr>
          </a:lnRef>
          <a:fillRef idx="1">
            <a:schemeClr val="accent1"/>
          </a:fillRef>
          <a:effectRef idx="0">
            <a:schemeClr val="accent1"/>
          </a:effectRef>
          <a:fontRef idx="minor">
            <a:schemeClr val="lt1"/>
          </a:fontRef>
        </p:style>
        <p:txBody>
          <a:bodyPr lIns="60960" tIns="60960" rIns="60960" bIns="60960" rtlCol="0" anchor="ctr"/>
          <a:lstStyle/>
          <a:p>
            <a:r>
              <a:rPr lang="en-US" sz="1333" b="1" dirty="0">
                <a:solidFill>
                  <a:schemeClr val="tx1">
                    <a:lumMod val="90000"/>
                    <a:lumOff val="10000"/>
                  </a:schemeClr>
                </a:solidFill>
              </a:rPr>
              <a:t>Project  Initiation</a:t>
            </a:r>
          </a:p>
        </p:txBody>
      </p:sp>
      <p:sp>
        <p:nvSpPr>
          <p:cNvPr id="55" name="Rectangle 54">
            <a:extLst>
              <a:ext uri="{FF2B5EF4-FFF2-40B4-BE49-F238E27FC236}">
                <a16:creationId xmlns:a16="http://schemas.microsoft.com/office/drawing/2014/main" id="{BFACA006-08DF-88E5-5B46-18A48FB3D284}"/>
              </a:ext>
            </a:extLst>
          </p:cNvPr>
          <p:cNvSpPr/>
          <p:nvPr/>
        </p:nvSpPr>
        <p:spPr>
          <a:xfrm>
            <a:off x="525347" y="3878993"/>
            <a:ext cx="3055338" cy="616604"/>
          </a:xfrm>
          <a:prstGeom prst="rect">
            <a:avLst/>
          </a:prstGeom>
          <a:gradFill>
            <a:gsLst>
              <a:gs pos="0">
                <a:schemeClr val="bg1">
                  <a:lumMod val="95000"/>
                </a:schemeClr>
              </a:gs>
              <a:gs pos="100000">
                <a:schemeClr val="bg1"/>
              </a:gs>
            </a:gsLst>
            <a:lin ang="16200000" scaled="0"/>
          </a:gradFill>
          <a:ln w="3175">
            <a:noFill/>
          </a:ln>
        </p:spPr>
        <p:style>
          <a:lnRef idx="2">
            <a:schemeClr val="accent1">
              <a:shade val="50000"/>
            </a:schemeClr>
          </a:lnRef>
          <a:fillRef idx="1">
            <a:schemeClr val="accent1"/>
          </a:fillRef>
          <a:effectRef idx="0">
            <a:schemeClr val="accent1"/>
          </a:effectRef>
          <a:fontRef idx="minor">
            <a:schemeClr val="lt1"/>
          </a:fontRef>
        </p:style>
        <p:txBody>
          <a:bodyPr lIns="60960" tIns="60960" rIns="60960" bIns="60960" rtlCol="0" anchor="ctr"/>
          <a:lstStyle/>
          <a:p>
            <a:r>
              <a:rPr lang="en-US" sz="1333" b="1" dirty="0">
                <a:solidFill>
                  <a:schemeClr val="tx1">
                    <a:lumMod val="90000"/>
                    <a:lumOff val="10000"/>
                  </a:schemeClr>
                </a:solidFill>
              </a:rPr>
              <a:t>Project Execution &amp; Development</a:t>
            </a:r>
          </a:p>
        </p:txBody>
      </p:sp>
      <p:sp>
        <p:nvSpPr>
          <p:cNvPr id="56" name="Rectangle 55">
            <a:extLst>
              <a:ext uri="{FF2B5EF4-FFF2-40B4-BE49-F238E27FC236}">
                <a16:creationId xmlns:a16="http://schemas.microsoft.com/office/drawing/2014/main" id="{80B07B95-1690-4AED-3348-84D11B725A54}"/>
              </a:ext>
            </a:extLst>
          </p:cNvPr>
          <p:cNvSpPr/>
          <p:nvPr/>
        </p:nvSpPr>
        <p:spPr>
          <a:xfrm>
            <a:off x="525347" y="4813602"/>
            <a:ext cx="3055338" cy="616604"/>
          </a:xfrm>
          <a:prstGeom prst="rect">
            <a:avLst/>
          </a:prstGeom>
          <a:gradFill>
            <a:gsLst>
              <a:gs pos="0">
                <a:schemeClr val="bg1">
                  <a:lumMod val="95000"/>
                </a:schemeClr>
              </a:gs>
              <a:gs pos="100000">
                <a:schemeClr val="bg1"/>
              </a:gs>
            </a:gsLst>
            <a:lin ang="16200000" scaled="0"/>
          </a:gradFill>
          <a:ln w="3175">
            <a:noFill/>
          </a:ln>
        </p:spPr>
        <p:style>
          <a:lnRef idx="2">
            <a:schemeClr val="accent1">
              <a:shade val="50000"/>
            </a:schemeClr>
          </a:lnRef>
          <a:fillRef idx="1">
            <a:schemeClr val="accent1"/>
          </a:fillRef>
          <a:effectRef idx="0">
            <a:schemeClr val="accent1"/>
          </a:effectRef>
          <a:fontRef idx="minor">
            <a:schemeClr val="lt1"/>
          </a:fontRef>
        </p:style>
        <p:txBody>
          <a:bodyPr lIns="60960" tIns="60960" rIns="60960" bIns="60960" rtlCol="0" anchor="ctr"/>
          <a:lstStyle/>
          <a:p>
            <a:r>
              <a:rPr lang="en-US" sz="1333" b="1" dirty="0">
                <a:solidFill>
                  <a:schemeClr val="tx1">
                    <a:lumMod val="90000"/>
                    <a:lumOff val="10000"/>
                  </a:schemeClr>
                </a:solidFill>
              </a:rPr>
              <a:t>Pilot Launch &amp; Feedback</a:t>
            </a:r>
          </a:p>
        </p:txBody>
      </p:sp>
      <p:sp>
        <p:nvSpPr>
          <p:cNvPr id="57" name="Rectangle 56">
            <a:extLst>
              <a:ext uri="{FF2B5EF4-FFF2-40B4-BE49-F238E27FC236}">
                <a16:creationId xmlns:a16="http://schemas.microsoft.com/office/drawing/2014/main" id="{8030305D-BF96-83BD-2D30-759D558DC44D}"/>
              </a:ext>
            </a:extLst>
          </p:cNvPr>
          <p:cNvSpPr/>
          <p:nvPr/>
        </p:nvSpPr>
        <p:spPr>
          <a:xfrm>
            <a:off x="525347" y="2944383"/>
            <a:ext cx="3055341" cy="616604"/>
          </a:xfrm>
          <a:prstGeom prst="rect">
            <a:avLst/>
          </a:prstGeom>
          <a:gradFill>
            <a:gsLst>
              <a:gs pos="0">
                <a:schemeClr val="bg1">
                  <a:lumMod val="95000"/>
                </a:schemeClr>
              </a:gs>
              <a:gs pos="100000">
                <a:schemeClr val="bg1"/>
              </a:gs>
            </a:gsLst>
            <a:lin ang="16200000" scaled="0"/>
          </a:gradFill>
          <a:ln w="3175">
            <a:noFill/>
          </a:ln>
        </p:spPr>
        <p:style>
          <a:lnRef idx="2">
            <a:schemeClr val="accent1">
              <a:shade val="50000"/>
            </a:schemeClr>
          </a:lnRef>
          <a:fillRef idx="1">
            <a:schemeClr val="accent1"/>
          </a:fillRef>
          <a:effectRef idx="0">
            <a:schemeClr val="accent1"/>
          </a:effectRef>
          <a:fontRef idx="minor">
            <a:schemeClr val="lt1"/>
          </a:fontRef>
        </p:style>
        <p:txBody>
          <a:bodyPr lIns="60960" tIns="60960" rIns="60960" bIns="60960" rtlCol="0" anchor="ctr"/>
          <a:lstStyle/>
          <a:p>
            <a:r>
              <a:rPr lang="en-US" sz="1333" b="1" dirty="0">
                <a:solidFill>
                  <a:schemeClr val="tx1">
                    <a:lumMod val="90000"/>
                    <a:lumOff val="10000"/>
                  </a:schemeClr>
                </a:solidFill>
              </a:rPr>
              <a:t>Project Planning</a:t>
            </a:r>
          </a:p>
        </p:txBody>
      </p:sp>
      <p:sp>
        <p:nvSpPr>
          <p:cNvPr id="58" name="Rectangle 57">
            <a:extLst>
              <a:ext uri="{FF2B5EF4-FFF2-40B4-BE49-F238E27FC236}">
                <a16:creationId xmlns:a16="http://schemas.microsoft.com/office/drawing/2014/main" id="{28501D87-BCF7-8F11-6F89-ED80F5716BF6}"/>
              </a:ext>
            </a:extLst>
          </p:cNvPr>
          <p:cNvSpPr/>
          <p:nvPr/>
        </p:nvSpPr>
        <p:spPr>
          <a:xfrm>
            <a:off x="525344" y="5748213"/>
            <a:ext cx="3055338" cy="616604"/>
          </a:xfrm>
          <a:prstGeom prst="rect">
            <a:avLst/>
          </a:prstGeom>
          <a:gradFill>
            <a:gsLst>
              <a:gs pos="0">
                <a:schemeClr val="bg1">
                  <a:lumMod val="95000"/>
                </a:schemeClr>
              </a:gs>
              <a:gs pos="100000">
                <a:schemeClr val="bg1"/>
              </a:gs>
            </a:gsLst>
            <a:lin ang="16200000" scaled="0"/>
          </a:gradFill>
          <a:ln w="3175">
            <a:noFill/>
          </a:ln>
        </p:spPr>
        <p:style>
          <a:lnRef idx="2">
            <a:schemeClr val="accent1">
              <a:shade val="50000"/>
            </a:schemeClr>
          </a:lnRef>
          <a:fillRef idx="1">
            <a:schemeClr val="accent1"/>
          </a:fillRef>
          <a:effectRef idx="0">
            <a:schemeClr val="accent1"/>
          </a:effectRef>
          <a:fontRef idx="minor">
            <a:schemeClr val="lt1"/>
          </a:fontRef>
        </p:style>
        <p:txBody>
          <a:bodyPr lIns="60960" tIns="60960" rIns="60960" bIns="60960" rtlCol="0" anchor="ctr"/>
          <a:lstStyle/>
          <a:p>
            <a:r>
              <a:rPr lang="en-US" sz="1333" b="1" dirty="0">
                <a:solidFill>
                  <a:schemeClr val="tx1">
                    <a:lumMod val="90000"/>
                    <a:lumOff val="10000"/>
                  </a:schemeClr>
                </a:solidFill>
              </a:rPr>
              <a:t>Project closure</a:t>
            </a:r>
          </a:p>
        </p:txBody>
      </p:sp>
      <p:grpSp>
        <p:nvGrpSpPr>
          <p:cNvPr id="59" name="Group 58">
            <a:extLst>
              <a:ext uri="{FF2B5EF4-FFF2-40B4-BE49-F238E27FC236}">
                <a16:creationId xmlns:a16="http://schemas.microsoft.com/office/drawing/2014/main" id="{E37398B7-F380-C25F-AB97-E417C36131F1}"/>
              </a:ext>
            </a:extLst>
          </p:cNvPr>
          <p:cNvGrpSpPr/>
          <p:nvPr/>
        </p:nvGrpSpPr>
        <p:grpSpPr>
          <a:xfrm>
            <a:off x="3759200" y="1902296"/>
            <a:ext cx="7901552" cy="4462520"/>
            <a:chOff x="1981200" y="1041203"/>
            <a:chExt cx="6762866" cy="3172071"/>
          </a:xfrm>
        </p:grpSpPr>
        <p:cxnSp>
          <p:nvCxnSpPr>
            <p:cNvPr id="60" name="Straight Connector 59">
              <a:extLst>
                <a:ext uri="{FF2B5EF4-FFF2-40B4-BE49-F238E27FC236}">
                  <a16:creationId xmlns:a16="http://schemas.microsoft.com/office/drawing/2014/main" id="{ECAAFA15-31D2-23B9-212B-5127FD13A015}"/>
                </a:ext>
              </a:extLst>
            </p:cNvPr>
            <p:cNvCxnSpPr>
              <a:cxnSpLocks/>
            </p:cNvCxnSpPr>
            <p:nvPr/>
          </p:nvCxnSpPr>
          <p:spPr>
            <a:xfrm>
              <a:off x="1981200" y="1041203"/>
              <a:ext cx="0" cy="3172071"/>
            </a:xfrm>
            <a:prstGeom prst="line">
              <a:avLst/>
            </a:prstGeom>
            <a:ln w="952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61" name="Straight Connector 60">
              <a:extLst>
                <a:ext uri="{FF2B5EF4-FFF2-40B4-BE49-F238E27FC236}">
                  <a16:creationId xmlns:a16="http://schemas.microsoft.com/office/drawing/2014/main" id="{1245D654-5C9C-7273-3E61-9C8831FF1FF9}"/>
                </a:ext>
              </a:extLst>
            </p:cNvPr>
            <p:cNvCxnSpPr>
              <a:cxnSpLocks/>
            </p:cNvCxnSpPr>
            <p:nvPr/>
          </p:nvCxnSpPr>
          <p:spPr>
            <a:xfrm>
              <a:off x="2544772" y="1041203"/>
              <a:ext cx="0" cy="3172071"/>
            </a:xfrm>
            <a:prstGeom prst="line">
              <a:avLst/>
            </a:prstGeom>
            <a:ln w="952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62" name="Straight Connector 61">
              <a:extLst>
                <a:ext uri="{FF2B5EF4-FFF2-40B4-BE49-F238E27FC236}">
                  <a16:creationId xmlns:a16="http://schemas.microsoft.com/office/drawing/2014/main" id="{8F2EC04E-5847-2378-DB02-9101A5D2B9FD}"/>
                </a:ext>
              </a:extLst>
            </p:cNvPr>
            <p:cNvCxnSpPr>
              <a:cxnSpLocks/>
            </p:cNvCxnSpPr>
            <p:nvPr/>
          </p:nvCxnSpPr>
          <p:spPr>
            <a:xfrm>
              <a:off x="3108344" y="1041203"/>
              <a:ext cx="0" cy="3172071"/>
            </a:xfrm>
            <a:prstGeom prst="line">
              <a:avLst/>
            </a:prstGeom>
            <a:ln w="952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63" name="Straight Connector 62">
              <a:extLst>
                <a:ext uri="{FF2B5EF4-FFF2-40B4-BE49-F238E27FC236}">
                  <a16:creationId xmlns:a16="http://schemas.microsoft.com/office/drawing/2014/main" id="{86A4FA7C-2E89-EAB9-045C-D5E99AD2B610}"/>
                </a:ext>
              </a:extLst>
            </p:cNvPr>
            <p:cNvCxnSpPr>
              <a:cxnSpLocks/>
            </p:cNvCxnSpPr>
            <p:nvPr/>
          </p:nvCxnSpPr>
          <p:spPr>
            <a:xfrm>
              <a:off x="3671916" y="1041203"/>
              <a:ext cx="0" cy="3172071"/>
            </a:xfrm>
            <a:prstGeom prst="line">
              <a:avLst/>
            </a:prstGeom>
            <a:ln w="952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4480" name="Straight Connector 4479">
              <a:extLst>
                <a:ext uri="{FF2B5EF4-FFF2-40B4-BE49-F238E27FC236}">
                  <a16:creationId xmlns:a16="http://schemas.microsoft.com/office/drawing/2014/main" id="{2DA3166C-5859-8715-ECFC-7453A2C9A07D}"/>
                </a:ext>
              </a:extLst>
            </p:cNvPr>
            <p:cNvCxnSpPr>
              <a:cxnSpLocks/>
            </p:cNvCxnSpPr>
            <p:nvPr/>
          </p:nvCxnSpPr>
          <p:spPr>
            <a:xfrm>
              <a:off x="4235488" y="1041203"/>
              <a:ext cx="0" cy="3172071"/>
            </a:xfrm>
            <a:prstGeom prst="line">
              <a:avLst/>
            </a:prstGeom>
            <a:ln w="952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4481" name="Straight Connector 4480">
              <a:extLst>
                <a:ext uri="{FF2B5EF4-FFF2-40B4-BE49-F238E27FC236}">
                  <a16:creationId xmlns:a16="http://schemas.microsoft.com/office/drawing/2014/main" id="{C1320336-DF80-A6C5-E6BA-5E5B066CFEF3}"/>
                </a:ext>
              </a:extLst>
            </p:cNvPr>
            <p:cNvCxnSpPr>
              <a:cxnSpLocks/>
            </p:cNvCxnSpPr>
            <p:nvPr/>
          </p:nvCxnSpPr>
          <p:spPr>
            <a:xfrm>
              <a:off x="4799060" y="1041203"/>
              <a:ext cx="0" cy="3172071"/>
            </a:xfrm>
            <a:prstGeom prst="line">
              <a:avLst/>
            </a:prstGeom>
            <a:ln w="952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4482" name="Straight Connector 4481">
              <a:extLst>
                <a:ext uri="{FF2B5EF4-FFF2-40B4-BE49-F238E27FC236}">
                  <a16:creationId xmlns:a16="http://schemas.microsoft.com/office/drawing/2014/main" id="{458F6C43-7961-C46E-B7D0-3FB58A9CCAC9}"/>
                </a:ext>
              </a:extLst>
            </p:cNvPr>
            <p:cNvCxnSpPr>
              <a:cxnSpLocks/>
            </p:cNvCxnSpPr>
            <p:nvPr/>
          </p:nvCxnSpPr>
          <p:spPr>
            <a:xfrm>
              <a:off x="5362632" y="1041203"/>
              <a:ext cx="0" cy="3172071"/>
            </a:xfrm>
            <a:prstGeom prst="line">
              <a:avLst/>
            </a:prstGeom>
            <a:ln w="952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4483" name="Straight Connector 4482">
              <a:extLst>
                <a:ext uri="{FF2B5EF4-FFF2-40B4-BE49-F238E27FC236}">
                  <a16:creationId xmlns:a16="http://schemas.microsoft.com/office/drawing/2014/main" id="{920A323C-7756-8034-5009-1A92ED8832A2}"/>
                </a:ext>
              </a:extLst>
            </p:cNvPr>
            <p:cNvCxnSpPr>
              <a:cxnSpLocks/>
            </p:cNvCxnSpPr>
            <p:nvPr/>
          </p:nvCxnSpPr>
          <p:spPr>
            <a:xfrm>
              <a:off x="5926204" y="1041203"/>
              <a:ext cx="0" cy="3172071"/>
            </a:xfrm>
            <a:prstGeom prst="line">
              <a:avLst/>
            </a:prstGeom>
            <a:ln w="952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4484" name="Straight Connector 4483">
              <a:extLst>
                <a:ext uri="{FF2B5EF4-FFF2-40B4-BE49-F238E27FC236}">
                  <a16:creationId xmlns:a16="http://schemas.microsoft.com/office/drawing/2014/main" id="{720406D4-B37F-C7C7-9652-FDFAE984782F}"/>
                </a:ext>
              </a:extLst>
            </p:cNvPr>
            <p:cNvCxnSpPr>
              <a:cxnSpLocks/>
            </p:cNvCxnSpPr>
            <p:nvPr/>
          </p:nvCxnSpPr>
          <p:spPr>
            <a:xfrm>
              <a:off x="6489776" y="1041203"/>
              <a:ext cx="0" cy="3172071"/>
            </a:xfrm>
            <a:prstGeom prst="line">
              <a:avLst/>
            </a:prstGeom>
            <a:ln w="952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4485" name="Straight Connector 4484">
              <a:extLst>
                <a:ext uri="{FF2B5EF4-FFF2-40B4-BE49-F238E27FC236}">
                  <a16:creationId xmlns:a16="http://schemas.microsoft.com/office/drawing/2014/main" id="{A392F98D-33EC-91D6-1B0D-E609AD53C830}"/>
                </a:ext>
              </a:extLst>
            </p:cNvPr>
            <p:cNvCxnSpPr>
              <a:cxnSpLocks/>
            </p:cNvCxnSpPr>
            <p:nvPr/>
          </p:nvCxnSpPr>
          <p:spPr>
            <a:xfrm>
              <a:off x="7053348" y="1041203"/>
              <a:ext cx="0" cy="3172071"/>
            </a:xfrm>
            <a:prstGeom prst="line">
              <a:avLst/>
            </a:prstGeom>
            <a:ln w="952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4486" name="Straight Connector 4485">
              <a:extLst>
                <a:ext uri="{FF2B5EF4-FFF2-40B4-BE49-F238E27FC236}">
                  <a16:creationId xmlns:a16="http://schemas.microsoft.com/office/drawing/2014/main" id="{B6A627E0-9CD6-6F18-2594-E070BE245CFF}"/>
                </a:ext>
              </a:extLst>
            </p:cNvPr>
            <p:cNvCxnSpPr>
              <a:cxnSpLocks/>
            </p:cNvCxnSpPr>
            <p:nvPr/>
          </p:nvCxnSpPr>
          <p:spPr>
            <a:xfrm>
              <a:off x="7616920" y="1041203"/>
              <a:ext cx="0" cy="3172071"/>
            </a:xfrm>
            <a:prstGeom prst="line">
              <a:avLst/>
            </a:prstGeom>
            <a:ln w="952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4487" name="Straight Connector 4486">
              <a:extLst>
                <a:ext uri="{FF2B5EF4-FFF2-40B4-BE49-F238E27FC236}">
                  <a16:creationId xmlns:a16="http://schemas.microsoft.com/office/drawing/2014/main" id="{BD82CB47-F1D5-DD20-B078-469FB6A0C3C3}"/>
                </a:ext>
              </a:extLst>
            </p:cNvPr>
            <p:cNvCxnSpPr>
              <a:cxnSpLocks/>
            </p:cNvCxnSpPr>
            <p:nvPr/>
          </p:nvCxnSpPr>
          <p:spPr>
            <a:xfrm>
              <a:off x="8180492" y="1041203"/>
              <a:ext cx="0" cy="3172071"/>
            </a:xfrm>
            <a:prstGeom prst="line">
              <a:avLst/>
            </a:prstGeom>
            <a:ln w="952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4488" name="Straight Connector 4487">
              <a:extLst>
                <a:ext uri="{FF2B5EF4-FFF2-40B4-BE49-F238E27FC236}">
                  <a16:creationId xmlns:a16="http://schemas.microsoft.com/office/drawing/2014/main" id="{5C51CCA2-3DFC-265A-FCB7-7D6B82639A2F}"/>
                </a:ext>
              </a:extLst>
            </p:cNvPr>
            <p:cNvCxnSpPr>
              <a:cxnSpLocks/>
            </p:cNvCxnSpPr>
            <p:nvPr/>
          </p:nvCxnSpPr>
          <p:spPr>
            <a:xfrm>
              <a:off x="8744066" y="1041203"/>
              <a:ext cx="0" cy="3172071"/>
            </a:xfrm>
            <a:prstGeom prst="line">
              <a:avLst/>
            </a:prstGeom>
            <a:ln w="952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grpSp>
      <p:grpSp>
        <p:nvGrpSpPr>
          <p:cNvPr id="4489" name="Group 4488">
            <a:extLst>
              <a:ext uri="{FF2B5EF4-FFF2-40B4-BE49-F238E27FC236}">
                <a16:creationId xmlns:a16="http://schemas.microsoft.com/office/drawing/2014/main" id="{5E8AEA13-718F-FA7F-B5FA-CA30DD9A7F67}"/>
              </a:ext>
            </a:extLst>
          </p:cNvPr>
          <p:cNvGrpSpPr/>
          <p:nvPr/>
        </p:nvGrpSpPr>
        <p:grpSpPr>
          <a:xfrm>
            <a:off x="3760097" y="1051137"/>
            <a:ext cx="7914804" cy="851161"/>
            <a:chOff x="1981967" y="693738"/>
            <a:chExt cx="6774208" cy="648186"/>
          </a:xfrm>
        </p:grpSpPr>
        <p:sp>
          <p:nvSpPr>
            <p:cNvPr id="4490" name="Rectangle 4489">
              <a:extLst>
                <a:ext uri="{FF2B5EF4-FFF2-40B4-BE49-F238E27FC236}">
                  <a16:creationId xmlns:a16="http://schemas.microsoft.com/office/drawing/2014/main" id="{5018C444-CA4B-63D6-814C-B80FDD133DEB}"/>
                </a:ext>
              </a:extLst>
            </p:cNvPr>
            <p:cNvSpPr/>
            <p:nvPr/>
          </p:nvSpPr>
          <p:spPr>
            <a:xfrm>
              <a:off x="1981967" y="693738"/>
              <a:ext cx="6774208" cy="648186"/>
            </a:xfrm>
            <a:prstGeom prst="rect">
              <a:avLst/>
            </a:prstGeom>
            <a:solidFill>
              <a:schemeClr val="bg1"/>
            </a:solidFill>
            <a:ln w="3175" cmpd="sng">
              <a:noFill/>
              <a:prstDash val="solid"/>
            </a:ln>
            <a:effectLst>
              <a:outerShdw blurRad="317500" algn="ctr" rotWithShape="0">
                <a:prstClr val="black">
                  <a:alpha val="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33" b="1" dirty="0">
                <a:solidFill>
                  <a:schemeClr val="tx1">
                    <a:lumMod val="90000"/>
                    <a:lumOff val="10000"/>
                  </a:schemeClr>
                </a:solidFill>
                <a:latin typeface="+mj-lt"/>
              </a:endParaRPr>
            </a:p>
          </p:txBody>
        </p:sp>
        <p:sp>
          <p:nvSpPr>
            <p:cNvPr id="4491" name="Rectangle 4490">
              <a:extLst>
                <a:ext uri="{FF2B5EF4-FFF2-40B4-BE49-F238E27FC236}">
                  <a16:creationId xmlns:a16="http://schemas.microsoft.com/office/drawing/2014/main" id="{9185A17C-6CE9-A979-1ED4-696C3A55208A}"/>
                </a:ext>
              </a:extLst>
            </p:cNvPr>
            <p:cNvSpPr/>
            <p:nvPr/>
          </p:nvSpPr>
          <p:spPr>
            <a:xfrm>
              <a:off x="1988797" y="1033391"/>
              <a:ext cx="557265" cy="296431"/>
            </a:xfrm>
            <a:prstGeom prst="rect">
              <a:avLst/>
            </a:prstGeom>
            <a:gradFill flip="none" rotWithShape="1">
              <a:gsLst>
                <a:gs pos="0">
                  <a:schemeClr val="bg1">
                    <a:lumMod val="95000"/>
                  </a:schemeClr>
                </a:gs>
                <a:gs pos="100000">
                  <a:schemeClr val="tx1">
                    <a:lumMod val="25000"/>
                    <a:lumOff val="75000"/>
                  </a:schemeClr>
                </a:gs>
              </a:gsLst>
              <a:lin ang="5400000" scaled="1"/>
              <a:tileRect/>
            </a:gra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333" b="1" dirty="0">
                  <a:solidFill>
                    <a:schemeClr val="tx1">
                      <a:lumMod val="90000"/>
                      <a:lumOff val="10000"/>
                    </a:schemeClr>
                  </a:solidFill>
                </a:rPr>
                <a:t>Sept</a:t>
              </a:r>
            </a:p>
          </p:txBody>
        </p:sp>
        <p:sp>
          <p:nvSpPr>
            <p:cNvPr id="4492" name="Rectangle 4491">
              <a:extLst>
                <a:ext uri="{FF2B5EF4-FFF2-40B4-BE49-F238E27FC236}">
                  <a16:creationId xmlns:a16="http://schemas.microsoft.com/office/drawing/2014/main" id="{E60A931F-FCC6-582B-110D-FA63E294642E}"/>
                </a:ext>
              </a:extLst>
            </p:cNvPr>
            <p:cNvSpPr/>
            <p:nvPr/>
          </p:nvSpPr>
          <p:spPr>
            <a:xfrm>
              <a:off x="2552892" y="1033843"/>
              <a:ext cx="557265" cy="307295"/>
            </a:xfrm>
            <a:prstGeom prst="rect">
              <a:avLst/>
            </a:prstGeom>
            <a:gradFill flip="none" rotWithShape="1">
              <a:gsLst>
                <a:gs pos="0">
                  <a:schemeClr val="bg1">
                    <a:lumMod val="95000"/>
                  </a:schemeClr>
                </a:gs>
                <a:gs pos="100000">
                  <a:schemeClr val="tx1">
                    <a:lumMod val="25000"/>
                    <a:lumOff val="75000"/>
                  </a:schemeClr>
                </a:gs>
              </a:gsLst>
              <a:lin ang="5400000" scaled="1"/>
              <a:tileRect/>
            </a:gra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333" b="1" dirty="0">
                  <a:solidFill>
                    <a:schemeClr val="tx1">
                      <a:lumMod val="90000"/>
                      <a:lumOff val="10000"/>
                    </a:schemeClr>
                  </a:solidFill>
                </a:rPr>
                <a:t>Oct</a:t>
              </a:r>
            </a:p>
          </p:txBody>
        </p:sp>
        <p:sp>
          <p:nvSpPr>
            <p:cNvPr id="4493" name="Rectangle 4492">
              <a:extLst>
                <a:ext uri="{FF2B5EF4-FFF2-40B4-BE49-F238E27FC236}">
                  <a16:creationId xmlns:a16="http://schemas.microsoft.com/office/drawing/2014/main" id="{7F86C758-CC3A-4A47-FECF-53F7C8D17970}"/>
                </a:ext>
              </a:extLst>
            </p:cNvPr>
            <p:cNvSpPr/>
            <p:nvPr/>
          </p:nvSpPr>
          <p:spPr>
            <a:xfrm>
              <a:off x="3111691" y="1033391"/>
              <a:ext cx="557265" cy="307295"/>
            </a:xfrm>
            <a:prstGeom prst="rect">
              <a:avLst/>
            </a:prstGeom>
            <a:gradFill flip="none" rotWithShape="1">
              <a:gsLst>
                <a:gs pos="0">
                  <a:schemeClr val="bg1">
                    <a:lumMod val="95000"/>
                  </a:schemeClr>
                </a:gs>
                <a:gs pos="100000">
                  <a:schemeClr val="tx1">
                    <a:lumMod val="25000"/>
                    <a:lumOff val="75000"/>
                  </a:schemeClr>
                </a:gs>
              </a:gsLst>
              <a:lin ang="5400000" scaled="1"/>
              <a:tileRect/>
            </a:gra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333" b="1" dirty="0">
                  <a:solidFill>
                    <a:schemeClr val="tx1">
                      <a:lumMod val="90000"/>
                      <a:lumOff val="10000"/>
                    </a:schemeClr>
                  </a:solidFill>
                </a:rPr>
                <a:t>Nov</a:t>
              </a:r>
            </a:p>
          </p:txBody>
        </p:sp>
        <p:sp>
          <p:nvSpPr>
            <p:cNvPr id="4494" name="Rectangle 4493">
              <a:extLst>
                <a:ext uri="{FF2B5EF4-FFF2-40B4-BE49-F238E27FC236}">
                  <a16:creationId xmlns:a16="http://schemas.microsoft.com/office/drawing/2014/main" id="{CCFF3D11-8AB1-D5E9-FD22-7B48BD02298B}"/>
                </a:ext>
              </a:extLst>
            </p:cNvPr>
            <p:cNvSpPr/>
            <p:nvPr/>
          </p:nvSpPr>
          <p:spPr>
            <a:xfrm>
              <a:off x="3676937" y="1033391"/>
              <a:ext cx="557265" cy="307295"/>
            </a:xfrm>
            <a:prstGeom prst="rect">
              <a:avLst/>
            </a:prstGeom>
            <a:gradFill flip="none" rotWithShape="1">
              <a:gsLst>
                <a:gs pos="0">
                  <a:schemeClr val="bg1">
                    <a:lumMod val="95000"/>
                  </a:schemeClr>
                </a:gs>
                <a:gs pos="100000">
                  <a:schemeClr val="tx1">
                    <a:lumMod val="25000"/>
                    <a:lumOff val="75000"/>
                  </a:schemeClr>
                </a:gs>
              </a:gsLst>
              <a:lin ang="5400000" scaled="1"/>
              <a:tileRect/>
            </a:gra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333" b="1" dirty="0">
                  <a:solidFill>
                    <a:schemeClr val="tx1">
                      <a:lumMod val="90000"/>
                      <a:lumOff val="10000"/>
                    </a:schemeClr>
                  </a:solidFill>
                </a:rPr>
                <a:t>Dec</a:t>
              </a:r>
            </a:p>
          </p:txBody>
        </p:sp>
        <p:sp>
          <p:nvSpPr>
            <p:cNvPr id="4495" name="Rectangle 4494">
              <a:extLst>
                <a:ext uri="{FF2B5EF4-FFF2-40B4-BE49-F238E27FC236}">
                  <a16:creationId xmlns:a16="http://schemas.microsoft.com/office/drawing/2014/main" id="{45EB1EBC-7A23-35E8-D2D6-55473DCD95AA}"/>
                </a:ext>
              </a:extLst>
            </p:cNvPr>
            <p:cNvSpPr/>
            <p:nvPr/>
          </p:nvSpPr>
          <p:spPr>
            <a:xfrm>
              <a:off x="4242182" y="1033391"/>
              <a:ext cx="557265" cy="307295"/>
            </a:xfrm>
            <a:prstGeom prst="rect">
              <a:avLst/>
            </a:prstGeom>
            <a:gradFill flip="none" rotWithShape="1">
              <a:gsLst>
                <a:gs pos="0">
                  <a:schemeClr val="bg1">
                    <a:lumMod val="95000"/>
                  </a:schemeClr>
                </a:gs>
                <a:gs pos="100000">
                  <a:schemeClr val="tx1">
                    <a:lumMod val="25000"/>
                    <a:lumOff val="75000"/>
                  </a:schemeClr>
                </a:gs>
              </a:gsLst>
              <a:lin ang="5400000" scaled="1"/>
              <a:tileRect/>
            </a:gra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333" b="1" dirty="0">
                  <a:solidFill>
                    <a:schemeClr val="tx1">
                      <a:lumMod val="90000"/>
                      <a:lumOff val="10000"/>
                    </a:schemeClr>
                  </a:solidFill>
                </a:rPr>
                <a:t>Jan</a:t>
              </a:r>
            </a:p>
          </p:txBody>
        </p:sp>
        <p:sp>
          <p:nvSpPr>
            <p:cNvPr id="4496" name="Rectangle 4495">
              <a:extLst>
                <a:ext uri="{FF2B5EF4-FFF2-40B4-BE49-F238E27FC236}">
                  <a16:creationId xmlns:a16="http://schemas.microsoft.com/office/drawing/2014/main" id="{04E767F0-52B2-490D-5887-C98DFCBEC3F6}"/>
                </a:ext>
              </a:extLst>
            </p:cNvPr>
            <p:cNvSpPr/>
            <p:nvPr/>
          </p:nvSpPr>
          <p:spPr>
            <a:xfrm>
              <a:off x="4807428" y="1033391"/>
              <a:ext cx="557265" cy="307295"/>
            </a:xfrm>
            <a:prstGeom prst="rect">
              <a:avLst/>
            </a:prstGeom>
            <a:gradFill flip="none" rotWithShape="1">
              <a:gsLst>
                <a:gs pos="0">
                  <a:schemeClr val="bg1">
                    <a:lumMod val="95000"/>
                  </a:schemeClr>
                </a:gs>
                <a:gs pos="100000">
                  <a:schemeClr val="tx1">
                    <a:lumMod val="25000"/>
                    <a:lumOff val="75000"/>
                  </a:schemeClr>
                </a:gs>
              </a:gsLst>
              <a:lin ang="5400000" scaled="1"/>
              <a:tileRect/>
            </a:gra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333" b="1" dirty="0">
                  <a:solidFill>
                    <a:schemeClr val="tx1">
                      <a:lumMod val="90000"/>
                      <a:lumOff val="10000"/>
                    </a:schemeClr>
                  </a:solidFill>
                </a:rPr>
                <a:t>Feb</a:t>
              </a:r>
            </a:p>
          </p:txBody>
        </p:sp>
        <p:sp>
          <p:nvSpPr>
            <p:cNvPr id="4497" name="Rectangle 4496">
              <a:extLst>
                <a:ext uri="{FF2B5EF4-FFF2-40B4-BE49-F238E27FC236}">
                  <a16:creationId xmlns:a16="http://schemas.microsoft.com/office/drawing/2014/main" id="{5D75C8D3-F837-6FF4-8ECC-FC2163C49D29}"/>
                </a:ext>
              </a:extLst>
            </p:cNvPr>
            <p:cNvSpPr/>
            <p:nvPr/>
          </p:nvSpPr>
          <p:spPr>
            <a:xfrm>
              <a:off x="5372673" y="1033391"/>
              <a:ext cx="557265" cy="307295"/>
            </a:xfrm>
            <a:prstGeom prst="rect">
              <a:avLst/>
            </a:prstGeom>
            <a:gradFill flip="none" rotWithShape="1">
              <a:gsLst>
                <a:gs pos="0">
                  <a:schemeClr val="bg1">
                    <a:lumMod val="95000"/>
                  </a:schemeClr>
                </a:gs>
                <a:gs pos="100000">
                  <a:schemeClr val="tx1">
                    <a:lumMod val="25000"/>
                    <a:lumOff val="75000"/>
                  </a:schemeClr>
                </a:gs>
              </a:gsLst>
              <a:lin ang="5400000" scaled="1"/>
              <a:tileRect/>
            </a:gra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333" b="1" dirty="0">
                  <a:solidFill>
                    <a:schemeClr val="tx1">
                      <a:lumMod val="90000"/>
                      <a:lumOff val="10000"/>
                    </a:schemeClr>
                  </a:solidFill>
                </a:rPr>
                <a:t>Mar</a:t>
              </a:r>
            </a:p>
          </p:txBody>
        </p:sp>
        <p:sp>
          <p:nvSpPr>
            <p:cNvPr id="4498" name="Rectangle 4497">
              <a:extLst>
                <a:ext uri="{FF2B5EF4-FFF2-40B4-BE49-F238E27FC236}">
                  <a16:creationId xmlns:a16="http://schemas.microsoft.com/office/drawing/2014/main" id="{521EAC61-E19B-884E-6491-5B1D4516DB20}"/>
                </a:ext>
              </a:extLst>
            </p:cNvPr>
            <p:cNvSpPr/>
            <p:nvPr/>
          </p:nvSpPr>
          <p:spPr>
            <a:xfrm>
              <a:off x="5937919" y="1033391"/>
              <a:ext cx="557265" cy="307295"/>
            </a:xfrm>
            <a:prstGeom prst="rect">
              <a:avLst/>
            </a:prstGeom>
            <a:gradFill flip="none" rotWithShape="1">
              <a:gsLst>
                <a:gs pos="0">
                  <a:schemeClr val="bg1">
                    <a:lumMod val="95000"/>
                  </a:schemeClr>
                </a:gs>
                <a:gs pos="100000">
                  <a:schemeClr val="tx1">
                    <a:lumMod val="25000"/>
                    <a:lumOff val="75000"/>
                  </a:schemeClr>
                </a:gs>
              </a:gsLst>
              <a:lin ang="5400000" scaled="1"/>
              <a:tileRect/>
            </a:gra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333" b="1" dirty="0">
                  <a:solidFill>
                    <a:schemeClr val="tx1">
                      <a:lumMod val="90000"/>
                      <a:lumOff val="10000"/>
                    </a:schemeClr>
                  </a:solidFill>
                </a:rPr>
                <a:t>Apr</a:t>
              </a:r>
            </a:p>
          </p:txBody>
        </p:sp>
        <p:sp>
          <p:nvSpPr>
            <p:cNvPr id="4499" name="Rectangle 4498">
              <a:extLst>
                <a:ext uri="{FF2B5EF4-FFF2-40B4-BE49-F238E27FC236}">
                  <a16:creationId xmlns:a16="http://schemas.microsoft.com/office/drawing/2014/main" id="{76188375-81DC-E98B-F06C-9BA2747455FC}"/>
                </a:ext>
              </a:extLst>
            </p:cNvPr>
            <p:cNvSpPr/>
            <p:nvPr/>
          </p:nvSpPr>
          <p:spPr>
            <a:xfrm>
              <a:off x="6503164" y="1033391"/>
              <a:ext cx="557265" cy="307295"/>
            </a:xfrm>
            <a:prstGeom prst="rect">
              <a:avLst/>
            </a:prstGeom>
            <a:gradFill flip="none" rotWithShape="1">
              <a:gsLst>
                <a:gs pos="0">
                  <a:schemeClr val="bg1">
                    <a:lumMod val="95000"/>
                  </a:schemeClr>
                </a:gs>
                <a:gs pos="100000">
                  <a:schemeClr val="tx1">
                    <a:lumMod val="25000"/>
                    <a:lumOff val="75000"/>
                  </a:schemeClr>
                </a:gs>
              </a:gsLst>
              <a:lin ang="5400000" scaled="1"/>
              <a:tileRect/>
            </a:gra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333" b="1" dirty="0">
                  <a:solidFill>
                    <a:schemeClr val="tx1">
                      <a:lumMod val="90000"/>
                      <a:lumOff val="10000"/>
                    </a:schemeClr>
                  </a:solidFill>
                </a:rPr>
                <a:t>May</a:t>
              </a:r>
            </a:p>
          </p:txBody>
        </p:sp>
        <p:sp>
          <p:nvSpPr>
            <p:cNvPr id="4500" name="Rectangle 4499">
              <a:extLst>
                <a:ext uri="{FF2B5EF4-FFF2-40B4-BE49-F238E27FC236}">
                  <a16:creationId xmlns:a16="http://schemas.microsoft.com/office/drawing/2014/main" id="{E9EF7815-C28A-3069-90F4-EE45B5412107}"/>
                </a:ext>
              </a:extLst>
            </p:cNvPr>
            <p:cNvSpPr/>
            <p:nvPr/>
          </p:nvSpPr>
          <p:spPr>
            <a:xfrm>
              <a:off x="7068409" y="1033391"/>
              <a:ext cx="557265" cy="307295"/>
            </a:xfrm>
            <a:prstGeom prst="rect">
              <a:avLst/>
            </a:prstGeom>
            <a:gradFill flip="none" rotWithShape="1">
              <a:gsLst>
                <a:gs pos="0">
                  <a:schemeClr val="bg1">
                    <a:lumMod val="95000"/>
                  </a:schemeClr>
                </a:gs>
                <a:gs pos="100000">
                  <a:schemeClr val="tx1">
                    <a:lumMod val="25000"/>
                    <a:lumOff val="75000"/>
                  </a:schemeClr>
                </a:gs>
              </a:gsLst>
              <a:lin ang="5400000" scaled="1"/>
              <a:tileRect/>
            </a:gra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333" b="1" dirty="0">
                  <a:solidFill>
                    <a:schemeClr val="tx1">
                      <a:lumMod val="90000"/>
                      <a:lumOff val="10000"/>
                    </a:schemeClr>
                  </a:solidFill>
                </a:rPr>
                <a:t>Jun</a:t>
              </a:r>
            </a:p>
          </p:txBody>
        </p:sp>
        <p:sp>
          <p:nvSpPr>
            <p:cNvPr id="4501" name="Rectangle 4500">
              <a:extLst>
                <a:ext uri="{FF2B5EF4-FFF2-40B4-BE49-F238E27FC236}">
                  <a16:creationId xmlns:a16="http://schemas.microsoft.com/office/drawing/2014/main" id="{C325A1BB-0D2A-D09B-BEF9-ECEACC43C1B9}"/>
                </a:ext>
              </a:extLst>
            </p:cNvPr>
            <p:cNvSpPr/>
            <p:nvPr/>
          </p:nvSpPr>
          <p:spPr>
            <a:xfrm>
              <a:off x="7633654" y="1033391"/>
              <a:ext cx="557265" cy="307295"/>
            </a:xfrm>
            <a:prstGeom prst="rect">
              <a:avLst/>
            </a:prstGeom>
            <a:gradFill flip="none" rotWithShape="1">
              <a:gsLst>
                <a:gs pos="0">
                  <a:schemeClr val="bg1">
                    <a:lumMod val="95000"/>
                  </a:schemeClr>
                </a:gs>
                <a:gs pos="100000">
                  <a:schemeClr val="tx1">
                    <a:lumMod val="25000"/>
                    <a:lumOff val="75000"/>
                  </a:schemeClr>
                </a:gs>
              </a:gsLst>
              <a:lin ang="5400000" scaled="1"/>
              <a:tileRect/>
            </a:gra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333" b="1" dirty="0">
                  <a:solidFill>
                    <a:schemeClr val="tx1">
                      <a:lumMod val="90000"/>
                      <a:lumOff val="10000"/>
                    </a:schemeClr>
                  </a:solidFill>
                </a:rPr>
                <a:t>Jul</a:t>
              </a:r>
            </a:p>
          </p:txBody>
        </p:sp>
        <p:sp>
          <p:nvSpPr>
            <p:cNvPr id="4503" name="Rectangle 4502">
              <a:extLst>
                <a:ext uri="{FF2B5EF4-FFF2-40B4-BE49-F238E27FC236}">
                  <a16:creationId xmlns:a16="http://schemas.microsoft.com/office/drawing/2014/main" id="{E6FE0276-17F1-4FF1-EE3C-EF456EFFF4AA}"/>
                </a:ext>
              </a:extLst>
            </p:cNvPr>
            <p:cNvSpPr/>
            <p:nvPr/>
          </p:nvSpPr>
          <p:spPr>
            <a:xfrm>
              <a:off x="8198901" y="1033391"/>
              <a:ext cx="557265" cy="307295"/>
            </a:xfrm>
            <a:prstGeom prst="rect">
              <a:avLst/>
            </a:prstGeom>
            <a:gradFill flip="none" rotWithShape="1">
              <a:gsLst>
                <a:gs pos="0">
                  <a:schemeClr val="bg1">
                    <a:lumMod val="95000"/>
                  </a:schemeClr>
                </a:gs>
                <a:gs pos="100000">
                  <a:schemeClr val="tx1">
                    <a:lumMod val="25000"/>
                    <a:lumOff val="75000"/>
                  </a:schemeClr>
                </a:gs>
              </a:gsLst>
              <a:lin ang="5400000" scaled="1"/>
              <a:tileRect/>
            </a:gra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333" b="1" dirty="0">
                  <a:solidFill>
                    <a:schemeClr val="tx1">
                      <a:lumMod val="90000"/>
                      <a:lumOff val="10000"/>
                    </a:schemeClr>
                  </a:solidFill>
                </a:rPr>
                <a:t>Aug</a:t>
              </a:r>
            </a:p>
          </p:txBody>
        </p:sp>
      </p:grpSp>
      <p:grpSp>
        <p:nvGrpSpPr>
          <p:cNvPr id="4504" name="Group 4503">
            <a:extLst>
              <a:ext uri="{FF2B5EF4-FFF2-40B4-BE49-F238E27FC236}">
                <a16:creationId xmlns:a16="http://schemas.microsoft.com/office/drawing/2014/main" id="{C077907C-63AE-3FF9-EBC2-452E5013A964}"/>
              </a:ext>
            </a:extLst>
          </p:cNvPr>
          <p:cNvGrpSpPr/>
          <p:nvPr/>
        </p:nvGrpSpPr>
        <p:grpSpPr>
          <a:xfrm>
            <a:off x="531245" y="1051137"/>
            <a:ext cx="3049435" cy="851161"/>
            <a:chOff x="1981199" y="693738"/>
            <a:chExt cx="2675816" cy="648186"/>
          </a:xfrm>
        </p:grpSpPr>
        <p:sp>
          <p:nvSpPr>
            <p:cNvPr id="4505" name="Rectangle 4504">
              <a:extLst>
                <a:ext uri="{FF2B5EF4-FFF2-40B4-BE49-F238E27FC236}">
                  <a16:creationId xmlns:a16="http://schemas.microsoft.com/office/drawing/2014/main" id="{F68F52C0-13A7-F406-E416-E2F25BD9ED5B}"/>
                </a:ext>
              </a:extLst>
            </p:cNvPr>
            <p:cNvSpPr/>
            <p:nvPr/>
          </p:nvSpPr>
          <p:spPr>
            <a:xfrm>
              <a:off x="1981967" y="693738"/>
              <a:ext cx="2675048" cy="648186"/>
            </a:xfrm>
            <a:prstGeom prst="rect">
              <a:avLst/>
            </a:prstGeom>
            <a:solidFill>
              <a:schemeClr val="bg1"/>
            </a:solidFill>
            <a:ln w="3175" cmpd="sng">
              <a:noFill/>
              <a:prstDash val="solid"/>
            </a:ln>
            <a:effectLst>
              <a:outerShdw blurRad="317500" algn="ctr" rotWithShape="0">
                <a:prstClr val="black">
                  <a:alpha val="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33" b="1" dirty="0">
                <a:solidFill>
                  <a:schemeClr val="tx1">
                    <a:lumMod val="90000"/>
                    <a:lumOff val="10000"/>
                  </a:schemeClr>
                </a:solidFill>
                <a:latin typeface="+mj-lt"/>
              </a:endParaRPr>
            </a:p>
          </p:txBody>
        </p:sp>
        <p:sp>
          <p:nvSpPr>
            <p:cNvPr id="4506" name="Rectangle 4505">
              <a:extLst>
                <a:ext uri="{FF2B5EF4-FFF2-40B4-BE49-F238E27FC236}">
                  <a16:creationId xmlns:a16="http://schemas.microsoft.com/office/drawing/2014/main" id="{70CCEFB6-FBCC-FA21-8D2B-E5C612D461C5}"/>
                </a:ext>
              </a:extLst>
            </p:cNvPr>
            <p:cNvSpPr/>
            <p:nvPr/>
          </p:nvSpPr>
          <p:spPr>
            <a:xfrm>
              <a:off x="1981199" y="733458"/>
              <a:ext cx="2675047" cy="584925"/>
            </a:xfrm>
            <a:prstGeom prst="rect">
              <a:avLst/>
            </a:prstGeom>
            <a:gradFill flip="none" rotWithShape="1">
              <a:gsLst>
                <a:gs pos="0">
                  <a:schemeClr val="bg1">
                    <a:lumMod val="95000"/>
                  </a:schemeClr>
                </a:gs>
                <a:gs pos="100000">
                  <a:schemeClr val="tx1">
                    <a:lumMod val="25000"/>
                    <a:lumOff val="75000"/>
                  </a:schemeClr>
                </a:gs>
              </a:gsLst>
              <a:lin ang="5400000" scaled="1"/>
              <a:tileRect/>
            </a:gra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333" b="1" dirty="0">
                  <a:solidFill>
                    <a:schemeClr val="tx1">
                      <a:lumMod val="90000"/>
                      <a:lumOff val="10000"/>
                    </a:schemeClr>
                  </a:solidFill>
                </a:rPr>
                <a:t>Task Description</a:t>
              </a:r>
            </a:p>
          </p:txBody>
        </p:sp>
      </p:grpSp>
      <p:sp>
        <p:nvSpPr>
          <p:cNvPr id="4513" name="Rectangle 4512">
            <a:extLst>
              <a:ext uri="{FF2B5EF4-FFF2-40B4-BE49-F238E27FC236}">
                <a16:creationId xmlns:a16="http://schemas.microsoft.com/office/drawing/2014/main" id="{593983BE-83F8-3F83-EF30-136FB23D5E63}"/>
              </a:ext>
            </a:extLst>
          </p:cNvPr>
          <p:cNvSpPr/>
          <p:nvPr/>
        </p:nvSpPr>
        <p:spPr>
          <a:xfrm>
            <a:off x="4050707" y="2009773"/>
            <a:ext cx="740732" cy="616604"/>
          </a:xfrm>
          <a:prstGeom prst="rect">
            <a:avLst/>
          </a:prstGeom>
          <a:solidFill>
            <a:schemeClr val="accent1"/>
          </a:solidFill>
          <a:ln w="3175">
            <a:noFill/>
          </a:ln>
        </p:spPr>
        <p:style>
          <a:lnRef idx="2">
            <a:schemeClr val="accent1">
              <a:shade val="50000"/>
            </a:schemeClr>
          </a:lnRef>
          <a:fillRef idx="1">
            <a:schemeClr val="accent1"/>
          </a:fillRef>
          <a:effectRef idx="0">
            <a:schemeClr val="accent1"/>
          </a:effectRef>
          <a:fontRef idx="minor">
            <a:schemeClr val="lt1"/>
          </a:fontRef>
        </p:style>
        <p:txBody>
          <a:bodyPr lIns="60960" tIns="60960" rIns="60960" bIns="60960" rtlCol="0" anchor="ctr"/>
          <a:lstStyle/>
          <a:p>
            <a:pPr algn="ctr"/>
            <a:r>
              <a:rPr lang="en-US" sz="1200" dirty="0">
                <a:solidFill>
                  <a:schemeClr val="bg1"/>
                </a:solidFill>
              </a:rPr>
              <a:t>Project initiation</a:t>
            </a:r>
          </a:p>
        </p:txBody>
      </p:sp>
      <p:sp>
        <p:nvSpPr>
          <p:cNvPr id="4514" name="Rectangle 4513">
            <a:extLst>
              <a:ext uri="{FF2B5EF4-FFF2-40B4-BE49-F238E27FC236}">
                <a16:creationId xmlns:a16="http://schemas.microsoft.com/office/drawing/2014/main" id="{4A2E8C74-D2A4-A488-5377-E3FDBC4EDD8D}"/>
              </a:ext>
            </a:extLst>
          </p:cNvPr>
          <p:cNvSpPr/>
          <p:nvPr/>
        </p:nvSpPr>
        <p:spPr>
          <a:xfrm>
            <a:off x="5444526" y="3854236"/>
            <a:ext cx="962672" cy="616604"/>
          </a:xfrm>
          <a:prstGeom prst="rect">
            <a:avLst/>
          </a:prstGeom>
          <a:solidFill>
            <a:schemeClr val="accent3"/>
          </a:solidFill>
          <a:ln w="3175">
            <a:noFill/>
          </a:ln>
        </p:spPr>
        <p:style>
          <a:lnRef idx="2">
            <a:schemeClr val="accent1">
              <a:shade val="50000"/>
            </a:schemeClr>
          </a:lnRef>
          <a:fillRef idx="1">
            <a:schemeClr val="accent1"/>
          </a:fillRef>
          <a:effectRef idx="0">
            <a:schemeClr val="accent1"/>
          </a:effectRef>
          <a:fontRef idx="minor">
            <a:schemeClr val="lt1"/>
          </a:fontRef>
        </p:style>
        <p:txBody>
          <a:bodyPr lIns="60960" tIns="60960" rIns="60960" bIns="60960" rtlCol="0" anchor="ctr"/>
          <a:lstStyle/>
          <a:p>
            <a:pPr algn="ctr"/>
            <a:r>
              <a:rPr lang="en-US" sz="1200" dirty="0">
                <a:solidFill>
                  <a:schemeClr val="bg1"/>
                </a:solidFill>
              </a:rPr>
              <a:t>Execution &amp; Development</a:t>
            </a:r>
          </a:p>
        </p:txBody>
      </p:sp>
      <p:sp>
        <p:nvSpPr>
          <p:cNvPr id="4515" name="Rectangle 4514">
            <a:extLst>
              <a:ext uri="{FF2B5EF4-FFF2-40B4-BE49-F238E27FC236}">
                <a16:creationId xmlns:a16="http://schemas.microsoft.com/office/drawing/2014/main" id="{E477C29B-B4C6-04EE-E5AF-FD011CBDBC7E}"/>
              </a:ext>
            </a:extLst>
          </p:cNvPr>
          <p:cNvSpPr/>
          <p:nvPr/>
        </p:nvSpPr>
        <p:spPr>
          <a:xfrm>
            <a:off x="6385452" y="4751010"/>
            <a:ext cx="670198" cy="616604"/>
          </a:xfrm>
          <a:prstGeom prst="rect">
            <a:avLst/>
          </a:prstGeom>
          <a:solidFill>
            <a:schemeClr val="accent4"/>
          </a:solidFill>
          <a:ln w="3175">
            <a:noFill/>
          </a:ln>
        </p:spPr>
        <p:style>
          <a:lnRef idx="2">
            <a:schemeClr val="accent1">
              <a:shade val="50000"/>
            </a:schemeClr>
          </a:lnRef>
          <a:fillRef idx="1">
            <a:schemeClr val="accent1"/>
          </a:fillRef>
          <a:effectRef idx="0">
            <a:schemeClr val="accent1"/>
          </a:effectRef>
          <a:fontRef idx="minor">
            <a:schemeClr val="lt1"/>
          </a:fontRef>
        </p:style>
        <p:txBody>
          <a:bodyPr lIns="60960" tIns="60960" rIns="60960" bIns="60960" rtlCol="0" anchor="ctr"/>
          <a:lstStyle/>
          <a:p>
            <a:pPr algn="ctr"/>
            <a:r>
              <a:rPr lang="en-US" sz="1200" dirty="0">
                <a:solidFill>
                  <a:schemeClr val="bg1"/>
                </a:solidFill>
              </a:rPr>
              <a:t>Pilot Launch</a:t>
            </a:r>
          </a:p>
        </p:txBody>
      </p:sp>
      <p:sp>
        <p:nvSpPr>
          <p:cNvPr id="4516" name="Rectangle 4515">
            <a:extLst>
              <a:ext uri="{FF2B5EF4-FFF2-40B4-BE49-F238E27FC236}">
                <a16:creationId xmlns:a16="http://schemas.microsoft.com/office/drawing/2014/main" id="{ED989DBF-D464-A575-FADB-8BCBE16590CC}"/>
              </a:ext>
            </a:extLst>
          </p:cNvPr>
          <p:cNvSpPr/>
          <p:nvPr/>
        </p:nvSpPr>
        <p:spPr>
          <a:xfrm>
            <a:off x="4419617" y="2944383"/>
            <a:ext cx="1030281" cy="616604"/>
          </a:xfrm>
          <a:prstGeom prst="rect">
            <a:avLst/>
          </a:prstGeom>
          <a:solidFill>
            <a:schemeClr val="accent2"/>
          </a:solidFill>
          <a:ln w="3175">
            <a:noFill/>
          </a:ln>
        </p:spPr>
        <p:style>
          <a:lnRef idx="2">
            <a:schemeClr val="accent1">
              <a:shade val="50000"/>
            </a:schemeClr>
          </a:lnRef>
          <a:fillRef idx="1">
            <a:schemeClr val="accent1"/>
          </a:fillRef>
          <a:effectRef idx="0">
            <a:schemeClr val="accent1"/>
          </a:effectRef>
          <a:fontRef idx="minor">
            <a:schemeClr val="lt1"/>
          </a:fontRef>
        </p:style>
        <p:txBody>
          <a:bodyPr lIns="60960" tIns="60960" rIns="60960" bIns="60960" rtlCol="0" anchor="ctr"/>
          <a:lstStyle/>
          <a:p>
            <a:pPr algn="ctr"/>
            <a:r>
              <a:rPr lang="en-US" sz="1200" dirty="0">
                <a:solidFill>
                  <a:schemeClr val="bg1"/>
                </a:solidFill>
              </a:rPr>
              <a:t>Project planning</a:t>
            </a:r>
          </a:p>
        </p:txBody>
      </p:sp>
      <p:sp>
        <p:nvSpPr>
          <p:cNvPr id="4517" name="Rectangle 4516">
            <a:extLst>
              <a:ext uri="{FF2B5EF4-FFF2-40B4-BE49-F238E27FC236}">
                <a16:creationId xmlns:a16="http://schemas.microsoft.com/office/drawing/2014/main" id="{F5131ACC-4C5A-11AB-F96B-F21E2AACF08E}"/>
              </a:ext>
            </a:extLst>
          </p:cNvPr>
          <p:cNvSpPr/>
          <p:nvPr/>
        </p:nvSpPr>
        <p:spPr>
          <a:xfrm>
            <a:off x="7069115" y="5706588"/>
            <a:ext cx="1313012" cy="616604"/>
          </a:xfrm>
          <a:prstGeom prst="rect">
            <a:avLst/>
          </a:prstGeom>
          <a:solidFill>
            <a:schemeClr val="accent5"/>
          </a:solidFill>
          <a:ln w="3175">
            <a:noFill/>
          </a:ln>
        </p:spPr>
        <p:style>
          <a:lnRef idx="2">
            <a:schemeClr val="accent1">
              <a:shade val="50000"/>
            </a:schemeClr>
          </a:lnRef>
          <a:fillRef idx="1">
            <a:schemeClr val="accent1"/>
          </a:fillRef>
          <a:effectRef idx="0">
            <a:schemeClr val="accent1"/>
          </a:effectRef>
          <a:fontRef idx="minor">
            <a:schemeClr val="lt1"/>
          </a:fontRef>
        </p:style>
        <p:txBody>
          <a:bodyPr lIns="60960" tIns="60960" rIns="60960" bIns="60960" rtlCol="0" anchor="ctr"/>
          <a:lstStyle/>
          <a:p>
            <a:pPr algn="ctr"/>
            <a:r>
              <a:rPr lang="en-US" sz="1200" dirty="0">
                <a:solidFill>
                  <a:schemeClr val="bg1"/>
                </a:solidFill>
              </a:rPr>
              <a:t>Final Launch &amp; Project Closure</a:t>
            </a:r>
          </a:p>
        </p:txBody>
      </p:sp>
      <p:sp>
        <p:nvSpPr>
          <p:cNvPr id="4518" name="Rectangle 4517">
            <a:extLst>
              <a:ext uri="{FF2B5EF4-FFF2-40B4-BE49-F238E27FC236}">
                <a16:creationId xmlns:a16="http://schemas.microsoft.com/office/drawing/2014/main" id="{C7348C01-73A6-4B37-F72C-4F10FC6FA7B5}"/>
              </a:ext>
            </a:extLst>
          </p:cNvPr>
          <p:cNvSpPr/>
          <p:nvPr/>
        </p:nvSpPr>
        <p:spPr>
          <a:xfrm>
            <a:off x="3758310" y="1051844"/>
            <a:ext cx="2631892" cy="443874"/>
          </a:xfrm>
          <a:prstGeom prst="rect">
            <a:avLst/>
          </a:prstGeom>
          <a:solidFill>
            <a:schemeClr val="accent6">
              <a:lumMod val="40000"/>
              <a:lumOff val="60000"/>
            </a:schemeClr>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333" b="1" dirty="0">
                <a:solidFill>
                  <a:schemeClr val="tx1">
                    <a:lumMod val="90000"/>
                    <a:lumOff val="10000"/>
                  </a:schemeClr>
                </a:solidFill>
              </a:rPr>
              <a:t>2024</a:t>
            </a:r>
          </a:p>
        </p:txBody>
      </p:sp>
      <p:sp>
        <p:nvSpPr>
          <p:cNvPr id="4519" name="Rectangle 4518">
            <a:extLst>
              <a:ext uri="{FF2B5EF4-FFF2-40B4-BE49-F238E27FC236}">
                <a16:creationId xmlns:a16="http://schemas.microsoft.com/office/drawing/2014/main" id="{A0575DDD-FD0E-B109-EE79-DB86E77D2F9F}"/>
              </a:ext>
            </a:extLst>
          </p:cNvPr>
          <p:cNvSpPr/>
          <p:nvPr/>
        </p:nvSpPr>
        <p:spPr>
          <a:xfrm>
            <a:off x="6392858" y="1050843"/>
            <a:ext cx="5256395" cy="443874"/>
          </a:xfrm>
          <a:prstGeom prst="rect">
            <a:avLst/>
          </a:prstGeom>
          <a:solidFill>
            <a:schemeClr val="accent6">
              <a:lumMod val="40000"/>
              <a:lumOff val="60000"/>
            </a:schemeClr>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333" b="1" dirty="0">
                <a:solidFill>
                  <a:schemeClr val="tx1">
                    <a:lumMod val="90000"/>
                    <a:lumOff val="10000"/>
                  </a:schemeClr>
                </a:solidFill>
              </a:rPr>
              <a:t>2025</a:t>
            </a:r>
          </a:p>
        </p:txBody>
      </p:sp>
      <p:cxnSp>
        <p:nvCxnSpPr>
          <p:cNvPr id="4521" name="Straight Connector 4520">
            <a:extLst>
              <a:ext uri="{FF2B5EF4-FFF2-40B4-BE49-F238E27FC236}">
                <a16:creationId xmlns:a16="http://schemas.microsoft.com/office/drawing/2014/main" id="{7DAF4D73-48AF-12F5-1132-FB58D08584B4}"/>
              </a:ext>
            </a:extLst>
          </p:cNvPr>
          <p:cNvCxnSpPr>
            <a:cxnSpLocks/>
          </p:cNvCxnSpPr>
          <p:nvPr/>
        </p:nvCxnSpPr>
        <p:spPr>
          <a:xfrm>
            <a:off x="8382126" y="1113496"/>
            <a:ext cx="0" cy="5267225"/>
          </a:xfrm>
          <a:prstGeom prst="line">
            <a:avLst/>
          </a:prstGeom>
          <a:ln w="57150">
            <a:solidFill>
              <a:srgbClr val="FF0000"/>
            </a:solidFill>
            <a:prstDash val="sysDash"/>
          </a:ln>
        </p:spPr>
        <p:style>
          <a:lnRef idx="1">
            <a:schemeClr val="accent1"/>
          </a:lnRef>
          <a:fillRef idx="0">
            <a:schemeClr val="accent1"/>
          </a:fillRef>
          <a:effectRef idx="0">
            <a:schemeClr val="accent1"/>
          </a:effectRef>
          <a:fontRef idx="minor">
            <a:schemeClr val="tx1"/>
          </a:fontRef>
        </p:style>
      </p:cxnSp>
      <p:pic>
        <p:nvPicPr>
          <p:cNvPr id="4522" name="Picture 319">
            <a:extLst>
              <a:ext uri="{FF2B5EF4-FFF2-40B4-BE49-F238E27FC236}">
                <a16:creationId xmlns:a16="http://schemas.microsoft.com/office/drawing/2014/main" id="{018EF1DA-C792-6691-7709-F1F246583DB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71525" y="6340014"/>
            <a:ext cx="2541589" cy="525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3295857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712" name="Group 3711">
            <a:extLst>
              <a:ext uri="{FF2B5EF4-FFF2-40B4-BE49-F238E27FC236}">
                <a16:creationId xmlns:a16="http://schemas.microsoft.com/office/drawing/2014/main" id="{5E19383F-BD72-BFFF-8458-79709E3785DA}"/>
              </a:ext>
            </a:extLst>
          </p:cNvPr>
          <p:cNvGrpSpPr/>
          <p:nvPr/>
        </p:nvGrpSpPr>
        <p:grpSpPr>
          <a:xfrm>
            <a:off x="238240" y="584244"/>
            <a:ext cx="11460363" cy="6930512"/>
            <a:chOff x="944562" y="777875"/>
            <a:chExt cx="8337551" cy="6076950"/>
          </a:xfrm>
        </p:grpSpPr>
        <p:grpSp>
          <p:nvGrpSpPr>
            <p:cNvPr id="1197" name="Group 1713">
              <a:extLst>
                <a:ext uri="{FF2B5EF4-FFF2-40B4-BE49-F238E27FC236}">
                  <a16:creationId xmlns:a16="http://schemas.microsoft.com/office/drawing/2014/main" id="{97C84EC2-45DA-9BEB-ACB7-7229631C46CA}"/>
                </a:ext>
              </a:extLst>
            </p:cNvPr>
            <p:cNvGrpSpPr>
              <a:grpSpLocks/>
            </p:cNvGrpSpPr>
            <p:nvPr/>
          </p:nvGrpSpPr>
          <p:grpSpPr bwMode="auto">
            <a:xfrm>
              <a:off x="944562" y="1703388"/>
              <a:ext cx="2263775" cy="3848100"/>
              <a:chOff x="-181" y="977"/>
              <a:chExt cx="1426" cy="2424"/>
            </a:xfrm>
          </p:grpSpPr>
          <p:sp>
            <p:nvSpPr>
              <p:cNvPr id="3512" name="Oval 1513">
                <a:extLst>
                  <a:ext uri="{FF2B5EF4-FFF2-40B4-BE49-F238E27FC236}">
                    <a16:creationId xmlns:a16="http://schemas.microsoft.com/office/drawing/2014/main" id="{B4A76C12-B36D-0585-99EF-7FFAFD825538}"/>
                  </a:ext>
                </a:extLst>
              </p:cNvPr>
              <p:cNvSpPr>
                <a:spLocks noChangeArrowheads="1"/>
              </p:cNvSpPr>
              <p:nvPr/>
            </p:nvSpPr>
            <p:spPr bwMode="auto">
              <a:xfrm>
                <a:off x="-67" y="977"/>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13" name="Oval 1514">
                <a:extLst>
                  <a:ext uri="{FF2B5EF4-FFF2-40B4-BE49-F238E27FC236}">
                    <a16:creationId xmlns:a16="http://schemas.microsoft.com/office/drawing/2014/main" id="{85C828F8-C96A-D14E-41E0-18B701AB6CF1}"/>
                  </a:ext>
                </a:extLst>
              </p:cNvPr>
              <p:cNvSpPr>
                <a:spLocks noChangeArrowheads="1"/>
              </p:cNvSpPr>
              <p:nvPr/>
            </p:nvSpPr>
            <p:spPr bwMode="auto">
              <a:xfrm>
                <a:off x="-67" y="1096"/>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14" name="Oval 1515">
                <a:extLst>
                  <a:ext uri="{FF2B5EF4-FFF2-40B4-BE49-F238E27FC236}">
                    <a16:creationId xmlns:a16="http://schemas.microsoft.com/office/drawing/2014/main" id="{E86A8236-031B-4E1B-DD1C-DBEDAE899E8E}"/>
                  </a:ext>
                </a:extLst>
              </p:cNvPr>
              <p:cNvSpPr>
                <a:spLocks noChangeArrowheads="1"/>
              </p:cNvSpPr>
              <p:nvPr/>
            </p:nvSpPr>
            <p:spPr bwMode="auto">
              <a:xfrm>
                <a:off x="-67" y="1212"/>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15" name="Oval 1516">
                <a:extLst>
                  <a:ext uri="{FF2B5EF4-FFF2-40B4-BE49-F238E27FC236}">
                    <a16:creationId xmlns:a16="http://schemas.microsoft.com/office/drawing/2014/main" id="{B648784E-8B2D-E471-2D4E-869128122043}"/>
                  </a:ext>
                </a:extLst>
              </p:cNvPr>
              <p:cNvSpPr>
                <a:spLocks noChangeArrowheads="1"/>
              </p:cNvSpPr>
              <p:nvPr/>
            </p:nvSpPr>
            <p:spPr bwMode="auto">
              <a:xfrm>
                <a:off x="-67" y="1330"/>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16" name="Oval 1517">
                <a:extLst>
                  <a:ext uri="{FF2B5EF4-FFF2-40B4-BE49-F238E27FC236}">
                    <a16:creationId xmlns:a16="http://schemas.microsoft.com/office/drawing/2014/main" id="{DFBD78A8-EBC5-A95F-99B3-4C5C50C98EE2}"/>
                  </a:ext>
                </a:extLst>
              </p:cNvPr>
              <p:cNvSpPr>
                <a:spLocks noChangeArrowheads="1"/>
              </p:cNvSpPr>
              <p:nvPr/>
            </p:nvSpPr>
            <p:spPr bwMode="auto">
              <a:xfrm>
                <a:off x="-67" y="1448"/>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17" name="Oval 1518">
                <a:extLst>
                  <a:ext uri="{FF2B5EF4-FFF2-40B4-BE49-F238E27FC236}">
                    <a16:creationId xmlns:a16="http://schemas.microsoft.com/office/drawing/2014/main" id="{D6975D2B-AD68-27EC-4A38-B30C788A498D}"/>
                  </a:ext>
                </a:extLst>
              </p:cNvPr>
              <p:cNvSpPr>
                <a:spLocks noChangeArrowheads="1"/>
              </p:cNvSpPr>
              <p:nvPr/>
            </p:nvSpPr>
            <p:spPr bwMode="auto">
              <a:xfrm>
                <a:off x="-67" y="1564"/>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18" name="Oval 1519">
                <a:extLst>
                  <a:ext uri="{FF2B5EF4-FFF2-40B4-BE49-F238E27FC236}">
                    <a16:creationId xmlns:a16="http://schemas.microsoft.com/office/drawing/2014/main" id="{BEF7A2D8-7561-33C0-04C3-AA0B47EBE387}"/>
                  </a:ext>
                </a:extLst>
              </p:cNvPr>
              <p:cNvSpPr>
                <a:spLocks noChangeArrowheads="1"/>
              </p:cNvSpPr>
              <p:nvPr/>
            </p:nvSpPr>
            <p:spPr bwMode="auto">
              <a:xfrm>
                <a:off x="-67" y="1682"/>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19" name="Oval 1520">
                <a:extLst>
                  <a:ext uri="{FF2B5EF4-FFF2-40B4-BE49-F238E27FC236}">
                    <a16:creationId xmlns:a16="http://schemas.microsoft.com/office/drawing/2014/main" id="{55664636-D15E-A82D-4E58-8ADFA660AF3E}"/>
                  </a:ext>
                </a:extLst>
              </p:cNvPr>
              <p:cNvSpPr>
                <a:spLocks noChangeArrowheads="1"/>
              </p:cNvSpPr>
              <p:nvPr/>
            </p:nvSpPr>
            <p:spPr bwMode="auto">
              <a:xfrm>
                <a:off x="-67" y="1799"/>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20" name="Oval 1521">
                <a:extLst>
                  <a:ext uri="{FF2B5EF4-FFF2-40B4-BE49-F238E27FC236}">
                    <a16:creationId xmlns:a16="http://schemas.microsoft.com/office/drawing/2014/main" id="{7CC08853-8BF4-AB21-55D0-761A2AD869DC}"/>
                  </a:ext>
                </a:extLst>
              </p:cNvPr>
              <p:cNvSpPr>
                <a:spLocks noChangeArrowheads="1"/>
              </p:cNvSpPr>
              <p:nvPr/>
            </p:nvSpPr>
            <p:spPr bwMode="auto">
              <a:xfrm>
                <a:off x="-67" y="1917"/>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21" name="Oval 1522">
                <a:extLst>
                  <a:ext uri="{FF2B5EF4-FFF2-40B4-BE49-F238E27FC236}">
                    <a16:creationId xmlns:a16="http://schemas.microsoft.com/office/drawing/2014/main" id="{F1EBBE14-3276-5B22-6475-4593253F1A9F}"/>
                  </a:ext>
                </a:extLst>
              </p:cNvPr>
              <p:cNvSpPr>
                <a:spLocks noChangeArrowheads="1"/>
              </p:cNvSpPr>
              <p:nvPr/>
            </p:nvSpPr>
            <p:spPr bwMode="auto">
              <a:xfrm>
                <a:off x="-67" y="2035"/>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22" name="Oval 1523">
                <a:extLst>
                  <a:ext uri="{FF2B5EF4-FFF2-40B4-BE49-F238E27FC236}">
                    <a16:creationId xmlns:a16="http://schemas.microsoft.com/office/drawing/2014/main" id="{1C9192C9-AF35-71F8-4C57-1AE5E98C8F17}"/>
                  </a:ext>
                </a:extLst>
              </p:cNvPr>
              <p:cNvSpPr>
                <a:spLocks noChangeArrowheads="1"/>
              </p:cNvSpPr>
              <p:nvPr/>
            </p:nvSpPr>
            <p:spPr bwMode="auto">
              <a:xfrm>
                <a:off x="-67" y="2151"/>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23" name="Oval 1524">
                <a:extLst>
                  <a:ext uri="{FF2B5EF4-FFF2-40B4-BE49-F238E27FC236}">
                    <a16:creationId xmlns:a16="http://schemas.microsoft.com/office/drawing/2014/main" id="{6D5CA406-3497-3A1B-01B5-C043D6BBFC1F}"/>
                  </a:ext>
                </a:extLst>
              </p:cNvPr>
              <p:cNvSpPr>
                <a:spLocks noChangeArrowheads="1"/>
              </p:cNvSpPr>
              <p:nvPr/>
            </p:nvSpPr>
            <p:spPr bwMode="auto">
              <a:xfrm>
                <a:off x="-67" y="2269"/>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24" name="Oval 1525">
                <a:extLst>
                  <a:ext uri="{FF2B5EF4-FFF2-40B4-BE49-F238E27FC236}">
                    <a16:creationId xmlns:a16="http://schemas.microsoft.com/office/drawing/2014/main" id="{54AB178E-B0F2-61BD-EEB4-3307320EE77E}"/>
                  </a:ext>
                </a:extLst>
              </p:cNvPr>
              <p:cNvSpPr>
                <a:spLocks noChangeArrowheads="1"/>
              </p:cNvSpPr>
              <p:nvPr/>
            </p:nvSpPr>
            <p:spPr bwMode="auto">
              <a:xfrm>
                <a:off x="-67" y="2385"/>
                <a:ext cx="72" cy="77"/>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25" name="Oval 1526">
                <a:extLst>
                  <a:ext uri="{FF2B5EF4-FFF2-40B4-BE49-F238E27FC236}">
                    <a16:creationId xmlns:a16="http://schemas.microsoft.com/office/drawing/2014/main" id="{E5B65B72-C189-30FE-94A0-13E80B7DA8D4}"/>
                  </a:ext>
                </a:extLst>
              </p:cNvPr>
              <p:cNvSpPr>
                <a:spLocks noChangeArrowheads="1"/>
              </p:cNvSpPr>
              <p:nvPr/>
            </p:nvSpPr>
            <p:spPr bwMode="auto">
              <a:xfrm>
                <a:off x="-181" y="2385"/>
                <a:ext cx="72" cy="77"/>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26" name="Oval 1527">
                <a:extLst>
                  <a:ext uri="{FF2B5EF4-FFF2-40B4-BE49-F238E27FC236}">
                    <a16:creationId xmlns:a16="http://schemas.microsoft.com/office/drawing/2014/main" id="{5EB34579-EDAE-CF0E-417C-C233C9448C3A}"/>
                  </a:ext>
                </a:extLst>
              </p:cNvPr>
              <p:cNvSpPr>
                <a:spLocks noChangeArrowheads="1"/>
              </p:cNvSpPr>
              <p:nvPr/>
            </p:nvSpPr>
            <p:spPr bwMode="auto">
              <a:xfrm>
                <a:off x="-181" y="2269"/>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27" name="Oval 1528">
                <a:extLst>
                  <a:ext uri="{FF2B5EF4-FFF2-40B4-BE49-F238E27FC236}">
                    <a16:creationId xmlns:a16="http://schemas.microsoft.com/office/drawing/2014/main" id="{C6040DF7-AE8A-ABD1-E894-300A1E83B227}"/>
                  </a:ext>
                </a:extLst>
              </p:cNvPr>
              <p:cNvSpPr>
                <a:spLocks noChangeArrowheads="1"/>
              </p:cNvSpPr>
              <p:nvPr/>
            </p:nvSpPr>
            <p:spPr bwMode="auto">
              <a:xfrm>
                <a:off x="-67" y="2504"/>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28" name="Oval 1529">
                <a:extLst>
                  <a:ext uri="{FF2B5EF4-FFF2-40B4-BE49-F238E27FC236}">
                    <a16:creationId xmlns:a16="http://schemas.microsoft.com/office/drawing/2014/main" id="{10879110-C319-7A87-9676-D2DF59F8E383}"/>
                  </a:ext>
                </a:extLst>
              </p:cNvPr>
              <p:cNvSpPr>
                <a:spLocks noChangeArrowheads="1"/>
              </p:cNvSpPr>
              <p:nvPr/>
            </p:nvSpPr>
            <p:spPr bwMode="auto">
              <a:xfrm>
                <a:off x="-67" y="2622"/>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29" name="Oval 1530">
                <a:extLst>
                  <a:ext uri="{FF2B5EF4-FFF2-40B4-BE49-F238E27FC236}">
                    <a16:creationId xmlns:a16="http://schemas.microsoft.com/office/drawing/2014/main" id="{ABF0802C-EC65-D987-A988-E0FFC1FE3327}"/>
                  </a:ext>
                </a:extLst>
              </p:cNvPr>
              <p:cNvSpPr>
                <a:spLocks noChangeArrowheads="1"/>
              </p:cNvSpPr>
              <p:nvPr/>
            </p:nvSpPr>
            <p:spPr bwMode="auto">
              <a:xfrm>
                <a:off x="-67" y="2738"/>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30" name="Oval 1531">
                <a:extLst>
                  <a:ext uri="{FF2B5EF4-FFF2-40B4-BE49-F238E27FC236}">
                    <a16:creationId xmlns:a16="http://schemas.microsoft.com/office/drawing/2014/main" id="{772E0481-0509-3DA6-6647-CFBE9726F8C9}"/>
                  </a:ext>
                </a:extLst>
              </p:cNvPr>
              <p:cNvSpPr>
                <a:spLocks noChangeArrowheads="1"/>
              </p:cNvSpPr>
              <p:nvPr/>
            </p:nvSpPr>
            <p:spPr bwMode="auto">
              <a:xfrm>
                <a:off x="-67" y="2856"/>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31" name="Oval 1532">
                <a:extLst>
                  <a:ext uri="{FF2B5EF4-FFF2-40B4-BE49-F238E27FC236}">
                    <a16:creationId xmlns:a16="http://schemas.microsoft.com/office/drawing/2014/main" id="{A60F0AF5-3BDD-8EF9-FF8E-34A196FB60D2}"/>
                  </a:ext>
                </a:extLst>
              </p:cNvPr>
              <p:cNvSpPr>
                <a:spLocks noChangeArrowheads="1"/>
              </p:cNvSpPr>
              <p:nvPr/>
            </p:nvSpPr>
            <p:spPr bwMode="auto">
              <a:xfrm>
                <a:off x="-67" y="2972"/>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32" name="Oval 1533">
                <a:extLst>
                  <a:ext uri="{FF2B5EF4-FFF2-40B4-BE49-F238E27FC236}">
                    <a16:creationId xmlns:a16="http://schemas.microsoft.com/office/drawing/2014/main" id="{629F80E9-BDCD-6C84-BF52-57CC621559FF}"/>
                  </a:ext>
                </a:extLst>
              </p:cNvPr>
              <p:cNvSpPr>
                <a:spLocks noChangeArrowheads="1"/>
              </p:cNvSpPr>
              <p:nvPr/>
            </p:nvSpPr>
            <p:spPr bwMode="auto">
              <a:xfrm>
                <a:off x="-67" y="3090"/>
                <a:ext cx="72" cy="75"/>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33" name="Oval 1534">
                <a:extLst>
                  <a:ext uri="{FF2B5EF4-FFF2-40B4-BE49-F238E27FC236}">
                    <a16:creationId xmlns:a16="http://schemas.microsoft.com/office/drawing/2014/main" id="{1050A408-B5D5-5740-2862-056BC24E03D2}"/>
                  </a:ext>
                </a:extLst>
              </p:cNvPr>
              <p:cNvSpPr>
                <a:spLocks noChangeArrowheads="1"/>
              </p:cNvSpPr>
              <p:nvPr/>
            </p:nvSpPr>
            <p:spPr bwMode="auto">
              <a:xfrm>
                <a:off x="-67" y="3209"/>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34" name="Oval 1535">
                <a:extLst>
                  <a:ext uri="{FF2B5EF4-FFF2-40B4-BE49-F238E27FC236}">
                    <a16:creationId xmlns:a16="http://schemas.microsoft.com/office/drawing/2014/main" id="{6213831A-7859-5230-68E9-2E94F8B0F92A}"/>
                  </a:ext>
                </a:extLst>
              </p:cNvPr>
              <p:cNvSpPr>
                <a:spLocks noChangeArrowheads="1"/>
              </p:cNvSpPr>
              <p:nvPr/>
            </p:nvSpPr>
            <p:spPr bwMode="auto">
              <a:xfrm>
                <a:off x="43" y="977"/>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35" name="Oval 1536">
                <a:extLst>
                  <a:ext uri="{FF2B5EF4-FFF2-40B4-BE49-F238E27FC236}">
                    <a16:creationId xmlns:a16="http://schemas.microsoft.com/office/drawing/2014/main" id="{1D58C81B-166D-2370-671D-9D62073BFDEB}"/>
                  </a:ext>
                </a:extLst>
              </p:cNvPr>
              <p:cNvSpPr>
                <a:spLocks noChangeArrowheads="1"/>
              </p:cNvSpPr>
              <p:nvPr/>
            </p:nvSpPr>
            <p:spPr bwMode="auto">
              <a:xfrm>
                <a:off x="43" y="1096"/>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36" name="Oval 1537">
                <a:extLst>
                  <a:ext uri="{FF2B5EF4-FFF2-40B4-BE49-F238E27FC236}">
                    <a16:creationId xmlns:a16="http://schemas.microsoft.com/office/drawing/2014/main" id="{0E0B6064-EA7E-9B19-3997-3E6FA07A70F5}"/>
                  </a:ext>
                </a:extLst>
              </p:cNvPr>
              <p:cNvSpPr>
                <a:spLocks noChangeArrowheads="1"/>
              </p:cNvSpPr>
              <p:nvPr/>
            </p:nvSpPr>
            <p:spPr bwMode="auto">
              <a:xfrm>
                <a:off x="43" y="1212"/>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37" name="Oval 1538">
                <a:extLst>
                  <a:ext uri="{FF2B5EF4-FFF2-40B4-BE49-F238E27FC236}">
                    <a16:creationId xmlns:a16="http://schemas.microsoft.com/office/drawing/2014/main" id="{D4AC2248-CFE6-671B-C38F-7ADB755B7AE4}"/>
                  </a:ext>
                </a:extLst>
              </p:cNvPr>
              <p:cNvSpPr>
                <a:spLocks noChangeArrowheads="1"/>
              </p:cNvSpPr>
              <p:nvPr/>
            </p:nvSpPr>
            <p:spPr bwMode="auto">
              <a:xfrm>
                <a:off x="43" y="1330"/>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38" name="Oval 1539">
                <a:extLst>
                  <a:ext uri="{FF2B5EF4-FFF2-40B4-BE49-F238E27FC236}">
                    <a16:creationId xmlns:a16="http://schemas.microsoft.com/office/drawing/2014/main" id="{98DCBE86-F9CB-FABB-5DD5-D188C10991A0}"/>
                  </a:ext>
                </a:extLst>
              </p:cNvPr>
              <p:cNvSpPr>
                <a:spLocks noChangeArrowheads="1"/>
              </p:cNvSpPr>
              <p:nvPr/>
            </p:nvSpPr>
            <p:spPr bwMode="auto">
              <a:xfrm>
                <a:off x="43" y="1448"/>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39" name="Oval 1540">
                <a:extLst>
                  <a:ext uri="{FF2B5EF4-FFF2-40B4-BE49-F238E27FC236}">
                    <a16:creationId xmlns:a16="http://schemas.microsoft.com/office/drawing/2014/main" id="{F8BF0545-F63B-677F-DB27-4ACEC43EF7BC}"/>
                  </a:ext>
                </a:extLst>
              </p:cNvPr>
              <p:cNvSpPr>
                <a:spLocks noChangeArrowheads="1"/>
              </p:cNvSpPr>
              <p:nvPr/>
            </p:nvSpPr>
            <p:spPr bwMode="auto">
              <a:xfrm>
                <a:off x="43" y="1564"/>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40" name="Oval 1541">
                <a:extLst>
                  <a:ext uri="{FF2B5EF4-FFF2-40B4-BE49-F238E27FC236}">
                    <a16:creationId xmlns:a16="http://schemas.microsoft.com/office/drawing/2014/main" id="{79E6D9B8-114C-D04E-FB9E-355B6128A418}"/>
                  </a:ext>
                </a:extLst>
              </p:cNvPr>
              <p:cNvSpPr>
                <a:spLocks noChangeArrowheads="1"/>
              </p:cNvSpPr>
              <p:nvPr/>
            </p:nvSpPr>
            <p:spPr bwMode="auto">
              <a:xfrm>
                <a:off x="43" y="1682"/>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41" name="Oval 1542">
                <a:extLst>
                  <a:ext uri="{FF2B5EF4-FFF2-40B4-BE49-F238E27FC236}">
                    <a16:creationId xmlns:a16="http://schemas.microsoft.com/office/drawing/2014/main" id="{1AEC25F5-6D41-53D2-0693-6877C774C532}"/>
                  </a:ext>
                </a:extLst>
              </p:cNvPr>
              <p:cNvSpPr>
                <a:spLocks noChangeArrowheads="1"/>
              </p:cNvSpPr>
              <p:nvPr/>
            </p:nvSpPr>
            <p:spPr bwMode="auto">
              <a:xfrm>
                <a:off x="43" y="1799"/>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42" name="Oval 1543">
                <a:extLst>
                  <a:ext uri="{FF2B5EF4-FFF2-40B4-BE49-F238E27FC236}">
                    <a16:creationId xmlns:a16="http://schemas.microsoft.com/office/drawing/2014/main" id="{A3563684-988A-68CC-651B-DFD99D7AF727}"/>
                  </a:ext>
                </a:extLst>
              </p:cNvPr>
              <p:cNvSpPr>
                <a:spLocks noChangeArrowheads="1"/>
              </p:cNvSpPr>
              <p:nvPr/>
            </p:nvSpPr>
            <p:spPr bwMode="auto">
              <a:xfrm>
                <a:off x="43" y="1917"/>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43" name="Oval 1544">
                <a:extLst>
                  <a:ext uri="{FF2B5EF4-FFF2-40B4-BE49-F238E27FC236}">
                    <a16:creationId xmlns:a16="http://schemas.microsoft.com/office/drawing/2014/main" id="{0472288B-4AAD-382E-2CD1-F1827F0C353D}"/>
                  </a:ext>
                </a:extLst>
              </p:cNvPr>
              <p:cNvSpPr>
                <a:spLocks noChangeArrowheads="1"/>
              </p:cNvSpPr>
              <p:nvPr/>
            </p:nvSpPr>
            <p:spPr bwMode="auto">
              <a:xfrm>
                <a:off x="43" y="2035"/>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44" name="Oval 1545">
                <a:extLst>
                  <a:ext uri="{FF2B5EF4-FFF2-40B4-BE49-F238E27FC236}">
                    <a16:creationId xmlns:a16="http://schemas.microsoft.com/office/drawing/2014/main" id="{79A9A60F-0A6C-8689-4E4F-4ECE1C6EAE54}"/>
                  </a:ext>
                </a:extLst>
              </p:cNvPr>
              <p:cNvSpPr>
                <a:spLocks noChangeArrowheads="1"/>
              </p:cNvSpPr>
              <p:nvPr/>
            </p:nvSpPr>
            <p:spPr bwMode="auto">
              <a:xfrm>
                <a:off x="43" y="2151"/>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45" name="Oval 1546">
                <a:extLst>
                  <a:ext uri="{FF2B5EF4-FFF2-40B4-BE49-F238E27FC236}">
                    <a16:creationId xmlns:a16="http://schemas.microsoft.com/office/drawing/2014/main" id="{5099F0CF-FEF5-8954-31EC-284079F1F553}"/>
                  </a:ext>
                </a:extLst>
              </p:cNvPr>
              <p:cNvSpPr>
                <a:spLocks noChangeArrowheads="1"/>
              </p:cNvSpPr>
              <p:nvPr/>
            </p:nvSpPr>
            <p:spPr bwMode="auto">
              <a:xfrm>
                <a:off x="43" y="2269"/>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46" name="Oval 1547">
                <a:extLst>
                  <a:ext uri="{FF2B5EF4-FFF2-40B4-BE49-F238E27FC236}">
                    <a16:creationId xmlns:a16="http://schemas.microsoft.com/office/drawing/2014/main" id="{FF59B275-62B7-BA1C-907A-1DF2F8D90A03}"/>
                  </a:ext>
                </a:extLst>
              </p:cNvPr>
              <p:cNvSpPr>
                <a:spLocks noChangeArrowheads="1"/>
              </p:cNvSpPr>
              <p:nvPr/>
            </p:nvSpPr>
            <p:spPr bwMode="auto">
              <a:xfrm>
                <a:off x="43" y="2385"/>
                <a:ext cx="72" cy="77"/>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47" name="Oval 1548">
                <a:extLst>
                  <a:ext uri="{FF2B5EF4-FFF2-40B4-BE49-F238E27FC236}">
                    <a16:creationId xmlns:a16="http://schemas.microsoft.com/office/drawing/2014/main" id="{D13A977F-5042-8856-07EF-CDE2CED2346E}"/>
                  </a:ext>
                </a:extLst>
              </p:cNvPr>
              <p:cNvSpPr>
                <a:spLocks noChangeArrowheads="1"/>
              </p:cNvSpPr>
              <p:nvPr/>
            </p:nvSpPr>
            <p:spPr bwMode="auto">
              <a:xfrm>
                <a:off x="43" y="2504"/>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48" name="Oval 1549">
                <a:extLst>
                  <a:ext uri="{FF2B5EF4-FFF2-40B4-BE49-F238E27FC236}">
                    <a16:creationId xmlns:a16="http://schemas.microsoft.com/office/drawing/2014/main" id="{A6F30838-6407-E138-3C3D-8825B5FADC70}"/>
                  </a:ext>
                </a:extLst>
              </p:cNvPr>
              <p:cNvSpPr>
                <a:spLocks noChangeArrowheads="1"/>
              </p:cNvSpPr>
              <p:nvPr/>
            </p:nvSpPr>
            <p:spPr bwMode="auto">
              <a:xfrm>
                <a:off x="43" y="2622"/>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49" name="Oval 1550">
                <a:extLst>
                  <a:ext uri="{FF2B5EF4-FFF2-40B4-BE49-F238E27FC236}">
                    <a16:creationId xmlns:a16="http://schemas.microsoft.com/office/drawing/2014/main" id="{F0A4422D-5561-BEBD-B1F7-0B7527E0777B}"/>
                  </a:ext>
                </a:extLst>
              </p:cNvPr>
              <p:cNvSpPr>
                <a:spLocks noChangeArrowheads="1"/>
              </p:cNvSpPr>
              <p:nvPr/>
            </p:nvSpPr>
            <p:spPr bwMode="auto">
              <a:xfrm>
                <a:off x="43" y="2738"/>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50" name="Oval 1551">
                <a:extLst>
                  <a:ext uri="{FF2B5EF4-FFF2-40B4-BE49-F238E27FC236}">
                    <a16:creationId xmlns:a16="http://schemas.microsoft.com/office/drawing/2014/main" id="{3A0E742C-644D-87ED-0400-1F191BCD8EC0}"/>
                  </a:ext>
                </a:extLst>
              </p:cNvPr>
              <p:cNvSpPr>
                <a:spLocks noChangeArrowheads="1"/>
              </p:cNvSpPr>
              <p:nvPr/>
            </p:nvSpPr>
            <p:spPr bwMode="auto">
              <a:xfrm>
                <a:off x="43" y="2856"/>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51" name="Oval 1552">
                <a:extLst>
                  <a:ext uri="{FF2B5EF4-FFF2-40B4-BE49-F238E27FC236}">
                    <a16:creationId xmlns:a16="http://schemas.microsoft.com/office/drawing/2014/main" id="{7B37F76E-D1C3-A637-8CC5-BDD7D5258F96}"/>
                  </a:ext>
                </a:extLst>
              </p:cNvPr>
              <p:cNvSpPr>
                <a:spLocks noChangeArrowheads="1"/>
              </p:cNvSpPr>
              <p:nvPr/>
            </p:nvSpPr>
            <p:spPr bwMode="auto">
              <a:xfrm>
                <a:off x="43" y="2972"/>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52" name="Oval 1553">
                <a:extLst>
                  <a:ext uri="{FF2B5EF4-FFF2-40B4-BE49-F238E27FC236}">
                    <a16:creationId xmlns:a16="http://schemas.microsoft.com/office/drawing/2014/main" id="{1E3DADDD-9580-A0E0-7264-84C09C22AA07}"/>
                  </a:ext>
                </a:extLst>
              </p:cNvPr>
              <p:cNvSpPr>
                <a:spLocks noChangeArrowheads="1"/>
              </p:cNvSpPr>
              <p:nvPr/>
            </p:nvSpPr>
            <p:spPr bwMode="auto">
              <a:xfrm>
                <a:off x="43" y="3090"/>
                <a:ext cx="72" cy="75"/>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53" name="Oval 1554">
                <a:extLst>
                  <a:ext uri="{FF2B5EF4-FFF2-40B4-BE49-F238E27FC236}">
                    <a16:creationId xmlns:a16="http://schemas.microsoft.com/office/drawing/2014/main" id="{3F801487-58AB-73D4-B695-8CCB4C5C0879}"/>
                  </a:ext>
                </a:extLst>
              </p:cNvPr>
              <p:cNvSpPr>
                <a:spLocks noChangeArrowheads="1"/>
              </p:cNvSpPr>
              <p:nvPr/>
            </p:nvSpPr>
            <p:spPr bwMode="auto">
              <a:xfrm>
                <a:off x="43" y="3209"/>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54" name="Oval 1555">
                <a:extLst>
                  <a:ext uri="{FF2B5EF4-FFF2-40B4-BE49-F238E27FC236}">
                    <a16:creationId xmlns:a16="http://schemas.microsoft.com/office/drawing/2014/main" id="{66582106-3910-51C6-4FDC-84FAF2B4E28B}"/>
                  </a:ext>
                </a:extLst>
              </p:cNvPr>
              <p:cNvSpPr>
                <a:spLocks noChangeArrowheads="1"/>
              </p:cNvSpPr>
              <p:nvPr/>
            </p:nvSpPr>
            <p:spPr bwMode="auto">
              <a:xfrm>
                <a:off x="159" y="977"/>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55" name="Oval 1556">
                <a:extLst>
                  <a:ext uri="{FF2B5EF4-FFF2-40B4-BE49-F238E27FC236}">
                    <a16:creationId xmlns:a16="http://schemas.microsoft.com/office/drawing/2014/main" id="{507AB72B-9841-B809-37B0-8C9C34EDE92B}"/>
                  </a:ext>
                </a:extLst>
              </p:cNvPr>
              <p:cNvSpPr>
                <a:spLocks noChangeArrowheads="1"/>
              </p:cNvSpPr>
              <p:nvPr/>
            </p:nvSpPr>
            <p:spPr bwMode="auto">
              <a:xfrm>
                <a:off x="159" y="1096"/>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56" name="Oval 1557">
                <a:extLst>
                  <a:ext uri="{FF2B5EF4-FFF2-40B4-BE49-F238E27FC236}">
                    <a16:creationId xmlns:a16="http://schemas.microsoft.com/office/drawing/2014/main" id="{13CD8473-A386-20E3-91AF-CC348EEF7A9F}"/>
                  </a:ext>
                </a:extLst>
              </p:cNvPr>
              <p:cNvSpPr>
                <a:spLocks noChangeArrowheads="1"/>
              </p:cNvSpPr>
              <p:nvPr/>
            </p:nvSpPr>
            <p:spPr bwMode="auto">
              <a:xfrm>
                <a:off x="159" y="1212"/>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57" name="Oval 1558">
                <a:extLst>
                  <a:ext uri="{FF2B5EF4-FFF2-40B4-BE49-F238E27FC236}">
                    <a16:creationId xmlns:a16="http://schemas.microsoft.com/office/drawing/2014/main" id="{88655ED2-967F-135E-C531-D43F523DDD41}"/>
                  </a:ext>
                </a:extLst>
              </p:cNvPr>
              <p:cNvSpPr>
                <a:spLocks noChangeArrowheads="1"/>
              </p:cNvSpPr>
              <p:nvPr/>
            </p:nvSpPr>
            <p:spPr bwMode="auto">
              <a:xfrm>
                <a:off x="159" y="1330"/>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58" name="Oval 1559">
                <a:extLst>
                  <a:ext uri="{FF2B5EF4-FFF2-40B4-BE49-F238E27FC236}">
                    <a16:creationId xmlns:a16="http://schemas.microsoft.com/office/drawing/2014/main" id="{8D083F8E-129B-7C3A-0D62-2EE9185A883F}"/>
                  </a:ext>
                </a:extLst>
              </p:cNvPr>
              <p:cNvSpPr>
                <a:spLocks noChangeArrowheads="1"/>
              </p:cNvSpPr>
              <p:nvPr/>
            </p:nvSpPr>
            <p:spPr bwMode="auto">
              <a:xfrm>
                <a:off x="159" y="1448"/>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59" name="Oval 1560">
                <a:extLst>
                  <a:ext uri="{FF2B5EF4-FFF2-40B4-BE49-F238E27FC236}">
                    <a16:creationId xmlns:a16="http://schemas.microsoft.com/office/drawing/2014/main" id="{84B7B627-BC8B-6637-37F9-8E031A8858CC}"/>
                  </a:ext>
                </a:extLst>
              </p:cNvPr>
              <p:cNvSpPr>
                <a:spLocks noChangeArrowheads="1"/>
              </p:cNvSpPr>
              <p:nvPr/>
            </p:nvSpPr>
            <p:spPr bwMode="auto">
              <a:xfrm>
                <a:off x="159" y="1564"/>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60" name="Oval 1561">
                <a:extLst>
                  <a:ext uri="{FF2B5EF4-FFF2-40B4-BE49-F238E27FC236}">
                    <a16:creationId xmlns:a16="http://schemas.microsoft.com/office/drawing/2014/main" id="{E3B9EF22-2640-86BB-5F24-AF0E6AB4188B}"/>
                  </a:ext>
                </a:extLst>
              </p:cNvPr>
              <p:cNvSpPr>
                <a:spLocks noChangeArrowheads="1"/>
              </p:cNvSpPr>
              <p:nvPr/>
            </p:nvSpPr>
            <p:spPr bwMode="auto">
              <a:xfrm>
                <a:off x="159" y="1682"/>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61" name="Oval 1562">
                <a:extLst>
                  <a:ext uri="{FF2B5EF4-FFF2-40B4-BE49-F238E27FC236}">
                    <a16:creationId xmlns:a16="http://schemas.microsoft.com/office/drawing/2014/main" id="{E630AF3E-1497-C3E6-889A-4E905EF23F98}"/>
                  </a:ext>
                </a:extLst>
              </p:cNvPr>
              <p:cNvSpPr>
                <a:spLocks noChangeArrowheads="1"/>
              </p:cNvSpPr>
              <p:nvPr/>
            </p:nvSpPr>
            <p:spPr bwMode="auto">
              <a:xfrm>
                <a:off x="159" y="1799"/>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62" name="Oval 1563">
                <a:extLst>
                  <a:ext uri="{FF2B5EF4-FFF2-40B4-BE49-F238E27FC236}">
                    <a16:creationId xmlns:a16="http://schemas.microsoft.com/office/drawing/2014/main" id="{F2932D5C-107B-B88D-2D8B-19EE3DEB832D}"/>
                  </a:ext>
                </a:extLst>
              </p:cNvPr>
              <p:cNvSpPr>
                <a:spLocks noChangeArrowheads="1"/>
              </p:cNvSpPr>
              <p:nvPr/>
            </p:nvSpPr>
            <p:spPr bwMode="auto">
              <a:xfrm>
                <a:off x="159" y="1917"/>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63" name="Oval 1564">
                <a:extLst>
                  <a:ext uri="{FF2B5EF4-FFF2-40B4-BE49-F238E27FC236}">
                    <a16:creationId xmlns:a16="http://schemas.microsoft.com/office/drawing/2014/main" id="{D981E0EF-435C-C24B-C309-451635DC7BA9}"/>
                  </a:ext>
                </a:extLst>
              </p:cNvPr>
              <p:cNvSpPr>
                <a:spLocks noChangeArrowheads="1"/>
              </p:cNvSpPr>
              <p:nvPr/>
            </p:nvSpPr>
            <p:spPr bwMode="auto">
              <a:xfrm>
                <a:off x="159" y="2035"/>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64" name="Oval 1565">
                <a:extLst>
                  <a:ext uri="{FF2B5EF4-FFF2-40B4-BE49-F238E27FC236}">
                    <a16:creationId xmlns:a16="http://schemas.microsoft.com/office/drawing/2014/main" id="{3D4779C7-2CFD-AC67-3DDB-B3BCE52EA9F0}"/>
                  </a:ext>
                </a:extLst>
              </p:cNvPr>
              <p:cNvSpPr>
                <a:spLocks noChangeArrowheads="1"/>
              </p:cNvSpPr>
              <p:nvPr/>
            </p:nvSpPr>
            <p:spPr bwMode="auto">
              <a:xfrm>
                <a:off x="159" y="2151"/>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65" name="Oval 1566">
                <a:extLst>
                  <a:ext uri="{FF2B5EF4-FFF2-40B4-BE49-F238E27FC236}">
                    <a16:creationId xmlns:a16="http://schemas.microsoft.com/office/drawing/2014/main" id="{86955EED-4467-F38B-81BD-CEE5081DB37F}"/>
                  </a:ext>
                </a:extLst>
              </p:cNvPr>
              <p:cNvSpPr>
                <a:spLocks noChangeArrowheads="1"/>
              </p:cNvSpPr>
              <p:nvPr/>
            </p:nvSpPr>
            <p:spPr bwMode="auto">
              <a:xfrm>
                <a:off x="159" y="2269"/>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66" name="Oval 1567">
                <a:extLst>
                  <a:ext uri="{FF2B5EF4-FFF2-40B4-BE49-F238E27FC236}">
                    <a16:creationId xmlns:a16="http://schemas.microsoft.com/office/drawing/2014/main" id="{07E43933-AC1B-FB49-9DA2-F326A4D40E40}"/>
                  </a:ext>
                </a:extLst>
              </p:cNvPr>
              <p:cNvSpPr>
                <a:spLocks noChangeArrowheads="1"/>
              </p:cNvSpPr>
              <p:nvPr/>
            </p:nvSpPr>
            <p:spPr bwMode="auto">
              <a:xfrm>
                <a:off x="159" y="2385"/>
                <a:ext cx="72" cy="77"/>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67" name="Oval 1568">
                <a:extLst>
                  <a:ext uri="{FF2B5EF4-FFF2-40B4-BE49-F238E27FC236}">
                    <a16:creationId xmlns:a16="http://schemas.microsoft.com/office/drawing/2014/main" id="{B71805DB-C291-F04F-DCED-4D9FA148DDA8}"/>
                  </a:ext>
                </a:extLst>
              </p:cNvPr>
              <p:cNvSpPr>
                <a:spLocks noChangeArrowheads="1"/>
              </p:cNvSpPr>
              <p:nvPr/>
            </p:nvSpPr>
            <p:spPr bwMode="auto">
              <a:xfrm>
                <a:off x="159" y="2504"/>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68" name="Oval 1569">
                <a:extLst>
                  <a:ext uri="{FF2B5EF4-FFF2-40B4-BE49-F238E27FC236}">
                    <a16:creationId xmlns:a16="http://schemas.microsoft.com/office/drawing/2014/main" id="{E4379820-499E-F800-CF46-04B168BFEEFF}"/>
                  </a:ext>
                </a:extLst>
              </p:cNvPr>
              <p:cNvSpPr>
                <a:spLocks noChangeArrowheads="1"/>
              </p:cNvSpPr>
              <p:nvPr/>
            </p:nvSpPr>
            <p:spPr bwMode="auto">
              <a:xfrm>
                <a:off x="159" y="2622"/>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69" name="Oval 1570">
                <a:extLst>
                  <a:ext uri="{FF2B5EF4-FFF2-40B4-BE49-F238E27FC236}">
                    <a16:creationId xmlns:a16="http://schemas.microsoft.com/office/drawing/2014/main" id="{A542B112-3959-7BB8-59FB-8E35C5CDD05C}"/>
                  </a:ext>
                </a:extLst>
              </p:cNvPr>
              <p:cNvSpPr>
                <a:spLocks noChangeArrowheads="1"/>
              </p:cNvSpPr>
              <p:nvPr/>
            </p:nvSpPr>
            <p:spPr bwMode="auto">
              <a:xfrm>
                <a:off x="159" y="2738"/>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70" name="Oval 1571">
                <a:extLst>
                  <a:ext uri="{FF2B5EF4-FFF2-40B4-BE49-F238E27FC236}">
                    <a16:creationId xmlns:a16="http://schemas.microsoft.com/office/drawing/2014/main" id="{D53E7C9C-708D-BC72-6578-5A35F47FE112}"/>
                  </a:ext>
                </a:extLst>
              </p:cNvPr>
              <p:cNvSpPr>
                <a:spLocks noChangeArrowheads="1"/>
              </p:cNvSpPr>
              <p:nvPr/>
            </p:nvSpPr>
            <p:spPr bwMode="auto">
              <a:xfrm>
                <a:off x="159" y="2856"/>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71" name="Oval 1572">
                <a:extLst>
                  <a:ext uri="{FF2B5EF4-FFF2-40B4-BE49-F238E27FC236}">
                    <a16:creationId xmlns:a16="http://schemas.microsoft.com/office/drawing/2014/main" id="{27E74C00-4CE0-76D1-28E8-4BB6A6F4E250}"/>
                  </a:ext>
                </a:extLst>
              </p:cNvPr>
              <p:cNvSpPr>
                <a:spLocks noChangeArrowheads="1"/>
              </p:cNvSpPr>
              <p:nvPr/>
            </p:nvSpPr>
            <p:spPr bwMode="auto">
              <a:xfrm>
                <a:off x="159" y="2972"/>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72" name="Oval 1573">
                <a:extLst>
                  <a:ext uri="{FF2B5EF4-FFF2-40B4-BE49-F238E27FC236}">
                    <a16:creationId xmlns:a16="http://schemas.microsoft.com/office/drawing/2014/main" id="{E08F987C-3FBF-4E54-120B-B88A6265E9E5}"/>
                  </a:ext>
                </a:extLst>
              </p:cNvPr>
              <p:cNvSpPr>
                <a:spLocks noChangeArrowheads="1"/>
              </p:cNvSpPr>
              <p:nvPr/>
            </p:nvSpPr>
            <p:spPr bwMode="auto">
              <a:xfrm>
                <a:off x="159" y="3090"/>
                <a:ext cx="72" cy="75"/>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73" name="Oval 1574">
                <a:extLst>
                  <a:ext uri="{FF2B5EF4-FFF2-40B4-BE49-F238E27FC236}">
                    <a16:creationId xmlns:a16="http://schemas.microsoft.com/office/drawing/2014/main" id="{65C8781B-DB9D-A2C9-AD58-8709E584E628}"/>
                  </a:ext>
                </a:extLst>
              </p:cNvPr>
              <p:cNvSpPr>
                <a:spLocks noChangeArrowheads="1"/>
              </p:cNvSpPr>
              <p:nvPr/>
            </p:nvSpPr>
            <p:spPr bwMode="auto">
              <a:xfrm>
                <a:off x="159" y="3209"/>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74" name="Oval 1575">
                <a:extLst>
                  <a:ext uri="{FF2B5EF4-FFF2-40B4-BE49-F238E27FC236}">
                    <a16:creationId xmlns:a16="http://schemas.microsoft.com/office/drawing/2014/main" id="{F0712710-DA47-EB01-BFC8-059317C26E67}"/>
                  </a:ext>
                </a:extLst>
              </p:cNvPr>
              <p:cNvSpPr>
                <a:spLocks noChangeArrowheads="1"/>
              </p:cNvSpPr>
              <p:nvPr/>
            </p:nvSpPr>
            <p:spPr bwMode="auto">
              <a:xfrm>
                <a:off x="272" y="1096"/>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75" name="Oval 1576">
                <a:extLst>
                  <a:ext uri="{FF2B5EF4-FFF2-40B4-BE49-F238E27FC236}">
                    <a16:creationId xmlns:a16="http://schemas.microsoft.com/office/drawing/2014/main" id="{253032C1-76C1-44B3-18E6-34AFFAAAD512}"/>
                  </a:ext>
                </a:extLst>
              </p:cNvPr>
              <p:cNvSpPr>
                <a:spLocks noChangeArrowheads="1"/>
              </p:cNvSpPr>
              <p:nvPr/>
            </p:nvSpPr>
            <p:spPr bwMode="auto">
              <a:xfrm>
                <a:off x="272" y="1212"/>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76" name="Oval 1577">
                <a:extLst>
                  <a:ext uri="{FF2B5EF4-FFF2-40B4-BE49-F238E27FC236}">
                    <a16:creationId xmlns:a16="http://schemas.microsoft.com/office/drawing/2014/main" id="{AC1A946A-CF02-EFDD-6072-A7A72C7401EF}"/>
                  </a:ext>
                </a:extLst>
              </p:cNvPr>
              <p:cNvSpPr>
                <a:spLocks noChangeArrowheads="1"/>
              </p:cNvSpPr>
              <p:nvPr/>
            </p:nvSpPr>
            <p:spPr bwMode="auto">
              <a:xfrm>
                <a:off x="272" y="1330"/>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77" name="Oval 1578">
                <a:extLst>
                  <a:ext uri="{FF2B5EF4-FFF2-40B4-BE49-F238E27FC236}">
                    <a16:creationId xmlns:a16="http://schemas.microsoft.com/office/drawing/2014/main" id="{22C0929C-D448-7AAE-BC88-9128E2DDB269}"/>
                  </a:ext>
                </a:extLst>
              </p:cNvPr>
              <p:cNvSpPr>
                <a:spLocks noChangeArrowheads="1"/>
              </p:cNvSpPr>
              <p:nvPr/>
            </p:nvSpPr>
            <p:spPr bwMode="auto">
              <a:xfrm>
                <a:off x="272" y="1448"/>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78" name="Oval 1579">
                <a:extLst>
                  <a:ext uri="{FF2B5EF4-FFF2-40B4-BE49-F238E27FC236}">
                    <a16:creationId xmlns:a16="http://schemas.microsoft.com/office/drawing/2014/main" id="{6ADC49A7-7314-8FAE-8610-772AF5F971E7}"/>
                  </a:ext>
                </a:extLst>
              </p:cNvPr>
              <p:cNvSpPr>
                <a:spLocks noChangeArrowheads="1"/>
              </p:cNvSpPr>
              <p:nvPr/>
            </p:nvSpPr>
            <p:spPr bwMode="auto">
              <a:xfrm>
                <a:off x="272" y="1564"/>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79" name="Oval 1580">
                <a:extLst>
                  <a:ext uri="{FF2B5EF4-FFF2-40B4-BE49-F238E27FC236}">
                    <a16:creationId xmlns:a16="http://schemas.microsoft.com/office/drawing/2014/main" id="{E015F7FA-0A57-65D8-66A5-764C1525BBEF}"/>
                  </a:ext>
                </a:extLst>
              </p:cNvPr>
              <p:cNvSpPr>
                <a:spLocks noChangeArrowheads="1"/>
              </p:cNvSpPr>
              <p:nvPr/>
            </p:nvSpPr>
            <p:spPr bwMode="auto">
              <a:xfrm>
                <a:off x="272" y="1682"/>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80" name="Oval 1581">
                <a:extLst>
                  <a:ext uri="{FF2B5EF4-FFF2-40B4-BE49-F238E27FC236}">
                    <a16:creationId xmlns:a16="http://schemas.microsoft.com/office/drawing/2014/main" id="{12ABA1B2-3046-9D28-C911-7511D9F4AE85}"/>
                  </a:ext>
                </a:extLst>
              </p:cNvPr>
              <p:cNvSpPr>
                <a:spLocks noChangeArrowheads="1"/>
              </p:cNvSpPr>
              <p:nvPr/>
            </p:nvSpPr>
            <p:spPr bwMode="auto">
              <a:xfrm>
                <a:off x="272" y="1799"/>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81" name="Oval 1582">
                <a:extLst>
                  <a:ext uri="{FF2B5EF4-FFF2-40B4-BE49-F238E27FC236}">
                    <a16:creationId xmlns:a16="http://schemas.microsoft.com/office/drawing/2014/main" id="{63A53078-E934-37F1-6412-6167CA2C941C}"/>
                  </a:ext>
                </a:extLst>
              </p:cNvPr>
              <p:cNvSpPr>
                <a:spLocks noChangeArrowheads="1"/>
              </p:cNvSpPr>
              <p:nvPr/>
            </p:nvSpPr>
            <p:spPr bwMode="auto">
              <a:xfrm>
                <a:off x="272" y="1917"/>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82" name="Oval 1583">
                <a:extLst>
                  <a:ext uri="{FF2B5EF4-FFF2-40B4-BE49-F238E27FC236}">
                    <a16:creationId xmlns:a16="http://schemas.microsoft.com/office/drawing/2014/main" id="{85EAF370-6152-FC5E-B6B7-AE53E73346BA}"/>
                  </a:ext>
                </a:extLst>
              </p:cNvPr>
              <p:cNvSpPr>
                <a:spLocks noChangeArrowheads="1"/>
              </p:cNvSpPr>
              <p:nvPr/>
            </p:nvSpPr>
            <p:spPr bwMode="auto">
              <a:xfrm>
                <a:off x="272" y="2035"/>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83" name="Oval 1584">
                <a:extLst>
                  <a:ext uri="{FF2B5EF4-FFF2-40B4-BE49-F238E27FC236}">
                    <a16:creationId xmlns:a16="http://schemas.microsoft.com/office/drawing/2014/main" id="{F1E57B87-5B7C-934A-0A88-2C4348E9F818}"/>
                  </a:ext>
                </a:extLst>
              </p:cNvPr>
              <p:cNvSpPr>
                <a:spLocks noChangeArrowheads="1"/>
              </p:cNvSpPr>
              <p:nvPr/>
            </p:nvSpPr>
            <p:spPr bwMode="auto">
              <a:xfrm>
                <a:off x="272" y="2151"/>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84" name="Oval 1585">
                <a:extLst>
                  <a:ext uri="{FF2B5EF4-FFF2-40B4-BE49-F238E27FC236}">
                    <a16:creationId xmlns:a16="http://schemas.microsoft.com/office/drawing/2014/main" id="{4B5AFECF-6BEC-E405-2319-5E269782A6C7}"/>
                  </a:ext>
                </a:extLst>
              </p:cNvPr>
              <p:cNvSpPr>
                <a:spLocks noChangeArrowheads="1"/>
              </p:cNvSpPr>
              <p:nvPr/>
            </p:nvSpPr>
            <p:spPr bwMode="auto">
              <a:xfrm>
                <a:off x="272" y="2269"/>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85" name="Oval 1586">
                <a:extLst>
                  <a:ext uri="{FF2B5EF4-FFF2-40B4-BE49-F238E27FC236}">
                    <a16:creationId xmlns:a16="http://schemas.microsoft.com/office/drawing/2014/main" id="{C6528A48-C886-2C6F-83C9-60B91A3498C4}"/>
                  </a:ext>
                </a:extLst>
              </p:cNvPr>
              <p:cNvSpPr>
                <a:spLocks noChangeArrowheads="1"/>
              </p:cNvSpPr>
              <p:nvPr/>
            </p:nvSpPr>
            <p:spPr bwMode="auto">
              <a:xfrm>
                <a:off x="272" y="2385"/>
                <a:ext cx="72" cy="77"/>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86" name="Oval 1587">
                <a:extLst>
                  <a:ext uri="{FF2B5EF4-FFF2-40B4-BE49-F238E27FC236}">
                    <a16:creationId xmlns:a16="http://schemas.microsoft.com/office/drawing/2014/main" id="{D56D00D4-A2FF-ED97-7C1F-780315333B1D}"/>
                  </a:ext>
                </a:extLst>
              </p:cNvPr>
              <p:cNvSpPr>
                <a:spLocks noChangeArrowheads="1"/>
              </p:cNvSpPr>
              <p:nvPr/>
            </p:nvSpPr>
            <p:spPr bwMode="auto">
              <a:xfrm>
                <a:off x="272" y="2504"/>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87" name="Oval 1588">
                <a:extLst>
                  <a:ext uri="{FF2B5EF4-FFF2-40B4-BE49-F238E27FC236}">
                    <a16:creationId xmlns:a16="http://schemas.microsoft.com/office/drawing/2014/main" id="{2C6DB1C5-C360-1934-F600-8B2561C497EF}"/>
                  </a:ext>
                </a:extLst>
              </p:cNvPr>
              <p:cNvSpPr>
                <a:spLocks noChangeArrowheads="1"/>
              </p:cNvSpPr>
              <p:nvPr/>
            </p:nvSpPr>
            <p:spPr bwMode="auto">
              <a:xfrm>
                <a:off x="272" y="2622"/>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88" name="Oval 1589">
                <a:extLst>
                  <a:ext uri="{FF2B5EF4-FFF2-40B4-BE49-F238E27FC236}">
                    <a16:creationId xmlns:a16="http://schemas.microsoft.com/office/drawing/2014/main" id="{0F2F51F5-E217-DCCD-763A-F7C4D5CFF37F}"/>
                  </a:ext>
                </a:extLst>
              </p:cNvPr>
              <p:cNvSpPr>
                <a:spLocks noChangeArrowheads="1"/>
              </p:cNvSpPr>
              <p:nvPr/>
            </p:nvSpPr>
            <p:spPr bwMode="auto">
              <a:xfrm>
                <a:off x="272" y="2738"/>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89" name="Oval 1590">
                <a:extLst>
                  <a:ext uri="{FF2B5EF4-FFF2-40B4-BE49-F238E27FC236}">
                    <a16:creationId xmlns:a16="http://schemas.microsoft.com/office/drawing/2014/main" id="{3F472E58-FF65-B46F-4E16-E700C2B3EEE6}"/>
                  </a:ext>
                </a:extLst>
              </p:cNvPr>
              <p:cNvSpPr>
                <a:spLocks noChangeArrowheads="1"/>
              </p:cNvSpPr>
              <p:nvPr/>
            </p:nvSpPr>
            <p:spPr bwMode="auto">
              <a:xfrm>
                <a:off x="272" y="2856"/>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90" name="Oval 1591">
                <a:extLst>
                  <a:ext uri="{FF2B5EF4-FFF2-40B4-BE49-F238E27FC236}">
                    <a16:creationId xmlns:a16="http://schemas.microsoft.com/office/drawing/2014/main" id="{9F69764D-C702-264C-0667-3E3E931E14BD}"/>
                  </a:ext>
                </a:extLst>
              </p:cNvPr>
              <p:cNvSpPr>
                <a:spLocks noChangeArrowheads="1"/>
              </p:cNvSpPr>
              <p:nvPr/>
            </p:nvSpPr>
            <p:spPr bwMode="auto">
              <a:xfrm>
                <a:off x="272" y="2972"/>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91" name="Oval 1592">
                <a:extLst>
                  <a:ext uri="{FF2B5EF4-FFF2-40B4-BE49-F238E27FC236}">
                    <a16:creationId xmlns:a16="http://schemas.microsoft.com/office/drawing/2014/main" id="{1373585C-E4DE-EFC0-8436-999C1C3FE4D9}"/>
                  </a:ext>
                </a:extLst>
              </p:cNvPr>
              <p:cNvSpPr>
                <a:spLocks noChangeArrowheads="1"/>
              </p:cNvSpPr>
              <p:nvPr/>
            </p:nvSpPr>
            <p:spPr bwMode="auto">
              <a:xfrm>
                <a:off x="272" y="3090"/>
                <a:ext cx="72" cy="75"/>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92" name="Oval 1593">
                <a:extLst>
                  <a:ext uri="{FF2B5EF4-FFF2-40B4-BE49-F238E27FC236}">
                    <a16:creationId xmlns:a16="http://schemas.microsoft.com/office/drawing/2014/main" id="{4B31A364-BAF1-C89C-4277-37B48D9CB643}"/>
                  </a:ext>
                </a:extLst>
              </p:cNvPr>
              <p:cNvSpPr>
                <a:spLocks noChangeArrowheads="1"/>
              </p:cNvSpPr>
              <p:nvPr/>
            </p:nvSpPr>
            <p:spPr bwMode="auto">
              <a:xfrm>
                <a:off x="272" y="3209"/>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93" name="Oval 1594">
                <a:extLst>
                  <a:ext uri="{FF2B5EF4-FFF2-40B4-BE49-F238E27FC236}">
                    <a16:creationId xmlns:a16="http://schemas.microsoft.com/office/drawing/2014/main" id="{B6442D92-EF24-168C-1DD5-C4435400495A}"/>
                  </a:ext>
                </a:extLst>
              </p:cNvPr>
              <p:cNvSpPr>
                <a:spLocks noChangeArrowheads="1"/>
              </p:cNvSpPr>
              <p:nvPr/>
            </p:nvSpPr>
            <p:spPr bwMode="auto">
              <a:xfrm>
                <a:off x="378" y="1096"/>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94" name="Oval 1595">
                <a:extLst>
                  <a:ext uri="{FF2B5EF4-FFF2-40B4-BE49-F238E27FC236}">
                    <a16:creationId xmlns:a16="http://schemas.microsoft.com/office/drawing/2014/main" id="{C63C9637-840F-508C-8382-DA0E9143C6DA}"/>
                  </a:ext>
                </a:extLst>
              </p:cNvPr>
              <p:cNvSpPr>
                <a:spLocks noChangeArrowheads="1"/>
              </p:cNvSpPr>
              <p:nvPr/>
            </p:nvSpPr>
            <p:spPr bwMode="auto">
              <a:xfrm>
                <a:off x="378" y="1212"/>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95" name="Oval 1596">
                <a:extLst>
                  <a:ext uri="{FF2B5EF4-FFF2-40B4-BE49-F238E27FC236}">
                    <a16:creationId xmlns:a16="http://schemas.microsoft.com/office/drawing/2014/main" id="{5C6CD530-7121-2ACC-4E6B-82E6417D339E}"/>
                  </a:ext>
                </a:extLst>
              </p:cNvPr>
              <p:cNvSpPr>
                <a:spLocks noChangeArrowheads="1"/>
              </p:cNvSpPr>
              <p:nvPr/>
            </p:nvSpPr>
            <p:spPr bwMode="auto">
              <a:xfrm>
                <a:off x="378" y="1330"/>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96" name="Oval 1597">
                <a:extLst>
                  <a:ext uri="{FF2B5EF4-FFF2-40B4-BE49-F238E27FC236}">
                    <a16:creationId xmlns:a16="http://schemas.microsoft.com/office/drawing/2014/main" id="{09BF0517-E6CA-AD9A-4C15-DF4F8AC3FE80}"/>
                  </a:ext>
                </a:extLst>
              </p:cNvPr>
              <p:cNvSpPr>
                <a:spLocks noChangeArrowheads="1"/>
              </p:cNvSpPr>
              <p:nvPr/>
            </p:nvSpPr>
            <p:spPr bwMode="auto">
              <a:xfrm>
                <a:off x="378" y="1448"/>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97" name="Oval 1598">
                <a:extLst>
                  <a:ext uri="{FF2B5EF4-FFF2-40B4-BE49-F238E27FC236}">
                    <a16:creationId xmlns:a16="http://schemas.microsoft.com/office/drawing/2014/main" id="{5EF6A826-323F-C41E-6521-1FE3C4B9CD8F}"/>
                  </a:ext>
                </a:extLst>
              </p:cNvPr>
              <p:cNvSpPr>
                <a:spLocks noChangeArrowheads="1"/>
              </p:cNvSpPr>
              <p:nvPr/>
            </p:nvSpPr>
            <p:spPr bwMode="auto">
              <a:xfrm>
                <a:off x="378" y="1564"/>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98" name="Oval 1599">
                <a:extLst>
                  <a:ext uri="{FF2B5EF4-FFF2-40B4-BE49-F238E27FC236}">
                    <a16:creationId xmlns:a16="http://schemas.microsoft.com/office/drawing/2014/main" id="{260DDEDD-A000-9AF4-F40F-1062867682CB}"/>
                  </a:ext>
                </a:extLst>
              </p:cNvPr>
              <p:cNvSpPr>
                <a:spLocks noChangeArrowheads="1"/>
              </p:cNvSpPr>
              <p:nvPr/>
            </p:nvSpPr>
            <p:spPr bwMode="auto">
              <a:xfrm>
                <a:off x="378" y="1682"/>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99" name="Oval 1600">
                <a:extLst>
                  <a:ext uri="{FF2B5EF4-FFF2-40B4-BE49-F238E27FC236}">
                    <a16:creationId xmlns:a16="http://schemas.microsoft.com/office/drawing/2014/main" id="{E445963E-1E0A-3417-00E4-C2C519FAA179}"/>
                  </a:ext>
                </a:extLst>
              </p:cNvPr>
              <p:cNvSpPr>
                <a:spLocks noChangeArrowheads="1"/>
              </p:cNvSpPr>
              <p:nvPr/>
            </p:nvSpPr>
            <p:spPr bwMode="auto">
              <a:xfrm>
                <a:off x="378" y="1799"/>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00" name="Oval 1601">
                <a:extLst>
                  <a:ext uri="{FF2B5EF4-FFF2-40B4-BE49-F238E27FC236}">
                    <a16:creationId xmlns:a16="http://schemas.microsoft.com/office/drawing/2014/main" id="{B53C6280-6BC1-D1B2-CD3B-4518B779F54D}"/>
                  </a:ext>
                </a:extLst>
              </p:cNvPr>
              <p:cNvSpPr>
                <a:spLocks noChangeArrowheads="1"/>
              </p:cNvSpPr>
              <p:nvPr/>
            </p:nvSpPr>
            <p:spPr bwMode="auto">
              <a:xfrm>
                <a:off x="378" y="1917"/>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01" name="Oval 1602">
                <a:extLst>
                  <a:ext uri="{FF2B5EF4-FFF2-40B4-BE49-F238E27FC236}">
                    <a16:creationId xmlns:a16="http://schemas.microsoft.com/office/drawing/2014/main" id="{6BA2B5BC-A5C9-FEA4-3B2E-6E0598DE3B16}"/>
                  </a:ext>
                </a:extLst>
              </p:cNvPr>
              <p:cNvSpPr>
                <a:spLocks noChangeArrowheads="1"/>
              </p:cNvSpPr>
              <p:nvPr/>
            </p:nvSpPr>
            <p:spPr bwMode="auto">
              <a:xfrm>
                <a:off x="378" y="2035"/>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02" name="Oval 1603">
                <a:extLst>
                  <a:ext uri="{FF2B5EF4-FFF2-40B4-BE49-F238E27FC236}">
                    <a16:creationId xmlns:a16="http://schemas.microsoft.com/office/drawing/2014/main" id="{C8A0AEC7-C186-9015-D3BB-3F35B87F9C0E}"/>
                  </a:ext>
                </a:extLst>
              </p:cNvPr>
              <p:cNvSpPr>
                <a:spLocks noChangeArrowheads="1"/>
              </p:cNvSpPr>
              <p:nvPr/>
            </p:nvSpPr>
            <p:spPr bwMode="auto">
              <a:xfrm>
                <a:off x="378" y="2151"/>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03" name="Oval 1604">
                <a:extLst>
                  <a:ext uri="{FF2B5EF4-FFF2-40B4-BE49-F238E27FC236}">
                    <a16:creationId xmlns:a16="http://schemas.microsoft.com/office/drawing/2014/main" id="{3A93690B-DB2C-281A-3591-860435C93F63}"/>
                  </a:ext>
                </a:extLst>
              </p:cNvPr>
              <p:cNvSpPr>
                <a:spLocks noChangeArrowheads="1"/>
              </p:cNvSpPr>
              <p:nvPr/>
            </p:nvSpPr>
            <p:spPr bwMode="auto">
              <a:xfrm>
                <a:off x="378" y="2269"/>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04" name="Oval 1605">
                <a:extLst>
                  <a:ext uri="{FF2B5EF4-FFF2-40B4-BE49-F238E27FC236}">
                    <a16:creationId xmlns:a16="http://schemas.microsoft.com/office/drawing/2014/main" id="{6F0BFACC-B9DC-ACB2-C1D7-5B47A979B949}"/>
                  </a:ext>
                </a:extLst>
              </p:cNvPr>
              <p:cNvSpPr>
                <a:spLocks noChangeArrowheads="1"/>
              </p:cNvSpPr>
              <p:nvPr/>
            </p:nvSpPr>
            <p:spPr bwMode="auto">
              <a:xfrm>
                <a:off x="378" y="2385"/>
                <a:ext cx="72" cy="77"/>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05" name="Oval 1606">
                <a:extLst>
                  <a:ext uri="{FF2B5EF4-FFF2-40B4-BE49-F238E27FC236}">
                    <a16:creationId xmlns:a16="http://schemas.microsoft.com/office/drawing/2014/main" id="{E8900C44-62D5-4C2A-8588-51C2C559BE53}"/>
                  </a:ext>
                </a:extLst>
              </p:cNvPr>
              <p:cNvSpPr>
                <a:spLocks noChangeArrowheads="1"/>
              </p:cNvSpPr>
              <p:nvPr/>
            </p:nvSpPr>
            <p:spPr bwMode="auto">
              <a:xfrm>
                <a:off x="378" y="2504"/>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06" name="Oval 1607">
                <a:extLst>
                  <a:ext uri="{FF2B5EF4-FFF2-40B4-BE49-F238E27FC236}">
                    <a16:creationId xmlns:a16="http://schemas.microsoft.com/office/drawing/2014/main" id="{0E282DEA-E4CC-EE86-EFDE-399950F54A00}"/>
                  </a:ext>
                </a:extLst>
              </p:cNvPr>
              <p:cNvSpPr>
                <a:spLocks noChangeArrowheads="1"/>
              </p:cNvSpPr>
              <p:nvPr/>
            </p:nvSpPr>
            <p:spPr bwMode="auto">
              <a:xfrm>
                <a:off x="378" y="2622"/>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07" name="Oval 1608">
                <a:extLst>
                  <a:ext uri="{FF2B5EF4-FFF2-40B4-BE49-F238E27FC236}">
                    <a16:creationId xmlns:a16="http://schemas.microsoft.com/office/drawing/2014/main" id="{D739BD8F-865E-9E8F-FF5C-20AC1693FB18}"/>
                  </a:ext>
                </a:extLst>
              </p:cNvPr>
              <p:cNvSpPr>
                <a:spLocks noChangeArrowheads="1"/>
              </p:cNvSpPr>
              <p:nvPr/>
            </p:nvSpPr>
            <p:spPr bwMode="auto">
              <a:xfrm>
                <a:off x="378" y="2738"/>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08" name="Oval 1609">
                <a:extLst>
                  <a:ext uri="{FF2B5EF4-FFF2-40B4-BE49-F238E27FC236}">
                    <a16:creationId xmlns:a16="http://schemas.microsoft.com/office/drawing/2014/main" id="{2F24BE0F-E34C-013F-329C-1909D0D0D476}"/>
                  </a:ext>
                </a:extLst>
              </p:cNvPr>
              <p:cNvSpPr>
                <a:spLocks noChangeArrowheads="1"/>
              </p:cNvSpPr>
              <p:nvPr/>
            </p:nvSpPr>
            <p:spPr bwMode="auto">
              <a:xfrm>
                <a:off x="378" y="2856"/>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09" name="Oval 1610">
                <a:extLst>
                  <a:ext uri="{FF2B5EF4-FFF2-40B4-BE49-F238E27FC236}">
                    <a16:creationId xmlns:a16="http://schemas.microsoft.com/office/drawing/2014/main" id="{F90FD4DF-C018-3BF2-DF73-723930DD3B9C}"/>
                  </a:ext>
                </a:extLst>
              </p:cNvPr>
              <p:cNvSpPr>
                <a:spLocks noChangeArrowheads="1"/>
              </p:cNvSpPr>
              <p:nvPr/>
            </p:nvSpPr>
            <p:spPr bwMode="auto">
              <a:xfrm>
                <a:off x="378" y="2972"/>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10" name="Oval 1611">
                <a:extLst>
                  <a:ext uri="{FF2B5EF4-FFF2-40B4-BE49-F238E27FC236}">
                    <a16:creationId xmlns:a16="http://schemas.microsoft.com/office/drawing/2014/main" id="{9DB1CFF3-3A92-0CE4-613C-647DED978793}"/>
                  </a:ext>
                </a:extLst>
              </p:cNvPr>
              <p:cNvSpPr>
                <a:spLocks noChangeArrowheads="1"/>
              </p:cNvSpPr>
              <p:nvPr/>
            </p:nvSpPr>
            <p:spPr bwMode="auto">
              <a:xfrm>
                <a:off x="378" y="3090"/>
                <a:ext cx="72" cy="75"/>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11" name="Oval 1612">
                <a:extLst>
                  <a:ext uri="{FF2B5EF4-FFF2-40B4-BE49-F238E27FC236}">
                    <a16:creationId xmlns:a16="http://schemas.microsoft.com/office/drawing/2014/main" id="{6564163F-BFA3-CBCE-1920-E0BCC398DF54}"/>
                  </a:ext>
                </a:extLst>
              </p:cNvPr>
              <p:cNvSpPr>
                <a:spLocks noChangeArrowheads="1"/>
              </p:cNvSpPr>
              <p:nvPr/>
            </p:nvSpPr>
            <p:spPr bwMode="auto">
              <a:xfrm>
                <a:off x="378" y="3209"/>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12" name="Oval 1613">
                <a:extLst>
                  <a:ext uri="{FF2B5EF4-FFF2-40B4-BE49-F238E27FC236}">
                    <a16:creationId xmlns:a16="http://schemas.microsoft.com/office/drawing/2014/main" id="{B040CCB6-35CB-0C21-3FEE-0ADDB2C32FA7}"/>
                  </a:ext>
                </a:extLst>
              </p:cNvPr>
              <p:cNvSpPr>
                <a:spLocks noChangeArrowheads="1"/>
              </p:cNvSpPr>
              <p:nvPr/>
            </p:nvSpPr>
            <p:spPr bwMode="auto">
              <a:xfrm>
                <a:off x="378" y="3327"/>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13" name="Oval 1614">
                <a:extLst>
                  <a:ext uri="{FF2B5EF4-FFF2-40B4-BE49-F238E27FC236}">
                    <a16:creationId xmlns:a16="http://schemas.microsoft.com/office/drawing/2014/main" id="{8955F4D5-82B0-A101-29D0-32BBA6B66EFF}"/>
                  </a:ext>
                </a:extLst>
              </p:cNvPr>
              <p:cNvSpPr>
                <a:spLocks noChangeArrowheads="1"/>
              </p:cNvSpPr>
              <p:nvPr/>
            </p:nvSpPr>
            <p:spPr bwMode="auto">
              <a:xfrm>
                <a:off x="498" y="1212"/>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14" name="Oval 1615">
                <a:extLst>
                  <a:ext uri="{FF2B5EF4-FFF2-40B4-BE49-F238E27FC236}">
                    <a16:creationId xmlns:a16="http://schemas.microsoft.com/office/drawing/2014/main" id="{4921E9D9-9F3B-04E7-7D68-46F76732509D}"/>
                  </a:ext>
                </a:extLst>
              </p:cNvPr>
              <p:cNvSpPr>
                <a:spLocks noChangeArrowheads="1"/>
              </p:cNvSpPr>
              <p:nvPr/>
            </p:nvSpPr>
            <p:spPr bwMode="auto">
              <a:xfrm>
                <a:off x="498" y="1330"/>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15" name="Oval 1616">
                <a:extLst>
                  <a:ext uri="{FF2B5EF4-FFF2-40B4-BE49-F238E27FC236}">
                    <a16:creationId xmlns:a16="http://schemas.microsoft.com/office/drawing/2014/main" id="{E6EF2AC4-1EC8-CCF3-936C-E20E90B778BC}"/>
                  </a:ext>
                </a:extLst>
              </p:cNvPr>
              <p:cNvSpPr>
                <a:spLocks noChangeArrowheads="1"/>
              </p:cNvSpPr>
              <p:nvPr/>
            </p:nvSpPr>
            <p:spPr bwMode="auto">
              <a:xfrm>
                <a:off x="498" y="1448"/>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16" name="Oval 1617">
                <a:extLst>
                  <a:ext uri="{FF2B5EF4-FFF2-40B4-BE49-F238E27FC236}">
                    <a16:creationId xmlns:a16="http://schemas.microsoft.com/office/drawing/2014/main" id="{FF5E2611-7C02-13BF-B176-A05FCE5B9090}"/>
                  </a:ext>
                </a:extLst>
              </p:cNvPr>
              <p:cNvSpPr>
                <a:spLocks noChangeArrowheads="1"/>
              </p:cNvSpPr>
              <p:nvPr/>
            </p:nvSpPr>
            <p:spPr bwMode="auto">
              <a:xfrm>
                <a:off x="498" y="1564"/>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17" name="Oval 1618">
                <a:extLst>
                  <a:ext uri="{FF2B5EF4-FFF2-40B4-BE49-F238E27FC236}">
                    <a16:creationId xmlns:a16="http://schemas.microsoft.com/office/drawing/2014/main" id="{FC07E9B0-BD1B-5C28-CB50-12760BF6FCE7}"/>
                  </a:ext>
                </a:extLst>
              </p:cNvPr>
              <p:cNvSpPr>
                <a:spLocks noChangeArrowheads="1"/>
              </p:cNvSpPr>
              <p:nvPr/>
            </p:nvSpPr>
            <p:spPr bwMode="auto">
              <a:xfrm>
                <a:off x="498" y="1682"/>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18" name="Oval 1619">
                <a:extLst>
                  <a:ext uri="{FF2B5EF4-FFF2-40B4-BE49-F238E27FC236}">
                    <a16:creationId xmlns:a16="http://schemas.microsoft.com/office/drawing/2014/main" id="{0AFF1423-F299-D025-09F8-6301004689A9}"/>
                  </a:ext>
                </a:extLst>
              </p:cNvPr>
              <p:cNvSpPr>
                <a:spLocks noChangeArrowheads="1"/>
              </p:cNvSpPr>
              <p:nvPr/>
            </p:nvSpPr>
            <p:spPr bwMode="auto">
              <a:xfrm>
                <a:off x="498" y="1799"/>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19" name="Oval 1620">
                <a:extLst>
                  <a:ext uri="{FF2B5EF4-FFF2-40B4-BE49-F238E27FC236}">
                    <a16:creationId xmlns:a16="http://schemas.microsoft.com/office/drawing/2014/main" id="{DC2722CC-2901-F605-3E2E-E67DC5802A9E}"/>
                  </a:ext>
                </a:extLst>
              </p:cNvPr>
              <p:cNvSpPr>
                <a:spLocks noChangeArrowheads="1"/>
              </p:cNvSpPr>
              <p:nvPr/>
            </p:nvSpPr>
            <p:spPr bwMode="auto">
              <a:xfrm>
                <a:off x="498" y="1917"/>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20" name="Oval 1621">
                <a:extLst>
                  <a:ext uri="{FF2B5EF4-FFF2-40B4-BE49-F238E27FC236}">
                    <a16:creationId xmlns:a16="http://schemas.microsoft.com/office/drawing/2014/main" id="{7423CC38-4FE5-1C9D-9C6F-00523DC5A037}"/>
                  </a:ext>
                </a:extLst>
              </p:cNvPr>
              <p:cNvSpPr>
                <a:spLocks noChangeArrowheads="1"/>
              </p:cNvSpPr>
              <p:nvPr/>
            </p:nvSpPr>
            <p:spPr bwMode="auto">
              <a:xfrm>
                <a:off x="498" y="2035"/>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21" name="Oval 1622">
                <a:extLst>
                  <a:ext uri="{FF2B5EF4-FFF2-40B4-BE49-F238E27FC236}">
                    <a16:creationId xmlns:a16="http://schemas.microsoft.com/office/drawing/2014/main" id="{C466AB97-E142-A592-5DEF-2012721E6AF4}"/>
                  </a:ext>
                </a:extLst>
              </p:cNvPr>
              <p:cNvSpPr>
                <a:spLocks noChangeArrowheads="1"/>
              </p:cNvSpPr>
              <p:nvPr/>
            </p:nvSpPr>
            <p:spPr bwMode="auto">
              <a:xfrm>
                <a:off x="498" y="2151"/>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22" name="Oval 1623">
                <a:extLst>
                  <a:ext uri="{FF2B5EF4-FFF2-40B4-BE49-F238E27FC236}">
                    <a16:creationId xmlns:a16="http://schemas.microsoft.com/office/drawing/2014/main" id="{9BBAB6E4-D7D6-8A55-7055-C77E1CE1FCC5}"/>
                  </a:ext>
                </a:extLst>
              </p:cNvPr>
              <p:cNvSpPr>
                <a:spLocks noChangeArrowheads="1"/>
              </p:cNvSpPr>
              <p:nvPr/>
            </p:nvSpPr>
            <p:spPr bwMode="auto">
              <a:xfrm>
                <a:off x="498" y="2269"/>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23" name="Oval 1624">
                <a:extLst>
                  <a:ext uri="{FF2B5EF4-FFF2-40B4-BE49-F238E27FC236}">
                    <a16:creationId xmlns:a16="http://schemas.microsoft.com/office/drawing/2014/main" id="{96F79F1A-9E0B-373E-F45E-AC9027ED8E94}"/>
                  </a:ext>
                </a:extLst>
              </p:cNvPr>
              <p:cNvSpPr>
                <a:spLocks noChangeArrowheads="1"/>
              </p:cNvSpPr>
              <p:nvPr/>
            </p:nvSpPr>
            <p:spPr bwMode="auto">
              <a:xfrm>
                <a:off x="498" y="2385"/>
                <a:ext cx="72" cy="77"/>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24" name="Oval 1625">
                <a:extLst>
                  <a:ext uri="{FF2B5EF4-FFF2-40B4-BE49-F238E27FC236}">
                    <a16:creationId xmlns:a16="http://schemas.microsoft.com/office/drawing/2014/main" id="{F7661C55-5DA0-1596-FCCB-FD682A877574}"/>
                  </a:ext>
                </a:extLst>
              </p:cNvPr>
              <p:cNvSpPr>
                <a:spLocks noChangeArrowheads="1"/>
              </p:cNvSpPr>
              <p:nvPr/>
            </p:nvSpPr>
            <p:spPr bwMode="auto">
              <a:xfrm>
                <a:off x="498" y="2504"/>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25" name="Oval 1626">
                <a:extLst>
                  <a:ext uri="{FF2B5EF4-FFF2-40B4-BE49-F238E27FC236}">
                    <a16:creationId xmlns:a16="http://schemas.microsoft.com/office/drawing/2014/main" id="{8803F727-4777-7CF4-DCF3-73A14F87B0D2}"/>
                  </a:ext>
                </a:extLst>
              </p:cNvPr>
              <p:cNvSpPr>
                <a:spLocks noChangeArrowheads="1"/>
              </p:cNvSpPr>
              <p:nvPr/>
            </p:nvSpPr>
            <p:spPr bwMode="auto">
              <a:xfrm>
                <a:off x="498" y="2622"/>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26" name="Oval 1627">
                <a:extLst>
                  <a:ext uri="{FF2B5EF4-FFF2-40B4-BE49-F238E27FC236}">
                    <a16:creationId xmlns:a16="http://schemas.microsoft.com/office/drawing/2014/main" id="{55C09093-D02A-BF98-6633-FBC57CC219EA}"/>
                  </a:ext>
                </a:extLst>
              </p:cNvPr>
              <p:cNvSpPr>
                <a:spLocks noChangeArrowheads="1"/>
              </p:cNvSpPr>
              <p:nvPr/>
            </p:nvSpPr>
            <p:spPr bwMode="auto">
              <a:xfrm>
                <a:off x="498" y="2738"/>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27" name="Oval 1628">
                <a:extLst>
                  <a:ext uri="{FF2B5EF4-FFF2-40B4-BE49-F238E27FC236}">
                    <a16:creationId xmlns:a16="http://schemas.microsoft.com/office/drawing/2014/main" id="{75245E94-AC2E-14C9-C73A-5C7406D3A0A4}"/>
                  </a:ext>
                </a:extLst>
              </p:cNvPr>
              <p:cNvSpPr>
                <a:spLocks noChangeArrowheads="1"/>
              </p:cNvSpPr>
              <p:nvPr/>
            </p:nvSpPr>
            <p:spPr bwMode="auto">
              <a:xfrm>
                <a:off x="498" y="2856"/>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28" name="Oval 1629">
                <a:extLst>
                  <a:ext uri="{FF2B5EF4-FFF2-40B4-BE49-F238E27FC236}">
                    <a16:creationId xmlns:a16="http://schemas.microsoft.com/office/drawing/2014/main" id="{6F2961C0-A42A-01B4-72C6-500D2CA48166}"/>
                  </a:ext>
                </a:extLst>
              </p:cNvPr>
              <p:cNvSpPr>
                <a:spLocks noChangeArrowheads="1"/>
              </p:cNvSpPr>
              <p:nvPr/>
            </p:nvSpPr>
            <p:spPr bwMode="auto">
              <a:xfrm>
                <a:off x="498" y="2972"/>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29" name="Oval 1630">
                <a:extLst>
                  <a:ext uri="{FF2B5EF4-FFF2-40B4-BE49-F238E27FC236}">
                    <a16:creationId xmlns:a16="http://schemas.microsoft.com/office/drawing/2014/main" id="{DA502019-921C-A6CA-31C0-562D0CF1B9AE}"/>
                  </a:ext>
                </a:extLst>
              </p:cNvPr>
              <p:cNvSpPr>
                <a:spLocks noChangeArrowheads="1"/>
              </p:cNvSpPr>
              <p:nvPr/>
            </p:nvSpPr>
            <p:spPr bwMode="auto">
              <a:xfrm>
                <a:off x="498" y="3090"/>
                <a:ext cx="72" cy="75"/>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30" name="Oval 1631">
                <a:extLst>
                  <a:ext uri="{FF2B5EF4-FFF2-40B4-BE49-F238E27FC236}">
                    <a16:creationId xmlns:a16="http://schemas.microsoft.com/office/drawing/2014/main" id="{38FD9FA7-89E0-78B3-DE12-7506786924FA}"/>
                  </a:ext>
                </a:extLst>
              </p:cNvPr>
              <p:cNvSpPr>
                <a:spLocks noChangeArrowheads="1"/>
              </p:cNvSpPr>
              <p:nvPr/>
            </p:nvSpPr>
            <p:spPr bwMode="auto">
              <a:xfrm>
                <a:off x="498" y="3209"/>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31" name="Oval 1632">
                <a:extLst>
                  <a:ext uri="{FF2B5EF4-FFF2-40B4-BE49-F238E27FC236}">
                    <a16:creationId xmlns:a16="http://schemas.microsoft.com/office/drawing/2014/main" id="{2B90B810-7D89-9D62-1918-ABEB337ADF54}"/>
                  </a:ext>
                </a:extLst>
              </p:cNvPr>
              <p:cNvSpPr>
                <a:spLocks noChangeArrowheads="1"/>
              </p:cNvSpPr>
              <p:nvPr/>
            </p:nvSpPr>
            <p:spPr bwMode="auto">
              <a:xfrm>
                <a:off x="606" y="1212"/>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32" name="Oval 1633">
                <a:extLst>
                  <a:ext uri="{FF2B5EF4-FFF2-40B4-BE49-F238E27FC236}">
                    <a16:creationId xmlns:a16="http://schemas.microsoft.com/office/drawing/2014/main" id="{47659F9D-03EC-B7D1-BAE4-831016B4009C}"/>
                  </a:ext>
                </a:extLst>
              </p:cNvPr>
              <p:cNvSpPr>
                <a:spLocks noChangeArrowheads="1"/>
              </p:cNvSpPr>
              <p:nvPr/>
            </p:nvSpPr>
            <p:spPr bwMode="auto">
              <a:xfrm>
                <a:off x="606" y="1330"/>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33" name="Oval 1634">
                <a:extLst>
                  <a:ext uri="{FF2B5EF4-FFF2-40B4-BE49-F238E27FC236}">
                    <a16:creationId xmlns:a16="http://schemas.microsoft.com/office/drawing/2014/main" id="{4B6A117B-B4A1-A375-B0C3-CE01E1A70A3B}"/>
                  </a:ext>
                </a:extLst>
              </p:cNvPr>
              <p:cNvSpPr>
                <a:spLocks noChangeArrowheads="1"/>
              </p:cNvSpPr>
              <p:nvPr/>
            </p:nvSpPr>
            <p:spPr bwMode="auto">
              <a:xfrm>
                <a:off x="606" y="1448"/>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34" name="Oval 1635">
                <a:extLst>
                  <a:ext uri="{FF2B5EF4-FFF2-40B4-BE49-F238E27FC236}">
                    <a16:creationId xmlns:a16="http://schemas.microsoft.com/office/drawing/2014/main" id="{3DF09A9B-52F9-01A6-B3DF-D9DD6976AC14}"/>
                  </a:ext>
                </a:extLst>
              </p:cNvPr>
              <p:cNvSpPr>
                <a:spLocks noChangeArrowheads="1"/>
              </p:cNvSpPr>
              <p:nvPr/>
            </p:nvSpPr>
            <p:spPr bwMode="auto">
              <a:xfrm>
                <a:off x="606" y="1564"/>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35" name="Oval 1636">
                <a:extLst>
                  <a:ext uri="{FF2B5EF4-FFF2-40B4-BE49-F238E27FC236}">
                    <a16:creationId xmlns:a16="http://schemas.microsoft.com/office/drawing/2014/main" id="{47292B5E-B0BC-8FAD-2FE5-1483D2CC8CF3}"/>
                  </a:ext>
                </a:extLst>
              </p:cNvPr>
              <p:cNvSpPr>
                <a:spLocks noChangeArrowheads="1"/>
              </p:cNvSpPr>
              <p:nvPr/>
            </p:nvSpPr>
            <p:spPr bwMode="auto">
              <a:xfrm>
                <a:off x="606" y="1682"/>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36" name="Oval 1637">
                <a:extLst>
                  <a:ext uri="{FF2B5EF4-FFF2-40B4-BE49-F238E27FC236}">
                    <a16:creationId xmlns:a16="http://schemas.microsoft.com/office/drawing/2014/main" id="{8A672733-A67A-A949-2B07-751E3FEF8C6D}"/>
                  </a:ext>
                </a:extLst>
              </p:cNvPr>
              <p:cNvSpPr>
                <a:spLocks noChangeArrowheads="1"/>
              </p:cNvSpPr>
              <p:nvPr/>
            </p:nvSpPr>
            <p:spPr bwMode="auto">
              <a:xfrm>
                <a:off x="606" y="1799"/>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37" name="Oval 1638">
                <a:extLst>
                  <a:ext uri="{FF2B5EF4-FFF2-40B4-BE49-F238E27FC236}">
                    <a16:creationId xmlns:a16="http://schemas.microsoft.com/office/drawing/2014/main" id="{7CB609FB-DD02-8E55-20DE-385FFE182B4B}"/>
                  </a:ext>
                </a:extLst>
              </p:cNvPr>
              <p:cNvSpPr>
                <a:spLocks noChangeArrowheads="1"/>
              </p:cNvSpPr>
              <p:nvPr/>
            </p:nvSpPr>
            <p:spPr bwMode="auto">
              <a:xfrm>
                <a:off x="606" y="1917"/>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38" name="Oval 1639">
                <a:extLst>
                  <a:ext uri="{FF2B5EF4-FFF2-40B4-BE49-F238E27FC236}">
                    <a16:creationId xmlns:a16="http://schemas.microsoft.com/office/drawing/2014/main" id="{6428505C-1E90-E042-0AA5-DDC9306F27AB}"/>
                  </a:ext>
                </a:extLst>
              </p:cNvPr>
              <p:cNvSpPr>
                <a:spLocks noChangeArrowheads="1"/>
              </p:cNvSpPr>
              <p:nvPr/>
            </p:nvSpPr>
            <p:spPr bwMode="auto">
              <a:xfrm>
                <a:off x="606" y="2035"/>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39" name="Oval 1640">
                <a:extLst>
                  <a:ext uri="{FF2B5EF4-FFF2-40B4-BE49-F238E27FC236}">
                    <a16:creationId xmlns:a16="http://schemas.microsoft.com/office/drawing/2014/main" id="{302BE2F0-A273-C717-D1A4-977222FC810B}"/>
                  </a:ext>
                </a:extLst>
              </p:cNvPr>
              <p:cNvSpPr>
                <a:spLocks noChangeArrowheads="1"/>
              </p:cNvSpPr>
              <p:nvPr/>
            </p:nvSpPr>
            <p:spPr bwMode="auto">
              <a:xfrm>
                <a:off x="606" y="2151"/>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40" name="Oval 1641">
                <a:extLst>
                  <a:ext uri="{FF2B5EF4-FFF2-40B4-BE49-F238E27FC236}">
                    <a16:creationId xmlns:a16="http://schemas.microsoft.com/office/drawing/2014/main" id="{8E128806-0872-644F-6857-9FCEF76D08C0}"/>
                  </a:ext>
                </a:extLst>
              </p:cNvPr>
              <p:cNvSpPr>
                <a:spLocks noChangeArrowheads="1"/>
              </p:cNvSpPr>
              <p:nvPr/>
            </p:nvSpPr>
            <p:spPr bwMode="auto">
              <a:xfrm>
                <a:off x="606" y="2269"/>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41" name="Oval 1642">
                <a:extLst>
                  <a:ext uri="{FF2B5EF4-FFF2-40B4-BE49-F238E27FC236}">
                    <a16:creationId xmlns:a16="http://schemas.microsoft.com/office/drawing/2014/main" id="{E31CC5C4-4C48-155A-C1D6-726ED35B81C0}"/>
                  </a:ext>
                </a:extLst>
              </p:cNvPr>
              <p:cNvSpPr>
                <a:spLocks noChangeArrowheads="1"/>
              </p:cNvSpPr>
              <p:nvPr/>
            </p:nvSpPr>
            <p:spPr bwMode="auto">
              <a:xfrm>
                <a:off x="606" y="2385"/>
                <a:ext cx="72" cy="77"/>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42" name="Oval 1643">
                <a:extLst>
                  <a:ext uri="{FF2B5EF4-FFF2-40B4-BE49-F238E27FC236}">
                    <a16:creationId xmlns:a16="http://schemas.microsoft.com/office/drawing/2014/main" id="{9D62DFC5-2D07-CFB0-2878-A07B03D0EB3F}"/>
                  </a:ext>
                </a:extLst>
              </p:cNvPr>
              <p:cNvSpPr>
                <a:spLocks noChangeArrowheads="1"/>
              </p:cNvSpPr>
              <p:nvPr/>
            </p:nvSpPr>
            <p:spPr bwMode="auto">
              <a:xfrm>
                <a:off x="606" y="2504"/>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43" name="Oval 1644">
                <a:extLst>
                  <a:ext uri="{FF2B5EF4-FFF2-40B4-BE49-F238E27FC236}">
                    <a16:creationId xmlns:a16="http://schemas.microsoft.com/office/drawing/2014/main" id="{41FDF8A3-3156-B818-0C1A-D997B973FA94}"/>
                  </a:ext>
                </a:extLst>
              </p:cNvPr>
              <p:cNvSpPr>
                <a:spLocks noChangeArrowheads="1"/>
              </p:cNvSpPr>
              <p:nvPr/>
            </p:nvSpPr>
            <p:spPr bwMode="auto">
              <a:xfrm>
                <a:off x="606" y="2622"/>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44" name="Oval 1645">
                <a:extLst>
                  <a:ext uri="{FF2B5EF4-FFF2-40B4-BE49-F238E27FC236}">
                    <a16:creationId xmlns:a16="http://schemas.microsoft.com/office/drawing/2014/main" id="{DA8A2B5C-030F-BD6C-08C0-EF097198E94A}"/>
                  </a:ext>
                </a:extLst>
              </p:cNvPr>
              <p:cNvSpPr>
                <a:spLocks noChangeArrowheads="1"/>
              </p:cNvSpPr>
              <p:nvPr/>
            </p:nvSpPr>
            <p:spPr bwMode="auto">
              <a:xfrm>
                <a:off x="606" y="2738"/>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45" name="Oval 1646">
                <a:extLst>
                  <a:ext uri="{FF2B5EF4-FFF2-40B4-BE49-F238E27FC236}">
                    <a16:creationId xmlns:a16="http://schemas.microsoft.com/office/drawing/2014/main" id="{D913D82F-21E0-088B-4482-EC5D956209D2}"/>
                  </a:ext>
                </a:extLst>
              </p:cNvPr>
              <p:cNvSpPr>
                <a:spLocks noChangeArrowheads="1"/>
              </p:cNvSpPr>
              <p:nvPr/>
            </p:nvSpPr>
            <p:spPr bwMode="auto">
              <a:xfrm>
                <a:off x="606" y="2856"/>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46" name="Oval 1647">
                <a:extLst>
                  <a:ext uri="{FF2B5EF4-FFF2-40B4-BE49-F238E27FC236}">
                    <a16:creationId xmlns:a16="http://schemas.microsoft.com/office/drawing/2014/main" id="{B13CB154-1BB7-49C0-DA6D-E1868DDC708B}"/>
                  </a:ext>
                </a:extLst>
              </p:cNvPr>
              <p:cNvSpPr>
                <a:spLocks noChangeArrowheads="1"/>
              </p:cNvSpPr>
              <p:nvPr/>
            </p:nvSpPr>
            <p:spPr bwMode="auto">
              <a:xfrm>
                <a:off x="606" y="3090"/>
                <a:ext cx="72" cy="75"/>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47" name="Oval 1648">
                <a:extLst>
                  <a:ext uri="{FF2B5EF4-FFF2-40B4-BE49-F238E27FC236}">
                    <a16:creationId xmlns:a16="http://schemas.microsoft.com/office/drawing/2014/main" id="{F9E36C86-CEB3-BA0D-5B78-61C097BE41EE}"/>
                  </a:ext>
                </a:extLst>
              </p:cNvPr>
              <p:cNvSpPr>
                <a:spLocks noChangeArrowheads="1"/>
              </p:cNvSpPr>
              <p:nvPr/>
            </p:nvSpPr>
            <p:spPr bwMode="auto">
              <a:xfrm>
                <a:off x="606" y="3209"/>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48" name="Oval 1649">
                <a:extLst>
                  <a:ext uri="{FF2B5EF4-FFF2-40B4-BE49-F238E27FC236}">
                    <a16:creationId xmlns:a16="http://schemas.microsoft.com/office/drawing/2014/main" id="{52823792-7DDB-4514-CB0D-266622EA9E72}"/>
                  </a:ext>
                </a:extLst>
              </p:cNvPr>
              <p:cNvSpPr>
                <a:spLocks noChangeArrowheads="1"/>
              </p:cNvSpPr>
              <p:nvPr/>
            </p:nvSpPr>
            <p:spPr bwMode="auto">
              <a:xfrm>
                <a:off x="720" y="1212"/>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49" name="Oval 1650">
                <a:extLst>
                  <a:ext uri="{FF2B5EF4-FFF2-40B4-BE49-F238E27FC236}">
                    <a16:creationId xmlns:a16="http://schemas.microsoft.com/office/drawing/2014/main" id="{EC05D147-AA34-765C-D2B1-2AB8D97D1A60}"/>
                  </a:ext>
                </a:extLst>
              </p:cNvPr>
              <p:cNvSpPr>
                <a:spLocks noChangeArrowheads="1"/>
              </p:cNvSpPr>
              <p:nvPr/>
            </p:nvSpPr>
            <p:spPr bwMode="auto">
              <a:xfrm>
                <a:off x="720" y="1330"/>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50" name="Oval 1651">
                <a:extLst>
                  <a:ext uri="{FF2B5EF4-FFF2-40B4-BE49-F238E27FC236}">
                    <a16:creationId xmlns:a16="http://schemas.microsoft.com/office/drawing/2014/main" id="{078A2004-2FBD-7568-C830-5B64C8C44B3A}"/>
                  </a:ext>
                </a:extLst>
              </p:cNvPr>
              <p:cNvSpPr>
                <a:spLocks noChangeArrowheads="1"/>
              </p:cNvSpPr>
              <p:nvPr/>
            </p:nvSpPr>
            <p:spPr bwMode="auto">
              <a:xfrm>
                <a:off x="720" y="1448"/>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51" name="Oval 1652">
                <a:extLst>
                  <a:ext uri="{FF2B5EF4-FFF2-40B4-BE49-F238E27FC236}">
                    <a16:creationId xmlns:a16="http://schemas.microsoft.com/office/drawing/2014/main" id="{4CE418F2-044B-2317-6EA5-685A618C1D64}"/>
                  </a:ext>
                </a:extLst>
              </p:cNvPr>
              <p:cNvSpPr>
                <a:spLocks noChangeArrowheads="1"/>
              </p:cNvSpPr>
              <p:nvPr/>
            </p:nvSpPr>
            <p:spPr bwMode="auto">
              <a:xfrm>
                <a:off x="720" y="1564"/>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52" name="Oval 1653">
                <a:extLst>
                  <a:ext uri="{FF2B5EF4-FFF2-40B4-BE49-F238E27FC236}">
                    <a16:creationId xmlns:a16="http://schemas.microsoft.com/office/drawing/2014/main" id="{0947D4BF-0390-6C46-DF1E-CB7A3D10901E}"/>
                  </a:ext>
                </a:extLst>
              </p:cNvPr>
              <p:cNvSpPr>
                <a:spLocks noChangeArrowheads="1"/>
              </p:cNvSpPr>
              <p:nvPr/>
            </p:nvSpPr>
            <p:spPr bwMode="auto">
              <a:xfrm>
                <a:off x="720" y="1682"/>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53" name="Oval 1654">
                <a:extLst>
                  <a:ext uri="{FF2B5EF4-FFF2-40B4-BE49-F238E27FC236}">
                    <a16:creationId xmlns:a16="http://schemas.microsoft.com/office/drawing/2014/main" id="{76935502-2F8B-1A7B-B60E-BAEAADA2B299}"/>
                  </a:ext>
                </a:extLst>
              </p:cNvPr>
              <p:cNvSpPr>
                <a:spLocks noChangeArrowheads="1"/>
              </p:cNvSpPr>
              <p:nvPr/>
            </p:nvSpPr>
            <p:spPr bwMode="auto">
              <a:xfrm>
                <a:off x="720" y="1799"/>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54" name="Oval 1655">
                <a:extLst>
                  <a:ext uri="{FF2B5EF4-FFF2-40B4-BE49-F238E27FC236}">
                    <a16:creationId xmlns:a16="http://schemas.microsoft.com/office/drawing/2014/main" id="{CDA73334-4D58-587E-D0EA-1D3208ADD816}"/>
                  </a:ext>
                </a:extLst>
              </p:cNvPr>
              <p:cNvSpPr>
                <a:spLocks noChangeArrowheads="1"/>
              </p:cNvSpPr>
              <p:nvPr/>
            </p:nvSpPr>
            <p:spPr bwMode="auto">
              <a:xfrm>
                <a:off x="720" y="1917"/>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55" name="Oval 1656">
                <a:extLst>
                  <a:ext uri="{FF2B5EF4-FFF2-40B4-BE49-F238E27FC236}">
                    <a16:creationId xmlns:a16="http://schemas.microsoft.com/office/drawing/2014/main" id="{E4607AF7-72E3-0428-CF26-7E96FDF95624}"/>
                  </a:ext>
                </a:extLst>
              </p:cNvPr>
              <p:cNvSpPr>
                <a:spLocks noChangeArrowheads="1"/>
              </p:cNvSpPr>
              <p:nvPr/>
            </p:nvSpPr>
            <p:spPr bwMode="auto">
              <a:xfrm>
                <a:off x="720" y="2035"/>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56" name="Oval 1657">
                <a:extLst>
                  <a:ext uri="{FF2B5EF4-FFF2-40B4-BE49-F238E27FC236}">
                    <a16:creationId xmlns:a16="http://schemas.microsoft.com/office/drawing/2014/main" id="{3B8BDEF8-F0E3-F251-722D-A6E787966D69}"/>
                  </a:ext>
                </a:extLst>
              </p:cNvPr>
              <p:cNvSpPr>
                <a:spLocks noChangeArrowheads="1"/>
              </p:cNvSpPr>
              <p:nvPr/>
            </p:nvSpPr>
            <p:spPr bwMode="auto">
              <a:xfrm>
                <a:off x="720" y="2151"/>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57" name="Oval 1658">
                <a:extLst>
                  <a:ext uri="{FF2B5EF4-FFF2-40B4-BE49-F238E27FC236}">
                    <a16:creationId xmlns:a16="http://schemas.microsoft.com/office/drawing/2014/main" id="{93B8D1C9-ECF9-B786-4FCC-AE2FC9C1F654}"/>
                  </a:ext>
                </a:extLst>
              </p:cNvPr>
              <p:cNvSpPr>
                <a:spLocks noChangeArrowheads="1"/>
              </p:cNvSpPr>
              <p:nvPr/>
            </p:nvSpPr>
            <p:spPr bwMode="auto">
              <a:xfrm>
                <a:off x="720" y="2269"/>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58" name="Oval 1659">
                <a:extLst>
                  <a:ext uri="{FF2B5EF4-FFF2-40B4-BE49-F238E27FC236}">
                    <a16:creationId xmlns:a16="http://schemas.microsoft.com/office/drawing/2014/main" id="{47CAB10D-3650-4323-7430-73E8B7DA1D2F}"/>
                  </a:ext>
                </a:extLst>
              </p:cNvPr>
              <p:cNvSpPr>
                <a:spLocks noChangeArrowheads="1"/>
              </p:cNvSpPr>
              <p:nvPr/>
            </p:nvSpPr>
            <p:spPr bwMode="auto">
              <a:xfrm>
                <a:off x="720" y="2385"/>
                <a:ext cx="72" cy="77"/>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59" name="Oval 1660">
                <a:extLst>
                  <a:ext uri="{FF2B5EF4-FFF2-40B4-BE49-F238E27FC236}">
                    <a16:creationId xmlns:a16="http://schemas.microsoft.com/office/drawing/2014/main" id="{9687C913-4C8B-7C3A-5D8F-B6775BA4F31B}"/>
                  </a:ext>
                </a:extLst>
              </p:cNvPr>
              <p:cNvSpPr>
                <a:spLocks noChangeArrowheads="1"/>
              </p:cNvSpPr>
              <p:nvPr/>
            </p:nvSpPr>
            <p:spPr bwMode="auto">
              <a:xfrm>
                <a:off x="720" y="2504"/>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60" name="Oval 1661">
                <a:extLst>
                  <a:ext uri="{FF2B5EF4-FFF2-40B4-BE49-F238E27FC236}">
                    <a16:creationId xmlns:a16="http://schemas.microsoft.com/office/drawing/2014/main" id="{4E9ADBB1-EF31-AE04-F518-F326129BDB60}"/>
                  </a:ext>
                </a:extLst>
              </p:cNvPr>
              <p:cNvSpPr>
                <a:spLocks noChangeArrowheads="1"/>
              </p:cNvSpPr>
              <p:nvPr/>
            </p:nvSpPr>
            <p:spPr bwMode="auto">
              <a:xfrm>
                <a:off x="720" y="2622"/>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61" name="Oval 1662">
                <a:extLst>
                  <a:ext uri="{FF2B5EF4-FFF2-40B4-BE49-F238E27FC236}">
                    <a16:creationId xmlns:a16="http://schemas.microsoft.com/office/drawing/2014/main" id="{69E838CC-F0AB-41DB-948B-4A90925149C0}"/>
                  </a:ext>
                </a:extLst>
              </p:cNvPr>
              <p:cNvSpPr>
                <a:spLocks noChangeArrowheads="1"/>
              </p:cNvSpPr>
              <p:nvPr/>
            </p:nvSpPr>
            <p:spPr bwMode="auto">
              <a:xfrm>
                <a:off x="720" y="2738"/>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62" name="Oval 1663">
                <a:extLst>
                  <a:ext uri="{FF2B5EF4-FFF2-40B4-BE49-F238E27FC236}">
                    <a16:creationId xmlns:a16="http://schemas.microsoft.com/office/drawing/2014/main" id="{794368E3-BC78-5FB2-4EBE-07A0A858E743}"/>
                  </a:ext>
                </a:extLst>
              </p:cNvPr>
              <p:cNvSpPr>
                <a:spLocks noChangeArrowheads="1"/>
              </p:cNvSpPr>
              <p:nvPr/>
            </p:nvSpPr>
            <p:spPr bwMode="auto">
              <a:xfrm>
                <a:off x="720" y="2856"/>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63" name="Oval 1664">
                <a:extLst>
                  <a:ext uri="{FF2B5EF4-FFF2-40B4-BE49-F238E27FC236}">
                    <a16:creationId xmlns:a16="http://schemas.microsoft.com/office/drawing/2014/main" id="{147EEB03-DB2E-6C4E-CE2E-E01A1017CF12}"/>
                  </a:ext>
                </a:extLst>
              </p:cNvPr>
              <p:cNvSpPr>
                <a:spLocks noChangeArrowheads="1"/>
              </p:cNvSpPr>
              <p:nvPr/>
            </p:nvSpPr>
            <p:spPr bwMode="auto">
              <a:xfrm>
                <a:off x="720" y="2972"/>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64" name="Oval 1665">
                <a:extLst>
                  <a:ext uri="{FF2B5EF4-FFF2-40B4-BE49-F238E27FC236}">
                    <a16:creationId xmlns:a16="http://schemas.microsoft.com/office/drawing/2014/main" id="{F2F92BBC-6000-257B-66A0-FE4FCB4EB487}"/>
                  </a:ext>
                </a:extLst>
              </p:cNvPr>
              <p:cNvSpPr>
                <a:spLocks noChangeArrowheads="1"/>
              </p:cNvSpPr>
              <p:nvPr/>
            </p:nvSpPr>
            <p:spPr bwMode="auto">
              <a:xfrm>
                <a:off x="720" y="3090"/>
                <a:ext cx="72" cy="75"/>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65" name="Oval 1666">
                <a:extLst>
                  <a:ext uri="{FF2B5EF4-FFF2-40B4-BE49-F238E27FC236}">
                    <a16:creationId xmlns:a16="http://schemas.microsoft.com/office/drawing/2014/main" id="{9C302663-DA68-CCF1-6CB6-BEE2652A746A}"/>
                  </a:ext>
                </a:extLst>
              </p:cNvPr>
              <p:cNvSpPr>
                <a:spLocks noChangeArrowheads="1"/>
              </p:cNvSpPr>
              <p:nvPr/>
            </p:nvSpPr>
            <p:spPr bwMode="auto">
              <a:xfrm>
                <a:off x="832" y="1330"/>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66" name="Oval 1667">
                <a:extLst>
                  <a:ext uri="{FF2B5EF4-FFF2-40B4-BE49-F238E27FC236}">
                    <a16:creationId xmlns:a16="http://schemas.microsoft.com/office/drawing/2014/main" id="{689136FD-2734-F9A9-25D1-7EA5DB9169A8}"/>
                  </a:ext>
                </a:extLst>
              </p:cNvPr>
              <p:cNvSpPr>
                <a:spLocks noChangeArrowheads="1"/>
              </p:cNvSpPr>
              <p:nvPr/>
            </p:nvSpPr>
            <p:spPr bwMode="auto">
              <a:xfrm>
                <a:off x="832" y="1448"/>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67" name="Oval 1668">
                <a:extLst>
                  <a:ext uri="{FF2B5EF4-FFF2-40B4-BE49-F238E27FC236}">
                    <a16:creationId xmlns:a16="http://schemas.microsoft.com/office/drawing/2014/main" id="{2B8227F3-D690-54D8-C03A-AE078625576D}"/>
                  </a:ext>
                </a:extLst>
              </p:cNvPr>
              <p:cNvSpPr>
                <a:spLocks noChangeArrowheads="1"/>
              </p:cNvSpPr>
              <p:nvPr/>
            </p:nvSpPr>
            <p:spPr bwMode="auto">
              <a:xfrm>
                <a:off x="832" y="1564"/>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68" name="Oval 1669">
                <a:extLst>
                  <a:ext uri="{FF2B5EF4-FFF2-40B4-BE49-F238E27FC236}">
                    <a16:creationId xmlns:a16="http://schemas.microsoft.com/office/drawing/2014/main" id="{44901860-548F-B87D-36BE-4B9420C512E7}"/>
                  </a:ext>
                </a:extLst>
              </p:cNvPr>
              <p:cNvSpPr>
                <a:spLocks noChangeArrowheads="1"/>
              </p:cNvSpPr>
              <p:nvPr/>
            </p:nvSpPr>
            <p:spPr bwMode="auto">
              <a:xfrm>
                <a:off x="832" y="1682"/>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69" name="Oval 1670">
                <a:extLst>
                  <a:ext uri="{FF2B5EF4-FFF2-40B4-BE49-F238E27FC236}">
                    <a16:creationId xmlns:a16="http://schemas.microsoft.com/office/drawing/2014/main" id="{0E5D0418-F083-33A8-E9E7-A71C399CBC58}"/>
                  </a:ext>
                </a:extLst>
              </p:cNvPr>
              <p:cNvSpPr>
                <a:spLocks noChangeArrowheads="1"/>
              </p:cNvSpPr>
              <p:nvPr/>
            </p:nvSpPr>
            <p:spPr bwMode="auto">
              <a:xfrm>
                <a:off x="832" y="1799"/>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70" name="Oval 1671">
                <a:extLst>
                  <a:ext uri="{FF2B5EF4-FFF2-40B4-BE49-F238E27FC236}">
                    <a16:creationId xmlns:a16="http://schemas.microsoft.com/office/drawing/2014/main" id="{DDEC9BCF-60FB-33B2-5855-5E6036969A52}"/>
                  </a:ext>
                </a:extLst>
              </p:cNvPr>
              <p:cNvSpPr>
                <a:spLocks noChangeArrowheads="1"/>
              </p:cNvSpPr>
              <p:nvPr/>
            </p:nvSpPr>
            <p:spPr bwMode="auto">
              <a:xfrm>
                <a:off x="832" y="1917"/>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71" name="Oval 1672">
                <a:extLst>
                  <a:ext uri="{FF2B5EF4-FFF2-40B4-BE49-F238E27FC236}">
                    <a16:creationId xmlns:a16="http://schemas.microsoft.com/office/drawing/2014/main" id="{13DF3BCA-4AC9-AE12-D20C-8FF537565D73}"/>
                  </a:ext>
                </a:extLst>
              </p:cNvPr>
              <p:cNvSpPr>
                <a:spLocks noChangeArrowheads="1"/>
              </p:cNvSpPr>
              <p:nvPr/>
            </p:nvSpPr>
            <p:spPr bwMode="auto">
              <a:xfrm>
                <a:off x="832" y="2035"/>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72" name="Oval 1673">
                <a:extLst>
                  <a:ext uri="{FF2B5EF4-FFF2-40B4-BE49-F238E27FC236}">
                    <a16:creationId xmlns:a16="http://schemas.microsoft.com/office/drawing/2014/main" id="{392FE7E3-5B3B-3415-06C7-BA064585B6F9}"/>
                  </a:ext>
                </a:extLst>
              </p:cNvPr>
              <p:cNvSpPr>
                <a:spLocks noChangeArrowheads="1"/>
              </p:cNvSpPr>
              <p:nvPr/>
            </p:nvSpPr>
            <p:spPr bwMode="auto">
              <a:xfrm>
                <a:off x="832" y="2151"/>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73" name="Oval 1674">
                <a:extLst>
                  <a:ext uri="{FF2B5EF4-FFF2-40B4-BE49-F238E27FC236}">
                    <a16:creationId xmlns:a16="http://schemas.microsoft.com/office/drawing/2014/main" id="{1D0AAA07-4A53-07D5-C799-1BBCC974BE36}"/>
                  </a:ext>
                </a:extLst>
              </p:cNvPr>
              <p:cNvSpPr>
                <a:spLocks noChangeArrowheads="1"/>
              </p:cNvSpPr>
              <p:nvPr/>
            </p:nvSpPr>
            <p:spPr bwMode="auto">
              <a:xfrm>
                <a:off x="832" y="2269"/>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74" name="Oval 1675">
                <a:extLst>
                  <a:ext uri="{FF2B5EF4-FFF2-40B4-BE49-F238E27FC236}">
                    <a16:creationId xmlns:a16="http://schemas.microsoft.com/office/drawing/2014/main" id="{28871A0F-9691-F263-0B27-F1452A683C72}"/>
                  </a:ext>
                </a:extLst>
              </p:cNvPr>
              <p:cNvSpPr>
                <a:spLocks noChangeArrowheads="1"/>
              </p:cNvSpPr>
              <p:nvPr/>
            </p:nvSpPr>
            <p:spPr bwMode="auto">
              <a:xfrm>
                <a:off x="832" y="2385"/>
                <a:ext cx="72" cy="77"/>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75" name="Oval 1676">
                <a:extLst>
                  <a:ext uri="{FF2B5EF4-FFF2-40B4-BE49-F238E27FC236}">
                    <a16:creationId xmlns:a16="http://schemas.microsoft.com/office/drawing/2014/main" id="{AB4B156F-E039-DA8E-502C-77C2FCD84FFF}"/>
                  </a:ext>
                </a:extLst>
              </p:cNvPr>
              <p:cNvSpPr>
                <a:spLocks noChangeArrowheads="1"/>
              </p:cNvSpPr>
              <p:nvPr/>
            </p:nvSpPr>
            <p:spPr bwMode="auto">
              <a:xfrm>
                <a:off x="832" y="2504"/>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76" name="Oval 1677">
                <a:extLst>
                  <a:ext uri="{FF2B5EF4-FFF2-40B4-BE49-F238E27FC236}">
                    <a16:creationId xmlns:a16="http://schemas.microsoft.com/office/drawing/2014/main" id="{546D272F-817B-164F-F76E-8D6ACD693170}"/>
                  </a:ext>
                </a:extLst>
              </p:cNvPr>
              <p:cNvSpPr>
                <a:spLocks noChangeArrowheads="1"/>
              </p:cNvSpPr>
              <p:nvPr/>
            </p:nvSpPr>
            <p:spPr bwMode="auto">
              <a:xfrm>
                <a:off x="832" y="2622"/>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77" name="Oval 1678">
                <a:extLst>
                  <a:ext uri="{FF2B5EF4-FFF2-40B4-BE49-F238E27FC236}">
                    <a16:creationId xmlns:a16="http://schemas.microsoft.com/office/drawing/2014/main" id="{688C7FF4-7FFA-B5A9-84A1-3BBAFC6A5C8E}"/>
                  </a:ext>
                </a:extLst>
              </p:cNvPr>
              <p:cNvSpPr>
                <a:spLocks noChangeArrowheads="1"/>
              </p:cNvSpPr>
              <p:nvPr/>
            </p:nvSpPr>
            <p:spPr bwMode="auto">
              <a:xfrm>
                <a:off x="832" y="2738"/>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78" name="Oval 1679">
                <a:extLst>
                  <a:ext uri="{FF2B5EF4-FFF2-40B4-BE49-F238E27FC236}">
                    <a16:creationId xmlns:a16="http://schemas.microsoft.com/office/drawing/2014/main" id="{076A635A-9F90-E178-AB0F-0EA9E2DD8895}"/>
                  </a:ext>
                </a:extLst>
              </p:cNvPr>
              <p:cNvSpPr>
                <a:spLocks noChangeArrowheads="1"/>
              </p:cNvSpPr>
              <p:nvPr/>
            </p:nvSpPr>
            <p:spPr bwMode="auto">
              <a:xfrm>
                <a:off x="948" y="1330"/>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79" name="Oval 1680">
                <a:extLst>
                  <a:ext uri="{FF2B5EF4-FFF2-40B4-BE49-F238E27FC236}">
                    <a16:creationId xmlns:a16="http://schemas.microsoft.com/office/drawing/2014/main" id="{B23FEE0C-678B-988F-7AEE-42D9D3CBE6B2}"/>
                  </a:ext>
                </a:extLst>
              </p:cNvPr>
              <p:cNvSpPr>
                <a:spLocks noChangeArrowheads="1"/>
              </p:cNvSpPr>
              <p:nvPr/>
            </p:nvSpPr>
            <p:spPr bwMode="auto">
              <a:xfrm>
                <a:off x="948" y="1448"/>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80" name="Oval 1681">
                <a:extLst>
                  <a:ext uri="{FF2B5EF4-FFF2-40B4-BE49-F238E27FC236}">
                    <a16:creationId xmlns:a16="http://schemas.microsoft.com/office/drawing/2014/main" id="{8398665A-7046-6D5F-2A02-287AA3E0C615}"/>
                  </a:ext>
                </a:extLst>
              </p:cNvPr>
              <p:cNvSpPr>
                <a:spLocks noChangeArrowheads="1"/>
              </p:cNvSpPr>
              <p:nvPr/>
            </p:nvSpPr>
            <p:spPr bwMode="auto">
              <a:xfrm>
                <a:off x="948" y="1564"/>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81" name="Oval 1682">
                <a:extLst>
                  <a:ext uri="{FF2B5EF4-FFF2-40B4-BE49-F238E27FC236}">
                    <a16:creationId xmlns:a16="http://schemas.microsoft.com/office/drawing/2014/main" id="{57E912BC-DC46-EEB2-9446-7F392EB20C8B}"/>
                  </a:ext>
                </a:extLst>
              </p:cNvPr>
              <p:cNvSpPr>
                <a:spLocks noChangeArrowheads="1"/>
              </p:cNvSpPr>
              <p:nvPr/>
            </p:nvSpPr>
            <p:spPr bwMode="auto">
              <a:xfrm>
                <a:off x="948" y="1682"/>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82" name="Oval 1683">
                <a:extLst>
                  <a:ext uri="{FF2B5EF4-FFF2-40B4-BE49-F238E27FC236}">
                    <a16:creationId xmlns:a16="http://schemas.microsoft.com/office/drawing/2014/main" id="{3404BB89-530C-5320-1598-087598DC67A2}"/>
                  </a:ext>
                </a:extLst>
              </p:cNvPr>
              <p:cNvSpPr>
                <a:spLocks noChangeArrowheads="1"/>
              </p:cNvSpPr>
              <p:nvPr/>
            </p:nvSpPr>
            <p:spPr bwMode="auto">
              <a:xfrm>
                <a:off x="948" y="1799"/>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83" name="Oval 1684">
                <a:extLst>
                  <a:ext uri="{FF2B5EF4-FFF2-40B4-BE49-F238E27FC236}">
                    <a16:creationId xmlns:a16="http://schemas.microsoft.com/office/drawing/2014/main" id="{B139A21A-F6C7-3048-4818-482D4E5E06BA}"/>
                  </a:ext>
                </a:extLst>
              </p:cNvPr>
              <p:cNvSpPr>
                <a:spLocks noChangeArrowheads="1"/>
              </p:cNvSpPr>
              <p:nvPr/>
            </p:nvSpPr>
            <p:spPr bwMode="auto">
              <a:xfrm>
                <a:off x="948" y="1917"/>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84" name="Oval 1685">
                <a:extLst>
                  <a:ext uri="{FF2B5EF4-FFF2-40B4-BE49-F238E27FC236}">
                    <a16:creationId xmlns:a16="http://schemas.microsoft.com/office/drawing/2014/main" id="{3DC9112B-D18C-A077-4B09-3A8D9E80FCFD}"/>
                  </a:ext>
                </a:extLst>
              </p:cNvPr>
              <p:cNvSpPr>
                <a:spLocks noChangeArrowheads="1"/>
              </p:cNvSpPr>
              <p:nvPr/>
            </p:nvSpPr>
            <p:spPr bwMode="auto">
              <a:xfrm>
                <a:off x="948" y="2035"/>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85" name="Oval 1686">
                <a:extLst>
                  <a:ext uri="{FF2B5EF4-FFF2-40B4-BE49-F238E27FC236}">
                    <a16:creationId xmlns:a16="http://schemas.microsoft.com/office/drawing/2014/main" id="{7104B501-E7F3-D9CC-9F22-76303103F2E9}"/>
                  </a:ext>
                </a:extLst>
              </p:cNvPr>
              <p:cNvSpPr>
                <a:spLocks noChangeArrowheads="1"/>
              </p:cNvSpPr>
              <p:nvPr/>
            </p:nvSpPr>
            <p:spPr bwMode="auto">
              <a:xfrm>
                <a:off x="948" y="2151"/>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86" name="Oval 1687">
                <a:extLst>
                  <a:ext uri="{FF2B5EF4-FFF2-40B4-BE49-F238E27FC236}">
                    <a16:creationId xmlns:a16="http://schemas.microsoft.com/office/drawing/2014/main" id="{77DD0436-A980-97C5-93F2-60C396160147}"/>
                  </a:ext>
                </a:extLst>
              </p:cNvPr>
              <p:cNvSpPr>
                <a:spLocks noChangeArrowheads="1"/>
              </p:cNvSpPr>
              <p:nvPr/>
            </p:nvSpPr>
            <p:spPr bwMode="auto">
              <a:xfrm>
                <a:off x="948" y="2269"/>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87" name="Oval 1688">
                <a:extLst>
                  <a:ext uri="{FF2B5EF4-FFF2-40B4-BE49-F238E27FC236}">
                    <a16:creationId xmlns:a16="http://schemas.microsoft.com/office/drawing/2014/main" id="{7AD6FBD9-FB7F-E3DD-F766-A2C107AE59DF}"/>
                  </a:ext>
                </a:extLst>
              </p:cNvPr>
              <p:cNvSpPr>
                <a:spLocks noChangeArrowheads="1"/>
              </p:cNvSpPr>
              <p:nvPr/>
            </p:nvSpPr>
            <p:spPr bwMode="auto">
              <a:xfrm>
                <a:off x="948" y="2385"/>
                <a:ext cx="72" cy="77"/>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88" name="Oval 1689">
                <a:extLst>
                  <a:ext uri="{FF2B5EF4-FFF2-40B4-BE49-F238E27FC236}">
                    <a16:creationId xmlns:a16="http://schemas.microsoft.com/office/drawing/2014/main" id="{438AF3E4-FF03-8F8B-1602-DAFE400215F6}"/>
                  </a:ext>
                </a:extLst>
              </p:cNvPr>
              <p:cNvSpPr>
                <a:spLocks noChangeArrowheads="1"/>
              </p:cNvSpPr>
              <p:nvPr/>
            </p:nvSpPr>
            <p:spPr bwMode="auto">
              <a:xfrm>
                <a:off x="948" y="2504"/>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89" name="Oval 1690">
                <a:extLst>
                  <a:ext uri="{FF2B5EF4-FFF2-40B4-BE49-F238E27FC236}">
                    <a16:creationId xmlns:a16="http://schemas.microsoft.com/office/drawing/2014/main" id="{F2201E1D-15B9-5FAB-77B6-EBED969F3725}"/>
                  </a:ext>
                </a:extLst>
              </p:cNvPr>
              <p:cNvSpPr>
                <a:spLocks noChangeArrowheads="1"/>
              </p:cNvSpPr>
              <p:nvPr/>
            </p:nvSpPr>
            <p:spPr bwMode="auto">
              <a:xfrm>
                <a:off x="948" y="2622"/>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90" name="Oval 1691">
                <a:extLst>
                  <a:ext uri="{FF2B5EF4-FFF2-40B4-BE49-F238E27FC236}">
                    <a16:creationId xmlns:a16="http://schemas.microsoft.com/office/drawing/2014/main" id="{01C6620F-4D4A-B695-083B-26A7CC58A606}"/>
                  </a:ext>
                </a:extLst>
              </p:cNvPr>
              <p:cNvSpPr>
                <a:spLocks noChangeArrowheads="1"/>
              </p:cNvSpPr>
              <p:nvPr/>
            </p:nvSpPr>
            <p:spPr bwMode="auto">
              <a:xfrm>
                <a:off x="948" y="2738"/>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91" name="Oval 1692">
                <a:extLst>
                  <a:ext uri="{FF2B5EF4-FFF2-40B4-BE49-F238E27FC236}">
                    <a16:creationId xmlns:a16="http://schemas.microsoft.com/office/drawing/2014/main" id="{CCE6C6EB-6CDE-4B6B-315A-30E872A5E607}"/>
                  </a:ext>
                </a:extLst>
              </p:cNvPr>
              <p:cNvSpPr>
                <a:spLocks noChangeArrowheads="1"/>
              </p:cNvSpPr>
              <p:nvPr/>
            </p:nvSpPr>
            <p:spPr bwMode="auto">
              <a:xfrm>
                <a:off x="1058" y="1330"/>
                <a:ext cx="73"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92" name="Oval 1693">
                <a:extLst>
                  <a:ext uri="{FF2B5EF4-FFF2-40B4-BE49-F238E27FC236}">
                    <a16:creationId xmlns:a16="http://schemas.microsoft.com/office/drawing/2014/main" id="{08D1F4D1-CEA0-B6A1-EDE4-1CF8956D3A7E}"/>
                  </a:ext>
                </a:extLst>
              </p:cNvPr>
              <p:cNvSpPr>
                <a:spLocks noChangeArrowheads="1"/>
              </p:cNvSpPr>
              <p:nvPr/>
            </p:nvSpPr>
            <p:spPr bwMode="auto">
              <a:xfrm>
                <a:off x="1058" y="1448"/>
                <a:ext cx="73"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93" name="Oval 1694">
                <a:extLst>
                  <a:ext uri="{FF2B5EF4-FFF2-40B4-BE49-F238E27FC236}">
                    <a16:creationId xmlns:a16="http://schemas.microsoft.com/office/drawing/2014/main" id="{0D4161ED-2A64-CDE2-9D88-0CA599D63235}"/>
                  </a:ext>
                </a:extLst>
              </p:cNvPr>
              <p:cNvSpPr>
                <a:spLocks noChangeArrowheads="1"/>
              </p:cNvSpPr>
              <p:nvPr/>
            </p:nvSpPr>
            <p:spPr bwMode="auto">
              <a:xfrm>
                <a:off x="1058" y="1564"/>
                <a:ext cx="73"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94" name="Oval 1695">
                <a:extLst>
                  <a:ext uri="{FF2B5EF4-FFF2-40B4-BE49-F238E27FC236}">
                    <a16:creationId xmlns:a16="http://schemas.microsoft.com/office/drawing/2014/main" id="{2D7EDB1A-103D-83BD-E1C4-3F08F5D422A5}"/>
                  </a:ext>
                </a:extLst>
              </p:cNvPr>
              <p:cNvSpPr>
                <a:spLocks noChangeArrowheads="1"/>
              </p:cNvSpPr>
              <p:nvPr/>
            </p:nvSpPr>
            <p:spPr bwMode="auto">
              <a:xfrm>
                <a:off x="1058" y="1682"/>
                <a:ext cx="73"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95" name="Oval 1696">
                <a:extLst>
                  <a:ext uri="{FF2B5EF4-FFF2-40B4-BE49-F238E27FC236}">
                    <a16:creationId xmlns:a16="http://schemas.microsoft.com/office/drawing/2014/main" id="{5638EA9C-EA5E-69D5-5126-CFA40FEC99AA}"/>
                  </a:ext>
                </a:extLst>
              </p:cNvPr>
              <p:cNvSpPr>
                <a:spLocks noChangeArrowheads="1"/>
              </p:cNvSpPr>
              <p:nvPr/>
            </p:nvSpPr>
            <p:spPr bwMode="auto">
              <a:xfrm>
                <a:off x="1058" y="1799"/>
                <a:ext cx="73"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96" name="Oval 1697">
                <a:extLst>
                  <a:ext uri="{FF2B5EF4-FFF2-40B4-BE49-F238E27FC236}">
                    <a16:creationId xmlns:a16="http://schemas.microsoft.com/office/drawing/2014/main" id="{6778AC68-6F28-2098-8B02-1DC200C27ED9}"/>
                  </a:ext>
                </a:extLst>
              </p:cNvPr>
              <p:cNvSpPr>
                <a:spLocks noChangeArrowheads="1"/>
              </p:cNvSpPr>
              <p:nvPr/>
            </p:nvSpPr>
            <p:spPr bwMode="auto">
              <a:xfrm>
                <a:off x="1058" y="1917"/>
                <a:ext cx="73"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97" name="Oval 1698">
                <a:extLst>
                  <a:ext uri="{FF2B5EF4-FFF2-40B4-BE49-F238E27FC236}">
                    <a16:creationId xmlns:a16="http://schemas.microsoft.com/office/drawing/2014/main" id="{BF54EC8E-A052-93D4-4E8C-7FE034A79AC1}"/>
                  </a:ext>
                </a:extLst>
              </p:cNvPr>
              <p:cNvSpPr>
                <a:spLocks noChangeArrowheads="1"/>
              </p:cNvSpPr>
              <p:nvPr/>
            </p:nvSpPr>
            <p:spPr bwMode="auto">
              <a:xfrm>
                <a:off x="1058" y="2035"/>
                <a:ext cx="73"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98" name="Oval 1699">
                <a:extLst>
                  <a:ext uri="{FF2B5EF4-FFF2-40B4-BE49-F238E27FC236}">
                    <a16:creationId xmlns:a16="http://schemas.microsoft.com/office/drawing/2014/main" id="{3FC66527-D50B-4356-BE39-2D9DFC5B0FC7}"/>
                  </a:ext>
                </a:extLst>
              </p:cNvPr>
              <p:cNvSpPr>
                <a:spLocks noChangeArrowheads="1"/>
              </p:cNvSpPr>
              <p:nvPr/>
            </p:nvSpPr>
            <p:spPr bwMode="auto">
              <a:xfrm>
                <a:off x="1058" y="2151"/>
                <a:ext cx="73"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99" name="Oval 1700">
                <a:extLst>
                  <a:ext uri="{FF2B5EF4-FFF2-40B4-BE49-F238E27FC236}">
                    <a16:creationId xmlns:a16="http://schemas.microsoft.com/office/drawing/2014/main" id="{3FD2C2E2-A866-061F-8E80-C03DF6F84C72}"/>
                  </a:ext>
                </a:extLst>
              </p:cNvPr>
              <p:cNvSpPr>
                <a:spLocks noChangeArrowheads="1"/>
              </p:cNvSpPr>
              <p:nvPr/>
            </p:nvSpPr>
            <p:spPr bwMode="auto">
              <a:xfrm>
                <a:off x="1058" y="2269"/>
                <a:ext cx="73"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700" name="Oval 1701">
                <a:extLst>
                  <a:ext uri="{FF2B5EF4-FFF2-40B4-BE49-F238E27FC236}">
                    <a16:creationId xmlns:a16="http://schemas.microsoft.com/office/drawing/2014/main" id="{9535CC96-EE7A-2594-5E69-037749356D35}"/>
                  </a:ext>
                </a:extLst>
              </p:cNvPr>
              <p:cNvSpPr>
                <a:spLocks noChangeArrowheads="1"/>
              </p:cNvSpPr>
              <p:nvPr/>
            </p:nvSpPr>
            <p:spPr bwMode="auto">
              <a:xfrm>
                <a:off x="1058" y="2385"/>
                <a:ext cx="73" cy="77"/>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701" name="Oval 1702">
                <a:extLst>
                  <a:ext uri="{FF2B5EF4-FFF2-40B4-BE49-F238E27FC236}">
                    <a16:creationId xmlns:a16="http://schemas.microsoft.com/office/drawing/2014/main" id="{9E81A33C-8607-1223-561A-0B2D4382479D}"/>
                  </a:ext>
                </a:extLst>
              </p:cNvPr>
              <p:cNvSpPr>
                <a:spLocks noChangeArrowheads="1"/>
              </p:cNvSpPr>
              <p:nvPr/>
            </p:nvSpPr>
            <p:spPr bwMode="auto">
              <a:xfrm>
                <a:off x="1058" y="2504"/>
                <a:ext cx="73"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702" name="Oval 1703">
                <a:extLst>
                  <a:ext uri="{FF2B5EF4-FFF2-40B4-BE49-F238E27FC236}">
                    <a16:creationId xmlns:a16="http://schemas.microsoft.com/office/drawing/2014/main" id="{8356C379-EEEC-65BA-A45D-5C64FD569EDF}"/>
                  </a:ext>
                </a:extLst>
              </p:cNvPr>
              <p:cNvSpPr>
                <a:spLocks noChangeArrowheads="1"/>
              </p:cNvSpPr>
              <p:nvPr/>
            </p:nvSpPr>
            <p:spPr bwMode="auto">
              <a:xfrm>
                <a:off x="1058" y="2622"/>
                <a:ext cx="73"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703" name="Oval 1704">
                <a:extLst>
                  <a:ext uri="{FF2B5EF4-FFF2-40B4-BE49-F238E27FC236}">
                    <a16:creationId xmlns:a16="http://schemas.microsoft.com/office/drawing/2014/main" id="{45085AB4-37A0-7162-7C1E-812EDD5D535C}"/>
                  </a:ext>
                </a:extLst>
              </p:cNvPr>
              <p:cNvSpPr>
                <a:spLocks noChangeArrowheads="1"/>
              </p:cNvSpPr>
              <p:nvPr/>
            </p:nvSpPr>
            <p:spPr bwMode="auto">
              <a:xfrm>
                <a:off x="1173" y="1448"/>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704" name="Oval 1705">
                <a:extLst>
                  <a:ext uri="{FF2B5EF4-FFF2-40B4-BE49-F238E27FC236}">
                    <a16:creationId xmlns:a16="http://schemas.microsoft.com/office/drawing/2014/main" id="{0EE05A63-26E1-5B62-6CD6-19F8383DBA62}"/>
                  </a:ext>
                </a:extLst>
              </p:cNvPr>
              <p:cNvSpPr>
                <a:spLocks noChangeArrowheads="1"/>
              </p:cNvSpPr>
              <p:nvPr/>
            </p:nvSpPr>
            <p:spPr bwMode="auto">
              <a:xfrm>
                <a:off x="1173" y="1564"/>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705" name="Oval 1706">
                <a:extLst>
                  <a:ext uri="{FF2B5EF4-FFF2-40B4-BE49-F238E27FC236}">
                    <a16:creationId xmlns:a16="http://schemas.microsoft.com/office/drawing/2014/main" id="{09512EDF-2A31-E6CC-D940-E8DC8138A7A8}"/>
                  </a:ext>
                </a:extLst>
              </p:cNvPr>
              <p:cNvSpPr>
                <a:spLocks noChangeArrowheads="1"/>
              </p:cNvSpPr>
              <p:nvPr/>
            </p:nvSpPr>
            <p:spPr bwMode="auto">
              <a:xfrm>
                <a:off x="1173" y="1682"/>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706" name="Oval 1707">
                <a:extLst>
                  <a:ext uri="{FF2B5EF4-FFF2-40B4-BE49-F238E27FC236}">
                    <a16:creationId xmlns:a16="http://schemas.microsoft.com/office/drawing/2014/main" id="{8BBD5AFA-7739-06CC-01A3-D7BA424D670D}"/>
                  </a:ext>
                </a:extLst>
              </p:cNvPr>
              <p:cNvSpPr>
                <a:spLocks noChangeArrowheads="1"/>
              </p:cNvSpPr>
              <p:nvPr/>
            </p:nvSpPr>
            <p:spPr bwMode="auto">
              <a:xfrm>
                <a:off x="1173" y="1799"/>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707" name="Oval 1708">
                <a:extLst>
                  <a:ext uri="{FF2B5EF4-FFF2-40B4-BE49-F238E27FC236}">
                    <a16:creationId xmlns:a16="http://schemas.microsoft.com/office/drawing/2014/main" id="{B89FC4CC-77C6-FD10-B0AB-394C2AD35DDF}"/>
                  </a:ext>
                </a:extLst>
              </p:cNvPr>
              <p:cNvSpPr>
                <a:spLocks noChangeArrowheads="1"/>
              </p:cNvSpPr>
              <p:nvPr/>
            </p:nvSpPr>
            <p:spPr bwMode="auto">
              <a:xfrm>
                <a:off x="1173" y="1917"/>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708" name="Oval 1709">
                <a:extLst>
                  <a:ext uri="{FF2B5EF4-FFF2-40B4-BE49-F238E27FC236}">
                    <a16:creationId xmlns:a16="http://schemas.microsoft.com/office/drawing/2014/main" id="{73A21AC1-2301-721E-C344-CD57423A3CB9}"/>
                  </a:ext>
                </a:extLst>
              </p:cNvPr>
              <p:cNvSpPr>
                <a:spLocks noChangeArrowheads="1"/>
              </p:cNvSpPr>
              <p:nvPr/>
            </p:nvSpPr>
            <p:spPr bwMode="auto">
              <a:xfrm>
                <a:off x="1173" y="2035"/>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709" name="Oval 1710">
                <a:extLst>
                  <a:ext uri="{FF2B5EF4-FFF2-40B4-BE49-F238E27FC236}">
                    <a16:creationId xmlns:a16="http://schemas.microsoft.com/office/drawing/2014/main" id="{C656B022-7DCE-E22A-3041-589EB1D0A7BA}"/>
                  </a:ext>
                </a:extLst>
              </p:cNvPr>
              <p:cNvSpPr>
                <a:spLocks noChangeArrowheads="1"/>
              </p:cNvSpPr>
              <p:nvPr/>
            </p:nvSpPr>
            <p:spPr bwMode="auto">
              <a:xfrm>
                <a:off x="1173" y="2151"/>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710" name="Oval 1711">
                <a:extLst>
                  <a:ext uri="{FF2B5EF4-FFF2-40B4-BE49-F238E27FC236}">
                    <a16:creationId xmlns:a16="http://schemas.microsoft.com/office/drawing/2014/main" id="{4DA7E485-C0E4-2A2E-D438-98CBA522CE3F}"/>
                  </a:ext>
                </a:extLst>
              </p:cNvPr>
              <p:cNvSpPr>
                <a:spLocks noChangeArrowheads="1"/>
              </p:cNvSpPr>
              <p:nvPr/>
            </p:nvSpPr>
            <p:spPr bwMode="auto">
              <a:xfrm>
                <a:off x="1173" y="2269"/>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711" name="Oval 1712">
                <a:extLst>
                  <a:ext uri="{FF2B5EF4-FFF2-40B4-BE49-F238E27FC236}">
                    <a16:creationId xmlns:a16="http://schemas.microsoft.com/office/drawing/2014/main" id="{03617EFF-ADDD-867D-173B-98F8FD8769DA}"/>
                  </a:ext>
                </a:extLst>
              </p:cNvPr>
              <p:cNvSpPr>
                <a:spLocks noChangeArrowheads="1"/>
              </p:cNvSpPr>
              <p:nvPr/>
            </p:nvSpPr>
            <p:spPr bwMode="auto">
              <a:xfrm>
                <a:off x="1173" y="2385"/>
                <a:ext cx="72" cy="77"/>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grpSp>
        <p:grpSp>
          <p:nvGrpSpPr>
            <p:cNvPr id="1198" name="Group 1914">
              <a:extLst>
                <a:ext uri="{FF2B5EF4-FFF2-40B4-BE49-F238E27FC236}">
                  <a16:creationId xmlns:a16="http://schemas.microsoft.com/office/drawing/2014/main" id="{3098981C-5976-3B0F-9F1E-875C6CE7D4CD}"/>
                </a:ext>
              </a:extLst>
            </p:cNvPr>
            <p:cNvGrpSpPr>
              <a:grpSpLocks/>
            </p:cNvGrpSpPr>
            <p:nvPr/>
          </p:nvGrpSpPr>
          <p:grpSpPr bwMode="auto">
            <a:xfrm>
              <a:off x="3094037" y="777875"/>
              <a:ext cx="6188076" cy="6076950"/>
              <a:chOff x="1173" y="394"/>
              <a:chExt cx="3898" cy="3828"/>
            </a:xfrm>
          </p:grpSpPr>
          <p:sp>
            <p:nvSpPr>
              <p:cNvPr id="3312" name="Oval 1714">
                <a:extLst>
                  <a:ext uri="{FF2B5EF4-FFF2-40B4-BE49-F238E27FC236}">
                    <a16:creationId xmlns:a16="http://schemas.microsoft.com/office/drawing/2014/main" id="{0E4BAEFD-5FDC-4F1B-CECD-2B6C3E13ED16}"/>
                  </a:ext>
                </a:extLst>
              </p:cNvPr>
              <p:cNvSpPr>
                <a:spLocks noChangeArrowheads="1"/>
              </p:cNvSpPr>
              <p:nvPr/>
            </p:nvSpPr>
            <p:spPr bwMode="auto">
              <a:xfrm>
                <a:off x="1173" y="2504"/>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13" name="Oval 1715">
                <a:extLst>
                  <a:ext uri="{FF2B5EF4-FFF2-40B4-BE49-F238E27FC236}">
                    <a16:creationId xmlns:a16="http://schemas.microsoft.com/office/drawing/2014/main" id="{0E9F8E29-F49B-B5ED-413D-D53C72F8EBF1}"/>
                  </a:ext>
                </a:extLst>
              </p:cNvPr>
              <p:cNvSpPr>
                <a:spLocks noChangeArrowheads="1"/>
              </p:cNvSpPr>
              <p:nvPr/>
            </p:nvSpPr>
            <p:spPr bwMode="auto">
              <a:xfrm>
                <a:off x="1173" y="2622"/>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14" name="Oval 1716">
                <a:extLst>
                  <a:ext uri="{FF2B5EF4-FFF2-40B4-BE49-F238E27FC236}">
                    <a16:creationId xmlns:a16="http://schemas.microsoft.com/office/drawing/2014/main" id="{3B2D32F1-D6AC-6E48-5F82-A4FBFBC71DE6}"/>
                  </a:ext>
                </a:extLst>
              </p:cNvPr>
              <p:cNvSpPr>
                <a:spLocks noChangeArrowheads="1"/>
              </p:cNvSpPr>
              <p:nvPr/>
            </p:nvSpPr>
            <p:spPr bwMode="auto">
              <a:xfrm>
                <a:off x="1287" y="1564"/>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15" name="Oval 1717">
                <a:extLst>
                  <a:ext uri="{FF2B5EF4-FFF2-40B4-BE49-F238E27FC236}">
                    <a16:creationId xmlns:a16="http://schemas.microsoft.com/office/drawing/2014/main" id="{C70A6CE9-8838-B494-3CE4-DF5B26A3D2B3}"/>
                  </a:ext>
                </a:extLst>
              </p:cNvPr>
              <p:cNvSpPr>
                <a:spLocks noChangeArrowheads="1"/>
              </p:cNvSpPr>
              <p:nvPr/>
            </p:nvSpPr>
            <p:spPr bwMode="auto">
              <a:xfrm>
                <a:off x="1287" y="1682"/>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16" name="Oval 1718">
                <a:extLst>
                  <a:ext uri="{FF2B5EF4-FFF2-40B4-BE49-F238E27FC236}">
                    <a16:creationId xmlns:a16="http://schemas.microsoft.com/office/drawing/2014/main" id="{40D58B75-8F01-A624-49A2-1287F9EFE06D}"/>
                  </a:ext>
                </a:extLst>
              </p:cNvPr>
              <p:cNvSpPr>
                <a:spLocks noChangeArrowheads="1"/>
              </p:cNvSpPr>
              <p:nvPr/>
            </p:nvSpPr>
            <p:spPr bwMode="auto">
              <a:xfrm>
                <a:off x="1287" y="1799"/>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17" name="Oval 1719">
                <a:extLst>
                  <a:ext uri="{FF2B5EF4-FFF2-40B4-BE49-F238E27FC236}">
                    <a16:creationId xmlns:a16="http://schemas.microsoft.com/office/drawing/2014/main" id="{DEB6B7FE-EC39-9B31-E71F-763F2C145707}"/>
                  </a:ext>
                </a:extLst>
              </p:cNvPr>
              <p:cNvSpPr>
                <a:spLocks noChangeArrowheads="1"/>
              </p:cNvSpPr>
              <p:nvPr/>
            </p:nvSpPr>
            <p:spPr bwMode="auto">
              <a:xfrm>
                <a:off x="1287" y="1917"/>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18" name="Oval 1720">
                <a:extLst>
                  <a:ext uri="{FF2B5EF4-FFF2-40B4-BE49-F238E27FC236}">
                    <a16:creationId xmlns:a16="http://schemas.microsoft.com/office/drawing/2014/main" id="{F8ADF3D2-5363-8179-26AB-55AFB510E831}"/>
                  </a:ext>
                </a:extLst>
              </p:cNvPr>
              <p:cNvSpPr>
                <a:spLocks noChangeArrowheads="1"/>
              </p:cNvSpPr>
              <p:nvPr/>
            </p:nvSpPr>
            <p:spPr bwMode="auto">
              <a:xfrm>
                <a:off x="1287" y="2035"/>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19" name="Oval 1721">
                <a:extLst>
                  <a:ext uri="{FF2B5EF4-FFF2-40B4-BE49-F238E27FC236}">
                    <a16:creationId xmlns:a16="http://schemas.microsoft.com/office/drawing/2014/main" id="{2628F006-1BC1-445D-E9D3-B5C3EFCB763B}"/>
                  </a:ext>
                </a:extLst>
              </p:cNvPr>
              <p:cNvSpPr>
                <a:spLocks noChangeArrowheads="1"/>
              </p:cNvSpPr>
              <p:nvPr/>
            </p:nvSpPr>
            <p:spPr bwMode="auto">
              <a:xfrm>
                <a:off x="1287" y="2151"/>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20" name="Oval 1722">
                <a:extLst>
                  <a:ext uri="{FF2B5EF4-FFF2-40B4-BE49-F238E27FC236}">
                    <a16:creationId xmlns:a16="http://schemas.microsoft.com/office/drawing/2014/main" id="{523072D4-EC1F-0E49-3B2E-28E28F6A51EB}"/>
                  </a:ext>
                </a:extLst>
              </p:cNvPr>
              <p:cNvSpPr>
                <a:spLocks noChangeArrowheads="1"/>
              </p:cNvSpPr>
              <p:nvPr/>
            </p:nvSpPr>
            <p:spPr bwMode="auto">
              <a:xfrm>
                <a:off x="1287" y="2269"/>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21" name="Oval 1723">
                <a:extLst>
                  <a:ext uri="{FF2B5EF4-FFF2-40B4-BE49-F238E27FC236}">
                    <a16:creationId xmlns:a16="http://schemas.microsoft.com/office/drawing/2014/main" id="{FBE28346-B64D-66DE-8D12-BF5B962D1E3D}"/>
                  </a:ext>
                </a:extLst>
              </p:cNvPr>
              <p:cNvSpPr>
                <a:spLocks noChangeArrowheads="1"/>
              </p:cNvSpPr>
              <p:nvPr/>
            </p:nvSpPr>
            <p:spPr bwMode="auto">
              <a:xfrm>
                <a:off x="1287" y="2385"/>
                <a:ext cx="72" cy="77"/>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22" name="Oval 1724">
                <a:extLst>
                  <a:ext uri="{FF2B5EF4-FFF2-40B4-BE49-F238E27FC236}">
                    <a16:creationId xmlns:a16="http://schemas.microsoft.com/office/drawing/2014/main" id="{BDF6CB9B-6C3C-8B02-257B-C35BC11AA222}"/>
                  </a:ext>
                </a:extLst>
              </p:cNvPr>
              <p:cNvSpPr>
                <a:spLocks noChangeArrowheads="1"/>
              </p:cNvSpPr>
              <p:nvPr/>
            </p:nvSpPr>
            <p:spPr bwMode="auto">
              <a:xfrm>
                <a:off x="1287" y="2504"/>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23" name="Oval 1725">
                <a:extLst>
                  <a:ext uri="{FF2B5EF4-FFF2-40B4-BE49-F238E27FC236}">
                    <a16:creationId xmlns:a16="http://schemas.microsoft.com/office/drawing/2014/main" id="{0C978C91-0276-94D6-FB5D-222412F7FA1B}"/>
                  </a:ext>
                </a:extLst>
              </p:cNvPr>
              <p:cNvSpPr>
                <a:spLocks noChangeArrowheads="1"/>
              </p:cNvSpPr>
              <p:nvPr/>
            </p:nvSpPr>
            <p:spPr bwMode="auto">
              <a:xfrm>
                <a:off x="1287" y="2622"/>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24" name="Oval 1726">
                <a:extLst>
                  <a:ext uri="{FF2B5EF4-FFF2-40B4-BE49-F238E27FC236}">
                    <a16:creationId xmlns:a16="http://schemas.microsoft.com/office/drawing/2014/main" id="{ED713988-84C3-3704-E70B-1E2B93D526CF}"/>
                  </a:ext>
                </a:extLst>
              </p:cNvPr>
              <p:cNvSpPr>
                <a:spLocks noChangeArrowheads="1"/>
              </p:cNvSpPr>
              <p:nvPr/>
            </p:nvSpPr>
            <p:spPr bwMode="auto">
              <a:xfrm>
                <a:off x="1287" y="2738"/>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25" name="Oval 1727">
                <a:extLst>
                  <a:ext uri="{FF2B5EF4-FFF2-40B4-BE49-F238E27FC236}">
                    <a16:creationId xmlns:a16="http://schemas.microsoft.com/office/drawing/2014/main" id="{83635201-E778-3301-D55E-F0BE3DC7E11A}"/>
                  </a:ext>
                </a:extLst>
              </p:cNvPr>
              <p:cNvSpPr>
                <a:spLocks noChangeArrowheads="1"/>
              </p:cNvSpPr>
              <p:nvPr/>
            </p:nvSpPr>
            <p:spPr bwMode="auto">
              <a:xfrm>
                <a:off x="1401" y="1564"/>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26" name="Oval 1728">
                <a:extLst>
                  <a:ext uri="{FF2B5EF4-FFF2-40B4-BE49-F238E27FC236}">
                    <a16:creationId xmlns:a16="http://schemas.microsoft.com/office/drawing/2014/main" id="{7B04E3DF-DA63-3D98-AD3E-B15AFE449404}"/>
                  </a:ext>
                </a:extLst>
              </p:cNvPr>
              <p:cNvSpPr>
                <a:spLocks noChangeArrowheads="1"/>
              </p:cNvSpPr>
              <p:nvPr/>
            </p:nvSpPr>
            <p:spPr bwMode="auto">
              <a:xfrm>
                <a:off x="1401" y="1682"/>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27" name="Oval 1729">
                <a:extLst>
                  <a:ext uri="{FF2B5EF4-FFF2-40B4-BE49-F238E27FC236}">
                    <a16:creationId xmlns:a16="http://schemas.microsoft.com/office/drawing/2014/main" id="{E5F2FC45-673A-9F3D-87CA-01E9A57EDBDF}"/>
                  </a:ext>
                </a:extLst>
              </p:cNvPr>
              <p:cNvSpPr>
                <a:spLocks noChangeArrowheads="1"/>
              </p:cNvSpPr>
              <p:nvPr/>
            </p:nvSpPr>
            <p:spPr bwMode="auto">
              <a:xfrm>
                <a:off x="1401" y="1799"/>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28" name="Oval 1730">
                <a:extLst>
                  <a:ext uri="{FF2B5EF4-FFF2-40B4-BE49-F238E27FC236}">
                    <a16:creationId xmlns:a16="http://schemas.microsoft.com/office/drawing/2014/main" id="{7EEC8509-2CF6-AE41-D025-98DD671B0394}"/>
                  </a:ext>
                </a:extLst>
              </p:cNvPr>
              <p:cNvSpPr>
                <a:spLocks noChangeArrowheads="1"/>
              </p:cNvSpPr>
              <p:nvPr/>
            </p:nvSpPr>
            <p:spPr bwMode="auto">
              <a:xfrm>
                <a:off x="1401" y="1917"/>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29" name="Oval 1731">
                <a:extLst>
                  <a:ext uri="{FF2B5EF4-FFF2-40B4-BE49-F238E27FC236}">
                    <a16:creationId xmlns:a16="http://schemas.microsoft.com/office/drawing/2014/main" id="{0FA722C6-03C6-711D-6C0E-E3A8ED59D5AE}"/>
                  </a:ext>
                </a:extLst>
              </p:cNvPr>
              <p:cNvSpPr>
                <a:spLocks noChangeArrowheads="1"/>
              </p:cNvSpPr>
              <p:nvPr/>
            </p:nvSpPr>
            <p:spPr bwMode="auto">
              <a:xfrm>
                <a:off x="1401" y="2035"/>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30" name="Oval 1732">
                <a:extLst>
                  <a:ext uri="{FF2B5EF4-FFF2-40B4-BE49-F238E27FC236}">
                    <a16:creationId xmlns:a16="http://schemas.microsoft.com/office/drawing/2014/main" id="{BB6939E8-1027-39BD-C0DE-1B95A1AD97DB}"/>
                  </a:ext>
                </a:extLst>
              </p:cNvPr>
              <p:cNvSpPr>
                <a:spLocks noChangeArrowheads="1"/>
              </p:cNvSpPr>
              <p:nvPr/>
            </p:nvSpPr>
            <p:spPr bwMode="auto">
              <a:xfrm>
                <a:off x="1401" y="2151"/>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31" name="Oval 1733">
                <a:extLst>
                  <a:ext uri="{FF2B5EF4-FFF2-40B4-BE49-F238E27FC236}">
                    <a16:creationId xmlns:a16="http://schemas.microsoft.com/office/drawing/2014/main" id="{F2EB95C6-1A2D-3FE2-0119-34D4A7A9C28F}"/>
                  </a:ext>
                </a:extLst>
              </p:cNvPr>
              <p:cNvSpPr>
                <a:spLocks noChangeArrowheads="1"/>
              </p:cNvSpPr>
              <p:nvPr/>
            </p:nvSpPr>
            <p:spPr bwMode="auto">
              <a:xfrm>
                <a:off x="1401" y="2269"/>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32" name="Oval 1734">
                <a:extLst>
                  <a:ext uri="{FF2B5EF4-FFF2-40B4-BE49-F238E27FC236}">
                    <a16:creationId xmlns:a16="http://schemas.microsoft.com/office/drawing/2014/main" id="{8CEF401A-899A-3DF6-1E4A-CFE6E4D34E95}"/>
                  </a:ext>
                </a:extLst>
              </p:cNvPr>
              <p:cNvSpPr>
                <a:spLocks noChangeArrowheads="1"/>
              </p:cNvSpPr>
              <p:nvPr/>
            </p:nvSpPr>
            <p:spPr bwMode="auto">
              <a:xfrm>
                <a:off x="1401" y="2385"/>
                <a:ext cx="72" cy="77"/>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33" name="Oval 1735">
                <a:extLst>
                  <a:ext uri="{FF2B5EF4-FFF2-40B4-BE49-F238E27FC236}">
                    <a16:creationId xmlns:a16="http://schemas.microsoft.com/office/drawing/2014/main" id="{6C701530-E56E-16F3-F3C8-057BE5C1C9BC}"/>
                  </a:ext>
                </a:extLst>
              </p:cNvPr>
              <p:cNvSpPr>
                <a:spLocks noChangeArrowheads="1"/>
              </p:cNvSpPr>
              <p:nvPr/>
            </p:nvSpPr>
            <p:spPr bwMode="auto">
              <a:xfrm>
                <a:off x="1401" y="2504"/>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34" name="Oval 1736">
                <a:extLst>
                  <a:ext uri="{FF2B5EF4-FFF2-40B4-BE49-F238E27FC236}">
                    <a16:creationId xmlns:a16="http://schemas.microsoft.com/office/drawing/2014/main" id="{BF41624E-2279-59E0-A8FA-E94836023386}"/>
                  </a:ext>
                </a:extLst>
              </p:cNvPr>
              <p:cNvSpPr>
                <a:spLocks noChangeArrowheads="1"/>
              </p:cNvSpPr>
              <p:nvPr/>
            </p:nvSpPr>
            <p:spPr bwMode="auto">
              <a:xfrm>
                <a:off x="1401" y="2622"/>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35" name="Oval 1737">
                <a:extLst>
                  <a:ext uri="{FF2B5EF4-FFF2-40B4-BE49-F238E27FC236}">
                    <a16:creationId xmlns:a16="http://schemas.microsoft.com/office/drawing/2014/main" id="{E8010DEF-C577-738B-F955-D0C271EE54D8}"/>
                  </a:ext>
                </a:extLst>
              </p:cNvPr>
              <p:cNvSpPr>
                <a:spLocks noChangeArrowheads="1"/>
              </p:cNvSpPr>
              <p:nvPr/>
            </p:nvSpPr>
            <p:spPr bwMode="auto">
              <a:xfrm>
                <a:off x="1401" y="2738"/>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36" name="Oval 1738">
                <a:extLst>
                  <a:ext uri="{FF2B5EF4-FFF2-40B4-BE49-F238E27FC236}">
                    <a16:creationId xmlns:a16="http://schemas.microsoft.com/office/drawing/2014/main" id="{D3A4C9F8-A01A-6415-8D87-8C57BFF44F2E}"/>
                  </a:ext>
                </a:extLst>
              </p:cNvPr>
              <p:cNvSpPr>
                <a:spLocks noChangeArrowheads="1"/>
              </p:cNvSpPr>
              <p:nvPr/>
            </p:nvSpPr>
            <p:spPr bwMode="auto">
              <a:xfrm>
                <a:off x="1509" y="1682"/>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37" name="Oval 1739">
                <a:extLst>
                  <a:ext uri="{FF2B5EF4-FFF2-40B4-BE49-F238E27FC236}">
                    <a16:creationId xmlns:a16="http://schemas.microsoft.com/office/drawing/2014/main" id="{751A4256-3C99-3789-4873-937FFC0814DE}"/>
                  </a:ext>
                </a:extLst>
              </p:cNvPr>
              <p:cNvSpPr>
                <a:spLocks noChangeArrowheads="1"/>
              </p:cNvSpPr>
              <p:nvPr/>
            </p:nvSpPr>
            <p:spPr bwMode="auto">
              <a:xfrm>
                <a:off x="1509" y="1799"/>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38" name="Oval 1740">
                <a:extLst>
                  <a:ext uri="{FF2B5EF4-FFF2-40B4-BE49-F238E27FC236}">
                    <a16:creationId xmlns:a16="http://schemas.microsoft.com/office/drawing/2014/main" id="{04A63DA8-EE82-0A12-CFEB-B3ACE019CFD2}"/>
                  </a:ext>
                </a:extLst>
              </p:cNvPr>
              <p:cNvSpPr>
                <a:spLocks noChangeArrowheads="1"/>
              </p:cNvSpPr>
              <p:nvPr/>
            </p:nvSpPr>
            <p:spPr bwMode="auto">
              <a:xfrm>
                <a:off x="1509" y="1917"/>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39" name="Oval 1741">
                <a:extLst>
                  <a:ext uri="{FF2B5EF4-FFF2-40B4-BE49-F238E27FC236}">
                    <a16:creationId xmlns:a16="http://schemas.microsoft.com/office/drawing/2014/main" id="{71A61736-F362-59D5-0FE9-3BAE70CCE8AE}"/>
                  </a:ext>
                </a:extLst>
              </p:cNvPr>
              <p:cNvSpPr>
                <a:spLocks noChangeArrowheads="1"/>
              </p:cNvSpPr>
              <p:nvPr/>
            </p:nvSpPr>
            <p:spPr bwMode="auto">
              <a:xfrm>
                <a:off x="1509" y="2035"/>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40" name="Oval 1742">
                <a:extLst>
                  <a:ext uri="{FF2B5EF4-FFF2-40B4-BE49-F238E27FC236}">
                    <a16:creationId xmlns:a16="http://schemas.microsoft.com/office/drawing/2014/main" id="{3746E264-6F4E-973D-1466-5B560FB14F94}"/>
                  </a:ext>
                </a:extLst>
              </p:cNvPr>
              <p:cNvSpPr>
                <a:spLocks noChangeArrowheads="1"/>
              </p:cNvSpPr>
              <p:nvPr/>
            </p:nvSpPr>
            <p:spPr bwMode="auto">
              <a:xfrm>
                <a:off x="1509" y="2151"/>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41" name="Oval 1743">
                <a:extLst>
                  <a:ext uri="{FF2B5EF4-FFF2-40B4-BE49-F238E27FC236}">
                    <a16:creationId xmlns:a16="http://schemas.microsoft.com/office/drawing/2014/main" id="{3C6EF0CB-337F-22E4-5930-17457EFB0FF2}"/>
                  </a:ext>
                </a:extLst>
              </p:cNvPr>
              <p:cNvSpPr>
                <a:spLocks noChangeArrowheads="1"/>
              </p:cNvSpPr>
              <p:nvPr/>
            </p:nvSpPr>
            <p:spPr bwMode="auto">
              <a:xfrm>
                <a:off x="1509" y="2269"/>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42" name="Oval 1744">
                <a:extLst>
                  <a:ext uri="{FF2B5EF4-FFF2-40B4-BE49-F238E27FC236}">
                    <a16:creationId xmlns:a16="http://schemas.microsoft.com/office/drawing/2014/main" id="{7CF9F4F0-BEF8-5970-3586-09BE2EC28D6A}"/>
                  </a:ext>
                </a:extLst>
              </p:cNvPr>
              <p:cNvSpPr>
                <a:spLocks noChangeArrowheads="1"/>
              </p:cNvSpPr>
              <p:nvPr/>
            </p:nvSpPr>
            <p:spPr bwMode="auto">
              <a:xfrm>
                <a:off x="1509" y="2385"/>
                <a:ext cx="72" cy="77"/>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43" name="Oval 1745">
                <a:extLst>
                  <a:ext uri="{FF2B5EF4-FFF2-40B4-BE49-F238E27FC236}">
                    <a16:creationId xmlns:a16="http://schemas.microsoft.com/office/drawing/2014/main" id="{F6DD19D6-404C-A208-8D66-CA241FC20EB9}"/>
                  </a:ext>
                </a:extLst>
              </p:cNvPr>
              <p:cNvSpPr>
                <a:spLocks noChangeArrowheads="1"/>
              </p:cNvSpPr>
              <p:nvPr/>
            </p:nvSpPr>
            <p:spPr bwMode="auto">
              <a:xfrm>
                <a:off x="1509" y="2504"/>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44" name="Oval 1746">
                <a:extLst>
                  <a:ext uri="{FF2B5EF4-FFF2-40B4-BE49-F238E27FC236}">
                    <a16:creationId xmlns:a16="http://schemas.microsoft.com/office/drawing/2014/main" id="{FB142EA7-2D08-658A-B82B-8F1B7272F110}"/>
                  </a:ext>
                </a:extLst>
              </p:cNvPr>
              <p:cNvSpPr>
                <a:spLocks noChangeArrowheads="1"/>
              </p:cNvSpPr>
              <p:nvPr/>
            </p:nvSpPr>
            <p:spPr bwMode="auto">
              <a:xfrm>
                <a:off x="1509" y="2622"/>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45" name="Oval 1747">
                <a:extLst>
                  <a:ext uri="{FF2B5EF4-FFF2-40B4-BE49-F238E27FC236}">
                    <a16:creationId xmlns:a16="http://schemas.microsoft.com/office/drawing/2014/main" id="{E8DA9636-F58E-2826-67B7-7E42F3E18607}"/>
                  </a:ext>
                </a:extLst>
              </p:cNvPr>
              <p:cNvSpPr>
                <a:spLocks noChangeArrowheads="1"/>
              </p:cNvSpPr>
              <p:nvPr/>
            </p:nvSpPr>
            <p:spPr bwMode="auto">
              <a:xfrm>
                <a:off x="1509" y="2738"/>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46" name="Oval 1748">
                <a:extLst>
                  <a:ext uri="{FF2B5EF4-FFF2-40B4-BE49-F238E27FC236}">
                    <a16:creationId xmlns:a16="http://schemas.microsoft.com/office/drawing/2014/main" id="{81DCA7B1-034D-4571-D75C-2F000C2CCDCD}"/>
                  </a:ext>
                </a:extLst>
              </p:cNvPr>
              <p:cNvSpPr>
                <a:spLocks noChangeArrowheads="1"/>
              </p:cNvSpPr>
              <p:nvPr/>
            </p:nvSpPr>
            <p:spPr bwMode="auto">
              <a:xfrm>
                <a:off x="1621" y="1564"/>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47" name="Oval 1749">
                <a:extLst>
                  <a:ext uri="{FF2B5EF4-FFF2-40B4-BE49-F238E27FC236}">
                    <a16:creationId xmlns:a16="http://schemas.microsoft.com/office/drawing/2014/main" id="{325D4C86-8830-845A-21AC-97667D1A24A0}"/>
                  </a:ext>
                </a:extLst>
              </p:cNvPr>
              <p:cNvSpPr>
                <a:spLocks noChangeArrowheads="1"/>
              </p:cNvSpPr>
              <p:nvPr/>
            </p:nvSpPr>
            <p:spPr bwMode="auto">
              <a:xfrm>
                <a:off x="1843" y="625"/>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48" name="Oval 1750">
                <a:extLst>
                  <a:ext uri="{FF2B5EF4-FFF2-40B4-BE49-F238E27FC236}">
                    <a16:creationId xmlns:a16="http://schemas.microsoft.com/office/drawing/2014/main" id="{FFD27449-E4EB-C633-11EB-59591E6D74E0}"/>
                  </a:ext>
                </a:extLst>
              </p:cNvPr>
              <p:cNvSpPr>
                <a:spLocks noChangeArrowheads="1"/>
              </p:cNvSpPr>
              <p:nvPr/>
            </p:nvSpPr>
            <p:spPr bwMode="auto">
              <a:xfrm>
                <a:off x="1959" y="625"/>
                <a:ext cx="73"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49" name="Oval 1751">
                <a:extLst>
                  <a:ext uri="{FF2B5EF4-FFF2-40B4-BE49-F238E27FC236}">
                    <a16:creationId xmlns:a16="http://schemas.microsoft.com/office/drawing/2014/main" id="{A7E5FED1-BBA9-481C-0E89-D1DF0DF745E7}"/>
                  </a:ext>
                </a:extLst>
              </p:cNvPr>
              <p:cNvSpPr>
                <a:spLocks noChangeArrowheads="1"/>
              </p:cNvSpPr>
              <p:nvPr/>
            </p:nvSpPr>
            <p:spPr bwMode="auto">
              <a:xfrm>
                <a:off x="2863" y="394"/>
                <a:ext cx="72" cy="77"/>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50" name="Oval 1752">
                <a:extLst>
                  <a:ext uri="{FF2B5EF4-FFF2-40B4-BE49-F238E27FC236}">
                    <a16:creationId xmlns:a16="http://schemas.microsoft.com/office/drawing/2014/main" id="{A34ADFC7-A647-9B75-FC6C-23A296563998}"/>
                  </a:ext>
                </a:extLst>
              </p:cNvPr>
              <p:cNvSpPr>
                <a:spLocks noChangeArrowheads="1"/>
              </p:cNvSpPr>
              <p:nvPr/>
            </p:nvSpPr>
            <p:spPr bwMode="auto">
              <a:xfrm>
                <a:off x="2863" y="509"/>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51" name="Oval 1753">
                <a:extLst>
                  <a:ext uri="{FF2B5EF4-FFF2-40B4-BE49-F238E27FC236}">
                    <a16:creationId xmlns:a16="http://schemas.microsoft.com/office/drawing/2014/main" id="{E640DA78-67F6-756A-3EF2-5DC57102B379}"/>
                  </a:ext>
                </a:extLst>
              </p:cNvPr>
              <p:cNvSpPr>
                <a:spLocks noChangeArrowheads="1"/>
              </p:cNvSpPr>
              <p:nvPr/>
            </p:nvSpPr>
            <p:spPr bwMode="auto">
              <a:xfrm>
                <a:off x="2975" y="859"/>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52" name="Oval 1754">
                <a:extLst>
                  <a:ext uri="{FF2B5EF4-FFF2-40B4-BE49-F238E27FC236}">
                    <a16:creationId xmlns:a16="http://schemas.microsoft.com/office/drawing/2014/main" id="{E6D9D61E-857F-5A1B-2C0D-7E689327FA8F}"/>
                  </a:ext>
                </a:extLst>
              </p:cNvPr>
              <p:cNvSpPr>
                <a:spLocks noChangeArrowheads="1"/>
              </p:cNvSpPr>
              <p:nvPr/>
            </p:nvSpPr>
            <p:spPr bwMode="auto">
              <a:xfrm>
                <a:off x="3087" y="859"/>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53" name="Oval 1755">
                <a:extLst>
                  <a:ext uri="{FF2B5EF4-FFF2-40B4-BE49-F238E27FC236}">
                    <a16:creationId xmlns:a16="http://schemas.microsoft.com/office/drawing/2014/main" id="{121061E9-4C22-EBF7-18A0-B2CFE8CB1105}"/>
                  </a:ext>
                </a:extLst>
              </p:cNvPr>
              <p:cNvSpPr>
                <a:spLocks noChangeArrowheads="1"/>
              </p:cNvSpPr>
              <p:nvPr/>
            </p:nvSpPr>
            <p:spPr bwMode="auto">
              <a:xfrm>
                <a:off x="3201" y="859"/>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54" name="Oval 1756">
                <a:extLst>
                  <a:ext uri="{FF2B5EF4-FFF2-40B4-BE49-F238E27FC236}">
                    <a16:creationId xmlns:a16="http://schemas.microsoft.com/office/drawing/2014/main" id="{54509E4A-7B1F-A009-2AB0-44129B54EEC0}"/>
                  </a:ext>
                </a:extLst>
              </p:cNvPr>
              <p:cNvSpPr>
                <a:spLocks noChangeArrowheads="1"/>
              </p:cNvSpPr>
              <p:nvPr/>
            </p:nvSpPr>
            <p:spPr bwMode="auto">
              <a:xfrm>
                <a:off x="3317" y="977"/>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55" name="Oval 1757">
                <a:extLst>
                  <a:ext uri="{FF2B5EF4-FFF2-40B4-BE49-F238E27FC236}">
                    <a16:creationId xmlns:a16="http://schemas.microsoft.com/office/drawing/2014/main" id="{FBE2D17A-37E1-500A-9D97-8E65DB145CC2}"/>
                  </a:ext>
                </a:extLst>
              </p:cNvPr>
              <p:cNvSpPr>
                <a:spLocks noChangeArrowheads="1"/>
              </p:cNvSpPr>
              <p:nvPr/>
            </p:nvSpPr>
            <p:spPr bwMode="auto">
              <a:xfrm>
                <a:off x="3423" y="977"/>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56" name="Oval 1758">
                <a:extLst>
                  <a:ext uri="{FF2B5EF4-FFF2-40B4-BE49-F238E27FC236}">
                    <a16:creationId xmlns:a16="http://schemas.microsoft.com/office/drawing/2014/main" id="{F0A9F1CF-8651-900C-06EA-A028664BF2E9}"/>
                  </a:ext>
                </a:extLst>
              </p:cNvPr>
              <p:cNvSpPr>
                <a:spLocks noChangeArrowheads="1"/>
              </p:cNvSpPr>
              <p:nvPr/>
            </p:nvSpPr>
            <p:spPr bwMode="auto">
              <a:xfrm>
                <a:off x="3535" y="1096"/>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57" name="Oval 1759">
                <a:extLst>
                  <a:ext uri="{FF2B5EF4-FFF2-40B4-BE49-F238E27FC236}">
                    <a16:creationId xmlns:a16="http://schemas.microsoft.com/office/drawing/2014/main" id="{43BDF635-73E0-6F86-BF15-46F6C3682C2C}"/>
                  </a:ext>
                </a:extLst>
              </p:cNvPr>
              <p:cNvSpPr>
                <a:spLocks noChangeArrowheads="1"/>
              </p:cNvSpPr>
              <p:nvPr/>
            </p:nvSpPr>
            <p:spPr bwMode="auto">
              <a:xfrm>
                <a:off x="3647" y="1096"/>
                <a:ext cx="73"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58" name="Oval 1760">
                <a:extLst>
                  <a:ext uri="{FF2B5EF4-FFF2-40B4-BE49-F238E27FC236}">
                    <a16:creationId xmlns:a16="http://schemas.microsoft.com/office/drawing/2014/main" id="{EA2AC0A1-E376-01F0-002B-E4E64C73A9AC}"/>
                  </a:ext>
                </a:extLst>
              </p:cNvPr>
              <p:cNvSpPr>
                <a:spLocks noChangeArrowheads="1"/>
              </p:cNvSpPr>
              <p:nvPr/>
            </p:nvSpPr>
            <p:spPr bwMode="auto">
              <a:xfrm>
                <a:off x="3762" y="1214"/>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59" name="Oval 1761">
                <a:extLst>
                  <a:ext uri="{FF2B5EF4-FFF2-40B4-BE49-F238E27FC236}">
                    <a16:creationId xmlns:a16="http://schemas.microsoft.com/office/drawing/2014/main" id="{8ABA1096-F3D9-08B0-6DC7-D3643EF3B575}"/>
                  </a:ext>
                </a:extLst>
              </p:cNvPr>
              <p:cNvSpPr>
                <a:spLocks noChangeArrowheads="1"/>
              </p:cNvSpPr>
              <p:nvPr/>
            </p:nvSpPr>
            <p:spPr bwMode="auto">
              <a:xfrm>
                <a:off x="3874" y="1096"/>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60" name="Oval 1762">
                <a:extLst>
                  <a:ext uri="{FF2B5EF4-FFF2-40B4-BE49-F238E27FC236}">
                    <a16:creationId xmlns:a16="http://schemas.microsoft.com/office/drawing/2014/main" id="{7C7EB5DB-0E22-51F7-F170-0FB53D669F20}"/>
                  </a:ext>
                </a:extLst>
              </p:cNvPr>
              <p:cNvSpPr>
                <a:spLocks noChangeArrowheads="1"/>
              </p:cNvSpPr>
              <p:nvPr/>
            </p:nvSpPr>
            <p:spPr bwMode="auto">
              <a:xfrm>
                <a:off x="3874" y="1330"/>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61" name="Oval 1763">
                <a:extLst>
                  <a:ext uri="{FF2B5EF4-FFF2-40B4-BE49-F238E27FC236}">
                    <a16:creationId xmlns:a16="http://schemas.microsoft.com/office/drawing/2014/main" id="{C098FD39-C764-1924-BF4E-D95820815075}"/>
                  </a:ext>
                </a:extLst>
              </p:cNvPr>
              <p:cNvSpPr>
                <a:spLocks noChangeArrowheads="1"/>
              </p:cNvSpPr>
              <p:nvPr/>
            </p:nvSpPr>
            <p:spPr bwMode="auto">
              <a:xfrm>
                <a:off x="3988" y="1448"/>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62" name="Oval 1764">
                <a:extLst>
                  <a:ext uri="{FF2B5EF4-FFF2-40B4-BE49-F238E27FC236}">
                    <a16:creationId xmlns:a16="http://schemas.microsoft.com/office/drawing/2014/main" id="{79CE2D6B-4C59-7984-F89F-F821DDC68215}"/>
                  </a:ext>
                </a:extLst>
              </p:cNvPr>
              <p:cNvSpPr>
                <a:spLocks noChangeArrowheads="1"/>
              </p:cNvSpPr>
              <p:nvPr/>
            </p:nvSpPr>
            <p:spPr bwMode="auto">
              <a:xfrm>
                <a:off x="4098" y="1214"/>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63" name="Oval 1765">
                <a:extLst>
                  <a:ext uri="{FF2B5EF4-FFF2-40B4-BE49-F238E27FC236}">
                    <a16:creationId xmlns:a16="http://schemas.microsoft.com/office/drawing/2014/main" id="{66735DEC-2421-7477-7CDE-AF2E83E3C1F2}"/>
                  </a:ext>
                </a:extLst>
              </p:cNvPr>
              <p:cNvSpPr>
                <a:spLocks noChangeArrowheads="1"/>
              </p:cNvSpPr>
              <p:nvPr/>
            </p:nvSpPr>
            <p:spPr bwMode="auto">
              <a:xfrm>
                <a:off x="4214" y="1448"/>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64" name="Oval 1766">
                <a:extLst>
                  <a:ext uri="{FF2B5EF4-FFF2-40B4-BE49-F238E27FC236}">
                    <a16:creationId xmlns:a16="http://schemas.microsoft.com/office/drawing/2014/main" id="{0F576C0E-4B6D-8E45-C496-770CAF0E6F0F}"/>
                  </a:ext>
                </a:extLst>
              </p:cNvPr>
              <p:cNvSpPr>
                <a:spLocks noChangeArrowheads="1"/>
              </p:cNvSpPr>
              <p:nvPr/>
            </p:nvSpPr>
            <p:spPr bwMode="auto">
              <a:xfrm>
                <a:off x="4550" y="1799"/>
                <a:ext cx="73"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65" name="Oval 1767">
                <a:extLst>
                  <a:ext uri="{FF2B5EF4-FFF2-40B4-BE49-F238E27FC236}">
                    <a16:creationId xmlns:a16="http://schemas.microsoft.com/office/drawing/2014/main" id="{421A6338-17C1-16AA-DB74-C2CD30B46004}"/>
                  </a:ext>
                </a:extLst>
              </p:cNvPr>
              <p:cNvSpPr>
                <a:spLocks noChangeArrowheads="1"/>
              </p:cNvSpPr>
              <p:nvPr/>
            </p:nvSpPr>
            <p:spPr bwMode="auto">
              <a:xfrm>
                <a:off x="4663" y="1917"/>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66" name="Oval 1768">
                <a:extLst>
                  <a:ext uri="{FF2B5EF4-FFF2-40B4-BE49-F238E27FC236}">
                    <a16:creationId xmlns:a16="http://schemas.microsoft.com/office/drawing/2014/main" id="{50A9EC2F-91AC-8970-5800-B9ABA630C013}"/>
                  </a:ext>
                </a:extLst>
              </p:cNvPr>
              <p:cNvSpPr>
                <a:spLocks noChangeArrowheads="1"/>
              </p:cNvSpPr>
              <p:nvPr/>
            </p:nvSpPr>
            <p:spPr bwMode="auto">
              <a:xfrm>
                <a:off x="4775" y="2033"/>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67" name="Oval 1769">
                <a:extLst>
                  <a:ext uri="{FF2B5EF4-FFF2-40B4-BE49-F238E27FC236}">
                    <a16:creationId xmlns:a16="http://schemas.microsoft.com/office/drawing/2014/main" id="{0FA28DFC-1251-F92C-3BC6-33AFB1EEBC09}"/>
                  </a:ext>
                </a:extLst>
              </p:cNvPr>
              <p:cNvSpPr>
                <a:spLocks noChangeArrowheads="1"/>
              </p:cNvSpPr>
              <p:nvPr/>
            </p:nvSpPr>
            <p:spPr bwMode="auto">
              <a:xfrm>
                <a:off x="4889" y="2151"/>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68" name="Oval 1770">
                <a:extLst>
                  <a:ext uri="{FF2B5EF4-FFF2-40B4-BE49-F238E27FC236}">
                    <a16:creationId xmlns:a16="http://schemas.microsoft.com/office/drawing/2014/main" id="{F187DF48-6846-6C2C-EE2C-91B94AFA5B60}"/>
                  </a:ext>
                </a:extLst>
              </p:cNvPr>
              <p:cNvSpPr>
                <a:spLocks noChangeArrowheads="1"/>
              </p:cNvSpPr>
              <p:nvPr/>
            </p:nvSpPr>
            <p:spPr bwMode="auto">
              <a:xfrm>
                <a:off x="4999" y="2267"/>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69" name="Oval 1771">
                <a:extLst>
                  <a:ext uri="{FF2B5EF4-FFF2-40B4-BE49-F238E27FC236}">
                    <a16:creationId xmlns:a16="http://schemas.microsoft.com/office/drawing/2014/main" id="{2D22248D-009E-DFF6-AA6D-6724000D20FB}"/>
                  </a:ext>
                </a:extLst>
              </p:cNvPr>
              <p:cNvSpPr>
                <a:spLocks noChangeArrowheads="1"/>
              </p:cNvSpPr>
              <p:nvPr/>
            </p:nvSpPr>
            <p:spPr bwMode="auto">
              <a:xfrm>
                <a:off x="4999" y="2381"/>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70" name="Oval 1772">
                <a:extLst>
                  <a:ext uri="{FF2B5EF4-FFF2-40B4-BE49-F238E27FC236}">
                    <a16:creationId xmlns:a16="http://schemas.microsoft.com/office/drawing/2014/main" id="{E5AE4682-429B-F99F-2043-0D1B347F548D}"/>
                  </a:ext>
                </a:extLst>
              </p:cNvPr>
              <p:cNvSpPr>
                <a:spLocks noChangeArrowheads="1"/>
              </p:cNvSpPr>
              <p:nvPr/>
            </p:nvSpPr>
            <p:spPr bwMode="auto">
              <a:xfrm>
                <a:off x="4889" y="2381"/>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71" name="Oval 1773">
                <a:extLst>
                  <a:ext uri="{FF2B5EF4-FFF2-40B4-BE49-F238E27FC236}">
                    <a16:creationId xmlns:a16="http://schemas.microsoft.com/office/drawing/2014/main" id="{FC3AF52A-8B2F-3518-6D4A-D677454180EE}"/>
                  </a:ext>
                </a:extLst>
              </p:cNvPr>
              <p:cNvSpPr>
                <a:spLocks noChangeArrowheads="1"/>
              </p:cNvSpPr>
              <p:nvPr/>
            </p:nvSpPr>
            <p:spPr bwMode="auto">
              <a:xfrm>
                <a:off x="4889" y="2267"/>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72" name="Oval 1774">
                <a:extLst>
                  <a:ext uri="{FF2B5EF4-FFF2-40B4-BE49-F238E27FC236}">
                    <a16:creationId xmlns:a16="http://schemas.microsoft.com/office/drawing/2014/main" id="{4C719B02-4790-9A73-2B8E-0203D5F0BC7D}"/>
                  </a:ext>
                </a:extLst>
              </p:cNvPr>
              <p:cNvSpPr>
                <a:spLocks noChangeArrowheads="1"/>
              </p:cNvSpPr>
              <p:nvPr/>
            </p:nvSpPr>
            <p:spPr bwMode="auto">
              <a:xfrm>
                <a:off x="4775" y="2267"/>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73" name="Oval 1775">
                <a:extLst>
                  <a:ext uri="{FF2B5EF4-FFF2-40B4-BE49-F238E27FC236}">
                    <a16:creationId xmlns:a16="http://schemas.microsoft.com/office/drawing/2014/main" id="{EA885148-C1E1-269E-1E8F-8ADDC4C34DD6}"/>
                  </a:ext>
                </a:extLst>
              </p:cNvPr>
              <p:cNvSpPr>
                <a:spLocks noChangeArrowheads="1"/>
              </p:cNvSpPr>
              <p:nvPr/>
            </p:nvSpPr>
            <p:spPr bwMode="auto">
              <a:xfrm>
                <a:off x="4775" y="2151"/>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74" name="Oval 1776">
                <a:extLst>
                  <a:ext uri="{FF2B5EF4-FFF2-40B4-BE49-F238E27FC236}">
                    <a16:creationId xmlns:a16="http://schemas.microsoft.com/office/drawing/2014/main" id="{5B527052-A825-A732-F37E-F41EEF6600C7}"/>
                  </a:ext>
                </a:extLst>
              </p:cNvPr>
              <p:cNvSpPr>
                <a:spLocks noChangeArrowheads="1"/>
              </p:cNvSpPr>
              <p:nvPr/>
            </p:nvSpPr>
            <p:spPr bwMode="auto">
              <a:xfrm>
                <a:off x="4663" y="2033"/>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75" name="Oval 1777">
                <a:extLst>
                  <a:ext uri="{FF2B5EF4-FFF2-40B4-BE49-F238E27FC236}">
                    <a16:creationId xmlns:a16="http://schemas.microsoft.com/office/drawing/2014/main" id="{1E679B97-EB57-33F4-CD0A-F63997310E19}"/>
                  </a:ext>
                </a:extLst>
              </p:cNvPr>
              <p:cNvSpPr>
                <a:spLocks noChangeArrowheads="1"/>
              </p:cNvSpPr>
              <p:nvPr/>
            </p:nvSpPr>
            <p:spPr bwMode="auto">
              <a:xfrm>
                <a:off x="3988" y="1568"/>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76" name="Oval 1778">
                <a:extLst>
                  <a:ext uri="{FF2B5EF4-FFF2-40B4-BE49-F238E27FC236}">
                    <a16:creationId xmlns:a16="http://schemas.microsoft.com/office/drawing/2014/main" id="{E56A8D0C-1D94-3AEF-1588-93C4E4F447CA}"/>
                  </a:ext>
                </a:extLst>
              </p:cNvPr>
              <p:cNvSpPr>
                <a:spLocks noChangeArrowheads="1"/>
              </p:cNvSpPr>
              <p:nvPr/>
            </p:nvSpPr>
            <p:spPr bwMode="auto">
              <a:xfrm>
                <a:off x="3647" y="977"/>
                <a:ext cx="73"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77" name="Oval 1779">
                <a:extLst>
                  <a:ext uri="{FF2B5EF4-FFF2-40B4-BE49-F238E27FC236}">
                    <a16:creationId xmlns:a16="http://schemas.microsoft.com/office/drawing/2014/main" id="{D9428600-74B6-2A67-3C55-AAC4C15816AE}"/>
                  </a:ext>
                </a:extLst>
              </p:cNvPr>
              <p:cNvSpPr>
                <a:spLocks noChangeArrowheads="1"/>
              </p:cNvSpPr>
              <p:nvPr/>
            </p:nvSpPr>
            <p:spPr bwMode="auto">
              <a:xfrm>
                <a:off x="3647" y="859"/>
                <a:ext cx="73"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78" name="Oval 1780">
                <a:extLst>
                  <a:ext uri="{FF2B5EF4-FFF2-40B4-BE49-F238E27FC236}">
                    <a16:creationId xmlns:a16="http://schemas.microsoft.com/office/drawing/2014/main" id="{BA399C5D-0803-5A15-BE8C-7B4D630ECE04}"/>
                  </a:ext>
                </a:extLst>
              </p:cNvPr>
              <p:cNvSpPr>
                <a:spLocks noChangeArrowheads="1"/>
              </p:cNvSpPr>
              <p:nvPr/>
            </p:nvSpPr>
            <p:spPr bwMode="auto">
              <a:xfrm>
                <a:off x="1621" y="1917"/>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79" name="Oval 1781">
                <a:extLst>
                  <a:ext uri="{FF2B5EF4-FFF2-40B4-BE49-F238E27FC236}">
                    <a16:creationId xmlns:a16="http://schemas.microsoft.com/office/drawing/2014/main" id="{F4F0D899-5251-CE23-8184-78637B642B4B}"/>
                  </a:ext>
                </a:extLst>
              </p:cNvPr>
              <p:cNvSpPr>
                <a:spLocks noChangeArrowheads="1"/>
              </p:cNvSpPr>
              <p:nvPr/>
            </p:nvSpPr>
            <p:spPr bwMode="auto">
              <a:xfrm>
                <a:off x="1621" y="2035"/>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80" name="Oval 1782">
                <a:extLst>
                  <a:ext uri="{FF2B5EF4-FFF2-40B4-BE49-F238E27FC236}">
                    <a16:creationId xmlns:a16="http://schemas.microsoft.com/office/drawing/2014/main" id="{4C6D7745-AE2D-E8E3-C8AD-3B03647C98A5}"/>
                  </a:ext>
                </a:extLst>
              </p:cNvPr>
              <p:cNvSpPr>
                <a:spLocks noChangeArrowheads="1"/>
              </p:cNvSpPr>
              <p:nvPr/>
            </p:nvSpPr>
            <p:spPr bwMode="auto">
              <a:xfrm>
                <a:off x="1621" y="2151"/>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81" name="Oval 1783">
                <a:extLst>
                  <a:ext uri="{FF2B5EF4-FFF2-40B4-BE49-F238E27FC236}">
                    <a16:creationId xmlns:a16="http://schemas.microsoft.com/office/drawing/2014/main" id="{6A5CBAD9-566A-84A9-48FB-F38027D90E87}"/>
                  </a:ext>
                </a:extLst>
              </p:cNvPr>
              <p:cNvSpPr>
                <a:spLocks noChangeArrowheads="1"/>
              </p:cNvSpPr>
              <p:nvPr/>
            </p:nvSpPr>
            <p:spPr bwMode="auto">
              <a:xfrm>
                <a:off x="1621" y="2269"/>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82" name="Oval 1784">
                <a:extLst>
                  <a:ext uri="{FF2B5EF4-FFF2-40B4-BE49-F238E27FC236}">
                    <a16:creationId xmlns:a16="http://schemas.microsoft.com/office/drawing/2014/main" id="{25F7B9D5-F8E6-1EC9-0E81-0E030901666A}"/>
                  </a:ext>
                </a:extLst>
              </p:cNvPr>
              <p:cNvSpPr>
                <a:spLocks noChangeArrowheads="1"/>
              </p:cNvSpPr>
              <p:nvPr/>
            </p:nvSpPr>
            <p:spPr bwMode="auto">
              <a:xfrm>
                <a:off x="1621" y="2385"/>
                <a:ext cx="72" cy="77"/>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83" name="Oval 1785">
                <a:extLst>
                  <a:ext uri="{FF2B5EF4-FFF2-40B4-BE49-F238E27FC236}">
                    <a16:creationId xmlns:a16="http://schemas.microsoft.com/office/drawing/2014/main" id="{2C012B58-ECD1-AC08-455A-4B1E6FB433DA}"/>
                  </a:ext>
                </a:extLst>
              </p:cNvPr>
              <p:cNvSpPr>
                <a:spLocks noChangeArrowheads="1"/>
              </p:cNvSpPr>
              <p:nvPr/>
            </p:nvSpPr>
            <p:spPr bwMode="auto">
              <a:xfrm>
                <a:off x="1621" y="2504"/>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84" name="Oval 1786">
                <a:extLst>
                  <a:ext uri="{FF2B5EF4-FFF2-40B4-BE49-F238E27FC236}">
                    <a16:creationId xmlns:a16="http://schemas.microsoft.com/office/drawing/2014/main" id="{0AC38291-41E0-8D01-5721-C59F7B8A7D74}"/>
                  </a:ext>
                </a:extLst>
              </p:cNvPr>
              <p:cNvSpPr>
                <a:spLocks noChangeArrowheads="1"/>
              </p:cNvSpPr>
              <p:nvPr/>
            </p:nvSpPr>
            <p:spPr bwMode="auto">
              <a:xfrm>
                <a:off x="1621" y="2622"/>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85" name="Oval 1787">
                <a:extLst>
                  <a:ext uri="{FF2B5EF4-FFF2-40B4-BE49-F238E27FC236}">
                    <a16:creationId xmlns:a16="http://schemas.microsoft.com/office/drawing/2014/main" id="{858BCE3D-537D-7F74-76CC-0891C1E8E2F2}"/>
                  </a:ext>
                </a:extLst>
              </p:cNvPr>
              <p:cNvSpPr>
                <a:spLocks noChangeArrowheads="1"/>
              </p:cNvSpPr>
              <p:nvPr/>
            </p:nvSpPr>
            <p:spPr bwMode="auto">
              <a:xfrm>
                <a:off x="1621" y="2738"/>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86" name="Oval 1788">
                <a:extLst>
                  <a:ext uri="{FF2B5EF4-FFF2-40B4-BE49-F238E27FC236}">
                    <a16:creationId xmlns:a16="http://schemas.microsoft.com/office/drawing/2014/main" id="{25C5AD09-8F84-684C-DD27-A4AA61871356}"/>
                  </a:ext>
                </a:extLst>
              </p:cNvPr>
              <p:cNvSpPr>
                <a:spLocks noChangeArrowheads="1"/>
              </p:cNvSpPr>
              <p:nvPr/>
            </p:nvSpPr>
            <p:spPr bwMode="auto">
              <a:xfrm>
                <a:off x="1621" y="2856"/>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87" name="Oval 1789">
                <a:extLst>
                  <a:ext uri="{FF2B5EF4-FFF2-40B4-BE49-F238E27FC236}">
                    <a16:creationId xmlns:a16="http://schemas.microsoft.com/office/drawing/2014/main" id="{6BC6DF6D-2DB0-6CB9-4CF6-28258FA55CA4}"/>
                  </a:ext>
                </a:extLst>
              </p:cNvPr>
              <p:cNvSpPr>
                <a:spLocks noChangeArrowheads="1"/>
              </p:cNvSpPr>
              <p:nvPr/>
            </p:nvSpPr>
            <p:spPr bwMode="auto">
              <a:xfrm>
                <a:off x="1733" y="2035"/>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88" name="Oval 1790">
                <a:extLst>
                  <a:ext uri="{FF2B5EF4-FFF2-40B4-BE49-F238E27FC236}">
                    <a16:creationId xmlns:a16="http://schemas.microsoft.com/office/drawing/2014/main" id="{3A38BFF9-0EEF-4164-9F04-C5247DBE566D}"/>
                  </a:ext>
                </a:extLst>
              </p:cNvPr>
              <p:cNvSpPr>
                <a:spLocks noChangeArrowheads="1"/>
              </p:cNvSpPr>
              <p:nvPr/>
            </p:nvSpPr>
            <p:spPr bwMode="auto">
              <a:xfrm>
                <a:off x="1733" y="2151"/>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89" name="Oval 1791">
                <a:extLst>
                  <a:ext uri="{FF2B5EF4-FFF2-40B4-BE49-F238E27FC236}">
                    <a16:creationId xmlns:a16="http://schemas.microsoft.com/office/drawing/2014/main" id="{059E441F-5F5D-556D-DD8A-D9B286D932C1}"/>
                  </a:ext>
                </a:extLst>
              </p:cNvPr>
              <p:cNvSpPr>
                <a:spLocks noChangeArrowheads="1"/>
              </p:cNvSpPr>
              <p:nvPr/>
            </p:nvSpPr>
            <p:spPr bwMode="auto">
              <a:xfrm>
                <a:off x="1733" y="2269"/>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90" name="Oval 1792">
                <a:extLst>
                  <a:ext uri="{FF2B5EF4-FFF2-40B4-BE49-F238E27FC236}">
                    <a16:creationId xmlns:a16="http://schemas.microsoft.com/office/drawing/2014/main" id="{6BE645D0-375D-E5E1-D5D7-62DA23A179CE}"/>
                  </a:ext>
                </a:extLst>
              </p:cNvPr>
              <p:cNvSpPr>
                <a:spLocks noChangeArrowheads="1"/>
              </p:cNvSpPr>
              <p:nvPr/>
            </p:nvSpPr>
            <p:spPr bwMode="auto">
              <a:xfrm>
                <a:off x="1733" y="2385"/>
                <a:ext cx="72" cy="77"/>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91" name="Oval 1793">
                <a:extLst>
                  <a:ext uri="{FF2B5EF4-FFF2-40B4-BE49-F238E27FC236}">
                    <a16:creationId xmlns:a16="http://schemas.microsoft.com/office/drawing/2014/main" id="{1A24FF80-91EC-A267-9A27-18CA909261F2}"/>
                  </a:ext>
                </a:extLst>
              </p:cNvPr>
              <p:cNvSpPr>
                <a:spLocks noChangeArrowheads="1"/>
              </p:cNvSpPr>
              <p:nvPr/>
            </p:nvSpPr>
            <p:spPr bwMode="auto">
              <a:xfrm>
                <a:off x="1733" y="2504"/>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92" name="Oval 1794">
                <a:extLst>
                  <a:ext uri="{FF2B5EF4-FFF2-40B4-BE49-F238E27FC236}">
                    <a16:creationId xmlns:a16="http://schemas.microsoft.com/office/drawing/2014/main" id="{25279F91-3BBD-7191-FDEC-34F67F26F878}"/>
                  </a:ext>
                </a:extLst>
              </p:cNvPr>
              <p:cNvSpPr>
                <a:spLocks noChangeArrowheads="1"/>
              </p:cNvSpPr>
              <p:nvPr/>
            </p:nvSpPr>
            <p:spPr bwMode="auto">
              <a:xfrm>
                <a:off x="1733" y="2622"/>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93" name="Oval 1795">
                <a:extLst>
                  <a:ext uri="{FF2B5EF4-FFF2-40B4-BE49-F238E27FC236}">
                    <a16:creationId xmlns:a16="http://schemas.microsoft.com/office/drawing/2014/main" id="{FD412451-DCE6-A550-DB89-0B6C4F05F757}"/>
                  </a:ext>
                </a:extLst>
              </p:cNvPr>
              <p:cNvSpPr>
                <a:spLocks noChangeArrowheads="1"/>
              </p:cNvSpPr>
              <p:nvPr/>
            </p:nvSpPr>
            <p:spPr bwMode="auto">
              <a:xfrm>
                <a:off x="1733" y="2738"/>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94" name="Oval 1796">
                <a:extLst>
                  <a:ext uri="{FF2B5EF4-FFF2-40B4-BE49-F238E27FC236}">
                    <a16:creationId xmlns:a16="http://schemas.microsoft.com/office/drawing/2014/main" id="{79DF213D-0823-9EF2-5083-F545882ABD77}"/>
                  </a:ext>
                </a:extLst>
              </p:cNvPr>
              <p:cNvSpPr>
                <a:spLocks noChangeArrowheads="1"/>
              </p:cNvSpPr>
              <p:nvPr/>
            </p:nvSpPr>
            <p:spPr bwMode="auto">
              <a:xfrm>
                <a:off x="1733" y="2856"/>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95" name="Oval 1797">
                <a:extLst>
                  <a:ext uri="{FF2B5EF4-FFF2-40B4-BE49-F238E27FC236}">
                    <a16:creationId xmlns:a16="http://schemas.microsoft.com/office/drawing/2014/main" id="{9A8675FE-AC04-2E17-91FC-6CF3D65E0F04}"/>
                  </a:ext>
                </a:extLst>
              </p:cNvPr>
              <p:cNvSpPr>
                <a:spLocks noChangeArrowheads="1"/>
              </p:cNvSpPr>
              <p:nvPr/>
            </p:nvSpPr>
            <p:spPr bwMode="auto">
              <a:xfrm>
                <a:off x="1733" y="2972"/>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96" name="Oval 1798">
                <a:extLst>
                  <a:ext uri="{FF2B5EF4-FFF2-40B4-BE49-F238E27FC236}">
                    <a16:creationId xmlns:a16="http://schemas.microsoft.com/office/drawing/2014/main" id="{88AB49C7-571E-844B-59DC-4A080A3C91DF}"/>
                  </a:ext>
                </a:extLst>
              </p:cNvPr>
              <p:cNvSpPr>
                <a:spLocks noChangeArrowheads="1"/>
              </p:cNvSpPr>
              <p:nvPr/>
            </p:nvSpPr>
            <p:spPr bwMode="auto">
              <a:xfrm>
                <a:off x="1733" y="3090"/>
                <a:ext cx="72" cy="75"/>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97" name="Oval 1799">
                <a:extLst>
                  <a:ext uri="{FF2B5EF4-FFF2-40B4-BE49-F238E27FC236}">
                    <a16:creationId xmlns:a16="http://schemas.microsoft.com/office/drawing/2014/main" id="{D9BD6FA0-112F-1699-31D3-593E1E90F19A}"/>
                  </a:ext>
                </a:extLst>
              </p:cNvPr>
              <p:cNvSpPr>
                <a:spLocks noChangeArrowheads="1"/>
              </p:cNvSpPr>
              <p:nvPr/>
            </p:nvSpPr>
            <p:spPr bwMode="auto">
              <a:xfrm>
                <a:off x="1843" y="2035"/>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98" name="Oval 1800">
                <a:extLst>
                  <a:ext uri="{FF2B5EF4-FFF2-40B4-BE49-F238E27FC236}">
                    <a16:creationId xmlns:a16="http://schemas.microsoft.com/office/drawing/2014/main" id="{BAD6E3CA-0946-6A0B-742B-EC618CE96FEA}"/>
                  </a:ext>
                </a:extLst>
              </p:cNvPr>
              <p:cNvSpPr>
                <a:spLocks noChangeArrowheads="1"/>
              </p:cNvSpPr>
              <p:nvPr/>
            </p:nvSpPr>
            <p:spPr bwMode="auto">
              <a:xfrm>
                <a:off x="1843" y="2151"/>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99" name="Oval 1801">
                <a:extLst>
                  <a:ext uri="{FF2B5EF4-FFF2-40B4-BE49-F238E27FC236}">
                    <a16:creationId xmlns:a16="http://schemas.microsoft.com/office/drawing/2014/main" id="{CD1EE433-641C-5B89-79FE-1C326BB3BB52}"/>
                  </a:ext>
                </a:extLst>
              </p:cNvPr>
              <p:cNvSpPr>
                <a:spLocks noChangeArrowheads="1"/>
              </p:cNvSpPr>
              <p:nvPr/>
            </p:nvSpPr>
            <p:spPr bwMode="auto">
              <a:xfrm>
                <a:off x="1843" y="2269"/>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00" name="Oval 1802">
                <a:extLst>
                  <a:ext uri="{FF2B5EF4-FFF2-40B4-BE49-F238E27FC236}">
                    <a16:creationId xmlns:a16="http://schemas.microsoft.com/office/drawing/2014/main" id="{C6E07752-A1A2-9E98-CAC8-050D72498651}"/>
                  </a:ext>
                </a:extLst>
              </p:cNvPr>
              <p:cNvSpPr>
                <a:spLocks noChangeArrowheads="1"/>
              </p:cNvSpPr>
              <p:nvPr/>
            </p:nvSpPr>
            <p:spPr bwMode="auto">
              <a:xfrm>
                <a:off x="1843" y="2385"/>
                <a:ext cx="72" cy="77"/>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01" name="Oval 1803">
                <a:extLst>
                  <a:ext uri="{FF2B5EF4-FFF2-40B4-BE49-F238E27FC236}">
                    <a16:creationId xmlns:a16="http://schemas.microsoft.com/office/drawing/2014/main" id="{EEC35C1B-CD01-FFA5-BE9D-21EE9E660476}"/>
                  </a:ext>
                </a:extLst>
              </p:cNvPr>
              <p:cNvSpPr>
                <a:spLocks noChangeArrowheads="1"/>
              </p:cNvSpPr>
              <p:nvPr/>
            </p:nvSpPr>
            <p:spPr bwMode="auto">
              <a:xfrm>
                <a:off x="1843" y="2504"/>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02" name="Oval 1804">
                <a:extLst>
                  <a:ext uri="{FF2B5EF4-FFF2-40B4-BE49-F238E27FC236}">
                    <a16:creationId xmlns:a16="http://schemas.microsoft.com/office/drawing/2014/main" id="{86F33E17-5B7D-E3A8-7DC8-9286E32DB40B}"/>
                  </a:ext>
                </a:extLst>
              </p:cNvPr>
              <p:cNvSpPr>
                <a:spLocks noChangeArrowheads="1"/>
              </p:cNvSpPr>
              <p:nvPr/>
            </p:nvSpPr>
            <p:spPr bwMode="auto">
              <a:xfrm>
                <a:off x="1843" y="2622"/>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03" name="Oval 1805">
                <a:extLst>
                  <a:ext uri="{FF2B5EF4-FFF2-40B4-BE49-F238E27FC236}">
                    <a16:creationId xmlns:a16="http://schemas.microsoft.com/office/drawing/2014/main" id="{A3D4F98D-73BA-C7EB-A292-EC7A63E6346A}"/>
                  </a:ext>
                </a:extLst>
              </p:cNvPr>
              <p:cNvSpPr>
                <a:spLocks noChangeArrowheads="1"/>
              </p:cNvSpPr>
              <p:nvPr/>
            </p:nvSpPr>
            <p:spPr bwMode="auto">
              <a:xfrm>
                <a:off x="1843" y="2738"/>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04" name="Oval 1806">
                <a:extLst>
                  <a:ext uri="{FF2B5EF4-FFF2-40B4-BE49-F238E27FC236}">
                    <a16:creationId xmlns:a16="http://schemas.microsoft.com/office/drawing/2014/main" id="{C29CA010-32D6-ED21-16E3-B17B9542BC25}"/>
                  </a:ext>
                </a:extLst>
              </p:cNvPr>
              <p:cNvSpPr>
                <a:spLocks noChangeArrowheads="1"/>
              </p:cNvSpPr>
              <p:nvPr/>
            </p:nvSpPr>
            <p:spPr bwMode="auto">
              <a:xfrm>
                <a:off x="1843" y="2856"/>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05" name="Oval 1807">
                <a:extLst>
                  <a:ext uri="{FF2B5EF4-FFF2-40B4-BE49-F238E27FC236}">
                    <a16:creationId xmlns:a16="http://schemas.microsoft.com/office/drawing/2014/main" id="{D9598B9E-9AC2-2C83-77D8-E384A1C64B6C}"/>
                  </a:ext>
                </a:extLst>
              </p:cNvPr>
              <p:cNvSpPr>
                <a:spLocks noChangeArrowheads="1"/>
              </p:cNvSpPr>
              <p:nvPr/>
            </p:nvSpPr>
            <p:spPr bwMode="auto">
              <a:xfrm>
                <a:off x="1843" y="2972"/>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06" name="Oval 1808">
                <a:extLst>
                  <a:ext uri="{FF2B5EF4-FFF2-40B4-BE49-F238E27FC236}">
                    <a16:creationId xmlns:a16="http://schemas.microsoft.com/office/drawing/2014/main" id="{96517904-53C4-BAA6-9539-6CB23D50262B}"/>
                  </a:ext>
                </a:extLst>
              </p:cNvPr>
              <p:cNvSpPr>
                <a:spLocks noChangeArrowheads="1"/>
              </p:cNvSpPr>
              <p:nvPr/>
            </p:nvSpPr>
            <p:spPr bwMode="auto">
              <a:xfrm>
                <a:off x="1843" y="3090"/>
                <a:ext cx="72" cy="75"/>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07" name="Oval 1809">
                <a:extLst>
                  <a:ext uri="{FF2B5EF4-FFF2-40B4-BE49-F238E27FC236}">
                    <a16:creationId xmlns:a16="http://schemas.microsoft.com/office/drawing/2014/main" id="{7597D0EB-64A2-24A9-9A65-583AF5C61196}"/>
                  </a:ext>
                </a:extLst>
              </p:cNvPr>
              <p:cNvSpPr>
                <a:spLocks noChangeArrowheads="1"/>
              </p:cNvSpPr>
              <p:nvPr/>
            </p:nvSpPr>
            <p:spPr bwMode="auto">
              <a:xfrm>
                <a:off x="1843" y="3209"/>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08" name="Oval 1810">
                <a:extLst>
                  <a:ext uri="{FF2B5EF4-FFF2-40B4-BE49-F238E27FC236}">
                    <a16:creationId xmlns:a16="http://schemas.microsoft.com/office/drawing/2014/main" id="{40691A3C-ECC7-3191-87CC-9A8FA8ED3FC3}"/>
                  </a:ext>
                </a:extLst>
              </p:cNvPr>
              <p:cNvSpPr>
                <a:spLocks noChangeArrowheads="1"/>
              </p:cNvSpPr>
              <p:nvPr/>
            </p:nvSpPr>
            <p:spPr bwMode="auto">
              <a:xfrm>
                <a:off x="1959" y="1803"/>
                <a:ext cx="73"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09" name="Oval 1811">
                <a:extLst>
                  <a:ext uri="{FF2B5EF4-FFF2-40B4-BE49-F238E27FC236}">
                    <a16:creationId xmlns:a16="http://schemas.microsoft.com/office/drawing/2014/main" id="{9199D5BD-606B-14C0-6C4E-A20909D94ECD}"/>
                  </a:ext>
                </a:extLst>
              </p:cNvPr>
              <p:cNvSpPr>
                <a:spLocks noChangeArrowheads="1"/>
              </p:cNvSpPr>
              <p:nvPr/>
            </p:nvSpPr>
            <p:spPr bwMode="auto">
              <a:xfrm>
                <a:off x="1959" y="2155"/>
                <a:ext cx="73"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10" name="Oval 1812">
                <a:extLst>
                  <a:ext uri="{FF2B5EF4-FFF2-40B4-BE49-F238E27FC236}">
                    <a16:creationId xmlns:a16="http://schemas.microsoft.com/office/drawing/2014/main" id="{4FF54252-36EF-F711-3795-BCD428486876}"/>
                  </a:ext>
                </a:extLst>
              </p:cNvPr>
              <p:cNvSpPr>
                <a:spLocks noChangeArrowheads="1"/>
              </p:cNvSpPr>
              <p:nvPr/>
            </p:nvSpPr>
            <p:spPr bwMode="auto">
              <a:xfrm>
                <a:off x="1959" y="2271"/>
                <a:ext cx="73"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11" name="Oval 1813">
                <a:extLst>
                  <a:ext uri="{FF2B5EF4-FFF2-40B4-BE49-F238E27FC236}">
                    <a16:creationId xmlns:a16="http://schemas.microsoft.com/office/drawing/2014/main" id="{264AA6A3-A3A7-9A78-BCB3-17845B66CDCB}"/>
                  </a:ext>
                </a:extLst>
              </p:cNvPr>
              <p:cNvSpPr>
                <a:spLocks noChangeArrowheads="1"/>
              </p:cNvSpPr>
              <p:nvPr/>
            </p:nvSpPr>
            <p:spPr bwMode="auto">
              <a:xfrm>
                <a:off x="1959" y="2508"/>
                <a:ext cx="73"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12" name="Oval 1814">
                <a:extLst>
                  <a:ext uri="{FF2B5EF4-FFF2-40B4-BE49-F238E27FC236}">
                    <a16:creationId xmlns:a16="http://schemas.microsoft.com/office/drawing/2014/main" id="{56E1AFD7-6100-47A5-F659-7980941FAFB8}"/>
                  </a:ext>
                </a:extLst>
              </p:cNvPr>
              <p:cNvSpPr>
                <a:spLocks noChangeArrowheads="1"/>
              </p:cNvSpPr>
              <p:nvPr/>
            </p:nvSpPr>
            <p:spPr bwMode="auto">
              <a:xfrm>
                <a:off x="1959" y="2624"/>
                <a:ext cx="73"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13" name="Oval 1815">
                <a:extLst>
                  <a:ext uri="{FF2B5EF4-FFF2-40B4-BE49-F238E27FC236}">
                    <a16:creationId xmlns:a16="http://schemas.microsoft.com/office/drawing/2014/main" id="{9C4D7441-1E4E-54CA-1CBB-D05913E7AC4F}"/>
                  </a:ext>
                </a:extLst>
              </p:cNvPr>
              <p:cNvSpPr>
                <a:spLocks noChangeArrowheads="1"/>
              </p:cNvSpPr>
              <p:nvPr/>
            </p:nvSpPr>
            <p:spPr bwMode="auto">
              <a:xfrm>
                <a:off x="1959" y="2742"/>
                <a:ext cx="73"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14" name="Oval 1816">
                <a:extLst>
                  <a:ext uri="{FF2B5EF4-FFF2-40B4-BE49-F238E27FC236}">
                    <a16:creationId xmlns:a16="http://schemas.microsoft.com/office/drawing/2014/main" id="{A8686E70-C342-6575-2218-28B8616DD375}"/>
                  </a:ext>
                </a:extLst>
              </p:cNvPr>
              <p:cNvSpPr>
                <a:spLocks noChangeArrowheads="1"/>
              </p:cNvSpPr>
              <p:nvPr/>
            </p:nvSpPr>
            <p:spPr bwMode="auto">
              <a:xfrm>
                <a:off x="1959" y="2858"/>
                <a:ext cx="73"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15" name="Oval 1817">
                <a:extLst>
                  <a:ext uri="{FF2B5EF4-FFF2-40B4-BE49-F238E27FC236}">
                    <a16:creationId xmlns:a16="http://schemas.microsoft.com/office/drawing/2014/main" id="{7463FEF2-0365-1260-C62A-67DF9F48A0AE}"/>
                  </a:ext>
                </a:extLst>
              </p:cNvPr>
              <p:cNvSpPr>
                <a:spLocks noChangeArrowheads="1"/>
              </p:cNvSpPr>
              <p:nvPr/>
            </p:nvSpPr>
            <p:spPr bwMode="auto">
              <a:xfrm>
                <a:off x="1959" y="2976"/>
                <a:ext cx="73"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16" name="Oval 1818">
                <a:extLst>
                  <a:ext uri="{FF2B5EF4-FFF2-40B4-BE49-F238E27FC236}">
                    <a16:creationId xmlns:a16="http://schemas.microsoft.com/office/drawing/2014/main" id="{11A94405-2DC4-3700-F658-811BE20E1AC4}"/>
                  </a:ext>
                </a:extLst>
              </p:cNvPr>
              <p:cNvSpPr>
                <a:spLocks noChangeArrowheads="1"/>
              </p:cNvSpPr>
              <p:nvPr/>
            </p:nvSpPr>
            <p:spPr bwMode="auto">
              <a:xfrm>
                <a:off x="1959" y="3094"/>
                <a:ext cx="73" cy="75"/>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17" name="Oval 1819">
                <a:extLst>
                  <a:ext uri="{FF2B5EF4-FFF2-40B4-BE49-F238E27FC236}">
                    <a16:creationId xmlns:a16="http://schemas.microsoft.com/office/drawing/2014/main" id="{468579C8-4009-FC9A-DEE5-8D700374778F}"/>
                  </a:ext>
                </a:extLst>
              </p:cNvPr>
              <p:cNvSpPr>
                <a:spLocks noChangeArrowheads="1"/>
              </p:cNvSpPr>
              <p:nvPr/>
            </p:nvSpPr>
            <p:spPr bwMode="auto">
              <a:xfrm>
                <a:off x="1959" y="3211"/>
                <a:ext cx="73"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18" name="Oval 1820">
                <a:extLst>
                  <a:ext uri="{FF2B5EF4-FFF2-40B4-BE49-F238E27FC236}">
                    <a16:creationId xmlns:a16="http://schemas.microsoft.com/office/drawing/2014/main" id="{DC0B3CF5-A646-86C8-B411-7427C13D04D2}"/>
                  </a:ext>
                </a:extLst>
              </p:cNvPr>
              <p:cNvSpPr>
                <a:spLocks noChangeArrowheads="1"/>
              </p:cNvSpPr>
              <p:nvPr/>
            </p:nvSpPr>
            <p:spPr bwMode="auto">
              <a:xfrm>
                <a:off x="1959" y="3329"/>
                <a:ext cx="73"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19" name="Oval 1821">
                <a:extLst>
                  <a:ext uri="{FF2B5EF4-FFF2-40B4-BE49-F238E27FC236}">
                    <a16:creationId xmlns:a16="http://schemas.microsoft.com/office/drawing/2014/main" id="{D9A617A0-2499-9759-5950-A8A7A466D6D5}"/>
                  </a:ext>
                </a:extLst>
              </p:cNvPr>
              <p:cNvSpPr>
                <a:spLocks noChangeArrowheads="1"/>
              </p:cNvSpPr>
              <p:nvPr/>
            </p:nvSpPr>
            <p:spPr bwMode="auto">
              <a:xfrm>
                <a:off x="2076" y="2153"/>
                <a:ext cx="70"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20" name="Oval 1822">
                <a:extLst>
                  <a:ext uri="{FF2B5EF4-FFF2-40B4-BE49-F238E27FC236}">
                    <a16:creationId xmlns:a16="http://schemas.microsoft.com/office/drawing/2014/main" id="{196CBC4B-4264-FF3E-CBF2-89BF3D8F7B86}"/>
                  </a:ext>
                </a:extLst>
              </p:cNvPr>
              <p:cNvSpPr>
                <a:spLocks noChangeArrowheads="1"/>
              </p:cNvSpPr>
              <p:nvPr/>
            </p:nvSpPr>
            <p:spPr bwMode="auto">
              <a:xfrm>
                <a:off x="2076" y="2269"/>
                <a:ext cx="70"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21" name="Oval 1823">
                <a:extLst>
                  <a:ext uri="{FF2B5EF4-FFF2-40B4-BE49-F238E27FC236}">
                    <a16:creationId xmlns:a16="http://schemas.microsoft.com/office/drawing/2014/main" id="{3E66892D-9ABA-CBBF-C1F5-3BA91B263DBA}"/>
                  </a:ext>
                </a:extLst>
              </p:cNvPr>
              <p:cNvSpPr>
                <a:spLocks noChangeArrowheads="1"/>
              </p:cNvSpPr>
              <p:nvPr/>
            </p:nvSpPr>
            <p:spPr bwMode="auto">
              <a:xfrm>
                <a:off x="2076" y="2740"/>
                <a:ext cx="70"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22" name="Oval 1824">
                <a:extLst>
                  <a:ext uri="{FF2B5EF4-FFF2-40B4-BE49-F238E27FC236}">
                    <a16:creationId xmlns:a16="http://schemas.microsoft.com/office/drawing/2014/main" id="{EAB7AF1B-74D3-1B15-9C83-1316E7F77368}"/>
                  </a:ext>
                </a:extLst>
              </p:cNvPr>
              <p:cNvSpPr>
                <a:spLocks noChangeArrowheads="1"/>
              </p:cNvSpPr>
              <p:nvPr/>
            </p:nvSpPr>
            <p:spPr bwMode="auto">
              <a:xfrm>
                <a:off x="2076" y="2856"/>
                <a:ext cx="70"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23" name="Oval 1825">
                <a:extLst>
                  <a:ext uri="{FF2B5EF4-FFF2-40B4-BE49-F238E27FC236}">
                    <a16:creationId xmlns:a16="http://schemas.microsoft.com/office/drawing/2014/main" id="{38D16EF2-5990-8497-376F-00EF737D9C07}"/>
                  </a:ext>
                </a:extLst>
              </p:cNvPr>
              <p:cNvSpPr>
                <a:spLocks noChangeArrowheads="1"/>
              </p:cNvSpPr>
              <p:nvPr/>
            </p:nvSpPr>
            <p:spPr bwMode="auto">
              <a:xfrm>
                <a:off x="2076" y="2974"/>
                <a:ext cx="70"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24" name="Oval 1826">
                <a:extLst>
                  <a:ext uri="{FF2B5EF4-FFF2-40B4-BE49-F238E27FC236}">
                    <a16:creationId xmlns:a16="http://schemas.microsoft.com/office/drawing/2014/main" id="{4BF75440-1C66-EC5B-0C53-68ECDD5D1052}"/>
                  </a:ext>
                </a:extLst>
              </p:cNvPr>
              <p:cNvSpPr>
                <a:spLocks noChangeArrowheads="1"/>
              </p:cNvSpPr>
              <p:nvPr/>
            </p:nvSpPr>
            <p:spPr bwMode="auto">
              <a:xfrm>
                <a:off x="2076" y="3092"/>
                <a:ext cx="70" cy="75"/>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25" name="Oval 1827">
                <a:extLst>
                  <a:ext uri="{FF2B5EF4-FFF2-40B4-BE49-F238E27FC236}">
                    <a16:creationId xmlns:a16="http://schemas.microsoft.com/office/drawing/2014/main" id="{CD8AB7AF-7FC6-6E28-25AF-510AF4BC2989}"/>
                  </a:ext>
                </a:extLst>
              </p:cNvPr>
              <p:cNvSpPr>
                <a:spLocks noChangeArrowheads="1"/>
              </p:cNvSpPr>
              <p:nvPr/>
            </p:nvSpPr>
            <p:spPr bwMode="auto">
              <a:xfrm>
                <a:off x="2076" y="3209"/>
                <a:ext cx="70"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26" name="Oval 1828">
                <a:extLst>
                  <a:ext uri="{FF2B5EF4-FFF2-40B4-BE49-F238E27FC236}">
                    <a16:creationId xmlns:a16="http://schemas.microsoft.com/office/drawing/2014/main" id="{2497375A-4136-7F0C-9BCE-FF9B97616400}"/>
                  </a:ext>
                </a:extLst>
              </p:cNvPr>
              <p:cNvSpPr>
                <a:spLocks noChangeArrowheads="1"/>
              </p:cNvSpPr>
              <p:nvPr/>
            </p:nvSpPr>
            <p:spPr bwMode="auto">
              <a:xfrm>
                <a:off x="2076" y="3327"/>
                <a:ext cx="70"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27" name="Oval 1829">
                <a:extLst>
                  <a:ext uri="{FF2B5EF4-FFF2-40B4-BE49-F238E27FC236}">
                    <a16:creationId xmlns:a16="http://schemas.microsoft.com/office/drawing/2014/main" id="{B73F91F2-07B1-7280-BA5C-4E16A678AC27}"/>
                  </a:ext>
                </a:extLst>
              </p:cNvPr>
              <p:cNvSpPr>
                <a:spLocks noChangeArrowheads="1"/>
              </p:cNvSpPr>
              <p:nvPr/>
            </p:nvSpPr>
            <p:spPr bwMode="auto">
              <a:xfrm>
                <a:off x="2076" y="3443"/>
                <a:ext cx="70"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28" name="Oval 1830">
                <a:extLst>
                  <a:ext uri="{FF2B5EF4-FFF2-40B4-BE49-F238E27FC236}">
                    <a16:creationId xmlns:a16="http://schemas.microsoft.com/office/drawing/2014/main" id="{DC30B7AE-1694-45C9-5090-8179EC088B87}"/>
                  </a:ext>
                </a:extLst>
              </p:cNvPr>
              <p:cNvSpPr>
                <a:spLocks noChangeArrowheads="1"/>
              </p:cNvSpPr>
              <p:nvPr/>
            </p:nvSpPr>
            <p:spPr bwMode="auto">
              <a:xfrm>
                <a:off x="2186" y="1919"/>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29" name="Oval 1831">
                <a:extLst>
                  <a:ext uri="{FF2B5EF4-FFF2-40B4-BE49-F238E27FC236}">
                    <a16:creationId xmlns:a16="http://schemas.microsoft.com/office/drawing/2014/main" id="{741A8196-127F-6FF4-23EC-FB36BF8B6646}"/>
                  </a:ext>
                </a:extLst>
              </p:cNvPr>
              <p:cNvSpPr>
                <a:spLocks noChangeArrowheads="1"/>
              </p:cNvSpPr>
              <p:nvPr/>
            </p:nvSpPr>
            <p:spPr bwMode="auto">
              <a:xfrm>
                <a:off x="2186" y="2271"/>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30" name="Oval 1832">
                <a:extLst>
                  <a:ext uri="{FF2B5EF4-FFF2-40B4-BE49-F238E27FC236}">
                    <a16:creationId xmlns:a16="http://schemas.microsoft.com/office/drawing/2014/main" id="{56FFAF80-A59F-D93F-3525-6093E37AE9EB}"/>
                  </a:ext>
                </a:extLst>
              </p:cNvPr>
              <p:cNvSpPr>
                <a:spLocks noChangeArrowheads="1"/>
              </p:cNvSpPr>
              <p:nvPr/>
            </p:nvSpPr>
            <p:spPr bwMode="auto">
              <a:xfrm>
                <a:off x="2186" y="2858"/>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31" name="Oval 1833">
                <a:extLst>
                  <a:ext uri="{FF2B5EF4-FFF2-40B4-BE49-F238E27FC236}">
                    <a16:creationId xmlns:a16="http://schemas.microsoft.com/office/drawing/2014/main" id="{291CFDCC-FF0D-5E77-64CC-F86181F64E4F}"/>
                  </a:ext>
                </a:extLst>
              </p:cNvPr>
              <p:cNvSpPr>
                <a:spLocks noChangeArrowheads="1"/>
              </p:cNvSpPr>
              <p:nvPr/>
            </p:nvSpPr>
            <p:spPr bwMode="auto">
              <a:xfrm>
                <a:off x="2186" y="2974"/>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32" name="Oval 1834">
                <a:extLst>
                  <a:ext uri="{FF2B5EF4-FFF2-40B4-BE49-F238E27FC236}">
                    <a16:creationId xmlns:a16="http://schemas.microsoft.com/office/drawing/2014/main" id="{99AE8A80-D079-8480-C926-E88C5CA39534}"/>
                  </a:ext>
                </a:extLst>
              </p:cNvPr>
              <p:cNvSpPr>
                <a:spLocks noChangeArrowheads="1"/>
              </p:cNvSpPr>
              <p:nvPr/>
            </p:nvSpPr>
            <p:spPr bwMode="auto">
              <a:xfrm>
                <a:off x="2186" y="3092"/>
                <a:ext cx="72" cy="75"/>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33" name="Oval 1835">
                <a:extLst>
                  <a:ext uri="{FF2B5EF4-FFF2-40B4-BE49-F238E27FC236}">
                    <a16:creationId xmlns:a16="http://schemas.microsoft.com/office/drawing/2014/main" id="{CFA227EA-1BE5-EB3D-EBCF-05A7DDAAA178}"/>
                  </a:ext>
                </a:extLst>
              </p:cNvPr>
              <p:cNvSpPr>
                <a:spLocks noChangeArrowheads="1"/>
              </p:cNvSpPr>
              <p:nvPr/>
            </p:nvSpPr>
            <p:spPr bwMode="auto">
              <a:xfrm>
                <a:off x="2186" y="3211"/>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34" name="Oval 1836">
                <a:extLst>
                  <a:ext uri="{FF2B5EF4-FFF2-40B4-BE49-F238E27FC236}">
                    <a16:creationId xmlns:a16="http://schemas.microsoft.com/office/drawing/2014/main" id="{E86CF510-C46F-39CE-D966-49516092FA4B}"/>
                  </a:ext>
                </a:extLst>
              </p:cNvPr>
              <p:cNvSpPr>
                <a:spLocks noChangeArrowheads="1"/>
              </p:cNvSpPr>
              <p:nvPr/>
            </p:nvSpPr>
            <p:spPr bwMode="auto">
              <a:xfrm>
                <a:off x="2186" y="3327"/>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35" name="Oval 1837">
                <a:extLst>
                  <a:ext uri="{FF2B5EF4-FFF2-40B4-BE49-F238E27FC236}">
                    <a16:creationId xmlns:a16="http://schemas.microsoft.com/office/drawing/2014/main" id="{8F85F170-1D06-1177-07D0-F6787675A5FE}"/>
                  </a:ext>
                </a:extLst>
              </p:cNvPr>
              <p:cNvSpPr>
                <a:spLocks noChangeArrowheads="1"/>
              </p:cNvSpPr>
              <p:nvPr/>
            </p:nvSpPr>
            <p:spPr bwMode="auto">
              <a:xfrm>
                <a:off x="2186" y="3445"/>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36" name="Oval 1838">
                <a:extLst>
                  <a:ext uri="{FF2B5EF4-FFF2-40B4-BE49-F238E27FC236}">
                    <a16:creationId xmlns:a16="http://schemas.microsoft.com/office/drawing/2014/main" id="{28AA58BC-B72C-C776-8A44-CA310C8FAE62}"/>
                  </a:ext>
                </a:extLst>
              </p:cNvPr>
              <p:cNvSpPr>
                <a:spLocks noChangeArrowheads="1"/>
              </p:cNvSpPr>
              <p:nvPr/>
            </p:nvSpPr>
            <p:spPr bwMode="auto">
              <a:xfrm>
                <a:off x="2186" y="3561"/>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37" name="Oval 1839">
                <a:extLst>
                  <a:ext uri="{FF2B5EF4-FFF2-40B4-BE49-F238E27FC236}">
                    <a16:creationId xmlns:a16="http://schemas.microsoft.com/office/drawing/2014/main" id="{793896F2-6C33-DFA3-08BE-49EBF9957B5F}"/>
                  </a:ext>
                </a:extLst>
              </p:cNvPr>
              <p:cNvSpPr>
                <a:spLocks noChangeArrowheads="1"/>
              </p:cNvSpPr>
              <p:nvPr/>
            </p:nvSpPr>
            <p:spPr bwMode="auto">
              <a:xfrm>
                <a:off x="2296" y="2858"/>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38" name="Oval 1840">
                <a:extLst>
                  <a:ext uri="{FF2B5EF4-FFF2-40B4-BE49-F238E27FC236}">
                    <a16:creationId xmlns:a16="http://schemas.microsoft.com/office/drawing/2014/main" id="{2F4F25F9-E407-6B86-F1CF-68046E0AC33F}"/>
                  </a:ext>
                </a:extLst>
              </p:cNvPr>
              <p:cNvSpPr>
                <a:spLocks noChangeArrowheads="1"/>
              </p:cNvSpPr>
              <p:nvPr/>
            </p:nvSpPr>
            <p:spPr bwMode="auto">
              <a:xfrm>
                <a:off x="2296" y="2974"/>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39" name="Oval 1841">
                <a:extLst>
                  <a:ext uri="{FF2B5EF4-FFF2-40B4-BE49-F238E27FC236}">
                    <a16:creationId xmlns:a16="http://schemas.microsoft.com/office/drawing/2014/main" id="{6A93D913-3135-9EDD-70BD-65C62608F3A1}"/>
                  </a:ext>
                </a:extLst>
              </p:cNvPr>
              <p:cNvSpPr>
                <a:spLocks noChangeArrowheads="1"/>
              </p:cNvSpPr>
              <p:nvPr/>
            </p:nvSpPr>
            <p:spPr bwMode="auto">
              <a:xfrm>
                <a:off x="2296" y="3092"/>
                <a:ext cx="72" cy="75"/>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40" name="Oval 1842">
                <a:extLst>
                  <a:ext uri="{FF2B5EF4-FFF2-40B4-BE49-F238E27FC236}">
                    <a16:creationId xmlns:a16="http://schemas.microsoft.com/office/drawing/2014/main" id="{48F2B90F-7450-B06D-934F-451F9320A6D1}"/>
                  </a:ext>
                </a:extLst>
              </p:cNvPr>
              <p:cNvSpPr>
                <a:spLocks noChangeArrowheads="1"/>
              </p:cNvSpPr>
              <p:nvPr/>
            </p:nvSpPr>
            <p:spPr bwMode="auto">
              <a:xfrm>
                <a:off x="2296" y="3211"/>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41" name="Oval 1843">
                <a:extLst>
                  <a:ext uri="{FF2B5EF4-FFF2-40B4-BE49-F238E27FC236}">
                    <a16:creationId xmlns:a16="http://schemas.microsoft.com/office/drawing/2014/main" id="{FFAFC763-4FF7-BB33-73AE-58D1E2F1B762}"/>
                  </a:ext>
                </a:extLst>
              </p:cNvPr>
              <p:cNvSpPr>
                <a:spLocks noChangeArrowheads="1"/>
              </p:cNvSpPr>
              <p:nvPr/>
            </p:nvSpPr>
            <p:spPr bwMode="auto">
              <a:xfrm>
                <a:off x="2296" y="3327"/>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42" name="Oval 1844">
                <a:extLst>
                  <a:ext uri="{FF2B5EF4-FFF2-40B4-BE49-F238E27FC236}">
                    <a16:creationId xmlns:a16="http://schemas.microsoft.com/office/drawing/2014/main" id="{4C04B978-F94B-39EA-F61B-B646F2C11FE8}"/>
                  </a:ext>
                </a:extLst>
              </p:cNvPr>
              <p:cNvSpPr>
                <a:spLocks noChangeArrowheads="1"/>
              </p:cNvSpPr>
              <p:nvPr/>
            </p:nvSpPr>
            <p:spPr bwMode="auto">
              <a:xfrm>
                <a:off x="2296" y="3445"/>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43" name="Oval 1845">
                <a:extLst>
                  <a:ext uri="{FF2B5EF4-FFF2-40B4-BE49-F238E27FC236}">
                    <a16:creationId xmlns:a16="http://schemas.microsoft.com/office/drawing/2014/main" id="{5B1929CB-E45C-13F0-3F06-9648FC3E4240}"/>
                  </a:ext>
                </a:extLst>
              </p:cNvPr>
              <p:cNvSpPr>
                <a:spLocks noChangeArrowheads="1"/>
              </p:cNvSpPr>
              <p:nvPr/>
            </p:nvSpPr>
            <p:spPr bwMode="auto">
              <a:xfrm>
                <a:off x="2296" y="3561"/>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44" name="Oval 1846">
                <a:extLst>
                  <a:ext uri="{FF2B5EF4-FFF2-40B4-BE49-F238E27FC236}">
                    <a16:creationId xmlns:a16="http://schemas.microsoft.com/office/drawing/2014/main" id="{78500A36-786E-F60A-090D-E93A9996C97F}"/>
                  </a:ext>
                </a:extLst>
              </p:cNvPr>
              <p:cNvSpPr>
                <a:spLocks noChangeArrowheads="1"/>
              </p:cNvSpPr>
              <p:nvPr/>
            </p:nvSpPr>
            <p:spPr bwMode="auto">
              <a:xfrm>
                <a:off x="2410" y="1919"/>
                <a:ext cx="70"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45" name="Oval 1847">
                <a:extLst>
                  <a:ext uri="{FF2B5EF4-FFF2-40B4-BE49-F238E27FC236}">
                    <a16:creationId xmlns:a16="http://schemas.microsoft.com/office/drawing/2014/main" id="{043F344A-CB25-41E9-7FB1-C80C8BFF8D11}"/>
                  </a:ext>
                </a:extLst>
              </p:cNvPr>
              <p:cNvSpPr>
                <a:spLocks noChangeArrowheads="1"/>
              </p:cNvSpPr>
              <p:nvPr/>
            </p:nvSpPr>
            <p:spPr bwMode="auto">
              <a:xfrm>
                <a:off x="2410" y="3092"/>
                <a:ext cx="70" cy="75"/>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46" name="Oval 1848">
                <a:extLst>
                  <a:ext uri="{FF2B5EF4-FFF2-40B4-BE49-F238E27FC236}">
                    <a16:creationId xmlns:a16="http://schemas.microsoft.com/office/drawing/2014/main" id="{54165023-DD27-4583-2F19-54B8B56639DF}"/>
                  </a:ext>
                </a:extLst>
              </p:cNvPr>
              <p:cNvSpPr>
                <a:spLocks noChangeArrowheads="1"/>
              </p:cNvSpPr>
              <p:nvPr/>
            </p:nvSpPr>
            <p:spPr bwMode="auto">
              <a:xfrm>
                <a:off x="2410" y="3211"/>
                <a:ext cx="70"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47" name="Oval 1849">
                <a:extLst>
                  <a:ext uri="{FF2B5EF4-FFF2-40B4-BE49-F238E27FC236}">
                    <a16:creationId xmlns:a16="http://schemas.microsoft.com/office/drawing/2014/main" id="{FBB0CCE2-97A2-3AD1-0764-CEE8B24CF324}"/>
                  </a:ext>
                </a:extLst>
              </p:cNvPr>
              <p:cNvSpPr>
                <a:spLocks noChangeArrowheads="1"/>
              </p:cNvSpPr>
              <p:nvPr/>
            </p:nvSpPr>
            <p:spPr bwMode="auto">
              <a:xfrm>
                <a:off x="2410" y="3327"/>
                <a:ext cx="70"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48" name="Oval 1850">
                <a:extLst>
                  <a:ext uri="{FF2B5EF4-FFF2-40B4-BE49-F238E27FC236}">
                    <a16:creationId xmlns:a16="http://schemas.microsoft.com/office/drawing/2014/main" id="{AB4D59A0-DEEF-6928-9398-524D6644CBC6}"/>
                  </a:ext>
                </a:extLst>
              </p:cNvPr>
              <p:cNvSpPr>
                <a:spLocks noChangeArrowheads="1"/>
              </p:cNvSpPr>
              <p:nvPr/>
            </p:nvSpPr>
            <p:spPr bwMode="auto">
              <a:xfrm>
                <a:off x="2410" y="3445"/>
                <a:ext cx="70"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49" name="Oval 1851">
                <a:extLst>
                  <a:ext uri="{FF2B5EF4-FFF2-40B4-BE49-F238E27FC236}">
                    <a16:creationId xmlns:a16="http://schemas.microsoft.com/office/drawing/2014/main" id="{2192B9B5-833A-C946-1B6B-89EA01470165}"/>
                  </a:ext>
                </a:extLst>
              </p:cNvPr>
              <p:cNvSpPr>
                <a:spLocks noChangeArrowheads="1"/>
              </p:cNvSpPr>
              <p:nvPr/>
            </p:nvSpPr>
            <p:spPr bwMode="auto">
              <a:xfrm>
                <a:off x="2410" y="3561"/>
                <a:ext cx="70"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50" name="Oval 1852">
                <a:extLst>
                  <a:ext uri="{FF2B5EF4-FFF2-40B4-BE49-F238E27FC236}">
                    <a16:creationId xmlns:a16="http://schemas.microsoft.com/office/drawing/2014/main" id="{418F3415-BC35-B0FA-09D9-83C9C585547E}"/>
                  </a:ext>
                </a:extLst>
              </p:cNvPr>
              <p:cNvSpPr>
                <a:spLocks noChangeArrowheads="1"/>
              </p:cNvSpPr>
              <p:nvPr/>
            </p:nvSpPr>
            <p:spPr bwMode="auto">
              <a:xfrm>
                <a:off x="2524" y="1919"/>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51" name="Oval 1853">
                <a:extLst>
                  <a:ext uri="{FF2B5EF4-FFF2-40B4-BE49-F238E27FC236}">
                    <a16:creationId xmlns:a16="http://schemas.microsoft.com/office/drawing/2014/main" id="{5D327FF8-A7AF-716F-E851-21D6BB5ED1F6}"/>
                  </a:ext>
                </a:extLst>
              </p:cNvPr>
              <p:cNvSpPr>
                <a:spLocks noChangeArrowheads="1"/>
              </p:cNvSpPr>
              <p:nvPr/>
            </p:nvSpPr>
            <p:spPr bwMode="auto">
              <a:xfrm>
                <a:off x="2524" y="2037"/>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52" name="Oval 1854">
                <a:extLst>
                  <a:ext uri="{FF2B5EF4-FFF2-40B4-BE49-F238E27FC236}">
                    <a16:creationId xmlns:a16="http://schemas.microsoft.com/office/drawing/2014/main" id="{C15A0F61-D463-4164-B828-39B9FD833B70}"/>
                  </a:ext>
                </a:extLst>
              </p:cNvPr>
              <p:cNvSpPr>
                <a:spLocks noChangeArrowheads="1"/>
              </p:cNvSpPr>
              <p:nvPr/>
            </p:nvSpPr>
            <p:spPr bwMode="auto">
              <a:xfrm>
                <a:off x="2524" y="3327"/>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53" name="Oval 1855">
                <a:extLst>
                  <a:ext uri="{FF2B5EF4-FFF2-40B4-BE49-F238E27FC236}">
                    <a16:creationId xmlns:a16="http://schemas.microsoft.com/office/drawing/2014/main" id="{B0FD0080-6FFF-4483-6862-81AD18C8504F}"/>
                  </a:ext>
                </a:extLst>
              </p:cNvPr>
              <p:cNvSpPr>
                <a:spLocks noChangeArrowheads="1"/>
              </p:cNvSpPr>
              <p:nvPr/>
            </p:nvSpPr>
            <p:spPr bwMode="auto">
              <a:xfrm>
                <a:off x="2524" y="3445"/>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54" name="Oval 1856">
                <a:extLst>
                  <a:ext uri="{FF2B5EF4-FFF2-40B4-BE49-F238E27FC236}">
                    <a16:creationId xmlns:a16="http://schemas.microsoft.com/office/drawing/2014/main" id="{DBB4D4F2-15BD-AF22-4A3F-5C49177B6DFC}"/>
                  </a:ext>
                </a:extLst>
              </p:cNvPr>
              <p:cNvSpPr>
                <a:spLocks noChangeArrowheads="1"/>
              </p:cNvSpPr>
              <p:nvPr/>
            </p:nvSpPr>
            <p:spPr bwMode="auto">
              <a:xfrm>
                <a:off x="2524" y="3561"/>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55" name="Oval 1857">
                <a:extLst>
                  <a:ext uri="{FF2B5EF4-FFF2-40B4-BE49-F238E27FC236}">
                    <a16:creationId xmlns:a16="http://schemas.microsoft.com/office/drawing/2014/main" id="{42E4AEE1-8A50-91D0-C06E-5C70646EE1DE}"/>
                  </a:ext>
                </a:extLst>
              </p:cNvPr>
              <p:cNvSpPr>
                <a:spLocks noChangeArrowheads="1"/>
              </p:cNvSpPr>
              <p:nvPr/>
            </p:nvSpPr>
            <p:spPr bwMode="auto">
              <a:xfrm>
                <a:off x="2634" y="1919"/>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56" name="Oval 1858">
                <a:extLst>
                  <a:ext uri="{FF2B5EF4-FFF2-40B4-BE49-F238E27FC236}">
                    <a16:creationId xmlns:a16="http://schemas.microsoft.com/office/drawing/2014/main" id="{C7793A16-B30E-6FE8-450F-527314FC6E34}"/>
                  </a:ext>
                </a:extLst>
              </p:cNvPr>
              <p:cNvSpPr>
                <a:spLocks noChangeArrowheads="1"/>
              </p:cNvSpPr>
              <p:nvPr/>
            </p:nvSpPr>
            <p:spPr bwMode="auto">
              <a:xfrm>
                <a:off x="2634" y="2037"/>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57" name="Oval 1859">
                <a:extLst>
                  <a:ext uri="{FF2B5EF4-FFF2-40B4-BE49-F238E27FC236}">
                    <a16:creationId xmlns:a16="http://schemas.microsoft.com/office/drawing/2014/main" id="{29937868-BC95-11D6-830F-48F60F3E287A}"/>
                  </a:ext>
                </a:extLst>
              </p:cNvPr>
              <p:cNvSpPr>
                <a:spLocks noChangeArrowheads="1"/>
              </p:cNvSpPr>
              <p:nvPr/>
            </p:nvSpPr>
            <p:spPr bwMode="auto">
              <a:xfrm>
                <a:off x="2634" y="2153"/>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58" name="Oval 1860">
                <a:extLst>
                  <a:ext uri="{FF2B5EF4-FFF2-40B4-BE49-F238E27FC236}">
                    <a16:creationId xmlns:a16="http://schemas.microsoft.com/office/drawing/2014/main" id="{85D61DA9-47CB-5A2D-CC0E-7D46DE6592AD}"/>
                  </a:ext>
                </a:extLst>
              </p:cNvPr>
              <p:cNvSpPr>
                <a:spLocks noChangeArrowheads="1"/>
              </p:cNvSpPr>
              <p:nvPr/>
            </p:nvSpPr>
            <p:spPr bwMode="auto">
              <a:xfrm>
                <a:off x="2634" y="3211"/>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59" name="Oval 1861">
                <a:extLst>
                  <a:ext uri="{FF2B5EF4-FFF2-40B4-BE49-F238E27FC236}">
                    <a16:creationId xmlns:a16="http://schemas.microsoft.com/office/drawing/2014/main" id="{352494C7-2FC1-8757-D392-6E271E39C3A0}"/>
                  </a:ext>
                </a:extLst>
              </p:cNvPr>
              <p:cNvSpPr>
                <a:spLocks noChangeArrowheads="1"/>
              </p:cNvSpPr>
              <p:nvPr/>
            </p:nvSpPr>
            <p:spPr bwMode="auto">
              <a:xfrm>
                <a:off x="2634" y="3327"/>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60" name="Oval 1862">
                <a:extLst>
                  <a:ext uri="{FF2B5EF4-FFF2-40B4-BE49-F238E27FC236}">
                    <a16:creationId xmlns:a16="http://schemas.microsoft.com/office/drawing/2014/main" id="{4CB78AF1-565D-99CE-A45A-18545DCCED18}"/>
                  </a:ext>
                </a:extLst>
              </p:cNvPr>
              <p:cNvSpPr>
                <a:spLocks noChangeArrowheads="1"/>
              </p:cNvSpPr>
              <p:nvPr/>
            </p:nvSpPr>
            <p:spPr bwMode="auto">
              <a:xfrm>
                <a:off x="2634" y="3445"/>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61" name="Oval 1863">
                <a:extLst>
                  <a:ext uri="{FF2B5EF4-FFF2-40B4-BE49-F238E27FC236}">
                    <a16:creationId xmlns:a16="http://schemas.microsoft.com/office/drawing/2014/main" id="{77D64036-C5E1-22DE-987D-402302E0872F}"/>
                  </a:ext>
                </a:extLst>
              </p:cNvPr>
              <p:cNvSpPr>
                <a:spLocks noChangeArrowheads="1"/>
              </p:cNvSpPr>
              <p:nvPr/>
            </p:nvSpPr>
            <p:spPr bwMode="auto">
              <a:xfrm>
                <a:off x="2634" y="3561"/>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62" name="Oval 1864">
                <a:extLst>
                  <a:ext uri="{FF2B5EF4-FFF2-40B4-BE49-F238E27FC236}">
                    <a16:creationId xmlns:a16="http://schemas.microsoft.com/office/drawing/2014/main" id="{1D4CF1FA-4D52-F739-409E-C1D678ABA98F}"/>
                  </a:ext>
                </a:extLst>
              </p:cNvPr>
              <p:cNvSpPr>
                <a:spLocks noChangeArrowheads="1"/>
              </p:cNvSpPr>
              <p:nvPr/>
            </p:nvSpPr>
            <p:spPr bwMode="auto">
              <a:xfrm>
                <a:off x="2748" y="2037"/>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63" name="Oval 1865">
                <a:extLst>
                  <a:ext uri="{FF2B5EF4-FFF2-40B4-BE49-F238E27FC236}">
                    <a16:creationId xmlns:a16="http://schemas.microsoft.com/office/drawing/2014/main" id="{73BB537C-A3C0-2E17-9BAA-CBADFEDCE1E8}"/>
                  </a:ext>
                </a:extLst>
              </p:cNvPr>
              <p:cNvSpPr>
                <a:spLocks noChangeArrowheads="1"/>
              </p:cNvSpPr>
              <p:nvPr/>
            </p:nvSpPr>
            <p:spPr bwMode="auto">
              <a:xfrm>
                <a:off x="2748" y="3211"/>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64" name="Oval 1866">
                <a:extLst>
                  <a:ext uri="{FF2B5EF4-FFF2-40B4-BE49-F238E27FC236}">
                    <a16:creationId xmlns:a16="http://schemas.microsoft.com/office/drawing/2014/main" id="{5CAD87C5-8A05-6B89-CD56-2826FF099E04}"/>
                  </a:ext>
                </a:extLst>
              </p:cNvPr>
              <p:cNvSpPr>
                <a:spLocks noChangeArrowheads="1"/>
              </p:cNvSpPr>
              <p:nvPr/>
            </p:nvSpPr>
            <p:spPr bwMode="auto">
              <a:xfrm>
                <a:off x="2748" y="3445"/>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65" name="Oval 1867">
                <a:extLst>
                  <a:ext uri="{FF2B5EF4-FFF2-40B4-BE49-F238E27FC236}">
                    <a16:creationId xmlns:a16="http://schemas.microsoft.com/office/drawing/2014/main" id="{A9E98A34-4F26-7CC5-652D-0E8B825D1958}"/>
                  </a:ext>
                </a:extLst>
              </p:cNvPr>
              <p:cNvSpPr>
                <a:spLocks noChangeArrowheads="1"/>
              </p:cNvSpPr>
              <p:nvPr/>
            </p:nvSpPr>
            <p:spPr bwMode="auto">
              <a:xfrm>
                <a:off x="2748" y="3561"/>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66" name="Oval 1868">
                <a:extLst>
                  <a:ext uri="{FF2B5EF4-FFF2-40B4-BE49-F238E27FC236}">
                    <a16:creationId xmlns:a16="http://schemas.microsoft.com/office/drawing/2014/main" id="{3356ECE4-F0BA-CAEE-CEFD-969DB22C56C1}"/>
                  </a:ext>
                </a:extLst>
              </p:cNvPr>
              <p:cNvSpPr>
                <a:spLocks noChangeArrowheads="1"/>
              </p:cNvSpPr>
              <p:nvPr/>
            </p:nvSpPr>
            <p:spPr bwMode="auto">
              <a:xfrm>
                <a:off x="2863" y="1921"/>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67" name="Oval 1869">
                <a:extLst>
                  <a:ext uri="{FF2B5EF4-FFF2-40B4-BE49-F238E27FC236}">
                    <a16:creationId xmlns:a16="http://schemas.microsoft.com/office/drawing/2014/main" id="{0C5C7BC5-6B23-AA01-C132-ABAB1EB511EA}"/>
                  </a:ext>
                </a:extLst>
              </p:cNvPr>
              <p:cNvSpPr>
                <a:spLocks noChangeArrowheads="1"/>
              </p:cNvSpPr>
              <p:nvPr/>
            </p:nvSpPr>
            <p:spPr bwMode="auto">
              <a:xfrm>
                <a:off x="2863" y="2037"/>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68" name="Oval 1870">
                <a:extLst>
                  <a:ext uri="{FF2B5EF4-FFF2-40B4-BE49-F238E27FC236}">
                    <a16:creationId xmlns:a16="http://schemas.microsoft.com/office/drawing/2014/main" id="{350FE3CC-A8DE-53E2-CEA4-DA41A40D610F}"/>
                  </a:ext>
                </a:extLst>
              </p:cNvPr>
              <p:cNvSpPr>
                <a:spLocks noChangeArrowheads="1"/>
              </p:cNvSpPr>
              <p:nvPr/>
            </p:nvSpPr>
            <p:spPr bwMode="auto">
              <a:xfrm>
                <a:off x="2863" y="2155"/>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69" name="Oval 1871">
                <a:extLst>
                  <a:ext uri="{FF2B5EF4-FFF2-40B4-BE49-F238E27FC236}">
                    <a16:creationId xmlns:a16="http://schemas.microsoft.com/office/drawing/2014/main" id="{41DC28FB-903E-F768-360E-13CE5CB31F1D}"/>
                  </a:ext>
                </a:extLst>
              </p:cNvPr>
              <p:cNvSpPr>
                <a:spLocks noChangeArrowheads="1"/>
              </p:cNvSpPr>
              <p:nvPr/>
            </p:nvSpPr>
            <p:spPr bwMode="auto">
              <a:xfrm>
                <a:off x="2863" y="3447"/>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70" name="Oval 1872">
                <a:extLst>
                  <a:ext uri="{FF2B5EF4-FFF2-40B4-BE49-F238E27FC236}">
                    <a16:creationId xmlns:a16="http://schemas.microsoft.com/office/drawing/2014/main" id="{3E6BEC74-67E6-6382-7B7D-06CC4D5D8DFA}"/>
                  </a:ext>
                </a:extLst>
              </p:cNvPr>
              <p:cNvSpPr>
                <a:spLocks noChangeArrowheads="1"/>
              </p:cNvSpPr>
              <p:nvPr/>
            </p:nvSpPr>
            <p:spPr bwMode="auto">
              <a:xfrm>
                <a:off x="2863" y="3563"/>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71" name="Oval 1873">
                <a:extLst>
                  <a:ext uri="{FF2B5EF4-FFF2-40B4-BE49-F238E27FC236}">
                    <a16:creationId xmlns:a16="http://schemas.microsoft.com/office/drawing/2014/main" id="{77CB5882-AEEF-27B7-9CB9-D0B68FCB290F}"/>
                  </a:ext>
                </a:extLst>
              </p:cNvPr>
              <p:cNvSpPr>
                <a:spLocks noChangeArrowheads="1"/>
              </p:cNvSpPr>
              <p:nvPr/>
            </p:nvSpPr>
            <p:spPr bwMode="auto">
              <a:xfrm>
                <a:off x="2863" y="3681"/>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72" name="Oval 1874">
                <a:extLst>
                  <a:ext uri="{FF2B5EF4-FFF2-40B4-BE49-F238E27FC236}">
                    <a16:creationId xmlns:a16="http://schemas.microsoft.com/office/drawing/2014/main" id="{E022CA43-DFD7-B350-92B6-AFBE306A1DD3}"/>
                  </a:ext>
                </a:extLst>
              </p:cNvPr>
              <p:cNvSpPr>
                <a:spLocks noChangeArrowheads="1"/>
              </p:cNvSpPr>
              <p:nvPr/>
            </p:nvSpPr>
            <p:spPr bwMode="auto">
              <a:xfrm>
                <a:off x="2975" y="1805"/>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73" name="Oval 1875">
                <a:extLst>
                  <a:ext uri="{FF2B5EF4-FFF2-40B4-BE49-F238E27FC236}">
                    <a16:creationId xmlns:a16="http://schemas.microsoft.com/office/drawing/2014/main" id="{C1F24977-619E-B4EB-8D51-A318DA0E4702}"/>
                  </a:ext>
                </a:extLst>
              </p:cNvPr>
              <p:cNvSpPr>
                <a:spLocks noChangeArrowheads="1"/>
              </p:cNvSpPr>
              <p:nvPr/>
            </p:nvSpPr>
            <p:spPr bwMode="auto">
              <a:xfrm>
                <a:off x="2975" y="1921"/>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74" name="Oval 1876">
                <a:extLst>
                  <a:ext uri="{FF2B5EF4-FFF2-40B4-BE49-F238E27FC236}">
                    <a16:creationId xmlns:a16="http://schemas.microsoft.com/office/drawing/2014/main" id="{FFA8F95D-7AAA-7925-AABB-8662A56BC0A7}"/>
                  </a:ext>
                </a:extLst>
              </p:cNvPr>
              <p:cNvSpPr>
                <a:spLocks noChangeArrowheads="1"/>
              </p:cNvSpPr>
              <p:nvPr/>
            </p:nvSpPr>
            <p:spPr bwMode="auto">
              <a:xfrm>
                <a:off x="2975" y="2039"/>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75" name="Oval 1877">
                <a:extLst>
                  <a:ext uri="{FF2B5EF4-FFF2-40B4-BE49-F238E27FC236}">
                    <a16:creationId xmlns:a16="http://schemas.microsoft.com/office/drawing/2014/main" id="{ACDEB834-236D-ECAC-F69A-98C0CD382FED}"/>
                  </a:ext>
                </a:extLst>
              </p:cNvPr>
              <p:cNvSpPr>
                <a:spLocks noChangeArrowheads="1"/>
              </p:cNvSpPr>
              <p:nvPr/>
            </p:nvSpPr>
            <p:spPr bwMode="auto">
              <a:xfrm>
                <a:off x="2975" y="2155"/>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76" name="Oval 1878">
                <a:extLst>
                  <a:ext uri="{FF2B5EF4-FFF2-40B4-BE49-F238E27FC236}">
                    <a16:creationId xmlns:a16="http://schemas.microsoft.com/office/drawing/2014/main" id="{17FE2077-56A3-654D-AC67-588C8B7D2104}"/>
                  </a:ext>
                </a:extLst>
              </p:cNvPr>
              <p:cNvSpPr>
                <a:spLocks noChangeArrowheads="1"/>
              </p:cNvSpPr>
              <p:nvPr/>
            </p:nvSpPr>
            <p:spPr bwMode="auto">
              <a:xfrm>
                <a:off x="2975" y="3447"/>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77" name="Oval 1879">
                <a:extLst>
                  <a:ext uri="{FF2B5EF4-FFF2-40B4-BE49-F238E27FC236}">
                    <a16:creationId xmlns:a16="http://schemas.microsoft.com/office/drawing/2014/main" id="{71C0522E-0920-B1DA-81DE-7B479A93D9BF}"/>
                  </a:ext>
                </a:extLst>
              </p:cNvPr>
              <p:cNvSpPr>
                <a:spLocks noChangeArrowheads="1"/>
              </p:cNvSpPr>
              <p:nvPr/>
            </p:nvSpPr>
            <p:spPr bwMode="auto">
              <a:xfrm>
                <a:off x="2975" y="3681"/>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78" name="Oval 1880">
                <a:extLst>
                  <a:ext uri="{FF2B5EF4-FFF2-40B4-BE49-F238E27FC236}">
                    <a16:creationId xmlns:a16="http://schemas.microsoft.com/office/drawing/2014/main" id="{2CD2BEC5-4157-ABEB-5ACE-2F58F9266043}"/>
                  </a:ext>
                </a:extLst>
              </p:cNvPr>
              <p:cNvSpPr>
                <a:spLocks noChangeArrowheads="1"/>
              </p:cNvSpPr>
              <p:nvPr/>
            </p:nvSpPr>
            <p:spPr bwMode="auto">
              <a:xfrm>
                <a:off x="2975" y="3799"/>
                <a:ext cx="72" cy="75"/>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79" name="Oval 1881">
                <a:extLst>
                  <a:ext uri="{FF2B5EF4-FFF2-40B4-BE49-F238E27FC236}">
                    <a16:creationId xmlns:a16="http://schemas.microsoft.com/office/drawing/2014/main" id="{0E0E5B98-478B-11A7-F308-EA0D4178F2D5}"/>
                  </a:ext>
                </a:extLst>
              </p:cNvPr>
              <p:cNvSpPr>
                <a:spLocks noChangeArrowheads="1"/>
              </p:cNvSpPr>
              <p:nvPr/>
            </p:nvSpPr>
            <p:spPr bwMode="auto">
              <a:xfrm>
                <a:off x="3087" y="1921"/>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80" name="Oval 1882">
                <a:extLst>
                  <a:ext uri="{FF2B5EF4-FFF2-40B4-BE49-F238E27FC236}">
                    <a16:creationId xmlns:a16="http://schemas.microsoft.com/office/drawing/2014/main" id="{610379A6-6702-AAE6-3CB9-EAA211046B25}"/>
                  </a:ext>
                </a:extLst>
              </p:cNvPr>
              <p:cNvSpPr>
                <a:spLocks noChangeArrowheads="1"/>
              </p:cNvSpPr>
              <p:nvPr/>
            </p:nvSpPr>
            <p:spPr bwMode="auto">
              <a:xfrm>
                <a:off x="3087" y="2039"/>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81" name="Oval 1883">
                <a:extLst>
                  <a:ext uri="{FF2B5EF4-FFF2-40B4-BE49-F238E27FC236}">
                    <a16:creationId xmlns:a16="http://schemas.microsoft.com/office/drawing/2014/main" id="{41599956-8B0C-3095-C933-62AAC3A88460}"/>
                  </a:ext>
                </a:extLst>
              </p:cNvPr>
              <p:cNvSpPr>
                <a:spLocks noChangeArrowheads="1"/>
              </p:cNvSpPr>
              <p:nvPr/>
            </p:nvSpPr>
            <p:spPr bwMode="auto">
              <a:xfrm>
                <a:off x="3087" y="2155"/>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82" name="Oval 1884">
                <a:extLst>
                  <a:ext uri="{FF2B5EF4-FFF2-40B4-BE49-F238E27FC236}">
                    <a16:creationId xmlns:a16="http://schemas.microsoft.com/office/drawing/2014/main" id="{D5E50187-48F7-DCA4-66E6-81376B3851DA}"/>
                  </a:ext>
                </a:extLst>
              </p:cNvPr>
              <p:cNvSpPr>
                <a:spLocks noChangeArrowheads="1"/>
              </p:cNvSpPr>
              <p:nvPr/>
            </p:nvSpPr>
            <p:spPr bwMode="auto">
              <a:xfrm>
                <a:off x="3087" y="3329"/>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83" name="Oval 1885">
                <a:extLst>
                  <a:ext uri="{FF2B5EF4-FFF2-40B4-BE49-F238E27FC236}">
                    <a16:creationId xmlns:a16="http://schemas.microsoft.com/office/drawing/2014/main" id="{40F5BB33-B035-BC24-F2C1-767108E48C5B}"/>
                  </a:ext>
                </a:extLst>
              </p:cNvPr>
              <p:cNvSpPr>
                <a:spLocks noChangeArrowheads="1"/>
              </p:cNvSpPr>
              <p:nvPr/>
            </p:nvSpPr>
            <p:spPr bwMode="auto">
              <a:xfrm>
                <a:off x="3087" y="3681"/>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84" name="Oval 1886">
                <a:extLst>
                  <a:ext uri="{FF2B5EF4-FFF2-40B4-BE49-F238E27FC236}">
                    <a16:creationId xmlns:a16="http://schemas.microsoft.com/office/drawing/2014/main" id="{6548ED16-E472-B8E0-2F33-45DE34FE7CF3}"/>
                  </a:ext>
                </a:extLst>
              </p:cNvPr>
              <p:cNvSpPr>
                <a:spLocks noChangeArrowheads="1"/>
              </p:cNvSpPr>
              <p:nvPr/>
            </p:nvSpPr>
            <p:spPr bwMode="auto">
              <a:xfrm>
                <a:off x="3087" y="3799"/>
                <a:ext cx="72" cy="75"/>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85" name="Oval 1887">
                <a:extLst>
                  <a:ext uri="{FF2B5EF4-FFF2-40B4-BE49-F238E27FC236}">
                    <a16:creationId xmlns:a16="http://schemas.microsoft.com/office/drawing/2014/main" id="{5F19F1BC-89E1-0DD5-9058-FE87967520FE}"/>
                  </a:ext>
                </a:extLst>
              </p:cNvPr>
              <p:cNvSpPr>
                <a:spLocks noChangeArrowheads="1"/>
              </p:cNvSpPr>
              <p:nvPr/>
            </p:nvSpPr>
            <p:spPr bwMode="auto">
              <a:xfrm>
                <a:off x="3201" y="1919"/>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86" name="Oval 1888">
                <a:extLst>
                  <a:ext uri="{FF2B5EF4-FFF2-40B4-BE49-F238E27FC236}">
                    <a16:creationId xmlns:a16="http://schemas.microsoft.com/office/drawing/2014/main" id="{8580D59C-8CA5-E63D-EE9C-7D061AC1A5E1}"/>
                  </a:ext>
                </a:extLst>
              </p:cNvPr>
              <p:cNvSpPr>
                <a:spLocks noChangeArrowheads="1"/>
              </p:cNvSpPr>
              <p:nvPr/>
            </p:nvSpPr>
            <p:spPr bwMode="auto">
              <a:xfrm>
                <a:off x="3201" y="2035"/>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87" name="Oval 1889">
                <a:extLst>
                  <a:ext uri="{FF2B5EF4-FFF2-40B4-BE49-F238E27FC236}">
                    <a16:creationId xmlns:a16="http://schemas.microsoft.com/office/drawing/2014/main" id="{C617B337-DC70-96A5-F6AE-1E4CDDC18311}"/>
                  </a:ext>
                </a:extLst>
              </p:cNvPr>
              <p:cNvSpPr>
                <a:spLocks noChangeArrowheads="1"/>
              </p:cNvSpPr>
              <p:nvPr/>
            </p:nvSpPr>
            <p:spPr bwMode="auto">
              <a:xfrm>
                <a:off x="3201" y="2153"/>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88" name="Oval 1890">
                <a:extLst>
                  <a:ext uri="{FF2B5EF4-FFF2-40B4-BE49-F238E27FC236}">
                    <a16:creationId xmlns:a16="http://schemas.microsoft.com/office/drawing/2014/main" id="{D3F44819-3491-2993-AD3A-FF674B0B44E7}"/>
                  </a:ext>
                </a:extLst>
              </p:cNvPr>
              <p:cNvSpPr>
                <a:spLocks noChangeArrowheads="1"/>
              </p:cNvSpPr>
              <p:nvPr/>
            </p:nvSpPr>
            <p:spPr bwMode="auto">
              <a:xfrm>
                <a:off x="3201" y="3327"/>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89" name="Oval 1891">
                <a:extLst>
                  <a:ext uri="{FF2B5EF4-FFF2-40B4-BE49-F238E27FC236}">
                    <a16:creationId xmlns:a16="http://schemas.microsoft.com/office/drawing/2014/main" id="{5BC0789A-525F-639B-B51C-51424462616F}"/>
                  </a:ext>
                </a:extLst>
              </p:cNvPr>
              <p:cNvSpPr>
                <a:spLocks noChangeArrowheads="1"/>
              </p:cNvSpPr>
              <p:nvPr/>
            </p:nvSpPr>
            <p:spPr bwMode="auto">
              <a:xfrm>
                <a:off x="3201" y="3443"/>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90" name="Oval 1892">
                <a:extLst>
                  <a:ext uri="{FF2B5EF4-FFF2-40B4-BE49-F238E27FC236}">
                    <a16:creationId xmlns:a16="http://schemas.microsoft.com/office/drawing/2014/main" id="{52DDD2AB-59C1-D40E-968A-266A7AE736DC}"/>
                  </a:ext>
                </a:extLst>
              </p:cNvPr>
              <p:cNvSpPr>
                <a:spLocks noChangeArrowheads="1"/>
              </p:cNvSpPr>
              <p:nvPr/>
            </p:nvSpPr>
            <p:spPr bwMode="auto">
              <a:xfrm>
                <a:off x="3317" y="1921"/>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91" name="Oval 1893">
                <a:extLst>
                  <a:ext uri="{FF2B5EF4-FFF2-40B4-BE49-F238E27FC236}">
                    <a16:creationId xmlns:a16="http://schemas.microsoft.com/office/drawing/2014/main" id="{24087D5F-D10F-7D2C-B384-9307905182C6}"/>
                  </a:ext>
                </a:extLst>
              </p:cNvPr>
              <p:cNvSpPr>
                <a:spLocks noChangeArrowheads="1"/>
              </p:cNvSpPr>
              <p:nvPr/>
            </p:nvSpPr>
            <p:spPr bwMode="auto">
              <a:xfrm>
                <a:off x="3317" y="2037"/>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92" name="Oval 1894">
                <a:extLst>
                  <a:ext uri="{FF2B5EF4-FFF2-40B4-BE49-F238E27FC236}">
                    <a16:creationId xmlns:a16="http://schemas.microsoft.com/office/drawing/2014/main" id="{CBA6D8AB-73EB-7D8B-DFCA-E548C88DA82F}"/>
                  </a:ext>
                </a:extLst>
              </p:cNvPr>
              <p:cNvSpPr>
                <a:spLocks noChangeArrowheads="1"/>
              </p:cNvSpPr>
              <p:nvPr/>
            </p:nvSpPr>
            <p:spPr bwMode="auto">
              <a:xfrm>
                <a:off x="3317" y="2976"/>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93" name="Oval 1895">
                <a:extLst>
                  <a:ext uri="{FF2B5EF4-FFF2-40B4-BE49-F238E27FC236}">
                    <a16:creationId xmlns:a16="http://schemas.microsoft.com/office/drawing/2014/main" id="{1F982CFC-AD5E-A7F9-E823-407DE3A10813}"/>
                  </a:ext>
                </a:extLst>
              </p:cNvPr>
              <p:cNvSpPr>
                <a:spLocks noChangeArrowheads="1"/>
              </p:cNvSpPr>
              <p:nvPr/>
            </p:nvSpPr>
            <p:spPr bwMode="auto">
              <a:xfrm>
                <a:off x="3317" y="3563"/>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94" name="Oval 1896">
                <a:extLst>
                  <a:ext uri="{FF2B5EF4-FFF2-40B4-BE49-F238E27FC236}">
                    <a16:creationId xmlns:a16="http://schemas.microsoft.com/office/drawing/2014/main" id="{E59E4C2A-872B-462F-E99C-72A4077AC0F7}"/>
                  </a:ext>
                </a:extLst>
              </p:cNvPr>
              <p:cNvSpPr>
                <a:spLocks noChangeArrowheads="1"/>
              </p:cNvSpPr>
              <p:nvPr/>
            </p:nvSpPr>
            <p:spPr bwMode="auto">
              <a:xfrm>
                <a:off x="3433" y="1803"/>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95" name="Oval 1897">
                <a:extLst>
                  <a:ext uri="{FF2B5EF4-FFF2-40B4-BE49-F238E27FC236}">
                    <a16:creationId xmlns:a16="http://schemas.microsoft.com/office/drawing/2014/main" id="{696E6709-B688-9DCC-A124-7DF31204329F}"/>
                  </a:ext>
                </a:extLst>
              </p:cNvPr>
              <p:cNvSpPr>
                <a:spLocks noChangeArrowheads="1"/>
              </p:cNvSpPr>
              <p:nvPr/>
            </p:nvSpPr>
            <p:spPr bwMode="auto">
              <a:xfrm>
                <a:off x="3433" y="1921"/>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96" name="Oval 1898">
                <a:extLst>
                  <a:ext uri="{FF2B5EF4-FFF2-40B4-BE49-F238E27FC236}">
                    <a16:creationId xmlns:a16="http://schemas.microsoft.com/office/drawing/2014/main" id="{34D392D2-52B1-0935-257A-5CA38261153D}"/>
                  </a:ext>
                </a:extLst>
              </p:cNvPr>
              <p:cNvSpPr>
                <a:spLocks noChangeArrowheads="1"/>
              </p:cNvSpPr>
              <p:nvPr/>
            </p:nvSpPr>
            <p:spPr bwMode="auto">
              <a:xfrm>
                <a:off x="3433" y="2037"/>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97" name="Oval 1899">
                <a:extLst>
                  <a:ext uri="{FF2B5EF4-FFF2-40B4-BE49-F238E27FC236}">
                    <a16:creationId xmlns:a16="http://schemas.microsoft.com/office/drawing/2014/main" id="{F9829E69-BE1E-9D31-69FA-B5B8AB14024C}"/>
                  </a:ext>
                </a:extLst>
              </p:cNvPr>
              <p:cNvSpPr>
                <a:spLocks noChangeArrowheads="1"/>
              </p:cNvSpPr>
              <p:nvPr/>
            </p:nvSpPr>
            <p:spPr bwMode="auto">
              <a:xfrm>
                <a:off x="3433" y="3563"/>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98" name="Oval 1900">
                <a:extLst>
                  <a:ext uri="{FF2B5EF4-FFF2-40B4-BE49-F238E27FC236}">
                    <a16:creationId xmlns:a16="http://schemas.microsoft.com/office/drawing/2014/main" id="{2C27442A-E9A2-7E67-50FE-BA922071B35B}"/>
                  </a:ext>
                </a:extLst>
              </p:cNvPr>
              <p:cNvSpPr>
                <a:spLocks noChangeArrowheads="1"/>
              </p:cNvSpPr>
              <p:nvPr/>
            </p:nvSpPr>
            <p:spPr bwMode="auto">
              <a:xfrm>
                <a:off x="3876" y="3211"/>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99" name="Oval 1901">
                <a:extLst>
                  <a:ext uri="{FF2B5EF4-FFF2-40B4-BE49-F238E27FC236}">
                    <a16:creationId xmlns:a16="http://schemas.microsoft.com/office/drawing/2014/main" id="{59E2DA05-EC3E-3303-D8D9-2F406A064FB1}"/>
                  </a:ext>
                </a:extLst>
              </p:cNvPr>
              <p:cNvSpPr>
                <a:spLocks noChangeArrowheads="1"/>
              </p:cNvSpPr>
              <p:nvPr/>
            </p:nvSpPr>
            <p:spPr bwMode="auto">
              <a:xfrm>
                <a:off x="3988" y="3211"/>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00" name="Oval 1902">
                <a:extLst>
                  <a:ext uri="{FF2B5EF4-FFF2-40B4-BE49-F238E27FC236}">
                    <a16:creationId xmlns:a16="http://schemas.microsoft.com/office/drawing/2014/main" id="{2E2298A2-B671-B796-451E-270B33BEE439}"/>
                  </a:ext>
                </a:extLst>
              </p:cNvPr>
              <p:cNvSpPr>
                <a:spLocks noChangeArrowheads="1"/>
              </p:cNvSpPr>
              <p:nvPr/>
            </p:nvSpPr>
            <p:spPr bwMode="auto">
              <a:xfrm>
                <a:off x="3876" y="3799"/>
                <a:ext cx="72" cy="75"/>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01" name="Oval 1903">
                <a:extLst>
                  <a:ext uri="{FF2B5EF4-FFF2-40B4-BE49-F238E27FC236}">
                    <a16:creationId xmlns:a16="http://schemas.microsoft.com/office/drawing/2014/main" id="{F5FECAEF-A909-CD62-CB1C-6E89B20C4B6A}"/>
                  </a:ext>
                </a:extLst>
              </p:cNvPr>
              <p:cNvSpPr>
                <a:spLocks noChangeArrowheads="1"/>
              </p:cNvSpPr>
              <p:nvPr/>
            </p:nvSpPr>
            <p:spPr bwMode="auto">
              <a:xfrm>
                <a:off x="3988" y="3799"/>
                <a:ext cx="72" cy="75"/>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02" name="Oval 1904">
                <a:extLst>
                  <a:ext uri="{FF2B5EF4-FFF2-40B4-BE49-F238E27FC236}">
                    <a16:creationId xmlns:a16="http://schemas.microsoft.com/office/drawing/2014/main" id="{C03C6844-739B-9A5E-AA8A-7D6C08CBC6F0}"/>
                  </a:ext>
                </a:extLst>
              </p:cNvPr>
              <p:cNvSpPr>
                <a:spLocks noChangeArrowheads="1"/>
              </p:cNvSpPr>
              <p:nvPr/>
            </p:nvSpPr>
            <p:spPr bwMode="auto">
              <a:xfrm>
                <a:off x="4098" y="4030"/>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03" name="Oval 1905">
                <a:extLst>
                  <a:ext uri="{FF2B5EF4-FFF2-40B4-BE49-F238E27FC236}">
                    <a16:creationId xmlns:a16="http://schemas.microsoft.com/office/drawing/2014/main" id="{C6D21DE3-7A67-F78D-D428-32267D3D5CCF}"/>
                  </a:ext>
                </a:extLst>
              </p:cNvPr>
              <p:cNvSpPr>
                <a:spLocks noChangeArrowheads="1"/>
              </p:cNvSpPr>
              <p:nvPr/>
            </p:nvSpPr>
            <p:spPr bwMode="auto">
              <a:xfrm>
                <a:off x="4212" y="4146"/>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04" name="Oval 1906">
                <a:extLst>
                  <a:ext uri="{FF2B5EF4-FFF2-40B4-BE49-F238E27FC236}">
                    <a16:creationId xmlns:a16="http://schemas.microsoft.com/office/drawing/2014/main" id="{958EF49A-3071-3C8A-29BB-48D79BAC7CAD}"/>
                  </a:ext>
                </a:extLst>
              </p:cNvPr>
              <p:cNvSpPr>
                <a:spLocks noChangeArrowheads="1"/>
              </p:cNvSpPr>
              <p:nvPr/>
            </p:nvSpPr>
            <p:spPr bwMode="auto">
              <a:xfrm>
                <a:off x="4440" y="4030"/>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05" name="Oval 1907">
                <a:extLst>
                  <a:ext uri="{FF2B5EF4-FFF2-40B4-BE49-F238E27FC236}">
                    <a16:creationId xmlns:a16="http://schemas.microsoft.com/office/drawing/2014/main" id="{CBBF1F10-A570-4718-C3EF-9F44A2F729C9}"/>
                  </a:ext>
                </a:extLst>
              </p:cNvPr>
              <p:cNvSpPr>
                <a:spLocks noChangeArrowheads="1"/>
              </p:cNvSpPr>
              <p:nvPr/>
            </p:nvSpPr>
            <p:spPr bwMode="auto">
              <a:xfrm>
                <a:off x="3535" y="1450"/>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06" name="Oval 1908">
                <a:extLst>
                  <a:ext uri="{FF2B5EF4-FFF2-40B4-BE49-F238E27FC236}">
                    <a16:creationId xmlns:a16="http://schemas.microsoft.com/office/drawing/2014/main" id="{EF046132-48BC-F347-75C7-80590ABAF856}"/>
                  </a:ext>
                </a:extLst>
              </p:cNvPr>
              <p:cNvSpPr>
                <a:spLocks noChangeArrowheads="1"/>
              </p:cNvSpPr>
              <p:nvPr/>
            </p:nvSpPr>
            <p:spPr bwMode="auto">
              <a:xfrm>
                <a:off x="3535" y="1568"/>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07" name="Oval 1909">
                <a:extLst>
                  <a:ext uri="{FF2B5EF4-FFF2-40B4-BE49-F238E27FC236}">
                    <a16:creationId xmlns:a16="http://schemas.microsoft.com/office/drawing/2014/main" id="{315CEDF0-89F9-E23B-F15B-069535226E8A}"/>
                  </a:ext>
                </a:extLst>
              </p:cNvPr>
              <p:cNvSpPr>
                <a:spLocks noChangeArrowheads="1"/>
              </p:cNvSpPr>
              <p:nvPr/>
            </p:nvSpPr>
            <p:spPr bwMode="auto">
              <a:xfrm>
                <a:off x="3535" y="1684"/>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08" name="Oval 1910">
                <a:extLst>
                  <a:ext uri="{FF2B5EF4-FFF2-40B4-BE49-F238E27FC236}">
                    <a16:creationId xmlns:a16="http://schemas.microsoft.com/office/drawing/2014/main" id="{C3AE38ED-70AA-C69B-D754-594DDDD68FD7}"/>
                  </a:ext>
                </a:extLst>
              </p:cNvPr>
              <p:cNvSpPr>
                <a:spLocks noChangeArrowheads="1"/>
              </p:cNvSpPr>
              <p:nvPr/>
            </p:nvSpPr>
            <p:spPr bwMode="auto">
              <a:xfrm>
                <a:off x="3535" y="1803"/>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09" name="Oval 1911">
                <a:extLst>
                  <a:ext uri="{FF2B5EF4-FFF2-40B4-BE49-F238E27FC236}">
                    <a16:creationId xmlns:a16="http://schemas.microsoft.com/office/drawing/2014/main" id="{26C590A9-21CE-0678-5F8F-5CBDD8DD7C6E}"/>
                  </a:ext>
                </a:extLst>
              </p:cNvPr>
              <p:cNvSpPr>
                <a:spLocks noChangeArrowheads="1"/>
              </p:cNvSpPr>
              <p:nvPr/>
            </p:nvSpPr>
            <p:spPr bwMode="auto">
              <a:xfrm>
                <a:off x="3535" y="1921"/>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10" name="Oval 1912">
                <a:extLst>
                  <a:ext uri="{FF2B5EF4-FFF2-40B4-BE49-F238E27FC236}">
                    <a16:creationId xmlns:a16="http://schemas.microsoft.com/office/drawing/2014/main" id="{97D1C3A2-20F9-919C-3318-3D7CF6A7A65C}"/>
                  </a:ext>
                </a:extLst>
              </p:cNvPr>
              <p:cNvSpPr>
                <a:spLocks noChangeArrowheads="1"/>
              </p:cNvSpPr>
              <p:nvPr/>
            </p:nvSpPr>
            <p:spPr bwMode="auto">
              <a:xfrm>
                <a:off x="3647" y="1450"/>
                <a:ext cx="73"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11" name="Oval 1913">
                <a:extLst>
                  <a:ext uri="{FF2B5EF4-FFF2-40B4-BE49-F238E27FC236}">
                    <a16:creationId xmlns:a16="http://schemas.microsoft.com/office/drawing/2014/main" id="{58E99644-DD66-84B6-CF28-75D5129A729C}"/>
                  </a:ext>
                </a:extLst>
              </p:cNvPr>
              <p:cNvSpPr>
                <a:spLocks noChangeArrowheads="1"/>
              </p:cNvSpPr>
              <p:nvPr/>
            </p:nvSpPr>
            <p:spPr bwMode="auto">
              <a:xfrm>
                <a:off x="3647" y="1568"/>
                <a:ext cx="73"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grpSp>
      </p:grpSp>
      <p:sp>
        <p:nvSpPr>
          <p:cNvPr id="1200" name="Oval 1916">
            <a:extLst>
              <a:ext uri="{FF2B5EF4-FFF2-40B4-BE49-F238E27FC236}">
                <a16:creationId xmlns:a16="http://schemas.microsoft.com/office/drawing/2014/main" id="{A59E6DCF-E173-2FA6-59A8-2A354E3AFDEE}"/>
              </a:ext>
            </a:extLst>
          </p:cNvPr>
          <p:cNvSpPr>
            <a:spLocks noChangeArrowheads="1"/>
          </p:cNvSpPr>
          <p:nvPr/>
        </p:nvSpPr>
        <p:spPr bwMode="auto">
          <a:xfrm>
            <a:off x="7021513" y="3014663"/>
            <a:ext cx="115888" cy="120650"/>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1201" name="Oval 1917">
            <a:extLst>
              <a:ext uri="{FF2B5EF4-FFF2-40B4-BE49-F238E27FC236}">
                <a16:creationId xmlns:a16="http://schemas.microsoft.com/office/drawing/2014/main" id="{D8DBE450-F776-C820-9B69-821C7EEC3F03}"/>
              </a:ext>
            </a:extLst>
          </p:cNvPr>
          <p:cNvSpPr>
            <a:spLocks noChangeArrowheads="1"/>
          </p:cNvSpPr>
          <p:nvPr/>
        </p:nvSpPr>
        <p:spPr bwMode="auto">
          <a:xfrm>
            <a:off x="7021513" y="3201988"/>
            <a:ext cx="115888" cy="117475"/>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pic>
        <p:nvPicPr>
          <p:cNvPr id="1204" name="Picture 1920">
            <a:extLst>
              <a:ext uri="{FF2B5EF4-FFF2-40B4-BE49-F238E27FC236}">
                <a16:creationId xmlns:a16="http://schemas.microsoft.com/office/drawing/2014/main" id="{19CB7D2F-BB76-6A15-1E7C-F6FE49CA768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406" y="-9299"/>
            <a:ext cx="12231979" cy="1538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a:extLst>
              <a:ext uri="{FF2B5EF4-FFF2-40B4-BE49-F238E27FC236}">
                <a16:creationId xmlns:a16="http://schemas.microsoft.com/office/drawing/2014/main" id="{3FE9C9CB-E5D6-F166-A1FD-2CC90CA8184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115487" y="171572"/>
            <a:ext cx="1770467" cy="1147163"/>
          </a:xfrm>
          <a:prstGeom prst="rect">
            <a:avLst/>
          </a:prstGeom>
        </p:spPr>
      </p:pic>
      <p:sp>
        <p:nvSpPr>
          <p:cNvPr id="8" name="TextBox 7">
            <a:extLst>
              <a:ext uri="{FF2B5EF4-FFF2-40B4-BE49-F238E27FC236}">
                <a16:creationId xmlns:a16="http://schemas.microsoft.com/office/drawing/2014/main" id="{B6C62A96-36D5-34D9-D0FE-2977F38951D9}"/>
              </a:ext>
            </a:extLst>
          </p:cNvPr>
          <p:cNvSpPr txBox="1"/>
          <p:nvPr/>
        </p:nvSpPr>
        <p:spPr>
          <a:xfrm>
            <a:off x="4567585" y="6421091"/>
            <a:ext cx="2650276" cy="769441"/>
          </a:xfrm>
          <a:prstGeom prst="rect">
            <a:avLst/>
          </a:prstGeom>
          <a:noFill/>
        </p:spPr>
        <p:txBody>
          <a:bodyPr wrap="square" rtlCol="0">
            <a:spAutoFit/>
          </a:bodyPr>
          <a:lstStyle/>
          <a:p>
            <a:r>
              <a:rPr lang="en-US" sz="1200" dirty="0">
                <a:solidFill>
                  <a:schemeClr val="bg1"/>
                </a:solidFill>
                <a:latin typeface="Montserrat" panose="00000500000000000000" pitchFamily="2" charset="0"/>
              </a:rPr>
              <a:t>www.ict.gov.pg</a:t>
            </a:r>
          </a:p>
          <a:p>
            <a:endParaRPr lang="en-US" sz="1200" dirty="0">
              <a:solidFill>
                <a:schemeClr val="bg1"/>
              </a:solidFill>
              <a:latin typeface="Montserrat" panose="00000500000000000000" pitchFamily="2" charset="0"/>
            </a:endParaRPr>
          </a:p>
          <a:p>
            <a:r>
              <a:rPr lang="en-US" sz="2000" b="1" dirty="0">
                <a:solidFill>
                  <a:schemeClr val="bg1"/>
                </a:solidFill>
                <a:latin typeface="Montserrat" panose="00000500000000000000" pitchFamily="2" charset="0"/>
              </a:rPr>
              <a:t> </a:t>
            </a:r>
            <a:endParaRPr lang="en-PG" sz="2000" b="1" dirty="0">
              <a:solidFill>
                <a:schemeClr val="bg1"/>
              </a:solidFill>
              <a:latin typeface="Montserrat" panose="00000500000000000000" pitchFamily="2" charset="0"/>
            </a:endParaRPr>
          </a:p>
        </p:txBody>
      </p:sp>
      <p:pic>
        <p:nvPicPr>
          <p:cNvPr id="17" name="Graphic 16">
            <a:extLst>
              <a:ext uri="{FF2B5EF4-FFF2-40B4-BE49-F238E27FC236}">
                <a16:creationId xmlns:a16="http://schemas.microsoft.com/office/drawing/2014/main" id="{4EE6EF8D-B52B-9064-D409-ED1D0D059438}"/>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487051" y="189557"/>
            <a:ext cx="1698821" cy="1220185"/>
          </a:xfrm>
          <a:prstGeom prst="rect">
            <a:avLst/>
          </a:prstGeom>
        </p:spPr>
      </p:pic>
      <p:grpSp>
        <p:nvGrpSpPr>
          <p:cNvPr id="26" name="Group 25">
            <a:extLst>
              <a:ext uri="{FF2B5EF4-FFF2-40B4-BE49-F238E27FC236}">
                <a16:creationId xmlns:a16="http://schemas.microsoft.com/office/drawing/2014/main" id="{2057FA9C-FA0B-02A0-C2CC-8282F355798D}"/>
              </a:ext>
            </a:extLst>
          </p:cNvPr>
          <p:cNvGrpSpPr/>
          <p:nvPr/>
        </p:nvGrpSpPr>
        <p:grpSpPr>
          <a:xfrm>
            <a:off x="11063603" y="6342549"/>
            <a:ext cx="1135063" cy="420688"/>
            <a:chOff x="7753350" y="5875338"/>
            <a:chExt cx="1135063" cy="420688"/>
          </a:xfrm>
        </p:grpSpPr>
        <p:pic>
          <p:nvPicPr>
            <p:cNvPr id="27" name="Picture 2105">
              <a:extLst>
                <a:ext uri="{FF2B5EF4-FFF2-40B4-BE49-F238E27FC236}">
                  <a16:creationId xmlns:a16="http://schemas.microsoft.com/office/drawing/2014/main" id="{59EB6676-6D05-4ABD-B4D3-55ECBA303F51}"/>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753350" y="5875338"/>
              <a:ext cx="1135063" cy="420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 name="Freeform 2106">
              <a:extLst>
                <a:ext uri="{FF2B5EF4-FFF2-40B4-BE49-F238E27FC236}">
                  <a16:creationId xmlns:a16="http://schemas.microsoft.com/office/drawing/2014/main" id="{B33289EA-933C-8EB7-EE1A-27F7E17EFC1B}"/>
                </a:ext>
              </a:extLst>
            </p:cNvPr>
            <p:cNvSpPr>
              <a:spLocks noEditPoints="1"/>
            </p:cNvSpPr>
            <p:nvPr/>
          </p:nvSpPr>
          <p:spPr bwMode="auto">
            <a:xfrm>
              <a:off x="7947025" y="5970588"/>
              <a:ext cx="241300" cy="241300"/>
            </a:xfrm>
            <a:custGeom>
              <a:avLst/>
              <a:gdLst>
                <a:gd name="T0" fmla="*/ 38 w 76"/>
                <a:gd name="T1" fmla="*/ 0 h 76"/>
                <a:gd name="T2" fmla="*/ 0 w 76"/>
                <a:gd name="T3" fmla="*/ 38 h 76"/>
                <a:gd name="T4" fmla="*/ 38 w 76"/>
                <a:gd name="T5" fmla="*/ 76 h 76"/>
                <a:gd name="T6" fmla="*/ 76 w 76"/>
                <a:gd name="T7" fmla="*/ 38 h 76"/>
                <a:gd name="T8" fmla="*/ 38 w 76"/>
                <a:gd name="T9" fmla="*/ 0 h 76"/>
                <a:gd name="T10" fmla="*/ 27 w 76"/>
                <a:gd name="T11" fmla="*/ 57 h 76"/>
                <a:gd name="T12" fmla="*/ 16 w 76"/>
                <a:gd name="T13" fmla="*/ 57 h 76"/>
                <a:gd name="T14" fmla="*/ 16 w 76"/>
                <a:gd name="T15" fmla="*/ 30 h 76"/>
                <a:gd name="T16" fmla="*/ 27 w 76"/>
                <a:gd name="T17" fmla="*/ 30 h 76"/>
                <a:gd name="T18" fmla="*/ 27 w 76"/>
                <a:gd name="T19" fmla="*/ 57 h 76"/>
                <a:gd name="T20" fmla="*/ 26 w 76"/>
                <a:gd name="T21" fmla="*/ 26 h 76"/>
                <a:gd name="T22" fmla="*/ 21 w 76"/>
                <a:gd name="T23" fmla="*/ 28 h 76"/>
                <a:gd name="T24" fmla="*/ 16 w 76"/>
                <a:gd name="T25" fmla="*/ 26 h 76"/>
                <a:gd name="T26" fmla="*/ 14 w 76"/>
                <a:gd name="T27" fmla="*/ 22 h 76"/>
                <a:gd name="T28" fmla="*/ 16 w 76"/>
                <a:gd name="T29" fmla="*/ 18 h 76"/>
                <a:gd name="T30" fmla="*/ 21 w 76"/>
                <a:gd name="T31" fmla="*/ 16 h 76"/>
                <a:gd name="T32" fmla="*/ 26 w 76"/>
                <a:gd name="T33" fmla="*/ 18 h 76"/>
                <a:gd name="T34" fmla="*/ 28 w 76"/>
                <a:gd name="T35" fmla="*/ 22 h 76"/>
                <a:gd name="T36" fmla="*/ 26 w 76"/>
                <a:gd name="T37" fmla="*/ 26 h 76"/>
                <a:gd name="T38" fmla="*/ 62 w 76"/>
                <a:gd name="T39" fmla="*/ 57 h 76"/>
                <a:gd name="T40" fmla="*/ 51 w 76"/>
                <a:gd name="T41" fmla="*/ 57 h 76"/>
                <a:gd name="T42" fmla="*/ 51 w 76"/>
                <a:gd name="T43" fmla="*/ 44 h 76"/>
                <a:gd name="T44" fmla="*/ 48 w 76"/>
                <a:gd name="T45" fmla="*/ 39 h 76"/>
                <a:gd name="T46" fmla="*/ 44 w 76"/>
                <a:gd name="T47" fmla="*/ 40 h 76"/>
                <a:gd name="T48" fmla="*/ 43 w 76"/>
                <a:gd name="T49" fmla="*/ 44 h 76"/>
                <a:gd name="T50" fmla="*/ 43 w 76"/>
                <a:gd name="T51" fmla="*/ 57 h 76"/>
                <a:gd name="T52" fmla="*/ 32 w 76"/>
                <a:gd name="T53" fmla="*/ 57 h 76"/>
                <a:gd name="T54" fmla="*/ 32 w 76"/>
                <a:gd name="T55" fmla="*/ 30 h 76"/>
                <a:gd name="T56" fmla="*/ 43 w 76"/>
                <a:gd name="T57" fmla="*/ 30 h 76"/>
                <a:gd name="T58" fmla="*/ 43 w 76"/>
                <a:gd name="T59" fmla="*/ 33 h 76"/>
                <a:gd name="T60" fmla="*/ 46 w 76"/>
                <a:gd name="T61" fmla="*/ 30 h 76"/>
                <a:gd name="T62" fmla="*/ 51 w 76"/>
                <a:gd name="T63" fmla="*/ 29 h 76"/>
                <a:gd name="T64" fmla="*/ 59 w 76"/>
                <a:gd name="T65" fmla="*/ 32 h 76"/>
                <a:gd name="T66" fmla="*/ 62 w 76"/>
                <a:gd name="T67" fmla="*/ 42 h 76"/>
                <a:gd name="T68" fmla="*/ 62 w 76"/>
                <a:gd name="T69" fmla="*/ 57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76" h="76">
                  <a:moveTo>
                    <a:pt x="38" y="0"/>
                  </a:moveTo>
                  <a:cubicBezTo>
                    <a:pt x="17" y="0"/>
                    <a:pt x="0" y="17"/>
                    <a:pt x="0" y="38"/>
                  </a:cubicBezTo>
                  <a:cubicBezTo>
                    <a:pt x="0" y="59"/>
                    <a:pt x="17" y="76"/>
                    <a:pt x="38" y="76"/>
                  </a:cubicBezTo>
                  <a:cubicBezTo>
                    <a:pt x="59" y="76"/>
                    <a:pt x="76" y="59"/>
                    <a:pt x="76" y="38"/>
                  </a:cubicBezTo>
                  <a:cubicBezTo>
                    <a:pt x="76" y="17"/>
                    <a:pt x="59" y="0"/>
                    <a:pt x="38" y="0"/>
                  </a:cubicBezTo>
                  <a:close/>
                  <a:moveTo>
                    <a:pt x="27" y="57"/>
                  </a:moveTo>
                  <a:cubicBezTo>
                    <a:pt x="16" y="57"/>
                    <a:pt x="16" y="57"/>
                    <a:pt x="16" y="57"/>
                  </a:cubicBezTo>
                  <a:cubicBezTo>
                    <a:pt x="16" y="30"/>
                    <a:pt x="16" y="30"/>
                    <a:pt x="16" y="30"/>
                  </a:cubicBezTo>
                  <a:cubicBezTo>
                    <a:pt x="27" y="30"/>
                    <a:pt x="27" y="30"/>
                    <a:pt x="27" y="30"/>
                  </a:cubicBezTo>
                  <a:lnTo>
                    <a:pt x="27" y="57"/>
                  </a:lnTo>
                  <a:close/>
                  <a:moveTo>
                    <a:pt x="26" y="26"/>
                  </a:moveTo>
                  <a:cubicBezTo>
                    <a:pt x="25" y="27"/>
                    <a:pt x="23" y="28"/>
                    <a:pt x="21" y="28"/>
                  </a:cubicBezTo>
                  <a:cubicBezTo>
                    <a:pt x="19" y="28"/>
                    <a:pt x="18" y="27"/>
                    <a:pt x="16" y="26"/>
                  </a:cubicBezTo>
                  <a:cubicBezTo>
                    <a:pt x="15" y="25"/>
                    <a:pt x="14" y="24"/>
                    <a:pt x="14" y="22"/>
                  </a:cubicBezTo>
                  <a:cubicBezTo>
                    <a:pt x="14" y="20"/>
                    <a:pt x="15" y="19"/>
                    <a:pt x="16" y="18"/>
                  </a:cubicBezTo>
                  <a:cubicBezTo>
                    <a:pt x="18" y="17"/>
                    <a:pt x="19" y="16"/>
                    <a:pt x="21" y="16"/>
                  </a:cubicBezTo>
                  <a:cubicBezTo>
                    <a:pt x="23" y="16"/>
                    <a:pt x="25" y="17"/>
                    <a:pt x="26" y="18"/>
                  </a:cubicBezTo>
                  <a:cubicBezTo>
                    <a:pt x="27" y="19"/>
                    <a:pt x="28" y="20"/>
                    <a:pt x="28" y="22"/>
                  </a:cubicBezTo>
                  <a:cubicBezTo>
                    <a:pt x="28" y="23"/>
                    <a:pt x="27" y="25"/>
                    <a:pt x="26" y="26"/>
                  </a:cubicBezTo>
                  <a:close/>
                  <a:moveTo>
                    <a:pt x="62" y="57"/>
                  </a:moveTo>
                  <a:cubicBezTo>
                    <a:pt x="51" y="57"/>
                    <a:pt x="51" y="57"/>
                    <a:pt x="51" y="57"/>
                  </a:cubicBezTo>
                  <a:cubicBezTo>
                    <a:pt x="51" y="44"/>
                    <a:pt x="51" y="44"/>
                    <a:pt x="51" y="44"/>
                  </a:cubicBezTo>
                  <a:cubicBezTo>
                    <a:pt x="51" y="41"/>
                    <a:pt x="50" y="39"/>
                    <a:pt x="48" y="39"/>
                  </a:cubicBezTo>
                  <a:cubicBezTo>
                    <a:pt x="46" y="39"/>
                    <a:pt x="45" y="39"/>
                    <a:pt x="44" y="40"/>
                  </a:cubicBezTo>
                  <a:cubicBezTo>
                    <a:pt x="44" y="41"/>
                    <a:pt x="43" y="43"/>
                    <a:pt x="43" y="44"/>
                  </a:cubicBezTo>
                  <a:cubicBezTo>
                    <a:pt x="43" y="57"/>
                    <a:pt x="43" y="57"/>
                    <a:pt x="43" y="57"/>
                  </a:cubicBezTo>
                  <a:cubicBezTo>
                    <a:pt x="32" y="57"/>
                    <a:pt x="32" y="57"/>
                    <a:pt x="32" y="57"/>
                  </a:cubicBezTo>
                  <a:cubicBezTo>
                    <a:pt x="32" y="30"/>
                    <a:pt x="32" y="30"/>
                    <a:pt x="32" y="30"/>
                  </a:cubicBezTo>
                  <a:cubicBezTo>
                    <a:pt x="43" y="30"/>
                    <a:pt x="43" y="30"/>
                    <a:pt x="43" y="30"/>
                  </a:cubicBezTo>
                  <a:cubicBezTo>
                    <a:pt x="43" y="33"/>
                    <a:pt x="43" y="33"/>
                    <a:pt x="43" y="33"/>
                  </a:cubicBezTo>
                  <a:cubicBezTo>
                    <a:pt x="44" y="32"/>
                    <a:pt x="45" y="31"/>
                    <a:pt x="46" y="30"/>
                  </a:cubicBezTo>
                  <a:cubicBezTo>
                    <a:pt x="48" y="30"/>
                    <a:pt x="49" y="29"/>
                    <a:pt x="51" y="29"/>
                  </a:cubicBezTo>
                  <a:cubicBezTo>
                    <a:pt x="54" y="29"/>
                    <a:pt x="57" y="30"/>
                    <a:pt x="59" y="32"/>
                  </a:cubicBezTo>
                  <a:cubicBezTo>
                    <a:pt x="61" y="35"/>
                    <a:pt x="62" y="38"/>
                    <a:pt x="62" y="42"/>
                  </a:cubicBezTo>
                  <a:lnTo>
                    <a:pt x="62" y="5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29" name="Freeform 2107">
              <a:extLst>
                <a:ext uri="{FF2B5EF4-FFF2-40B4-BE49-F238E27FC236}">
                  <a16:creationId xmlns:a16="http://schemas.microsoft.com/office/drawing/2014/main" id="{64EA8E26-0602-5197-C250-01F8E82AEC6E}"/>
                </a:ext>
              </a:extLst>
            </p:cNvPr>
            <p:cNvSpPr>
              <a:spLocks noEditPoints="1"/>
            </p:cNvSpPr>
            <p:nvPr/>
          </p:nvSpPr>
          <p:spPr bwMode="auto">
            <a:xfrm>
              <a:off x="8388350" y="5976938"/>
              <a:ext cx="236538" cy="234950"/>
            </a:xfrm>
            <a:custGeom>
              <a:avLst/>
              <a:gdLst>
                <a:gd name="T0" fmla="*/ 37 w 74"/>
                <a:gd name="T1" fmla="*/ 0 h 74"/>
                <a:gd name="T2" fmla="*/ 0 w 74"/>
                <a:gd name="T3" fmla="*/ 37 h 74"/>
                <a:gd name="T4" fmla="*/ 37 w 74"/>
                <a:gd name="T5" fmla="*/ 74 h 74"/>
                <a:gd name="T6" fmla="*/ 74 w 74"/>
                <a:gd name="T7" fmla="*/ 37 h 74"/>
                <a:gd name="T8" fmla="*/ 37 w 74"/>
                <a:gd name="T9" fmla="*/ 0 h 74"/>
                <a:gd name="T10" fmla="*/ 47 w 74"/>
                <a:gd name="T11" fmla="*/ 31 h 74"/>
                <a:gd name="T12" fmla="*/ 47 w 74"/>
                <a:gd name="T13" fmla="*/ 41 h 74"/>
                <a:gd name="T14" fmla="*/ 40 w 74"/>
                <a:gd name="T15" fmla="*/ 41 h 74"/>
                <a:gd name="T16" fmla="*/ 40 w 74"/>
                <a:gd name="T17" fmla="*/ 61 h 74"/>
                <a:gd name="T18" fmla="*/ 27 w 74"/>
                <a:gd name="T19" fmla="*/ 61 h 74"/>
                <a:gd name="T20" fmla="*/ 27 w 74"/>
                <a:gd name="T21" fmla="*/ 41 h 74"/>
                <a:gd name="T22" fmla="*/ 23 w 74"/>
                <a:gd name="T23" fmla="*/ 41 h 74"/>
                <a:gd name="T24" fmla="*/ 23 w 74"/>
                <a:gd name="T25" fmla="*/ 31 h 74"/>
                <a:gd name="T26" fmla="*/ 27 w 74"/>
                <a:gd name="T27" fmla="*/ 31 h 74"/>
                <a:gd name="T28" fmla="*/ 27 w 74"/>
                <a:gd name="T29" fmla="*/ 31 h 74"/>
                <a:gd name="T30" fmla="*/ 31 w 74"/>
                <a:gd name="T31" fmla="*/ 22 h 74"/>
                <a:gd name="T32" fmla="*/ 41 w 74"/>
                <a:gd name="T33" fmla="*/ 18 h 74"/>
                <a:gd name="T34" fmla="*/ 45 w 74"/>
                <a:gd name="T35" fmla="*/ 18 h 74"/>
                <a:gd name="T36" fmla="*/ 49 w 74"/>
                <a:gd name="T37" fmla="*/ 20 h 74"/>
                <a:gd name="T38" fmla="*/ 46 w 74"/>
                <a:gd name="T39" fmla="*/ 28 h 74"/>
                <a:gd name="T40" fmla="*/ 43 w 74"/>
                <a:gd name="T41" fmla="*/ 28 h 74"/>
                <a:gd name="T42" fmla="*/ 41 w 74"/>
                <a:gd name="T43" fmla="*/ 29 h 74"/>
                <a:gd name="T44" fmla="*/ 40 w 74"/>
                <a:gd name="T45" fmla="*/ 31 h 74"/>
                <a:gd name="T46" fmla="*/ 40 w 74"/>
                <a:gd name="T47" fmla="*/ 31 h 74"/>
                <a:gd name="T48" fmla="*/ 47 w 74"/>
                <a:gd name="T49" fmla="*/ 31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74" h="74">
                  <a:moveTo>
                    <a:pt x="37" y="0"/>
                  </a:moveTo>
                  <a:cubicBezTo>
                    <a:pt x="17" y="0"/>
                    <a:pt x="0" y="17"/>
                    <a:pt x="0" y="37"/>
                  </a:cubicBezTo>
                  <a:cubicBezTo>
                    <a:pt x="0" y="57"/>
                    <a:pt x="17" y="74"/>
                    <a:pt x="37" y="74"/>
                  </a:cubicBezTo>
                  <a:cubicBezTo>
                    <a:pt x="57" y="74"/>
                    <a:pt x="74" y="57"/>
                    <a:pt x="74" y="37"/>
                  </a:cubicBezTo>
                  <a:cubicBezTo>
                    <a:pt x="74" y="17"/>
                    <a:pt x="57" y="0"/>
                    <a:pt x="37" y="0"/>
                  </a:cubicBezTo>
                  <a:close/>
                  <a:moveTo>
                    <a:pt x="47" y="31"/>
                  </a:moveTo>
                  <a:cubicBezTo>
                    <a:pt x="47" y="41"/>
                    <a:pt x="47" y="41"/>
                    <a:pt x="47" y="41"/>
                  </a:cubicBezTo>
                  <a:cubicBezTo>
                    <a:pt x="40" y="41"/>
                    <a:pt x="40" y="41"/>
                    <a:pt x="40" y="41"/>
                  </a:cubicBezTo>
                  <a:cubicBezTo>
                    <a:pt x="40" y="61"/>
                    <a:pt x="40" y="61"/>
                    <a:pt x="40" y="61"/>
                  </a:cubicBezTo>
                  <a:cubicBezTo>
                    <a:pt x="27" y="61"/>
                    <a:pt x="27" y="61"/>
                    <a:pt x="27" y="61"/>
                  </a:cubicBezTo>
                  <a:cubicBezTo>
                    <a:pt x="27" y="41"/>
                    <a:pt x="27" y="41"/>
                    <a:pt x="27" y="41"/>
                  </a:cubicBezTo>
                  <a:cubicBezTo>
                    <a:pt x="23" y="41"/>
                    <a:pt x="23" y="41"/>
                    <a:pt x="23" y="41"/>
                  </a:cubicBezTo>
                  <a:cubicBezTo>
                    <a:pt x="23" y="31"/>
                    <a:pt x="23" y="31"/>
                    <a:pt x="23" y="31"/>
                  </a:cubicBezTo>
                  <a:cubicBezTo>
                    <a:pt x="27" y="31"/>
                    <a:pt x="27" y="31"/>
                    <a:pt x="27" y="31"/>
                  </a:cubicBezTo>
                  <a:cubicBezTo>
                    <a:pt x="27" y="31"/>
                    <a:pt x="27" y="31"/>
                    <a:pt x="27" y="31"/>
                  </a:cubicBezTo>
                  <a:cubicBezTo>
                    <a:pt x="27" y="27"/>
                    <a:pt x="28" y="24"/>
                    <a:pt x="31" y="22"/>
                  </a:cubicBezTo>
                  <a:cubicBezTo>
                    <a:pt x="33" y="19"/>
                    <a:pt x="37" y="18"/>
                    <a:pt x="41" y="18"/>
                  </a:cubicBezTo>
                  <a:cubicBezTo>
                    <a:pt x="43" y="18"/>
                    <a:pt x="44" y="18"/>
                    <a:pt x="45" y="18"/>
                  </a:cubicBezTo>
                  <a:cubicBezTo>
                    <a:pt x="47" y="19"/>
                    <a:pt x="48" y="19"/>
                    <a:pt x="49" y="20"/>
                  </a:cubicBezTo>
                  <a:cubicBezTo>
                    <a:pt x="46" y="28"/>
                    <a:pt x="46" y="28"/>
                    <a:pt x="46" y="28"/>
                  </a:cubicBezTo>
                  <a:cubicBezTo>
                    <a:pt x="45" y="28"/>
                    <a:pt x="44" y="28"/>
                    <a:pt x="43" y="28"/>
                  </a:cubicBezTo>
                  <a:cubicBezTo>
                    <a:pt x="42" y="28"/>
                    <a:pt x="41" y="28"/>
                    <a:pt x="41" y="29"/>
                  </a:cubicBezTo>
                  <a:cubicBezTo>
                    <a:pt x="40" y="29"/>
                    <a:pt x="40" y="30"/>
                    <a:pt x="40" y="31"/>
                  </a:cubicBezTo>
                  <a:cubicBezTo>
                    <a:pt x="40" y="31"/>
                    <a:pt x="40" y="31"/>
                    <a:pt x="40" y="31"/>
                  </a:cubicBezTo>
                  <a:lnTo>
                    <a:pt x="47" y="3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grpSp>
      <p:sp>
        <p:nvSpPr>
          <p:cNvPr id="34" name="Flowchart: Process 33">
            <a:extLst>
              <a:ext uri="{FF2B5EF4-FFF2-40B4-BE49-F238E27FC236}">
                <a16:creationId xmlns:a16="http://schemas.microsoft.com/office/drawing/2014/main" id="{8E115C75-47F0-F04D-FE54-469C448681FB}"/>
              </a:ext>
            </a:extLst>
          </p:cNvPr>
          <p:cNvSpPr/>
          <p:nvPr/>
        </p:nvSpPr>
        <p:spPr>
          <a:xfrm>
            <a:off x="1868464" y="6355732"/>
            <a:ext cx="2091710" cy="394321"/>
          </a:xfrm>
          <a:prstGeom prst="flowChartProcess">
            <a:avLst/>
          </a:prstGeom>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PG"/>
          </a:p>
        </p:txBody>
      </p:sp>
      <p:sp>
        <p:nvSpPr>
          <p:cNvPr id="20" name="TextBox 19">
            <a:extLst>
              <a:ext uri="{FF2B5EF4-FFF2-40B4-BE49-F238E27FC236}">
                <a16:creationId xmlns:a16="http://schemas.microsoft.com/office/drawing/2014/main" id="{2F84C146-5E01-FD2F-06E9-241ED8D8EFD9}"/>
              </a:ext>
            </a:extLst>
          </p:cNvPr>
          <p:cNvSpPr txBox="1"/>
          <p:nvPr/>
        </p:nvSpPr>
        <p:spPr>
          <a:xfrm>
            <a:off x="2035650" y="6384933"/>
            <a:ext cx="5825842" cy="892552"/>
          </a:xfrm>
          <a:prstGeom prst="rect">
            <a:avLst/>
          </a:prstGeom>
          <a:noFill/>
        </p:spPr>
        <p:txBody>
          <a:bodyPr wrap="square" rtlCol="0">
            <a:spAutoFit/>
          </a:bodyPr>
          <a:lstStyle/>
          <a:p>
            <a:r>
              <a:rPr lang="en-US" sz="1400" b="1" dirty="0">
                <a:solidFill>
                  <a:schemeClr val="bg1"/>
                </a:solidFill>
                <a:latin typeface="Montserrat" panose="00000500000000000000" pitchFamily="2" charset="0"/>
              </a:rPr>
              <a:t>www.ict.gov.pg</a:t>
            </a:r>
          </a:p>
          <a:p>
            <a:endParaRPr lang="en-US" sz="1400" b="1" dirty="0">
              <a:solidFill>
                <a:schemeClr val="bg1"/>
              </a:solidFill>
              <a:latin typeface="Montserrat" panose="00000500000000000000" pitchFamily="2" charset="0"/>
            </a:endParaRPr>
          </a:p>
          <a:p>
            <a:r>
              <a:rPr lang="en-US" sz="2400" b="1" dirty="0">
                <a:solidFill>
                  <a:schemeClr val="bg1"/>
                </a:solidFill>
                <a:latin typeface="Montserrat" panose="00000500000000000000" pitchFamily="2" charset="0"/>
              </a:rPr>
              <a:t> </a:t>
            </a:r>
            <a:endParaRPr lang="en-PG" sz="2400" b="1" dirty="0">
              <a:solidFill>
                <a:schemeClr val="bg1"/>
              </a:solidFill>
              <a:latin typeface="Montserrat" panose="00000500000000000000" pitchFamily="2" charset="0"/>
            </a:endParaRPr>
          </a:p>
        </p:txBody>
      </p:sp>
      <p:sp>
        <p:nvSpPr>
          <p:cNvPr id="5" name="TextBox 4">
            <a:extLst>
              <a:ext uri="{FF2B5EF4-FFF2-40B4-BE49-F238E27FC236}">
                <a16:creationId xmlns:a16="http://schemas.microsoft.com/office/drawing/2014/main" id="{CC9F60E7-8BC0-C53B-D354-DEB92C186777}"/>
              </a:ext>
            </a:extLst>
          </p:cNvPr>
          <p:cNvSpPr txBox="1"/>
          <p:nvPr/>
        </p:nvSpPr>
        <p:spPr>
          <a:xfrm>
            <a:off x="3061387" y="2909840"/>
            <a:ext cx="6122772" cy="1569660"/>
          </a:xfrm>
          <a:prstGeom prst="rect">
            <a:avLst/>
          </a:prstGeom>
          <a:noFill/>
        </p:spPr>
        <p:txBody>
          <a:bodyPr wrap="square">
            <a:spAutoFit/>
          </a:bodyPr>
          <a:lstStyle/>
          <a:p>
            <a:pPr algn="ctr"/>
            <a:r>
              <a:rPr lang="en-US" sz="9600" b="1" dirty="0">
                <a:ln w="22225">
                  <a:solidFill>
                    <a:schemeClr val="accent2"/>
                  </a:solidFill>
                  <a:prstDash val="solid"/>
                </a:ln>
                <a:solidFill>
                  <a:schemeClr val="accent2">
                    <a:lumMod val="40000"/>
                    <a:lumOff val="60000"/>
                  </a:schemeClr>
                </a:solidFill>
              </a:rPr>
              <a:t>Thank You !</a:t>
            </a:r>
            <a:endParaRPr lang="en-US" sz="9600" b="1" cap="none" spc="0" dirty="0">
              <a:ln w="22225">
                <a:solidFill>
                  <a:schemeClr val="accent2"/>
                </a:solidFill>
                <a:prstDash val="solid"/>
              </a:ln>
              <a:solidFill>
                <a:schemeClr val="accent2">
                  <a:lumMod val="40000"/>
                  <a:lumOff val="60000"/>
                </a:schemeClr>
              </a:solidFill>
              <a:effectLst/>
            </a:endParaRPr>
          </a:p>
        </p:txBody>
      </p:sp>
    </p:spTree>
    <p:extLst>
      <p:ext uri="{BB962C8B-B14F-4D97-AF65-F5344CB8AC3E}">
        <p14:creationId xmlns:p14="http://schemas.microsoft.com/office/powerpoint/2010/main" val="326179369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29248</TotalTime>
  <Words>2057</Words>
  <Application>Microsoft Office PowerPoint</Application>
  <PresentationFormat>Widescreen</PresentationFormat>
  <Paragraphs>338</Paragraphs>
  <Slides>19</Slides>
  <Notes>19</Notes>
  <HiddenSlides>0</HiddenSlides>
  <MMClips>0</MMClips>
  <ScaleCrop>false</ScaleCrop>
  <HeadingPairs>
    <vt:vector size="6" baseType="variant">
      <vt:variant>
        <vt:lpstr>Fonts Used</vt:lpstr>
      </vt:variant>
      <vt:variant>
        <vt:i4>11</vt:i4>
      </vt:variant>
      <vt:variant>
        <vt:lpstr>Theme</vt:lpstr>
      </vt:variant>
      <vt:variant>
        <vt:i4>1</vt:i4>
      </vt:variant>
      <vt:variant>
        <vt:lpstr>Slide Titles</vt:lpstr>
      </vt:variant>
      <vt:variant>
        <vt:i4>19</vt:i4>
      </vt:variant>
    </vt:vector>
  </HeadingPairs>
  <TitlesOfParts>
    <vt:vector size="31" baseType="lpstr">
      <vt:lpstr>Amasis MT Pro</vt:lpstr>
      <vt:lpstr>Arial</vt:lpstr>
      <vt:lpstr>Arial Nova Light</vt:lpstr>
      <vt:lpstr>Calibri</vt:lpstr>
      <vt:lpstr>Calibri Light</vt:lpstr>
      <vt:lpstr>Metropolis</vt:lpstr>
      <vt:lpstr>Metropolis Extra Bold</vt:lpstr>
      <vt:lpstr>Montserrat</vt:lpstr>
      <vt:lpstr>Roboto</vt:lpstr>
      <vt:lpstr>Symbol</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Robertson Asari</dc:creator>
  <cp:lastModifiedBy>Lillian Smith</cp:lastModifiedBy>
  <cp:revision>229</cp:revision>
  <cp:lastPrinted>2024-09-30T15:46:49Z</cp:lastPrinted>
  <dcterms:created xsi:type="dcterms:W3CDTF">2023-04-10T14:32:48Z</dcterms:created>
  <dcterms:modified xsi:type="dcterms:W3CDTF">2024-10-01T02:27:31Z</dcterms:modified>
</cp:coreProperties>
</file>