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sldIdLst>
    <p:sldId id="256" r:id="rId5"/>
    <p:sldId id="306" r:id="rId6"/>
    <p:sldId id="333" r:id="rId7"/>
    <p:sldId id="323" r:id="rId8"/>
    <p:sldId id="332" r:id="rId9"/>
    <p:sldId id="334" r:id="rId10"/>
    <p:sldId id="335" r:id="rId11"/>
    <p:sldId id="336" r:id="rId12"/>
    <p:sldId id="337" r:id="rId13"/>
    <p:sldId id="338" r:id="rId14"/>
    <p:sldId id="339" r:id="rId15"/>
    <p:sldId id="340" r:id="rId16"/>
    <p:sldId id="341" r:id="rId17"/>
    <p:sldId id="342" r:id="rId18"/>
    <p:sldId id="345" r:id="rId19"/>
    <p:sldId id="346" r:id="rId20"/>
    <p:sldId id="347" r:id="rId21"/>
    <p:sldId id="348" r:id="rId22"/>
    <p:sldId id="349" r:id="rId23"/>
  </p:sldIdLst>
  <p:sldSz cx="12192000" cy="6858000"/>
  <p:notesSz cx="6858000" cy="9144000"/>
  <p:defaultText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7" autoAdjust="0"/>
    <p:restoredTop sz="87451" autoAdjust="0"/>
  </p:normalViewPr>
  <p:slideViewPr>
    <p:cSldViewPr snapToGrid="0">
      <p:cViewPr>
        <p:scale>
          <a:sx n="50" d="100"/>
          <a:sy n="50" d="100"/>
        </p:scale>
        <p:origin x="1805"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F9D4ED-390B-41DE-B262-F4640F6A3329}" type="datetimeFigureOut">
              <a:rPr lang="en-US" smtClean="0"/>
              <a:t>9/30/2024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710793-A670-4681-A5C5-849F24E5F224}" type="slidenum">
              <a:rPr lang="en-US" smtClean="0"/>
              <a:t>‹#›</a:t>
            </a:fld>
            <a:endParaRPr lang="en-US"/>
          </a:p>
        </p:txBody>
      </p:sp>
    </p:spTree>
    <p:extLst>
      <p:ext uri="{BB962C8B-B14F-4D97-AF65-F5344CB8AC3E}">
        <p14:creationId xmlns:p14="http://schemas.microsoft.com/office/powerpoint/2010/main" val="1378469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2</a:t>
            </a:fld>
            <a:endParaRPr lang="en-US"/>
          </a:p>
        </p:txBody>
      </p:sp>
    </p:spTree>
    <p:extLst>
      <p:ext uri="{BB962C8B-B14F-4D97-AF65-F5344CB8AC3E}">
        <p14:creationId xmlns:p14="http://schemas.microsoft.com/office/powerpoint/2010/main" val="1392427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1908E-901C-98F8-5892-D71257944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3DF7E-C640-2E97-CA26-9F0463F62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7305B-0E49-BE88-FB85-5A1A426E04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GOVERNMENT CLOUD </a:t>
            </a:r>
            <a:r>
              <a:rPr lang="en-US" sz="1400" dirty="0"/>
              <a:t>–</a:t>
            </a:r>
            <a:r>
              <a:rPr lang="en-US" sz="1050" b="0" i="0" dirty="0">
                <a:solidFill>
                  <a:srgbClr val="0D0D0D"/>
                </a:solidFill>
                <a:effectLst/>
                <a:latin typeface="Söhne"/>
              </a:rPr>
              <a:t>-</a:t>
            </a:r>
            <a:r>
              <a:rPr lang="en-US" sz="1200" b="0" i="0" dirty="0">
                <a:solidFill>
                  <a:srgbClr val="0D0D0D"/>
                </a:solidFill>
                <a:effectLst/>
                <a:latin typeface="Söhne"/>
              </a:rPr>
              <a:t> It provides </a:t>
            </a:r>
            <a:r>
              <a:rPr lang="en-US" sz="1200" b="1" i="0" dirty="0">
                <a:solidFill>
                  <a:srgbClr val="0D0D0D"/>
                </a:solidFill>
                <a:effectLst/>
                <a:latin typeface="Söhne"/>
              </a:rPr>
              <a:t>computing resources, such as servers, storage, networking, and software applications</a:t>
            </a:r>
            <a:r>
              <a:rPr lang="en-US" sz="1200" b="0" i="0" dirty="0">
                <a:solidFill>
                  <a:srgbClr val="0D0D0D"/>
                </a:solidFill>
                <a:effectLst/>
                <a:latin typeface="Söhne"/>
              </a:rPr>
              <a:t>, delivered as a service over the internet. It also support the unique needs of government operations, such as handling sensitive data, facilitating collaboration among agencies, and delivering citizen services securely and efficiently. They may also integrate with other government IT systems and services to enable interoperability and seamless data exchange</a:t>
            </a:r>
            <a:endParaRPr lang="en-US" sz="1200" dirty="0"/>
          </a:p>
          <a:p>
            <a:endParaRPr lang="en-US" dirty="0"/>
          </a:p>
        </p:txBody>
      </p:sp>
      <p:sp>
        <p:nvSpPr>
          <p:cNvPr id="4" name="Slide Number Placeholder 3">
            <a:extLst>
              <a:ext uri="{FF2B5EF4-FFF2-40B4-BE49-F238E27FC236}">
                <a16:creationId xmlns:a16="http://schemas.microsoft.com/office/drawing/2014/main" id="{C9E0322F-D78D-A455-5D6F-030E358B5B41}"/>
              </a:ext>
            </a:extLst>
          </p:cNvPr>
          <p:cNvSpPr>
            <a:spLocks noGrp="1"/>
          </p:cNvSpPr>
          <p:nvPr>
            <p:ph type="sldNum" sz="quarter" idx="5"/>
          </p:nvPr>
        </p:nvSpPr>
        <p:spPr/>
        <p:txBody>
          <a:bodyPr/>
          <a:lstStyle/>
          <a:p>
            <a:fld id="{A5710793-A670-4681-A5C5-849F24E5F224}" type="slidenum">
              <a:rPr lang="en-US" smtClean="0"/>
              <a:t>3</a:t>
            </a:fld>
            <a:endParaRPr lang="en-US"/>
          </a:p>
        </p:txBody>
      </p:sp>
    </p:spTree>
    <p:extLst>
      <p:ext uri="{BB962C8B-B14F-4D97-AF65-F5344CB8AC3E}">
        <p14:creationId xmlns:p14="http://schemas.microsoft.com/office/powerpoint/2010/main" val="1688112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10793-A670-4681-A5C5-849F24E5F224}" type="slidenum">
              <a:rPr lang="en-US" smtClean="0"/>
              <a:t>4</a:t>
            </a:fld>
            <a:endParaRPr lang="en-US"/>
          </a:p>
        </p:txBody>
      </p:sp>
    </p:spTree>
    <p:extLst>
      <p:ext uri="{BB962C8B-B14F-4D97-AF65-F5344CB8AC3E}">
        <p14:creationId xmlns:p14="http://schemas.microsoft.com/office/powerpoint/2010/main" val="1464667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FBF97-1DCE-0E0E-76EA-5A78A48C2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638AC-E21A-1EB4-8AF2-6AA2E5A388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914C0-FA86-AEBC-1B0E-5A1D26BC8A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DD8E7C-914C-7965-488C-AFB78DE5A62A}"/>
              </a:ext>
            </a:extLst>
          </p:cNvPr>
          <p:cNvSpPr>
            <a:spLocks noGrp="1"/>
          </p:cNvSpPr>
          <p:nvPr>
            <p:ph type="sldNum" sz="quarter" idx="5"/>
          </p:nvPr>
        </p:nvSpPr>
        <p:spPr/>
        <p:txBody>
          <a:bodyPr/>
          <a:lstStyle/>
          <a:p>
            <a:fld id="{A5710793-A670-4681-A5C5-849F24E5F224}" type="slidenum">
              <a:rPr lang="en-US" smtClean="0"/>
              <a:t>5</a:t>
            </a:fld>
            <a:endParaRPr lang="en-US"/>
          </a:p>
        </p:txBody>
      </p:sp>
    </p:spTree>
    <p:extLst>
      <p:ext uri="{BB962C8B-B14F-4D97-AF65-F5344CB8AC3E}">
        <p14:creationId xmlns:p14="http://schemas.microsoft.com/office/powerpoint/2010/main" val="3836367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statistics and trends highlight the importance of robust cyber safety measures and the need for continuous monitoring and education to protect the citizens of Papua New Guinea from these evolving threats.</a:t>
            </a:r>
            <a:endParaRPr lang="en-PG" dirty="0"/>
          </a:p>
        </p:txBody>
      </p:sp>
      <p:sp>
        <p:nvSpPr>
          <p:cNvPr id="4" name="Slide Number Placeholder 3"/>
          <p:cNvSpPr>
            <a:spLocks noGrp="1"/>
          </p:cNvSpPr>
          <p:nvPr>
            <p:ph type="sldNum" sz="quarter" idx="5"/>
          </p:nvPr>
        </p:nvSpPr>
        <p:spPr/>
        <p:txBody>
          <a:bodyPr/>
          <a:lstStyle/>
          <a:p>
            <a:fld id="{A5710793-A670-4681-A5C5-849F24E5F224}" type="slidenum">
              <a:rPr lang="en-US" smtClean="0"/>
              <a:t>7</a:t>
            </a:fld>
            <a:endParaRPr lang="en-US"/>
          </a:p>
        </p:txBody>
      </p:sp>
    </p:spTree>
    <p:extLst>
      <p:ext uri="{BB962C8B-B14F-4D97-AF65-F5344CB8AC3E}">
        <p14:creationId xmlns:p14="http://schemas.microsoft.com/office/powerpoint/2010/main" val="1903439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leveraging these responsibilities and collaborative efforts, the Cyber Safety and Social Media Management Desk aims to create a safer online environment for all citizens of Papua New Guinea.</a:t>
            </a:r>
            <a:endParaRPr lang="en-PG" dirty="0"/>
          </a:p>
        </p:txBody>
      </p:sp>
      <p:sp>
        <p:nvSpPr>
          <p:cNvPr id="4" name="Slide Number Placeholder 3"/>
          <p:cNvSpPr>
            <a:spLocks noGrp="1"/>
          </p:cNvSpPr>
          <p:nvPr>
            <p:ph type="sldNum" sz="quarter" idx="5"/>
          </p:nvPr>
        </p:nvSpPr>
        <p:spPr/>
        <p:txBody>
          <a:bodyPr/>
          <a:lstStyle/>
          <a:p>
            <a:fld id="{A5710793-A670-4681-A5C5-849F24E5F224}" type="slidenum">
              <a:rPr lang="en-US" smtClean="0"/>
              <a:t>9</a:t>
            </a:fld>
            <a:endParaRPr lang="en-US"/>
          </a:p>
        </p:txBody>
      </p:sp>
    </p:spTree>
    <p:extLst>
      <p:ext uri="{BB962C8B-B14F-4D97-AF65-F5344CB8AC3E}">
        <p14:creationId xmlns:p14="http://schemas.microsoft.com/office/powerpoint/2010/main" val="1593526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addressing these challenges with targeted solutions, we can significantly improve our ability to monitor, analyze, and respond to cyber threats, ensuring a safer online environment for the citizens of Papua New Guinea.</a:t>
            </a:r>
            <a:endParaRPr lang="en-PG" dirty="0"/>
          </a:p>
        </p:txBody>
      </p:sp>
      <p:sp>
        <p:nvSpPr>
          <p:cNvPr id="4" name="Slide Number Placeholder 3"/>
          <p:cNvSpPr>
            <a:spLocks noGrp="1"/>
          </p:cNvSpPr>
          <p:nvPr>
            <p:ph type="sldNum" sz="quarter" idx="5"/>
          </p:nvPr>
        </p:nvSpPr>
        <p:spPr/>
        <p:txBody>
          <a:bodyPr/>
          <a:lstStyle/>
          <a:p>
            <a:fld id="{A5710793-A670-4681-A5C5-849F24E5F224}" type="slidenum">
              <a:rPr lang="en-US" smtClean="0"/>
              <a:t>11</a:t>
            </a:fld>
            <a:endParaRPr lang="en-US"/>
          </a:p>
        </p:txBody>
      </p:sp>
    </p:spTree>
    <p:extLst>
      <p:ext uri="{BB962C8B-B14F-4D97-AF65-F5344CB8AC3E}">
        <p14:creationId xmlns:p14="http://schemas.microsoft.com/office/powerpoint/2010/main" val="2415284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G" dirty="0"/>
          </a:p>
        </p:txBody>
      </p:sp>
      <p:sp>
        <p:nvSpPr>
          <p:cNvPr id="4" name="Slide Number Placeholder 3"/>
          <p:cNvSpPr>
            <a:spLocks noGrp="1"/>
          </p:cNvSpPr>
          <p:nvPr>
            <p:ph type="sldNum" sz="quarter" idx="5"/>
          </p:nvPr>
        </p:nvSpPr>
        <p:spPr/>
        <p:txBody>
          <a:bodyPr/>
          <a:lstStyle/>
          <a:p>
            <a:fld id="{A5710793-A670-4681-A5C5-849F24E5F224}" type="slidenum">
              <a:rPr lang="en-US" smtClean="0"/>
              <a:t>12</a:t>
            </a:fld>
            <a:endParaRPr lang="en-US"/>
          </a:p>
        </p:txBody>
      </p:sp>
    </p:spTree>
    <p:extLst>
      <p:ext uri="{BB962C8B-B14F-4D97-AF65-F5344CB8AC3E}">
        <p14:creationId xmlns:p14="http://schemas.microsoft.com/office/powerpoint/2010/main" val="2034909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following these best practices, both individuals and organizations can significantly enhance their cyber safety and protect against a wide range of cyber threats.</a:t>
            </a:r>
            <a:endParaRPr lang="en-PG" dirty="0"/>
          </a:p>
        </p:txBody>
      </p:sp>
      <p:sp>
        <p:nvSpPr>
          <p:cNvPr id="4" name="Slide Number Placeholder 3"/>
          <p:cNvSpPr>
            <a:spLocks noGrp="1"/>
          </p:cNvSpPr>
          <p:nvPr>
            <p:ph type="sldNum" sz="quarter" idx="5"/>
          </p:nvPr>
        </p:nvSpPr>
        <p:spPr/>
        <p:txBody>
          <a:bodyPr/>
          <a:lstStyle/>
          <a:p>
            <a:fld id="{A5710793-A670-4681-A5C5-849F24E5F224}" type="slidenum">
              <a:rPr lang="en-US" smtClean="0"/>
              <a:t>13</a:t>
            </a:fld>
            <a:endParaRPr lang="en-US"/>
          </a:p>
        </p:txBody>
      </p:sp>
    </p:spTree>
    <p:extLst>
      <p:ext uri="{BB962C8B-B14F-4D97-AF65-F5344CB8AC3E}">
        <p14:creationId xmlns:p14="http://schemas.microsoft.com/office/powerpoint/2010/main" val="1108075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case studies highlight the critical role of the Cyber Safety and Social Media Management Desk in safeguarding the digital landscape of Papua New Guinea and ensuring the safety and security of its citizens.</a:t>
            </a:r>
            <a:endParaRPr lang="en-PG" dirty="0"/>
          </a:p>
        </p:txBody>
      </p:sp>
      <p:sp>
        <p:nvSpPr>
          <p:cNvPr id="4" name="Slide Number Placeholder 3"/>
          <p:cNvSpPr>
            <a:spLocks noGrp="1"/>
          </p:cNvSpPr>
          <p:nvPr>
            <p:ph type="sldNum" sz="quarter" idx="5"/>
          </p:nvPr>
        </p:nvSpPr>
        <p:spPr/>
        <p:txBody>
          <a:bodyPr/>
          <a:lstStyle/>
          <a:p>
            <a:fld id="{A5710793-A670-4681-A5C5-849F24E5F224}" type="slidenum">
              <a:rPr lang="en-US" smtClean="0"/>
              <a:t>15</a:t>
            </a:fld>
            <a:endParaRPr lang="en-US"/>
          </a:p>
        </p:txBody>
      </p:sp>
    </p:spTree>
    <p:extLst>
      <p:ext uri="{BB962C8B-B14F-4D97-AF65-F5344CB8AC3E}">
        <p14:creationId xmlns:p14="http://schemas.microsoft.com/office/powerpoint/2010/main" val="3495381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pursuing these strategic goals and innovation initiatives, the Cyber Safety and Social Media Management Desk aims to create a safer and more secure digital environment for the citizens of Papua New Guinea, ensuring that we are well-prepared to tackle the evolving landscape of cyber threats.</a:t>
            </a:r>
            <a:endParaRPr lang="en-PG" dirty="0"/>
          </a:p>
        </p:txBody>
      </p:sp>
      <p:sp>
        <p:nvSpPr>
          <p:cNvPr id="4" name="Slide Number Placeholder 3"/>
          <p:cNvSpPr>
            <a:spLocks noGrp="1"/>
          </p:cNvSpPr>
          <p:nvPr>
            <p:ph type="sldNum" sz="quarter" idx="5"/>
          </p:nvPr>
        </p:nvSpPr>
        <p:spPr/>
        <p:txBody>
          <a:bodyPr/>
          <a:lstStyle/>
          <a:p>
            <a:fld id="{A5710793-A670-4681-A5C5-849F24E5F224}" type="slidenum">
              <a:rPr lang="en-US" smtClean="0"/>
              <a:t>17</a:t>
            </a:fld>
            <a:endParaRPr lang="en-US"/>
          </a:p>
        </p:txBody>
      </p:sp>
    </p:spTree>
    <p:extLst>
      <p:ext uri="{BB962C8B-B14F-4D97-AF65-F5344CB8AC3E}">
        <p14:creationId xmlns:p14="http://schemas.microsoft.com/office/powerpoint/2010/main" val="2767084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353C-D389-8868-6C3F-806CC3BE35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G"/>
          </a:p>
        </p:txBody>
      </p:sp>
      <p:sp>
        <p:nvSpPr>
          <p:cNvPr id="3" name="Subtitle 2">
            <a:extLst>
              <a:ext uri="{FF2B5EF4-FFF2-40B4-BE49-F238E27FC236}">
                <a16:creationId xmlns:a16="http://schemas.microsoft.com/office/drawing/2014/main" id="{CB59814C-C131-B57C-E0A5-6F04EA39C2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G"/>
          </a:p>
        </p:txBody>
      </p:sp>
      <p:sp>
        <p:nvSpPr>
          <p:cNvPr id="4" name="Date Placeholder 3">
            <a:extLst>
              <a:ext uri="{FF2B5EF4-FFF2-40B4-BE49-F238E27FC236}">
                <a16:creationId xmlns:a16="http://schemas.microsoft.com/office/drawing/2014/main" id="{2BA3EF62-95A8-0840-BA4C-4550822A7D59}"/>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5" name="Footer Placeholder 4">
            <a:extLst>
              <a:ext uri="{FF2B5EF4-FFF2-40B4-BE49-F238E27FC236}">
                <a16:creationId xmlns:a16="http://schemas.microsoft.com/office/drawing/2014/main" id="{01467EED-D84D-F891-8D31-FC2AAE422C0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FFB797E7-E57F-D6E2-7D2F-792C423743FF}"/>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4096298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57A7-DDAF-290E-01A5-27E474827981}"/>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9DB012EA-070B-F97A-4A26-ED22A23FE0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BFB0CB60-B64C-C7AB-B11F-B056C90BE43F}"/>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5" name="Footer Placeholder 4">
            <a:extLst>
              <a:ext uri="{FF2B5EF4-FFF2-40B4-BE49-F238E27FC236}">
                <a16:creationId xmlns:a16="http://schemas.microsoft.com/office/drawing/2014/main" id="{C7DD936F-C0D6-2B7F-E228-0FA91F6589AC}"/>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2F0D61BF-6320-7092-0A41-6E3121F03BDC}"/>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3929278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03D38-DE32-87FD-92AF-8515E2BE66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G"/>
          </a:p>
        </p:txBody>
      </p:sp>
      <p:sp>
        <p:nvSpPr>
          <p:cNvPr id="3" name="Text Placeholder 2">
            <a:extLst>
              <a:ext uri="{FF2B5EF4-FFF2-40B4-BE49-F238E27FC236}">
                <a16:creationId xmlns:a16="http://schemas.microsoft.com/office/drawing/2014/main" id="{34A2D329-8CA0-EC6F-BCD9-8011D98C89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957278-FE3A-A557-391C-BEFC10DCAD0E}"/>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5" name="Footer Placeholder 4">
            <a:extLst>
              <a:ext uri="{FF2B5EF4-FFF2-40B4-BE49-F238E27FC236}">
                <a16:creationId xmlns:a16="http://schemas.microsoft.com/office/drawing/2014/main" id="{97D4AE63-C264-BA01-C63B-5DC8F37A1D0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347D70D9-2EDE-D833-0948-BC9588836EDB}"/>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937872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E88C-9645-3CFA-58FE-CF9A02D557FC}"/>
              </a:ext>
            </a:extLst>
          </p:cNvPr>
          <p:cNvSpPr>
            <a:spLocks noGrp="1"/>
          </p:cNvSpPr>
          <p:nvPr>
            <p:ph type="title"/>
          </p:nvPr>
        </p:nvSpPr>
        <p:spPr/>
        <p:txBody>
          <a:bodyPr/>
          <a:lstStyle/>
          <a:p>
            <a:r>
              <a:rPr lang="en-US"/>
              <a:t>Click to edit Master title style</a:t>
            </a:r>
            <a:endParaRPr lang="en-PG"/>
          </a:p>
        </p:txBody>
      </p:sp>
      <p:sp>
        <p:nvSpPr>
          <p:cNvPr id="3" name="Content Placeholder 2">
            <a:extLst>
              <a:ext uri="{FF2B5EF4-FFF2-40B4-BE49-F238E27FC236}">
                <a16:creationId xmlns:a16="http://schemas.microsoft.com/office/drawing/2014/main" id="{99065C81-9B09-7F6F-FEF0-4D5C0CF798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Content Placeholder 3">
            <a:extLst>
              <a:ext uri="{FF2B5EF4-FFF2-40B4-BE49-F238E27FC236}">
                <a16:creationId xmlns:a16="http://schemas.microsoft.com/office/drawing/2014/main" id="{4A94E25C-49A2-2B88-53AE-875BF48A68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Date Placeholder 4">
            <a:extLst>
              <a:ext uri="{FF2B5EF4-FFF2-40B4-BE49-F238E27FC236}">
                <a16:creationId xmlns:a16="http://schemas.microsoft.com/office/drawing/2014/main" id="{6C056C66-2161-BB59-ACB4-45E2DF728C19}"/>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6" name="Footer Placeholder 5">
            <a:extLst>
              <a:ext uri="{FF2B5EF4-FFF2-40B4-BE49-F238E27FC236}">
                <a16:creationId xmlns:a16="http://schemas.microsoft.com/office/drawing/2014/main" id="{03ACD010-E943-45D7-5132-2705EDB65DDD}"/>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78DD2C21-AC30-D4C5-15C9-7E92CA28395F}"/>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239897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D4791-30F0-1002-BF2B-DE77D1705B70}"/>
              </a:ext>
            </a:extLst>
          </p:cNvPr>
          <p:cNvSpPr>
            <a:spLocks noGrp="1"/>
          </p:cNvSpPr>
          <p:nvPr>
            <p:ph type="title"/>
          </p:nvPr>
        </p:nvSpPr>
        <p:spPr>
          <a:xfrm>
            <a:off x="839788" y="365125"/>
            <a:ext cx="10515600" cy="1325563"/>
          </a:xfrm>
        </p:spPr>
        <p:txBody>
          <a:bodyPr/>
          <a:lstStyle/>
          <a:p>
            <a:r>
              <a:rPr lang="en-US"/>
              <a:t>Click to edit Master title style</a:t>
            </a:r>
            <a:endParaRPr lang="en-PG"/>
          </a:p>
        </p:txBody>
      </p:sp>
      <p:sp>
        <p:nvSpPr>
          <p:cNvPr id="3" name="Text Placeholder 2">
            <a:extLst>
              <a:ext uri="{FF2B5EF4-FFF2-40B4-BE49-F238E27FC236}">
                <a16:creationId xmlns:a16="http://schemas.microsoft.com/office/drawing/2014/main" id="{515B64CB-9A74-5FC1-FEA3-D328A0CF99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073EC5-058D-406E-8A58-465FADAD1D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5" name="Text Placeholder 4">
            <a:extLst>
              <a:ext uri="{FF2B5EF4-FFF2-40B4-BE49-F238E27FC236}">
                <a16:creationId xmlns:a16="http://schemas.microsoft.com/office/drawing/2014/main" id="{70D235F6-7F00-C179-84F0-A88A46779C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69EDD4-D53E-6D07-2048-437E3C1887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7" name="Date Placeholder 6">
            <a:extLst>
              <a:ext uri="{FF2B5EF4-FFF2-40B4-BE49-F238E27FC236}">
                <a16:creationId xmlns:a16="http://schemas.microsoft.com/office/drawing/2014/main" id="{FD4FC7CE-AA23-DD51-6B5B-E9F4D9C51D83}"/>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8" name="Footer Placeholder 7">
            <a:extLst>
              <a:ext uri="{FF2B5EF4-FFF2-40B4-BE49-F238E27FC236}">
                <a16:creationId xmlns:a16="http://schemas.microsoft.com/office/drawing/2014/main" id="{8132E8B8-BB3E-DACC-A64F-271401E9E9A5}"/>
              </a:ext>
            </a:extLst>
          </p:cNvPr>
          <p:cNvSpPr>
            <a:spLocks noGrp="1"/>
          </p:cNvSpPr>
          <p:nvPr>
            <p:ph type="ftr" sz="quarter" idx="11"/>
          </p:nvPr>
        </p:nvSpPr>
        <p:spPr/>
        <p:txBody>
          <a:bodyPr/>
          <a:lstStyle/>
          <a:p>
            <a:endParaRPr lang="en-PG"/>
          </a:p>
        </p:txBody>
      </p:sp>
      <p:sp>
        <p:nvSpPr>
          <p:cNvPr id="9" name="Slide Number Placeholder 8">
            <a:extLst>
              <a:ext uri="{FF2B5EF4-FFF2-40B4-BE49-F238E27FC236}">
                <a16:creationId xmlns:a16="http://schemas.microsoft.com/office/drawing/2014/main" id="{E50487CB-1693-063F-A499-598965F7FB19}"/>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2992672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80D57-5280-2FF8-F1A3-54914994628E}"/>
              </a:ext>
            </a:extLst>
          </p:cNvPr>
          <p:cNvSpPr>
            <a:spLocks noGrp="1"/>
          </p:cNvSpPr>
          <p:nvPr>
            <p:ph type="title"/>
          </p:nvPr>
        </p:nvSpPr>
        <p:spPr/>
        <p:txBody>
          <a:bodyPr/>
          <a:lstStyle/>
          <a:p>
            <a:r>
              <a:rPr lang="en-US"/>
              <a:t>Click to edit Master title style</a:t>
            </a:r>
            <a:endParaRPr lang="en-PG"/>
          </a:p>
        </p:txBody>
      </p:sp>
      <p:sp>
        <p:nvSpPr>
          <p:cNvPr id="3" name="Date Placeholder 2">
            <a:extLst>
              <a:ext uri="{FF2B5EF4-FFF2-40B4-BE49-F238E27FC236}">
                <a16:creationId xmlns:a16="http://schemas.microsoft.com/office/drawing/2014/main" id="{F58AE05A-E848-B865-A775-70C2AB5F41D3}"/>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4" name="Footer Placeholder 3">
            <a:extLst>
              <a:ext uri="{FF2B5EF4-FFF2-40B4-BE49-F238E27FC236}">
                <a16:creationId xmlns:a16="http://schemas.microsoft.com/office/drawing/2014/main" id="{33465FA5-979B-14F8-54D3-6677E7F2DB0E}"/>
              </a:ext>
            </a:extLst>
          </p:cNvPr>
          <p:cNvSpPr>
            <a:spLocks noGrp="1"/>
          </p:cNvSpPr>
          <p:nvPr>
            <p:ph type="ftr" sz="quarter" idx="11"/>
          </p:nvPr>
        </p:nvSpPr>
        <p:spPr/>
        <p:txBody>
          <a:bodyPr/>
          <a:lstStyle/>
          <a:p>
            <a:endParaRPr lang="en-PG"/>
          </a:p>
        </p:txBody>
      </p:sp>
      <p:sp>
        <p:nvSpPr>
          <p:cNvPr id="5" name="Slide Number Placeholder 4">
            <a:extLst>
              <a:ext uri="{FF2B5EF4-FFF2-40B4-BE49-F238E27FC236}">
                <a16:creationId xmlns:a16="http://schemas.microsoft.com/office/drawing/2014/main" id="{C64DC530-56A8-051F-10EC-A8CF52E9A0EB}"/>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794862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DA513F-0F91-3ECC-D88F-3B165931F246}"/>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3" name="Footer Placeholder 2">
            <a:extLst>
              <a:ext uri="{FF2B5EF4-FFF2-40B4-BE49-F238E27FC236}">
                <a16:creationId xmlns:a16="http://schemas.microsoft.com/office/drawing/2014/main" id="{E1AF8315-3B99-A537-E588-570BE716E98F}"/>
              </a:ext>
            </a:extLst>
          </p:cNvPr>
          <p:cNvSpPr>
            <a:spLocks noGrp="1"/>
          </p:cNvSpPr>
          <p:nvPr>
            <p:ph type="ftr" sz="quarter" idx="11"/>
          </p:nvPr>
        </p:nvSpPr>
        <p:spPr/>
        <p:txBody>
          <a:bodyPr/>
          <a:lstStyle/>
          <a:p>
            <a:endParaRPr lang="en-PG"/>
          </a:p>
        </p:txBody>
      </p:sp>
      <p:sp>
        <p:nvSpPr>
          <p:cNvPr id="4" name="Slide Number Placeholder 3">
            <a:extLst>
              <a:ext uri="{FF2B5EF4-FFF2-40B4-BE49-F238E27FC236}">
                <a16:creationId xmlns:a16="http://schemas.microsoft.com/office/drawing/2014/main" id="{373FB8FF-306C-2769-2DB7-E20E32BAED7C}"/>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739558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43C62-AC07-6994-D383-D9703B617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Content Placeholder 2">
            <a:extLst>
              <a:ext uri="{FF2B5EF4-FFF2-40B4-BE49-F238E27FC236}">
                <a16:creationId xmlns:a16="http://schemas.microsoft.com/office/drawing/2014/main" id="{52D35BA3-1DD7-51D3-7041-7A2DDC08C8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Text Placeholder 3">
            <a:extLst>
              <a:ext uri="{FF2B5EF4-FFF2-40B4-BE49-F238E27FC236}">
                <a16:creationId xmlns:a16="http://schemas.microsoft.com/office/drawing/2014/main" id="{1D723B5D-816E-A9F2-EE62-ADC53ED6CD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4164D7-4C07-C7FB-FE19-2FAE4FB986F5}"/>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6" name="Footer Placeholder 5">
            <a:extLst>
              <a:ext uri="{FF2B5EF4-FFF2-40B4-BE49-F238E27FC236}">
                <a16:creationId xmlns:a16="http://schemas.microsoft.com/office/drawing/2014/main" id="{D585B77C-9CDA-BFF2-25B8-8177DDDB6B3C}"/>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876EF656-9BE8-FE81-DBAC-67A04EB91602}"/>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1132256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0D5D4-894F-9789-F891-7FC0B58B49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G"/>
          </a:p>
        </p:txBody>
      </p:sp>
      <p:sp>
        <p:nvSpPr>
          <p:cNvPr id="3" name="Picture Placeholder 2">
            <a:extLst>
              <a:ext uri="{FF2B5EF4-FFF2-40B4-BE49-F238E27FC236}">
                <a16:creationId xmlns:a16="http://schemas.microsoft.com/office/drawing/2014/main" id="{856E37E9-168B-7DBC-7564-F6E4210F01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PG"/>
          </a:p>
        </p:txBody>
      </p:sp>
      <p:sp>
        <p:nvSpPr>
          <p:cNvPr id="4" name="Text Placeholder 3">
            <a:extLst>
              <a:ext uri="{FF2B5EF4-FFF2-40B4-BE49-F238E27FC236}">
                <a16:creationId xmlns:a16="http://schemas.microsoft.com/office/drawing/2014/main" id="{23688E81-F87A-40DC-F785-AE2136C02C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E278A2-7839-A215-C00C-1A59890E8C22}"/>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6" name="Footer Placeholder 5">
            <a:extLst>
              <a:ext uri="{FF2B5EF4-FFF2-40B4-BE49-F238E27FC236}">
                <a16:creationId xmlns:a16="http://schemas.microsoft.com/office/drawing/2014/main" id="{74887428-A3E4-0027-2E74-68A58BE37AFF}"/>
              </a:ext>
            </a:extLst>
          </p:cNvPr>
          <p:cNvSpPr>
            <a:spLocks noGrp="1"/>
          </p:cNvSpPr>
          <p:nvPr>
            <p:ph type="ftr" sz="quarter" idx="11"/>
          </p:nvPr>
        </p:nvSpPr>
        <p:spPr/>
        <p:txBody>
          <a:bodyPr/>
          <a:lstStyle/>
          <a:p>
            <a:endParaRPr lang="en-PG"/>
          </a:p>
        </p:txBody>
      </p:sp>
      <p:sp>
        <p:nvSpPr>
          <p:cNvPr id="7" name="Slide Number Placeholder 6">
            <a:extLst>
              <a:ext uri="{FF2B5EF4-FFF2-40B4-BE49-F238E27FC236}">
                <a16:creationId xmlns:a16="http://schemas.microsoft.com/office/drawing/2014/main" id="{5DC14A52-1CDC-C101-2A51-FBF82129BCE0}"/>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3639056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CFF6-B227-327C-094E-526C0931DC5F}"/>
              </a:ext>
            </a:extLst>
          </p:cNvPr>
          <p:cNvSpPr>
            <a:spLocks noGrp="1"/>
          </p:cNvSpPr>
          <p:nvPr>
            <p:ph type="title"/>
          </p:nvPr>
        </p:nvSpPr>
        <p:spPr/>
        <p:txBody>
          <a:bodyPr/>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48E7D92C-7F93-A209-56AF-E9F3B9C688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BDA41948-2966-685E-2665-F435A5C49E75}"/>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5" name="Footer Placeholder 4">
            <a:extLst>
              <a:ext uri="{FF2B5EF4-FFF2-40B4-BE49-F238E27FC236}">
                <a16:creationId xmlns:a16="http://schemas.microsoft.com/office/drawing/2014/main" id="{2CD6CE19-2ADE-BD83-D46C-0F9C3BE23ED1}"/>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9F4967BA-C25D-6DAA-A11D-D38A1D9E0007}"/>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2950246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9E91A5-53F5-A867-0208-63995261C74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G"/>
          </a:p>
        </p:txBody>
      </p:sp>
      <p:sp>
        <p:nvSpPr>
          <p:cNvPr id="3" name="Vertical Text Placeholder 2">
            <a:extLst>
              <a:ext uri="{FF2B5EF4-FFF2-40B4-BE49-F238E27FC236}">
                <a16:creationId xmlns:a16="http://schemas.microsoft.com/office/drawing/2014/main" id="{E59A1E42-B8A2-93AC-0AE0-A386E4511B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6D7FB2AC-9CC5-E93A-470A-7FEE89BDF101}"/>
              </a:ext>
            </a:extLst>
          </p:cNvPr>
          <p:cNvSpPr>
            <a:spLocks noGrp="1"/>
          </p:cNvSpPr>
          <p:nvPr>
            <p:ph type="dt" sz="half" idx="10"/>
          </p:nvPr>
        </p:nvSpPr>
        <p:spPr/>
        <p:txBody>
          <a:bodyPr/>
          <a:lstStyle/>
          <a:p>
            <a:fld id="{0C242712-9D86-4244-A614-34118E89A9F7}" type="datetimeFigureOut">
              <a:rPr lang="en-PG" smtClean="0"/>
              <a:t>09/30/2024</a:t>
            </a:fld>
            <a:endParaRPr lang="en-PG"/>
          </a:p>
        </p:txBody>
      </p:sp>
      <p:sp>
        <p:nvSpPr>
          <p:cNvPr id="5" name="Footer Placeholder 4">
            <a:extLst>
              <a:ext uri="{FF2B5EF4-FFF2-40B4-BE49-F238E27FC236}">
                <a16:creationId xmlns:a16="http://schemas.microsoft.com/office/drawing/2014/main" id="{1C9EE885-FFC7-49AC-2202-789679176D2A}"/>
              </a:ext>
            </a:extLst>
          </p:cNvPr>
          <p:cNvSpPr>
            <a:spLocks noGrp="1"/>
          </p:cNvSpPr>
          <p:nvPr>
            <p:ph type="ftr" sz="quarter" idx="11"/>
          </p:nvPr>
        </p:nvSpPr>
        <p:spPr/>
        <p:txBody>
          <a:bodyPr/>
          <a:lstStyle/>
          <a:p>
            <a:endParaRPr lang="en-PG"/>
          </a:p>
        </p:txBody>
      </p:sp>
      <p:sp>
        <p:nvSpPr>
          <p:cNvPr id="6" name="Slide Number Placeholder 5">
            <a:extLst>
              <a:ext uri="{FF2B5EF4-FFF2-40B4-BE49-F238E27FC236}">
                <a16:creationId xmlns:a16="http://schemas.microsoft.com/office/drawing/2014/main" id="{53777D1E-539B-3DB1-0EE4-5BF2914EE9D8}"/>
              </a:ext>
            </a:extLst>
          </p:cNvPr>
          <p:cNvSpPr>
            <a:spLocks noGrp="1"/>
          </p:cNvSpPr>
          <p:nvPr>
            <p:ph type="sldNum" sz="quarter" idx="12"/>
          </p:nvPr>
        </p:nvSpPr>
        <p:spPr/>
        <p:txBody>
          <a:bodyPr/>
          <a:lstStyle/>
          <a:p>
            <a:fld id="{FC5F8434-23CB-419D-A275-CFEBDBC8200D}" type="slidenum">
              <a:rPr lang="en-PG" smtClean="0"/>
              <a:t>‹#›</a:t>
            </a:fld>
            <a:endParaRPr lang="en-PG"/>
          </a:p>
        </p:txBody>
      </p:sp>
    </p:spTree>
    <p:extLst>
      <p:ext uri="{BB962C8B-B14F-4D97-AF65-F5344CB8AC3E}">
        <p14:creationId xmlns:p14="http://schemas.microsoft.com/office/powerpoint/2010/main" val="454283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2EDC76-32D4-75FB-7536-A4C6E9F5D9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G"/>
          </a:p>
        </p:txBody>
      </p:sp>
      <p:sp>
        <p:nvSpPr>
          <p:cNvPr id="3" name="Text Placeholder 2">
            <a:extLst>
              <a:ext uri="{FF2B5EF4-FFF2-40B4-BE49-F238E27FC236}">
                <a16:creationId xmlns:a16="http://schemas.microsoft.com/office/drawing/2014/main" id="{9AF2E1C5-8BAA-63D8-AFB5-28752FCAD8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G"/>
          </a:p>
        </p:txBody>
      </p:sp>
      <p:sp>
        <p:nvSpPr>
          <p:cNvPr id="4" name="Date Placeholder 3">
            <a:extLst>
              <a:ext uri="{FF2B5EF4-FFF2-40B4-BE49-F238E27FC236}">
                <a16:creationId xmlns:a16="http://schemas.microsoft.com/office/drawing/2014/main" id="{43EFC37E-FDCD-D7F9-5E2D-FA3F6C98E8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42712-9D86-4244-A614-34118E89A9F7}" type="datetimeFigureOut">
              <a:rPr lang="en-PG" smtClean="0"/>
              <a:t>09/30/2024</a:t>
            </a:fld>
            <a:endParaRPr lang="en-PG"/>
          </a:p>
        </p:txBody>
      </p:sp>
      <p:sp>
        <p:nvSpPr>
          <p:cNvPr id="5" name="Footer Placeholder 4">
            <a:extLst>
              <a:ext uri="{FF2B5EF4-FFF2-40B4-BE49-F238E27FC236}">
                <a16:creationId xmlns:a16="http://schemas.microsoft.com/office/drawing/2014/main" id="{DD0534BC-EBCB-8BCF-7626-50776A2E32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G"/>
          </a:p>
        </p:txBody>
      </p:sp>
      <p:sp>
        <p:nvSpPr>
          <p:cNvPr id="6" name="Slide Number Placeholder 5">
            <a:extLst>
              <a:ext uri="{FF2B5EF4-FFF2-40B4-BE49-F238E27FC236}">
                <a16:creationId xmlns:a16="http://schemas.microsoft.com/office/drawing/2014/main" id="{0480A83C-9BF4-F85C-09B2-1FDD0AFFDA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8434-23CB-419D-A275-CFEBDBC8200D}" type="slidenum">
              <a:rPr lang="en-PG" smtClean="0"/>
              <a:t>‹#›</a:t>
            </a:fld>
            <a:endParaRPr lang="en-PG"/>
          </a:p>
        </p:txBody>
      </p:sp>
    </p:spTree>
    <p:extLst>
      <p:ext uri="{BB962C8B-B14F-4D97-AF65-F5344CB8AC3E}">
        <p14:creationId xmlns:p14="http://schemas.microsoft.com/office/powerpoint/2010/main" val="424747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8.jpg"/><Relationship Id="rId5" Type="http://schemas.openxmlformats.org/officeDocument/2006/relationships/image" Target="../media/image1.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1.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8.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2" name="Group 3711">
            <a:extLst>
              <a:ext uri="{FF2B5EF4-FFF2-40B4-BE49-F238E27FC236}">
                <a16:creationId xmlns:a16="http://schemas.microsoft.com/office/drawing/2014/main" id="{5E19383F-BD72-BFFF-8458-79709E3785DA}"/>
              </a:ext>
            </a:extLst>
          </p:cNvPr>
          <p:cNvGrpSpPr/>
          <p:nvPr/>
        </p:nvGrpSpPr>
        <p:grpSpPr>
          <a:xfrm>
            <a:off x="238240" y="584244"/>
            <a:ext cx="11460363" cy="6930512"/>
            <a:chOff x="944562" y="777875"/>
            <a:chExt cx="8337551" cy="6076950"/>
          </a:xfrm>
        </p:grpSpPr>
        <p:grpSp>
          <p:nvGrpSpPr>
            <p:cNvPr id="1197" name="Group 1713">
              <a:extLst>
                <a:ext uri="{FF2B5EF4-FFF2-40B4-BE49-F238E27FC236}">
                  <a16:creationId xmlns:a16="http://schemas.microsoft.com/office/drawing/2014/main" id="{97C84EC2-45DA-9BEB-ACB7-7229631C46CA}"/>
                </a:ext>
              </a:extLst>
            </p:cNvPr>
            <p:cNvGrpSpPr>
              <a:grpSpLocks/>
            </p:cNvGrpSpPr>
            <p:nvPr/>
          </p:nvGrpSpPr>
          <p:grpSpPr bwMode="auto">
            <a:xfrm>
              <a:off x="944562" y="1703388"/>
              <a:ext cx="2263775" cy="3848100"/>
              <a:chOff x="-181" y="977"/>
              <a:chExt cx="1426" cy="2424"/>
            </a:xfrm>
          </p:grpSpPr>
          <p:sp>
            <p:nvSpPr>
              <p:cNvPr id="3512" name="Oval 1513">
                <a:extLst>
                  <a:ext uri="{FF2B5EF4-FFF2-40B4-BE49-F238E27FC236}">
                    <a16:creationId xmlns:a16="http://schemas.microsoft.com/office/drawing/2014/main" id="{B4A76C12-B36D-0585-99EF-7FFAFD825538}"/>
                  </a:ext>
                </a:extLst>
              </p:cNvPr>
              <p:cNvSpPr>
                <a:spLocks noChangeArrowheads="1"/>
              </p:cNvSpPr>
              <p:nvPr/>
            </p:nvSpPr>
            <p:spPr bwMode="auto">
              <a:xfrm>
                <a:off x="-6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3" name="Oval 1514">
                <a:extLst>
                  <a:ext uri="{FF2B5EF4-FFF2-40B4-BE49-F238E27FC236}">
                    <a16:creationId xmlns:a16="http://schemas.microsoft.com/office/drawing/2014/main" id="{85C828F8-C96A-D14E-41E0-18B701AB6CF1}"/>
                  </a:ext>
                </a:extLst>
              </p:cNvPr>
              <p:cNvSpPr>
                <a:spLocks noChangeArrowheads="1"/>
              </p:cNvSpPr>
              <p:nvPr/>
            </p:nvSpPr>
            <p:spPr bwMode="auto">
              <a:xfrm>
                <a:off x="-67"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4" name="Oval 1515">
                <a:extLst>
                  <a:ext uri="{FF2B5EF4-FFF2-40B4-BE49-F238E27FC236}">
                    <a16:creationId xmlns:a16="http://schemas.microsoft.com/office/drawing/2014/main" id="{E86A8236-031B-4E1B-DD1C-DBEDAE899E8E}"/>
                  </a:ext>
                </a:extLst>
              </p:cNvPr>
              <p:cNvSpPr>
                <a:spLocks noChangeArrowheads="1"/>
              </p:cNvSpPr>
              <p:nvPr/>
            </p:nvSpPr>
            <p:spPr bwMode="auto">
              <a:xfrm>
                <a:off x="-67"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5" name="Oval 1516">
                <a:extLst>
                  <a:ext uri="{FF2B5EF4-FFF2-40B4-BE49-F238E27FC236}">
                    <a16:creationId xmlns:a16="http://schemas.microsoft.com/office/drawing/2014/main" id="{B648784E-8B2D-E471-2D4E-869128122043}"/>
                  </a:ext>
                </a:extLst>
              </p:cNvPr>
              <p:cNvSpPr>
                <a:spLocks noChangeArrowheads="1"/>
              </p:cNvSpPr>
              <p:nvPr/>
            </p:nvSpPr>
            <p:spPr bwMode="auto">
              <a:xfrm>
                <a:off x="-67"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6" name="Oval 1517">
                <a:extLst>
                  <a:ext uri="{FF2B5EF4-FFF2-40B4-BE49-F238E27FC236}">
                    <a16:creationId xmlns:a16="http://schemas.microsoft.com/office/drawing/2014/main" id="{DFBD78A8-EBC5-A95F-99B3-4C5C50C98EE2}"/>
                  </a:ext>
                </a:extLst>
              </p:cNvPr>
              <p:cNvSpPr>
                <a:spLocks noChangeArrowheads="1"/>
              </p:cNvSpPr>
              <p:nvPr/>
            </p:nvSpPr>
            <p:spPr bwMode="auto">
              <a:xfrm>
                <a:off x="-67"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7" name="Oval 1518">
                <a:extLst>
                  <a:ext uri="{FF2B5EF4-FFF2-40B4-BE49-F238E27FC236}">
                    <a16:creationId xmlns:a16="http://schemas.microsoft.com/office/drawing/2014/main" id="{D6975D2B-AD68-27EC-4A38-B30C788A498D}"/>
                  </a:ext>
                </a:extLst>
              </p:cNvPr>
              <p:cNvSpPr>
                <a:spLocks noChangeArrowheads="1"/>
              </p:cNvSpPr>
              <p:nvPr/>
            </p:nvSpPr>
            <p:spPr bwMode="auto">
              <a:xfrm>
                <a:off x="-6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8" name="Oval 1519">
                <a:extLst>
                  <a:ext uri="{FF2B5EF4-FFF2-40B4-BE49-F238E27FC236}">
                    <a16:creationId xmlns:a16="http://schemas.microsoft.com/office/drawing/2014/main" id="{BEF7A2D8-7561-33C0-04C3-AA0B47EBE387}"/>
                  </a:ext>
                </a:extLst>
              </p:cNvPr>
              <p:cNvSpPr>
                <a:spLocks noChangeArrowheads="1"/>
              </p:cNvSpPr>
              <p:nvPr/>
            </p:nvSpPr>
            <p:spPr bwMode="auto">
              <a:xfrm>
                <a:off x="-6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9" name="Oval 1520">
                <a:extLst>
                  <a:ext uri="{FF2B5EF4-FFF2-40B4-BE49-F238E27FC236}">
                    <a16:creationId xmlns:a16="http://schemas.microsoft.com/office/drawing/2014/main" id="{55664636-D15E-A82D-4E58-8ADFA660AF3E}"/>
                  </a:ext>
                </a:extLst>
              </p:cNvPr>
              <p:cNvSpPr>
                <a:spLocks noChangeArrowheads="1"/>
              </p:cNvSpPr>
              <p:nvPr/>
            </p:nvSpPr>
            <p:spPr bwMode="auto">
              <a:xfrm>
                <a:off x="-6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0" name="Oval 1521">
                <a:extLst>
                  <a:ext uri="{FF2B5EF4-FFF2-40B4-BE49-F238E27FC236}">
                    <a16:creationId xmlns:a16="http://schemas.microsoft.com/office/drawing/2014/main" id="{7CC08853-8BF4-AB21-55D0-761A2AD869DC}"/>
                  </a:ext>
                </a:extLst>
              </p:cNvPr>
              <p:cNvSpPr>
                <a:spLocks noChangeArrowheads="1"/>
              </p:cNvSpPr>
              <p:nvPr/>
            </p:nvSpPr>
            <p:spPr bwMode="auto">
              <a:xfrm>
                <a:off x="-6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1" name="Oval 1522">
                <a:extLst>
                  <a:ext uri="{FF2B5EF4-FFF2-40B4-BE49-F238E27FC236}">
                    <a16:creationId xmlns:a16="http://schemas.microsoft.com/office/drawing/2014/main" id="{F1EBBE14-3276-5B22-6475-4593253F1A9F}"/>
                  </a:ext>
                </a:extLst>
              </p:cNvPr>
              <p:cNvSpPr>
                <a:spLocks noChangeArrowheads="1"/>
              </p:cNvSpPr>
              <p:nvPr/>
            </p:nvSpPr>
            <p:spPr bwMode="auto">
              <a:xfrm>
                <a:off x="-6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2" name="Oval 1523">
                <a:extLst>
                  <a:ext uri="{FF2B5EF4-FFF2-40B4-BE49-F238E27FC236}">
                    <a16:creationId xmlns:a16="http://schemas.microsoft.com/office/drawing/2014/main" id="{1C9192C9-AF35-71F8-4C57-1AE5E98C8F17}"/>
                  </a:ext>
                </a:extLst>
              </p:cNvPr>
              <p:cNvSpPr>
                <a:spLocks noChangeArrowheads="1"/>
              </p:cNvSpPr>
              <p:nvPr/>
            </p:nvSpPr>
            <p:spPr bwMode="auto">
              <a:xfrm>
                <a:off x="-6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3" name="Oval 1524">
                <a:extLst>
                  <a:ext uri="{FF2B5EF4-FFF2-40B4-BE49-F238E27FC236}">
                    <a16:creationId xmlns:a16="http://schemas.microsoft.com/office/drawing/2014/main" id="{6D5CA406-3497-3A1B-01B5-C043D6BBFC1F}"/>
                  </a:ext>
                </a:extLst>
              </p:cNvPr>
              <p:cNvSpPr>
                <a:spLocks noChangeArrowheads="1"/>
              </p:cNvSpPr>
              <p:nvPr/>
            </p:nvSpPr>
            <p:spPr bwMode="auto">
              <a:xfrm>
                <a:off x="-6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4" name="Oval 1525">
                <a:extLst>
                  <a:ext uri="{FF2B5EF4-FFF2-40B4-BE49-F238E27FC236}">
                    <a16:creationId xmlns:a16="http://schemas.microsoft.com/office/drawing/2014/main" id="{54AB178E-B0F2-61BD-EEB4-3307320EE77E}"/>
                  </a:ext>
                </a:extLst>
              </p:cNvPr>
              <p:cNvSpPr>
                <a:spLocks noChangeArrowheads="1"/>
              </p:cNvSpPr>
              <p:nvPr/>
            </p:nvSpPr>
            <p:spPr bwMode="auto">
              <a:xfrm>
                <a:off x="-6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5" name="Oval 1526">
                <a:extLst>
                  <a:ext uri="{FF2B5EF4-FFF2-40B4-BE49-F238E27FC236}">
                    <a16:creationId xmlns:a16="http://schemas.microsoft.com/office/drawing/2014/main" id="{E5B65B72-C189-30FE-94A0-13E80B7DA8D4}"/>
                  </a:ext>
                </a:extLst>
              </p:cNvPr>
              <p:cNvSpPr>
                <a:spLocks noChangeArrowheads="1"/>
              </p:cNvSpPr>
              <p:nvPr/>
            </p:nvSpPr>
            <p:spPr bwMode="auto">
              <a:xfrm>
                <a:off x="-18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6" name="Oval 1527">
                <a:extLst>
                  <a:ext uri="{FF2B5EF4-FFF2-40B4-BE49-F238E27FC236}">
                    <a16:creationId xmlns:a16="http://schemas.microsoft.com/office/drawing/2014/main" id="{5EB34579-EDAE-CF0E-417C-C233C9448C3A}"/>
                  </a:ext>
                </a:extLst>
              </p:cNvPr>
              <p:cNvSpPr>
                <a:spLocks noChangeArrowheads="1"/>
              </p:cNvSpPr>
              <p:nvPr/>
            </p:nvSpPr>
            <p:spPr bwMode="auto">
              <a:xfrm>
                <a:off x="-18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7" name="Oval 1528">
                <a:extLst>
                  <a:ext uri="{FF2B5EF4-FFF2-40B4-BE49-F238E27FC236}">
                    <a16:creationId xmlns:a16="http://schemas.microsoft.com/office/drawing/2014/main" id="{C6040DF7-AE8A-ABD1-E894-300A1E83B227}"/>
                  </a:ext>
                </a:extLst>
              </p:cNvPr>
              <p:cNvSpPr>
                <a:spLocks noChangeArrowheads="1"/>
              </p:cNvSpPr>
              <p:nvPr/>
            </p:nvSpPr>
            <p:spPr bwMode="auto">
              <a:xfrm>
                <a:off x="-6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8" name="Oval 1529">
                <a:extLst>
                  <a:ext uri="{FF2B5EF4-FFF2-40B4-BE49-F238E27FC236}">
                    <a16:creationId xmlns:a16="http://schemas.microsoft.com/office/drawing/2014/main" id="{10879110-C319-7A87-9676-D2DF59F8E383}"/>
                  </a:ext>
                </a:extLst>
              </p:cNvPr>
              <p:cNvSpPr>
                <a:spLocks noChangeArrowheads="1"/>
              </p:cNvSpPr>
              <p:nvPr/>
            </p:nvSpPr>
            <p:spPr bwMode="auto">
              <a:xfrm>
                <a:off x="-6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29" name="Oval 1530">
                <a:extLst>
                  <a:ext uri="{FF2B5EF4-FFF2-40B4-BE49-F238E27FC236}">
                    <a16:creationId xmlns:a16="http://schemas.microsoft.com/office/drawing/2014/main" id="{ABF0802C-EC65-D987-A988-E0FFC1FE3327}"/>
                  </a:ext>
                </a:extLst>
              </p:cNvPr>
              <p:cNvSpPr>
                <a:spLocks noChangeArrowheads="1"/>
              </p:cNvSpPr>
              <p:nvPr/>
            </p:nvSpPr>
            <p:spPr bwMode="auto">
              <a:xfrm>
                <a:off x="-6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0" name="Oval 1531">
                <a:extLst>
                  <a:ext uri="{FF2B5EF4-FFF2-40B4-BE49-F238E27FC236}">
                    <a16:creationId xmlns:a16="http://schemas.microsoft.com/office/drawing/2014/main" id="{772E0481-0509-3DA6-6647-CFBE9726F8C9}"/>
                  </a:ext>
                </a:extLst>
              </p:cNvPr>
              <p:cNvSpPr>
                <a:spLocks noChangeArrowheads="1"/>
              </p:cNvSpPr>
              <p:nvPr/>
            </p:nvSpPr>
            <p:spPr bwMode="auto">
              <a:xfrm>
                <a:off x="-67"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1" name="Oval 1532">
                <a:extLst>
                  <a:ext uri="{FF2B5EF4-FFF2-40B4-BE49-F238E27FC236}">
                    <a16:creationId xmlns:a16="http://schemas.microsoft.com/office/drawing/2014/main" id="{A60F0AF5-3BDD-8EF9-FF8E-34A196FB60D2}"/>
                  </a:ext>
                </a:extLst>
              </p:cNvPr>
              <p:cNvSpPr>
                <a:spLocks noChangeArrowheads="1"/>
              </p:cNvSpPr>
              <p:nvPr/>
            </p:nvSpPr>
            <p:spPr bwMode="auto">
              <a:xfrm>
                <a:off x="-67"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2" name="Oval 1533">
                <a:extLst>
                  <a:ext uri="{FF2B5EF4-FFF2-40B4-BE49-F238E27FC236}">
                    <a16:creationId xmlns:a16="http://schemas.microsoft.com/office/drawing/2014/main" id="{629F80E9-BDCD-6C84-BF52-57CC621559FF}"/>
                  </a:ext>
                </a:extLst>
              </p:cNvPr>
              <p:cNvSpPr>
                <a:spLocks noChangeArrowheads="1"/>
              </p:cNvSpPr>
              <p:nvPr/>
            </p:nvSpPr>
            <p:spPr bwMode="auto">
              <a:xfrm>
                <a:off x="-67"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3" name="Oval 1534">
                <a:extLst>
                  <a:ext uri="{FF2B5EF4-FFF2-40B4-BE49-F238E27FC236}">
                    <a16:creationId xmlns:a16="http://schemas.microsoft.com/office/drawing/2014/main" id="{1050A408-B5D5-5740-2862-056BC24E03D2}"/>
                  </a:ext>
                </a:extLst>
              </p:cNvPr>
              <p:cNvSpPr>
                <a:spLocks noChangeArrowheads="1"/>
              </p:cNvSpPr>
              <p:nvPr/>
            </p:nvSpPr>
            <p:spPr bwMode="auto">
              <a:xfrm>
                <a:off x="-67"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4" name="Oval 1535">
                <a:extLst>
                  <a:ext uri="{FF2B5EF4-FFF2-40B4-BE49-F238E27FC236}">
                    <a16:creationId xmlns:a16="http://schemas.microsoft.com/office/drawing/2014/main" id="{6213831A-7859-5230-68E9-2E94F8B0F92A}"/>
                  </a:ext>
                </a:extLst>
              </p:cNvPr>
              <p:cNvSpPr>
                <a:spLocks noChangeArrowheads="1"/>
              </p:cNvSpPr>
              <p:nvPr/>
            </p:nvSpPr>
            <p:spPr bwMode="auto">
              <a:xfrm>
                <a:off x="4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5" name="Oval 1536">
                <a:extLst>
                  <a:ext uri="{FF2B5EF4-FFF2-40B4-BE49-F238E27FC236}">
                    <a16:creationId xmlns:a16="http://schemas.microsoft.com/office/drawing/2014/main" id="{1D58C81B-166D-2370-671D-9D62073BFDEB}"/>
                  </a:ext>
                </a:extLst>
              </p:cNvPr>
              <p:cNvSpPr>
                <a:spLocks noChangeArrowheads="1"/>
              </p:cNvSpPr>
              <p:nvPr/>
            </p:nvSpPr>
            <p:spPr bwMode="auto">
              <a:xfrm>
                <a:off x="43"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6" name="Oval 1537">
                <a:extLst>
                  <a:ext uri="{FF2B5EF4-FFF2-40B4-BE49-F238E27FC236}">
                    <a16:creationId xmlns:a16="http://schemas.microsoft.com/office/drawing/2014/main" id="{0E0B6064-EA7E-9B19-3997-3E6FA07A70F5}"/>
                  </a:ext>
                </a:extLst>
              </p:cNvPr>
              <p:cNvSpPr>
                <a:spLocks noChangeArrowheads="1"/>
              </p:cNvSpPr>
              <p:nvPr/>
            </p:nvSpPr>
            <p:spPr bwMode="auto">
              <a:xfrm>
                <a:off x="43"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7" name="Oval 1538">
                <a:extLst>
                  <a:ext uri="{FF2B5EF4-FFF2-40B4-BE49-F238E27FC236}">
                    <a16:creationId xmlns:a16="http://schemas.microsoft.com/office/drawing/2014/main" id="{D4AC2248-CFE6-671B-C38F-7ADB755B7AE4}"/>
                  </a:ext>
                </a:extLst>
              </p:cNvPr>
              <p:cNvSpPr>
                <a:spLocks noChangeArrowheads="1"/>
              </p:cNvSpPr>
              <p:nvPr/>
            </p:nvSpPr>
            <p:spPr bwMode="auto">
              <a:xfrm>
                <a:off x="43"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8" name="Oval 1539">
                <a:extLst>
                  <a:ext uri="{FF2B5EF4-FFF2-40B4-BE49-F238E27FC236}">
                    <a16:creationId xmlns:a16="http://schemas.microsoft.com/office/drawing/2014/main" id="{98DCBE86-F9CB-FABB-5DD5-D188C10991A0}"/>
                  </a:ext>
                </a:extLst>
              </p:cNvPr>
              <p:cNvSpPr>
                <a:spLocks noChangeArrowheads="1"/>
              </p:cNvSpPr>
              <p:nvPr/>
            </p:nvSpPr>
            <p:spPr bwMode="auto">
              <a:xfrm>
                <a:off x="4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39" name="Oval 1540">
                <a:extLst>
                  <a:ext uri="{FF2B5EF4-FFF2-40B4-BE49-F238E27FC236}">
                    <a16:creationId xmlns:a16="http://schemas.microsoft.com/office/drawing/2014/main" id="{F8BF0545-F63B-677F-DB27-4ACEC43EF7BC}"/>
                  </a:ext>
                </a:extLst>
              </p:cNvPr>
              <p:cNvSpPr>
                <a:spLocks noChangeArrowheads="1"/>
              </p:cNvSpPr>
              <p:nvPr/>
            </p:nvSpPr>
            <p:spPr bwMode="auto">
              <a:xfrm>
                <a:off x="4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0" name="Oval 1541">
                <a:extLst>
                  <a:ext uri="{FF2B5EF4-FFF2-40B4-BE49-F238E27FC236}">
                    <a16:creationId xmlns:a16="http://schemas.microsoft.com/office/drawing/2014/main" id="{79E6D9B8-114C-D04E-FB9E-355B6128A418}"/>
                  </a:ext>
                </a:extLst>
              </p:cNvPr>
              <p:cNvSpPr>
                <a:spLocks noChangeArrowheads="1"/>
              </p:cNvSpPr>
              <p:nvPr/>
            </p:nvSpPr>
            <p:spPr bwMode="auto">
              <a:xfrm>
                <a:off x="4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1" name="Oval 1542">
                <a:extLst>
                  <a:ext uri="{FF2B5EF4-FFF2-40B4-BE49-F238E27FC236}">
                    <a16:creationId xmlns:a16="http://schemas.microsoft.com/office/drawing/2014/main" id="{1AEC25F5-6D41-53D2-0693-6877C774C532}"/>
                  </a:ext>
                </a:extLst>
              </p:cNvPr>
              <p:cNvSpPr>
                <a:spLocks noChangeArrowheads="1"/>
              </p:cNvSpPr>
              <p:nvPr/>
            </p:nvSpPr>
            <p:spPr bwMode="auto">
              <a:xfrm>
                <a:off x="4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2" name="Oval 1543">
                <a:extLst>
                  <a:ext uri="{FF2B5EF4-FFF2-40B4-BE49-F238E27FC236}">
                    <a16:creationId xmlns:a16="http://schemas.microsoft.com/office/drawing/2014/main" id="{A3563684-988A-68CC-651B-DFD99D7AF727}"/>
                  </a:ext>
                </a:extLst>
              </p:cNvPr>
              <p:cNvSpPr>
                <a:spLocks noChangeArrowheads="1"/>
              </p:cNvSpPr>
              <p:nvPr/>
            </p:nvSpPr>
            <p:spPr bwMode="auto">
              <a:xfrm>
                <a:off x="4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3" name="Oval 1544">
                <a:extLst>
                  <a:ext uri="{FF2B5EF4-FFF2-40B4-BE49-F238E27FC236}">
                    <a16:creationId xmlns:a16="http://schemas.microsoft.com/office/drawing/2014/main" id="{0472288B-4AAD-382E-2CD1-F1827F0C353D}"/>
                  </a:ext>
                </a:extLst>
              </p:cNvPr>
              <p:cNvSpPr>
                <a:spLocks noChangeArrowheads="1"/>
              </p:cNvSpPr>
              <p:nvPr/>
            </p:nvSpPr>
            <p:spPr bwMode="auto">
              <a:xfrm>
                <a:off x="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4" name="Oval 1545">
                <a:extLst>
                  <a:ext uri="{FF2B5EF4-FFF2-40B4-BE49-F238E27FC236}">
                    <a16:creationId xmlns:a16="http://schemas.microsoft.com/office/drawing/2014/main" id="{79A9A60F-0A6C-8689-4E4F-4ECE1C6EAE54}"/>
                  </a:ext>
                </a:extLst>
              </p:cNvPr>
              <p:cNvSpPr>
                <a:spLocks noChangeArrowheads="1"/>
              </p:cNvSpPr>
              <p:nvPr/>
            </p:nvSpPr>
            <p:spPr bwMode="auto">
              <a:xfrm>
                <a:off x="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5" name="Oval 1546">
                <a:extLst>
                  <a:ext uri="{FF2B5EF4-FFF2-40B4-BE49-F238E27FC236}">
                    <a16:creationId xmlns:a16="http://schemas.microsoft.com/office/drawing/2014/main" id="{5099F0CF-FEF5-8954-31EC-284079F1F553}"/>
                  </a:ext>
                </a:extLst>
              </p:cNvPr>
              <p:cNvSpPr>
                <a:spLocks noChangeArrowheads="1"/>
              </p:cNvSpPr>
              <p:nvPr/>
            </p:nvSpPr>
            <p:spPr bwMode="auto">
              <a:xfrm>
                <a:off x="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6" name="Oval 1547">
                <a:extLst>
                  <a:ext uri="{FF2B5EF4-FFF2-40B4-BE49-F238E27FC236}">
                    <a16:creationId xmlns:a16="http://schemas.microsoft.com/office/drawing/2014/main" id="{FF59B275-62B7-BA1C-907A-1DF2F8D90A03}"/>
                  </a:ext>
                </a:extLst>
              </p:cNvPr>
              <p:cNvSpPr>
                <a:spLocks noChangeArrowheads="1"/>
              </p:cNvSpPr>
              <p:nvPr/>
            </p:nvSpPr>
            <p:spPr bwMode="auto">
              <a:xfrm>
                <a:off x="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7" name="Oval 1548">
                <a:extLst>
                  <a:ext uri="{FF2B5EF4-FFF2-40B4-BE49-F238E27FC236}">
                    <a16:creationId xmlns:a16="http://schemas.microsoft.com/office/drawing/2014/main" id="{D13A977F-5042-8856-07EF-CDE2CED2346E}"/>
                  </a:ext>
                </a:extLst>
              </p:cNvPr>
              <p:cNvSpPr>
                <a:spLocks noChangeArrowheads="1"/>
              </p:cNvSpPr>
              <p:nvPr/>
            </p:nvSpPr>
            <p:spPr bwMode="auto">
              <a:xfrm>
                <a:off x="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8" name="Oval 1549">
                <a:extLst>
                  <a:ext uri="{FF2B5EF4-FFF2-40B4-BE49-F238E27FC236}">
                    <a16:creationId xmlns:a16="http://schemas.microsoft.com/office/drawing/2014/main" id="{A6F30838-6407-E138-3C3D-8825B5FADC70}"/>
                  </a:ext>
                </a:extLst>
              </p:cNvPr>
              <p:cNvSpPr>
                <a:spLocks noChangeArrowheads="1"/>
              </p:cNvSpPr>
              <p:nvPr/>
            </p:nvSpPr>
            <p:spPr bwMode="auto">
              <a:xfrm>
                <a:off x="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49" name="Oval 1550">
                <a:extLst>
                  <a:ext uri="{FF2B5EF4-FFF2-40B4-BE49-F238E27FC236}">
                    <a16:creationId xmlns:a16="http://schemas.microsoft.com/office/drawing/2014/main" id="{F0A4422D-5561-BEBD-B1F7-0B7527E0777B}"/>
                  </a:ext>
                </a:extLst>
              </p:cNvPr>
              <p:cNvSpPr>
                <a:spLocks noChangeArrowheads="1"/>
              </p:cNvSpPr>
              <p:nvPr/>
            </p:nvSpPr>
            <p:spPr bwMode="auto">
              <a:xfrm>
                <a:off x="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0" name="Oval 1551">
                <a:extLst>
                  <a:ext uri="{FF2B5EF4-FFF2-40B4-BE49-F238E27FC236}">
                    <a16:creationId xmlns:a16="http://schemas.microsoft.com/office/drawing/2014/main" id="{3A0E742C-644D-87ED-0400-1F191BCD8EC0}"/>
                  </a:ext>
                </a:extLst>
              </p:cNvPr>
              <p:cNvSpPr>
                <a:spLocks noChangeArrowheads="1"/>
              </p:cNvSpPr>
              <p:nvPr/>
            </p:nvSpPr>
            <p:spPr bwMode="auto">
              <a:xfrm>
                <a:off x="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1" name="Oval 1552">
                <a:extLst>
                  <a:ext uri="{FF2B5EF4-FFF2-40B4-BE49-F238E27FC236}">
                    <a16:creationId xmlns:a16="http://schemas.microsoft.com/office/drawing/2014/main" id="{7B37F76E-D1C3-A637-8CC5-BDD7D5258F96}"/>
                  </a:ext>
                </a:extLst>
              </p:cNvPr>
              <p:cNvSpPr>
                <a:spLocks noChangeArrowheads="1"/>
              </p:cNvSpPr>
              <p:nvPr/>
            </p:nvSpPr>
            <p:spPr bwMode="auto">
              <a:xfrm>
                <a:off x="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2" name="Oval 1553">
                <a:extLst>
                  <a:ext uri="{FF2B5EF4-FFF2-40B4-BE49-F238E27FC236}">
                    <a16:creationId xmlns:a16="http://schemas.microsoft.com/office/drawing/2014/main" id="{1E3DADDD-9580-A0E0-7264-84C09C22AA07}"/>
                  </a:ext>
                </a:extLst>
              </p:cNvPr>
              <p:cNvSpPr>
                <a:spLocks noChangeArrowheads="1"/>
              </p:cNvSpPr>
              <p:nvPr/>
            </p:nvSpPr>
            <p:spPr bwMode="auto">
              <a:xfrm>
                <a:off x="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3" name="Oval 1554">
                <a:extLst>
                  <a:ext uri="{FF2B5EF4-FFF2-40B4-BE49-F238E27FC236}">
                    <a16:creationId xmlns:a16="http://schemas.microsoft.com/office/drawing/2014/main" id="{3F801487-58AB-73D4-B695-8CCB4C5C0879}"/>
                  </a:ext>
                </a:extLst>
              </p:cNvPr>
              <p:cNvSpPr>
                <a:spLocks noChangeArrowheads="1"/>
              </p:cNvSpPr>
              <p:nvPr/>
            </p:nvSpPr>
            <p:spPr bwMode="auto">
              <a:xfrm>
                <a:off x="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4" name="Oval 1555">
                <a:extLst>
                  <a:ext uri="{FF2B5EF4-FFF2-40B4-BE49-F238E27FC236}">
                    <a16:creationId xmlns:a16="http://schemas.microsoft.com/office/drawing/2014/main" id="{66582106-3910-51C6-4FDC-84FAF2B4E28B}"/>
                  </a:ext>
                </a:extLst>
              </p:cNvPr>
              <p:cNvSpPr>
                <a:spLocks noChangeArrowheads="1"/>
              </p:cNvSpPr>
              <p:nvPr/>
            </p:nvSpPr>
            <p:spPr bwMode="auto">
              <a:xfrm>
                <a:off x="159"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5" name="Oval 1556">
                <a:extLst>
                  <a:ext uri="{FF2B5EF4-FFF2-40B4-BE49-F238E27FC236}">
                    <a16:creationId xmlns:a16="http://schemas.microsoft.com/office/drawing/2014/main" id="{507AB72B-9841-B809-37B0-8C9C34EDE92B}"/>
                  </a:ext>
                </a:extLst>
              </p:cNvPr>
              <p:cNvSpPr>
                <a:spLocks noChangeArrowheads="1"/>
              </p:cNvSpPr>
              <p:nvPr/>
            </p:nvSpPr>
            <p:spPr bwMode="auto">
              <a:xfrm>
                <a:off x="159"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6" name="Oval 1557">
                <a:extLst>
                  <a:ext uri="{FF2B5EF4-FFF2-40B4-BE49-F238E27FC236}">
                    <a16:creationId xmlns:a16="http://schemas.microsoft.com/office/drawing/2014/main" id="{13CD8473-A386-20E3-91AF-CC348EEF7A9F}"/>
                  </a:ext>
                </a:extLst>
              </p:cNvPr>
              <p:cNvSpPr>
                <a:spLocks noChangeArrowheads="1"/>
              </p:cNvSpPr>
              <p:nvPr/>
            </p:nvSpPr>
            <p:spPr bwMode="auto">
              <a:xfrm>
                <a:off x="159"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7" name="Oval 1558">
                <a:extLst>
                  <a:ext uri="{FF2B5EF4-FFF2-40B4-BE49-F238E27FC236}">
                    <a16:creationId xmlns:a16="http://schemas.microsoft.com/office/drawing/2014/main" id="{88655ED2-967F-135E-C531-D43F523DDD41}"/>
                  </a:ext>
                </a:extLst>
              </p:cNvPr>
              <p:cNvSpPr>
                <a:spLocks noChangeArrowheads="1"/>
              </p:cNvSpPr>
              <p:nvPr/>
            </p:nvSpPr>
            <p:spPr bwMode="auto">
              <a:xfrm>
                <a:off x="159"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8" name="Oval 1559">
                <a:extLst>
                  <a:ext uri="{FF2B5EF4-FFF2-40B4-BE49-F238E27FC236}">
                    <a16:creationId xmlns:a16="http://schemas.microsoft.com/office/drawing/2014/main" id="{8D083F8E-129B-7C3A-0D62-2EE9185A883F}"/>
                  </a:ext>
                </a:extLst>
              </p:cNvPr>
              <p:cNvSpPr>
                <a:spLocks noChangeArrowheads="1"/>
              </p:cNvSpPr>
              <p:nvPr/>
            </p:nvSpPr>
            <p:spPr bwMode="auto">
              <a:xfrm>
                <a:off x="159"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59" name="Oval 1560">
                <a:extLst>
                  <a:ext uri="{FF2B5EF4-FFF2-40B4-BE49-F238E27FC236}">
                    <a16:creationId xmlns:a16="http://schemas.microsoft.com/office/drawing/2014/main" id="{84B7B627-BC8B-6637-37F9-8E031A8858CC}"/>
                  </a:ext>
                </a:extLst>
              </p:cNvPr>
              <p:cNvSpPr>
                <a:spLocks noChangeArrowheads="1"/>
              </p:cNvSpPr>
              <p:nvPr/>
            </p:nvSpPr>
            <p:spPr bwMode="auto">
              <a:xfrm>
                <a:off x="159"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0" name="Oval 1561">
                <a:extLst>
                  <a:ext uri="{FF2B5EF4-FFF2-40B4-BE49-F238E27FC236}">
                    <a16:creationId xmlns:a16="http://schemas.microsoft.com/office/drawing/2014/main" id="{E3B9EF22-2640-86BB-5F24-AF0E6AB4188B}"/>
                  </a:ext>
                </a:extLst>
              </p:cNvPr>
              <p:cNvSpPr>
                <a:spLocks noChangeArrowheads="1"/>
              </p:cNvSpPr>
              <p:nvPr/>
            </p:nvSpPr>
            <p:spPr bwMode="auto">
              <a:xfrm>
                <a:off x="15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1" name="Oval 1562">
                <a:extLst>
                  <a:ext uri="{FF2B5EF4-FFF2-40B4-BE49-F238E27FC236}">
                    <a16:creationId xmlns:a16="http://schemas.microsoft.com/office/drawing/2014/main" id="{E630AF3E-1497-C3E6-889A-4E905EF23F98}"/>
                  </a:ext>
                </a:extLst>
              </p:cNvPr>
              <p:cNvSpPr>
                <a:spLocks noChangeArrowheads="1"/>
              </p:cNvSpPr>
              <p:nvPr/>
            </p:nvSpPr>
            <p:spPr bwMode="auto">
              <a:xfrm>
                <a:off x="15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2" name="Oval 1563">
                <a:extLst>
                  <a:ext uri="{FF2B5EF4-FFF2-40B4-BE49-F238E27FC236}">
                    <a16:creationId xmlns:a16="http://schemas.microsoft.com/office/drawing/2014/main" id="{F2932D5C-107B-B88D-2D8B-19EE3DEB832D}"/>
                  </a:ext>
                </a:extLst>
              </p:cNvPr>
              <p:cNvSpPr>
                <a:spLocks noChangeArrowheads="1"/>
              </p:cNvSpPr>
              <p:nvPr/>
            </p:nvSpPr>
            <p:spPr bwMode="auto">
              <a:xfrm>
                <a:off x="15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3" name="Oval 1564">
                <a:extLst>
                  <a:ext uri="{FF2B5EF4-FFF2-40B4-BE49-F238E27FC236}">
                    <a16:creationId xmlns:a16="http://schemas.microsoft.com/office/drawing/2014/main" id="{D981E0EF-435C-C24B-C309-451635DC7BA9}"/>
                  </a:ext>
                </a:extLst>
              </p:cNvPr>
              <p:cNvSpPr>
                <a:spLocks noChangeArrowheads="1"/>
              </p:cNvSpPr>
              <p:nvPr/>
            </p:nvSpPr>
            <p:spPr bwMode="auto">
              <a:xfrm>
                <a:off x="15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4" name="Oval 1565">
                <a:extLst>
                  <a:ext uri="{FF2B5EF4-FFF2-40B4-BE49-F238E27FC236}">
                    <a16:creationId xmlns:a16="http://schemas.microsoft.com/office/drawing/2014/main" id="{3D4779C7-2CFD-AC67-3DDB-B3BCE52EA9F0}"/>
                  </a:ext>
                </a:extLst>
              </p:cNvPr>
              <p:cNvSpPr>
                <a:spLocks noChangeArrowheads="1"/>
              </p:cNvSpPr>
              <p:nvPr/>
            </p:nvSpPr>
            <p:spPr bwMode="auto">
              <a:xfrm>
                <a:off x="15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5" name="Oval 1566">
                <a:extLst>
                  <a:ext uri="{FF2B5EF4-FFF2-40B4-BE49-F238E27FC236}">
                    <a16:creationId xmlns:a16="http://schemas.microsoft.com/office/drawing/2014/main" id="{86955EED-4467-F38B-81BD-CEE5081DB37F}"/>
                  </a:ext>
                </a:extLst>
              </p:cNvPr>
              <p:cNvSpPr>
                <a:spLocks noChangeArrowheads="1"/>
              </p:cNvSpPr>
              <p:nvPr/>
            </p:nvSpPr>
            <p:spPr bwMode="auto">
              <a:xfrm>
                <a:off x="15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6" name="Oval 1567">
                <a:extLst>
                  <a:ext uri="{FF2B5EF4-FFF2-40B4-BE49-F238E27FC236}">
                    <a16:creationId xmlns:a16="http://schemas.microsoft.com/office/drawing/2014/main" id="{07E43933-AC1B-FB49-9DA2-F326A4D40E40}"/>
                  </a:ext>
                </a:extLst>
              </p:cNvPr>
              <p:cNvSpPr>
                <a:spLocks noChangeArrowheads="1"/>
              </p:cNvSpPr>
              <p:nvPr/>
            </p:nvSpPr>
            <p:spPr bwMode="auto">
              <a:xfrm>
                <a:off x="15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7" name="Oval 1568">
                <a:extLst>
                  <a:ext uri="{FF2B5EF4-FFF2-40B4-BE49-F238E27FC236}">
                    <a16:creationId xmlns:a16="http://schemas.microsoft.com/office/drawing/2014/main" id="{B71805DB-C291-F04F-DCED-4D9FA148DDA8}"/>
                  </a:ext>
                </a:extLst>
              </p:cNvPr>
              <p:cNvSpPr>
                <a:spLocks noChangeArrowheads="1"/>
              </p:cNvSpPr>
              <p:nvPr/>
            </p:nvSpPr>
            <p:spPr bwMode="auto">
              <a:xfrm>
                <a:off x="15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8" name="Oval 1569">
                <a:extLst>
                  <a:ext uri="{FF2B5EF4-FFF2-40B4-BE49-F238E27FC236}">
                    <a16:creationId xmlns:a16="http://schemas.microsoft.com/office/drawing/2014/main" id="{E4379820-499E-F800-CF46-04B168BFEEFF}"/>
                  </a:ext>
                </a:extLst>
              </p:cNvPr>
              <p:cNvSpPr>
                <a:spLocks noChangeArrowheads="1"/>
              </p:cNvSpPr>
              <p:nvPr/>
            </p:nvSpPr>
            <p:spPr bwMode="auto">
              <a:xfrm>
                <a:off x="15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69" name="Oval 1570">
                <a:extLst>
                  <a:ext uri="{FF2B5EF4-FFF2-40B4-BE49-F238E27FC236}">
                    <a16:creationId xmlns:a16="http://schemas.microsoft.com/office/drawing/2014/main" id="{A542B112-3959-7BB8-59FB-8E35C5CDD05C}"/>
                  </a:ext>
                </a:extLst>
              </p:cNvPr>
              <p:cNvSpPr>
                <a:spLocks noChangeArrowheads="1"/>
              </p:cNvSpPr>
              <p:nvPr/>
            </p:nvSpPr>
            <p:spPr bwMode="auto">
              <a:xfrm>
                <a:off x="15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0" name="Oval 1571">
                <a:extLst>
                  <a:ext uri="{FF2B5EF4-FFF2-40B4-BE49-F238E27FC236}">
                    <a16:creationId xmlns:a16="http://schemas.microsoft.com/office/drawing/2014/main" id="{D53E7C9C-708D-BC72-6578-5A35F47FE112}"/>
                  </a:ext>
                </a:extLst>
              </p:cNvPr>
              <p:cNvSpPr>
                <a:spLocks noChangeArrowheads="1"/>
              </p:cNvSpPr>
              <p:nvPr/>
            </p:nvSpPr>
            <p:spPr bwMode="auto">
              <a:xfrm>
                <a:off x="159"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1" name="Oval 1572">
                <a:extLst>
                  <a:ext uri="{FF2B5EF4-FFF2-40B4-BE49-F238E27FC236}">
                    <a16:creationId xmlns:a16="http://schemas.microsoft.com/office/drawing/2014/main" id="{27E74C00-4CE0-76D1-28E8-4BB6A6F4E250}"/>
                  </a:ext>
                </a:extLst>
              </p:cNvPr>
              <p:cNvSpPr>
                <a:spLocks noChangeArrowheads="1"/>
              </p:cNvSpPr>
              <p:nvPr/>
            </p:nvSpPr>
            <p:spPr bwMode="auto">
              <a:xfrm>
                <a:off x="159"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2" name="Oval 1573">
                <a:extLst>
                  <a:ext uri="{FF2B5EF4-FFF2-40B4-BE49-F238E27FC236}">
                    <a16:creationId xmlns:a16="http://schemas.microsoft.com/office/drawing/2014/main" id="{E08F987C-3FBF-4E54-120B-B88A6265E9E5}"/>
                  </a:ext>
                </a:extLst>
              </p:cNvPr>
              <p:cNvSpPr>
                <a:spLocks noChangeArrowheads="1"/>
              </p:cNvSpPr>
              <p:nvPr/>
            </p:nvSpPr>
            <p:spPr bwMode="auto">
              <a:xfrm>
                <a:off x="159"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3" name="Oval 1574">
                <a:extLst>
                  <a:ext uri="{FF2B5EF4-FFF2-40B4-BE49-F238E27FC236}">
                    <a16:creationId xmlns:a16="http://schemas.microsoft.com/office/drawing/2014/main" id="{65C8781B-DB9D-A2C9-AD58-8709E584E628}"/>
                  </a:ext>
                </a:extLst>
              </p:cNvPr>
              <p:cNvSpPr>
                <a:spLocks noChangeArrowheads="1"/>
              </p:cNvSpPr>
              <p:nvPr/>
            </p:nvSpPr>
            <p:spPr bwMode="auto">
              <a:xfrm>
                <a:off x="159"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4" name="Oval 1575">
                <a:extLst>
                  <a:ext uri="{FF2B5EF4-FFF2-40B4-BE49-F238E27FC236}">
                    <a16:creationId xmlns:a16="http://schemas.microsoft.com/office/drawing/2014/main" id="{F0712710-DA47-EB01-BFC8-059317C26E67}"/>
                  </a:ext>
                </a:extLst>
              </p:cNvPr>
              <p:cNvSpPr>
                <a:spLocks noChangeArrowheads="1"/>
              </p:cNvSpPr>
              <p:nvPr/>
            </p:nvSpPr>
            <p:spPr bwMode="auto">
              <a:xfrm>
                <a:off x="272"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5" name="Oval 1576">
                <a:extLst>
                  <a:ext uri="{FF2B5EF4-FFF2-40B4-BE49-F238E27FC236}">
                    <a16:creationId xmlns:a16="http://schemas.microsoft.com/office/drawing/2014/main" id="{253032C1-76C1-44B3-18E6-34AFFAAAD512}"/>
                  </a:ext>
                </a:extLst>
              </p:cNvPr>
              <p:cNvSpPr>
                <a:spLocks noChangeArrowheads="1"/>
              </p:cNvSpPr>
              <p:nvPr/>
            </p:nvSpPr>
            <p:spPr bwMode="auto">
              <a:xfrm>
                <a:off x="272"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6" name="Oval 1577">
                <a:extLst>
                  <a:ext uri="{FF2B5EF4-FFF2-40B4-BE49-F238E27FC236}">
                    <a16:creationId xmlns:a16="http://schemas.microsoft.com/office/drawing/2014/main" id="{AC1A946A-CF02-EFDD-6072-A7A72C7401EF}"/>
                  </a:ext>
                </a:extLst>
              </p:cNvPr>
              <p:cNvSpPr>
                <a:spLocks noChangeArrowheads="1"/>
              </p:cNvSpPr>
              <p:nvPr/>
            </p:nvSpPr>
            <p:spPr bwMode="auto">
              <a:xfrm>
                <a:off x="27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7" name="Oval 1578">
                <a:extLst>
                  <a:ext uri="{FF2B5EF4-FFF2-40B4-BE49-F238E27FC236}">
                    <a16:creationId xmlns:a16="http://schemas.microsoft.com/office/drawing/2014/main" id="{22C0929C-D448-7AAE-BC88-9128E2DDB269}"/>
                  </a:ext>
                </a:extLst>
              </p:cNvPr>
              <p:cNvSpPr>
                <a:spLocks noChangeArrowheads="1"/>
              </p:cNvSpPr>
              <p:nvPr/>
            </p:nvSpPr>
            <p:spPr bwMode="auto">
              <a:xfrm>
                <a:off x="27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8" name="Oval 1579">
                <a:extLst>
                  <a:ext uri="{FF2B5EF4-FFF2-40B4-BE49-F238E27FC236}">
                    <a16:creationId xmlns:a16="http://schemas.microsoft.com/office/drawing/2014/main" id="{6ADC49A7-7314-8FAE-8610-772AF5F971E7}"/>
                  </a:ext>
                </a:extLst>
              </p:cNvPr>
              <p:cNvSpPr>
                <a:spLocks noChangeArrowheads="1"/>
              </p:cNvSpPr>
              <p:nvPr/>
            </p:nvSpPr>
            <p:spPr bwMode="auto">
              <a:xfrm>
                <a:off x="27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79" name="Oval 1580">
                <a:extLst>
                  <a:ext uri="{FF2B5EF4-FFF2-40B4-BE49-F238E27FC236}">
                    <a16:creationId xmlns:a16="http://schemas.microsoft.com/office/drawing/2014/main" id="{E015F7FA-0A57-65D8-66A5-764C1525BBEF}"/>
                  </a:ext>
                </a:extLst>
              </p:cNvPr>
              <p:cNvSpPr>
                <a:spLocks noChangeArrowheads="1"/>
              </p:cNvSpPr>
              <p:nvPr/>
            </p:nvSpPr>
            <p:spPr bwMode="auto">
              <a:xfrm>
                <a:off x="27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0" name="Oval 1581">
                <a:extLst>
                  <a:ext uri="{FF2B5EF4-FFF2-40B4-BE49-F238E27FC236}">
                    <a16:creationId xmlns:a16="http://schemas.microsoft.com/office/drawing/2014/main" id="{12ABA1B2-3046-9D28-C911-7511D9F4AE85}"/>
                  </a:ext>
                </a:extLst>
              </p:cNvPr>
              <p:cNvSpPr>
                <a:spLocks noChangeArrowheads="1"/>
              </p:cNvSpPr>
              <p:nvPr/>
            </p:nvSpPr>
            <p:spPr bwMode="auto">
              <a:xfrm>
                <a:off x="27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1" name="Oval 1582">
                <a:extLst>
                  <a:ext uri="{FF2B5EF4-FFF2-40B4-BE49-F238E27FC236}">
                    <a16:creationId xmlns:a16="http://schemas.microsoft.com/office/drawing/2014/main" id="{63A53078-E934-37F1-6412-6167CA2C941C}"/>
                  </a:ext>
                </a:extLst>
              </p:cNvPr>
              <p:cNvSpPr>
                <a:spLocks noChangeArrowheads="1"/>
              </p:cNvSpPr>
              <p:nvPr/>
            </p:nvSpPr>
            <p:spPr bwMode="auto">
              <a:xfrm>
                <a:off x="27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2" name="Oval 1583">
                <a:extLst>
                  <a:ext uri="{FF2B5EF4-FFF2-40B4-BE49-F238E27FC236}">
                    <a16:creationId xmlns:a16="http://schemas.microsoft.com/office/drawing/2014/main" id="{85EAF370-6152-FC5E-B6B7-AE53E73346BA}"/>
                  </a:ext>
                </a:extLst>
              </p:cNvPr>
              <p:cNvSpPr>
                <a:spLocks noChangeArrowheads="1"/>
              </p:cNvSpPr>
              <p:nvPr/>
            </p:nvSpPr>
            <p:spPr bwMode="auto">
              <a:xfrm>
                <a:off x="27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3" name="Oval 1584">
                <a:extLst>
                  <a:ext uri="{FF2B5EF4-FFF2-40B4-BE49-F238E27FC236}">
                    <a16:creationId xmlns:a16="http://schemas.microsoft.com/office/drawing/2014/main" id="{F1E57B87-5B7C-934A-0A88-2C4348E9F818}"/>
                  </a:ext>
                </a:extLst>
              </p:cNvPr>
              <p:cNvSpPr>
                <a:spLocks noChangeArrowheads="1"/>
              </p:cNvSpPr>
              <p:nvPr/>
            </p:nvSpPr>
            <p:spPr bwMode="auto">
              <a:xfrm>
                <a:off x="27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4" name="Oval 1585">
                <a:extLst>
                  <a:ext uri="{FF2B5EF4-FFF2-40B4-BE49-F238E27FC236}">
                    <a16:creationId xmlns:a16="http://schemas.microsoft.com/office/drawing/2014/main" id="{4B5AFECF-6BEC-E405-2319-5E269782A6C7}"/>
                  </a:ext>
                </a:extLst>
              </p:cNvPr>
              <p:cNvSpPr>
                <a:spLocks noChangeArrowheads="1"/>
              </p:cNvSpPr>
              <p:nvPr/>
            </p:nvSpPr>
            <p:spPr bwMode="auto">
              <a:xfrm>
                <a:off x="27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5" name="Oval 1586">
                <a:extLst>
                  <a:ext uri="{FF2B5EF4-FFF2-40B4-BE49-F238E27FC236}">
                    <a16:creationId xmlns:a16="http://schemas.microsoft.com/office/drawing/2014/main" id="{C6528A48-C886-2C6F-83C9-60B91A3498C4}"/>
                  </a:ext>
                </a:extLst>
              </p:cNvPr>
              <p:cNvSpPr>
                <a:spLocks noChangeArrowheads="1"/>
              </p:cNvSpPr>
              <p:nvPr/>
            </p:nvSpPr>
            <p:spPr bwMode="auto">
              <a:xfrm>
                <a:off x="27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6" name="Oval 1587">
                <a:extLst>
                  <a:ext uri="{FF2B5EF4-FFF2-40B4-BE49-F238E27FC236}">
                    <a16:creationId xmlns:a16="http://schemas.microsoft.com/office/drawing/2014/main" id="{D56D00D4-A2FF-ED97-7C1F-780315333B1D}"/>
                  </a:ext>
                </a:extLst>
              </p:cNvPr>
              <p:cNvSpPr>
                <a:spLocks noChangeArrowheads="1"/>
              </p:cNvSpPr>
              <p:nvPr/>
            </p:nvSpPr>
            <p:spPr bwMode="auto">
              <a:xfrm>
                <a:off x="27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7" name="Oval 1588">
                <a:extLst>
                  <a:ext uri="{FF2B5EF4-FFF2-40B4-BE49-F238E27FC236}">
                    <a16:creationId xmlns:a16="http://schemas.microsoft.com/office/drawing/2014/main" id="{2C6DB1C5-C360-1934-F600-8B2561C497EF}"/>
                  </a:ext>
                </a:extLst>
              </p:cNvPr>
              <p:cNvSpPr>
                <a:spLocks noChangeArrowheads="1"/>
              </p:cNvSpPr>
              <p:nvPr/>
            </p:nvSpPr>
            <p:spPr bwMode="auto">
              <a:xfrm>
                <a:off x="27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8" name="Oval 1589">
                <a:extLst>
                  <a:ext uri="{FF2B5EF4-FFF2-40B4-BE49-F238E27FC236}">
                    <a16:creationId xmlns:a16="http://schemas.microsoft.com/office/drawing/2014/main" id="{0F2F51F5-E217-DCCD-763A-F7C4D5CFF37F}"/>
                  </a:ext>
                </a:extLst>
              </p:cNvPr>
              <p:cNvSpPr>
                <a:spLocks noChangeArrowheads="1"/>
              </p:cNvSpPr>
              <p:nvPr/>
            </p:nvSpPr>
            <p:spPr bwMode="auto">
              <a:xfrm>
                <a:off x="27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89" name="Oval 1590">
                <a:extLst>
                  <a:ext uri="{FF2B5EF4-FFF2-40B4-BE49-F238E27FC236}">
                    <a16:creationId xmlns:a16="http://schemas.microsoft.com/office/drawing/2014/main" id="{3F472E58-FF65-B46F-4E16-E700C2B3EEE6}"/>
                  </a:ext>
                </a:extLst>
              </p:cNvPr>
              <p:cNvSpPr>
                <a:spLocks noChangeArrowheads="1"/>
              </p:cNvSpPr>
              <p:nvPr/>
            </p:nvSpPr>
            <p:spPr bwMode="auto">
              <a:xfrm>
                <a:off x="272"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0" name="Oval 1591">
                <a:extLst>
                  <a:ext uri="{FF2B5EF4-FFF2-40B4-BE49-F238E27FC236}">
                    <a16:creationId xmlns:a16="http://schemas.microsoft.com/office/drawing/2014/main" id="{9F69764D-C702-264C-0667-3E3E931E14BD}"/>
                  </a:ext>
                </a:extLst>
              </p:cNvPr>
              <p:cNvSpPr>
                <a:spLocks noChangeArrowheads="1"/>
              </p:cNvSpPr>
              <p:nvPr/>
            </p:nvSpPr>
            <p:spPr bwMode="auto">
              <a:xfrm>
                <a:off x="272"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1" name="Oval 1592">
                <a:extLst>
                  <a:ext uri="{FF2B5EF4-FFF2-40B4-BE49-F238E27FC236}">
                    <a16:creationId xmlns:a16="http://schemas.microsoft.com/office/drawing/2014/main" id="{1373585C-E4DE-EFC0-8436-999C1C3FE4D9}"/>
                  </a:ext>
                </a:extLst>
              </p:cNvPr>
              <p:cNvSpPr>
                <a:spLocks noChangeArrowheads="1"/>
              </p:cNvSpPr>
              <p:nvPr/>
            </p:nvSpPr>
            <p:spPr bwMode="auto">
              <a:xfrm>
                <a:off x="272"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2" name="Oval 1593">
                <a:extLst>
                  <a:ext uri="{FF2B5EF4-FFF2-40B4-BE49-F238E27FC236}">
                    <a16:creationId xmlns:a16="http://schemas.microsoft.com/office/drawing/2014/main" id="{4B31A364-BAF1-C89C-4277-37B48D9CB643}"/>
                  </a:ext>
                </a:extLst>
              </p:cNvPr>
              <p:cNvSpPr>
                <a:spLocks noChangeArrowheads="1"/>
              </p:cNvSpPr>
              <p:nvPr/>
            </p:nvSpPr>
            <p:spPr bwMode="auto">
              <a:xfrm>
                <a:off x="272"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3" name="Oval 1594">
                <a:extLst>
                  <a:ext uri="{FF2B5EF4-FFF2-40B4-BE49-F238E27FC236}">
                    <a16:creationId xmlns:a16="http://schemas.microsoft.com/office/drawing/2014/main" id="{B6442D92-EF24-168C-1DD5-C4435400495A}"/>
                  </a:ext>
                </a:extLst>
              </p:cNvPr>
              <p:cNvSpPr>
                <a:spLocks noChangeArrowheads="1"/>
              </p:cNvSpPr>
              <p:nvPr/>
            </p:nvSpPr>
            <p:spPr bwMode="auto">
              <a:xfrm>
                <a:off x="378" y="109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4" name="Oval 1595">
                <a:extLst>
                  <a:ext uri="{FF2B5EF4-FFF2-40B4-BE49-F238E27FC236}">
                    <a16:creationId xmlns:a16="http://schemas.microsoft.com/office/drawing/2014/main" id="{C63C9637-840F-508C-8382-DA0E9143C6DA}"/>
                  </a:ext>
                </a:extLst>
              </p:cNvPr>
              <p:cNvSpPr>
                <a:spLocks noChangeArrowheads="1"/>
              </p:cNvSpPr>
              <p:nvPr/>
            </p:nvSpPr>
            <p:spPr bwMode="auto">
              <a:xfrm>
                <a:off x="37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5" name="Oval 1596">
                <a:extLst>
                  <a:ext uri="{FF2B5EF4-FFF2-40B4-BE49-F238E27FC236}">
                    <a16:creationId xmlns:a16="http://schemas.microsoft.com/office/drawing/2014/main" id="{5C6CD530-7121-2ACC-4E6B-82E6417D339E}"/>
                  </a:ext>
                </a:extLst>
              </p:cNvPr>
              <p:cNvSpPr>
                <a:spLocks noChangeArrowheads="1"/>
              </p:cNvSpPr>
              <p:nvPr/>
            </p:nvSpPr>
            <p:spPr bwMode="auto">
              <a:xfrm>
                <a:off x="37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6" name="Oval 1597">
                <a:extLst>
                  <a:ext uri="{FF2B5EF4-FFF2-40B4-BE49-F238E27FC236}">
                    <a16:creationId xmlns:a16="http://schemas.microsoft.com/office/drawing/2014/main" id="{09BF0517-E6CA-AD9A-4C15-DF4F8AC3FE80}"/>
                  </a:ext>
                </a:extLst>
              </p:cNvPr>
              <p:cNvSpPr>
                <a:spLocks noChangeArrowheads="1"/>
              </p:cNvSpPr>
              <p:nvPr/>
            </p:nvSpPr>
            <p:spPr bwMode="auto">
              <a:xfrm>
                <a:off x="37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7" name="Oval 1598">
                <a:extLst>
                  <a:ext uri="{FF2B5EF4-FFF2-40B4-BE49-F238E27FC236}">
                    <a16:creationId xmlns:a16="http://schemas.microsoft.com/office/drawing/2014/main" id="{5EF6A826-323F-C41E-6521-1FE3C4B9CD8F}"/>
                  </a:ext>
                </a:extLst>
              </p:cNvPr>
              <p:cNvSpPr>
                <a:spLocks noChangeArrowheads="1"/>
              </p:cNvSpPr>
              <p:nvPr/>
            </p:nvSpPr>
            <p:spPr bwMode="auto">
              <a:xfrm>
                <a:off x="37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8" name="Oval 1599">
                <a:extLst>
                  <a:ext uri="{FF2B5EF4-FFF2-40B4-BE49-F238E27FC236}">
                    <a16:creationId xmlns:a16="http://schemas.microsoft.com/office/drawing/2014/main" id="{260DDEDD-A000-9AF4-F40F-1062867682CB}"/>
                  </a:ext>
                </a:extLst>
              </p:cNvPr>
              <p:cNvSpPr>
                <a:spLocks noChangeArrowheads="1"/>
              </p:cNvSpPr>
              <p:nvPr/>
            </p:nvSpPr>
            <p:spPr bwMode="auto">
              <a:xfrm>
                <a:off x="37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99" name="Oval 1600">
                <a:extLst>
                  <a:ext uri="{FF2B5EF4-FFF2-40B4-BE49-F238E27FC236}">
                    <a16:creationId xmlns:a16="http://schemas.microsoft.com/office/drawing/2014/main" id="{E445963E-1E0A-3417-00E4-C2C519FAA179}"/>
                  </a:ext>
                </a:extLst>
              </p:cNvPr>
              <p:cNvSpPr>
                <a:spLocks noChangeArrowheads="1"/>
              </p:cNvSpPr>
              <p:nvPr/>
            </p:nvSpPr>
            <p:spPr bwMode="auto">
              <a:xfrm>
                <a:off x="37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0" name="Oval 1601">
                <a:extLst>
                  <a:ext uri="{FF2B5EF4-FFF2-40B4-BE49-F238E27FC236}">
                    <a16:creationId xmlns:a16="http://schemas.microsoft.com/office/drawing/2014/main" id="{B53C6280-6BC1-D1B2-CD3B-4518B779F54D}"/>
                  </a:ext>
                </a:extLst>
              </p:cNvPr>
              <p:cNvSpPr>
                <a:spLocks noChangeArrowheads="1"/>
              </p:cNvSpPr>
              <p:nvPr/>
            </p:nvSpPr>
            <p:spPr bwMode="auto">
              <a:xfrm>
                <a:off x="37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1" name="Oval 1602">
                <a:extLst>
                  <a:ext uri="{FF2B5EF4-FFF2-40B4-BE49-F238E27FC236}">
                    <a16:creationId xmlns:a16="http://schemas.microsoft.com/office/drawing/2014/main" id="{6BA2B5BC-A5C9-FEA4-3B2E-6E0598DE3B16}"/>
                  </a:ext>
                </a:extLst>
              </p:cNvPr>
              <p:cNvSpPr>
                <a:spLocks noChangeArrowheads="1"/>
              </p:cNvSpPr>
              <p:nvPr/>
            </p:nvSpPr>
            <p:spPr bwMode="auto">
              <a:xfrm>
                <a:off x="37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2" name="Oval 1603">
                <a:extLst>
                  <a:ext uri="{FF2B5EF4-FFF2-40B4-BE49-F238E27FC236}">
                    <a16:creationId xmlns:a16="http://schemas.microsoft.com/office/drawing/2014/main" id="{C8A0AEC7-C186-9015-D3BB-3F35B87F9C0E}"/>
                  </a:ext>
                </a:extLst>
              </p:cNvPr>
              <p:cNvSpPr>
                <a:spLocks noChangeArrowheads="1"/>
              </p:cNvSpPr>
              <p:nvPr/>
            </p:nvSpPr>
            <p:spPr bwMode="auto">
              <a:xfrm>
                <a:off x="37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3" name="Oval 1604">
                <a:extLst>
                  <a:ext uri="{FF2B5EF4-FFF2-40B4-BE49-F238E27FC236}">
                    <a16:creationId xmlns:a16="http://schemas.microsoft.com/office/drawing/2014/main" id="{3A93690B-DB2C-281A-3591-860435C93F63}"/>
                  </a:ext>
                </a:extLst>
              </p:cNvPr>
              <p:cNvSpPr>
                <a:spLocks noChangeArrowheads="1"/>
              </p:cNvSpPr>
              <p:nvPr/>
            </p:nvSpPr>
            <p:spPr bwMode="auto">
              <a:xfrm>
                <a:off x="37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4" name="Oval 1605">
                <a:extLst>
                  <a:ext uri="{FF2B5EF4-FFF2-40B4-BE49-F238E27FC236}">
                    <a16:creationId xmlns:a16="http://schemas.microsoft.com/office/drawing/2014/main" id="{6F0BFACC-B9DC-ACB2-C1D7-5B47A979B949}"/>
                  </a:ext>
                </a:extLst>
              </p:cNvPr>
              <p:cNvSpPr>
                <a:spLocks noChangeArrowheads="1"/>
              </p:cNvSpPr>
              <p:nvPr/>
            </p:nvSpPr>
            <p:spPr bwMode="auto">
              <a:xfrm>
                <a:off x="37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5" name="Oval 1606">
                <a:extLst>
                  <a:ext uri="{FF2B5EF4-FFF2-40B4-BE49-F238E27FC236}">
                    <a16:creationId xmlns:a16="http://schemas.microsoft.com/office/drawing/2014/main" id="{E8900C44-62D5-4C2A-8588-51C2C559BE53}"/>
                  </a:ext>
                </a:extLst>
              </p:cNvPr>
              <p:cNvSpPr>
                <a:spLocks noChangeArrowheads="1"/>
              </p:cNvSpPr>
              <p:nvPr/>
            </p:nvSpPr>
            <p:spPr bwMode="auto">
              <a:xfrm>
                <a:off x="37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6" name="Oval 1607">
                <a:extLst>
                  <a:ext uri="{FF2B5EF4-FFF2-40B4-BE49-F238E27FC236}">
                    <a16:creationId xmlns:a16="http://schemas.microsoft.com/office/drawing/2014/main" id="{0E282DEA-E4CC-EE86-EFDE-399950F54A00}"/>
                  </a:ext>
                </a:extLst>
              </p:cNvPr>
              <p:cNvSpPr>
                <a:spLocks noChangeArrowheads="1"/>
              </p:cNvSpPr>
              <p:nvPr/>
            </p:nvSpPr>
            <p:spPr bwMode="auto">
              <a:xfrm>
                <a:off x="37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7" name="Oval 1608">
                <a:extLst>
                  <a:ext uri="{FF2B5EF4-FFF2-40B4-BE49-F238E27FC236}">
                    <a16:creationId xmlns:a16="http://schemas.microsoft.com/office/drawing/2014/main" id="{D739BD8F-865E-9E8F-FF5C-20AC1693FB18}"/>
                  </a:ext>
                </a:extLst>
              </p:cNvPr>
              <p:cNvSpPr>
                <a:spLocks noChangeArrowheads="1"/>
              </p:cNvSpPr>
              <p:nvPr/>
            </p:nvSpPr>
            <p:spPr bwMode="auto">
              <a:xfrm>
                <a:off x="37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8" name="Oval 1609">
                <a:extLst>
                  <a:ext uri="{FF2B5EF4-FFF2-40B4-BE49-F238E27FC236}">
                    <a16:creationId xmlns:a16="http://schemas.microsoft.com/office/drawing/2014/main" id="{2F24BE0F-E34C-013F-329C-1909D0D0D476}"/>
                  </a:ext>
                </a:extLst>
              </p:cNvPr>
              <p:cNvSpPr>
                <a:spLocks noChangeArrowheads="1"/>
              </p:cNvSpPr>
              <p:nvPr/>
            </p:nvSpPr>
            <p:spPr bwMode="auto">
              <a:xfrm>
                <a:off x="37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09" name="Oval 1610">
                <a:extLst>
                  <a:ext uri="{FF2B5EF4-FFF2-40B4-BE49-F238E27FC236}">
                    <a16:creationId xmlns:a16="http://schemas.microsoft.com/office/drawing/2014/main" id="{F90FD4DF-C018-3BF2-DF73-723930DD3B9C}"/>
                  </a:ext>
                </a:extLst>
              </p:cNvPr>
              <p:cNvSpPr>
                <a:spLocks noChangeArrowheads="1"/>
              </p:cNvSpPr>
              <p:nvPr/>
            </p:nvSpPr>
            <p:spPr bwMode="auto">
              <a:xfrm>
                <a:off x="37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0" name="Oval 1611">
                <a:extLst>
                  <a:ext uri="{FF2B5EF4-FFF2-40B4-BE49-F238E27FC236}">
                    <a16:creationId xmlns:a16="http://schemas.microsoft.com/office/drawing/2014/main" id="{9DB1CFF3-3A92-0CE4-613C-647DED978793}"/>
                  </a:ext>
                </a:extLst>
              </p:cNvPr>
              <p:cNvSpPr>
                <a:spLocks noChangeArrowheads="1"/>
              </p:cNvSpPr>
              <p:nvPr/>
            </p:nvSpPr>
            <p:spPr bwMode="auto">
              <a:xfrm>
                <a:off x="37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1" name="Oval 1612">
                <a:extLst>
                  <a:ext uri="{FF2B5EF4-FFF2-40B4-BE49-F238E27FC236}">
                    <a16:creationId xmlns:a16="http://schemas.microsoft.com/office/drawing/2014/main" id="{6564163F-BFA3-CBCE-1920-E0BCC398DF54}"/>
                  </a:ext>
                </a:extLst>
              </p:cNvPr>
              <p:cNvSpPr>
                <a:spLocks noChangeArrowheads="1"/>
              </p:cNvSpPr>
              <p:nvPr/>
            </p:nvSpPr>
            <p:spPr bwMode="auto">
              <a:xfrm>
                <a:off x="37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2" name="Oval 1613">
                <a:extLst>
                  <a:ext uri="{FF2B5EF4-FFF2-40B4-BE49-F238E27FC236}">
                    <a16:creationId xmlns:a16="http://schemas.microsoft.com/office/drawing/2014/main" id="{B040CCB6-35CB-0C21-3FEE-0ADDB2C32FA7}"/>
                  </a:ext>
                </a:extLst>
              </p:cNvPr>
              <p:cNvSpPr>
                <a:spLocks noChangeArrowheads="1"/>
              </p:cNvSpPr>
              <p:nvPr/>
            </p:nvSpPr>
            <p:spPr bwMode="auto">
              <a:xfrm>
                <a:off x="378"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3" name="Oval 1614">
                <a:extLst>
                  <a:ext uri="{FF2B5EF4-FFF2-40B4-BE49-F238E27FC236}">
                    <a16:creationId xmlns:a16="http://schemas.microsoft.com/office/drawing/2014/main" id="{8955F4D5-82B0-A101-29D0-32BBA6B66EFF}"/>
                  </a:ext>
                </a:extLst>
              </p:cNvPr>
              <p:cNvSpPr>
                <a:spLocks noChangeArrowheads="1"/>
              </p:cNvSpPr>
              <p:nvPr/>
            </p:nvSpPr>
            <p:spPr bwMode="auto">
              <a:xfrm>
                <a:off x="498"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4" name="Oval 1615">
                <a:extLst>
                  <a:ext uri="{FF2B5EF4-FFF2-40B4-BE49-F238E27FC236}">
                    <a16:creationId xmlns:a16="http://schemas.microsoft.com/office/drawing/2014/main" id="{4921E9D9-9F3B-04E7-7D68-46F76732509D}"/>
                  </a:ext>
                </a:extLst>
              </p:cNvPr>
              <p:cNvSpPr>
                <a:spLocks noChangeArrowheads="1"/>
              </p:cNvSpPr>
              <p:nvPr/>
            </p:nvSpPr>
            <p:spPr bwMode="auto">
              <a:xfrm>
                <a:off x="49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5" name="Oval 1616">
                <a:extLst>
                  <a:ext uri="{FF2B5EF4-FFF2-40B4-BE49-F238E27FC236}">
                    <a16:creationId xmlns:a16="http://schemas.microsoft.com/office/drawing/2014/main" id="{E6EF2AC4-1EC8-CCF3-936C-E20E90B778BC}"/>
                  </a:ext>
                </a:extLst>
              </p:cNvPr>
              <p:cNvSpPr>
                <a:spLocks noChangeArrowheads="1"/>
              </p:cNvSpPr>
              <p:nvPr/>
            </p:nvSpPr>
            <p:spPr bwMode="auto">
              <a:xfrm>
                <a:off x="49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6" name="Oval 1617">
                <a:extLst>
                  <a:ext uri="{FF2B5EF4-FFF2-40B4-BE49-F238E27FC236}">
                    <a16:creationId xmlns:a16="http://schemas.microsoft.com/office/drawing/2014/main" id="{FF5E2611-7C02-13BF-B176-A05FCE5B9090}"/>
                  </a:ext>
                </a:extLst>
              </p:cNvPr>
              <p:cNvSpPr>
                <a:spLocks noChangeArrowheads="1"/>
              </p:cNvSpPr>
              <p:nvPr/>
            </p:nvSpPr>
            <p:spPr bwMode="auto">
              <a:xfrm>
                <a:off x="49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7" name="Oval 1618">
                <a:extLst>
                  <a:ext uri="{FF2B5EF4-FFF2-40B4-BE49-F238E27FC236}">
                    <a16:creationId xmlns:a16="http://schemas.microsoft.com/office/drawing/2014/main" id="{FC07E9B0-BD1B-5C28-CB50-12760BF6FCE7}"/>
                  </a:ext>
                </a:extLst>
              </p:cNvPr>
              <p:cNvSpPr>
                <a:spLocks noChangeArrowheads="1"/>
              </p:cNvSpPr>
              <p:nvPr/>
            </p:nvSpPr>
            <p:spPr bwMode="auto">
              <a:xfrm>
                <a:off x="49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8" name="Oval 1619">
                <a:extLst>
                  <a:ext uri="{FF2B5EF4-FFF2-40B4-BE49-F238E27FC236}">
                    <a16:creationId xmlns:a16="http://schemas.microsoft.com/office/drawing/2014/main" id="{0AFF1423-F299-D025-09F8-6301004689A9}"/>
                  </a:ext>
                </a:extLst>
              </p:cNvPr>
              <p:cNvSpPr>
                <a:spLocks noChangeArrowheads="1"/>
              </p:cNvSpPr>
              <p:nvPr/>
            </p:nvSpPr>
            <p:spPr bwMode="auto">
              <a:xfrm>
                <a:off x="49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19" name="Oval 1620">
                <a:extLst>
                  <a:ext uri="{FF2B5EF4-FFF2-40B4-BE49-F238E27FC236}">
                    <a16:creationId xmlns:a16="http://schemas.microsoft.com/office/drawing/2014/main" id="{DC2722CC-2901-F605-3E2E-E67DC5802A9E}"/>
                  </a:ext>
                </a:extLst>
              </p:cNvPr>
              <p:cNvSpPr>
                <a:spLocks noChangeArrowheads="1"/>
              </p:cNvSpPr>
              <p:nvPr/>
            </p:nvSpPr>
            <p:spPr bwMode="auto">
              <a:xfrm>
                <a:off x="49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0" name="Oval 1621">
                <a:extLst>
                  <a:ext uri="{FF2B5EF4-FFF2-40B4-BE49-F238E27FC236}">
                    <a16:creationId xmlns:a16="http://schemas.microsoft.com/office/drawing/2014/main" id="{7423CC38-4FE5-1C9D-9C6F-00523DC5A037}"/>
                  </a:ext>
                </a:extLst>
              </p:cNvPr>
              <p:cNvSpPr>
                <a:spLocks noChangeArrowheads="1"/>
              </p:cNvSpPr>
              <p:nvPr/>
            </p:nvSpPr>
            <p:spPr bwMode="auto">
              <a:xfrm>
                <a:off x="49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1" name="Oval 1622">
                <a:extLst>
                  <a:ext uri="{FF2B5EF4-FFF2-40B4-BE49-F238E27FC236}">
                    <a16:creationId xmlns:a16="http://schemas.microsoft.com/office/drawing/2014/main" id="{C466AB97-E142-A592-5DEF-2012721E6AF4}"/>
                  </a:ext>
                </a:extLst>
              </p:cNvPr>
              <p:cNvSpPr>
                <a:spLocks noChangeArrowheads="1"/>
              </p:cNvSpPr>
              <p:nvPr/>
            </p:nvSpPr>
            <p:spPr bwMode="auto">
              <a:xfrm>
                <a:off x="49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2" name="Oval 1623">
                <a:extLst>
                  <a:ext uri="{FF2B5EF4-FFF2-40B4-BE49-F238E27FC236}">
                    <a16:creationId xmlns:a16="http://schemas.microsoft.com/office/drawing/2014/main" id="{9BBAB6E4-D7D6-8A55-7055-C77E1CE1FCC5}"/>
                  </a:ext>
                </a:extLst>
              </p:cNvPr>
              <p:cNvSpPr>
                <a:spLocks noChangeArrowheads="1"/>
              </p:cNvSpPr>
              <p:nvPr/>
            </p:nvSpPr>
            <p:spPr bwMode="auto">
              <a:xfrm>
                <a:off x="49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3" name="Oval 1624">
                <a:extLst>
                  <a:ext uri="{FF2B5EF4-FFF2-40B4-BE49-F238E27FC236}">
                    <a16:creationId xmlns:a16="http://schemas.microsoft.com/office/drawing/2014/main" id="{96F79F1A-9E0B-373E-F45E-AC9027ED8E94}"/>
                  </a:ext>
                </a:extLst>
              </p:cNvPr>
              <p:cNvSpPr>
                <a:spLocks noChangeArrowheads="1"/>
              </p:cNvSpPr>
              <p:nvPr/>
            </p:nvSpPr>
            <p:spPr bwMode="auto">
              <a:xfrm>
                <a:off x="49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4" name="Oval 1625">
                <a:extLst>
                  <a:ext uri="{FF2B5EF4-FFF2-40B4-BE49-F238E27FC236}">
                    <a16:creationId xmlns:a16="http://schemas.microsoft.com/office/drawing/2014/main" id="{F7661C55-5DA0-1596-FCCB-FD682A877574}"/>
                  </a:ext>
                </a:extLst>
              </p:cNvPr>
              <p:cNvSpPr>
                <a:spLocks noChangeArrowheads="1"/>
              </p:cNvSpPr>
              <p:nvPr/>
            </p:nvSpPr>
            <p:spPr bwMode="auto">
              <a:xfrm>
                <a:off x="49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5" name="Oval 1626">
                <a:extLst>
                  <a:ext uri="{FF2B5EF4-FFF2-40B4-BE49-F238E27FC236}">
                    <a16:creationId xmlns:a16="http://schemas.microsoft.com/office/drawing/2014/main" id="{8803F727-4777-7CF4-DCF3-73A14F87B0D2}"/>
                  </a:ext>
                </a:extLst>
              </p:cNvPr>
              <p:cNvSpPr>
                <a:spLocks noChangeArrowheads="1"/>
              </p:cNvSpPr>
              <p:nvPr/>
            </p:nvSpPr>
            <p:spPr bwMode="auto">
              <a:xfrm>
                <a:off x="49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6" name="Oval 1627">
                <a:extLst>
                  <a:ext uri="{FF2B5EF4-FFF2-40B4-BE49-F238E27FC236}">
                    <a16:creationId xmlns:a16="http://schemas.microsoft.com/office/drawing/2014/main" id="{55C09093-D02A-BF98-6633-FBC57CC219EA}"/>
                  </a:ext>
                </a:extLst>
              </p:cNvPr>
              <p:cNvSpPr>
                <a:spLocks noChangeArrowheads="1"/>
              </p:cNvSpPr>
              <p:nvPr/>
            </p:nvSpPr>
            <p:spPr bwMode="auto">
              <a:xfrm>
                <a:off x="49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7" name="Oval 1628">
                <a:extLst>
                  <a:ext uri="{FF2B5EF4-FFF2-40B4-BE49-F238E27FC236}">
                    <a16:creationId xmlns:a16="http://schemas.microsoft.com/office/drawing/2014/main" id="{75245E94-AC2E-14C9-C73A-5C7406D3A0A4}"/>
                  </a:ext>
                </a:extLst>
              </p:cNvPr>
              <p:cNvSpPr>
                <a:spLocks noChangeArrowheads="1"/>
              </p:cNvSpPr>
              <p:nvPr/>
            </p:nvSpPr>
            <p:spPr bwMode="auto">
              <a:xfrm>
                <a:off x="498"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8" name="Oval 1629">
                <a:extLst>
                  <a:ext uri="{FF2B5EF4-FFF2-40B4-BE49-F238E27FC236}">
                    <a16:creationId xmlns:a16="http://schemas.microsoft.com/office/drawing/2014/main" id="{6F2961C0-A42A-01B4-72C6-500D2CA48166}"/>
                  </a:ext>
                </a:extLst>
              </p:cNvPr>
              <p:cNvSpPr>
                <a:spLocks noChangeArrowheads="1"/>
              </p:cNvSpPr>
              <p:nvPr/>
            </p:nvSpPr>
            <p:spPr bwMode="auto">
              <a:xfrm>
                <a:off x="498"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29" name="Oval 1630">
                <a:extLst>
                  <a:ext uri="{FF2B5EF4-FFF2-40B4-BE49-F238E27FC236}">
                    <a16:creationId xmlns:a16="http://schemas.microsoft.com/office/drawing/2014/main" id="{DA502019-921C-A6CA-31C0-562D0CF1B9AE}"/>
                  </a:ext>
                </a:extLst>
              </p:cNvPr>
              <p:cNvSpPr>
                <a:spLocks noChangeArrowheads="1"/>
              </p:cNvSpPr>
              <p:nvPr/>
            </p:nvSpPr>
            <p:spPr bwMode="auto">
              <a:xfrm>
                <a:off x="498"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0" name="Oval 1631">
                <a:extLst>
                  <a:ext uri="{FF2B5EF4-FFF2-40B4-BE49-F238E27FC236}">
                    <a16:creationId xmlns:a16="http://schemas.microsoft.com/office/drawing/2014/main" id="{38FD9FA7-89E0-78B3-DE12-7506786924FA}"/>
                  </a:ext>
                </a:extLst>
              </p:cNvPr>
              <p:cNvSpPr>
                <a:spLocks noChangeArrowheads="1"/>
              </p:cNvSpPr>
              <p:nvPr/>
            </p:nvSpPr>
            <p:spPr bwMode="auto">
              <a:xfrm>
                <a:off x="498"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1" name="Oval 1632">
                <a:extLst>
                  <a:ext uri="{FF2B5EF4-FFF2-40B4-BE49-F238E27FC236}">
                    <a16:creationId xmlns:a16="http://schemas.microsoft.com/office/drawing/2014/main" id="{2B90B810-7D89-9D62-1918-ABEB337ADF54}"/>
                  </a:ext>
                </a:extLst>
              </p:cNvPr>
              <p:cNvSpPr>
                <a:spLocks noChangeArrowheads="1"/>
              </p:cNvSpPr>
              <p:nvPr/>
            </p:nvSpPr>
            <p:spPr bwMode="auto">
              <a:xfrm>
                <a:off x="606"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2" name="Oval 1633">
                <a:extLst>
                  <a:ext uri="{FF2B5EF4-FFF2-40B4-BE49-F238E27FC236}">
                    <a16:creationId xmlns:a16="http://schemas.microsoft.com/office/drawing/2014/main" id="{47659F9D-03EC-B7D1-BAE4-831016B4009C}"/>
                  </a:ext>
                </a:extLst>
              </p:cNvPr>
              <p:cNvSpPr>
                <a:spLocks noChangeArrowheads="1"/>
              </p:cNvSpPr>
              <p:nvPr/>
            </p:nvSpPr>
            <p:spPr bwMode="auto">
              <a:xfrm>
                <a:off x="606"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3" name="Oval 1634">
                <a:extLst>
                  <a:ext uri="{FF2B5EF4-FFF2-40B4-BE49-F238E27FC236}">
                    <a16:creationId xmlns:a16="http://schemas.microsoft.com/office/drawing/2014/main" id="{4B6A117B-B4A1-A375-B0C3-CE01E1A70A3B}"/>
                  </a:ext>
                </a:extLst>
              </p:cNvPr>
              <p:cNvSpPr>
                <a:spLocks noChangeArrowheads="1"/>
              </p:cNvSpPr>
              <p:nvPr/>
            </p:nvSpPr>
            <p:spPr bwMode="auto">
              <a:xfrm>
                <a:off x="606"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4" name="Oval 1635">
                <a:extLst>
                  <a:ext uri="{FF2B5EF4-FFF2-40B4-BE49-F238E27FC236}">
                    <a16:creationId xmlns:a16="http://schemas.microsoft.com/office/drawing/2014/main" id="{3DF09A9B-52F9-01A6-B3DF-D9DD6976AC14}"/>
                  </a:ext>
                </a:extLst>
              </p:cNvPr>
              <p:cNvSpPr>
                <a:spLocks noChangeArrowheads="1"/>
              </p:cNvSpPr>
              <p:nvPr/>
            </p:nvSpPr>
            <p:spPr bwMode="auto">
              <a:xfrm>
                <a:off x="606"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5" name="Oval 1636">
                <a:extLst>
                  <a:ext uri="{FF2B5EF4-FFF2-40B4-BE49-F238E27FC236}">
                    <a16:creationId xmlns:a16="http://schemas.microsoft.com/office/drawing/2014/main" id="{47292B5E-B0BC-8FAD-2FE5-1483D2CC8CF3}"/>
                  </a:ext>
                </a:extLst>
              </p:cNvPr>
              <p:cNvSpPr>
                <a:spLocks noChangeArrowheads="1"/>
              </p:cNvSpPr>
              <p:nvPr/>
            </p:nvSpPr>
            <p:spPr bwMode="auto">
              <a:xfrm>
                <a:off x="606"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6" name="Oval 1637">
                <a:extLst>
                  <a:ext uri="{FF2B5EF4-FFF2-40B4-BE49-F238E27FC236}">
                    <a16:creationId xmlns:a16="http://schemas.microsoft.com/office/drawing/2014/main" id="{8A672733-A67A-A949-2B07-751E3FEF8C6D}"/>
                  </a:ext>
                </a:extLst>
              </p:cNvPr>
              <p:cNvSpPr>
                <a:spLocks noChangeArrowheads="1"/>
              </p:cNvSpPr>
              <p:nvPr/>
            </p:nvSpPr>
            <p:spPr bwMode="auto">
              <a:xfrm>
                <a:off x="606"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7" name="Oval 1638">
                <a:extLst>
                  <a:ext uri="{FF2B5EF4-FFF2-40B4-BE49-F238E27FC236}">
                    <a16:creationId xmlns:a16="http://schemas.microsoft.com/office/drawing/2014/main" id="{7CB609FB-DD02-8E55-20DE-385FFE182B4B}"/>
                  </a:ext>
                </a:extLst>
              </p:cNvPr>
              <p:cNvSpPr>
                <a:spLocks noChangeArrowheads="1"/>
              </p:cNvSpPr>
              <p:nvPr/>
            </p:nvSpPr>
            <p:spPr bwMode="auto">
              <a:xfrm>
                <a:off x="606"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8" name="Oval 1639">
                <a:extLst>
                  <a:ext uri="{FF2B5EF4-FFF2-40B4-BE49-F238E27FC236}">
                    <a16:creationId xmlns:a16="http://schemas.microsoft.com/office/drawing/2014/main" id="{6428505C-1E90-E042-0AA5-DDC9306F27AB}"/>
                  </a:ext>
                </a:extLst>
              </p:cNvPr>
              <p:cNvSpPr>
                <a:spLocks noChangeArrowheads="1"/>
              </p:cNvSpPr>
              <p:nvPr/>
            </p:nvSpPr>
            <p:spPr bwMode="auto">
              <a:xfrm>
                <a:off x="606"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39" name="Oval 1640">
                <a:extLst>
                  <a:ext uri="{FF2B5EF4-FFF2-40B4-BE49-F238E27FC236}">
                    <a16:creationId xmlns:a16="http://schemas.microsoft.com/office/drawing/2014/main" id="{302BE2F0-A273-C717-D1A4-977222FC810B}"/>
                  </a:ext>
                </a:extLst>
              </p:cNvPr>
              <p:cNvSpPr>
                <a:spLocks noChangeArrowheads="1"/>
              </p:cNvSpPr>
              <p:nvPr/>
            </p:nvSpPr>
            <p:spPr bwMode="auto">
              <a:xfrm>
                <a:off x="606"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0" name="Oval 1641">
                <a:extLst>
                  <a:ext uri="{FF2B5EF4-FFF2-40B4-BE49-F238E27FC236}">
                    <a16:creationId xmlns:a16="http://schemas.microsoft.com/office/drawing/2014/main" id="{8E128806-0872-644F-6857-9FCEF76D08C0}"/>
                  </a:ext>
                </a:extLst>
              </p:cNvPr>
              <p:cNvSpPr>
                <a:spLocks noChangeArrowheads="1"/>
              </p:cNvSpPr>
              <p:nvPr/>
            </p:nvSpPr>
            <p:spPr bwMode="auto">
              <a:xfrm>
                <a:off x="606"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1" name="Oval 1642">
                <a:extLst>
                  <a:ext uri="{FF2B5EF4-FFF2-40B4-BE49-F238E27FC236}">
                    <a16:creationId xmlns:a16="http://schemas.microsoft.com/office/drawing/2014/main" id="{E31CC5C4-4C48-155A-C1D6-726ED35B81C0}"/>
                  </a:ext>
                </a:extLst>
              </p:cNvPr>
              <p:cNvSpPr>
                <a:spLocks noChangeArrowheads="1"/>
              </p:cNvSpPr>
              <p:nvPr/>
            </p:nvSpPr>
            <p:spPr bwMode="auto">
              <a:xfrm>
                <a:off x="606"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2" name="Oval 1643">
                <a:extLst>
                  <a:ext uri="{FF2B5EF4-FFF2-40B4-BE49-F238E27FC236}">
                    <a16:creationId xmlns:a16="http://schemas.microsoft.com/office/drawing/2014/main" id="{9D62DFC5-2D07-CFB0-2878-A07B03D0EB3F}"/>
                  </a:ext>
                </a:extLst>
              </p:cNvPr>
              <p:cNvSpPr>
                <a:spLocks noChangeArrowheads="1"/>
              </p:cNvSpPr>
              <p:nvPr/>
            </p:nvSpPr>
            <p:spPr bwMode="auto">
              <a:xfrm>
                <a:off x="606"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3" name="Oval 1644">
                <a:extLst>
                  <a:ext uri="{FF2B5EF4-FFF2-40B4-BE49-F238E27FC236}">
                    <a16:creationId xmlns:a16="http://schemas.microsoft.com/office/drawing/2014/main" id="{41FDF8A3-3156-B818-0C1A-D997B973FA94}"/>
                  </a:ext>
                </a:extLst>
              </p:cNvPr>
              <p:cNvSpPr>
                <a:spLocks noChangeArrowheads="1"/>
              </p:cNvSpPr>
              <p:nvPr/>
            </p:nvSpPr>
            <p:spPr bwMode="auto">
              <a:xfrm>
                <a:off x="606"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4" name="Oval 1645">
                <a:extLst>
                  <a:ext uri="{FF2B5EF4-FFF2-40B4-BE49-F238E27FC236}">
                    <a16:creationId xmlns:a16="http://schemas.microsoft.com/office/drawing/2014/main" id="{DA8A2B5C-030F-BD6C-08C0-EF097198E94A}"/>
                  </a:ext>
                </a:extLst>
              </p:cNvPr>
              <p:cNvSpPr>
                <a:spLocks noChangeArrowheads="1"/>
              </p:cNvSpPr>
              <p:nvPr/>
            </p:nvSpPr>
            <p:spPr bwMode="auto">
              <a:xfrm>
                <a:off x="606"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5" name="Oval 1646">
                <a:extLst>
                  <a:ext uri="{FF2B5EF4-FFF2-40B4-BE49-F238E27FC236}">
                    <a16:creationId xmlns:a16="http://schemas.microsoft.com/office/drawing/2014/main" id="{D913D82F-21E0-088B-4482-EC5D956209D2}"/>
                  </a:ext>
                </a:extLst>
              </p:cNvPr>
              <p:cNvSpPr>
                <a:spLocks noChangeArrowheads="1"/>
              </p:cNvSpPr>
              <p:nvPr/>
            </p:nvSpPr>
            <p:spPr bwMode="auto">
              <a:xfrm>
                <a:off x="606"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6" name="Oval 1647">
                <a:extLst>
                  <a:ext uri="{FF2B5EF4-FFF2-40B4-BE49-F238E27FC236}">
                    <a16:creationId xmlns:a16="http://schemas.microsoft.com/office/drawing/2014/main" id="{B13CB154-1BB7-49C0-DA6D-E1868DDC708B}"/>
                  </a:ext>
                </a:extLst>
              </p:cNvPr>
              <p:cNvSpPr>
                <a:spLocks noChangeArrowheads="1"/>
              </p:cNvSpPr>
              <p:nvPr/>
            </p:nvSpPr>
            <p:spPr bwMode="auto">
              <a:xfrm>
                <a:off x="606"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7" name="Oval 1648">
                <a:extLst>
                  <a:ext uri="{FF2B5EF4-FFF2-40B4-BE49-F238E27FC236}">
                    <a16:creationId xmlns:a16="http://schemas.microsoft.com/office/drawing/2014/main" id="{F9E36C86-CEB3-BA0D-5B78-61C097BE41EE}"/>
                  </a:ext>
                </a:extLst>
              </p:cNvPr>
              <p:cNvSpPr>
                <a:spLocks noChangeArrowheads="1"/>
              </p:cNvSpPr>
              <p:nvPr/>
            </p:nvSpPr>
            <p:spPr bwMode="auto">
              <a:xfrm>
                <a:off x="606"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8" name="Oval 1649">
                <a:extLst>
                  <a:ext uri="{FF2B5EF4-FFF2-40B4-BE49-F238E27FC236}">
                    <a16:creationId xmlns:a16="http://schemas.microsoft.com/office/drawing/2014/main" id="{52823792-7DDB-4514-CB0D-266622EA9E72}"/>
                  </a:ext>
                </a:extLst>
              </p:cNvPr>
              <p:cNvSpPr>
                <a:spLocks noChangeArrowheads="1"/>
              </p:cNvSpPr>
              <p:nvPr/>
            </p:nvSpPr>
            <p:spPr bwMode="auto">
              <a:xfrm>
                <a:off x="720" y="121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49" name="Oval 1650">
                <a:extLst>
                  <a:ext uri="{FF2B5EF4-FFF2-40B4-BE49-F238E27FC236}">
                    <a16:creationId xmlns:a16="http://schemas.microsoft.com/office/drawing/2014/main" id="{EC05D147-AA34-765C-D2B1-2AB8D97D1A60}"/>
                  </a:ext>
                </a:extLst>
              </p:cNvPr>
              <p:cNvSpPr>
                <a:spLocks noChangeArrowheads="1"/>
              </p:cNvSpPr>
              <p:nvPr/>
            </p:nvSpPr>
            <p:spPr bwMode="auto">
              <a:xfrm>
                <a:off x="720"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0" name="Oval 1651">
                <a:extLst>
                  <a:ext uri="{FF2B5EF4-FFF2-40B4-BE49-F238E27FC236}">
                    <a16:creationId xmlns:a16="http://schemas.microsoft.com/office/drawing/2014/main" id="{078A2004-2FBD-7568-C830-5B64C8C44B3A}"/>
                  </a:ext>
                </a:extLst>
              </p:cNvPr>
              <p:cNvSpPr>
                <a:spLocks noChangeArrowheads="1"/>
              </p:cNvSpPr>
              <p:nvPr/>
            </p:nvSpPr>
            <p:spPr bwMode="auto">
              <a:xfrm>
                <a:off x="720"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1" name="Oval 1652">
                <a:extLst>
                  <a:ext uri="{FF2B5EF4-FFF2-40B4-BE49-F238E27FC236}">
                    <a16:creationId xmlns:a16="http://schemas.microsoft.com/office/drawing/2014/main" id="{4CE418F2-044B-2317-6EA5-685A618C1D64}"/>
                  </a:ext>
                </a:extLst>
              </p:cNvPr>
              <p:cNvSpPr>
                <a:spLocks noChangeArrowheads="1"/>
              </p:cNvSpPr>
              <p:nvPr/>
            </p:nvSpPr>
            <p:spPr bwMode="auto">
              <a:xfrm>
                <a:off x="720"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2" name="Oval 1653">
                <a:extLst>
                  <a:ext uri="{FF2B5EF4-FFF2-40B4-BE49-F238E27FC236}">
                    <a16:creationId xmlns:a16="http://schemas.microsoft.com/office/drawing/2014/main" id="{0947D4BF-0390-6C46-DF1E-CB7A3D10901E}"/>
                  </a:ext>
                </a:extLst>
              </p:cNvPr>
              <p:cNvSpPr>
                <a:spLocks noChangeArrowheads="1"/>
              </p:cNvSpPr>
              <p:nvPr/>
            </p:nvSpPr>
            <p:spPr bwMode="auto">
              <a:xfrm>
                <a:off x="720"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3" name="Oval 1654">
                <a:extLst>
                  <a:ext uri="{FF2B5EF4-FFF2-40B4-BE49-F238E27FC236}">
                    <a16:creationId xmlns:a16="http://schemas.microsoft.com/office/drawing/2014/main" id="{76935502-2F8B-1A7B-B60E-BAEAADA2B299}"/>
                  </a:ext>
                </a:extLst>
              </p:cNvPr>
              <p:cNvSpPr>
                <a:spLocks noChangeArrowheads="1"/>
              </p:cNvSpPr>
              <p:nvPr/>
            </p:nvSpPr>
            <p:spPr bwMode="auto">
              <a:xfrm>
                <a:off x="720"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4" name="Oval 1655">
                <a:extLst>
                  <a:ext uri="{FF2B5EF4-FFF2-40B4-BE49-F238E27FC236}">
                    <a16:creationId xmlns:a16="http://schemas.microsoft.com/office/drawing/2014/main" id="{CDA73334-4D58-587E-D0EA-1D3208ADD816}"/>
                  </a:ext>
                </a:extLst>
              </p:cNvPr>
              <p:cNvSpPr>
                <a:spLocks noChangeArrowheads="1"/>
              </p:cNvSpPr>
              <p:nvPr/>
            </p:nvSpPr>
            <p:spPr bwMode="auto">
              <a:xfrm>
                <a:off x="720"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5" name="Oval 1656">
                <a:extLst>
                  <a:ext uri="{FF2B5EF4-FFF2-40B4-BE49-F238E27FC236}">
                    <a16:creationId xmlns:a16="http://schemas.microsoft.com/office/drawing/2014/main" id="{E4607AF7-72E3-0428-CF26-7E96FDF95624}"/>
                  </a:ext>
                </a:extLst>
              </p:cNvPr>
              <p:cNvSpPr>
                <a:spLocks noChangeArrowheads="1"/>
              </p:cNvSpPr>
              <p:nvPr/>
            </p:nvSpPr>
            <p:spPr bwMode="auto">
              <a:xfrm>
                <a:off x="720"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6" name="Oval 1657">
                <a:extLst>
                  <a:ext uri="{FF2B5EF4-FFF2-40B4-BE49-F238E27FC236}">
                    <a16:creationId xmlns:a16="http://schemas.microsoft.com/office/drawing/2014/main" id="{3B8BDEF8-F0E3-F251-722D-A6E787966D69}"/>
                  </a:ext>
                </a:extLst>
              </p:cNvPr>
              <p:cNvSpPr>
                <a:spLocks noChangeArrowheads="1"/>
              </p:cNvSpPr>
              <p:nvPr/>
            </p:nvSpPr>
            <p:spPr bwMode="auto">
              <a:xfrm>
                <a:off x="720"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7" name="Oval 1658">
                <a:extLst>
                  <a:ext uri="{FF2B5EF4-FFF2-40B4-BE49-F238E27FC236}">
                    <a16:creationId xmlns:a16="http://schemas.microsoft.com/office/drawing/2014/main" id="{93B8D1C9-ECF9-B786-4FCC-AE2FC9C1F654}"/>
                  </a:ext>
                </a:extLst>
              </p:cNvPr>
              <p:cNvSpPr>
                <a:spLocks noChangeArrowheads="1"/>
              </p:cNvSpPr>
              <p:nvPr/>
            </p:nvSpPr>
            <p:spPr bwMode="auto">
              <a:xfrm>
                <a:off x="720"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8" name="Oval 1659">
                <a:extLst>
                  <a:ext uri="{FF2B5EF4-FFF2-40B4-BE49-F238E27FC236}">
                    <a16:creationId xmlns:a16="http://schemas.microsoft.com/office/drawing/2014/main" id="{47CAB10D-3650-4323-7430-73E8B7DA1D2F}"/>
                  </a:ext>
                </a:extLst>
              </p:cNvPr>
              <p:cNvSpPr>
                <a:spLocks noChangeArrowheads="1"/>
              </p:cNvSpPr>
              <p:nvPr/>
            </p:nvSpPr>
            <p:spPr bwMode="auto">
              <a:xfrm>
                <a:off x="720"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59" name="Oval 1660">
                <a:extLst>
                  <a:ext uri="{FF2B5EF4-FFF2-40B4-BE49-F238E27FC236}">
                    <a16:creationId xmlns:a16="http://schemas.microsoft.com/office/drawing/2014/main" id="{9687C913-4C8B-7C3A-5D8F-B6775BA4F31B}"/>
                  </a:ext>
                </a:extLst>
              </p:cNvPr>
              <p:cNvSpPr>
                <a:spLocks noChangeArrowheads="1"/>
              </p:cNvSpPr>
              <p:nvPr/>
            </p:nvSpPr>
            <p:spPr bwMode="auto">
              <a:xfrm>
                <a:off x="720"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0" name="Oval 1661">
                <a:extLst>
                  <a:ext uri="{FF2B5EF4-FFF2-40B4-BE49-F238E27FC236}">
                    <a16:creationId xmlns:a16="http://schemas.microsoft.com/office/drawing/2014/main" id="{4E9ADBB1-EF31-AE04-F518-F326129BDB60}"/>
                  </a:ext>
                </a:extLst>
              </p:cNvPr>
              <p:cNvSpPr>
                <a:spLocks noChangeArrowheads="1"/>
              </p:cNvSpPr>
              <p:nvPr/>
            </p:nvSpPr>
            <p:spPr bwMode="auto">
              <a:xfrm>
                <a:off x="720"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1" name="Oval 1662">
                <a:extLst>
                  <a:ext uri="{FF2B5EF4-FFF2-40B4-BE49-F238E27FC236}">
                    <a16:creationId xmlns:a16="http://schemas.microsoft.com/office/drawing/2014/main" id="{69E838CC-F0AB-41DB-948B-4A90925149C0}"/>
                  </a:ext>
                </a:extLst>
              </p:cNvPr>
              <p:cNvSpPr>
                <a:spLocks noChangeArrowheads="1"/>
              </p:cNvSpPr>
              <p:nvPr/>
            </p:nvSpPr>
            <p:spPr bwMode="auto">
              <a:xfrm>
                <a:off x="720"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2" name="Oval 1663">
                <a:extLst>
                  <a:ext uri="{FF2B5EF4-FFF2-40B4-BE49-F238E27FC236}">
                    <a16:creationId xmlns:a16="http://schemas.microsoft.com/office/drawing/2014/main" id="{794368E3-BC78-5FB2-4EBE-07A0A858E743}"/>
                  </a:ext>
                </a:extLst>
              </p:cNvPr>
              <p:cNvSpPr>
                <a:spLocks noChangeArrowheads="1"/>
              </p:cNvSpPr>
              <p:nvPr/>
            </p:nvSpPr>
            <p:spPr bwMode="auto">
              <a:xfrm>
                <a:off x="720"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3" name="Oval 1664">
                <a:extLst>
                  <a:ext uri="{FF2B5EF4-FFF2-40B4-BE49-F238E27FC236}">
                    <a16:creationId xmlns:a16="http://schemas.microsoft.com/office/drawing/2014/main" id="{147EEB03-DB2E-6C4E-CE2E-E01A1017CF12}"/>
                  </a:ext>
                </a:extLst>
              </p:cNvPr>
              <p:cNvSpPr>
                <a:spLocks noChangeArrowheads="1"/>
              </p:cNvSpPr>
              <p:nvPr/>
            </p:nvSpPr>
            <p:spPr bwMode="auto">
              <a:xfrm>
                <a:off x="720"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4" name="Oval 1665">
                <a:extLst>
                  <a:ext uri="{FF2B5EF4-FFF2-40B4-BE49-F238E27FC236}">
                    <a16:creationId xmlns:a16="http://schemas.microsoft.com/office/drawing/2014/main" id="{F2F92BBC-6000-257B-66A0-FE4FCB4EB487}"/>
                  </a:ext>
                </a:extLst>
              </p:cNvPr>
              <p:cNvSpPr>
                <a:spLocks noChangeArrowheads="1"/>
              </p:cNvSpPr>
              <p:nvPr/>
            </p:nvSpPr>
            <p:spPr bwMode="auto">
              <a:xfrm>
                <a:off x="720"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5" name="Oval 1666">
                <a:extLst>
                  <a:ext uri="{FF2B5EF4-FFF2-40B4-BE49-F238E27FC236}">
                    <a16:creationId xmlns:a16="http://schemas.microsoft.com/office/drawing/2014/main" id="{9C302663-DA68-CCF1-6CB6-BEE2652A746A}"/>
                  </a:ext>
                </a:extLst>
              </p:cNvPr>
              <p:cNvSpPr>
                <a:spLocks noChangeArrowheads="1"/>
              </p:cNvSpPr>
              <p:nvPr/>
            </p:nvSpPr>
            <p:spPr bwMode="auto">
              <a:xfrm>
                <a:off x="832"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6" name="Oval 1667">
                <a:extLst>
                  <a:ext uri="{FF2B5EF4-FFF2-40B4-BE49-F238E27FC236}">
                    <a16:creationId xmlns:a16="http://schemas.microsoft.com/office/drawing/2014/main" id="{689136FD-2734-F9A9-25D1-7EA5DB9169A8}"/>
                  </a:ext>
                </a:extLst>
              </p:cNvPr>
              <p:cNvSpPr>
                <a:spLocks noChangeArrowheads="1"/>
              </p:cNvSpPr>
              <p:nvPr/>
            </p:nvSpPr>
            <p:spPr bwMode="auto">
              <a:xfrm>
                <a:off x="832"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7" name="Oval 1668">
                <a:extLst>
                  <a:ext uri="{FF2B5EF4-FFF2-40B4-BE49-F238E27FC236}">
                    <a16:creationId xmlns:a16="http://schemas.microsoft.com/office/drawing/2014/main" id="{2B8227F3-D690-54D8-C03A-AE078625576D}"/>
                  </a:ext>
                </a:extLst>
              </p:cNvPr>
              <p:cNvSpPr>
                <a:spLocks noChangeArrowheads="1"/>
              </p:cNvSpPr>
              <p:nvPr/>
            </p:nvSpPr>
            <p:spPr bwMode="auto">
              <a:xfrm>
                <a:off x="832"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8" name="Oval 1669">
                <a:extLst>
                  <a:ext uri="{FF2B5EF4-FFF2-40B4-BE49-F238E27FC236}">
                    <a16:creationId xmlns:a16="http://schemas.microsoft.com/office/drawing/2014/main" id="{44901860-548F-B87D-36BE-4B9420C512E7}"/>
                  </a:ext>
                </a:extLst>
              </p:cNvPr>
              <p:cNvSpPr>
                <a:spLocks noChangeArrowheads="1"/>
              </p:cNvSpPr>
              <p:nvPr/>
            </p:nvSpPr>
            <p:spPr bwMode="auto">
              <a:xfrm>
                <a:off x="832"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69" name="Oval 1670">
                <a:extLst>
                  <a:ext uri="{FF2B5EF4-FFF2-40B4-BE49-F238E27FC236}">
                    <a16:creationId xmlns:a16="http://schemas.microsoft.com/office/drawing/2014/main" id="{0E5D0418-F083-33A8-E9E7-A71C399CBC58}"/>
                  </a:ext>
                </a:extLst>
              </p:cNvPr>
              <p:cNvSpPr>
                <a:spLocks noChangeArrowheads="1"/>
              </p:cNvSpPr>
              <p:nvPr/>
            </p:nvSpPr>
            <p:spPr bwMode="auto">
              <a:xfrm>
                <a:off x="832"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0" name="Oval 1671">
                <a:extLst>
                  <a:ext uri="{FF2B5EF4-FFF2-40B4-BE49-F238E27FC236}">
                    <a16:creationId xmlns:a16="http://schemas.microsoft.com/office/drawing/2014/main" id="{DDEC9BCF-60FB-33B2-5855-5E6036969A52}"/>
                  </a:ext>
                </a:extLst>
              </p:cNvPr>
              <p:cNvSpPr>
                <a:spLocks noChangeArrowheads="1"/>
              </p:cNvSpPr>
              <p:nvPr/>
            </p:nvSpPr>
            <p:spPr bwMode="auto">
              <a:xfrm>
                <a:off x="832"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1" name="Oval 1672">
                <a:extLst>
                  <a:ext uri="{FF2B5EF4-FFF2-40B4-BE49-F238E27FC236}">
                    <a16:creationId xmlns:a16="http://schemas.microsoft.com/office/drawing/2014/main" id="{13DF3BCA-4AC9-AE12-D20C-8FF537565D73}"/>
                  </a:ext>
                </a:extLst>
              </p:cNvPr>
              <p:cNvSpPr>
                <a:spLocks noChangeArrowheads="1"/>
              </p:cNvSpPr>
              <p:nvPr/>
            </p:nvSpPr>
            <p:spPr bwMode="auto">
              <a:xfrm>
                <a:off x="832"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2" name="Oval 1673">
                <a:extLst>
                  <a:ext uri="{FF2B5EF4-FFF2-40B4-BE49-F238E27FC236}">
                    <a16:creationId xmlns:a16="http://schemas.microsoft.com/office/drawing/2014/main" id="{392FE7E3-5B3B-3415-06C7-BA064585B6F9}"/>
                  </a:ext>
                </a:extLst>
              </p:cNvPr>
              <p:cNvSpPr>
                <a:spLocks noChangeArrowheads="1"/>
              </p:cNvSpPr>
              <p:nvPr/>
            </p:nvSpPr>
            <p:spPr bwMode="auto">
              <a:xfrm>
                <a:off x="832"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3" name="Oval 1674">
                <a:extLst>
                  <a:ext uri="{FF2B5EF4-FFF2-40B4-BE49-F238E27FC236}">
                    <a16:creationId xmlns:a16="http://schemas.microsoft.com/office/drawing/2014/main" id="{1D0AAA07-4A53-07D5-C799-1BBCC974BE36}"/>
                  </a:ext>
                </a:extLst>
              </p:cNvPr>
              <p:cNvSpPr>
                <a:spLocks noChangeArrowheads="1"/>
              </p:cNvSpPr>
              <p:nvPr/>
            </p:nvSpPr>
            <p:spPr bwMode="auto">
              <a:xfrm>
                <a:off x="832"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4" name="Oval 1675">
                <a:extLst>
                  <a:ext uri="{FF2B5EF4-FFF2-40B4-BE49-F238E27FC236}">
                    <a16:creationId xmlns:a16="http://schemas.microsoft.com/office/drawing/2014/main" id="{28871A0F-9691-F263-0B27-F1452A683C72}"/>
                  </a:ext>
                </a:extLst>
              </p:cNvPr>
              <p:cNvSpPr>
                <a:spLocks noChangeArrowheads="1"/>
              </p:cNvSpPr>
              <p:nvPr/>
            </p:nvSpPr>
            <p:spPr bwMode="auto">
              <a:xfrm>
                <a:off x="832"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5" name="Oval 1676">
                <a:extLst>
                  <a:ext uri="{FF2B5EF4-FFF2-40B4-BE49-F238E27FC236}">
                    <a16:creationId xmlns:a16="http://schemas.microsoft.com/office/drawing/2014/main" id="{AB4B156F-E039-DA8E-502C-77C2FCD84FFF}"/>
                  </a:ext>
                </a:extLst>
              </p:cNvPr>
              <p:cNvSpPr>
                <a:spLocks noChangeArrowheads="1"/>
              </p:cNvSpPr>
              <p:nvPr/>
            </p:nvSpPr>
            <p:spPr bwMode="auto">
              <a:xfrm>
                <a:off x="832"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6" name="Oval 1677">
                <a:extLst>
                  <a:ext uri="{FF2B5EF4-FFF2-40B4-BE49-F238E27FC236}">
                    <a16:creationId xmlns:a16="http://schemas.microsoft.com/office/drawing/2014/main" id="{546D272F-817B-164F-F76E-8D6ACD693170}"/>
                  </a:ext>
                </a:extLst>
              </p:cNvPr>
              <p:cNvSpPr>
                <a:spLocks noChangeArrowheads="1"/>
              </p:cNvSpPr>
              <p:nvPr/>
            </p:nvSpPr>
            <p:spPr bwMode="auto">
              <a:xfrm>
                <a:off x="832"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7" name="Oval 1678">
                <a:extLst>
                  <a:ext uri="{FF2B5EF4-FFF2-40B4-BE49-F238E27FC236}">
                    <a16:creationId xmlns:a16="http://schemas.microsoft.com/office/drawing/2014/main" id="{688C7FF4-7FFA-B5A9-84A1-3BBAFC6A5C8E}"/>
                  </a:ext>
                </a:extLst>
              </p:cNvPr>
              <p:cNvSpPr>
                <a:spLocks noChangeArrowheads="1"/>
              </p:cNvSpPr>
              <p:nvPr/>
            </p:nvSpPr>
            <p:spPr bwMode="auto">
              <a:xfrm>
                <a:off x="832"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8" name="Oval 1679">
                <a:extLst>
                  <a:ext uri="{FF2B5EF4-FFF2-40B4-BE49-F238E27FC236}">
                    <a16:creationId xmlns:a16="http://schemas.microsoft.com/office/drawing/2014/main" id="{076A635A-9F90-E178-AB0F-0EA9E2DD8895}"/>
                  </a:ext>
                </a:extLst>
              </p:cNvPr>
              <p:cNvSpPr>
                <a:spLocks noChangeArrowheads="1"/>
              </p:cNvSpPr>
              <p:nvPr/>
            </p:nvSpPr>
            <p:spPr bwMode="auto">
              <a:xfrm>
                <a:off x="948" y="13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79" name="Oval 1680">
                <a:extLst>
                  <a:ext uri="{FF2B5EF4-FFF2-40B4-BE49-F238E27FC236}">
                    <a16:creationId xmlns:a16="http://schemas.microsoft.com/office/drawing/2014/main" id="{B23FEE0C-678B-988F-7AEE-42D9D3CBE6B2}"/>
                  </a:ext>
                </a:extLst>
              </p:cNvPr>
              <p:cNvSpPr>
                <a:spLocks noChangeArrowheads="1"/>
              </p:cNvSpPr>
              <p:nvPr/>
            </p:nvSpPr>
            <p:spPr bwMode="auto">
              <a:xfrm>
                <a:off x="948"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0" name="Oval 1681">
                <a:extLst>
                  <a:ext uri="{FF2B5EF4-FFF2-40B4-BE49-F238E27FC236}">
                    <a16:creationId xmlns:a16="http://schemas.microsoft.com/office/drawing/2014/main" id="{8398665A-7046-6D5F-2A02-287AA3E0C615}"/>
                  </a:ext>
                </a:extLst>
              </p:cNvPr>
              <p:cNvSpPr>
                <a:spLocks noChangeArrowheads="1"/>
              </p:cNvSpPr>
              <p:nvPr/>
            </p:nvSpPr>
            <p:spPr bwMode="auto">
              <a:xfrm>
                <a:off x="948"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1" name="Oval 1682">
                <a:extLst>
                  <a:ext uri="{FF2B5EF4-FFF2-40B4-BE49-F238E27FC236}">
                    <a16:creationId xmlns:a16="http://schemas.microsoft.com/office/drawing/2014/main" id="{57E912BC-DC46-EEB2-9446-7F392EB20C8B}"/>
                  </a:ext>
                </a:extLst>
              </p:cNvPr>
              <p:cNvSpPr>
                <a:spLocks noChangeArrowheads="1"/>
              </p:cNvSpPr>
              <p:nvPr/>
            </p:nvSpPr>
            <p:spPr bwMode="auto">
              <a:xfrm>
                <a:off x="948"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2" name="Oval 1683">
                <a:extLst>
                  <a:ext uri="{FF2B5EF4-FFF2-40B4-BE49-F238E27FC236}">
                    <a16:creationId xmlns:a16="http://schemas.microsoft.com/office/drawing/2014/main" id="{3404BB89-530C-5320-1598-087598DC67A2}"/>
                  </a:ext>
                </a:extLst>
              </p:cNvPr>
              <p:cNvSpPr>
                <a:spLocks noChangeArrowheads="1"/>
              </p:cNvSpPr>
              <p:nvPr/>
            </p:nvSpPr>
            <p:spPr bwMode="auto">
              <a:xfrm>
                <a:off x="948"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3" name="Oval 1684">
                <a:extLst>
                  <a:ext uri="{FF2B5EF4-FFF2-40B4-BE49-F238E27FC236}">
                    <a16:creationId xmlns:a16="http://schemas.microsoft.com/office/drawing/2014/main" id="{B139A21A-F6C7-3048-4818-482D4E5E06BA}"/>
                  </a:ext>
                </a:extLst>
              </p:cNvPr>
              <p:cNvSpPr>
                <a:spLocks noChangeArrowheads="1"/>
              </p:cNvSpPr>
              <p:nvPr/>
            </p:nvSpPr>
            <p:spPr bwMode="auto">
              <a:xfrm>
                <a:off x="948"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4" name="Oval 1685">
                <a:extLst>
                  <a:ext uri="{FF2B5EF4-FFF2-40B4-BE49-F238E27FC236}">
                    <a16:creationId xmlns:a16="http://schemas.microsoft.com/office/drawing/2014/main" id="{3DC9112B-D18C-A077-4B09-3A8D9E80FCFD}"/>
                  </a:ext>
                </a:extLst>
              </p:cNvPr>
              <p:cNvSpPr>
                <a:spLocks noChangeArrowheads="1"/>
              </p:cNvSpPr>
              <p:nvPr/>
            </p:nvSpPr>
            <p:spPr bwMode="auto">
              <a:xfrm>
                <a:off x="948"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5" name="Oval 1686">
                <a:extLst>
                  <a:ext uri="{FF2B5EF4-FFF2-40B4-BE49-F238E27FC236}">
                    <a16:creationId xmlns:a16="http://schemas.microsoft.com/office/drawing/2014/main" id="{7104B501-E7F3-D9CC-9F22-76303103F2E9}"/>
                  </a:ext>
                </a:extLst>
              </p:cNvPr>
              <p:cNvSpPr>
                <a:spLocks noChangeArrowheads="1"/>
              </p:cNvSpPr>
              <p:nvPr/>
            </p:nvSpPr>
            <p:spPr bwMode="auto">
              <a:xfrm>
                <a:off x="948"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6" name="Oval 1687">
                <a:extLst>
                  <a:ext uri="{FF2B5EF4-FFF2-40B4-BE49-F238E27FC236}">
                    <a16:creationId xmlns:a16="http://schemas.microsoft.com/office/drawing/2014/main" id="{77DD0436-A980-97C5-93F2-60C396160147}"/>
                  </a:ext>
                </a:extLst>
              </p:cNvPr>
              <p:cNvSpPr>
                <a:spLocks noChangeArrowheads="1"/>
              </p:cNvSpPr>
              <p:nvPr/>
            </p:nvSpPr>
            <p:spPr bwMode="auto">
              <a:xfrm>
                <a:off x="948"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7" name="Oval 1688">
                <a:extLst>
                  <a:ext uri="{FF2B5EF4-FFF2-40B4-BE49-F238E27FC236}">
                    <a16:creationId xmlns:a16="http://schemas.microsoft.com/office/drawing/2014/main" id="{7AD6FBD9-FB7F-E3DD-F766-A2C107AE59DF}"/>
                  </a:ext>
                </a:extLst>
              </p:cNvPr>
              <p:cNvSpPr>
                <a:spLocks noChangeArrowheads="1"/>
              </p:cNvSpPr>
              <p:nvPr/>
            </p:nvSpPr>
            <p:spPr bwMode="auto">
              <a:xfrm>
                <a:off x="948"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8" name="Oval 1689">
                <a:extLst>
                  <a:ext uri="{FF2B5EF4-FFF2-40B4-BE49-F238E27FC236}">
                    <a16:creationId xmlns:a16="http://schemas.microsoft.com/office/drawing/2014/main" id="{438AF3E4-FF03-8F8B-1602-DAFE400215F6}"/>
                  </a:ext>
                </a:extLst>
              </p:cNvPr>
              <p:cNvSpPr>
                <a:spLocks noChangeArrowheads="1"/>
              </p:cNvSpPr>
              <p:nvPr/>
            </p:nvSpPr>
            <p:spPr bwMode="auto">
              <a:xfrm>
                <a:off x="948"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89" name="Oval 1690">
                <a:extLst>
                  <a:ext uri="{FF2B5EF4-FFF2-40B4-BE49-F238E27FC236}">
                    <a16:creationId xmlns:a16="http://schemas.microsoft.com/office/drawing/2014/main" id="{F2201E1D-15B9-5FAB-77B6-EBED969F3725}"/>
                  </a:ext>
                </a:extLst>
              </p:cNvPr>
              <p:cNvSpPr>
                <a:spLocks noChangeArrowheads="1"/>
              </p:cNvSpPr>
              <p:nvPr/>
            </p:nvSpPr>
            <p:spPr bwMode="auto">
              <a:xfrm>
                <a:off x="948"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0" name="Oval 1691">
                <a:extLst>
                  <a:ext uri="{FF2B5EF4-FFF2-40B4-BE49-F238E27FC236}">
                    <a16:creationId xmlns:a16="http://schemas.microsoft.com/office/drawing/2014/main" id="{01C6620F-4D4A-B695-083B-26A7CC58A606}"/>
                  </a:ext>
                </a:extLst>
              </p:cNvPr>
              <p:cNvSpPr>
                <a:spLocks noChangeArrowheads="1"/>
              </p:cNvSpPr>
              <p:nvPr/>
            </p:nvSpPr>
            <p:spPr bwMode="auto">
              <a:xfrm>
                <a:off x="948"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1" name="Oval 1692">
                <a:extLst>
                  <a:ext uri="{FF2B5EF4-FFF2-40B4-BE49-F238E27FC236}">
                    <a16:creationId xmlns:a16="http://schemas.microsoft.com/office/drawing/2014/main" id="{CCE6C6EB-6CDE-4B6B-315A-30E872A5E607}"/>
                  </a:ext>
                </a:extLst>
              </p:cNvPr>
              <p:cNvSpPr>
                <a:spLocks noChangeArrowheads="1"/>
              </p:cNvSpPr>
              <p:nvPr/>
            </p:nvSpPr>
            <p:spPr bwMode="auto">
              <a:xfrm>
                <a:off x="1058" y="1330"/>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2" name="Oval 1693">
                <a:extLst>
                  <a:ext uri="{FF2B5EF4-FFF2-40B4-BE49-F238E27FC236}">
                    <a16:creationId xmlns:a16="http://schemas.microsoft.com/office/drawing/2014/main" id="{08D1F4D1-CEA0-B6A1-EDE4-1CF8956D3A7E}"/>
                  </a:ext>
                </a:extLst>
              </p:cNvPr>
              <p:cNvSpPr>
                <a:spLocks noChangeArrowheads="1"/>
              </p:cNvSpPr>
              <p:nvPr/>
            </p:nvSpPr>
            <p:spPr bwMode="auto">
              <a:xfrm>
                <a:off x="1058" y="144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3" name="Oval 1694">
                <a:extLst>
                  <a:ext uri="{FF2B5EF4-FFF2-40B4-BE49-F238E27FC236}">
                    <a16:creationId xmlns:a16="http://schemas.microsoft.com/office/drawing/2014/main" id="{0D4161ED-2A64-CDE2-9D88-0CA599D63235}"/>
                  </a:ext>
                </a:extLst>
              </p:cNvPr>
              <p:cNvSpPr>
                <a:spLocks noChangeArrowheads="1"/>
              </p:cNvSpPr>
              <p:nvPr/>
            </p:nvSpPr>
            <p:spPr bwMode="auto">
              <a:xfrm>
                <a:off x="1058" y="156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4" name="Oval 1695">
                <a:extLst>
                  <a:ext uri="{FF2B5EF4-FFF2-40B4-BE49-F238E27FC236}">
                    <a16:creationId xmlns:a16="http://schemas.microsoft.com/office/drawing/2014/main" id="{2D7EDB1A-103D-83BD-E1C4-3F08F5D422A5}"/>
                  </a:ext>
                </a:extLst>
              </p:cNvPr>
              <p:cNvSpPr>
                <a:spLocks noChangeArrowheads="1"/>
              </p:cNvSpPr>
              <p:nvPr/>
            </p:nvSpPr>
            <p:spPr bwMode="auto">
              <a:xfrm>
                <a:off x="1058" y="168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5" name="Oval 1696">
                <a:extLst>
                  <a:ext uri="{FF2B5EF4-FFF2-40B4-BE49-F238E27FC236}">
                    <a16:creationId xmlns:a16="http://schemas.microsoft.com/office/drawing/2014/main" id="{5638EA9C-EA5E-69D5-5126-CFA40FEC99AA}"/>
                  </a:ext>
                </a:extLst>
              </p:cNvPr>
              <p:cNvSpPr>
                <a:spLocks noChangeArrowheads="1"/>
              </p:cNvSpPr>
              <p:nvPr/>
            </p:nvSpPr>
            <p:spPr bwMode="auto">
              <a:xfrm>
                <a:off x="1058" y="1799"/>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6" name="Oval 1697">
                <a:extLst>
                  <a:ext uri="{FF2B5EF4-FFF2-40B4-BE49-F238E27FC236}">
                    <a16:creationId xmlns:a16="http://schemas.microsoft.com/office/drawing/2014/main" id="{6778AC68-6F28-2098-8B02-1DC200C27ED9}"/>
                  </a:ext>
                </a:extLst>
              </p:cNvPr>
              <p:cNvSpPr>
                <a:spLocks noChangeArrowheads="1"/>
              </p:cNvSpPr>
              <p:nvPr/>
            </p:nvSpPr>
            <p:spPr bwMode="auto">
              <a:xfrm>
                <a:off x="1058" y="1917"/>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7" name="Oval 1698">
                <a:extLst>
                  <a:ext uri="{FF2B5EF4-FFF2-40B4-BE49-F238E27FC236}">
                    <a16:creationId xmlns:a16="http://schemas.microsoft.com/office/drawing/2014/main" id="{BF54EC8E-A052-93D4-4E8C-7FE034A79AC1}"/>
                  </a:ext>
                </a:extLst>
              </p:cNvPr>
              <p:cNvSpPr>
                <a:spLocks noChangeArrowheads="1"/>
              </p:cNvSpPr>
              <p:nvPr/>
            </p:nvSpPr>
            <p:spPr bwMode="auto">
              <a:xfrm>
                <a:off x="1058" y="203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8" name="Oval 1699">
                <a:extLst>
                  <a:ext uri="{FF2B5EF4-FFF2-40B4-BE49-F238E27FC236}">
                    <a16:creationId xmlns:a16="http://schemas.microsoft.com/office/drawing/2014/main" id="{3FC66527-D50B-4356-BE39-2D9DFC5B0FC7}"/>
                  </a:ext>
                </a:extLst>
              </p:cNvPr>
              <p:cNvSpPr>
                <a:spLocks noChangeArrowheads="1"/>
              </p:cNvSpPr>
              <p:nvPr/>
            </p:nvSpPr>
            <p:spPr bwMode="auto">
              <a:xfrm>
                <a:off x="1058" y="215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699" name="Oval 1700">
                <a:extLst>
                  <a:ext uri="{FF2B5EF4-FFF2-40B4-BE49-F238E27FC236}">
                    <a16:creationId xmlns:a16="http://schemas.microsoft.com/office/drawing/2014/main" id="{3FD2C2E2-A866-061F-8E80-C03DF6F84C72}"/>
                  </a:ext>
                </a:extLst>
              </p:cNvPr>
              <p:cNvSpPr>
                <a:spLocks noChangeArrowheads="1"/>
              </p:cNvSpPr>
              <p:nvPr/>
            </p:nvSpPr>
            <p:spPr bwMode="auto">
              <a:xfrm>
                <a:off x="1058" y="226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0" name="Oval 1701">
                <a:extLst>
                  <a:ext uri="{FF2B5EF4-FFF2-40B4-BE49-F238E27FC236}">
                    <a16:creationId xmlns:a16="http://schemas.microsoft.com/office/drawing/2014/main" id="{9535CC96-EE7A-2594-5E69-037749356D35}"/>
                  </a:ext>
                </a:extLst>
              </p:cNvPr>
              <p:cNvSpPr>
                <a:spLocks noChangeArrowheads="1"/>
              </p:cNvSpPr>
              <p:nvPr/>
            </p:nvSpPr>
            <p:spPr bwMode="auto">
              <a:xfrm>
                <a:off x="1058" y="2385"/>
                <a:ext cx="73"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1" name="Oval 1702">
                <a:extLst>
                  <a:ext uri="{FF2B5EF4-FFF2-40B4-BE49-F238E27FC236}">
                    <a16:creationId xmlns:a16="http://schemas.microsoft.com/office/drawing/2014/main" id="{9E81A33C-8607-1223-561A-0B2D4382479D}"/>
                  </a:ext>
                </a:extLst>
              </p:cNvPr>
              <p:cNvSpPr>
                <a:spLocks noChangeArrowheads="1"/>
              </p:cNvSpPr>
              <p:nvPr/>
            </p:nvSpPr>
            <p:spPr bwMode="auto">
              <a:xfrm>
                <a:off x="1058" y="2504"/>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2" name="Oval 1703">
                <a:extLst>
                  <a:ext uri="{FF2B5EF4-FFF2-40B4-BE49-F238E27FC236}">
                    <a16:creationId xmlns:a16="http://schemas.microsoft.com/office/drawing/2014/main" id="{8356C379-EEEC-65BA-A45D-5C64FD569EDF}"/>
                  </a:ext>
                </a:extLst>
              </p:cNvPr>
              <p:cNvSpPr>
                <a:spLocks noChangeArrowheads="1"/>
              </p:cNvSpPr>
              <p:nvPr/>
            </p:nvSpPr>
            <p:spPr bwMode="auto">
              <a:xfrm>
                <a:off x="1058" y="262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3" name="Oval 1704">
                <a:extLst>
                  <a:ext uri="{FF2B5EF4-FFF2-40B4-BE49-F238E27FC236}">
                    <a16:creationId xmlns:a16="http://schemas.microsoft.com/office/drawing/2014/main" id="{45085AB4-37A0-7162-7C1E-812EDD5D535C}"/>
                  </a:ext>
                </a:extLst>
              </p:cNvPr>
              <p:cNvSpPr>
                <a:spLocks noChangeArrowheads="1"/>
              </p:cNvSpPr>
              <p:nvPr/>
            </p:nvSpPr>
            <p:spPr bwMode="auto">
              <a:xfrm>
                <a:off x="1173" y="144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4" name="Oval 1705">
                <a:extLst>
                  <a:ext uri="{FF2B5EF4-FFF2-40B4-BE49-F238E27FC236}">
                    <a16:creationId xmlns:a16="http://schemas.microsoft.com/office/drawing/2014/main" id="{0EE05A63-26E1-5B62-6CD6-19F8383DBA62}"/>
                  </a:ext>
                </a:extLst>
              </p:cNvPr>
              <p:cNvSpPr>
                <a:spLocks noChangeArrowheads="1"/>
              </p:cNvSpPr>
              <p:nvPr/>
            </p:nvSpPr>
            <p:spPr bwMode="auto">
              <a:xfrm>
                <a:off x="1173"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5" name="Oval 1706">
                <a:extLst>
                  <a:ext uri="{FF2B5EF4-FFF2-40B4-BE49-F238E27FC236}">
                    <a16:creationId xmlns:a16="http://schemas.microsoft.com/office/drawing/2014/main" id="{09512EDF-2A31-E6CC-D940-E8DC8138A7A8}"/>
                  </a:ext>
                </a:extLst>
              </p:cNvPr>
              <p:cNvSpPr>
                <a:spLocks noChangeArrowheads="1"/>
              </p:cNvSpPr>
              <p:nvPr/>
            </p:nvSpPr>
            <p:spPr bwMode="auto">
              <a:xfrm>
                <a:off x="1173"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6" name="Oval 1707">
                <a:extLst>
                  <a:ext uri="{FF2B5EF4-FFF2-40B4-BE49-F238E27FC236}">
                    <a16:creationId xmlns:a16="http://schemas.microsoft.com/office/drawing/2014/main" id="{8BBD5AFA-7739-06CC-01A3-D7BA424D670D}"/>
                  </a:ext>
                </a:extLst>
              </p:cNvPr>
              <p:cNvSpPr>
                <a:spLocks noChangeArrowheads="1"/>
              </p:cNvSpPr>
              <p:nvPr/>
            </p:nvSpPr>
            <p:spPr bwMode="auto">
              <a:xfrm>
                <a:off x="1173"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7" name="Oval 1708">
                <a:extLst>
                  <a:ext uri="{FF2B5EF4-FFF2-40B4-BE49-F238E27FC236}">
                    <a16:creationId xmlns:a16="http://schemas.microsoft.com/office/drawing/2014/main" id="{B89FC4CC-77C6-FD10-B0AB-394C2AD35DDF}"/>
                  </a:ext>
                </a:extLst>
              </p:cNvPr>
              <p:cNvSpPr>
                <a:spLocks noChangeArrowheads="1"/>
              </p:cNvSpPr>
              <p:nvPr/>
            </p:nvSpPr>
            <p:spPr bwMode="auto">
              <a:xfrm>
                <a:off x="117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8" name="Oval 1709">
                <a:extLst>
                  <a:ext uri="{FF2B5EF4-FFF2-40B4-BE49-F238E27FC236}">
                    <a16:creationId xmlns:a16="http://schemas.microsoft.com/office/drawing/2014/main" id="{73A21AC1-2301-721E-C344-CD57423A3CB9}"/>
                  </a:ext>
                </a:extLst>
              </p:cNvPr>
              <p:cNvSpPr>
                <a:spLocks noChangeArrowheads="1"/>
              </p:cNvSpPr>
              <p:nvPr/>
            </p:nvSpPr>
            <p:spPr bwMode="auto">
              <a:xfrm>
                <a:off x="117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09" name="Oval 1710">
                <a:extLst>
                  <a:ext uri="{FF2B5EF4-FFF2-40B4-BE49-F238E27FC236}">
                    <a16:creationId xmlns:a16="http://schemas.microsoft.com/office/drawing/2014/main" id="{C656B022-7DCE-E22A-3041-589EB1D0A7BA}"/>
                  </a:ext>
                </a:extLst>
              </p:cNvPr>
              <p:cNvSpPr>
                <a:spLocks noChangeArrowheads="1"/>
              </p:cNvSpPr>
              <p:nvPr/>
            </p:nvSpPr>
            <p:spPr bwMode="auto">
              <a:xfrm>
                <a:off x="117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0" name="Oval 1711">
                <a:extLst>
                  <a:ext uri="{FF2B5EF4-FFF2-40B4-BE49-F238E27FC236}">
                    <a16:creationId xmlns:a16="http://schemas.microsoft.com/office/drawing/2014/main" id="{4DA7E485-C0E4-2A2E-D438-98CBA522CE3F}"/>
                  </a:ext>
                </a:extLst>
              </p:cNvPr>
              <p:cNvSpPr>
                <a:spLocks noChangeArrowheads="1"/>
              </p:cNvSpPr>
              <p:nvPr/>
            </p:nvSpPr>
            <p:spPr bwMode="auto">
              <a:xfrm>
                <a:off x="117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711" name="Oval 1712">
                <a:extLst>
                  <a:ext uri="{FF2B5EF4-FFF2-40B4-BE49-F238E27FC236}">
                    <a16:creationId xmlns:a16="http://schemas.microsoft.com/office/drawing/2014/main" id="{03617EFF-ADDD-867D-173B-98F8FD8769DA}"/>
                  </a:ext>
                </a:extLst>
              </p:cNvPr>
              <p:cNvSpPr>
                <a:spLocks noChangeArrowheads="1"/>
              </p:cNvSpPr>
              <p:nvPr/>
            </p:nvSpPr>
            <p:spPr bwMode="auto">
              <a:xfrm>
                <a:off x="117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nvGrpSpPr>
            <p:cNvPr id="1198" name="Group 1914">
              <a:extLst>
                <a:ext uri="{FF2B5EF4-FFF2-40B4-BE49-F238E27FC236}">
                  <a16:creationId xmlns:a16="http://schemas.microsoft.com/office/drawing/2014/main" id="{3098981C-5976-3B0F-9F1E-875C6CE7D4CD}"/>
                </a:ext>
              </a:extLst>
            </p:cNvPr>
            <p:cNvGrpSpPr>
              <a:grpSpLocks/>
            </p:cNvGrpSpPr>
            <p:nvPr/>
          </p:nvGrpSpPr>
          <p:grpSpPr bwMode="auto">
            <a:xfrm>
              <a:off x="3094037" y="777875"/>
              <a:ext cx="6188076" cy="6076950"/>
              <a:chOff x="1173" y="394"/>
              <a:chExt cx="3898" cy="3828"/>
            </a:xfrm>
          </p:grpSpPr>
          <p:sp>
            <p:nvSpPr>
              <p:cNvPr id="3312" name="Oval 1714">
                <a:extLst>
                  <a:ext uri="{FF2B5EF4-FFF2-40B4-BE49-F238E27FC236}">
                    <a16:creationId xmlns:a16="http://schemas.microsoft.com/office/drawing/2014/main" id="{0E4BAEFD-5FDC-4F1B-CECD-2B6C3E13ED16}"/>
                  </a:ext>
                </a:extLst>
              </p:cNvPr>
              <p:cNvSpPr>
                <a:spLocks noChangeArrowheads="1"/>
              </p:cNvSpPr>
              <p:nvPr/>
            </p:nvSpPr>
            <p:spPr bwMode="auto">
              <a:xfrm>
                <a:off x="117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3" name="Oval 1715">
                <a:extLst>
                  <a:ext uri="{FF2B5EF4-FFF2-40B4-BE49-F238E27FC236}">
                    <a16:creationId xmlns:a16="http://schemas.microsoft.com/office/drawing/2014/main" id="{0E9F8E29-F49B-B5ED-413D-D53C72F8EBF1}"/>
                  </a:ext>
                </a:extLst>
              </p:cNvPr>
              <p:cNvSpPr>
                <a:spLocks noChangeArrowheads="1"/>
              </p:cNvSpPr>
              <p:nvPr/>
            </p:nvSpPr>
            <p:spPr bwMode="auto">
              <a:xfrm>
                <a:off x="117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4" name="Oval 1716">
                <a:extLst>
                  <a:ext uri="{FF2B5EF4-FFF2-40B4-BE49-F238E27FC236}">
                    <a16:creationId xmlns:a16="http://schemas.microsoft.com/office/drawing/2014/main" id="{3B2D32F1-D6AC-6E48-5F82-A4FBFBC71DE6}"/>
                  </a:ext>
                </a:extLst>
              </p:cNvPr>
              <p:cNvSpPr>
                <a:spLocks noChangeArrowheads="1"/>
              </p:cNvSpPr>
              <p:nvPr/>
            </p:nvSpPr>
            <p:spPr bwMode="auto">
              <a:xfrm>
                <a:off x="1287"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5" name="Oval 1717">
                <a:extLst>
                  <a:ext uri="{FF2B5EF4-FFF2-40B4-BE49-F238E27FC236}">
                    <a16:creationId xmlns:a16="http://schemas.microsoft.com/office/drawing/2014/main" id="{C70A6CE9-8838-B494-3CE4-DF5B26A3D2B3}"/>
                  </a:ext>
                </a:extLst>
              </p:cNvPr>
              <p:cNvSpPr>
                <a:spLocks noChangeArrowheads="1"/>
              </p:cNvSpPr>
              <p:nvPr/>
            </p:nvSpPr>
            <p:spPr bwMode="auto">
              <a:xfrm>
                <a:off x="1287"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6" name="Oval 1718">
                <a:extLst>
                  <a:ext uri="{FF2B5EF4-FFF2-40B4-BE49-F238E27FC236}">
                    <a16:creationId xmlns:a16="http://schemas.microsoft.com/office/drawing/2014/main" id="{40D58B75-8F01-A624-49A2-1287F9EFE06D}"/>
                  </a:ext>
                </a:extLst>
              </p:cNvPr>
              <p:cNvSpPr>
                <a:spLocks noChangeArrowheads="1"/>
              </p:cNvSpPr>
              <p:nvPr/>
            </p:nvSpPr>
            <p:spPr bwMode="auto">
              <a:xfrm>
                <a:off x="1287"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7" name="Oval 1719">
                <a:extLst>
                  <a:ext uri="{FF2B5EF4-FFF2-40B4-BE49-F238E27FC236}">
                    <a16:creationId xmlns:a16="http://schemas.microsoft.com/office/drawing/2014/main" id="{DEB6B7FE-EC39-9B31-E71F-763F2C145707}"/>
                  </a:ext>
                </a:extLst>
              </p:cNvPr>
              <p:cNvSpPr>
                <a:spLocks noChangeArrowheads="1"/>
              </p:cNvSpPr>
              <p:nvPr/>
            </p:nvSpPr>
            <p:spPr bwMode="auto">
              <a:xfrm>
                <a:off x="1287"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8" name="Oval 1720">
                <a:extLst>
                  <a:ext uri="{FF2B5EF4-FFF2-40B4-BE49-F238E27FC236}">
                    <a16:creationId xmlns:a16="http://schemas.microsoft.com/office/drawing/2014/main" id="{F8ADF3D2-5363-8179-26AB-55AFB510E831}"/>
                  </a:ext>
                </a:extLst>
              </p:cNvPr>
              <p:cNvSpPr>
                <a:spLocks noChangeArrowheads="1"/>
              </p:cNvSpPr>
              <p:nvPr/>
            </p:nvSpPr>
            <p:spPr bwMode="auto">
              <a:xfrm>
                <a:off x="1287"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19" name="Oval 1721">
                <a:extLst>
                  <a:ext uri="{FF2B5EF4-FFF2-40B4-BE49-F238E27FC236}">
                    <a16:creationId xmlns:a16="http://schemas.microsoft.com/office/drawing/2014/main" id="{2628F006-1BC1-445D-E9D3-B5C3EFCB763B}"/>
                  </a:ext>
                </a:extLst>
              </p:cNvPr>
              <p:cNvSpPr>
                <a:spLocks noChangeArrowheads="1"/>
              </p:cNvSpPr>
              <p:nvPr/>
            </p:nvSpPr>
            <p:spPr bwMode="auto">
              <a:xfrm>
                <a:off x="1287"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0" name="Oval 1722">
                <a:extLst>
                  <a:ext uri="{FF2B5EF4-FFF2-40B4-BE49-F238E27FC236}">
                    <a16:creationId xmlns:a16="http://schemas.microsoft.com/office/drawing/2014/main" id="{523072D4-EC1F-0E49-3B2E-28E28F6A51EB}"/>
                  </a:ext>
                </a:extLst>
              </p:cNvPr>
              <p:cNvSpPr>
                <a:spLocks noChangeArrowheads="1"/>
              </p:cNvSpPr>
              <p:nvPr/>
            </p:nvSpPr>
            <p:spPr bwMode="auto">
              <a:xfrm>
                <a:off x="1287"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1" name="Oval 1723">
                <a:extLst>
                  <a:ext uri="{FF2B5EF4-FFF2-40B4-BE49-F238E27FC236}">
                    <a16:creationId xmlns:a16="http://schemas.microsoft.com/office/drawing/2014/main" id="{FBE28346-B64D-66DE-8D12-BF5B962D1E3D}"/>
                  </a:ext>
                </a:extLst>
              </p:cNvPr>
              <p:cNvSpPr>
                <a:spLocks noChangeArrowheads="1"/>
              </p:cNvSpPr>
              <p:nvPr/>
            </p:nvSpPr>
            <p:spPr bwMode="auto">
              <a:xfrm>
                <a:off x="1287"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2" name="Oval 1724">
                <a:extLst>
                  <a:ext uri="{FF2B5EF4-FFF2-40B4-BE49-F238E27FC236}">
                    <a16:creationId xmlns:a16="http://schemas.microsoft.com/office/drawing/2014/main" id="{BDF6CB9B-6C3C-8B02-257B-C35BC11AA222}"/>
                  </a:ext>
                </a:extLst>
              </p:cNvPr>
              <p:cNvSpPr>
                <a:spLocks noChangeArrowheads="1"/>
              </p:cNvSpPr>
              <p:nvPr/>
            </p:nvSpPr>
            <p:spPr bwMode="auto">
              <a:xfrm>
                <a:off x="1287"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3" name="Oval 1725">
                <a:extLst>
                  <a:ext uri="{FF2B5EF4-FFF2-40B4-BE49-F238E27FC236}">
                    <a16:creationId xmlns:a16="http://schemas.microsoft.com/office/drawing/2014/main" id="{0C978C91-0276-94D6-FB5D-222412F7FA1B}"/>
                  </a:ext>
                </a:extLst>
              </p:cNvPr>
              <p:cNvSpPr>
                <a:spLocks noChangeArrowheads="1"/>
              </p:cNvSpPr>
              <p:nvPr/>
            </p:nvSpPr>
            <p:spPr bwMode="auto">
              <a:xfrm>
                <a:off x="1287"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4" name="Oval 1726">
                <a:extLst>
                  <a:ext uri="{FF2B5EF4-FFF2-40B4-BE49-F238E27FC236}">
                    <a16:creationId xmlns:a16="http://schemas.microsoft.com/office/drawing/2014/main" id="{ED713988-84C3-3704-E70B-1E2B93D526CF}"/>
                  </a:ext>
                </a:extLst>
              </p:cNvPr>
              <p:cNvSpPr>
                <a:spLocks noChangeArrowheads="1"/>
              </p:cNvSpPr>
              <p:nvPr/>
            </p:nvSpPr>
            <p:spPr bwMode="auto">
              <a:xfrm>
                <a:off x="1287"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5" name="Oval 1727">
                <a:extLst>
                  <a:ext uri="{FF2B5EF4-FFF2-40B4-BE49-F238E27FC236}">
                    <a16:creationId xmlns:a16="http://schemas.microsoft.com/office/drawing/2014/main" id="{83635201-E778-3301-D55E-F0BE3DC7E11A}"/>
                  </a:ext>
                </a:extLst>
              </p:cNvPr>
              <p:cNvSpPr>
                <a:spLocks noChangeArrowheads="1"/>
              </p:cNvSpPr>
              <p:nvPr/>
            </p:nvSpPr>
            <p:spPr bwMode="auto">
              <a:xfrm>
                <a:off x="140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6" name="Oval 1728">
                <a:extLst>
                  <a:ext uri="{FF2B5EF4-FFF2-40B4-BE49-F238E27FC236}">
                    <a16:creationId xmlns:a16="http://schemas.microsoft.com/office/drawing/2014/main" id="{7B04E3DF-DA63-3D98-AD3E-B15AFE449404}"/>
                  </a:ext>
                </a:extLst>
              </p:cNvPr>
              <p:cNvSpPr>
                <a:spLocks noChangeArrowheads="1"/>
              </p:cNvSpPr>
              <p:nvPr/>
            </p:nvSpPr>
            <p:spPr bwMode="auto">
              <a:xfrm>
                <a:off x="1401"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7" name="Oval 1729">
                <a:extLst>
                  <a:ext uri="{FF2B5EF4-FFF2-40B4-BE49-F238E27FC236}">
                    <a16:creationId xmlns:a16="http://schemas.microsoft.com/office/drawing/2014/main" id="{E5F2FC45-673A-9F3D-87CA-01E9A57EDBDF}"/>
                  </a:ext>
                </a:extLst>
              </p:cNvPr>
              <p:cNvSpPr>
                <a:spLocks noChangeArrowheads="1"/>
              </p:cNvSpPr>
              <p:nvPr/>
            </p:nvSpPr>
            <p:spPr bwMode="auto">
              <a:xfrm>
                <a:off x="1401"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8" name="Oval 1730">
                <a:extLst>
                  <a:ext uri="{FF2B5EF4-FFF2-40B4-BE49-F238E27FC236}">
                    <a16:creationId xmlns:a16="http://schemas.microsoft.com/office/drawing/2014/main" id="{7EEC8509-2CF6-AE41-D025-98DD671B0394}"/>
                  </a:ext>
                </a:extLst>
              </p:cNvPr>
              <p:cNvSpPr>
                <a:spLocks noChangeArrowheads="1"/>
              </p:cNvSpPr>
              <p:nvPr/>
            </p:nvSpPr>
            <p:spPr bwMode="auto">
              <a:xfrm>
                <a:off x="140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29" name="Oval 1731">
                <a:extLst>
                  <a:ext uri="{FF2B5EF4-FFF2-40B4-BE49-F238E27FC236}">
                    <a16:creationId xmlns:a16="http://schemas.microsoft.com/office/drawing/2014/main" id="{0FA722C6-03C6-711D-6C0E-E3A8ED59D5AE}"/>
                  </a:ext>
                </a:extLst>
              </p:cNvPr>
              <p:cNvSpPr>
                <a:spLocks noChangeArrowheads="1"/>
              </p:cNvSpPr>
              <p:nvPr/>
            </p:nvSpPr>
            <p:spPr bwMode="auto">
              <a:xfrm>
                <a:off x="140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0" name="Oval 1732">
                <a:extLst>
                  <a:ext uri="{FF2B5EF4-FFF2-40B4-BE49-F238E27FC236}">
                    <a16:creationId xmlns:a16="http://schemas.microsoft.com/office/drawing/2014/main" id="{BB6939E8-1027-39BD-C0DE-1B95A1AD97DB}"/>
                  </a:ext>
                </a:extLst>
              </p:cNvPr>
              <p:cNvSpPr>
                <a:spLocks noChangeArrowheads="1"/>
              </p:cNvSpPr>
              <p:nvPr/>
            </p:nvSpPr>
            <p:spPr bwMode="auto">
              <a:xfrm>
                <a:off x="140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1" name="Oval 1733">
                <a:extLst>
                  <a:ext uri="{FF2B5EF4-FFF2-40B4-BE49-F238E27FC236}">
                    <a16:creationId xmlns:a16="http://schemas.microsoft.com/office/drawing/2014/main" id="{F2EB95C6-1A2D-3FE2-0119-34D4A7A9C28F}"/>
                  </a:ext>
                </a:extLst>
              </p:cNvPr>
              <p:cNvSpPr>
                <a:spLocks noChangeArrowheads="1"/>
              </p:cNvSpPr>
              <p:nvPr/>
            </p:nvSpPr>
            <p:spPr bwMode="auto">
              <a:xfrm>
                <a:off x="140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2" name="Oval 1734">
                <a:extLst>
                  <a:ext uri="{FF2B5EF4-FFF2-40B4-BE49-F238E27FC236}">
                    <a16:creationId xmlns:a16="http://schemas.microsoft.com/office/drawing/2014/main" id="{8CEF401A-899A-3DF6-1E4A-CFE6E4D34E95}"/>
                  </a:ext>
                </a:extLst>
              </p:cNvPr>
              <p:cNvSpPr>
                <a:spLocks noChangeArrowheads="1"/>
              </p:cNvSpPr>
              <p:nvPr/>
            </p:nvSpPr>
            <p:spPr bwMode="auto">
              <a:xfrm>
                <a:off x="140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3" name="Oval 1735">
                <a:extLst>
                  <a:ext uri="{FF2B5EF4-FFF2-40B4-BE49-F238E27FC236}">
                    <a16:creationId xmlns:a16="http://schemas.microsoft.com/office/drawing/2014/main" id="{6C701530-E56E-16F3-F3C8-057BE5C1C9BC}"/>
                  </a:ext>
                </a:extLst>
              </p:cNvPr>
              <p:cNvSpPr>
                <a:spLocks noChangeArrowheads="1"/>
              </p:cNvSpPr>
              <p:nvPr/>
            </p:nvSpPr>
            <p:spPr bwMode="auto">
              <a:xfrm>
                <a:off x="140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4" name="Oval 1736">
                <a:extLst>
                  <a:ext uri="{FF2B5EF4-FFF2-40B4-BE49-F238E27FC236}">
                    <a16:creationId xmlns:a16="http://schemas.microsoft.com/office/drawing/2014/main" id="{BF41624E-2279-59E0-A8FA-E94836023386}"/>
                  </a:ext>
                </a:extLst>
              </p:cNvPr>
              <p:cNvSpPr>
                <a:spLocks noChangeArrowheads="1"/>
              </p:cNvSpPr>
              <p:nvPr/>
            </p:nvSpPr>
            <p:spPr bwMode="auto">
              <a:xfrm>
                <a:off x="140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5" name="Oval 1737">
                <a:extLst>
                  <a:ext uri="{FF2B5EF4-FFF2-40B4-BE49-F238E27FC236}">
                    <a16:creationId xmlns:a16="http://schemas.microsoft.com/office/drawing/2014/main" id="{E8010DEF-C577-738B-F955-D0C271EE54D8}"/>
                  </a:ext>
                </a:extLst>
              </p:cNvPr>
              <p:cNvSpPr>
                <a:spLocks noChangeArrowheads="1"/>
              </p:cNvSpPr>
              <p:nvPr/>
            </p:nvSpPr>
            <p:spPr bwMode="auto">
              <a:xfrm>
                <a:off x="140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6" name="Oval 1738">
                <a:extLst>
                  <a:ext uri="{FF2B5EF4-FFF2-40B4-BE49-F238E27FC236}">
                    <a16:creationId xmlns:a16="http://schemas.microsoft.com/office/drawing/2014/main" id="{D3A4C9F8-A01A-6415-8D87-8C57BFF44F2E}"/>
                  </a:ext>
                </a:extLst>
              </p:cNvPr>
              <p:cNvSpPr>
                <a:spLocks noChangeArrowheads="1"/>
              </p:cNvSpPr>
              <p:nvPr/>
            </p:nvSpPr>
            <p:spPr bwMode="auto">
              <a:xfrm>
                <a:off x="1509" y="168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7" name="Oval 1739">
                <a:extLst>
                  <a:ext uri="{FF2B5EF4-FFF2-40B4-BE49-F238E27FC236}">
                    <a16:creationId xmlns:a16="http://schemas.microsoft.com/office/drawing/2014/main" id="{751A4256-3C99-3789-4873-937FFC0814DE}"/>
                  </a:ext>
                </a:extLst>
              </p:cNvPr>
              <p:cNvSpPr>
                <a:spLocks noChangeArrowheads="1"/>
              </p:cNvSpPr>
              <p:nvPr/>
            </p:nvSpPr>
            <p:spPr bwMode="auto">
              <a:xfrm>
                <a:off x="1509" y="179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8" name="Oval 1740">
                <a:extLst>
                  <a:ext uri="{FF2B5EF4-FFF2-40B4-BE49-F238E27FC236}">
                    <a16:creationId xmlns:a16="http://schemas.microsoft.com/office/drawing/2014/main" id="{04A63DA8-EE82-0A12-CFEB-B3ACE019CFD2}"/>
                  </a:ext>
                </a:extLst>
              </p:cNvPr>
              <p:cNvSpPr>
                <a:spLocks noChangeArrowheads="1"/>
              </p:cNvSpPr>
              <p:nvPr/>
            </p:nvSpPr>
            <p:spPr bwMode="auto">
              <a:xfrm>
                <a:off x="1509"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39" name="Oval 1741">
                <a:extLst>
                  <a:ext uri="{FF2B5EF4-FFF2-40B4-BE49-F238E27FC236}">
                    <a16:creationId xmlns:a16="http://schemas.microsoft.com/office/drawing/2014/main" id="{71A61736-F362-59D5-0FE9-3BAE70CCE8AE}"/>
                  </a:ext>
                </a:extLst>
              </p:cNvPr>
              <p:cNvSpPr>
                <a:spLocks noChangeArrowheads="1"/>
              </p:cNvSpPr>
              <p:nvPr/>
            </p:nvSpPr>
            <p:spPr bwMode="auto">
              <a:xfrm>
                <a:off x="1509"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0" name="Oval 1742">
                <a:extLst>
                  <a:ext uri="{FF2B5EF4-FFF2-40B4-BE49-F238E27FC236}">
                    <a16:creationId xmlns:a16="http://schemas.microsoft.com/office/drawing/2014/main" id="{3746E264-6F4E-973D-1466-5B560FB14F94}"/>
                  </a:ext>
                </a:extLst>
              </p:cNvPr>
              <p:cNvSpPr>
                <a:spLocks noChangeArrowheads="1"/>
              </p:cNvSpPr>
              <p:nvPr/>
            </p:nvSpPr>
            <p:spPr bwMode="auto">
              <a:xfrm>
                <a:off x="1509"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1" name="Oval 1743">
                <a:extLst>
                  <a:ext uri="{FF2B5EF4-FFF2-40B4-BE49-F238E27FC236}">
                    <a16:creationId xmlns:a16="http://schemas.microsoft.com/office/drawing/2014/main" id="{3C6EF0CB-337F-22E4-5930-17457EFB0FF2}"/>
                  </a:ext>
                </a:extLst>
              </p:cNvPr>
              <p:cNvSpPr>
                <a:spLocks noChangeArrowheads="1"/>
              </p:cNvSpPr>
              <p:nvPr/>
            </p:nvSpPr>
            <p:spPr bwMode="auto">
              <a:xfrm>
                <a:off x="1509"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2" name="Oval 1744">
                <a:extLst>
                  <a:ext uri="{FF2B5EF4-FFF2-40B4-BE49-F238E27FC236}">
                    <a16:creationId xmlns:a16="http://schemas.microsoft.com/office/drawing/2014/main" id="{7CF9F4F0-BEF8-5970-3586-09BE2EC28D6A}"/>
                  </a:ext>
                </a:extLst>
              </p:cNvPr>
              <p:cNvSpPr>
                <a:spLocks noChangeArrowheads="1"/>
              </p:cNvSpPr>
              <p:nvPr/>
            </p:nvSpPr>
            <p:spPr bwMode="auto">
              <a:xfrm>
                <a:off x="1509"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3" name="Oval 1745">
                <a:extLst>
                  <a:ext uri="{FF2B5EF4-FFF2-40B4-BE49-F238E27FC236}">
                    <a16:creationId xmlns:a16="http://schemas.microsoft.com/office/drawing/2014/main" id="{F6DD19D6-404C-A208-8D66-CA241FC20EB9}"/>
                  </a:ext>
                </a:extLst>
              </p:cNvPr>
              <p:cNvSpPr>
                <a:spLocks noChangeArrowheads="1"/>
              </p:cNvSpPr>
              <p:nvPr/>
            </p:nvSpPr>
            <p:spPr bwMode="auto">
              <a:xfrm>
                <a:off x="1509"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4" name="Oval 1746">
                <a:extLst>
                  <a:ext uri="{FF2B5EF4-FFF2-40B4-BE49-F238E27FC236}">
                    <a16:creationId xmlns:a16="http://schemas.microsoft.com/office/drawing/2014/main" id="{FB142EA7-2D08-658A-B82B-8F1B7272F110}"/>
                  </a:ext>
                </a:extLst>
              </p:cNvPr>
              <p:cNvSpPr>
                <a:spLocks noChangeArrowheads="1"/>
              </p:cNvSpPr>
              <p:nvPr/>
            </p:nvSpPr>
            <p:spPr bwMode="auto">
              <a:xfrm>
                <a:off x="1509"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5" name="Oval 1747">
                <a:extLst>
                  <a:ext uri="{FF2B5EF4-FFF2-40B4-BE49-F238E27FC236}">
                    <a16:creationId xmlns:a16="http://schemas.microsoft.com/office/drawing/2014/main" id="{E8DA9636-F58E-2826-67B7-7E42F3E18607}"/>
                  </a:ext>
                </a:extLst>
              </p:cNvPr>
              <p:cNvSpPr>
                <a:spLocks noChangeArrowheads="1"/>
              </p:cNvSpPr>
              <p:nvPr/>
            </p:nvSpPr>
            <p:spPr bwMode="auto">
              <a:xfrm>
                <a:off x="1509"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6" name="Oval 1748">
                <a:extLst>
                  <a:ext uri="{FF2B5EF4-FFF2-40B4-BE49-F238E27FC236}">
                    <a16:creationId xmlns:a16="http://schemas.microsoft.com/office/drawing/2014/main" id="{81DCA7B1-034D-4571-D75C-2F000C2CCDCD}"/>
                  </a:ext>
                </a:extLst>
              </p:cNvPr>
              <p:cNvSpPr>
                <a:spLocks noChangeArrowheads="1"/>
              </p:cNvSpPr>
              <p:nvPr/>
            </p:nvSpPr>
            <p:spPr bwMode="auto">
              <a:xfrm>
                <a:off x="1621" y="156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7" name="Oval 1749">
                <a:extLst>
                  <a:ext uri="{FF2B5EF4-FFF2-40B4-BE49-F238E27FC236}">
                    <a16:creationId xmlns:a16="http://schemas.microsoft.com/office/drawing/2014/main" id="{325D4C86-8830-845A-21AC-97667D1A24A0}"/>
                  </a:ext>
                </a:extLst>
              </p:cNvPr>
              <p:cNvSpPr>
                <a:spLocks noChangeArrowheads="1"/>
              </p:cNvSpPr>
              <p:nvPr/>
            </p:nvSpPr>
            <p:spPr bwMode="auto">
              <a:xfrm>
                <a:off x="1843" y="62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8" name="Oval 1750">
                <a:extLst>
                  <a:ext uri="{FF2B5EF4-FFF2-40B4-BE49-F238E27FC236}">
                    <a16:creationId xmlns:a16="http://schemas.microsoft.com/office/drawing/2014/main" id="{FFD27449-E4EB-C633-11EB-59591E6D74E0}"/>
                  </a:ext>
                </a:extLst>
              </p:cNvPr>
              <p:cNvSpPr>
                <a:spLocks noChangeArrowheads="1"/>
              </p:cNvSpPr>
              <p:nvPr/>
            </p:nvSpPr>
            <p:spPr bwMode="auto">
              <a:xfrm>
                <a:off x="1959" y="625"/>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49" name="Oval 1751">
                <a:extLst>
                  <a:ext uri="{FF2B5EF4-FFF2-40B4-BE49-F238E27FC236}">
                    <a16:creationId xmlns:a16="http://schemas.microsoft.com/office/drawing/2014/main" id="{A7E5FED1-BBA9-481C-0E89-D1DF0DF745E7}"/>
                  </a:ext>
                </a:extLst>
              </p:cNvPr>
              <p:cNvSpPr>
                <a:spLocks noChangeArrowheads="1"/>
              </p:cNvSpPr>
              <p:nvPr/>
            </p:nvSpPr>
            <p:spPr bwMode="auto">
              <a:xfrm>
                <a:off x="2863" y="394"/>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0" name="Oval 1752">
                <a:extLst>
                  <a:ext uri="{FF2B5EF4-FFF2-40B4-BE49-F238E27FC236}">
                    <a16:creationId xmlns:a16="http://schemas.microsoft.com/office/drawing/2014/main" id="{A34ADFC7-A647-9B75-FC6C-23A296563998}"/>
                  </a:ext>
                </a:extLst>
              </p:cNvPr>
              <p:cNvSpPr>
                <a:spLocks noChangeArrowheads="1"/>
              </p:cNvSpPr>
              <p:nvPr/>
            </p:nvSpPr>
            <p:spPr bwMode="auto">
              <a:xfrm>
                <a:off x="2863" y="5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1" name="Oval 1753">
                <a:extLst>
                  <a:ext uri="{FF2B5EF4-FFF2-40B4-BE49-F238E27FC236}">
                    <a16:creationId xmlns:a16="http://schemas.microsoft.com/office/drawing/2014/main" id="{E640DA78-67F6-756A-3EF2-5DC57102B379}"/>
                  </a:ext>
                </a:extLst>
              </p:cNvPr>
              <p:cNvSpPr>
                <a:spLocks noChangeArrowheads="1"/>
              </p:cNvSpPr>
              <p:nvPr/>
            </p:nvSpPr>
            <p:spPr bwMode="auto">
              <a:xfrm>
                <a:off x="2975"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2" name="Oval 1754">
                <a:extLst>
                  <a:ext uri="{FF2B5EF4-FFF2-40B4-BE49-F238E27FC236}">
                    <a16:creationId xmlns:a16="http://schemas.microsoft.com/office/drawing/2014/main" id="{E6D9D61E-857F-5A1B-2C0D-7E689327FA8F}"/>
                  </a:ext>
                </a:extLst>
              </p:cNvPr>
              <p:cNvSpPr>
                <a:spLocks noChangeArrowheads="1"/>
              </p:cNvSpPr>
              <p:nvPr/>
            </p:nvSpPr>
            <p:spPr bwMode="auto">
              <a:xfrm>
                <a:off x="3087"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3" name="Oval 1755">
                <a:extLst>
                  <a:ext uri="{FF2B5EF4-FFF2-40B4-BE49-F238E27FC236}">
                    <a16:creationId xmlns:a16="http://schemas.microsoft.com/office/drawing/2014/main" id="{121061E9-4C22-EBF7-18A0-B2CFE8CB1105}"/>
                  </a:ext>
                </a:extLst>
              </p:cNvPr>
              <p:cNvSpPr>
                <a:spLocks noChangeArrowheads="1"/>
              </p:cNvSpPr>
              <p:nvPr/>
            </p:nvSpPr>
            <p:spPr bwMode="auto">
              <a:xfrm>
                <a:off x="3201" y="85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4" name="Oval 1756">
                <a:extLst>
                  <a:ext uri="{FF2B5EF4-FFF2-40B4-BE49-F238E27FC236}">
                    <a16:creationId xmlns:a16="http://schemas.microsoft.com/office/drawing/2014/main" id="{54509E4A-7B1F-A009-2AB0-44129B54EEC0}"/>
                  </a:ext>
                </a:extLst>
              </p:cNvPr>
              <p:cNvSpPr>
                <a:spLocks noChangeArrowheads="1"/>
              </p:cNvSpPr>
              <p:nvPr/>
            </p:nvSpPr>
            <p:spPr bwMode="auto">
              <a:xfrm>
                <a:off x="3317"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5" name="Oval 1757">
                <a:extLst>
                  <a:ext uri="{FF2B5EF4-FFF2-40B4-BE49-F238E27FC236}">
                    <a16:creationId xmlns:a16="http://schemas.microsoft.com/office/drawing/2014/main" id="{FBE2D17A-37E1-500A-9D97-8E65DB145CC2}"/>
                  </a:ext>
                </a:extLst>
              </p:cNvPr>
              <p:cNvSpPr>
                <a:spLocks noChangeArrowheads="1"/>
              </p:cNvSpPr>
              <p:nvPr/>
            </p:nvSpPr>
            <p:spPr bwMode="auto">
              <a:xfrm>
                <a:off x="3423" y="97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6" name="Oval 1758">
                <a:extLst>
                  <a:ext uri="{FF2B5EF4-FFF2-40B4-BE49-F238E27FC236}">
                    <a16:creationId xmlns:a16="http://schemas.microsoft.com/office/drawing/2014/main" id="{F0A9F1CF-8651-900C-06EA-A028664BF2E9}"/>
                  </a:ext>
                </a:extLst>
              </p:cNvPr>
              <p:cNvSpPr>
                <a:spLocks noChangeArrowheads="1"/>
              </p:cNvSpPr>
              <p:nvPr/>
            </p:nvSpPr>
            <p:spPr bwMode="auto">
              <a:xfrm>
                <a:off x="3535"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7" name="Oval 1759">
                <a:extLst>
                  <a:ext uri="{FF2B5EF4-FFF2-40B4-BE49-F238E27FC236}">
                    <a16:creationId xmlns:a16="http://schemas.microsoft.com/office/drawing/2014/main" id="{43BDF635-73E0-6F86-BF15-46F6C3682C2C}"/>
                  </a:ext>
                </a:extLst>
              </p:cNvPr>
              <p:cNvSpPr>
                <a:spLocks noChangeArrowheads="1"/>
              </p:cNvSpPr>
              <p:nvPr/>
            </p:nvSpPr>
            <p:spPr bwMode="auto">
              <a:xfrm>
                <a:off x="3647" y="109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8" name="Oval 1760">
                <a:extLst>
                  <a:ext uri="{FF2B5EF4-FFF2-40B4-BE49-F238E27FC236}">
                    <a16:creationId xmlns:a16="http://schemas.microsoft.com/office/drawing/2014/main" id="{EA2AC0A1-E376-01F0-002B-E4E64C73A9AC}"/>
                  </a:ext>
                </a:extLst>
              </p:cNvPr>
              <p:cNvSpPr>
                <a:spLocks noChangeArrowheads="1"/>
              </p:cNvSpPr>
              <p:nvPr/>
            </p:nvSpPr>
            <p:spPr bwMode="auto">
              <a:xfrm>
                <a:off x="3762"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59" name="Oval 1761">
                <a:extLst>
                  <a:ext uri="{FF2B5EF4-FFF2-40B4-BE49-F238E27FC236}">
                    <a16:creationId xmlns:a16="http://schemas.microsoft.com/office/drawing/2014/main" id="{8ABA1096-F3D9-08B0-6DC7-D3643EF3B575}"/>
                  </a:ext>
                </a:extLst>
              </p:cNvPr>
              <p:cNvSpPr>
                <a:spLocks noChangeArrowheads="1"/>
              </p:cNvSpPr>
              <p:nvPr/>
            </p:nvSpPr>
            <p:spPr bwMode="auto">
              <a:xfrm>
                <a:off x="3874" y="109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0" name="Oval 1762">
                <a:extLst>
                  <a:ext uri="{FF2B5EF4-FFF2-40B4-BE49-F238E27FC236}">
                    <a16:creationId xmlns:a16="http://schemas.microsoft.com/office/drawing/2014/main" id="{7C7EB5DB-0E22-51F7-F170-0FB53D669F20}"/>
                  </a:ext>
                </a:extLst>
              </p:cNvPr>
              <p:cNvSpPr>
                <a:spLocks noChangeArrowheads="1"/>
              </p:cNvSpPr>
              <p:nvPr/>
            </p:nvSpPr>
            <p:spPr bwMode="auto">
              <a:xfrm>
                <a:off x="3874" y="133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1" name="Oval 1763">
                <a:extLst>
                  <a:ext uri="{FF2B5EF4-FFF2-40B4-BE49-F238E27FC236}">
                    <a16:creationId xmlns:a16="http://schemas.microsoft.com/office/drawing/2014/main" id="{C098FD39-C764-1924-BF4E-D95820815075}"/>
                  </a:ext>
                </a:extLst>
              </p:cNvPr>
              <p:cNvSpPr>
                <a:spLocks noChangeArrowheads="1"/>
              </p:cNvSpPr>
              <p:nvPr/>
            </p:nvSpPr>
            <p:spPr bwMode="auto">
              <a:xfrm>
                <a:off x="3988"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2" name="Oval 1764">
                <a:extLst>
                  <a:ext uri="{FF2B5EF4-FFF2-40B4-BE49-F238E27FC236}">
                    <a16:creationId xmlns:a16="http://schemas.microsoft.com/office/drawing/2014/main" id="{79CE2D6B-4C59-7984-F89F-F821DDC68215}"/>
                  </a:ext>
                </a:extLst>
              </p:cNvPr>
              <p:cNvSpPr>
                <a:spLocks noChangeArrowheads="1"/>
              </p:cNvSpPr>
              <p:nvPr/>
            </p:nvSpPr>
            <p:spPr bwMode="auto">
              <a:xfrm>
                <a:off x="4098" y="121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3" name="Oval 1765">
                <a:extLst>
                  <a:ext uri="{FF2B5EF4-FFF2-40B4-BE49-F238E27FC236}">
                    <a16:creationId xmlns:a16="http://schemas.microsoft.com/office/drawing/2014/main" id="{66735DEC-2421-7477-7CDE-AF2E83E3C1F2}"/>
                  </a:ext>
                </a:extLst>
              </p:cNvPr>
              <p:cNvSpPr>
                <a:spLocks noChangeArrowheads="1"/>
              </p:cNvSpPr>
              <p:nvPr/>
            </p:nvSpPr>
            <p:spPr bwMode="auto">
              <a:xfrm>
                <a:off x="4214" y="144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4" name="Oval 1766">
                <a:extLst>
                  <a:ext uri="{FF2B5EF4-FFF2-40B4-BE49-F238E27FC236}">
                    <a16:creationId xmlns:a16="http://schemas.microsoft.com/office/drawing/2014/main" id="{0F576C0E-4B6D-8E45-C496-770CAF0E6F0F}"/>
                  </a:ext>
                </a:extLst>
              </p:cNvPr>
              <p:cNvSpPr>
                <a:spLocks noChangeArrowheads="1"/>
              </p:cNvSpPr>
              <p:nvPr/>
            </p:nvSpPr>
            <p:spPr bwMode="auto">
              <a:xfrm>
                <a:off x="4550" y="179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5" name="Oval 1767">
                <a:extLst>
                  <a:ext uri="{FF2B5EF4-FFF2-40B4-BE49-F238E27FC236}">
                    <a16:creationId xmlns:a16="http://schemas.microsoft.com/office/drawing/2014/main" id="{421A6338-17C1-16AA-DB74-C2CD30B46004}"/>
                  </a:ext>
                </a:extLst>
              </p:cNvPr>
              <p:cNvSpPr>
                <a:spLocks noChangeArrowheads="1"/>
              </p:cNvSpPr>
              <p:nvPr/>
            </p:nvSpPr>
            <p:spPr bwMode="auto">
              <a:xfrm>
                <a:off x="4663"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6" name="Oval 1768">
                <a:extLst>
                  <a:ext uri="{FF2B5EF4-FFF2-40B4-BE49-F238E27FC236}">
                    <a16:creationId xmlns:a16="http://schemas.microsoft.com/office/drawing/2014/main" id="{50A9EC2F-91AC-8970-5800-B9ABA630C013}"/>
                  </a:ext>
                </a:extLst>
              </p:cNvPr>
              <p:cNvSpPr>
                <a:spLocks noChangeArrowheads="1"/>
              </p:cNvSpPr>
              <p:nvPr/>
            </p:nvSpPr>
            <p:spPr bwMode="auto">
              <a:xfrm>
                <a:off x="4775" y="203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7" name="Oval 1769">
                <a:extLst>
                  <a:ext uri="{FF2B5EF4-FFF2-40B4-BE49-F238E27FC236}">
                    <a16:creationId xmlns:a16="http://schemas.microsoft.com/office/drawing/2014/main" id="{0FA28DFC-1251-F92C-3BC6-33AFB1EEBC09}"/>
                  </a:ext>
                </a:extLst>
              </p:cNvPr>
              <p:cNvSpPr>
                <a:spLocks noChangeArrowheads="1"/>
              </p:cNvSpPr>
              <p:nvPr/>
            </p:nvSpPr>
            <p:spPr bwMode="auto">
              <a:xfrm>
                <a:off x="4889"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8" name="Oval 1770">
                <a:extLst>
                  <a:ext uri="{FF2B5EF4-FFF2-40B4-BE49-F238E27FC236}">
                    <a16:creationId xmlns:a16="http://schemas.microsoft.com/office/drawing/2014/main" id="{F187DF48-6846-6C2C-EE2C-91B94AFA5B60}"/>
                  </a:ext>
                </a:extLst>
              </p:cNvPr>
              <p:cNvSpPr>
                <a:spLocks noChangeArrowheads="1"/>
              </p:cNvSpPr>
              <p:nvPr/>
            </p:nvSpPr>
            <p:spPr bwMode="auto">
              <a:xfrm>
                <a:off x="499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69" name="Oval 1771">
                <a:extLst>
                  <a:ext uri="{FF2B5EF4-FFF2-40B4-BE49-F238E27FC236}">
                    <a16:creationId xmlns:a16="http://schemas.microsoft.com/office/drawing/2014/main" id="{2D22248D-009E-DFF6-AA6D-6724000D20FB}"/>
                  </a:ext>
                </a:extLst>
              </p:cNvPr>
              <p:cNvSpPr>
                <a:spLocks noChangeArrowheads="1"/>
              </p:cNvSpPr>
              <p:nvPr/>
            </p:nvSpPr>
            <p:spPr bwMode="auto">
              <a:xfrm>
                <a:off x="499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0" name="Oval 1772">
                <a:extLst>
                  <a:ext uri="{FF2B5EF4-FFF2-40B4-BE49-F238E27FC236}">
                    <a16:creationId xmlns:a16="http://schemas.microsoft.com/office/drawing/2014/main" id="{E5AE4682-429B-F99F-2043-0D1B347F548D}"/>
                  </a:ext>
                </a:extLst>
              </p:cNvPr>
              <p:cNvSpPr>
                <a:spLocks noChangeArrowheads="1"/>
              </p:cNvSpPr>
              <p:nvPr/>
            </p:nvSpPr>
            <p:spPr bwMode="auto">
              <a:xfrm>
                <a:off x="4889" y="23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1" name="Oval 1773">
                <a:extLst>
                  <a:ext uri="{FF2B5EF4-FFF2-40B4-BE49-F238E27FC236}">
                    <a16:creationId xmlns:a16="http://schemas.microsoft.com/office/drawing/2014/main" id="{FC3AF52A-8B2F-3518-6D4A-D677454180EE}"/>
                  </a:ext>
                </a:extLst>
              </p:cNvPr>
              <p:cNvSpPr>
                <a:spLocks noChangeArrowheads="1"/>
              </p:cNvSpPr>
              <p:nvPr/>
            </p:nvSpPr>
            <p:spPr bwMode="auto">
              <a:xfrm>
                <a:off x="4889"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2" name="Oval 1774">
                <a:extLst>
                  <a:ext uri="{FF2B5EF4-FFF2-40B4-BE49-F238E27FC236}">
                    <a16:creationId xmlns:a16="http://schemas.microsoft.com/office/drawing/2014/main" id="{4C719B02-4790-9A73-2B8E-0203D5F0BC7D}"/>
                  </a:ext>
                </a:extLst>
              </p:cNvPr>
              <p:cNvSpPr>
                <a:spLocks noChangeArrowheads="1"/>
              </p:cNvSpPr>
              <p:nvPr/>
            </p:nvSpPr>
            <p:spPr bwMode="auto">
              <a:xfrm>
                <a:off x="4775" y="226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3" name="Oval 1775">
                <a:extLst>
                  <a:ext uri="{FF2B5EF4-FFF2-40B4-BE49-F238E27FC236}">
                    <a16:creationId xmlns:a16="http://schemas.microsoft.com/office/drawing/2014/main" id="{EA885148-C1E1-269E-1E8F-8ADDC4C34DD6}"/>
                  </a:ext>
                </a:extLst>
              </p:cNvPr>
              <p:cNvSpPr>
                <a:spLocks noChangeArrowheads="1"/>
              </p:cNvSpPr>
              <p:nvPr/>
            </p:nvSpPr>
            <p:spPr bwMode="auto">
              <a:xfrm>
                <a:off x="4775" y="215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4" name="Oval 1776">
                <a:extLst>
                  <a:ext uri="{FF2B5EF4-FFF2-40B4-BE49-F238E27FC236}">
                    <a16:creationId xmlns:a16="http://schemas.microsoft.com/office/drawing/2014/main" id="{5B527052-A825-A732-F37E-F41EEF6600C7}"/>
                  </a:ext>
                </a:extLst>
              </p:cNvPr>
              <p:cNvSpPr>
                <a:spLocks noChangeArrowheads="1"/>
              </p:cNvSpPr>
              <p:nvPr/>
            </p:nvSpPr>
            <p:spPr bwMode="auto">
              <a:xfrm>
                <a:off x="4663" y="203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5" name="Oval 1777">
                <a:extLst>
                  <a:ext uri="{FF2B5EF4-FFF2-40B4-BE49-F238E27FC236}">
                    <a16:creationId xmlns:a16="http://schemas.microsoft.com/office/drawing/2014/main" id="{1E679B97-EB57-33F4-CD0A-F63997310E19}"/>
                  </a:ext>
                </a:extLst>
              </p:cNvPr>
              <p:cNvSpPr>
                <a:spLocks noChangeArrowheads="1"/>
              </p:cNvSpPr>
              <p:nvPr/>
            </p:nvSpPr>
            <p:spPr bwMode="auto">
              <a:xfrm>
                <a:off x="3988"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6" name="Oval 1778">
                <a:extLst>
                  <a:ext uri="{FF2B5EF4-FFF2-40B4-BE49-F238E27FC236}">
                    <a16:creationId xmlns:a16="http://schemas.microsoft.com/office/drawing/2014/main" id="{E56A8D0C-1D94-3AEF-1588-93C4E4F447CA}"/>
                  </a:ext>
                </a:extLst>
              </p:cNvPr>
              <p:cNvSpPr>
                <a:spLocks noChangeArrowheads="1"/>
              </p:cNvSpPr>
              <p:nvPr/>
            </p:nvSpPr>
            <p:spPr bwMode="auto">
              <a:xfrm>
                <a:off x="3647" y="977"/>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7" name="Oval 1779">
                <a:extLst>
                  <a:ext uri="{FF2B5EF4-FFF2-40B4-BE49-F238E27FC236}">
                    <a16:creationId xmlns:a16="http://schemas.microsoft.com/office/drawing/2014/main" id="{D9428600-74B6-2A67-3C55-AAC4C15816AE}"/>
                  </a:ext>
                </a:extLst>
              </p:cNvPr>
              <p:cNvSpPr>
                <a:spLocks noChangeArrowheads="1"/>
              </p:cNvSpPr>
              <p:nvPr/>
            </p:nvSpPr>
            <p:spPr bwMode="auto">
              <a:xfrm>
                <a:off x="3647" y="85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8" name="Oval 1780">
                <a:extLst>
                  <a:ext uri="{FF2B5EF4-FFF2-40B4-BE49-F238E27FC236}">
                    <a16:creationId xmlns:a16="http://schemas.microsoft.com/office/drawing/2014/main" id="{BA399C5D-0803-5A15-BE8C-7B4D630ECE04}"/>
                  </a:ext>
                </a:extLst>
              </p:cNvPr>
              <p:cNvSpPr>
                <a:spLocks noChangeArrowheads="1"/>
              </p:cNvSpPr>
              <p:nvPr/>
            </p:nvSpPr>
            <p:spPr bwMode="auto">
              <a:xfrm>
                <a:off x="1621" y="191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79" name="Oval 1781">
                <a:extLst>
                  <a:ext uri="{FF2B5EF4-FFF2-40B4-BE49-F238E27FC236}">
                    <a16:creationId xmlns:a16="http://schemas.microsoft.com/office/drawing/2014/main" id="{F4F0D899-5251-CE23-8184-78637B642B4B}"/>
                  </a:ext>
                </a:extLst>
              </p:cNvPr>
              <p:cNvSpPr>
                <a:spLocks noChangeArrowheads="1"/>
              </p:cNvSpPr>
              <p:nvPr/>
            </p:nvSpPr>
            <p:spPr bwMode="auto">
              <a:xfrm>
                <a:off x="1621"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0" name="Oval 1782">
                <a:extLst>
                  <a:ext uri="{FF2B5EF4-FFF2-40B4-BE49-F238E27FC236}">
                    <a16:creationId xmlns:a16="http://schemas.microsoft.com/office/drawing/2014/main" id="{4C6D7745-AE2D-E8E3-C8AD-3B03647C98A5}"/>
                  </a:ext>
                </a:extLst>
              </p:cNvPr>
              <p:cNvSpPr>
                <a:spLocks noChangeArrowheads="1"/>
              </p:cNvSpPr>
              <p:nvPr/>
            </p:nvSpPr>
            <p:spPr bwMode="auto">
              <a:xfrm>
                <a:off x="1621"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1" name="Oval 1783">
                <a:extLst>
                  <a:ext uri="{FF2B5EF4-FFF2-40B4-BE49-F238E27FC236}">
                    <a16:creationId xmlns:a16="http://schemas.microsoft.com/office/drawing/2014/main" id="{6A5CBAD9-566A-84A9-48FB-F38027D90E87}"/>
                  </a:ext>
                </a:extLst>
              </p:cNvPr>
              <p:cNvSpPr>
                <a:spLocks noChangeArrowheads="1"/>
              </p:cNvSpPr>
              <p:nvPr/>
            </p:nvSpPr>
            <p:spPr bwMode="auto">
              <a:xfrm>
                <a:off x="1621"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2" name="Oval 1784">
                <a:extLst>
                  <a:ext uri="{FF2B5EF4-FFF2-40B4-BE49-F238E27FC236}">
                    <a16:creationId xmlns:a16="http://schemas.microsoft.com/office/drawing/2014/main" id="{25F7B9D5-F8E6-1EC9-0E81-0E030901666A}"/>
                  </a:ext>
                </a:extLst>
              </p:cNvPr>
              <p:cNvSpPr>
                <a:spLocks noChangeArrowheads="1"/>
              </p:cNvSpPr>
              <p:nvPr/>
            </p:nvSpPr>
            <p:spPr bwMode="auto">
              <a:xfrm>
                <a:off x="1621"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3" name="Oval 1785">
                <a:extLst>
                  <a:ext uri="{FF2B5EF4-FFF2-40B4-BE49-F238E27FC236}">
                    <a16:creationId xmlns:a16="http://schemas.microsoft.com/office/drawing/2014/main" id="{2C012B58-ECD1-AC08-455A-4B1E6FB433DA}"/>
                  </a:ext>
                </a:extLst>
              </p:cNvPr>
              <p:cNvSpPr>
                <a:spLocks noChangeArrowheads="1"/>
              </p:cNvSpPr>
              <p:nvPr/>
            </p:nvSpPr>
            <p:spPr bwMode="auto">
              <a:xfrm>
                <a:off x="1621"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4" name="Oval 1786">
                <a:extLst>
                  <a:ext uri="{FF2B5EF4-FFF2-40B4-BE49-F238E27FC236}">
                    <a16:creationId xmlns:a16="http://schemas.microsoft.com/office/drawing/2014/main" id="{0AC38291-41E0-8D01-5721-C59F7B8A7D74}"/>
                  </a:ext>
                </a:extLst>
              </p:cNvPr>
              <p:cNvSpPr>
                <a:spLocks noChangeArrowheads="1"/>
              </p:cNvSpPr>
              <p:nvPr/>
            </p:nvSpPr>
            <p:spPr bwMode="auto">
              <a:xfrm>
                <a:off x="1621"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5" name="Oval 1787">
                <a:extLst>
                  <a:ext uri="{FF2B5EF4-FFF2-40B4-BE49-F238E27FC236}">
                    <a16:creationId xmlns:a16="http://schemas.microsoft.com/office/drawing/2014/main" id="{858BCE3D-537D-7F74-76CC-0891C1E8E2F2}"/>
                  </a:ext>
                </a:extLst>
              </p:cNvPr>
              <p:cNvSpPr>
                <a:spLocks noChangeArrowheads="1"/>
              </p:cNvSpPr>
              <p:nvPr/>
            </p:nvSpPr>
            <p:spPr bwMode="auto">
              <a:xfrm>
                <a:off x="1621"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6" name="Oval 1788">
                <a:extLst>
                  <a:ext uri="{FF2B5EF4-FFF2-40B4-BE49-F238E27FC236}">
                    <a16:creationId xmlns:a16="http://schemas.microsoft.com/office/drawing/2014/main" id="{25C5AD09-8F84-684C-DD27-A4AA61871356}"/>
                  </a:ext>
                </a:extLst>
              </p:cNvPr>
              <p:cNvSpPr>
                <a:spLocks noChangeArrowheads="1"/>
              </p:cNvSpPr>
              <p:nvPr/>
            </p:nvSpPr>
            <p:spPr bwMode="auto">
              <a:xfrm>
                <a:off x="1621"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7" name="Oval 1789">
                <a:extLst>
                  <a:ext uri="{FF2B5EF4-FFF2-40B4-BE49-F238E27FC236}">
                    <a16:creationId xmlns:a16="http://schemas.microsoft.com/office/drawing/2014/main" id="{6BC6DF6D-2DB0-6CB9-4CF6-28258FA55CA4}"/>
                  </a:ext>
                </a:extLst>
              </p:cNvPr>
              <p:cNvSpPr>
                <a:spLocks noChangeArrowheads="1"/>
              </p:cNvSpPr>
              <p:nvPr/>
            </p:nvSpPr>
            <p:spPr bwMode="auto">
              <a:xfrm>
                <a:off x="173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8" name="Oval 1790">
                <a:extLst>
                  <a:ext uri="{FF2B5EF4-FFF2-40B4-BE49-F238E27FC236}">
                    <a16:creationId xmlns:a16="http://schemas.microsoft.com/office/drawing/2014/main" id="{3A38BFF9-0EEF-4164-9F04-C5247DBE566D}"/>
                  </a:ext>
                </a:extLst>
              </p:cNvPr>
              <p:cNvSpPr>
                <a:spLocks noChangeArrowheads="1"/>
              </p:cNvSpPr>
              <p:nvPr/>
            </p:nvSpPr>
            <p:spPr bwMode="auto">
              <a:xfrm>
                <a:off x="173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89" name="Oval 1791">
                <a:extLst>
                  <a:ext uri="{FF2B5EF4-FFF2-40B4-BE49-F238E27FC236}">
                    <a16:creationId xmlns:a16="http://schemas.microsoft.com/office/drawing/2014/main" id="{059E441F-5F5D-556D-DD8A-D9B286D932C1}"/>
                  </a:ext>
                </a:extLst>
              </p:cNvPr>
              <p:cNvSpPr>
                <a:spLocks noChangeArrowheads="1"/>
              </p:cNvSpPr>
              <p:nvPr/>
            </p:nvSpPr>
            <p:spPr bwMode="auto">
              <a:xfrm>
                <a:off x="173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0" name="Oval 1792">
                <a:extLst>
                  <a:ext uri="{FF2B5EF4-FFF2-40B4-BE49-F238E27FC236}">
                    <a16:creationId xmlns:a16="http://schemas.microsoft.com/office/drawing/2014/main" id="{6BE645D0-375D-E5E1-D5D7-62DA23A179CE}"/>
                  </a:ext>
                </a:extLst>
              </p:cNvPr>
              <p:cNvSpPr>
                <a:spLocks noChangeArrowheads="1"/>
              </p:cNvSpPr>
              <p:nvPr/>
            </p:nvSpPr>
            <p:spPr bwMode="auto">
              <a:xfrm>
                <a:off x="173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1" name="Oval 1793">
                <a:extLst>
                  <a:ext uri="{FF2B5EF4-FFF2-40B4-BE49-F238E27FC236}">
                    <a16:creationId xmlns:a16="http://schemas.microsoft.com/office/drawing/2014/main" id="{1A24FF80-91EC-A267-9A27-18CA909261F2}"/>
                  </a:ext>
                </a:extLst>
              </p:cNvPr>
              <p:cNvSpPr>
                <a:spLocks noChangeArrowheads="1"/>
              </p:cNvSpPr>
              <p:nvPr/>
            </p:nvSpPr>
            <p:spPr bwMode="auto">
              <a:xfrm>
                <a:off x="173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2" name="Oval 1794">
                <a:extLst>
                  <a:ext uri="{FF2B5EF4-FFF2-40B4-BE49-F238E27FC236}">
                    <a16:creationId xmlns:a16="http://schemas.microsoft.com/office/drawing/2014/main" id="{25279F91-3BBD-7191-FDEC-34F67F26F878}"/>
                  </a:ext>
                </a:extLst>
              </p:cNvPr>
              <p:cNvSpPr>
                <a:spLocks noChangeArrowheads="1"/>
              </p:cNvSpPr>
              <p:nvPr/>
            </p:nvSpPr>
            <p:spPr bwMode="auto">
              <a:xfrm>
                <a:off x="173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3" name="Oval 1795">
                <a:extLst>
                  <a:ext uri="{FF2B5EF4-FFF2-40B4-BE49-F238E27FC236}">
                    <a16:creationId xmlns:a16="http://schemas.microsoft.com/office/drawing/2014/main" id="{FD412451-DCE6-A550-DB89-0B6C4F05F757}"/>
                  </a:ext>
                </a:extLst>
              </p:cNvPr>
              <p:cNvSpPr>
                <a:spLocks noChangeArrowheads="1"/>
              </p:cNvSpPr>
              <p:nvPr/>
            </p:nvSpPr>
            <p:spPr bwMode="auto">
              <a:xfrm>
                <a:off x="173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4" name="Oval 1796">
                <a:extLst>
                  <a:ext uri="{FF2B5EF4-FFF2-40B4-BE49-F238E27FC236}">
                    <a16:creationId xmlns:a16="http://schemas.microsoft.com/office/drawing/2014/main" id="{79DF213D-0823-9EF2-5083-F545882ABD77}"/>
                  </a:ext>
                </a:extLst>
              </p:cNvPr>
              <p:cNvSpPr>
                <a:spLocks noChangeArrowheads="1"/>
              </p:cNvSpPr>
              <p:nvPr/>
            </p:nvSpPr>
            <p:spPr bwMode="auto">
              <a:xfrm>
                <a:off x="173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5" name="Oval 1797">
                <a:extLst>
                  <a:ext uri="{FF2B5EF4-FFF2-40B4-BE49-F238E27FC236}">
                    <a16:creationId xmlns:a16="http://schemas.microsoft.com/office/drawing/2014/main" id="{9A8675FE-AC04-2E17-91FC-6CF3D65E0F04}"/>
                  </a:ext>
                </a:extLst>
              </p:cNvPr>
              <p:cNvSpPr>
                <a:spLocks noChangeArrowheads="1"/>
              </p:cNvSpPr>
              <p:nvPr/>
            </p:nvSpPr>
            <p:spPr bwMode="auto">
              <a:xfrm>
                <a:off x="173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6" name="Oval 1798">
                <a:extLst>
                  <a:ext uri="{FF2B5EF4-FFF2-40B4-BE49-F238E27FC236}">
                    <a16:creationId xmlns:a16="http://schemas.microsoft.com/office/drawing/2014/main" id="{88AB49C7-571E-844B-59DC-4A080A3C91DF}"/>
                  </a:ext>
                </a:extLst>
              </p:cNvPr>
              <p:cNvSpPr>
                <a:spLocks noChangeArrowheads="1"/>
              </p:cNvSpPr>
              <p:nvPr/>
            </p:nvSpPr>
            <p:spPr bwMode="auto">
              <a:xfrm>
                <a:off x="173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7" name="Oval 1799">
                <a:extLst>
                  <a:ext uri="{FF2B5EF4-FFF2-40B4-BE49-F238E27FC236}">
                    <a16:creationId xmlns:a16="http://schemas.microsoft.com/office/drawing/2014/main" id="{D9BD6FA0-112F-1699-31D3-593E1E90F19A}"/>
                  </a:ext>
                </a:extLst>
              </p:cNvPr>
              <p:cNvSpPr>
                <a:spLocks noChangeArrowheads="1"/>
              </p:cNvSpPr>
              <p:nvPr/>
            </p:nvSpPr>
            <p:spPr bwMode="auto">
              <a:xfrm>
                <a:off x="1843" y="203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8" name="Oval 1800">
                <a:extLst>
                  <a:ext uri="{FF2B5EF4-FFF2-40B4-BE49-F238E27FC236}">
                    <a16:creationId xmlns:a16="http://schemas.microsoft.com/office/drawing/2014/main" id="{BAD6E3CA-0946-6A0B-742B-EC618CE96FEA}"/>
                  </a:ext>
                </a:extLst>
              </p:cNvPr>
              <p:cNvSpPr>
                <a:spLocks noChangeArrowheads="1"/>
              </p:cNvSpPr>
              <p:nvPr/>
            </p:nvSpPr>
            <p:spPr bwMode="auto">
              <a:xfrm>
                <a:off x="1843" y="215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399" name="Oval 1801">
                <a:extLst>
                  <a:ext uri="{FF2B5EF4-FFF2-40B4-BE49-F238E27FC236}">
                    <a16:creationId xmlns:a16="http://schemas.microsoft.com/office/drawing/2014/main" id="{CD1EE433-641C-5B89-79FE-1C326BB3BB52}"/>
                  </a:ext>
                </a:extLst>
              </p:cNvPr>
              <p:cNvSpPr>
                <a:spLocks noChangeArrowheads="1"/>
              </p:cNvSpPr>
              <p:nvPr/>
            </p:nvSpPr>
            <p:spPr bwMode="auto">
              <a:xfrm>
                <a:off x="1843" y="226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0" name="Oval 1802">
                <a:extLst>
                  <a:ext uri="{FF2B5EF4-FFF2-40B4-BE49-F238E27FC236}">
                    <a16:creationId xmlns:a16="http://schemas.microsoft.com/office/drawing/2014/main" id="{C6E07752-A1A2-9E98-CAC8-050D72498651}"/>
                  </a:ext>
                </a:extLst>
              </p:cNvPr>
              <p:cNvSpPr>
                <a:spLocks noChangeArrowheads="1"/>
              </p:cNvSpPr>
              <p:nvPr/>
            </p:nvSpPr>
            <p:spPr bwMode="auto">
              <a:xfrm>
                <a:off x="1843" y="2385"/>
                <a:ext cx="72" cy="77"/>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1" name="Oval 1803">
                <a:extLst>
                  <a:ext uri="{FF2B5EF4-FFF2-40B4-BE49-F238E27FC236}">
                    <a16:creationId xmlns:a16="http://schemas.microsoft.com/office/drawing/2014/main" id="{EEC35C1B-CD01-FFA5-BE9D-21EE9E660476}"/>
                  </a:ext>
                </a:extLst>
              </p:cNvPr>
              <p:cNvSpPr>
                <a:spLocks noChangeArrowheads="1"/>
              </p:cNvSpPr>
              <p:nvPr/>
            </p:nvSpPr>
            <p:spPr bwMode="auto">
              <a:xfrm>
                <a:off x="1843" y="2504"/>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2" name="Oval 1804">
                <a:extLst>
                  <a:ext uri="{FF2B5EF4-FFF2-40B4-BE49-F238E27FC236}">
                    <a16:creationId xmlns:a16="http://schemas.microsoft.com/office/drawing/2014/main" id="{86F33E17-5B7D-E3A8-7DC8-9286E32DB40B}"/>
                  </a:ext>
                </a:extLst>
              </p:cNvPr>
              <p:cNvSpPr>
                <a:spLocks noChangeArrowheads="1"/>
              </p:cNvSpPr>
              <p:nvPr/>
            </p:nvSpPr>
            <p:spPr bwMode="auto">
              <a:xfrm>
                <a:off x="1843" y="2622"/>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3" name="Oval 1805">
                <a:extLst>
                  <a:ext uri="{FF2B5EF4-FFF2-40B4-BE49-F238E27FC236}">
                    <a16:creationId xmlns:a16="http://schemas.microsoft.com/office/drawing/2014/main" id="{A3D4F98D-73BA-C7EB-A292-EC7A63E6346A}"/>
                  </a:ext>
                </a:extLst>
              </p:cNvPr>
              <p:cNvSpPr>
                <a:spLocks noChangeArrowheads="1"/>
              </p:cNvSpPr>
              <p:nvPr/>
            </p:nvSpPr>
            <p:spPr bwMode="auto">
              <a:xfrm>
                <a:off x="1843" y="2738"/>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4" name="Oval 1806">
                <a:extLst>
                  <a:ext uri="{FF2B5EF4-FFF2-40B4-BE49-F238E27FC236}">
                    <a16:creationId xmlns:a16="http://schemas.microsoft.com/office/drawing/2014/main" id="{C29CA010-32D6-ED21-16E3-B17B9542BC25}"/>
                  </a:ext>
                </a:extLst>
              </p:cNvPr>
              <p:cNvSpPr>
                <a:spLocks noChangeArrowheads="1"/>
              </p:cNvSpPr>
              <p:nvPr/>
            </p:nvSpPr>
            <p:spPr bwMode="auto">
              <a:xfrm>
                <a:off x="1843" y="2856"/>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5" name="Oval 1807">
                <a:extLst>
                  <a:ext uri="{FF2B5EF4-FFF2-40B4-BE49-F238E27FC236}">
                    <a16:creationId xmlns:a16="http://schemas.microsoft.com/office/drawing/2014/main" id="{D9598B9E-9AC2-2C83-77D8-E384A1C64B6C}"/>
                  </a:ext>
                </a:extLst>
              </p:cNvPr>
              <p:cNvSpPr>
                <a:spLocks noChangeArrowheads="1"/>
              </p:cNvSpPr>
              <p:nvPr/>
            </p:nvSpPr>
            <p:spPr bwMode="auto">
              <a:xfrm>
                <a:off x="1843" y="2972"/>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6" name="Oval 1808">
                <a:extLst>
                  <a:ext uri="{FF2B5EF4-FFF2-40B4-BE49-F238E27FC236}">
                    <a16:creationId xmlns:a16="http://schemas.microsoft.com/office/drawing/2014/main" id="{96517904-53C4-BAA6-9539-6CB23D50262B}"/>
                  </a:ext>
                </a:extLst>
              </p:cNvPr>
              <p:cNvSpPr>
                <a:spLocks noChangeArrowheads="1"/>
              </p:cNvSpPr>
              <p:nvPr/>
            </p:nvSpPr>
            <p:spPr bwMode="auto">
              <a:xfrm>
                <a:off x="1843" y="3090"/>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7" name="Oval 1809">
                <a:extLst>
                  <a:ext uri="{FF2B5EF4-FFF2-40B4-BE49-F238E27FC236}">
                    <a16:creationId xmlns:a16="http://schemas.microsoft.com/office/drawing/2014/main" id="{7597D0EB-64A2-24A9-9A65-583AF5C61196}"/>
                  </a:ext>
                </a:extLst>
              </p:cNvPr>
              <p:cNvSpPr>
                <a:spLocks noChangeArrowheads="1"/>
              </p:cNvSpPr>
              <p:nvPr/>
            </p:nvSpPr>
            <p:spPr bwMode="auto">
              <a:xfrm>
                <a:off x="1843" y="320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8" name="Oval 1810">
                <a:extLst>
                  <a:ext uri="{FF2B5EF4-FFF2-40B4-BE49-F238E27FC236}">
                    <a16:creationId xmlns:a16="http://schemas.microsoft.com/office/drawing/2014/main" id="{40691A3C-ECC7-3191-87CC-9A8FA8ED3FC3}"/>
                  </a:ext>
                </a:extLst>
              </p:cNvPr>
              <p:cNvSpPr>
                <a:spLocks noChangeArrowheads="1"/>
              </p:cNvSpPr>
              <p:nvPr/>
            </p:nvSpPr>
            <p:spPr bwMode="auto">
              <a:xfrm>
                <a:off x="1959" y="1803"/>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09" name="Oval 1811">
                <a:extLst>
                  <a:ext uri="{FF2B5EF4-FFF2-40B4-BE49-F238E27FC236}">
                    <a16:creationId xmlns:a16="http://schemas.microsoft.com/office/drawing/2014/main" id="{9199D5BD-606B-14C0-6C4E-A20909D94ECD}"/>
                  </a:ext>
                </a:extLst>
              </p:cNvPr>
              <p:cNvSpPr>
                <a:spLocks noChangeArrowheads="1"/>
              </p:cNvSpPr>
              <p:nvPr/>
            </p:nvSpPr>
            <p:spPr bwMode="auto">
              <a:xfrm>
                <a:off x="1959" y="2155"/>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0" name="Oval 1812">
                <a:extLst>
                  <a:ext uri="{FF2B5EF4-FFF2-40B4-BE49-F238E27FC236}">
                    <a16:creationId xmlns:a16="http://schemas.microsoft.com/office/drawing/2014/main" id="{4FF54252-36EF-F711-3795-BCD428486876}"/>
                  </a:ext>
                </a:extLst>
              </p:cNvPr>
              <p:cNvSpPr>
                <a:spLocks noChangeArrowheads="1"/>
              </p:cNvSpPr>
              <p:nvPr/>
            </p:nvSpPr>
            <p:spPr bwMode="auto">
              <a:xfrm>
                <a:off x="1959" y="227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1" name="Oval 1813">
                <a:extLst>
                  <a:ext uri="{FF2B5EF4-FFF2-40B4-BE49-F238E27FC236}">
                    <a16:creationId xmlns:a16="http://schemas.microsoft.com/office/drawing/2014/main" id="{264AA6A3-A3A7-9A78-BCB3-17845B66CDCB}"/>
                  </a:ext>
                </a:extLst>
              </p:cNvPr>
              <p:cNvSpPr>
                <a:spLocks noChangeArrowheads="1"/>
              </p:cNvSpPr>
              <p:nvPr/>
            </p:nvSpPr>
            <p:spPr bwMode="auto">
              <a:xfrm>
                <a:off x="1959" y="250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2" name="Oval 1814">
                <a:extLst>
                  <a:ext uri="{FF2B5EF4-FFF2-40B4-BE49-F238E27FC236}">
                    <a16:creationId xmlns:a16="http://schemas.microsoft.com/office/drawing/2014/main" id="{56E1AFD7-6100-47A5-F659-7980941FAFB8}"/>
                  </a:ext>
                </a:extLst>
              </p:cNvPr>
              <p:cNvSpPr>
                <a:spLocks noChangeArrowheads="1"/>
              </p:cNvSpPr>
              <p:nvPr/>
            </p:nvSpPr>
            <p:spPr bwMode="auto">
              <a:xfrm>
                <a:off x="1959" y="2624"/>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3" name="Oval 1815">
                <a:extLst>
                  <a:ext uri="{FF2B5EF4-FFF2-40B4-BE49-F238E27FC236}">
                    <a16:creationId xmlns:a16="http://schemas.microsoft.com/office/drawing/2014/main" id="{9C4D7441-1E4E-54CA-1CBB-D05913E7AC4F}"/>
                  </a:ext>
                </a:extLst>
              </p:cNvPr>
              <p:cNvSpPr>
                <a:spLocks noChangeArrowheads="1"/>
              </p:cNvSpPr>
              <p:nvPr/>
            </p:nvSpPr>
            <p:spPr bwMode="auto">
              <a:xfrm>
                <a:off x="1959" y="2742"/>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4" name="Oval 1816">
                <a:extLst>
                  <a:ext uri="{FF2B5EF4-FFF2-40B4-BE49-F238E27FC236}">
                    <a16:creationId xmlns:a16="http://schemas.microsoft.com/office/drawing/2014/main" id="{A8686E70-C342-6575-2218-28B8616DD375}"/>
                  </a:ext>
                </a:extLst>
              </p:cNvPr>
              <p:cNvSpPr>
                <a:spLocks noChangeArrowheads="1"/>
              </p:cNvSpPr>
              <p:nvPr/>
            </p:nvSpPr>
            <p:spPr bwMode="auto">
              <a:xfrm>
                <a:off x="1959" y="2858"/>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5" name="Oval 1817">
                <a:extLst>
                  <a:ext uri="{FF2B5EF4-FFF2-40B4-BE49-F238E27FC236}">
                    <a16:creationId xmlns:a16="http://schemas.microsoft.com/office/drawing/2014/main" id="{7463FEF2-0365-1260-C62A-67DF9F48A0AE}"/>
                  </a:ext>
                </a:extLst>
              </p:cNvPr>
              <p:cNvSpPr>
                <a:spLocks noChangeArrowheads="1"/>
              </p:cNvSpPr>
              <p:nvPr/>
            </p:nvSpPr>
            <p:spPr bwMode="auto">
              <a:xfrm>
                <a:off x="1959" y="2976"/>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6" name="Oval 1818">
                <a:extLst>
                  <a:ext uri="{FF2B5EF4-FFF2-40B4-BE49-F238E27FC236}">
                    <a16:creationId xmlns:a16="http://schemas.microsoft.com/office/drawing/2014/main" id="{11A94405-2DC4-3700-F658-811BE20E1AC4}"/>
                  </a:ext>
                </a:extLst>
              </p:cNvPr>
              <p:cNvSpPr>
                <a:spLocks noChangeArrowheads="1"/>
              </p:cNvSpPr>
              <p:nvPr/>
            </p:nvSpPr>
            <p:spPr bwMode="auto">
              <a:xfrm>
                <a:off x="1959" y="3094"/>
                <a:ext cx="73"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7" name="Oval 1819">
                <a:extLst>
                  <a:ext uri="{FF2B5EF4-FFF2-40B4-BE49-F238E27FC236}">
                    <a16:creationId xmlns:a16="http://schemas.microsoft.com/office/drawing/2014/main" id="{468579C8-4009-FC9A-DEE5-8D700374778F}"/>
                  </a:ext>
                </a:extLst>
              </p:cNvPr>
              <p:cNvSpPr>
                <a:spLocks noChangeArrowheads="1"/>
              </p:cNvSpPr>
              <p:nvPr/>
            </p:nvSpPr>
            <p:spPr bwMode="auto">
              <a:xfrm>
                <a:off x="1959" y="3211"/>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8" name="Oval 1820">
                <a:extLst>
                  <a:ext uri="{FF2B5EF4-FFF2-40B4-BE49-F238E27FC236}">
                    <a16:creationId xmlns:a16="http://schemas.microsoft.com/office/drawing/2014/main" id="{DC0B3CF5-A646-86C8-B411-7427C13D04D2}"/>
                  </a:ext>
                </a:extLst>
              </p:cNvPr>
              <p:cNvSpPr>
                <a:spLocks noChangeArrowheads="1"/>
              </p:cNvSpPr>
              <p:nvPr/>
            </p:nvSpPr>
            <p:spPr bwMode="auto">
              <a:xfrm>
                <a:off x="1959" y="3329"/>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19" name="Oval 1821">
                <a:extLst>
                  <a:ext uri="{FF2B5EF4-FFF2-40B4-BE49-F238E27FC236}">
                    <a16:creationId xmlns:a16="http://schemas.microsoft.com/office/drawing/2014/main" id="{D9A617A0-2499-9759-5950-A8A7A466D6D5}"/>
                  </a:ext>
                </a:extLst>
              </p:cNvPr>
              <p:cNvSpPr>
                <a:spLocks noChangeArrowheads="1"/>
              </p:cNvSpPr>
              <p:nvPr/>
            </p:nvSpPr>
            <p:spPr bwMode="auto">
              <a:xfrm>
                <a:off x="2076" y="2153"/>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0" name="Oval 1822">
                <a:extLst>
                  <a:ext uri="{FF2B5EF4-FFF2-40B4-BE49-F238E27FC236}">
                    <a16:creationId xmlns:a16="http://schemas.microsoft.com/office/drawing/2014/main" id="{196CBC4B-4264-FF3E-CBF2-89BF3D8F7B86}"/>
                  </a:ext>
                </a:extLst>
              </p:cNvPr>
              <p:cNvSpPr>
                <a:spLocks noChangeArrowheads="1"/>
              </p:cNvSpPr>
              <p:nvPr/>
            </p:nvSpPr>
            <p:spPr bwMode="auto">
              <a:xfrm>
                <a:off x="2076" y="226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1" name="Oval 1823">
                <a:extLst>
                  <a:ext uri="{FF2B5EF4-FFF2-40B4-BE49-F238E27FC236}">
                    <a16:creationId xmlns:a16="http://schemas.microsoft.com/office/drawing/2014/main" id="{3E66892D-9ABA-CBBF-C1F5-3BA91B263DBA}"/>
                  </a:ext>
                </a:extLst>
              </p:cNvPr>
              <p:cNvSpPr>
                <a:spLocks noChangeArrowheads="1"/>
              </p:cNvSpPr>
              <p:nvPr/>
            </p:nvSpPr>
            <p:spPr bwMode="auto">
              <a:xfrm>
                <a:off x="2076" y="2740"/>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2" name="Oval 1824">
                <a:extLst>
                  <a:ext uri="{FF2B5EF4-FFF2-40B4-BE49-F238E27FC236}">
                    <a16:creationId xmlns:a16="http://schemas.microsoft.com/office/drawing/2014/main" id="{EAB7AF1B-74D3-1B15-9C83-1316E7F77368}"/>
                  </a:ext>
                </a:extLst>
              </p:cNvPr>
              <p:cNvSpPr>
                <a:spLocks noChangeArrowheads="1"/>
              </p:cNvSpPr>
              <p:nvPr/>
            </p:nvSpPr>
            <p:spPr bwMode="auto">
              <a:xfrm>
                <a:off x="2076" y="2856"/>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3" name="Oval 1825">
                <a:extLst>
                  <a:ext uri="{FF2B5EF4-FFF2-40B4-BE49-F238E27FC236}">
                    <a16:creationId xmlns:a16="http://schemas.microsoft.com/office/drawing/2014/main" id="{38D16EF2-5990-8497-376F-00EF737D9C07}"/>
                  </a:ext>
                </a:extLst>
              </p:cNvPr>
              <p:cNvSpPr>
                <a:spLocks noChangeArrowheads="1"/>
              </p:cNvSpPr>
              <p:nvPr/>
            </p:nvSpPr>
            <p:spPr bwMode="auto">
              <a:xfrm>
                <a:off x="2076" y="2974"/>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4" name="Oval 1826">
                <a:extLst>
                  <a:ext uri="{FF2B5EF4-FFF2-40B4-BE49-F238E27FC236}">
                    <a16:creationId xmlns:a16="http://schemas.microsoft.com/office/drawing/2014/main" id="{4BF75440-1C66-EC5B-0C53-68ECDD5D1052}"/>
                  </a:ext>
                </a:extLst>
              </p:cNvPr>
              <p:cNvSpPr>
                <a:spLocks noChangeArrowheads="1"/>
              </p:cNvSpPr>
              <p:nvPr/>
            </p:nvSpPr>
            <p:spPr bwMode="auto">
              <a:xfrm>
                <a:off x="2076"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5" name="Oval 1827">
                <a:extLst>
                  <a:ext uri="{FF2B5EF4-FFF2-40B4-BE49-F238E27FC236}">
                    <a16:creationId xmlns:a16="http://schemas.microsoft.com/office/drawing/2014/main" id="{CD8AB7AF-7FC6-6E28-25AF-510AF4BC2989}"/>
                  </a:ext>
                </a:extLst>
              </p:cNvPr>
              <p:cNvSpPr>
                <a:spLocks noChangeArrowheads="1"/>
              </p:cNvSpPr>
              <p:nvPr/>
            </p:nvSpPr>
            <p:spPr bwMode="auto">
              <a:xfrm>
                <a:off x="2076" y="3209"/>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6" name="Oval 1828">
                <a:extLst>
                  <a:ext uri="{FF2B5EF4-FFF2-40B4-BE49-F238E27FC236}">
                    <a16:creationId xmlns:a16="http://schemas.microsoft.com/office/drawing/2014/main" id="{2497375A-4136-7F0C-9BCE-FF9B97616400}"/>
                  </a:ext>
                </a:extLst>
              </p:cNvPr>
              <p:cNvSpPr>
                <a:spLocks noChangeArrowheads="1"/>
              </p:cNvSpPr>
              <p:nvPr/>
            </p:nvSpPr>
            <p:spPr bwMode="auto">
              <a:xfrm>
                <a:off x="2076" y="3327"/>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7" name="Oval 1829">
                <a:extLst>
                  <a:ext uri="{FF2B5EF4-FFF2-40B4-BE49-F238E27FC236}">
                    <a16:creationId xmlns:a16="http://schemas.microsoft.com/office/drawing/2014/main" id="{B73F91F2-07B1-7280-BA5C-4E16A678AC27}"/>
                  </a:ext>
                </a:extLst>
              </p:cNvPr>
              <p:cNvSpPr>
                <a:spLocks noChangeArrowheads="1"/>
              </p:cNvSpPr>
              <p:nvPr/>
            </p:nvSpPr>
            <p:spPr bwMode="auto">
              <a:xfrm>
                <a:off x="2076" y="3443"/>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8" name="Oval 1830">
                <a:extLst>
                  <a:ext uri="{FF2B5EF4-FFF2-40B4-BE49-F238E27FC236}">
                    <a16:creationId xmlns:a16="http://schemas.microsoft.com/office/drawing/2014/main" id="{DC30B7AE-1694-45C9-5090-8179EC088B87}"/>
                  </a:ext>
                </a:extLst>
              </p:cNvPr>
              <p:cNvSpPr>
                <a:spLocks noChangeArrowheads="1"/>
              </p:cNvSpPr>
              <p:nvPr/>
            </p:nvSpPr>
            <p:spPr bwMode="auto">
              <a:xfrm>
                <a:off x="2186"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29" name="Oval 1831">
                <a:extLst>
                  <a:ext uri="{FF2B5EF4-FFF2-40B4-BE49-F238E27FC236}">
                    <a16:creationId xmlns:a16="http://schemas.microsoft.com/office/drawing/2014/main" id="{741A8196-127F-6FF4-23EC-FB36BF8B6646}"/>
                  </a:ext>
                </a:extLst>
              </p:cNvPr>
              <p:cNvSpPr>
                <a:spLocks noChangeArrowheads="1"/>
              </p:cNvSpPr>
              <p:nvPr/>
            </p:nvSpPr>
            <p:spPr bwMode="auto">
              <a:xfrm>
                <a:off x="2186" y="227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0" name="Oval 1832">
                <a:extLst>
                  <a:ext uri="{FF2B5EF4-FFF2-40B4-BE49-F238E27FC236}">
                    <a16:creationId xmlns:a16="http://schemas.microsoft.com/office/drawing/2014/main" id="{56FFAF80-A59F-D93F-3525-6093E37AE9EB}"/>
                  </a:ext>
                </a:extLst>
              </p:cNvPr>
              <p:cNvSpPr>
                <a:spLocks noChangeArrowheads="1"/>
              </p:cNvSpPr>
              <p:nvPr/>
            </p:nvSpPr>
            <p:spPr bwMode="auto">
              <a:xfrm>
                <a:off x="218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1" name="Oval 1833">
                <a:extLst>
                  <a:ext uri="{FF2B5EF4-FFF2-40B4-BE49-F238E27FC236}">
                    <a16:creationId xmlns:a16="http://schemas.microsoft.com/office/drawing/2014/main" id="{291CFDCC-FF0D-5E77-64CC-F86181F64E4F}"/>
                  </a:ext>
                </a:extLst>
              </p:cNvPr>
              <p:cNvSpPr>
                <a:spLocks noChangeArrowheads="1"/>
              </p:cNvSpPr>
              <p:nvPr/>
            </p:nvSpPr>
            <p:spPr bwMode="auto">
              <a:xfrm>
                <a:off x="218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2" name="Oval 1834">
                <a:extLst>
                  <a:ext uri="{FF2B5EF4-FFF2-40B4-BE49-F238E27FC236}">
                    <a16:creationId xmlns:a16="http://schemas.microsoft.com/office/drawing/2014/main" id="{99AE8A80-D079-8480-C926-E88C5CA39534}"/>
                  </a:ext>
                </a:extLst>
              </p:cNvPr>
              <p:cNvSpPr>
                <a:spLocks noChangeArrowheads="1"/>
              </p:cNvSpPr>
              <p:nvPr/>
            </p:nvSpPr>
            <p:spPr bwMode="auto">
              <a:xfrm>
                <a:off x="218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3" name="Oval 1835">
                <a:extLst>
                  <a:ext uri="{FF2B5EF4-FFF2-40B4-BE49-F238E27FC236}">
                    <a16:creationId xmlns:a16="http://schemas.microsoft.com/office/drawing/2014/main" id="{CFA227EA-1BE5-EB3D-EBCF-05A7DDAAA178}"/>
                  </a:ext>
                </a:extLst>
              </p:cNvPr>
              <p:cNvSpPr>
                <a:spLocks noChangeArrowheads="1"/>
              </p:cNvSpPr>
              <p:nvPr/>
            </p:nvSpPr>
            <p:spPr bwMode="auto">
              <a:xfrm>
                <a:off x="218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4" name="Oval 1836">
                <a:extLst>
                  <a:ext uri="{FF2B5EF4-FFF2-40B4-BE49-F238E27FC236}">
                    <a16:creationId xmlns:a16="http://schemas.microsoft.com/office/drawing/2014/main" id="{E86CF510-C46F-39CE-D966-49516092FA4B}"/>
                  </a:ext>
                </a:extLst>
              </p:cNvPr>
              <p:cNvSpPr>
                <a:spLocks noChangeArrowheads="1"/>
              </p:cNvSpPr>
              <p:nvPr/>
            </p:nvSpPr>
            <p:spPr bwMode="auto">
              <a:xfrm>
                <a:off x="218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5" name="Oval 1837">
                <a:extLst>
                  <a:ext uri="{FF2B5EF4-FFF2-40B4-BE49-F238E27FC236}">
                    <a16:creationId xmlns:a16="http://schemas.microsoft.com/office/drawing/2014/main" id="{8F85F170-1D06-1177-07D0-F6787675A5FE}"/>
                  </a:ext>
                </a:extLst>
              </p:cNvPr>
              <p:cNvSpPr>
                <a:spLocks noChangeArrowheads="1"/>
              </p:cNvSpPr>
              <p:nvPr/>
            </p:nvSpPr>
            <p:spPr bwMode="auto">
              <a:xfrm>
                <a:off x="218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6" name="Oval 1838">
                <a:extLst>
                  <a:ext uri="{FF2B5EF4-FFF2-40B4-BE49-F238E27FC236}">
                    <a16:creationId xmlns:a16="http://schemas.microsoft.com/office/drawing/2014/main" id="{28AA58BC-B72C-C776-8A44-CA310C8FAE62}"/>
                  </a:ext>
                </a:extLst>
              </p:cNvPr>
              <p:cNvSpPr>
                <a:spLocks noChangeArrowheads="1"/>
              </p:cNvSpPr>
              <p:nvPr/>
            </p:nvSpPr>
            <p:spPr bwMode="auto">
              <a:xfrm>
                <a:off x="218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7" name="Oval 1839">
                <a:extLst>
                  <a:ext uri="{FF2B5EF4-FFF2-40B4-BE49-F238E27FC236}">
                    <a16:creationId xmlns:a16="http://schemas.microsoft.com/office/drawing/2014/main" id="{793896F2-6C33-DFA3-08BE-49EBF9957B5F}"/>
                  </a:ext>
                </a:extLst>
              </p:cNvPr>
              <p:cNvSpPr>
                <a:spLocks noChangeArrowheads="1"/>
              </p:cNvSpPr>
              <p:nvPr/>
            </p:nvSpPr>
            <p:spPr bwMode="auto">
              <a:xfrm>
                <a:off x="2296" y="285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8" name="Oval 1840">
                <a:extLst>
                  <a:ext uri="{FF2B5EF4-FFF2-40B4-BE49-F238E27FC236}">
                    <a16:creationId xmlns:a16="http://schemas.microsoft.com/office/drawing/2014/main" id="{2F4F25F9-E407-6B86-F1CF-68046E0AC33F}"/>
                  </a:ext>
                </a:extLst>
              </p:cNvPr>
              <p:cNvSpPr>
                <a:spLocks noChangeArrowheads="1"/>
              </p:cNvSpPr>
              <p:nvPr/>
            </p:nvSpPr>
            <p:spPr bwMode="auto">
              <a:xfrm>
                <a:off x="2296" y="297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39" name="Oval 1841">
                <a:extLst>
                  <a:ext uri="{FF2B5EF4-FFF2-40B4-BE49-F238E27FC236}">
                    <a16:creationId xmlns:a16="http://schemas.microsoft.com/office/drawing/2014/main" id="{6A93D913-3135-9EDD-70BD-65C62608F3A1}"/>
                  </a:ext>
                </a:extLst>
              </p:cNvPr>
              <p:cNvSpPr>
                <a:spLocks noChangeArrowheads="1"/>
              </p:cNvSpPr>
              <p:nvPr/>
            </p:nvSpPr>
            <p:spPr bwMode="auto">
              <a:xfrm>
                <a:off x="2296" y="3092"/>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0" name="Oval 1842">
                <a:extLst>
                  <a:ext uri="{FF2B5EF4-FFF2-40B4-BE49-F238E27FC236}">
                    <a16:creationId xmlns:a16="http://schemas.microsoft.com/office/drawing/2014/main" id="{48F2B90F-7450-B06D-934F-451F9320A6D1}"/>
                  </a:ext>
                </a:extLst>
              </p:cNvPr>
              <p:cNvSpPr>
                <a:spLocks noChangeArrowheads="1"/>
              </p:cNvSpPr>
              <p:nvPr/>
            </p:nvSpPr>
            <p:spPr bwMode="auto">
              <a:xfrm>
                <a:off x="2296"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1" name="Oval 1843">
                <a:extLst>
                  <a:ext uri="{FF2B5EF4-FFF2-40B4-BE49-F238E27FC236}">
                    <a16:creationId xmlns:a16="http://schemas.microsoft.com/office/drawing/2014/main" id="{FFAFC763-4FF7-BB33-73AE-58D1E2F1B762}"/>
                  </a:ext>
                </a:extLst>
              </p:cNvPr>
              <p:cNvSpPr>
                <a:spLocks noChangeArrowheads="1"/>
              </p:cNvSpPr>
              <p:nvPr/>
            </p:nvSpPr>
            <p:spPr bwMode="auto">
              <a:xfrm>
                <a:off x="2296"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2" name="Oval 1844">
                <a:extLst>
                  <a:ext uri="{FF2B5EF4-FFF2-40B4-BE49-F238E27FC236}">
                    <a16:creationId xmlns:a16="http://schemas.microsoft.com/office/drawing/2014/main" id="{4C04B978-F94B-39EA-F61B-B646F2C11FE8}"/>
                  </a:ext>
                </a:extLst>
              </p:cNvPr>
              <p:cNvSpPr>
                <a:spLocks noChangeArrowheads="1"/>
              </p:cNvSpPr>
              <p:nvPr/>
            </p:nvSpPr>
            <p:spPr bwMode="auto">
              <a:xfrm>
                <a:off x="2296"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3" name="Oval 1845">
                <a:extLst>
                  <a:ext uri="{FF2B5EF4-FFF2-40B4-BE49-F238E27FC236}">
                    <a16:creationId xmlns:a16="http://schemas.microsoft.com/office/drawing/2014/main" id="{5B1929CB-E45C-13F0-3F06-9648FC3E4240}"/>
                  </a:ext>
                </a:extLst>
              </p:cNvPr>
              <p:cNvSpPr>
                <a:spLocks noChangeArrowheads="1"/>
              </p:cNvSpPr>
              <p:nvPr/>
            </p:nvSpPr>
            <p:spPr bwMode="auto">
              <a:xfrm>
                <a:off x="2296"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4" name="Oval 1846">
                <a:extLst>
                  <a:ext uri="{FF2B5EF4-FFF2-40B4-BE49-F238E27FC236}">
                    <a16:creationId xmlns:a16="http://schemas.microsoft.com/office/drawing/2014/main" id="{78500A36-786E-F60A-090D-E93A9996C97F}"/>
                  </a:ext>
                </a:extLst>
              </p:cNvPr>
              <p:cNvSpPr>
                <a:spLocks noChangeArrowheads="1"/>
              </p:cNvSpPr>
              <p:nvPr/>
            </p:nvSpPr>
            <p:spPr bwMode="auto">
              <a:xfrm>
                <a:off x="2410" y="1919"/>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5" name="Oval 1847">
                <a:extLst>
                  <a:ext uri="{FF2B5EF4-FFF2-40B4-BE49-F238E27FC236}">
                    <a16:creationId xmlns:a16="http://schemas.microsoft.com/office/drawing/2014/main" id="{043F344A-CB25-41E9-7FB1-C80C8BFF8D11}"/>
                  </a:ext>
                </a:extLst>
              </p:cNvPr>
              <p:cNvSpPr>
                <a:spLocks noChangeArrowheads="1"/>
              </p:cNvSpPr>
              <p:nvPr/>
            </p:nvSpPr>
            <p:spPr bwMode="auto">
              <a:xfrm>
                <a:off x="2410" y="3092"/>
                <a:ext cx="70"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6" name="Oval 1848">
                <a:extLst>
                  <a:ext uri="{FF2B5EF4-FFF2-40B4-BE49-F238E27FC236}">
                    <a16:creationId xmlns:a16="http://schemas.microsoft.com/office/drawing/2014/main" id="{54165023-DD27-4583-2F19-54B8B56639DF}"/>
                  </a:ext>
                </a:extLst>
              </p:cNvPr>
              <p:cNvSpPr>
                <a:spLocks noChangeArrowheads="1"/>
              </p:cNvSpPr>
              <p:nvPr/>
            </p:nvSpPr>
            <p:spPr bwMode="auto">
              <a:xfrm>
                <a:off x="2410" y="3211"/>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7" name="Oval 1849">
                <a:extLst>
                  <a:ext uri="{FF2B5EF4-FFF2-40B4-BE49-F238E27FC236}">
                    <a16:creationId xmlns:a16="http://schemas.microsoft.com/office/drawing/2014/main" id="{FBB0CCE2-97A2-3AD1-0764-CEE8B24CF324}"/>
                  </a:ext>
                </a:extLst>
              </p:cNvPr>
              <p:cNvSpPr>
                <a:spLocks noChangeArrowheads="1"/>
              </p:cNvSpPr>
              <p:nvPr/>
            </p:nvSpPr>
            <p:spPr bwMode="auto">
              <a:xfrm>
                <a:off x="2410" y="3327"/>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8" name="Oval 1850">
                <a:extLst>
                  <a:ext uri="{FF2B5EF4-FFF2-40B4-BE49-F238E27FC236}">
                    <a16:creationId xmlns:a16="http://schemas.microsoft.com/office/drawing/2014/main" id="{AB4D59A0-DEEF-6928-9398-524D6644CBC6}"/>
                  </a:ext>
                </a:extLst>
              </p:cNvPr>
              <p:cNvSpPr>
                <a:spLocks noChangeArrowheads="1"/>
              </p:cNvSpPr>
              <p:nvPr/>
            </p:nvSpPr>
            <p:spPr bwMode="auto">
              <a:xfrm>
                <a:off x="2410" y="3445"/>
                <a:ext cx="70"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49" name="Oval 1851">
                <a:extLst>
                  <a:ext uri="{FF2B5EF4-FFF2-40B4-BE49-F238E27FC236}">
                    <a16:creationId xmlns:a16="http://schemas.microsoft.com/office/drawing/2014/main" id="{2192B9B5-833A-C946-1B6B-89EA01470165}"/>
                  </a:ext>
                </a:extLst>
              </p:cNvPr>
              <p:cNvSpPr>
                <a:spLocks noChangeArrowheads="1"/>
              </p:cNvSpPr>
              <p:nvPr/>
            </p:nvSpPr>
            <p:spPr bwMode="auto">
              <a:xfrm>
                <a:off x="2410" y="3561"/>
                <a:ext cx="70"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0" name="Oval 1852">
                <a:extLst>
                  <a:ext uri="{FF2B5EF4-FFF2-40B4-BE49-F238E27FC236}">
                    <a16:creationId xmlns:a16="http://schemas.microsoft.com/office/drawing/2014/main" id="{418F3415-BC35-B0FA-09D9-83C9C585547E}"/>
                  </a:ext>
                </a:extLst>
              </p:cNvPr>
              <p:cNvSpPr>
                <a:spLocks noChangeArrowheads="1"/>
              </p:cNvSpPr>
              <p:nvPr/>
            </p:nvSpPr>
            <p:spPr bwMode="auto">
              <a:xfrm>
                <a:off x="252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1" name="Oval 1853">
                <a:extLst>
                  <a:ext uri="{FF2B5EF4-FFF2-40B4-BE49-F238E27FC236}">
                    <a16:creationId xmlns:a16="http://schemas.microsoft.com/office/drawing/2014/main" id="{5D327FF8-A7AF-716F-E851-21D6BB5ED1F6}"/>
                  </a:ext>
                </a:extLst>
              </p:cNvPr>
              <p:cNvSpPr>
                <a:spLocks noChangeArrowheads="1"/>
              </p:cNvSpPr>
              <p:nvPr/>
            </p:nvSpPr>
            <p:spPr bwMode="auto">
              <a:xfrm>
                <a:off x="252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2" name="Oval 1854">
                <a:extLst>
                  <a:ext uri="{FF2B5EF4-FFF2-40B4-BE49-F238E27FC236}">
                    <a16:creationId xmlns:a16="http://schemas.microsoft.com/office/drawing/2014/main" id="{C15A0F61-D463-4164-B828-39B9FD833B70}"/>
                  </a:ext>
                </a:extLst>
              </p:cNvPr>
              <p:cNvSpPr>
                <a:spLocks noChangeArrowheads="1"/>
              </p:cNvSpPr>
              <p:nvPr/>
            </p:nvSpPr>
            <p:spPr bwMode="auto">
              <a:xfrm>
                <a:off x="252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3" name="Oval 1855">
                <a:extLst>
                  <a:ext uri="{FF2B5EF4-FFF2-40B4-BE49-F238E27FC236}">
                    <a16:creationId xmlns:a16="http://schemas.microsoft.com/office/drawing/2014/main" id="{B0FD0080-6FFF-4483-6862-81AD18C8504F}"/>
                  </a:ext>
                </a:extLst>
              </p:cNvPr>
              <p:cNvSpPr>
                <a:spLocks noChangeArrowheads="1"/>
              </p:cNvSpPr>
              <p:nvPr/>
            </p:nvSpPr>
            <p:spPr bwMode="auto">
              <a:xfrm>
                <a:off x="252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4" name="Oval 1856">
                <a:extLst>
                  <a:ext uri="{FF2B5EF4-FFF2-40B4-BE49-F238E27FC236}">
                    <a16:creationId xmlns:a16="http://schemas.microsoft.com/office/drawing/2014/main" id="{DBB4D4F2-15BD-AF22-4A3F-5C49177B6DFC}"/>
                  </a:ext>
                </a:extLst>
              </p:cNvPr>
              <p:cNvSpPr>
                <a:spLocks noChangeArrowheads="1"/>
              </p:cNvSpPr>
              <p:nvPr/>
            </p:nvSpPr>
            <p:spPr bwMode="auto">
              <a:xfrm>
                <a:off x="252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5" name="Oval 1857">
                <a:extLst>
                  <a:ext uri="{FF2B5EF4-FFF2-40B4-BE49-F238E27FC236}">
                    <a16:creationId xmlns:a16="http://schemas.microsoft.com/office/drawing/2014/main" id="{42E4AEE1-8A50-91D0-C06E-5C70646EE1DE}"/>
                  </a:ext>
                </a:extLst>
              </p:cNvPr>
              <p:cNvSpPr>
                <a:spLocks noChangeArrowheads="1"/>
              </p:cNvSpPr>
              <p:nvPr/>
            </p:nvSpPr>
            <p:spPr bwMode="auto">
              <a:xfrm>
                <a:off x="2634"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6" name="Oval 1858">
                <a:extLst>
                  <a:ext uri="{FF2B5EF4-FFF2-40B4-BE49-F238E27FC236}">
                    <a16:creationId xmlns:a16="http://schemas.microsoft.com/office/drawing/2014/main" id="{C7793A16-B30E-6FE8-450F-527314FC6E34}"/>
                  </a:ext>
                </a:extLst>
              </p:cNvPr>
              <p:cNvSpPr>
                <a:spLocks noChangeArrowheads="1"/>
              </p:cNvSpPr>
              <p:nvPr/>
            </p:nvSpPr>
            <p:spPr bwMode="auto">
              <a:xfrm>
                <a:off x="2634"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7" name="Oval 1859">
                <a:extLst>
                  <a:ext uri="{FF2B5EF4-FFF2-40B4-BE49-F238E27FC236}">
                    <a16:creationId xmlns:a16="http://schemas.microsoft.com/office/drawing/2014/main" id="{29937868-BC95-11D6-830F-48F60F3E287A}"/>
                  </a:ext>
                </a:extLst>
              </p:cNvPr>
              <p:cNvSpPr>
                <a:spLocks noChangeArrowheads="1"/>
              </p:cNvSpPr>
              <p:nvPr/>
            </p:nvSpPr>
            <p:spPr bwMode="auto">
              <a:xfrm>
                <a:off x="2634" y="215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8" name="Oval 1860">
                <a:extLst>
                  <a:ext uri="{FF2B5EF4-FFF2-40B4-BE49-F238E27FC236}">
                    <a16:creationId xmlns:a16="http://schemas.microsoft.com/office/drawing/2014/main" id="{85D61DA9-47CB-5A2D-CC0E-7D46DE6592AD}"/>
                  </a:ext>
                </a:extLst>
              </p:cNvPr>
              <p:cNvSpPr>
                <a:spLocks noChangeArrowheads="1"/>
              </p:cNvSpPr>
              <p:nvPr/>
            </p:nvSpPr>
            <p:spPr bwMode="auto">
              <a:xfrm>
                <a:off x="2634"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59" name="Oval 1861">
                <a:extLst>
                  <a:ext uri="{FF2B5EF4-FFF2-40B4-BE49-F238E27FC236}">
                    <a16:creationId xmlns:a16="http://schemas.microsoft.com/office/drawing/2014/main" id="{352494C7-2FC1-8757-D392-6E271E39C3A0}"/>
                  </a:ext>
                </a:extLst>
              </p:cNvPr>
              <p:cNvSpPr>
                <a:spLocks noChangeArrowheads="1"/>
              </p:cNvSpPr>
              <p:nvPr/>
            </p:nvSpPr>
            <p:spPr bwMode="auto">
              <a:xfrm>
                <a:off x="2634" y="332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0" name="Oval 1862">
                <a:extLst>
                  <a:ext uri="{FF2B5EF4-FFF2-40B4-BE49-F238E27FC236}">
                    <a16:creationId xmlns:a16="http://schemas.microsoft.com/office/drawing/2014/main" id="{4CB78AF1-565D-99CE-A45A-18545DCCED18}"/>
                  </a:ext>
                </a:extLst>
              </p:cNvPr>
              <p:cNvSpPr>
                <a:spLocks noChangeArrowheads="1"/>
              </p:cNvSpPr>
              <p:nvPr/>
            </p:nvSpPr>
            <p:spPr bwMode="auto">
              <a:xfrm>
                <a:off x="2634"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1" name="Oval 1863">
                <a:extLst>
                  <a:ext uri="{FF2B5EF4-FFF2-40B4-BE49-F238E27FC236}">
                    <a16:creationId xmlns:a16="http://schemas.microsoft.com/office/drawing/2014/main" id="{77D64036-C5E1-22DE-987D-402302E0872F}"/>
                  </a:ext>
                </a:extLst>
              </p:cNvPr>
              <p:cNvSpPr>
                <a:spLocks noChangeArrowheads="1"/>
              </p:cNvSpPr>
              <p:nvPr/>
            </p:nvSpPr>
            <p:spPr bwMode="auto">
              <a:xfrm>
                <a:off x="2634"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2" name="Oval 1864">
                <a:extLst>
                  <a:ext uri="{FF2B5EF4-FFF2-40B4-BE49-F238E27FC236}">
                    <a16:creationId xmlns:a16="http://schemas.microsoft.com/office/drawing/2014/main" id="{1D4CF1FA-4D52-F739-409E-C1D678ABA98F}"/>
                  </a:ext>
                </a:extLst>
              </p:cNvPr>
              <p:cNvSpPr>
                <a:spLocks noChangeArrowheads="1"/>
              </p:cNvSpPr>
              <p:nvPr/>
            </p:nvSpPr>
            <p:spPr bwMode="auto">
              <a:xfrm>
                <a:off x="2748" y="203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3" name="Oval 1865">
                <a:extLst>
                  <a:ext uri="{FF2B5EF4-FFF2-40B4-BE49-F238E27FC236}">
                    <a16:creationId xmlns:a16="http://schemas.microsoft.com/office/drawing/2014/main" id="{73BB537C-A3C0-2E17-9BAA-CBADFEDCE1E8}"/>
                  </a:ext>
                </a:extLst>
              </p:cNvPr>
              <p:cNvSpPr>
                <a:spLocks noChangeArrowheads="1"/>
              </p:cNvSpPr>
              <p:nvPr/>
            </p:nvSpPr>
            <p:spPr bwMode="auto">
              <a:xfrm>
                <a:off x="2748" y="321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4" name="Oval 1866">
                <a:extLst>
                  <a:ext uri="{FF2B5EF4-FFF2-40B4-BE49-F238E27FC236}">
                    <a16:creationId xmlns:a16="http://schemas.microsoft.com/office/drawing/2014/main" id="{5CAD87C5-8A05-6B89-CD56-2826FF099E04}"/>
                  </a:ext>
                </a:extLst>
              </p:cNvPr>
              <p:cNvSpPr>
                <a:spLocks noChangeArrowheads="1"/>
              </p:cNvSpPr>
              <p:nvPr/>
            </p:nvSpPr>
            <p:spPr bwMode="auto">
              <a:xfrm>
                <a:off x="2748" y="344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5" name="Oval 1867">
                <a:extLst>
                  <a:ext uri="{FF2B5EF4-FFF2-40B4-BE49-F238E27FC236}">
                    <a16:creationId xmlns:a16="http://schemas.microsoft.com/office/drawing/2014/main" id="{A9E98A34-4F26-7CC5-652D-0E8B825D1958}"/>
                  </a:ext>
                </a:extLst>
              </p:cNvPr>
              <p:cNvSpPr>
                <a:spLocks noChangeArrowheads="1"/>
              </p:cNvSpPr>
              <p:nvPr/>
            </p:nvSpPr>
            <p:spPr bwMode="auto">
              <a:xfrm>
                <a:off x="2748" y="356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6" name="Oval 1868">
                <a:extLst>
                  <a:ext uri="{FF2B5EF4-FFF2-40B4-BE49-F238E27FC236}">
                    <a16:creationId xmlns:a16="http://schemas.microsoft.com/office/drawing/2014/main" id="{3356ECE4-F0BA-CAEE-CEFD-969DB22C56C1}"/>
                  </a:ext>
                </a:extLst>
              </p:cNvPr>
              <p:cNvSpPr>
                <a:spLocks noChangeArrowheads="1"/>
              </p:cNvSpPr>
              <p:nvPr/>
            </p:nvSpPr>
            <p:spPr bwMode="auto">
              <a:xfrm>
                <a:off x="286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7" name="Oval 1869">
                <a:extLst>
                  <a:ext uri="{FF2B5EF4-FFF2-40B4-BE49-F238E27FC236}">
                    <a16:creationId xmlns:a16="http://schemas.microsoft.com/office/drawing/2014/main" id="{0C5C7BC5-6B23-AA01-C132-ABAB1EB511EA}"/>
                  </a:ext>
                </a:extLst>
              </p:cNvPr>
              <p:cNvSpPr>
                <a:spLocks noChangeArrowheads="1"/>
              </p:cNvSpPr>
              <p:nvPr/>
            </p:nvSpPr>
            <p:spPr bwMode="auto">
              <a:xfrm>
                <a:off x="286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8" name="Oval 1870">
                <a:extLst>
                  <a:ext uri="{FF2B5EF4-FFF2-40B4-BE49-F238E27FC236}">
                    <a16:creationId xmlns:a16="http://schemas.microsoft.com/office/drawing/2014/main" id="{350FE3CC-A8DE-53E2-CEA4-DA41A40D610F}"/>
                  </a:ext>
                </a:extLst>
              </p:cNvPr>
              <p:cNvSpPr>
                <a:spLocks noChangeArrowheads="1"/>
              </p:cNvSpPr>
              <p:nvPr/>
            </p:nvSpPr>
            <p:spPr bwMode="auto">
              <a:xfrm>
                <a:off x="2863" y="215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69" name="Oval 1871">
                <a:extLst>
                  <a:ext uri="{FF2B5EF4-FFF2-40B4-BE49-F238E27FC236}">
                    <a16:creationId xmlns:a16="http://schemas.microsoft.com/office/drawing/2014/main" id="{41DC28FB-903E-F768-360E-13CE5CB31F1D}"/>
                  </a:ext>
                </a:extLst>
              </p:cNvPr>
              <p:cNvSpPr>
                <a:spLocks noChangeArrowheads="1"/>
              </p:cNvSpPr>
              <p:nvPr/>
            </p:nvSpPr>
            <p:spPr bwMode="auto">
              <a:xfrm>
                <a:off x="2863"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0" name="Oval 1872">
                <a:extLst>
                  <a:ext uri="{FF2B5EF4-FFF2-40B4-BE49-F238E27FC236}">
                    <a16:creationId xmlns:a16="http://schemas.microsoft.com/office/drawing/2014/main" id="{3E6BEC74-67E6-6382-7B7D-06CC4D5D8DFA}"/>
                  </a:ext>
                </a:extLst>
              </p:cNvPr>
              <p:cNvSpPr>
                <a:spLocks noChangeArrowheads="1"/>
              </p:cNvSpPr>
              <p:nvPr/>
            </p:nvSpPr>
            <p:spPr bwMode="auto">
              <a:xfrm>
                <a:off x="2863" y="356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1" name="Oval 1873">
                <a:extLst>
                  <a:ext uri="{FF2B5EF4-FFF2-40B4-BE49-F238E27FC236}">
                    <a16:creationId xmlns:a16="http://schemas.microsoft.com/office/drawing/2014/main" id="{77CB5882-AEEF-27B7-9CB9-D0B68FCB290F}"/>
                  </a:ext>
                </a:extLst>
              </p:cNvPr>
              <p:cNvSpPr>
                <a:spLocks noChangeArrowheads="1"/>
              </p:cNvSpPr>
              <p:nvPr/>
            </p:nvSpPr>
            <p:spPr bwMode="auto">
              <a:xfrm>
                <a:off x="2863" y="368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2" name="Oval 1874">
                <a:extLst>
                  <a:ext uri="{FF2B5EF4-FFF2-40B4-BE49-F238E27FC236}">
                    <a16:creationId xmlns:a16="http://schemas.microsoft.com/office/drawing/2014/main" id="{E022CA43-DFD7-B350-92B6-AFBE306A1DD3}"/>
                  </a:ext>
                </a:extLst>
              </p:cNvPr>
              <p:cNvSpPr>
                <a:spLocks noChangeArrowheads="1"/>
              </p:cNvSpPr>
              <p:nvPr/>
            </p:nvSpPr>
            <p:spPr bwMode="auto">
              <a:xfrm>
                <a:off x="2975" y="1805"/>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3" name="Oval 1875">
                <a:extLst>
                  <a:ext uri="{FF2B5EF4-FFF2-40B4-BE49-F238E27FC236}">
                    <a16:creationId xmlns:a16="http://schemas.microsoft.com/office/drawing/2014/main" id="{C1F24977-619E-B4EB-8D51-A318DA0E4702}"/>
                  </a:ext>
                </a:extLst>
              </p:cNvPr>
              <p:cNvSpPr>
                <a:spLocks noChangeArrowheads="1"/>
              </p:cNvSpPr>
              <p:nvPr/>
            </p:nvSpPr>
            <p:spPr bwMode="auto">
              <a:xfrm>
                <a:off x="2975"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4" name="Oval 1876">
                <a:extLst>
                  <a:ext uri="{FF2B5EF4-FFF2-40B4-BE49-F238E27FC236}">
                    <a16:creationId xmlns:a16="http://schemas.microsoft.com/office/drawing/2014/main" id="{FFA8F95D-7AAA-7925-AABB-8662A56BC0A7}"/>
                  </a:ext>
                </a:extLst>
              </p:cNvPr>
              <p:cNvSpPr>
                <a:spLocks noChangeArrowheads="1"/>
              </p:cNvSpPr>
              <p:nvPr/>
            </p:nvSpPr>
            <p:spPr bwMode="auto">
              <a:xfrm>
                <a:off x="2975"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5" name="Oval 1877">
                <a:extLst>
                  <a:ext uri="{FF2B5EF4-FFF2-40B4-BE49-F238E27FC236}">
                    <a16:creationId xmlns:a16="http://schemas.microsoft.com/office/drawing/2014/main" id="{ACDEB834-236D-ECAC-F69A-98C0CD382FED}"/>
                  </a:ext>
                </a:extLst>
              </p:cNvPr>
              <p:cNvSpPr>
                <a:spLocks noChangeArrowheads="1"/>
              </p:cNvSpPr>
              <p:nvPr/>
            </p:nvSpPr>
            <p:spPr bwMode="auto">
              <a:xfrm>
                <a:off x="2975"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6" name="Oval 1878">
                <a:extLst>
                  <a:ext uri="{FF2B5EF4-FFF2-40B4-BE49-F238E27FC236}">
                    <a16:creationId xmlns:a16="http://schemas.microsoft.com/office/drawing/2014/main" id="{17FE2077-56A3-654D-AC67-588C8B7D2104}"/>
                  </a:ext>
                </a:extLst>
              </p:cNvPr>
              <p:cNvSpPr>
                <a:spLocks noChangeArrowheads="1"/>
              </p:cNvSpPr>
              <p:nvPr/>
            </p:nvSpPr>
            <p:spPr bwMode="auto">
              <a:xfrm>
                <a:off x="2975" y="344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7" name="Oval 1879">
                <a:extLst>
                  <a:ext uri="{FF2B5EF4-FFF2-40B4-BE49-F238E27FC236}">
                    <a16:creationId xmlns:a16="http://schemas.microsoft.com/office/drawing/2014/main" id="{71C0522E-0920-B1DA-81DE-7B479A93D9BF}"/>
                  </a:ext>
                </a:extLst>
              </p:cNvPr>
              <p:cNvSpPr>
                <a:spLocks noChangeArrowheads="1"/>
              </p:cNvSpPr>
              <p:nvPr/>
            </p:nvSpPr>
            <p:spPr bwMode="auto">
              <a:xfrm>
                <a:off x="2975"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8" name="Oval 1880">
                <a:extLst>
                  <a:ext uri="{FF2B5EF4-FFF2-40B4-BE49-F238E27FC236}">
                    <a16:creationId xmlns:a16="http://schemas.microsoft.com/office/drawing/2014/main" id="{2CD2BEC5-4157-ABEB-5ACE-2F58F9266043}"/>
                  </a:ext>
                </a:extLst>
              </p:cNvPr>
              <p:cNvSpPr>
                <a:spLocks noChangeArrowheads="1"/>
              </p:cNvSpPr>
              <p:nvPr/>
            </p:nvSpPr>
            <p:spPr bwMode="auto">
              <a:xfrm>
                <a:off x="2975"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79" name="Oval 1881">
                <a:extLst>
                  <a:ext uri="{FF2B5EF4-FFF2-40B4-BE49-F238E27FC236}">
                    <a16:creationId xmlns:a16="http://schemas.microsoft.com/office/drawing/2014/main" id="{0E0E5B98-478B-11A7-F308-EA0D4178F2D5}"/>
                  </a:ext>
                </a:extLst>
              </p:cNvPr>
              <p:cNvSpPr>
                <a:spLocks noChangeArrowheads="1"/>
              </p:cNvSpPr>
              <p:nvPr/>
            </p:nvSpPr>
            <p:spPr bwMode="auto">
              <a:xfrm>
                <a:off x="3087" y="192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0" name="Oval 1882">
                <a:extLst>
                  <a:ext uri="{FF2B5EF4-FFF2-40B4-BE49-F238E27FC236}">
                    <a16:creationId xmlns:a16="http://schemas.microsoft.com/office/drawing/2014/main" id="{610379A6-6702-AAE6-3CB9-EAA211046B25}"/>
                  </a:ext>
                </a:extLst>
              </p:cNvPr>
              <p:cNvSpPr>
                <a:spLocks noChangeArrowheads="1"/>
              </p:cNvSpPr>
              <p:nvPr/>
            </p:nvSpPr>
            <p:spPr bwMode="auto">
              <a:xfrm>
                <a:off x="3087" y="203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1" name="Oval 1883">
                <a:extLst>
                  <a:ext uri="{FF2B5EF4-FFF2-40B4-BE49-F238E27FC236}">
                    <a16:creationId xmlns:a16="http://schemas.microsoft.com/office/drawing/2014/main" id="{41599956-8B0C-3095-C933-62AAC3A88460}"/>
                  </a:ext>
                </a:extLst>
              </p:cNvPr>
              <p:cNvSpPr>
                <a:spLocks noChangeArrowheads="1"/>
              </p:cNvSpPr>
              <p:nvPr/>
            </p:nvSpPr>
            <p:spPr bwMode="auto">
              <a:xfrm>
                <a:off x="3087" y="215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2" name="Oval 1884">
                <a:extLst>
                  <a:ext uri="{FF2B5EF4-FFF2-40B4-BE49-F238E27FC236}">
                    <a16:creationId xmlns:a16="http://schemas.microsoft.com/office/drawing/2014/main" id="{D5E50187-48F7-DCA4-66E6-81376B3851DA}"/>
                  </a:ext>
                </a:extLst>
              </p:cNvPr>
              <p:cNvSpPr>
                <a:spLocks noChangeArrowheads="1"/>
              </p:cNvSpPr>
              <p:nvPr/>
            </p:nvSpPr>
            <p:spPr bwMode="auto">
              <a:xfrm>
                <a:off x="3087" y="3329"/>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3" name="Oval 1885">
                <a:extLst>
                  <a:ext uri="{FF2B5EF4-FFF2-40B4-BE49-F238E27FC236}">
                    <a16:creationId xmlns:a16="http://schemas.microsoft.com/office/drawing/2014/main" id="{40F5BB33-B035-BC24-F2C1-767108E48C5B}"/>
                  </a:ext>
                </a:extLst>
              </p:cNvPr>
              <p:cNvSpPr>
                <a:spLocks noChangeArrowheads="1"/>
              </p:cNvSpPr>
              <p:nvPr/>
            </p:nvSpPr>
            <p:spPr bwMode="auto">
              <a:xfrm>
                <a:off x="3087" y="368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4" name="Oval 1886">
                <a:extLst>
                  <a:ext uri="{FF2B5EF4-FFF2-40B4-BE49-F238E27FC236}">
                    <a16:creationId xmlns:a16="http://schemas.microsoft.com/office/drawing/2014/main" id="{6548ED16-E472-B8E0-2F33-45DE34FE7CF3}"/>
                  </a:ext>
                </a:extLst>
              </p:cNvPr>
              <p:cNvSpPr>
                <a:spLocks noChangeArrowheads="1"/>
              </p:cNvSpPr>
              <p:nvPr/>
            </p:nvSpPr>
            <p:spPr bwMode="auto">
              <a:xfrm>
                <a:off x="3087"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5" name="Oval 1887">
                <a:extLst>
                  <a:ext uri="{FF2B5EF4-FFF2-40B4-BE49-F238E27FC236}">
                    <a16:creationId xmlns:a16="http://schemas.microsoft.com/office/drawing/2014/main" id="{5F19F1BC-89E1-0DD5-9058-FE87967520FE}"/>
                  </a:ext>
                </a:extLst>
              </p:cNvPr>
              <p:cNvSpPr>
                <a:spLocks noChangeArrowheads="1"/>
              </p:cNvSpPr>
              <p:nvPr/>
            </p:nvSpPr>
            <p:spPr bwMode="auto">
              <a:xfrm>
                <a:off x="3201" y="1919"/>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6" name="Oval 1888">
                <a:extLst>
                  <a:ext uri="{FF2B5EF4-FFF2-40B4-BE49-F238E27FC236}">
                    <a16:creationId xmlns:a16="http://schemas.microsoft.com/office/drawing/2014/main" id="{8580D59C-8CA5-E63D-EE9C-7D061AC1A5E1}"/>
                  </a:ext>
                </a:extLst>
              </p:cNvPr>
              <p:cNvSpPr>
                <a:spLocks noChangeArrowheads="1"/>
              </p:cNvSpPr>
              <p:nvPr/>
            </p:nvSpPr>
            <p:spPr bwMode="auto">
              <a:xfrm>
                <a:off x="3201" y="2035"/>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7" name="Oval 1889">
                <a:extLst>
                  <a:ext uri="{FF2B5EF4-FFF2-40B4-BE49-F238E27FC236}">
                    <a16:creationId xmlns:a16="http://schemas.microsoft.com/office/drawing/2014/main" id="{C617B337-DC70-96A5-F6AE-1E4CDDC18311}"/>
                  </a:ext>
                </a:extLst>
              </p:cNvPr>
              <p:cNvSpPr>
                <a:spLocks noChangeArrowheads="1"/>
              </p:cNvSpPr>
              <p:nvPr/>
            </p:nvSpPr>
            <p:spPr bwMode="auto">
              <a:xfrm>
                <a:off x="3201" y="215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8" name="Oval 1890">
                <a:extLst>
                  <a:ext uri="{FF2B5EF4-FFF2-40B4-BE49-F238E27FC236}">
                    <a16:creationId xmlns:a16="http://schemas.microsoft.com/office/drawing/2014/main" id="{D3F44819-3491-2993-AD3A-FF674B0B44E7}"/>
                  </a:ext>
                </a:extLst>
              </p:cNvPr>
              <p:cNvSpPr>
                <a:spLocks noChangeArrowheads="1"/>
              </p:cNvSpPr>
              <p:nvPr/>
            </p:nvSpPr>
            <p:spPr bwMode="auto">
              <a:xfrm>
                <a:off x="3201" y="3327"/>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89" name="Oval 1891">
                <a:extLst>
                  <a:ext uri="{FF2B5EF4-FFF2-40B4-BE49-F238E27FC236}">
                    <a16:creationId xmlns:a16="http://schemas.microsoft.com/office/drawing/2014/main" id="{5BC0789A-525F-639B-B51C-51424462616F}"/>
                  </a:ext>
                </a:extLst>
              </p:cNvPr>
              <p:cNvSpPr>
                <a:spLocks noChangeArrowheads="1"/>
              </p:cNvSpPr>
              <p:nvPr/>
            </p:nvSpPr>
            <p:spPr bwMode="auto">
              <a:xfrm>
                <a:off x="3201" y="344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0" name="Oval 1892">
                <a:extLst>
                  <a:ext uri="{FF2B5EF4-FFF2-40B4-BE49-F238E27FC236}">
                    <a16:creationId xmlns:a16="http://schemas.microsoft.com/office/drawing/2014/main" id="{52DDD2AB-59C1-D40E-968A-266A7AE736DC}"/>
                  </a:ext>
                </a:extLst>
              </p:cNvPr>
              <p:cNvSpPr>
                <a:spLocks noChangeArrowheads="1"/>
              </p:cNvSpPr>
              <p:nvPr/>
            </p:nvSpPr>
            <p:spPr bwMode="auto">
              <a:xfrm>
                <a:off x="3317"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1" name="Oval 1893">
                <a:extLst>
                  <a:ext uri="{FF2B5EF4-FFF2-40B4-BE49-F238E27FC236}">
                    <a16:creationId xmlns:a16="http://schemas.microsoft.com/office/drawing/2014/main" id="{24087D5F-D10F-7D2C-B384-9307905182C6}"/>
                  </a:ext>
                </a:extLst>
              </p:cNvPr>
              <p:cNvSpPr>
                <a:spLocks noChangeArrowheads="1"/>
              </p:cNvSpPr>
              <p:nvPr/>
            </p:nvSpPr>
            <p:spPr bwMode="auto">
              <a:xfrm>
                <a:off x="3317"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2" name="Oval 1894">
                <a:extLst>
                  <a:ext uri="{FF2B5EF4-FFF2-40B4-BE49-F238E27FC236}">
                    <a16:creationId xmlns:a16="http://schemas.microsoft.com/office/drawing/2014/main" id="{CBA6D8AB-73EB-7D8B-DFCA-E548C88DA82F}"/>
                  </a:ext>
                </a:extLst>
              </p:cNvPr>
              <p:cNvSpPr>
                <a:spLocks noChangeArrowheads="1"/>
              </p:cNvSpPr>
              <p:nvPr/>
            </p:nvSpPr>
            <p:spPr bwMode="auto">
              <a:xfrm>
                <a:off x="3317" y="297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3" name="Oval 1895">
                <a:extLst>
                  <a:ext uri="{FF2B5EF4-FFF2-40B4-BE49-F238E27FC236}">
                    <a16:creationId xmlns:a16="http://schemas.microsoft.com/office/drawing/2014/main" id="{1F982CFC-AD5E-A7F9-E823-407DE3A10813}"/>
                  </a:ext>
                </a:extLst>
              </p:cNvPr>
              <p:cNvSpPr>
                <a:spLocks noChangeArrowheads="1"/>
              </p:cNvSpPr>
              <p:nvPr/>
            </p:nvSpPr>
            <p:spPr bwMode="auto">
              <a:xfrm>
                <a:off x="3317"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4" name="Oval 1896">
                <a:extLst>
                  <a:ext uri="{FF2B5EF4-FFF2-40B4-BE49-F238E27FC236}">
                    <a16:creationId xmlns:a16="http://schemas.microsoft.com/office/drawing/2014/main" id="{E59E4C2A-872B-462F-E99C-72A4077AC0F7}"/>
                  </a:ext>
                </a:extLst>
              </p:cNvPr>
              <p:cNvSpPr>
                <a:spLocks noChangeArrowheads="1"/>
              </p:cNvSpPr>
              <p:nvPr/>
            </p:nvSpPr>
            <p:spPr bwMode="auto">
              <a:xfrm>
                <a:off x="3433"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5" name="Oval 1897">
                <a:extLst>
                  <a:ext uri="{FF2B5EF4-FFF2-40B4-BE49-F238E27FC236}">
                    <a16:creationId xmlns:a16="http://schemas.microsoft.com/office/drawing/2014/main" id="{696E6709-B688-9DCC-A124-7DF31204329F}"/>
                  </a:ext>
                </a:extLst>
              </p:cNvPr>
              <p:cNvSpPr>
                <a:spLocks noChangeArrowheads="1"/>
              </p:cNvSpPr>
              <p:nvPr/>
            </p:nvSpPr>
            <p:spPr bwMode="auto">
              <a:xfrm>
                <a:off x="3433"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6" name="Oval 1898">
                <a:extLst>
                  <a:ext uri="{FF2B5EF4-FFF2-40B4-BE49-F238E27FC236}">
                    <a16:creationId xmlns:a16="http://schemas.microsoft.com/office/drawing/2014/main" id="{34D392D2-52B1-0935-257A-5CA38261153D}"/>
                  </a:ext>
                </a:extLst>
              </p:cNvPr>
              <p:cNvSpPr>
                <a:spLocks noChangeArrowheads="1"/>
              </p:cNvSpPr>
              <p:nvPr/>
            </p:nvSpPr>
            <p:spPr bwMode="auto">
              <a:xfrm>
                <a:off x="3433" y="2037"/>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7" name="Oval 1899">
                <a:extLst>
                  <a:ext uri="{FF2B5EF4-FFF2-40B4-BE49-F238E27FC236}">
                    <a16:creationId xmlns:a16="http://schemas.microsoft.com/office/drawing/2014/main" id="{F9829E69-BE1E-9D31-69FA-B5B8AB14024C}"/>
                  </a:ext>
                </a:extLst>
              </p:cNvPr>
              <p:cNvSpPr>
                <a:spLocks noChangeArrowheads="1"/>
              </p:cNvSpPr>
              <p:nvPr/>
            </p:nvSpPr>
            <p:spPr bwMode="auto">
              <a:xfrm>
                <a:off x="3433" y="3563"/>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8" name="Oval 1900">
                <a:extLst>
                  <a:ext uri="{FF2B5EF4-FFF2-40B4-BE49-F238E27FC236}">
                    <a16:creationId xmlns:a16="http://schemas.microsoft.com/office/drawing/2014/main" id="{2C27442A-E9A2-7E67-50FE-BA922071B35B}"/>
                  </a:ext>
                </a:extLst>
              </p:cNvPr>
              <p:cNvSpPr>
                <a:spLocks noChangeArrowheads="1"/>
              </p:cNvSpPr>
              <p:nvPr/>
            </p:nvSpPr>
            <p:spPr bwMode="auto">
              <a:xfrm>
                <a:off x="3876"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499" name="Oval 1901">
                <a:extLst>
                  <a:ext uri="{FF2B5EF4-FFF2-40B4-BE49-F238E27FC236}">
                    <a16:creationId xmlns:a16="http://schemas.microsoft.com/office/drawing/2014/main" id="{59E2DA05-EC3E-3303-D8D9-2F406A064FB1}"/>
                  </a:ext>
                </a:extLst>
              </p:cNvPr>
              <p:cNvSpPr>
                <a:spLocks noChangeArrowheads="1"/>
              </p:cNvSpPr>
              <p:nvPr/>
            </p:nvSpPr>
            <p:spPr bwMode="auto">
              <a:xfrm>
                <a:off x="3988" y="3211"/>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0" name="Oval 1902">
                <a:extLst>
                  <a:ext uri="{FF2B5EF4-FFF2-40B4-BE49-F238E27FC236}">
                    <a16:creationId xmlns:a16="http://schemas.microsoft.com/office/drawing/2014/main" id="{2E2298A2-B671-B796-451E-270B33BEE439}"/>
                  </a:ext>
                </a:extLst>
              </p:cNvPr>
              <p:cNvSpPr>
                <a:spLocks noChangeArrowheads="1"/>
              </p:cNvSpPr>
              <p:nvPr/>
            </p:nvSpPr>
            <p:spPr bwMode="auto">
              <a:xfrm>
                <a:off x="3876"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1" name="Oval 1903">
                <a:extLst>
                  <a:ext uri="{FF2B5EF4-FFF2-40B4-BE49-F238E27FC236}">
                    <a16:creationId xmlns:a16="http://schemas.microsoft.com/office/drawing/2014/main" id="{F5FECAEF-A909-CD62-CB1C-6E89B20C4B6A}"/>
                  </a:ext>
                </a:extLst>
              </p:cNvPr>
              <p:cNvSpPr>
                <a:spLocks noChangeArrowheads="1"/>
              </p:cNvSpPr>
              <p:nvPr/>
            </p:nvSpPr>
            <p:spPr bwMode="auto">
              <a:xfrm>
                <a:off x="3988" y="3799"/>
                <a:ext cx="72" cy="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2" name="Oval 1904">
                <a:extLst>
                  <a:ext uri="{FF2B5EF4-FFF2-40B4-BE49-F238E27FC236}">
                    <a16:creationId xmlns:a16="http://schemas.microsoft.com/office/drawing/2014/main" id="{C03C6844-739B-9A5E-AA8A-7D6C08CBC6F0}"/>
                  </a:ext>
                </a:extLst>
              </p:cNvPr>
              <p:cNvSpPr>
                <a:spLocks noChangeArrowheads="1"/>
              </p:cNvSpPr>
              <p:nvPr/>
            </p:nvSpPr>
            <p:spPr bwMode="auto">
              <a:xfrm>
                <a:off x="4098"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3" name="Oval 1905">
                <a:extLst>
                  <a:ext uri="{FF2B5EF4-FFF2-40B4-BE49-F238E27FC236}">
                    <a16:creationId xmlns:a16="http://schemas.microsoft.com/office/drawing/2014/main" id="{C6D21DE3-7A67-F78D-D428-32267D3D5CCF}"/>
                  </a:ext>
                </a:extLst>
              </p:cNvPr>
              <p:cNvSpPr>
                <a:spLocks noChangeArrowheads="1"/>
              </p:cNvSpPr>
              <p:nvPr/>
            </p:nvSpPr>
            <p:spPr bwMode="auto">
              <a:xfrm>
                <a:off x="4212" y="4146"/>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4" name="Oval 1906">
                <a:extLst>
                  <a:ext uri="{FF2B5EF4-FFF2-40B4-BE49-F238E27FC236}">
                    <a16:creationId xmlns:a16="http://schemas.microsoft.com/office/drawing/2014/main" id="{958EF49A-3071-3C8A-29BB-48D79BAC7CAD}"/>
                  </a:ext>
                </a:extLst>
              </p:cNvPr>
              <p:cNvSpPr>
                <a:spLocks noChangeArrowheads="1"/>
              </p:cNvSpPr>
              <p:nvPr/>
            </p:nvSpPr>
            <p:spPr bwMode="auto">
              <a:xfrm>
                <a:off x="4440" y="4030"/>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5" name="Oval 1907">
                <a:extLst>
                  <a:ext uri="{FF2B5EF4-FFF2-40B4-BE49-F238E27FC236}">
                    <a16:creationId xmlns:a16="http://schemas.microsoft.com/office/drawing/2014/main" id="{CBBF1F10-A570-4718-C3EF-9F44A2F729C9}"/>
                  </a:ext>
                </a:extLst>
              </p:cNvPr>
              <p:cNvSpPr>
                <a:spLocks noChangeArrowheads="1"/>
              </p:cNvSpPr>
              <p:nvPr/>
            </p:nvSpPr>
            <p:spPr bwMode="auto">
              <a:xfrm>
                <a:off x="3535" y="1450"/>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6" name="Oval 1908">
                <a:extLst>
                  <a:ext uri="{FF2B5EF4-FFF2-40B4-BE49-F238E27FC236}">
                    <a16:creationId xmlns:a16="http://schemas.microsoft.com/office/drawing/2014/main" id="{EF046132-48BC-F347-75C7-80590ABAF856}"/>
                  </a:ext>
                </a:extLst>
              </p:cNvPr>
              <p:cNvSpPr>
                <a:spLocks noChangeArrowheads="1"/>
              </p:cNvSpPr>
              <p:nvPr/>
            </p:nvSpPr>
            <p:spPr bwMode="auto">
              <a:xfrm>
                <a:off x="3535" y="1568"/>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7" name="Oval 1909">
                <a:extLst>
                  <a:ext uri="{FF2B5EF4-FFF2-40B4-BE49-F238E27FC236}">
                    <a16:creationId xmlns:a16="http://schemas.microsoft.com/office/drawing/2014/main" id="{315CEDF0-89F9-E23B-F15B-069535226E8A}"/>
                  </a:ext>
                </a:extLst>
              </p:cNvPr>
              <p:cNvSpPr>
                <a:spLocks noChangeArrowheads="1"/>
              </p:cNvSpPr>
              <p:nvPr/>
            </p:nvSpPr>
            <p:spPr bwMode="auto">
              <a:xfrm>
                <a:off x="3535" y="1684"/>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8" name="Oval 1910">
                <a:extLst>
                  <a:ext uri="{FF2B5EF4-FFF2-40B4-BE49-F238E27FC236}">
                    <a16:creationId xmlns:a16="http://schemas.microsoft.com/office/drawing/2014/main" id="{C3AE38ED-70AA-C69B-D754-594DDDD68FD7}"/>
                  </a:ext>
                </a:extLst>
              </p:cNvPr>
              <p:cNvSpPr>
                <a:spLocks noChangeArrowheads="1"/>
              </p:cNvSpPr>
              <p:nvPr/>
            </p:nvSpPr>
            <p:spPr bwMode="auto">
              <a:xfrm>
                <a:off x="3535" y="1803"/>
                <a:ext cx="72"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09" name="Oval 1911">
                <a:extLst>
                  <a:ext uri="{FF2B5EF4-FFF2-40B4-BE49-F238E27FC236}">
                    <a16:creationId xmlns:a16="http://schemas.microsoft.com/office/drawing/2014/main" id="{26C590A9-21CE-0678-5F8F-5CBDD8DD7C6E}"/>
                  </a:ext>
                </a:extLst>
              </p:cNvPr>
              <p:cNvSpPr>
                <a:spLocks noChangeArrowheads="1"/>
              </p:cNvSpPr>
              <p:nvPr/>
            </p:nvSpPr>
            <p:spPr bwMode="auto">
              <a:xfrm>
                <a:off x="3535" y="1921"/>
                <a:ext cx="72"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0" name="Oval 1912">
                <a:extLst>
                  <a:ext uri="{FF2B5EF4-FFF2-40B4-BE49-F238E27FC236}">
                    <a16:creationId xmlns:a16="http://schemas.microsoft.com/office/drawing/2014/main" id="{97D1C3A2-20F9-919C-3318-3D7CF6A7A65C}"/>
                  </a:ext>
                </a:extLst>
              </p:cNvPr>
              <p:cNvSpPr>
                <a:spLocks noChangeArrowheads="1"/>
              </p:cNvSpPr>
              <p:nvPr/>
            </p:nvSpPr>
            <p:spPr bwMode="auto">
              <a:xfrm>
                <a:off x="3647" y="1450"/>
                <a:ext cx="73" cy="76"/>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3511" name="Oval 1913">
                <a:extLst>
                  <a:ext uri="{FF2B5EF4-FFF2-40B4-BE49-F238E27FC236}">
                    <a16:creationId xmlns:a16="http://schemas.microsoft.com/office/drawing/2014/main" id="{58E99644-DD66-84B6-CF28-75D5129A729C}"/>
                  </a:ext>
                </a:extLst>
              </p:cNvPr>
              <p:cNvSpPr>
                <a:spLocks noChangeArrowheads="1"/>
              </p:cNvSpPr>
              <p:nvPr/>
            </p:nvSpPr>
            <p:spPr bwMode="auto">
              <a:xfrm>
                <a:off x="3647" y="1568"/>
                <a:ext cx="73" cy="74"/>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sp>
        <p:nvSpPr>
          <p:cNvPr id="1200" name="Oval 1916">
            <a:extLst>
              <a:ext uri="{FF2B5EF4-FFF2-40B4-BE49-F238E27FC236}">
                <a16:creationId xmlns:a16="http://schemas.microsoft.com/office/drawing/2014/main" id="{A59E6DCF-E173-2FA6-59A8-2A354E3AFDEE}"/>
              </a:ext>
            </a:extLst>
          </p:cNvPr>
          <p:cNvSpPr>
            <a:spLocks noChangeArrowheads="1"/>
          </p:cNvSpPr>
          <p:nvPr/>
        </p:nvSpPr>
        <p:spPr bwMode="auto">
          <a:xfrm>
            <a:off x="7021513" y="3014663"/>
            <a:ext cx="115888" cy="120650"/>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1201" name="Oval 1917">
            <a:extLst>
              <a:ext uri="{FF2B5EF4-FFF2-40B4-BE49-F238E27FC236}">
                <a16:creationId xmlns:a16="http://schemas.microsoft.com/office/drawing/2014/main" id="{D8DBE450-F776-C820-9B69-821C7EEC3F03}"/>
              </a:ext>
            </a:extLst>
          </p:cNvPr>
          <p:cNvSpPr>
            <a:spLocks noChangeArrowheads="1"/>
          </p:cNvSpPr>
          <p:nvPr/>
        </p:nvSpPr>
        <p:spPr bwMode="auto">
          <a:xfrm>
            <a:off x="7021513" y="3201988"/>
            <a:ext cx="115888" cy="117475"/>
          </a:xfrm>
          <a:prstGeom prst="ellipse">
            <a:avLst/>
          </a:pr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pic>
        <p:nvPicPr>
          <p:cNvPr id="1204" name="Picture 1920">
            <a:extLst>
              <a:ext uri="{FF2B5EF4-FFF2-40B4-BE49-F238E27FC236}">
                <a16:creationId xmlns:a16="http://schemas.microsoft.com/office/drawing/2014/main" id="{19CB7D2F-BB76-6A15-1E7C-F6FE49CA76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
          <a:stretch/>
        </p:blipFill>
        <p:spPr bwMode="auto">
          <a:xfrm>
            <a:off x="0" y="-9299"/>
            <a:ext cx="12221985"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FE9C9CB-E5D6-F166-A1FD-2CC90CA81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487" y="171572"/>
            <a:ext cx="1770467" cy="1147163"/>
          </a:xfrm>
          <a:prstGeom prst="rect">
            <a:avLst/>
          </a:prstGeom>
        </p:spPr>
      </p:pic>
      <p:sp>
        <p:nvSpPr>
          <p:cNvPr id="8" name="TextBox 7">
            <a:extLst>
              <a:ext uri="{FF2B5EF4-FFF2-40B4-BE49-F238E27FC236}">
                <a16:creationId xmlns:a16="http://schemas.microsoft.com/office/drawing/2014/main" id="{B6C62A96-36D5-34D9-D0FE-2977F38951D9}"/>
              </a:ext>
            </a:extLst>
          </p:cNvPr>
          <p:cNvSpPr txBox="1"/>
          <p:nvPr/>
        </p:nvSpPr>
        <p:spPr>
          <a:xfrm>
            <a:off x="4567585" y="6421091"/>
            <a:ext cx="2650276" cy="769441"/>
          </a:xfrm>
          <a:prstGeom prst="rect">
            <a:avLst/>
          </a:prstGeom>
          <a:noFill/>
        </p:spPr>
        <p:txBody>
          <a:bodyPr wrap="square" rtlCol="0">
            <a:spAutoFit/>
          </a:bodyPr>
          <a:lstStyle/>
          <a:p>
            <a:r>
              <a:rPr lang="en-US" sz="1200" dirty="0">
                <a:solidFill>
                  <a:schemeClr val="bg1"/>
                </a:solidFill>
                <a:latin typeface="Montserrat" panose="00000500000000000000" pitchFamily="2" charset="0"/>
              </a:rPr>
              <a:t>www.ict.gov.pg</a:t>
            </a:r>
          </a:p>
          <a:p>
            <a:endParaRPr lang="en-US" sz="1200" dirty="0">
              <a:solidFill>
                <a:schemeClr val="bg1"/>
              </a:solidFill>
              <a:latin typeface="Montserrat" panose="00000500000000000000" pitchFamily="2" charset="0"/>
            </a:endParaRPr>
          </a:p>
          <a:p>
            <a:r>
              <a:rPr lang="en-US" sz="2000" b="1" dirty="0">
                <a:solidFill>
                  <a:schemeClr val="bg1"/>
                </a:solidFill>
                <a:latin typeface="Montserrat" panose="00000500000000000000" pitchFamily="2" charset="0"/>
              </a:rPr>
              <a:t> </a:t>
            </a:r>
            <a:endParaRPr lang="en-PG" sz="2000" b="1" dirty="0">
              <a:solidFill>
                <a:schemeClr val="bg1"/>
              </a:solidFill>
              <a:latin typeface="Montserrat" panose="00000500000000000000" pitchFamily="2" charset="0"/>
            </a:endParaRPr>
          </a:p>
        </p:txBody>
      </p:sp>
      <p:sp>
        <p:nvSpPr>
          <p:cNvPr id="15" name="TextBox 14">
            <a:extLst>
              <a:ext uri="{FF2B5EF4-FFF2-40B4-BE49-F238E27FC236}">
                <a16:creationId xmlns:a16="http://schemas.microsoft.com/office/drawing/2014/main" id="{66A3E061-F751-FB83-D867-9C80809BD084}"/>
              </a:ext>
            </a:extLst>
          </p:cNvPr>
          <p:cNvSpPr txBox="1"/>
          <p:nvPr/>
        </p:nvSpPr>
        <p:spPr>
          <a:xfrm>
            <a:off x="3509552" y="236749"/>
            <a:ext cx="5825842" cy="1815882"/>
          </a:xfrm>
          <a:prstGeom prst="rect">
            <a:avLst/>
          </a:prstGeom>
          <a:noFill/>
        </p:spPr>
        <p:txBody>
          <a:bodyPr wrap="square" rtlCol="0">
            <a:spAutoFit/>
          </a:bodyPr>
          <a:lstStyle/>
          <a:p>
            <a:r>
              <a:rPr lang="en-US" sz="2400" dirty="0">
                <a:solidFill>
                  <a:schemeClr val="bg1"/>
                </a:solidFill>
                <a:latin typeface="Montserrat" panose="00000500000000000000" pitchFamily="2" charset="0"/>
              </a:rPr>
              <a:t>Department of Information And Communications Technology</a:t>
            </a:r>
          </a:p>
          <a:p>
            <a:endParaRPr lang="en-US" sz="2400" dirty="0">
              <a:solidFill>
                <a:schemeClr val="bg1"/>
              </a:solidFill>
              <a:latin typeface="Montserrat" panose="00000500000000000000" pitchFamily="2" charset="0"/>
            </a:endParaRPr>
          </a:p>
          <a:p>
            <a:r>
              <a:rPr lang="en-US" sz="4000" b="1" dirty="0">
                <a:solidFill>
                  <a:schemeClr val="bg1"/>
                </a:solidFill>
                <a:latin typeface="Montserrat" panose="00000500000000000000" pitchFamily="2" charset="0"/>
              </a:rPr>
              <a:t> </a:t>
            </a:r>
            <a:endParaRPr lang="en-PG" sz="4000" b="1" dirty="0">
              <a:solidFill>
                <a:schemeClr val="bg1"/>
              </a:solidFill>
              <a:latin typeface="Montserrat" panose="00000500000000000000" pitchFamily="2" charset="0"/>
            </a:endParaRPr>
          </a:p>
        </p:txBody>
      </p:sp>
      <p:pic>
        <p:nvPicPr>
          <p:cNvPr id="17" name="Graphic 16">
            <a:extLst>
              <a:ext uri="{FF2B5EF4-FFF2-40B4-BE49-F238E27FC236}">
                <a16:creationId xmlns:a16="http://schemas.microsoft.com/office/drawing/2014/main" id="{4EE6EF8D-B52B-9064-D409-ED1D0D0594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051" y="189557"/>
            <a:ext cx="1698821" cy="1220185"/>
          </a:xfrm>
          <a:prstGeom prst="rect">
            <a:avLst/>
          </a:prstGeom>
        </p:spPr>
      </p:pic>
      <p:grpSp>
        <p:nvGrpSpPr>
          <p:cNvPr id="26" name="Group 25">
            <a:extLst>
              <a:ext uri="{FF2B5EF4-FFF2-40B4-BE49-F238E27FC236}">
                <a16:creationId xmlns:a16="http://schemas.microsoft.com/office/drawing/2014/main" id="{2057FA9C-FA0B-02A0-C2CC-8282F355798D}"/>
              </a:ext>
            </a:extLst>
          </p:cNvPr>
          <p:cNvGrpSpPr/>
          <p:nvPr/>
        </p:nvGrpSpPr>
        <p:grpSpPr>
          <a:xfrm>
            <a:off x="11063603" y="6342549"/>
            <a:ext cx="1135063" cy="420688"/>
            <a:chOff x="7753350" y="5875338"/>
            <a:chExt cx="1135063" cy="420688"/>
          </a:xfrm>
        </p:grpSpPr>
        <p:pic>
          <p:nvPicPr>
            <p:cNvPr id="27" name="Picture 2105">
              <a:extLst>
                <a:ext uri="{FF2B5EF4-FFF2-40B4-BE49-F238E27FC236}">
                  <a16:creationId xmlns:a16="http://schemas.microsoft.com/office/drawing/2014/main" id="{59EB6676-6D05-4ABD-B4D3-55ECBA303F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5875338"/>
              <a:ext cx="113506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Freeform 2106">
              <a:extLst>
                <a:ext uri="{FF2B5EF4-FFF2-40B4-BE49-F238E27FC236}">
                  <a16:creationId xmlns:a16="http://schemas.microsoft.com/office/drawing/2014/main" id="{B33289EA-933C-8EB7-EE1A-27F7E17EFC1B}"/>
                </a:ext>
              </a:extLst>
            </p:cNvPr>
            <p:cNvSpPr>
              <a:spLocks noEditPoints="1"/>
            </p:cNvSpPr>
            <p:nvPr/>
          </p:nvSpPr>
          <p:spPr bwMode="auto">
            <a:xfrm>
              <a:off x="7947025" y="5970588"/>
              <a:ext cx="241300" cy="241300"/>
            </a:xfrm>
            <a:custGeom>
              <a:avLst/>
              <a:gdLst>
                <a:gd name="T0" fmla="*/ 38 w 76"/>
                <a:gd name="T1" fmla="*/ 0 h 76"/>
                <a:gd name="T2" fmla="*/ 0 w 76"/>
                <a:gd name="T3" fmla="*/ 38 h 76"/>
                <a:gd name="T4" fmla="*/ 38 w 76"/>
                <a:gd name="T5" fmla="*/ 76 h 76"/>
                <a:gd name="T6" fmla="*/ 76 w 76"/>
                <a:gd name="T7" fmla="*/ 38 h 76"/>
                <a:gd name="T8" fmla="*/ 38 w 76"/>
                <a:gd name="T9" fmla="*/ 0 h 76"/>
                <a:gd name="T10" fmla="*/ 27 w 76"/>
                <a:gd name="T11" fmla="*/ 57 h 76"/>
                <a:gd name="T12" fmla="*/ 16 w 76"/>
                <a:gd name="T13" fmla="*/ 57 h 76"/>
                <a:gd name="T14" fmla="*/ 16 w 76"/>
                <a:gd name="T15" fmla="*/ 30 h 76"/>
                <a:gd name="T16" fmla="*/ 27 w 76"/>
                <a:gd name="T17" fmla="*/ 30 h 76"/>
                <a:gd name="T18" fmla="*/ 27 w 76"/>
                <a:gd name="T19" fmla="*/ 57 h 76"/>
                <a:gd name="T20" fmla="*/ 26 w 76"/>
                <a:gd name="T21" fmla="*/ 26 h 76"/>
                <a:gd name="T22" fmla="*/ 21 w 76"/>
                <a:gd name="T23" fmla="*/ 28 h 76"/>
                <a:gd name="T24" fmla="*/ 16 w 76"/>
                <a:gd name="T25" fmla="*/ 26 h 76"/>
                <a:gd name="T26" fmla="*/ 14 w 76"/>
                <a:gd name="T27" fmla="*/ 22 h 76"/>
                <a:gd name="T28" fmla="*/ 16 w 76"/>
                <a:gd name="T29" fmla="*/ 18 h 76"/>
                <a:gd name="T30" fmla="*/ 21 w 76"/>
                <a:gd name="T31" fmla="*/ 16 h 76"/>
                <a:gd name="T32" fmla="*/ 26 w 76"/>
                <a:gd name="T33" fmla="*/ 18 h 76"/>
                <a:gd name="T34" fmla="*/ 28 w 76"/>
                <a:gd name="T35" fmla="*/ 22 h 76"/>
                <a:gd name="T36" fmla="*/ 26 w 76"/>
                <a:gd name="T37" fmla="*/ 26 h 76"/>
                <a:gd name="T38" fmla="*/ 62 w 76"/>
                <a:gd name="T39" fmla="*/ 57 h 76"/>
                <a:gd name="T40" fmla="*/ 51 w 76"/>
                <a:gd name="T41" fmla="*/ 57 h 76"/>
                <a:gd name="T42" fmla="*/ 51 w 76"/>
                <a:gd name="T43" fmla="*/ 44 h 76"/>
                <a:gd name="T44" fmla="*/ 48 w 76"/>
                <a:gd name="T45" fmla="*/ 39 h 76"/>
                <a:gd name="T46" fmla="*/ 44 w 76"/>
                <a:gd name="T47" fmla="*/ 40 h 76"/>
                <a:gd name="T48" fmla="*/ 43 w 76"/>
                <a:gd name="T49" fmla="*/ 44 h 76"/>
                <a:gd name="T50" fmla="*/ 43 w 76"/>
                <a:gd name="T51" fmla="*/ 57 h 76"/>
                <a:gd name="T52" fmla="*/ 32 w 76"/>
                <a:gd name="T53" fmla="*/ 57 h 76"/>
                <a:gd name="T54" fmla="*/ 32 w 76"/>
                <a:gd name="T55" fmla="*/ 30 h 76"/>
                <a:gd name="T56" fmla="*/ 43 w 76"/>
                <a:gd name="T57" fmla="*/ 30 h 76"/>
                <a:gd name="T58" fmla="*/ 43 w 76"/>
                <a:gd name="T59" fmla="*/ 33 h 76"/>
                <a:gd name="T60" fmla="*/ 46 w 76"/>
                <a:gd name="T61" fmla="*/ 30 h 76"/>
                <a:gd name="T62" fmla="*/ 51 w 76"/>
                <a:gd name="T63" fmla="*/ 29 h 76"/>
                <a:gd name="T64" fmla="*/ 59 w 76"/>
                <a:gd name="T65" fmla="*/ 32 h 76"/>
                <a:gd name="T66" fmla="*/ 62 w 76"/>
                <a:gd name="T67" fmla="*/ 42 h 76"/>
                <a:gd name="T68" fmla="*/ 62 w 76"/>
                <a:gd name="T69"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76">
                  <a:moveTo>
                    <a:pt x="38" y="0"/>
                  </a:moveTo>
                  <a:cubicBezTo>
                    <a:pt x="17" y="0"/>
                    <a:pt x="0" y="17"/>
                    <a:pt x="0" y="38"/>
                  </a:cubicBezTo>
                  <a:cubicBezTo>
                    <a:pt x="0" y="59"/>
                    <a:pt x="17" y="76"/>
                    <a:pt x="38" y="76"/>
                  </a:cubicBezTo>
                  <a:cubicBezTo>
                    <a:pt x="59" y="76"/>
                    <a:pt x="76" y="59"/>
                    <a:pt x="76" y="38"/>
                  </a:cubicBezTo>
                  <a:cubicBezTo>
                    <a:pt x="76" y="17"/>
                    <a:pt x="59" y="0"/>
                    <a:pt x="38" y="0"/>
                  </a:cubicBezTo>
                  <a:close/>
                  <a:moveTo>
                    <a:pt x="27" y="57"/>
                  </a:moveTo>
                  <a:cubicBezTo>
                    <a:pt x="16" y="57"/>
                    <a:pt x="16" y="57"/>
                    <a:pt x="16" y="57"/>
                  </a:cubicBezTo>
                  <a:cubicBezTo>
                    <a:pt x="16" y="30"/>
                    <a:pt x="16" y="30"/>
                    <a:pt x="16" y="30"/>
                  </a:cubicBezTo>
                  <a:cubicBezTo>
                    <a:pt x="27" y="30"/>
                    <a:pt x="27" y="30"/>
                    <a:pt x="27" y="30"/>
                  </a:cubicBezTo>
                  <a:lnTo>
                    <a:pt x="27" y="57"/>
                  </a:lnTo>
                  <a:close/>
                  <a:moveTo>
                    <a:pt x="26" y="26"/>
                  </a:moveTo>
                  <a:cubicBezTo>
                    <a:pt x="25" y="27"/>
                    <a:pt x="23" y="28"/>
                    <a:pt x="21" y="28"/>
                  </a:cubicBezTo>
                  <a:cubicBezTo>
                    <a:pt x="19" y="28"/>
                    <a:pt x="18" y="27"/>
                    <a:pt x="16" y="26"/>
                  </a:cubicBezTo>
                  <a:cubicBezTo>
                    <a:pt x="15" y="25"/>
                    <a:pt x="14" y="24"/>
                    <a:pt x="14" y="22"/>
                  </a:cubicBezTo>
                  <a:cubicBezTo>
                    <a:pt x="14" y="20"/>
                    <a:pt x="15" y="19"/>
                    <a:pt x="16" y="18"/>
                  </a:cubicBezTo>
                  <a:cubicBezTo>
                    <a:pt x="18" y="17"/>
                    <a:pt x="19" y="16"/>
                    <a:pt x="21" y="16"/>
                  </a:cubicBezTo>
                  <a:cubicBezTo>
                    <a:pt x="23" y="16"/>
                    <a:pt x="25" y="17"/>
                    <a:pt x="26" y="18"/>
                  </a:cubicBezTo>
                  <a:cubicBezTo>
                    <a:pt x="27" y="19"/>
                    <a:pt x="28" y="20"/>
                    <a:pt x="28" y="22"/>
                  </a:cubicBezTo>
                  <a:cubicBezTo>
                    <a:pt x="28" y="23"/>
                    <a:pt x="27" y="25"/>
                    <a:pt x="26" y="26"/>
                  </a:cubicBezTo>
                  <a:close/>
                  <a:moveTo>
                    <a:pt x="62" y="57"/>
                  </a:moveTo>
                  <a:cubicBezTo>
                    <a:pt x="51" y="57"/>
                    <a:pt x="51" y="57"/>
                    <a:pt x="51" y="57"/>
                  </a:cubicBezTo>
                  <a:cubicBezTo>
                    <a:pt x="51" y="44"/>
                    <a:pt x="51" y="44"/>
                    <a:pt x="51" y="44"/>
                  </a:cubicBezTo>
                  <a:cubicBezTo>
                    <a:pt x="51" y="41"/>
                    <a:pt x="50" y="39"/>
                    <a:pt x="48" y="39"/>
                  </a:cubicBezTo>
                  <a:cubicBezTo>
                    <a:pt x="46" y="39"/>
                    <a:pt x="45" y="39"/>
                    <a:pt x="44" y="40"/>
                  </a:cubicBezTo>
                  <a:cubicBezTo>
                    <a:pt x="44" y="41"/>
                    <a:pt x="43" y="43"/>
                    <a:pt x="43" y="44"/>
                  </a:cubicBezTo>
                  <a:cubicBezTo>
                    <a:pt x="43" y="57"/>
                    <a:pt x="43" y="57"/>
                    <a:pt x="43" y="57"/>
                  </a:cubicBezTo>
                  <a:cubicBezTo>
                    <a:pt x="32" y="57"/>
                    <a:pt x="32" y="57"/>
                    <a:pt x="32" y="57"/>
                  </a:cubicBezTo>
                  <a:cubicBezTo>
                    <a:pt x="32" y="30"/>
                    <a:pt x="32" y="30"/>
                    <a:pt x="32" y="30"/>
                  </a:cubicBezTo>
                  <a:cubicBezTo>
                    <a:pt x="43" y="30"/>
                    <a:pt x="43" y="30"/>
                    <a:pt x="43" y="30"/>
                  </a:cubicBezTo>
                  <a:cubicBezTo>
                    <a:pt x="43" y="33"/>
                    <a:pt x="43" y="33"/>
                    <a:pt x="43" y="33"/>
                  </a:cubicBezTo>
                  <a:cubicBezTo>
                    <a:pt x="44" y="32"/>
                    <a:pt x="45" y="31"/>
                    <a:pt x="46" y="30"/>
                  </a:cubicBezTo>
                  <a:cubicBezTo>
                    <a:pt x="48" y="30"/>
                    <a:pt x="49" y="29"/>
                    <a:pt x="51" y="29"/>
                  </a:cubicBezTo>
                  <a:cubicBezTo>
                    <a:pt x="54" y="29"/>
                    <a:pt x="57" y="30"/>
                    <a:pt x="59" y="32"/>
                  </a:cubicBezTo>
                  <a:cubicBezTo>
                    <a:pt x="61" y="35"/>
                    <a:pt x="62" y="38"/>
                    <a:pt x="62" y="42"/>
                  </a:cubicBezTo>
                  <a:lnTo>
                    <a:pt x="62"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29" name="Freeform 2107">
              <a:extLst>
                <a:ext uri="{FF2B5EF4-FFF2-40B4-BE49-F238E27FC236}">
                  <a16:creationId xmlns:a16="http://schemas.microsoft.com/office/drawing/2014/main" id="{64EA8E26-0602-5197-C250-01F8E82AEC6E}"/>
                </a:ext>
              </a:extLst>
            </p:cNvPr>
            <p:cNvSpPr>
              <a:spLocks noEditPoints="1"/>
            </p:cNvSpPr>
            <p:nvPr/>
          </p:nvSpPr>
          <p:spPr bwMode="auto">
            <a:xfrm>
              <a:off x="8388350" y="5976938"/>
              <a:ext cx="236538" cy="234950"/>
            </a:xfrm>
            <a:custGeom>
              <a:avLst/>
              <a:gdLst>
                <a:gd name="T0" fmla="*/ 37 w 74"/>
                <a:gd name="T1" fmla="*/ 0 h 74"/>
                <a:gd name="T2" fmla="*/ 0 w 74"/>
                <a:gd name="T3" fmla="*/ 37 h 74"/>
                <a:gd name="T4" fmla="*/ 37 w 74"/>
                <a:gd name="T5" fmla="*/ 74 h 74"/>
                <a:gd name="T6" fmla="*/ 74 w 74"/>
                <a:gd name="T7" fmla="*/ 37 h 74"/>
                <a:gd name="T8" fmla="*/ 37 w 74"/>
                <a:gd name="T9" fmla="*/ 0 h 74"/>
                <a:gd name="T10" fmla="*/ 47 w 74"/>
                <a:gd name="T11" fmla="*/ 31 h 74"/>
                <a:gd name="T12" fmla="*/ 47 w 74"/>
                <a:gd name="T13" fmla="*/ 41 h 74"/>
                <a:gd name="T14" fmla="*/ 40 w 74"/>
                <a:gd name="T15" fmla="*/ 41 h 74"/>
                <a:gd name="T16" fmla="*/ 40 w 74"/>
                <a:gd name="T17" fmla="*/ 61 h 74"/>
                <a:gd name="T18" fmla="*/ 27 w 74"/>
                <a:gd name="T19" fmla="*/ 61 h 74"/>
                <a:gd name="T20" fmla="*/ 27 w 74"/>
                <a:gd name="T21" fmla="*/ 41 h 74"/>
                <a:gd name="T22" fmla="*/ 23 w 74"/>
                <a:gd name="T23" fmla="*/ 41 h 74"/>
                <a:gd name="T24" fmla="*/ 23 w 74"/>
                <a:gd name="T25" fmla="*/ 31 h 74"/>
                <a:gd name="T26" fmla="*/ 27 w 74"/>
                <a:gd name="T27" fmla="*/ 31 h 74"/>
                <a:gd name="T28" fmla="*/ 27 w 74"/>
                <a:gd name="T29" fmla="*/ 31 h 74"/>
                <a:gd name="T30" fmla="*/ 31 w 74"/>
                <a:gd name="T31" fmla="*/ 22 h 74"/>
                <a:gd name="T32" fmla="*/ 41 w 74"/>
                <a:gd name="T33" fmla="*/ 18 h 74"/>
                <a:gd name="T34" fmla="*/ 45 w 74"/>
                <a:gd name="T35" fmla="*/ 18 h 74"/>
                <a:gd name="T36" fmla="*/ 49 w 74"/>
                <a:gd name="T37" fmla="*/ 20 h 74"/>
                <a:gd name="T38" fmla="*/ 46 w 74"/>
                <a:gd name="T39" fmla="*/ 28 h 74"/>
                <a:gd name="T40" fmla="*/ 43 w 74"/>
                <a:gd name="T41" fmla="*/ 28 h 74"/>
                <a:gd name="T42" fmla="*/ 41 w 74"/>
                <a:gd name="T43" fmla="*/ 29 h 74"/>
                <a:gd name="T44" fmla="*/ 40 w 74"/>
                <a:gd name="T45" fmla="*/ 31 h 74"/>
                <a:gd name="T46" fmla="*/ 40 w 74"/>
                <a:gd name="T47" fmla="*/ 31 h 74"/>
                <a:gd name="T48" fmla="*/ 47 w 74"/>
                <a:gd name="T49" fmla="*/ 3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74">
                  <a:moveTo>
                    <a:pt x="37" y="0"/>
                  </a:moveTo>
                  <a:cubicBezTo>
                    <a:pt x="17" y="0"/>
                    <a:pt x="0" y="17"/>
                    <a:pt x="0" y="37"/>
                  </a:cubicBezTo>
                  <a:cubicBezTo>
                    <a:pt x="0" y="57"/>
                    <a:pt x="17" y="74"/>
                    <a:pt x="37" y="74"/>
                  </a:cubicBezTo>
                  <a:cubicBezTo>
                    <a:pt x="57" y="74"/>
                    <a:pt x="74" y="57"/>
                    <a:pt x="74" y="37"/>
                  </a:cubicBezTo>
                  <a:cubicBezTo>
                    <a:pt x="74" y="17"/>
                    <a:pt x="57" y="0"/>
                    <a:pt x="37" y="0"/>
                  </a:cubicBezTo>
                  <a:close/>
                  <a:moveTo>
                    <a:pt x="47" y="31"/>
                  </a:moveTo>
                  <a:cubicBezTo>
                    <a:pt x="47" y="41"/>
                    <a:pt x="47" y="41"/>
                    <a:pt x="47" y="41"/>
                  </a:cubicBezTo>
                  <a:cubicBezTo>
                    <a:pt x="40" y="41"/>
                    <a:pt x="40" y="41"/>
                    <a:pt x="40" y="41"/>
                  </a:cubicBezTo>
                  <a:cubicBezTo>
                    <a:pt x="40" y="61"/>
                    <a:pt x="40" y="61"/>
                    <a:pt x="40" y="61"/>
                  </a:cubicBezTo>
                  <a:cubicBezTo>
                    <a:pt x="27" y="61"/>
                    <a:pt x="27" y="61"/>
                    <a:pt x="27" y="61"/>
                  </a:cubicBezTo>
                  <a:cubicBezTo>
                    <a:pt x="27" y="41"/>
                    <a:pt x="27" y="41"/>
                    <a:pt x="27" y="41"/>
                  </a:cubicBezTo>
                  <a:cubicBezTo>
                    <a:pt x="23" y="41"/>
                    <a:pt x="23" y="41"/>
                    <a:pt x="23" y="41"/>
                  </a:cubicBezTo>
                  <a:cubicBezTo>
                    <a:pt x="23" y="31"/>
                    <a:pt x="23" y="31"/>
                    <a:pt x="23" y="31"/>
                  </a:cubicBezTo>
                  <a:cubicBezTo>
                    <a:pt x="27" y="31"/>
                    <a:pt x="27" y="31"/>
                    <a:pt x="27" y="31"/>
                  </a:cubicBezTo>
                  <a:cubicBezTo>
                    <a:pt x="27" y="31"/>
                    <a:pt x="27" y="31"/>
                    <a:pt x="27" y="31"/>
                  </a:cubicBezTo>
                  <a:cubicBezTo>
                    <a:pt x="27" y="27"/>
                    <a:pt x="28" y="24"/>
                    <a:pt x="31" y="22"/>
                  </a:cubicBezTo>
                  <a:cubicBezTo>
                    <a:pt x="33" y="19"/>
                    <a:pt x="37" y="18"/>
                    <a:pt x="41" y="18"/>
                  </a:cubicBezTo>
                  <a:cubicBezTo>
                    <a:pt x="43" y="18"/>
                    <a:pt x="44" y="18"/>
                    <a:pt x="45" y="18"/>
                  </a:cubicBezTo>
                  <a:cubicBezTo>
                    <a:pt x="47" y="19"/>
                    <a:pt x="48" y="19"/>
                    <a:pt x="49" y="20"/>
                  </a:cubicBezTo>
                  <a:cubicBezTo>
                    <a:pt x="46" y="28"/>
                    <a:pt x="46" y="28"/>
                    <a:pt x="46" y="28"/>
                  </a:cubicBezTo>
                  <a:cubicBezTo>
                    <a:pt x="45" y="28"/>
                    <a:pt x="44" y="28"/>
                    <a:pt x="43" y="28"/>
                  </a:cubicBezTo>
                  <a:cubicBezTo>
                    <a:pt x="42" y="28"/>
                    <a:pt x="41" y="28"/>
                    <a:pt x="41" y="29"/>
                  </a:cubicBezTo>
                  <a:cubicBezTo>
                    <a:pt x="40" y="29"/>
                    <a:pt x="40" y="30"/>
                    <a:pt x="40" y="31"/>
                  </a:cubicBezTo>
                  <a:cubicBezTo>
                    <a:pt x="40" y="31"/>
                    <a:pt x="40" y="31"/>
                    <a:pt x="40" y="31"/>
                  </a:cubicBezTo>
                  <a:lnTo>
                    <a:pt x="47"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sp>
        <p:nvSpPr>
          <p:cNvPr id="34" name="Flowchart: Process 33">
            <a:extLst>
              <a:ext uri="{FF2B5EF4-FFF2-40B4-BE49-F238E27FC236}">
                <a16:creationId xmlns:a16="http://schemas.microsoft.com/office/drawing/2014/main" id="{8E115C75-47F0-F04D-FE54-469C448681FB}"/>
              </a:ext>
            </a:extLst>
          </p:cNvPr>
          <p:cNvSpPr/>
          <p:nvPr/>
        </p:nvSpPr>
        <p:spPr>
          <a:xfrm>
            <a:off x="1868464" y="6355732"/>
            <a:ext cx="2091710" cy="394321"/>
          </a:xfrm>
          <a:prstGeom prst="flowChartProcess">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PG"/>
          </a:p>
        </p:txBody>
      </p:sp>
      <p:sp>
        <p:nvSpPr>
          <p:cNvPr id="20" name="TextBox 19">
            <a:extLst>
              <a:ext uri="{FF2B5EF4-FFF2-40B4-BE49-F238E27FC236}">
                <a16:creationId xmlns:a16="http://schemas.microsoft.com/office/drawing/2014/main" id="{2F84C146-5E01-FD2F-06E9-241ED8D8EFD9}"/>
              </a:ext>
            </a:extLst>
          </p:cNvPr>
          <p:cNvSpPr txBox="1"/>
          <p:nvPr/>
        </p:nvSpPr>
        <p:spPr>
          <a:xfrm>
            <a:off x="2035650" y="6384933"/>
            <a:ext cx="5825842" cy="892552"/>
          </a:xfrm>
          <a:prstGeom prst="rect">
            <a:avLst/>
          </a:prstGeom>
          <a:noFill/>
        </p:spPr>
        <p:txBody>
          <a:bodyPr wrap="square" rtlCol="0">
            <a:spAutoFit/>
          </a:bodyPr>
          <a:lstStyle/>
          <a:p>
            <a:r>
              <a:rPr lang="en-US" sz="1400" b="1" dirty="0">
                <a:solidFill>
                  <a:schemeClr val="bg1"/>
                </a:solidFill>
                <a:latin typeface="Montserrat" panose="00000500000000000000" pitchFamily="2" charset="0"/>
              </a:rPr>
              <a:t>www.ict.gov.pg</a:t>
            </a:r>
          </a:p>
          <a:p>
            <a:endParaRPr lang="en-US" sz="1400" b="1" dirty="0">
              <a:solidFill>
                <a:schemeClr val="bg1"/>
              </a:solidFill>
              <a:latin typeface="Montserrat" panose="00000500000000000000" pitchFamily="2" charset="0"/>
            </a:endParaRPr>
          </a:p>
          <a:p>
            <a:r>
              <a:rPr lang="en-US" sz="2400" b="1" dirty="0">
                <a:solidFill>
                  <a:schemeClr val="bg1"/>
                </a:solidFill>
                <a:latin typeface="Montserrat" panose="00000500000000000000" pitchFamily="2" charset="0"/>
              </a:rPr>
              <a:t> </a:t>
            </a:r>
            <a:endParaRPr lang="en-PG" sz="2400" b="1" dirty="0">
              <a:solidFill>
                <a:schemeClr val="bg1"/>
              </a:solidFill>
              <a:latin typeface="Montserrat" panose="00000500000000000000" pitchFamily="2" charset="0"/>
            </a:endParaRPr>
          </a:p>
        </p:txBody>
      </p:sp>
      <p:sp>
        <p:nvSpPr>
          <p:cNvPr id="4" name="TextBox 3">
            <a:extLst>
              <a:ext uri="{FF2B5EF4-FFF2-40B4-BE49-F238E27FC236}">
                <a16:creationId xmlns:a16="http://schemas.microsoft.com/office/drawing/2014/main" id="{40C726FF-842E-92A8-D7C8-34D1554CA1BE}"/>
              </a:ext>
            </a:extLst>
          </p:cNvPr>
          <p:cNvSpPr txBox="1"/>
          <p:nvPr/>
        </p:nvSpPr>
        <p:spPr>
          <a:xfrm>
            <a:off x="2619816" y="2615808"/>
            <a:ext cx="6708120" cy="1938992"/>
          </a:xfrm>
          <a:prstGeom prst="rect">
            <a:avLst/>
          </a:prstGeom>
          <a:noFill/>
        </p:spPr>
        <p:txBody>
          <a:bodyPr wrap="square">
            <a:spAutoFit/>
          </a:bodyPr>
          <a:lstStyle/>
          <a:p>
            <a:pPr algn="ctr"/>
            <a:r>
              <a:rPr lang="fr-FR" sz="4000" b="1" dirty="0">
                <a:latin typeface="Arial Black" panose="020B0A04020102020204" pitchFamily="34" charset="0"/>
              </a:rPr>
              <a:t>eSafety &amp; Social Media Management Desk (SMMD)</a:t>
            </a:r>
          </a:p>
        </p:txBody>
      </p:sp>
    </p:spTree>
    <p:extLst>
      <p:ext uri="{BB962C8B-B14F-4D97-AF65-F5344CB8AC3E}">
        <p14:creationId xmlns:p14="http://schemas.microsoft.com/office/powerpoint/2010/main" val="2465222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5" name="Picture 319">
            <a:extLst>
              <a:ext uri="{FF2B5EF4-FFF2-40B4-BE49-F238E27FC236}">
                <a16:creationId xmlns:a16="http://schemas.microsoft.com/office/drawing/2014/main" id="{E653EAA4-419C-ED7D-8AF4-08D0D0138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579"/>
            <a:ext cx="2517733" cy="5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1" name="Group 4500">
            <a:extLst>
              <a:ext uri="{FF2B5EF4-FFF2-40B4-BE49-F238E27FC236}">
                <a16:creationId xmlns:a16="http://schemas.microsoft.com/office/drawing/2014/main" id="{2E01713E-F732-0369-763A-94EB462265D6}"/>
              </a:ext>
            </a:extLst>
          </p:cNvPr>
          <p:cNvGrpSpPr/>
          <p:nvPr/>
        </p:nvGrpSpPr>
        <p:grpSpPr>
          <a:xfrm>
            <a:off x="10780712" y="6209015"/>
            <a:ext cx="1364564" cy="520535"/>
            <a:chOff x="6718301" y="5354638"/>
            <a:chExt cx="1411288" cy="525463"/>
          </a:xfrm>
        </p:grpSpPr>
        <p:pic>
          <p:nvPicPr>
            <p:cNvPr id="4428" name="Picture 332">
              <a:extLst>
                <a:ext uri="{FF2B5EF4-FFF2-40B4-BE49-F238E27FC236}">
                  <a16:creationId xmlns:a16="http://schemas.microsoft.com/office/drawing/2014/main" id="{7A07B3B7-A9CA-F952-BA63-9E94BA377B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81AEE1E8-4893-9592-163A-91AF23926F96}"/>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CFE59774-5EFE-6142-39E8-0BF55C5B915C}"/>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19A0BA3F-5613-5FBB-87B1-1911E4691CFB}"/>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5443"/>
            <a:ext cx="10803891" cy="636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40FD2DFB-3552-864A-C843-3187B8FC9C14}"/>
              </a:ext>
            </a:extLst>
          </p:cNvPr>
          <p:cNvSpPr txBox="1"/>
          <p:nvPr/>
        </p:nvSpPr>
        <p:spPr>
          <a:xfrm>
            <a:off x="851895" y="6346211"/>
            <a:ext cx="10964662" cy="1006137"/>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6">
            <a:extLst>
              <a:ext uri="{28A0092B-C50C-407E-A947-70E740481C1C}">
                <a14:useLocalDpi xmlns:a14="http://schemas.microsoft.com/office/drawing/2010/main" val="0"/>
              </a:ext>
            </a:extLst>
          </a:blip>
          <a:srcRect l="11683" r="20635" b="4180"/>
          <a:stretch/>
        </p:blipFill>
        <p:spPr>
          <a:xfrm>
            <a:off x="10958689" y="-8428"/>
            <a:ext cx="970980" cy="1145938"/>
          </a:xfrm>
          <a:prstGeom prst="rect">
            <a:avLst/>
          </a:prstGeom>
        </p:spPr>
      </p:pic>
      <p:sp>
        <p:nvSpPr>
          <p:cNvPr id="2" name="Title 1">
            <a:extLst>
              <a:ext uri="{FF2B5EF4-FFF2-40B4-BE49-F238E27FC236}">
                <a16:creationId xmlns:a16="http://schemas.microsoft.com/office/drawing/2014/main" id="{3C447D02-17AD-CD32-6E32-155B30791C59}"/>
              </a:ext>
            </a:extLst>
          </p:cNvPr>
          <p:cNvSpPr>
            <a:spLocks noGrp="1"/>
          </p:cNvSpPr>
          <p:nvPr>
            <p:ph type="title"/>
          </p:nvPr>
        </p:nvSpPr>
        <p:spPr>
          <a:xfrm>
            <a:off x="443088" y="259296"/>
            <a:ext cx="10167454" cy="426799"/>
          </a:xfrm>
        </p:spPr>
        <p:txBody>
          <a:bodyPr>
            <a:noAutofit/>
          </a:bodyPr>
          <a:lstStyle/>
          <a:p>
            <a:r>
              <a:rPr lang="en-US" sz="2400" b="1" dirty="0">
                <a:solidFill>
                  <a:schemeClr val="bg1"/>
                </a:solidFill>
                <a:latin typeface="Arial Black" panose="020B0A04020102020204" pitchFamily="34" charset="0"/>
              </a:rPr>
              <a:t>OUTLINE</a:t>
            </a:r>
            <a:endParaRPr lang="en-US" sz="1600" b="1" dirty="0">
              <a:solidFill>
                <a:schemeClr val="bg1"/>
              </a:solidFill>
              <a:latin typeface="Arial Black" panose="020B0A04020102020204" pitchFamily="34" charset="0"/>
            </a:endParaRPr>
          </a:p>
        </p:txBody>
      </p:sp>
      <p:sp>
        <p:nvSpPr>
          <p:cNvPr id="8" name="TextBox 7">
            <a:extLst>
              <a:ext uri="{FF2B5EF4-FFF2-40B4-BE49-F238E27FC236}">
                <a16:creationId xmlns:a16="http://schemas.microsoft.com/office/drawing/2014/main" id="{A4FC2365-04B2-A981-1953-AEAA45DA501B}"/>
              </a:ext>
            </a:extLst>
          </p:cNvPr>
          <p:cNvSpPr txBox="1"/>
          <p:nvPr/>
        </p:nvSpPr>
        <p:spPr>
          <a:xfrm>
            <a:off x="443088" y="962853"/>
            <a:ext cx="9172139" cy="5293757"/>
          </a:xfrm>
          <a:prstGeom prst="rect">
            <a:avLst/>
          </a:prstGeom>
          <a:noFill/>
        </p:spPr>
        <p:txBody>
          <a:bodyPr wrap="square">
            <a:spAutoFit/>
          </a:bodyPr>
          <a:lstStyle/>
          <a:p>
            <a:pPr>
              <a:buFont typeface="+mj-lt"/>
              <a:buAutoNum type="arabicPeriod"/>
            </a:pPr>
            <a:r>
              <a:rPr lang="en-US" b="1" dirty="0"/>
              <a:t>Introduction</a:t>
            </a:r>
            <a:r>
              <a:rPr lang="en-US" dirty="0"/>
              <a:t>: Overview of the Cyber Safety and Social Media Management Desk and presentation agenda.</a:t>
            </a:r>
          </a:p>
          <a:p>
            <a:pPr>
              <a:buFont typeface="+mj-lt"/>
              <a:buAutoNum type="arabicPeriod"/>
            </a:pPr>
            <a:r>
              <a:rPr lang="en-US" b="1" dirty="0"/>
              <a:t>Current Landscape</a:t>
            </a:r>
            <a:r>
              <a:rPr lang="en-US" dirty="0"/>
              <a:t>:</a:t>
            </a:r>
          </a:p>
          <a:p>
            <a:pPr marL="742950" lvl="1" indent="-285750">
              <a:buFont typeface="+mj-lt"/>
              <a:buAutoNum type="arabicPeriod"/>
            </a:pPr>
            <a:r>
              <a:rPr lang="en-US" dirty="0"/>
              <a:t>Social media usage statistics (global and local).</a:t>
            </a:r>
          </a:p>
          <a:p>
            <a:pPr marL="742950" lvl="1" indent="-285750">
              <a:buFont typeface="+mj-lt"/>
              <a:buAutoNum type="arabicPeriod"/>
            </a:pPr>
            <a:r>
              <a:rPr lang="en-US" dirty="0"/>
              <a:t>Common cyber threats (e.g., fake accounts, phishing) and recent case studies.</a:t>
            </a:r>
          </a:p>
          <a:p>
            <a:pPr>
              <a:buFont typeface="+mj-lt"/>
              <a:buAutoNum type="arabicPeriod"/>
            </a:pPr>
            <a:r>
              <a:rPr lang="en-US" b="1" dirty="0"/>
              <a:t>Key Responsibilities</a:t>
            </a:r>
            <a:r>
              <a:rPr lang="en-US" dirty="0"/>
              <a:t>:</a:t>
            </a:r>
          </a:p>
          <a:p>
            <a:pPr marL="742950" lvl="1" indent="-285750">
              <a:buFont typeface="+mj-lt"/>
              <a:buAutoNum type="arabicPeriod"/>
            </a:pPr>
            <a:r>
              <a:rPr lang="en-US" dirty="0"/>
              <a:t>Tools for monitoring and analyzing social media threats.</a:t>
            </a:r>
          </a:p>
          <a:p>
            <a:pPr marL="742950" lvl="1" indent="-285750">
              <a:buFont typeface="+mj-lt"/>
              <a:buAutoNum type="arabicPeriod"/>
            </a:pPr>
            <a:r>
              <a:rPr lang="en-US" dirty="0"/>
              <a:t>Collaboration with government agencies and examples of successful operations.</a:t>
            </a:r>
          </a:p>
          <a:p>
            <a:pPr>
              <a:buFont typeface="+mj-lt"/>
              <a:buAutoNum type="arabicPeriod"/>
            </a:pPr>
            <a:r>
              <a:rPr lang="en-US" b="1" dirty="0"/>
              <a:t>Challenges and Solutions</a:t>
            </a:r>
            <a:r>
              <a:rPr lang="en-US" dirty="0"/>
              <a:t>:</a:t>
            </a:r>
          </a:p>
          <a:p>
            <a:pPr marL="742950" lvl="1" indent="-285750">
              <a:buFont typeface="+mj-lt"/>
              <a:buAutoNum type="arabicPeriod"/>
            </a:pPr>
            <a:r>
              <a:rPr lang="en-US" dirty="0"/>
              <a:t>Challenges: outdated tools, high data volume, limited resources.</a:t>
            </a:r>
          </a:p>
          <a:p>
            <a:pPr marL="742950" lvl="1" indent="-285750">
              <a:buFont typeface="+mj-lt"/>
              <a:buAutoNum type="arabicPeriod"/>
            </a:pPr>
            <a:r>
              <a:rPr lang="en-US" dirty="0"/>
              <a:t>Solutions: upgrade tools, capacity building, implement automated threat detection.</a:t>
            </a:r>
          </a:p>
          <a:p>
            <a:pPr>
              <a:buFont typeface="+mj-lt"/>
              <a:buAutoNum type="arabicPeriod"/>
            </a:pPr>
            <a:r>
              <a:rPr lang="en-US" b="1" dirty="0"/>
              <a:t>Best Practices for Cyber Safety</a:t>
            </a:r>
            <a:r>
              <a:rPr lang="en-US" dirty="0"/>
              <a:t>:</a:t>
            </a:r>
          </a:p>
          <a:p>
            <a:pPr marL="742950" lvl="1" indent="-285750">
              <a:buFont typeface="+mj-lt"/>
              <a:buAutoNum type="arabicPeriod"/>
            </a:pPr>
            <a:r>
              <a:rPr lang="en-US" dirty="0"/>
              <a:t>Personal: strong passwords, avoiding phishing.</a:t>
            </a:r>
          </a:p>
          <a:p>
            <a:pPr marL="742950" lvl="1" indent="-285750">
              <a:buFont typeface="+mj-lt"/>
              <a:buAutoNum type="arabicPeriod"/>
            </a:pPr>
            <a:r>
              <a:rPr lang="en-US" dirty="0"/>
              <a:t>Organizational: social media guidelines, regular security audits.</a:t>
            </a:r>
          </a:p>
          <a:p>
            <a:pPr>
              <a:buFont typeface="+mj-lt"/>
              <a:buAutoNum type="arabicPeriod"/>
            </a:pPr>
            <a:r>
              <a:rPr lang="en-US" b="1" dirty="0"/>
              <a:t>Case Studies and Success Stories</a:t>
            </a:r>
            <a:r>
              <a:rPr lang="en-US" dirty="0"/>
              <a:t>: Highlight successful interventions and community impact.</a:t>
            </a:r>
          </a:p>
          <a:p>
            <a:pPr>
              <a:buFont typeface="+mj-lt"/>
              <a:buAutoNum type="arabicPeriod"/>
            </a:pPr>
            <a:r>
              <a:rPr lang="en-US" b="1" dirty="0"/>
              <a:t>Future Plans</a:t>
            </a:r>
            <a:r>
              <a:rPr lang="en-US" dirty="0"/>
              <a:t>:</a:t>
            </a:r>
          </a:p>
          <a:p>
            <a:pPr marL="742950" lvl="1" indent="-285750">
              <a:buFont typeface="+mj-lt"/>
              <a:buAutoNum type="arabicPeriod"/>
            </a:pPr>
            <a:r>
              <a:rPr lang="en-US" dirty="0"/>
              <a:t>Goals: improve collaboration, explore new technologies, and continue innovation.</a:t>
            </a:r>
          </a:p>
          <a:p>
            <a:pPr>
              <a:buFont typeface="+mj-lt"/>
              <a:buAutoNum type="arabicPeriod"/>
            </a:pPr>
            <a:r>
              <a:rPr lang="en-US" b="1" dirty="0"/>
              <a:t>Conclusion</a:t>
            </a:r>
            <a:r>
              <a:rPr lang="en-US" dirty="0"/>
              <a:t>: Recap key points and closing remarks.</a:t>
            </a:r>
          </a:p>
          <a:p>
            <a:endParaRPr lang="en-PG" sz="1400" dirty="0"/>
          </a:p>
        </p:txBody>
      </p:sp>
    </p:spTree>
    <p:extLst>
      <p:ext uri="{BB962C8B-B14F-4D97-AF65-F5344CB8AC3E}">
        <p14:creationId xmlns:p14="http://schemas.microsoft.com/office/powerpoint/2010/main" val="2362479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0F5E8-CB18-AC4F-A18B-7B8BA5F315A6}"/>
            </a:ext>
          </a:extLst>
        </p:cNvPr>
        <p:cNvGrpSpPr/>
        <p:nvPr/>
      </p:nvGrpSpPr>
      <p:grpSpPr>
        <a:xfrm>
          <a:off x="0" y="0"/>
          <a:ext cx="0" cy="0"/>
          <a:chOff x="0" y="0"/>
          <a:chExt cx="0" cy="0"/>
        </a:xfrm>
      </p:grpSpPr>
      <p:pic>
        <p:nvPicPr>
          <p:cNvPr id="4415" name="Picture 319">
            <a:extLst>
              <a:ext uri="{FF2B5EF4-FFF2-40B4-BE49-F238E27FC236}">
                <a16:creationId xmlns:a16="http://schemas.microsoft.com/office/drawing/2014/main" id="{72F38A2B-D42A-144E-0595-9E91C767C7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204087"/>
            <a:ext cx="2541589" cy="5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1" name="Group 4500">
            <a:extLst>
              <a:ext uri="{FF2B5EF4-FFF2-40B4-BE49-F238E27FC236}">
                <a16:creationId xmlns:a16="http://schemas.microsoft.com/office/drawing/2014/main" id="{671A93B2-8369-721C-E4DC-B7502668AB11}"/>
              </a:ext>
            </a:extLst>
          </p:cNvPr>
          <p:cNvGrpSpPr/>
          <p:nvPr/>
        </p:nvGrpSpPr>
        <p:grpSpPr>
          <a:xfrm>
            <a:off x="10780712" y="6204087"/>
            <a:ext cx="1411288" cy="525463"/>
            <a:chOff x="6718301" y="5354638"/>
            <a:chExt cx="1411288" cy="525463"/>
          </a:xfrm>
        </p:grpSpPr>
        <p:pic>
          <p:nvPicPr>
            <p:cNvPr id="4428" name="Picture 332">
              <a:extLst>
                <a:ext uri="{FF2B5EF4-FFF2-40B4-BE49-F238E27FC236}">
                  <a16:creationId xmlns:a16="http://schemas.microsoft.com/office/drawing/2014/main" id="{92CF0E92-8391-8A29-8184-9647513E8C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2F6B461C-977F-B601-BA34-E4C70376374E}"/>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9AD7CCD2-9A80-9D89-D5E3-E907EB5CBD77}"/>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18CEA604-64BA-B0CA-5719-6AC299AB21ED}"/>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E2798BAB-15F1-8A9F-67FC-F91FAB1B6F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691" y="218017"/>
            <a:ext cx="10672997" cy="64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3" name="TextBox 4502">
            <a:extLst>
              <a:ext uri="{FF2B5EF4-FFF2-40B4-BE49-F238E27FC236}">
                <a16:creationId xmlns:a16="http://schemas.microsoft.com/office/drawing/2014/main" id="{F9FF54BE-6FA5-3CB4-7BE8-6D72391D6D9F}"/>
              </a:ext>
            </a:extLst>
          </p:cNvPr>
          <p:cNvSpPr txBox="1"/>
          <p:nvPr/>
        </p:nvSpPr>
        <p:spPr>
          <a:xfrm>
            <a:off x="554511" y="308443"/>
            <a:ext cx="9277646" cy="461665"/>
          </a:xfrm>
          <a:prstGeom prst="rect">
            <a:avLst/>
          </a:prstGeom>
          <a:noFill/>
        </p:spPr>
        <p:txBody>
          <a:bodyPr wrap="square" rtlCol="0">
            <a:spAutoFit/>
          </a:bodyPr>
          <a:lstStyle/>
          <a:p>
            <a:pPr algn="ctr"/>
            <a:r>
              <a:rPr lang="en-US" sz="2400" b="1" dirty="0">
                <a:solidFill>
                  <a:schemeClr val="bg1"/>
                </a:solidFill>
                <a:effectLst>
                  <a:outerShdw blurRad="38100" dist="38100" dir="2700000" algn="tl">
                    <a:srgbClr val="000000">
                      <a:alpha val="43137"/>
                    </a:srgbClr>
                  </a:outerShdw>
                </a:effectLst>
              </a:rPr>
              <a:t>Introduction to the Cyber Safety and Social Media Management Desk</a:t>
            </a:r>
          </a:p>
        </p:txBody>
      </p:sp>
      <p:sp>
        <p:nvSpPr>
          <p:cNvPr id="21" name="TextBox 20">
            <a:extLst>
              <a:ext uri="{FF2B5EF4-FFF2-40B4-BE49-F238E27FC236}">
                <a16:creationId xmlns:a16="http://schemas.microsoft.com/office/drawing/2014/main" id="{F58D2945-EA2E-3FE3-1A26-9FBFE41B1590}"/>
              </a:ext>
            </a:extLst>
          </p:cNvPr>
          <p:cNvSpPr txBox="1"/>
          <p:nvPr/>
        </p:nvSpPr>
        <p:spPr>
          <a:xfrm>
            <a:off x="851894" y="6336685"/>
            <a:ext cx="11340105" cy="1015663"/>
          </a:xfrm>
          <a:prstGeom prst="rect">
            <a:avLst/>
          </a:prstGeom>
          <a:noFill/>
        </p:spPr>
        <p:txBody>
          <a:bodyPr wrap="square" rtlCol="0">
            <a:spAutoFit/>
          </a:bodyPr>
          <a:lstStyle/>
          <a:p>
            <a:r>
              <a:rPr lang="en-US" sz="1600" dirty="0">
                <a:latin typeface="Montserrat" panose="00000500000000000000" pitchFamily="2" charset="0"/>
              </a:rPr>
              <a:t>www.ict.gov.pg</a:t>
            </a:r>
          </a:p>
          <a:p>
            <a:endParaRPr lang="en-US" sz="1600" dirty="0">
              <a:latin typeface="Montserrat" panose="00000500000000000000" pitchFamily="2" charset="0"/>
            </a:endParaRPr>
          </a:p>
          <a:p>
            <a:endParaRPr lang="en-PG" sz="2800" b="1" dirty="0">
              <a:latin typeface="Montserrat" panose="00000500000000000000" pitchFamily="2" charset="0"/>
            </a:endParaRPr>
          </a:p>
        </p:txBody>
      </p:sp>
      <p:pic>
        <p:nvPicPr>
          <p:cNvPr id="22" name="Picture 21">
            <a:extLst>
              <a:ext uri="{FF2B5EF4-FFF2-40B4-BE49-F238E27FC236}">
                <a16:creationId xmlns:a16="http://schemas.microsoft.com/office/drawing/2014/main" id="{B80E2096-C79F-FC0A-B923-371E9E2B0CF6}"/>
              </a:ext>
            </a:extLst>
          </p:cNvPr>
          <p:cNvPicPr>
            <a:picLocks noChangeAspect="1"/>
          </p:cNvPicPr>
          <p:nvPr/>
        </p:nvPicPr>
        <p:blipFill rotWithShape="1">
          <a:blip r:embed="rId6">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3" name="Rectangle 22">
            <a:extLst>
              <a:ext uri="{FF2B5EF4-FFF2-40B4-BE49-F238E27FC236}">
                <a16:creationId xmlns:a16="http://schemas.microsoft.com/office/drawing/2014/main" id="{C6642C4A-456A-E93A-CF21-9843F885A3FB}"/>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8" name="Rectangle 2">
            <a:extLst>
              <a:ext uri="{FF2B5EF4-FFF2-40B4-BE49-F238E27FC236}">
                <a16:creationId xmlns:a16="http://schemas.microsoft.com/office/drawing/2014/main" id="{210C6A55-4C71-E748-8352-849FBCDAC999}"/>
              </a:ext>
            </a:extLst>
          </p:cNvPr>
          <p:cNvSpPr>
            <a:spLocks noChangeArrowheads="1"/>
          </p:cNvSpPr>
          <p:nvPr/>
        </p:nvSpPr>
        <p:spPr bwMode="auto">
          <a:xfrm>
            <a:off x="0" y="0"/>
            <a:ext cx="15049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 name="Content Placeholder 12">
            <a:extLst>
              <a:ext uri="{FF2B5EF4-FFF2-40B4-BE49-F238E27FC236}">
                <a16:creationId xmlns:a16="http://schemas.microsoft.com/office/drawing/2014/main" id="{08893C65-7EE0-4B7F-89BC-42FAEF67FFCE}"/>
              </a:ext>
            </a:extLst>
          </p:cNvPr>
          <p:cNvSpPr>
            <a:spLocks noGrp="1"/>
          </p:cNvSpPr>
          <p:nvPr>
            <p:ph idx="1"/>
          </p:nvPr>
        </p:nvSpPr>
        <p:spPr>
          <a:xfrm>
            <a:off x="771526" y="1519886"/>
            <a:ext cx="7105412" cy="3457467"/>
          </a:xfrm>
        </p:spPr>
        <p:txBody>
          <a:bodyPr>
            <a:normAutofit lnSpcReduction="10000"/>
          </a:bodyPr>
          <a:lstStyle/>
          <a:p>
            <a:pPr marL="0" indent="0">
              <a:buNone/>
            </a:pPr>
            <a:r>
              <a:rPr lang="en-US" sz="2400" dirty="0"/>
              <a:t>The </a:t>
            </a:r>
            <a:r>
              <a:rPr lang="en-US" sz="2400" b="1" i="1" dirty="0"/>
              <a:t>Cyber Safety and Social Media Management Desk </a:t>
            </a:r>
            <a:r>
              <a:rPr lang="en-US" sz="2400" dirty="0"/>
              <a:t>was established in response to the National Government’s directive, as outlined in NEC Decision 100/2021. This decision called upon the Department of Information and Communications Technology (ICT) to spearhead the rapid enhancement of the Government’s information delivery and citizen engagement through social media platforms. Our desk is dedicated to ensuring the safety and security of online interactions, monitoring social media for potential threats, and fostering a secure digital environment for all citizens.</a:t>
            </a:r>
          </a:p>
        </p:txBody>
      </p:sp>
      <p:pic>
        <p:nvPicPr>
          <p:cNvPr id="1026" name="Picture 2" descr="No photo description available.">
            <a:extLst>
              <a:ext uri="{FF2B5EF4-FFF2-40B4-BE49-F238E27FC236}">
                <a16:creationId xmlns:a16="http://schemas.microsoft.com/office/drawing/2014/main" id="{B2FBC666-D34C-785C-2A5A-DBDD6B09820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0000" t="15248" b="12439"/>
          <a:stretch/>
        </p:blipFill>
        <p:spPr bwMode="auto">
          <a:xfrm>
            <a:off x="8044610" y="1501734"/>
            <a:ext cx="3779089" cy="38143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8CDE84A-E717-6520-AFD3-5D9B93DC50DE}"/>
              </a:ext>
            </a:extLst>
          </p:cNvPr>
          <p:cNvSpPr/>
          <p:nvPr/>
        </p:nvSpPr>
        <p:spPr>
          <a:xfrm>
            <a:off x="8096250" y="1854291"/>
            <a:ext cx="685800" cy="334503"/>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1731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1" name="Group 4500">
            <a:extLst>
              <a:ext uri="{FF2B5EF4-FFF2-40B4-BE49-F238E27FC236}">
                <a16:creationId xmlns:a16="http://schemas.microsoft.com/office/drawing/2014/main" id="{2E01713E-F732-0369-763A-94EB462265D6}"/>
              </a:ext>
            </a:extLst>
          </p:cNvPr>
          <p:cNvGrpSpPr/>
          <p:nvPr/>
        </p:nvGrpSpPr>
        <p:grpSpPr>
          <a:xfrm>
            <a:off x="10780712" y="6204087"/>
            <a:ext cx="1411288" cy="525463"/>
            <a:chOff x="6718301" y="5354638"/>
            <a:chExt cx="1411288" cy="525463"/>
          </a:xfrm>
        </p:grpSpPr>
        <p:pic>
          <p:nvPicPr>
            <p:cNvPr id="4428" name="Picture 332">
              <a:extLst>
                <a:ext uri="{FF2B5EF4-FFF2-40B4-BE49-F238E27FC236}">
                  <a16:creationId xmlns:a16="http://schemas.microsoft.com/office/drawing/2014/main" id="{7A07B3B7-A9CA-F952-BA63-9E94BA377B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81AEE1E8-4893-9592-163A-91AF23926F96}"/>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CFE59774-5EFE-6142-39E8-0BF55C5B915C}"/>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19A0BA3F-5613-5FBB-87B1-1911E4691CFB}"/>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928CF122-9D61-C1F8-35DB-F06E2AD67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637" y="368907"/>
            <a:ext cx="10167489" cy="5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3CA283F-8E5B-E0D0-90E3-612994193320}"/>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3" name="Rectangle 22">
            <a:extLst>
              <a:ext uri="{FF2B5EF4-FFF2-40B4-BE49-F238E27FC236}">
                <a16:creationId xmlns:a16="http://schemas.microsoft.com/office/drawing/2014/main" id="{415ED7D7-F735-11A8-E6EB-97AEAD386C83}"/>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itle 1">
            <a:extLst>
              <a:ext uri="{FF2B5EF4-FFF2-40B4-BE49-F238E27FC236}">
                <a16:creationId xmlns:a16="http://schemas.microsoft.com/office/drawing/2014/main" id="{A6A589C0-76AD-37E4-B3E8-E6A3FDE90626}"/>
              </a:ext>
            </a:extLst>
          </p:cNvPr>
          <p:cNvSpPr>
            <a:spLocks noGrp="1"/>
          </p:cNvSpPr>
          <p:nvPr>
            <p:ph type="title"/>
          </p:nvPr>
        </p:nvSpPr>
        <p:spPr>
          <a:xfrm>
            <a:off x="769088" y="351447"/>
            <a:ext cx="8300900" cy="561938"/>
          </a:xfrm>
        </p:spPr>
        <p:txBody>
          <a:bodyPr>
            <a:noAutofit/>
          </a:bodyPr>
          <a:lstStyle/>
          <a:p>
            <a:r>
              <a:rPr lang="en-US" sz="2400" b="1" dirty="0">
                <a:solidFill>
                  <a:schemeClr val="bg1"/>
                </a:solidFill>
                <a:latin typeface="+mn-lt"/>
              </a:rPr>
              <a:t>OVERVIEW </a:t>
            </a:r>
          </a:p>
        </p:txBody>
      </p:sp>
      <p:sp>
        <p:nvSpPr>
          <p:cNvPr id="11" name="Content Placeholder 10">
            <a:extLst>
              <a:ext uri="{FF2B5EF4-FFF2-40B4-BE49-F238E27FC236}">
                <a16:creationId xmlns:a16="http://schemas.microsoft.com/office/drawing/2014/main" id="{A807A9F6-1492-B2BE-C5F1-BD6D67151EC9}"/>
              </a:ext>
            </a:extLst>
          </p:cNvPr>
          <p:cNvSpPr>
            <a:spLocks noGrp="1"/>
          </p:cNvSpPr>
          <p:nvPr>
            <p:ph idx="1"/>
          </p:nvPr>
        </p:nvSpPr>
        <p:spPr>
          <a:xfrm>
            <a:off x="769088" y="1804400"/>
            <a:ext cx="10515600" cy="4351338"/>
          </a:xfrm>
        </p:spPr>
        <p:txBody>
          <a:bodyPr>
            <a:normAutofit/>
          </a:bodyPr>
          <a:lstStyle/>
          <a:p>
            <a:pPr>
              <a:buFont typeface="Wingdings" panose="05000000000000000000" pitchFamily="2" charset="2"/>
              <a:buChar char="q"/>
            </a:pPr>
            <a:r>
              <a:rPr lang="en-US" sz="2400" b="1" dirty="0">
                <a:latin typeface="Arial Black" panose="020B0A04020102020204" pitchFamily="34" charset="0"/>
              </a:rPr>
              <a:t> Current Landscape </a:t>
            </a:r>
          </a:p>
          <a:p>
            <a:pPr>
              <a:buFont typeface="Wingdings" panose="05000000000000000000" pitchFamily="2" charset="2"/>
              <a:buChar char="q"/>
            </a:pPr>
            <a:r>
              <a:rPr lang="en-US" sz="2400" b="1" dirty="0">
                <a:solidFill>
                  <a:schemeClr val="accent1">
                    <a:lumMod val="50000"/>
                  </a:schemeClr>
                </a:solidFill>
                <a:latin typeface="Arial Black" panose="020B0A04020102020204" pitchFamily="34" charset="0"/>
              </a:rPr>
              <a:t> Key responsibilities </a:t>
            </a:r>
          </a:p>
          <a:p>
            <a:pPr>
              <a:buFont typeface="Wingdings" panose="05000000000000000000" pitchFamily="2" charset="2"/>
              <a:buChar char="q"/>
            </a:pPr>
            <a:r>
              <a:rPr lang="en-US" sz="2400" b="1" dirty="0">
                <a:latin typeface="Arial Black" panose="020B0A04020102020204" pitchFamily="34" charset="0"/>
              </a:rPr>
              <a:t> Challenges and Solutions</a:t>
            </a:r>
          </a:p>
          <a:p>
            <a:pPr>
              <a:buFont typeface="Wingdings" panose="05000000000000000000" pitchFamily="2" charset="2"/>
              <a:buChar char="q"/>
            </a:pPr>
            <a:r>
              <a:rPr lang="en-US" sz="2400" b="1" dirty="0">
                <a:latin typeface="Arial Black" panose="020B0A04020102020204" pitchFamily="34" charset="0"/>
              </a:rPr>
              <a:t> </a:t>
            </a:r>
            <a:r>
              <a:rPr lang="en-US" sz="2400" b="1" dirty="0">
                <a:solidFill>
                  <a:schemeClr val="accent1">
                    <a:lumMod val="50000"/>
                  </a:schemeClr>
                </a:solidFill>
                <a:latin typeface="Arial Black" panose="020B0A04020102020204" pitchFamily="34" charset="0"/>
              </a:rPr>
              <a:t>Successful Coordination with </a:t>
            </a:r>
          </a:p>
          <a:p>
            <a:pPr marL="0" indent="0">
              <a:buNone/>
            </a:pPr>
            <a:r>
              <a:rPr lang="en-US" sz="2400" b="1" dirty="0">
                <a:solidFill>
                  <a:schemeClr val="accent1">
                    <a:lumMod val="50000"/>
                  </a:schemeClr>
                </a:solidFill>
                <a:latin typeface="Arial Black" panose="020B0A04020102020204" pitchFamily="34" charset="0"/>
              </a:rPr>
              <a:t>other agencies</a:t>
            </a:r>
          </a:p>
          <a:p>
            <a:pPr>
              <a:buFont typeface="Wingdings" panose="05000000000000000000" pitchFamily="2" charset="2"/>
              <a:buChar char="q"/>
            </a:pPr>
            <a:r>
              <a:rPr lang="en-US" sz="2400" b="1" dirty="0">
                <a:latin typeface="Arial Black" panose="020B0A04020102020204" pitchFamily="34" charset="0"/>
              </a:rPr>
              <a:t> Best practice for Cyber Safety</a:t>
            </a:r>
          </a:p>
          <a:p>
            <a:pPr>
              <a:buFont typeface="Wingdings" panose="05000000000000000000" pitchFamily="2" charset="2"/>
              <a:buChar char="q"/>
            </a:pPr>
            <a:r>
              <a:rPr lang="en-US" sz="2400" b="1" dirty="0">
                <a:latin typeface="Arial Black" panose="020B0A04020102020204" pitchFamily="34" charset="0"/>
              </a:rPr>
              <a:t> </a:t>
            </a:r>
            <a:r>
              <a:rPr lang="en-US" sz="2400" b="1" dirty="0">
                <a:solidFill>
                  <a:schemeClr val="accent1">
                    <a:lumMod val="50000"/>
                  </a:schemeClr>
                </a:solidFill>
                <a:latin typeface="Arial Black" panose="020B0A04020102020204" pitchFamily="34" charset="0"/>
              </a:rPr>
              <a:t>Vision </a:t>
            </a:r>
          </a:p>
          <a:p>
            <a:pPr>
              <a:buFont typeface="Wingdings" panose="05000000000000000000" pitchFamily="2" charset="2"/>
              <a:buChar char="q"/>
            </a:pPr>
            <a:endParaRPr lang="en-US" sz="2400" b="1" dirty="0">
              <a:latin typeface="Arial Black" panose="020B0A04020102020204" pitchFamily="34" charset="0"/>
            </a:endParaRPr>
          </a:p>
        </p:txBody>
      </p:sp>
      <p:pic>
        <p:nvPicPr>
          <p:cNvPr id="2050" name="Picture 2" descr="No photo description available.">
            <a:extLst>
              <a:ext uri="{FF2B5EF4-FFF2-40B4-BE49-F238E27FC236}">
                <a16:creationId xmlns:a16="http://schemas.microsoft.com/office/drawing/2014/main" id="{B0D7F723-F5EB-D337-0D3C-F19F54BA00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6907110" y="1742263"/>
            <a:ext cx="4868984" cy="33692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433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0B7C4-B35B-DE8D-9530-06FDDA526E4E}"/>
            </a:ext>
          </a:extLst>
        </p:cNvPr>
        <p:cNvGrpSpPr/>
        <p:nvPr/>
      </p:nvGrpSpPr>
      <p:grpSpPr>
        <a:xfrm>
          <a:off x="0" y="0"/>
          <a:ext cx="0" cy="0"/>
          <a:chOff x="0" y="0"/>
          <a:chExt cx="0" cy="0"/>
        </a:xfrm>
      </p:grpSpPr>
      <p:grpSp>
        <p:nvGrpSpPr>
          <p:cNvPr id="4501" name="Group 4500">
            <a:extLst>
              <a:ext uri="{FF2B5EF4-FFF2-40B4-BE49-F238E27FC236}">
                <a16:creationId xmlns:a16="http://schemas.microsoft.com/office/drawing/2014/main" id="{3BF3E792-558E-4338-8CBB-3B5A1C25E937}"/>
              </a:ext>
            </a:extLst>
          </p:cNvPr>
          <p:cNvGrpSpPr/>
          <p:nvPr/>
        </p:nvGrpSpPr>
        <p:grpSpPr>
          <a:xfrm>
            <a:off x="9944255" y="6020429"/>
            <a:ext cx="1411288" cy="525463"/>
            <a:chOff x="6718301" y="5354638"/>
            <a:chExt cx="1411288" cy="525463"/>
          </a:xfrm>
        </p:grpSpPr>
        <p:pic>
          <p:nvPicPr>
            <p:cNvPr id="4428" name="Picture 332">
              <a:extLst>
                <a:ext uri="{FF2B5EF4-FFF2-40B4-BE49-F238E27FC236}">
                  <a16:creationId xmlns:a16="http://schemas.microsoft.com/office/drawing/2014/main" id="{75BB3201-D97E-054E-AB81-EB78A84D5E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8301" y="5354638"/>
              <a:ext cx="141128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0" name="Group 4499">
              <a:extLst>
                <a:ext uri="{FF2B5EF4-FFF2-40B4-BE49-F238E27FC236}">
                  <a16:creationId xmlns:a16="http://schemas.microsoft.com/office/drawing/2014/main" id="{15FCCC50-5AFD-BDF3-B321-508BC785385C}"/>
                </a:ext>
              </a:extLst>
            </p:cNvPr>
            <p:cNvGrpSpPr/>
            <p:nvPr/>
          </p:nvGrpSpPr>
          <p:grpSpPr>
            <a:xfrm>
              <a:off x="7053264" y="5487987"/>
              <a:ext cx="855662" cy="303213"/>
              <a:chOff x="7053264" y="5487987"/>
              <a:chExt cx="855662" cy="303213"/>
            </a:xfrm>
          </p:grpSpPr>
          <p:sp>
            <p:nvSpPr>
              <p:cNvPr id="4356" name="Freeform 333">
                <a:extLst>
                  <a:ext uri="{FF2B5EF4-FFF2-40B4-BE49-F238E27FC236}">
                    <a16:creationId xmlns:a16="http://schemas.microsoft.com/office/drawing/2014/main" id="{D88AC49F-9EC8-123A-8C62-E913C45F5BFB}"/>
                  </a:ext>
                </a:extLst>
              </p:cNvPr>
              <p:cNvSpPr>
                <a:spLocks noEditPoints="1"/>
              </p:cNvSpPr>
              <p:nvPr/>
            </p:nvSpPr>
            <p:spPr bwMode="auto">
              <a:xfrm>
                <a:off x="7053264" y="5487987"/>
                <a:ext cx="304800" cy="300038"/>
              </a:xfrm>
              <a:custGeom>
                <a:avLst/>
                <a:gdLst>
                  <a:gd name="T0" fmla="*/ 48 w 96"/>
                  <a:gd name="T1" fmla="*/ 0 h 94"/>
                  <a:gd name="T2" fmla="*/ 0 w 96"/>
                  <a:gd name="T3" fmla="*/ 47 h 94"/>
                  <a:gd name="T4" fmla="*/ 48 w 96"/>
                  <a:gd name="T5" fmla="*/ 94 h 94"/>
                  <a:gd name="T6" fmla="*/ 96 w 96"/>
                  <a:gd name="T7" fmla="*/ 47 h 94"/>
                  <a:gd name="T8" fmla="*/ 48 w 96"/>
                  <a:gd name="T9" fmla="*/ 0 h 94"/>
                  <a:gd name="T10" fmla="*/ 34 w 96"/>
                  <a:gd name="T11" fmla="*/ 71 h 94"/>
                  <a:gd name="T12" fmla="*/ 20 w 96"/>
                  <a:gd name="T13" fmla="*/ 71 h 94"/>
                  <a:gd name="T14" fmla="*/ 20 w 96"/>
                  <a:gd name="T15" fmla="*/ 37 h 94"/>
                  <a:gd name="T16" fmla="*/ 34 w 96"/>
                  <a:gd name="T17" fmla="*/ 37 h 94"/>
                  <a:gd name="T18" fmla="*/ 34 w 96"/>
                  <a:gd name="T19" fmla="*/ 71 h 94"/>
                  <a:gd name="T20" fmla="*/ 33 w 96"/>
                  <a:gd name="T21" fmla="*/ 32 h 94"/>
                  <a:gd name="T22" fmla="*/ 27 w 96"/>
                  <a:gd name="T23" fmla="*/ 34 h 94"/>
                  <a:gd name="T24" fmla="*/ 21 w 96"/>
                  <a:gd name="T25" fmla="*/ 32 h 94"/>
                  <a:gd name="T26" fmla="*/ 19 w 96"/>
                  <a:gd name="T27" fmla="*/ 27 h 94"/>
                  <a:gd name="T28" fmla="*/ 21 w 96"/>
                  <a:gd name="T29" fmla="*/ 22 h 94"/>
                  <a:gd name="T30" fmla="*/ 27 w 96"/>
                  <a:gd name="T31" fmla="*/ 20 h 94"/>
                  <a:gd name="T32" fmla="*/ 33 w 96"/>
                  <a:gd name="T33" fmla="*/ 22 h 94"/>
                  <a:gd name="T34" fmla="*/ 36 w 96"/>
                  <a:gd name="T35" fmla="*/ 27 h 94"/>
                  <a:gd name="T36" fmla="*/ 33 w 96"/>
                  <a:gd name="T37" fmla="*/ 32 h 94"/>
                  <a:gd name="T38" fmla="*/ 79 w 96"/>
                  <a:gd name="T39" fmla="*/ 71 h 94"/>
                  <a:gd name="T40" fmla="*/ 65 w 96"/>
                  <a:gd name="T41" fmla="*/ 71 h 94"/>
                  <a:gd name="T42" fmla="*/ 65 w 96"/>
                  <a:gd name="T43" fmla="*/ 54 h 94"/>
                  <a:gd name="T44" fmla="*/ 60 w 96"/>
                  <a:gd name="T45" fmla="*/ 48 h 94"/>
                  <a:gd name="T46" fmla="*/ 56 w 96"/>
                  <a:gd name="T47" fmla="*/ 50 h 94"/>
                  <a:gd name="T48" fmla="*/ 55 w 96"/>
                  <a:gd name="T49" fmla="*/ 55 h 94"/>
                  <a:gd name="T50" fmla="*/ 55 w 96"/>
                  <a:gd name="T51" fmla="*/ 71 h 94"/>
                  <a:gd name="T52" fmla="*/ 41 w 96"/>
                  <a:gd name="T53" fmla="*/ 71 h 94"/>
                  <a:gd name="T54" fmla="*/ 41 w 96"/>
                  <a:gd name="T55" fmla="*/ 37 h 94"/>
                  <a:gd name="T56" fmla="*/ 54 w 96"/>
                  <a:gd name="T57" fmla="*/ 37 h 94"/>
                  <a:gd name="T58" fmla="*/ 54 w 96"/>
                  <a:gd name="T59" fmla="*/ 40 h 94"/>
                  <a:gd name="T60" fmla="*/ 59 w 96"/>
                  <a:gd name="T61" fmla="*/ 37 h 94"/>
                  <a:gd name="T62" fmla="*/ 65 w 96"/>
                  <a:gd name="T63" fmla="*/ 36 h 94"/>
                  <a:gd name="T64" fmla="*/ 75 w 96"/>
                  <a:gd name="T65" fmla="*/ 40 h 94"/>
                  <a:gd name="T66" fmla="*/ 79 w 96"/>
                  <a:gd name="T67" fmla="*/ 52 h 94"/>
                  <a:gd name="T68" fmla="*/ 79 w 96"/>
                  <a:gd name="T6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4">
                    <a:moveTo>
                      <a:pt x="48" y="0"/>
                    </a:moveTo>
                    <a:cubicBezTo>
                      <a:pt x="22" y="0"/>
                      <a:pt x="0" y="21"/>
                      <a:pt x="0" y="47"/>
                    </a:cubicBezTo>
                    <a:cubicBezTo>
                      <a:pt x="0" y="73"/>
                      <a:pt x="22" y="94"/>
                      <a:pt x="48" y="94"/>
                    </a:cubicBezTo>
                    <a:cubicBezTo>
                      <a:pt x="75" y="94"/>
                      <a:pt x="96" y="73"/>
                      <a:pt x="96" y="47"/>
                    </a:cubicBezTo>
                    <a:cubicBezTo>
                      <a:pt x="96" y="21"/>
                      <a:pt x="75" y="0"/>
                      <a:pt x="48" y="0"/>
                    </a:cubicBezTo>
                    <a:close/>
                    <a:moveTo>
                      <a:pt x="34" y="71"/>
                    </a:moveTo>
                    <a:cubicBezTo>
                      <a:pt x="20" y="71"/>
                      <a:pt x="20" y="71"/>
                      <a:pt x="20" y="71"/>
                    </a:cubicBezTo>
                    <a:cubicBezTo>
                      <a:pt x="20" y="37"/>
                      <a:pt x="20" y="37"/>
                      <a:pt x="20" y="37"/>
                    </a:cubicBezTo>
                    <a:cubicBezTo>
                      <a:pt x="34" y="37"/>
                      <a:pt x="34" y="37"/>
                      <a:pt x="34" y="37"/>
                    </a:cubicBezTo>
                    <a:lnTo>
                      <a:pt x="34" y="71"/>
                    </a:lnTo>
                    <a:close/>
                    <a:moveTo>
                      <a:pt x="33" y="32"/>
                    </a:moveTo>
                    <a:cubicBezTo>
                      <a:pt x="32" y="33"/>
                      <a:pt x="30" y="34"/>
                      <a:pt x="27" y="34"/>
                    </a:cubicBezTo>
                    <a:cubicBezTo>
                      <a:pt x="25" y="34"/>
                      <a:pt x="22" y="33"/>
                      <a:pt x="21" y="32"/>
                    </a:cubicBezTo>
                    <a:cubicBezTo>
                      <a:pt x="19" y="31"/>
                      <a:pt x="19" y="29"/>
                      <a:pt x="19" y="27"/>
                    </a:cubicBezTo>
                    <a:cubicBezTo>
                      <a:pt x="19" y="25"/>
                      <a:pt x="19" y="23"/>
                      <a:pt x="21" y="22"/>
                    </a:cubicBezTo>
                    <a:cubicBezTo>
                      <a:pt x="22" y="20"/>
                      <a:pt x="25" y="20"/>
                      <a:pt x="27" y="20"/>
                    </a:cubicBezTo>
                    <a:cubicBezTo>
                      <a:pt x="30" y="20"/>
                      <a:pt x="32" y="20"/>
                      <a:pt x="33" y="22"/>
                    </a:cubicBezTo>
                    <a:cubicBezTo>
                      <a:pt x="35" y="23"/>
                      <a:pt x="36" y="25"/>
                      <a:pt x="36" y="27"/>
                    </a:cubicBezTo>
                    <a:cubicBezTo>
                      <a:pt x="36" y="29"/>
                      <a:pt x="35" y="31"/>
                      <a:pt x="33" y="32"/>
                    </a:cubicBezTo>
                    <a:close/>
                    <a:moveTo>
                      <a:pt x="79" y="71"/>
                    </a:moveTo>
                    <a:cubicBezTo>
                      <a:pt x="65" y="71"/>
                      <a:pt x="65" y="71"/>
                      <a:pt x="65" y="71"/>
                    </a:cubicBezTo>
                    <a:cubicBezTo>
                      <a:pt x="65" y="54"/>
                      <a:pt x="65" y="54"/>
                      <a:pt x="65" y="54"/>
                    </a:cubicBezTo>
                    <a:cubicBezTo>
                      <a:pt x="65" y="50"/>
                      <a:pt x="63" y="48"/>
                      <a:pt x="60" y="48"/>
                    </a:cubicBezTo>
                    <a:cubicBezTo>
                      <a:pt x="59" y="48"/>
                      <a:pt x="57" y="49"/>
                      <a:pt x="56" y="50"/>
                    </a:cubicBezTo>
                    <a:cubicBezTo>
                      <a:pt x="55" y="51"/>
                      <a:pt x="55" y="53"/>
                      <a:pt x="55" y="55"/>
                    </a:cubicBezTo>
                    <a:cubicBezTo>
                      <a:pt x="55" y="71"/>
                      <a:pt x="55" y="71"/>
                      <a:pt x="55" y="71"/>
                    </a:cubicBezTo>
                    <a:cubicBezTo>
                      <a:pt x="41" y="71"/>
                      <a:pt x="41" y="71"/>
                      <a:pt x="41" y="71"/>
                    </a:cubicBezTo>
                    <a:cubicBezTo>
                      <a:pt x="41" y="37"/>
                      <a:pt x="41" y="37"/>
                      <a:pt x="41" y="37"/>
                    </a:cubicBezTo>
                    <a:cubicBezTo>
                      <a:pt x="54" y="37"/>
                      <a:pt x="54" y="37"/>
                      <a:pt x="54" y="37"/>
                    </a:cubicBezTo>
                    <a:cubicBezTo>
                      <a:pt x="54" y="40"/>
                      <a:pt x="54" y="40"/>
                      <a:pt x="54" y="40"/>
                    </a:cubicBezTo>
                    <a:cubicBezTo>
                      <a:pt x="56" y="39"/>
                      <a:pt x="57" y="38"/>
                      <a:pt x="59" y="37"/>
                    </a:cubicBezTo>
                    <a:cubicBezTo>
                      <a:pt x="61" y="37"/>
                      <a:pt x="63" y="36"/>
                      <a:pt x="65" y="36"/>
                    </a:cubicBezTo>
                    <a:cubicBezTo>
                      <a:pt x="69" y="36"/>
                      <a:pt x="72" y="38"/>
                      <a:pt x="75" y="40"/>
                    </a:cubicBezTo>
                    <a:cubicBezTo>
                      <a:pt x="78" y="43"/>
                      <a:pt x="79" y="47"/>
                      <a:pt x="79" y="52"/>
                    </a:cubicBezTo>
                    <a:lnTo>
                      <a:pt x="79"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sp>
            <p:nvSpPr>
              <p:cNvPr id="4357" name="Freeform 334">
                <a:extLst>
                  <a:ext uri="{FF2B5EF4-FFF2-40B4-BE49-F238E27FC236}">
                    <a16:creationId xmlns:a16="http://schemas.microsoft.com/office/drawing/2014/main" id="{89A4A6C5-2815-E6A1-5565-81D2C5A999D8}"/>
                  </a:ext>
                </a:extLst>
              </p:cNvPr>
              <p:cNvSpPr>
                <a:spLocks noEditPoints="1"/>
              </p:cNvSpPr>
              <p:nvPr/>
            </p:nvSpPr>
            <p:spPr bwMode="auto">
              <a:xfrm>
                <a:off x="7613651" y="5494337"/>
                <a:ext cx="295275" cy="296863"/>
              </a:xfrm>
              <a:custGeom>
                <a:avLst/>
                <a:gdLst>
                  <a:gd name="T0" fmla="*/ 47 w 93"/>
                  <a:gd name="T1" fmla="*/ 0 h 93"/>
                  <a:gd name="T2" fmla="*/ 0 w 93"/>
                  <a:gd name="T3" fmla="*/ 46 h 93"/>
                  <a:gd name="T4" fmla="*/ 47 w 93"/>
                  <a:gd name="T5" fmla="*/ 93 h 93"/>
                  <a:gd name="T6" fmla="*/ 93 w 93"/>
                  <a:gd name="T7" fmla="*/ 46 h 93"/>
                  <a:gd name="T8" fmla="*/ 47 w 93"/>
                  <a:gd name="T9" fmla="*/ 0 h 93"/>
                  <a:gd name="T10" fmla="*/ 59 w 93"/>
                  <a:gd name="T11" fmla="*/ 39 h 93"/>
                  <a:gd name="T12" fmla="*/ 59 w 93"/>
                  <a:gd name="T13" fmla="*/ 51 h 93"/>
                  <a:gd name="T14" fmla="*/ 50 w 93"/>
                  <a:gd name="T15" fmla="*/ 51 h 93"/>
                  <a:gd name="T16" fmla="*/ 50 w 93"/>
                  <a:gd name="T17" fmla="*/ 76 h 93"/>
                  <a:gd name="T18" fmla="*/ 34 w 93"/>
                  <a:gd name="T19" fmla="*/ 76 h 93"/>
                  <a:gd name="T20" fmla="*/ 34 w 93"/>
                  <a:gd name="T21" fmla="*/ 51 h 93"/>
                  <a:gd name="T22" fmla="*/ 29 w 93"/>
                  <a:gd name="T23" fmla="*/ 51 h 93"/>
                  <a:gd name="T24" fmla="*/ 29 w 93"/>
                  <a:gd name="T25" fmla="*/ 39 h 93"/>
                  <a:gd name="T26" fmla="*/ 34 w 93"/>
                  <a:gd name="T27" fmla="*/ 39 h 93"/>
                  <a:gd name="T28" fmla="*/ 34 w 93"/>
                  <a:gd name="T29" fmla="*/ 39 h 93"/>
                  <a:gd name="T30" fmla="*/ 39 w 93"/>
                  <a:gd name="T31" fmla="*/ 27 h 93"/>
                  <a:gd name="T32" fmla="*/ 52 w 93"/>
                  <a:gd name="T33" fmla="*/ 22 h 93"/>
                  <a:gd name="T34" fmla="*/ 57 w 93"/>
                  <a:gd name="T35" fmla="*/ 23 h 93"/>
                  <a:gd name="T36" fmla="*/ 61 w 93"/>
                  <a:gd name="T37" fmla="*/ 24 h 93"/>
                  <a:gd name="T38" fmla="*/ 58 w 93"/>
                  <a:gd name="T39" fmla="*/ 36 h 93"/>
                  <a:gd name="T40" fmla="*/ 54 w 93"/>
                  <a:gd name="T41" fmla="*/ 35 h 93"/>
                  <a:gd name="T42" fmla="*/ 51 w 93"/>
                  <a:gd name="T43" fmla="*/ 36 h 93"/>
                  <a:gd name="T44" fmla="*/ 50 w 93"/>
                  <a:gd name="T45" fmla="*/ 39 h 93"/>
                  <a:gd name="T46" fmla="*/ 50 w 93"/>
                  <a:gd name="T47" fmla="*/ 39 h 93"/>
                  <a:gd name="T48" fmla="*/ 59 w 93"/>
                  <a:gd name="T49" fmla="*/ 3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93">
                    <a:moveTo>
                      <a:pt x="47" y="0"/>
                    </a:moveTo>
                    <a:cubicBezTo>
                      <a:pt x="21" y="0"/>
                      <a:pt x="0" y="21"/>
                      <a:pt x="0" y="46"/>
                    </a:cubicBezTo>
                    <a:cubicBezTo>
                      <a:pt x="0" y="72"/>
                      <a:pt x="21" y="93"/>
                      <a:pt x="47" y="93"/>
                    </a:cubicBezTo>
                    <a:cubicBezTo>
                      <a:pt x="72" y="93"/>
                      <a:pt x="93" y="72"/>
                      <a:pt x="93" y="46"/>
                    </a:cubicBezTo>
                    <a:cubicBezTo>
                      <a:pt x="93" y="21"/>
                      <a:pt x="72" y="0"/>
                      <a:pt x="47" y="0"/>
                    </a:cubicBezTo>
                    <a:close/>
                    <a:moveTo>
                      <a:pt x="59" y="39"/>
                    </a:moveTo>
                    <a:cubicBezTo>
                      <a:pt x="59" y="51"/>
                      <a:pt x="59" y="51"/>
                      <a:pt x="59" y="51"/>
                    </a:cubicBezTo>
                    <a:cubicBezTo>
                      <a:pt x="50" y="51"/>
                      <a:pt x="50" y="51"/>
                      <a:pt x="50" y="51"/>
                    </a:cubicBezTo>
                    <a:cubicBezTo>
                      <a:pt x="50" y="76"/>
                      <a:pt x="50" y="76"/>
                      <a:pt x="50" y="76"/>
                    </a:cubicBezTo>
                    <a:cubicBezTo>
                      <a:pt x="34" y="76"/>
                      <a:pt x="34" y="76"/>
                      <a:pt x="34" y="76"/>
                    </a:cubicBezTo>
                    <a:cubicBezTo>
                      <a:pt x="34" y="51"/>
                      <a:pt x="34" y="51"/>
                      <a:pt x="34" y="51"/>
                    </a:cubicBezTo>
                    <a:cubicBezTo>
                      <a:pt x="29" y="51"/>
                      <a:pt x="29" y="51"/>
                      <a:pt x="29" y="51"/>
                    </a:cubicBezTo>
                    <a:cubicBezTo>
                      <a:pt x="29" y="39"/>
                      <a:pt x="29" y="39"/>
                      <a:pt x="29" y="39"/>
                    </a:cubicBezTo>
                    <a:cubicBezTo>
                      <a:pt x="34" y="39"/>
                      <a:pt x="34" y="39"/>
                      <a:pt x="34" y="39"/>
                    </a:cubicBezTo>
                    <a:cubicBezTo>
                      <a:pt x="34" y="39"/>
                      <a:pt x="34" y="39"/>
                      <a:pt x="34" y="39"/>
                    </a:cubicBezTo>
                    <a:cubicBezTo>
                      <a:pt x="34" y="34"/>
                      <a:pt x="36" y="30"/>
                      <a:pt x="39" y="27"/>
                    </a:cubicBezTo>
                    <a:cubicBezTo>
                      <a:pt x="42" y="24"/>
                      <a:pt x="46" y="22"/>
                      <a:pt x="52" y="22"/>
                    </a:cubicBezTo>
                    <a:cubicBezTo>
                      <a:pt x="54" y="22"/>
                      <a:pt x="55" y="23"/>
                      <a:pt x="57" y="23"/>
                    </a:cubicBezTo>
                    <a:cubicBezTo>
                      <a:pt x="59" y="23"/>
                      <a:pt x="60" y="24"/>
                      <a:pt x="61" y="24"/>
                    </a:cubicBezTo>
                    <a:cubicBezTo>
                      <a:pt x="58" y="36"/>
                      <a:pt x="58" y="36"/>
                      <a:pt x="58" y="36"/>
                    </a:cubicBezTo>
                    <a:cubicBezTo>
                      <a:pt x="56" y="35"/>
                      <a:pt x="55" y="35"/>
                      <a:pt x="54" y="35"/>
                    </a:cubicBezTo>
                    <a:cubicBezTo>
                      <a:pt x="53" y="35"/>
                      <a:pt x="52" y="35"/>
                      <a:pt x="51" y="36"/>
                    </a:cubicBezTo>
                    <a:cubicBezTo>
                      <a:pt x="50" y="37"/>
                      <a:pt x="50" y="38"/>
                      <a:pt x="50" y="39"/>
                    </a:cubicBezTo>
                    <a:cubicBezTo>
                      <a:pt x="50" y="39"/>
                      <a:pt x="50" y="39"/>
                      <a:pt x="50" y="39"/>
                    </a:cubicBezTo>
                    <a:lnTo>
                      <a:pt x="59"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PG"/>
              </a:p>
            </p:txBody>
          </p:sp>
        </p:grpSp>
      </p:grpSp>
      <p:pic>
        <p:nvPicPr>
          <p:cNvPr id="4502" name="Picture 1920">
            <a:extLst>
              <a:ext uri="{FF2B5EF4-FFF2-40B4-BE49-F238E27FC236}">
                <a16:creationId xmlns:a16="http://schemas.microsoft.com/office/drawing/2014/main" id="{477A906E-3E9D-938F-B9B0-D0519336F2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10" y="360530"/>
            <a:ext cx="10167489" cy="5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120904F7-9606-0E76-2D40-4C982910BE9F}"/>
              </a:ext>
            </a:extLst>
          </p:cNvPr>
          <p:cNvPicPr>
            <a:picLocks noChangeAspect="1"/>
          </p:cNvPicPr>
          <p:nvPr/>
        </p:nvPicPr>
        <p:blipFill rotWithShape="1">
          <a:blip r:embed="rId5">
            <a:extLst>
              <a:ext uri="{28A0092B-C50C-407E-A947-70E740481C1C}">
                <a14:useLocalDpi xmlns:a14="http://schemas.microsoft.com/office/drawing/2010/main" val="0"/>
              </a:ext>
            </a:extLst>
          </a:blip>
          <a:srcRect l="11683" r="20635" b="4180"/>
          <a:stretch/>
        </p:blipFill>
        <p:spPr>
          <a:xfrm>
            <a:off x="10958688" y="-19278"/>
            <a:ext cx="980173" cy="1156788"/>
          </a:xfrm>
          <a:prstGeom prst="rect">
            <a:avLst/>
          </a:prstGeom>
        </p:spPr>
      </p:pic>
      <p:sp>
        <p:nvSpPr>
          <p:cNvPr id="23" name="Rectangle 22">
            <a:extLst>
              <a:ext uri="{FF2B5EF4-FFF2-40B4-BE49-F238E27FC236}">
                <a16:creationId xmlns:a16="http://schemas.microsoft.com/office/drawing/2014/main" id="{B35B58DB-D88F-87E5-932B-C33F4FB3D68E}"/>
              </a:ext>
            </a:extLst>
          </p:cNvPr>
          <p:cNvSpPr/>
          <p:nvPr/>
        </p:nvSpPr>
        <p:spPr>
          <a:xfrm>
            <a:off x="173620" y="127322"/>
            <a:ext cx="11817752" cy="6632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G"/>
          </a:p>
        </p:txBody>
      </p:sp>
      <p:sp>
        <p:nvSpPr>
          <p:cNvPr id="2" name="Title 1">
            <a:extLst>
              <a:ext uri="{FF2B5EF4-FFF2-40B4-BE49-F238E27FC236}">
                <a16:creationId xmlns:a16="http://schemas.microsoft.com/office/drawing/2014/main" id="{1AE8CF27-77AB-2A24-06E4-B4B6DEC1A6AB}"/>
              </a:ext>
            </a:extLst>
          </p:cNvPr>
          <p:cNvSpPr>
            <a:spLocks noGrp="1"/>
          </p:cNvSpPr>
          <p:nvPr>
            <p:ph type="title"/>
          </p:nvPr>
        </p:nvSpPr>
        <p:spPr>
          <a:xfrm>
            <a:off x="787211" y="360530"/>
            <a:ext cx="8890190" cy="624708"/>
          </a:xfrm>
        </p:spPr>
        <p:txBody>
          <a:bodyPr>
            <a:noAutofit/>
          </a:bodyPr>
          <a:lstStyle/>
          <a:p>
            <a:r>
              <a:rPr lang="en-US" sz="2000" b="1" dirty="0">
                <a:solidFill>
                  <a:schemeClr val="bg1"/>
                </a:solidFill>
                <a:latin typeface="Arial Black" panose="020B0A04020102020204" pitchFamily="34" charset="0"/>
              </a:rPr>
              <a:t>Current Landscape </a:t>
            </a:r>
            <a:r>
              <a:rPr lang="en-US" sz="2000" b="1" dirty="0" err="1">
                <a:solidFill>
                  <a:schemeClr val="bg1"/>
                </a:solidFill>
                <a:latin typeface="Arial Black" panose="020B0A04020102020204" pitchFamily="34" charset="0"/>
              </a:rPr>
              <a:t>Overivew</a:t>
            </a:r>
            <a:r>
              <a:rPr lang="en-US" sz="2000" b="1" dirty="0">
                <a:solidFill>
                  <a:schemeClr val="bg1"/>
                </a:solidFill>
                <a:latin typeface="Arial Black" panose="020B0A04020102020204" pitchFamily="34" charset="0"/>
              </a:rPr>
              <a:t> of Social Media Usage Statistics and trends in PNG</a:t>
            </a:r>
          </a:p>
        </p:txBody>
      </p:sp>
      <p:sp>
        <p:nvSpPr>
          <p:cNvPr id="11" name="Content Placeholder 10">
            <a:extLst>
              <a:ext uri="{FF2B5EF4-FFF2-40B4-BE49-F238E27FC236}">
                <a16:creationId xmlns:a16="http://schemas.microsoft.com/office/drawing/2014/main" id="{FE8646E5-70D3-E8C0-9BD0-526DC7FE27B9}"/>
              </a:ext>
            </a:extLst>
          </p:cNvPr>
          <p:cNvSpPr>
            <a:spLocks noGrp="1"/>
          </p:cNvSpPr>
          <p:nvPr>
            <p:ph idx="1"/>
          </p:nvPr>
        </p:nvSpPr>
        <p:spPr>
          <a:xfrm>
            <a:off x="482410" y="1293356"/>
            <a:ext cx="10476278" cy="4727073"/>
          </a:xfrm>
        </p:spPr>
        <p:txBody>
          <a:bodyPr>
            <a:normAutofit/>
          </a:bodyPr>
          <a:lstStyle/>
          <a:p>
            <a:pPr marL="514350" indent="-514350">
              <a:buAutoNum type="arabicPeriod"/>
            </a:pPr>
            <a:r>
              <a:rPr lang="en-US" sz="3200" b="1" dirty="0"/>
              <a:t>Internet and Social Media Penetration </a:t>
            </a:r>
          </a:p>
          <a:p>
            <a:pPr>
              <a:buFont typeface="Wingdings" panose="05000000000000000000" pitchFamily="2" charset="2"/>
              <a:buChar char="q"/>
            </a:pPr>
            <a:r>
              <a:rPr lang="en-US" dirty="0"/>
              <a:t>Approximately 1.3 million internet users in Papua New Guinea, representing about 14% of the total population.</a:t>
            </a:r>
          </a:p>
          <a:p>
            <a:pPr>
              <a:buFont typeface="Wingdings" panose="05000000000000000000" pitchFamily="2" charset="2"/>
              <a:buChar char="q"/>
            </a:pPr>
            <a:r>
              <a:rPr lang="en-US" dirty="0"/>
              <a:t>Social media usage is growing, with around 1.1 million active social media users, which is about 12% of the population.</a:t>
            </a:r>
          </a:p>
          <a:p>
            <a:pPr>
              <a:buFont typeface="Wingdings" panose="05000000000000000000" pitchFamily="2" charset="2"/>
              <a:buChar char="q"/>
            </a:pPr>
            <a:r>
              <a:rPr lang="en-US" dirty="0"/>
              <a:t>The most popular social media platform in PNG is Facebook.</a:t>
            </a:r>
          </a:p>
          <a:p>
            <a:pPr marL="0" indent="0">
              <a:buNone/>
            </a:pPr>
            <a:endParaRPr lang="en-US" dirty="0"/>
          </a:p>
        </p:txBody>
      </p:sp>
    </p:spTree>
    <p:extLst>
      <p:ext uri="{BB962C8B-B14F-4D97-AF65-F5344CB8AC3E}">
        <p14:creationId xmlns:p14="http://schemas.microsoft.com/office/powerpoint/2010/main" val="1690441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929D4F-9A73-BD0F-08D1-9D43AEE22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AEB3A92-DBB6-ADFD-C576-499FF4C27ABE}"/>
              </a:ext>
            </a:extLst>
          </p:cNvPr>
          <p:cNvSpPr>
            <a:spLocks noGrp="1"/>
          </p:cNvSpPr>
          <p:nvPr>
            <p:ph type="title"/>
          </p:nvPr>
        </p:nvSpPr>
        <p:spPr>
          <a:xfrm>
            <a:off x="838200" y="897825"/>
            <a:ext cx="10515600" cy="1014224"/>
          </a:xfrm>
        </p:spPr>
        <p:txBody>
          <a:bodyPr/>
          <a:lstStyle/>
          <a:p>
            <a:r>
              <a:rPr lang="en-US" b="1" dirty="0">
                <a:solidFill>
                  <a:schemeClr val="accent1">
                    <a:lumMod val="50000"/>
                  </a:schemeClr>
                </a:solidFill>
              </a:rPr>
              <a:t>Trends </a:t>
            </a:r>
            <a:endParaRPr lang="en-PG" b="1" dirty="0">
              <a:solidFill>
                <a:schemeClr val="accent1">
                  <a:lumMod val="50000"/>
                </a:schemeClr>
              </a:solidFill>
            </a:endParaRPr>
          </a:p>
        </p:txBody>
      </p:sp>
      <p:sp>
        <p:nvSpPr>
          <p:cNvPr id="3" name="Content Placeholder 2">
            <a:extLst>
              <a:ext uri="{FF2B5EF4-FFF2-40B4-BE49-F238E27FC236}">
                <a16:creationId xmlns:a16="http://schemas.microsoft.com/office/drawing/2014/main" id="{FFB5EFC0-CAA9-1FCE-B44F-56BCB21634BD}"/>
              </a:ext>
            </a:extLst>
          </p:cNvPr>
          <p:cNvSpPr>
            <a:spLocks noGrp="1"/>
          </p:cNvSpPr>
          <p:nvPr>
            <p:ph idx="1"/>
          </p:nvPr>
        </p:nvSpPr>
        <p:spPr>
          <a:xfrm>
            <a:off x="838200" y="1785049"/>
            <a:ext cx="10515600" cy="4596136"/>
          </a:xfrm>
        </p:spPr>
        <p:txBody>
          <a:bodyPr>
            <a:normAutofit/>
          </a:bodyPr>
          <a:lstStyle/>
          <a:p>
            <a:pPr>
              <a:buFont typeface="Wingdings" panose="05000000000000000000" pitchFamily="2" charset="2"/>
              <a:buChar char="q"/>
            </a:pPr>
            <a:r>
              <a:rPr lang="en-US" sz="2400" b="1" dirty="0"/>
              <a:t>Mobile Connectivity</a:t>
            </a:r>
          </a:p>
          <a:p>
            <a:pPr marL="0" indent="0">
              <a:buNone/>
            </a:pPr>
            <a:r>
              <a:rPr lang="en-US" sz="2400" dirty="0"/>
              <a:t>The majority of social media access is through mobile devices, with mobile connections significantly outnumbering fixed internet connections.</a:t>
            </a:r>
          </a:p>
          <a:p>
            <a:pPr>
              <a:buFont typeface="Wingdings" panose="05000000000000000000" pitchFamily="2" charset="2"/>
              <a:buChar char="q"/>
            </a:pPr>
            <a:r>
              <a:rPr lang="en-US" sz="2400" b="1" dirty="0"/>
              <a:t>Youth Engagement</a:t>
            </a:r>
          </a:p>
          <a:p>
            <a:pPr marL="0" indent="0">
              <a:buNone/>
            </a:pPr>
            <a:r>
              <a:rPr lang="en-US" sz="2400" dirty="0"/>
              <a:t>A large portion of social media users are young people, who are highly active on platforms like Facebook and Instagram.</a:t>
            </a:r>
          </a:p>
          <a:p>
            <a:pPr>
              <a:buFont typeface="Wingdings" panose="05000000000000000000" pitchFamily="2" charset="2"/>
              <a:buChar char="q"/>
            </a:pPr>
            <a:r>
              <a:rPr lang="en-US" sz="2400" b="1" dirty="0"/>
              <a:t>Content Sharing</a:t>
            </a:r>
          </a:p>
          <a:p>
            <a:pPr marL="0" indent="0">
              <a:buNone/>
            </a:pPr>
            <a:r>
              <a:rPr lang="en-US" sz="2400" dirty="0"/>
              <a:t>There is a high level of content sharing, including news, entertainment, and personal updates, which drives engagement on these platforms.</a:t>
            </a:r>
            <a:endParaRPr lang="en-PG" sz="2400" dirty="0"/>
          </a:p>
        </p:txBody>
      </p:sp>
    </p:spTree>
    <p:extLst>
      <p:ext uri="{BB962C8B-B14F-4D97-AF65-F5344CB8AC3E}">
        <p14:creationId xmlns:p14="http://schemas.microsoft.com/office/powerpoint/2010/main" val="1902309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D68F17-AD3A-E91C-2FD7-BDA2F74F8E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197E84E-3853-4AA0-C4BE-CEAAF6E80064}"/>
              </a:ext>
            </a:extLst>
          </p:cNvPr>
          <p:cNvSpPr>
            <a:spLocks noGrp="1"/>
          </p:cNvSpPr>
          <p:nvPr>
            <p:ph type="title"/>
          </p:nvPr>
        </p:nvSpPr>
        <p:spPr>
          <a:xfrm>
            <a:off x="838200" y="758825"/>
            <a:ext cx="10515600" cy="1325563"/>
          </a:xfrm>
        </p:spPr>
        <p:txBody>
          <a:bodyPr>
            <a:normAutofit/>
          </a:bodyPr>
          <a:lstStyle/>
          <a:p>
            <a:pPr>
              <a:lnSpc>
                <a:spcPct val="100000"/>
              </a:lnSpc>
            </a:pPr>
            <a:r>
              <a:rPr lang="en-US" sz="3600" b="1" dirty="0">
                <a:solidFill>
                  <a:schemeClr val="accent1">
                    <a:lumMod val="50000"/>
                  </a:schemeClr>
                </a:solidFill>
              </a:rPr>
              <a:t>Common Cyber Threats on Social Media in PNG</a:t>
            </a:r>
            <a:endParaRPr lang="en-PG" sz="3600" b="1" dirty="0">
              <a:solidFill>
                <a:schemeClr val="accent1">
                  <a:lumMod val="50000"/>
                </a:schemeClr>
              </a:solidFill>
            </a:endParaRPr>
          </a:p>
        </p:txBody>
      </p:sp>
      <p:sp>
        <p:nvSpPr>
          <p:cNvPr id="3" name="Content Placeholder 2">
            <a:extLst>
              <a:ext uri="{FF2B5EF4-FFF2-40B4-BE49-F238E27FC236}">
                <a16:creationId xmlns:a16="http://schemas.microsoft.com/office/drawing/2014/main" id="{07A1C502-4862-46FD-649D-740D1391C6B4}"/>
              </a:ext>
            </a:extLst>
          </p:cNvPr>
          <p:cNvSpPr>
            <a:spLocks noGrp="1"/>
          </p:cNvSpPr>
          <p:nvPr>
            <p:ph idx="1"/>
          </p:nvPr>
        </p:nvSpPr>
        <p:spPr>
          <a:xfrm>
            <a:off x="838200" y="1820862"/>
            <a:ext cx="10515600" cy="4351338"/>
          </a:xfrm>
        </p:spPr>
        <p:txBody>
          <a:bodyPr>
            <a:normAutofit fontScale="70000" lnSpcReduction="20000"/>
          </a:bodyPr>
          <a:lstStyle/>
          <a:p>
            <a:pPr marL="0" indent="0">
              <a:buNone/>
            </a:pPr>
            <a:r>
              <a:rPr lang="en-US" b="1" dirty="0"/>
              <a:t>1. Cyberbullying</a:t>
            </a:r>
          </a:p>
          <a:p>
            <a:pPr marL="0" indent="0">
              <a:buNone/>
            </a:pPr>
            <a:r>
              <a:rPr lang="en-US" dirty="0"/>
              <a:t>Cyberbullying is a significant issue, particularly among the youth. Many young people spend considerable time on social media, making them vulnerable to online harassment and bullying.</a:t>
            </a:r>
          </a:p>
          <a:p>
            <a:pPr marL="0" indent="0">
              <a:buNone/>
            </a:pPr>
            <a:r>
              <a:rPr lang="en-US" b="1" dirty="0"/>
              <a:t>2. Phishing and Fraud</a:t>
            </a:r>
          </a:p>
          <a:p>
            <a:pPr>
              <a:buFont typeface="Wingdings" panose="05000000000000000000" pitchFamily="2" charset="2"/>
              <a:buChar char="q"/>
            </a:pPr>
            <a:r>
              <a:rPr lang="en-US" dirty="0"/>
              <a:t>Phishing attacks are common, where malicious actors attempt to steal personal information through deceptive messages and links.</a:t>
            </a:r>
          </a:p>
          <a:p>
            <a:pPr>
              <a:buFont typeface="Wingdings" panose="05000000000000000000" pitchFamily="2" charset="2"/>
              <a:buChar char="q"/>
            </a:pPr>
            <a:r>
              <a:rPr lang="en-US" dirty="0"/>
              <a:t>Fraudulent activities, including scams and fake accounts, are prevalent, targeting unsuspecting users to extract money or sensitive information.</a:t>
            </a:r>
          </a:p>
          <a:p>
            <a:pPr marL="0" indent="0">
              <a:buNone/>
            </a:pPr>
            <a:r>
              <a:rPr lang="en-US" b="1" dirty="0"/>
              <a:t>3. Child Exploitation</a:t>
            </a:r>
          </a:p>
          <a:p>
            <a:pPr>
              <a:buFont typeface="Wingdings" panose="05000000000000000000" pitchFamily="2" charset="2"/>
              <a:buChar char="q"/>
            </a:pPr>
            <a:r>
              <a:rPr lang="en-US" dirty="0"/>
              <a:t>Child exploitation and the sharing of inappropriate content are serious issues that the authorities are actively working to combat.</a:t>
            </a:r>
          </a:p>
          <a:p>
            <a:pPr marL="0" indent="0">
              <a:buNone/>
            </a:pPr>
            <a:r>
              <a:rPr lang="en-US" b="1" dirty="0"/>
              <a:t>4. Data Privacy Issues</a:t>
            </a:r>
          </a:p>
          <a:p>
            <a:pPr>
              <a:buFont typeface="Wingdings" panose="05000000000000000000" pitchFamily="2" charset="2"/>
              <a:buChar char="q"/>
            </a:pPr>
            <a:r>
              <a:rPr lang="en-US" dirty="0"/>
              <a:t>Users often face data privacy challenges, with personal information being at risk due to inadequate security measures and awareness</a:t>
            </a:r>
            <a:endParaRPr lang="en-PG" dirty="0"/>
          </a:p>
        </p:txBody>
      </p:sp>
    </p:spTree>
    <p:extLst>
      <p:ext uri="{BB962C8B-B14F-4D97-AF65-F5344CB8AC3E}">
        <p14:creationId xmlns:p14="http://schemas.microsoft.com/office/powerpoint/2010/main" val="202932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ABE2C0-B297-698C-55EA-47FC4709B3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9477F36C-ECAD-15EE-87E7-C1FC0DCBD8C4}"/>
              </a:ext>
            </a:extLst>
          </p:cNvPr>
          <p:cNvSpPr>
            <a:spLocks noGrp="1"/>
          </p:cNvSpPr>
          <p:nvPr>
            <p:ph type="title"/>
          </p:nvPr>
        </p:nvSpPr>
        <p:spPr>
          <a:xfrm>
            <a:off x="838200" y="18255"/>
            <a:ext cx="10515600" cy="1325563"/>
          </a:xfrm>
        </p:spPr>
        <p:txBody>
          <a:bodyPr>
            <a:normAutofit/>
          </a:bodyPr>
          <a:lstStyle/>
          <a:p>
            <a:r>
              <a:rPr lang="en-US" sz="2800" b="1" dirty="0">
                <a:solidFill>
                  <a:schemeClr val="bg1"/>
                </a:solidFill>
                <a:latin typeface="Arial Black" panose="020B0A04020102020204" pitchFamily="34" charset="0"/>
              </a:rPr>
              <a:t>Key Responsibilities</a:t>
            </a:r>
            <a:endParaRPr lang="en-PG" sz="2800" b="1" dirty="0">
              <a:solidFill>
                <a:schemeClr val="bg1"/>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DDE000FB-4A38-9166-94C0-BCCD3B9648AA}"/>
              </a:ext>
            </a:extLst>
          </p:cNvPr>
          <p:cNvSpPr>
            <a:spLocks noGrp="1"/>
          </p:cNvSpPr>
          <p:nvPr>
            <p:ph idx="1"/>
          </p:nvPr>
        </p:nvSpPr>
        <p:spPr>
          <a:xfrm>
            <a:off x="628650" y="1005679"/>
            <a:ext cx="5048250" cy="4351338"/>
          </a:xfrm>
        </p:spPr>
        <p:txBody>
          <a:bodyPr>
            <a:noAutofit/>
          </a:bodyPr>
          <a:lstStyle/>
          <a:p>
            <a:pPr marL="0" indent="0">
              <a:lnSpc>
                <a:spcPct val="100000"/>
              </a:lnSpc>
              <a:buNone/>
            </a:pPr>
            <a:r>
              <a:rPr lang="en-US" sz="1600" b="1" dirty="0"/>
              <a:t>1. Social Media Monitoring</a:t>
            </a:r>
          </a:p>
          <a:p>
            <a:pPr>
              <a:lnSpc>
                <a:spcPct val="100000"/>
              </a:lnSpc>
            </a:pPr>
            <a:r>
              <a:rPr lang="en-US" sz="1600" dirty="0"/>
              <a:t>Real-Time Monitoring: We continuously monitor social media platforms for any suspicious activities, fake accounts, defamatory content, and potential threats.</a:t>
            </a:r>
          </a:p>
          <a:p>
            <a:pPr marL="0" indent="0">
              <a:lnSpc>
                <a:spcPct val="100000"/>
              </a:lnSpc>
              <a:buNone/>
            </a:pPr>
            <a:r>
              <a:rPr lang="en-US" sz="1600" b="1" dirty="0"/>
              <a:t>2. Keyword Tracking</a:t>
            </a:r>
          </a:p>
          <a:p>
            <a:pPr>
              <a:lnSpc>
                <a:spcPct val="100000"/>
              </a:lnSpc>
            </a:pPr>
            <a:r>
              <a:rPr lang="en-US" sz="1600" dirty="0"/>
              <a:t>Using advanced tools, we track specific keywords and phrases that might indicate harmful activities or threats.</a:t>
            </a:r>
          </a:p>
          <a:p>
            <a:pPr marL="0" indent="0">
              <a:lnSpc>
                <a:spcPct val="100000"/>
              </a:lnSpc>
              <a:buNone/>
            </a:pPr>
            <a:r>
              <a:rPr lang="en-US" sz="1600" b="1" dirty="0"/>
              <a:t>3. Sentiment Analysis</a:t>
            </a:r>
          </a:p>
          <a:p>
            <a:pPr marL="0" indent="0">
              <a:lnSpc>
                <a:spcPct val="100000"/>
              </a:lnSpc>
              <a:buNone/>
            </a:pPr>
            <a:r>
              <a:rPr lang="en-US" sz="1600" dirty="0"/>
              <a:t>We analyze the sentiment of social media posts to identify negative trends or potential issues that require attention.</a:t>
            </a:r>
          </a:p>
        </p:txBody>
      </p:sp>
      <p:sp>
        <p:nvSpPr>
          <p:cNvPr id="9" name="TextBox 8">
            <a:extLst>
              <a:ext uri="{FF2B5EF4-FFF2-40B4-BE49-F238E27FC236}">
                <a16:creationId xmlns:a16="http://schemas.microsoft.com/office/drawing/2014/main" id="{B4144B04-940B-C40F-E4E4-E2337856535D}"/>
              </a:ext>
            </a:extLst>
          </p:cNvPr>
          <p:cNvSpPr txBox="1"/>
          <p:nvPr/>
        </p:nvSpPr>
        <p:spPr>
          <a:xfrm>
            <a:off x="5991224" y="888691"/>
            <a:ext cx="5172076" cy="5016758"/>
          </a:xfrm>
          <a:prstGeom prst="rect">
            <a:avLst/>
          </a:prstGeom>
          <a:noFill/>
        </p:spPr>
        <p:txBody>
          <a:bodyPr wrap="square">
            <a:spAutoFit/>
          </a:bodyPr>
          <a:lstStyle/>
          <a:p>
            <a:pPr marL="0" indent="0">
              <a:lnSpc>
                <a:spcPct val="100000"/>
              </a:lnSpc>
              <a:buNone/>
            </a:pPr>
            <a:endParaRPr lang="en-US" sz="1600" dirty="0"/>
          </a:p>
          <a:p>
            <a:pPr marL="0" indent="0">
              <a:lnSpc>
                <a:spcPct val="100000"/>
              </a:lnSpc>
              <a:buNone/>
            </a:pPr>
            <a:r>
              <a:rPr lang="en-US" sz="1600" b="1" dirty="0"/>
              <a:t>4. Threat Identification and Analysis</a:t>
            </a:r>
          </a:p>
          <a:p>
            <a:pPr marL="0" indent="0">
              <a:lnSpc>
                <a:spcPct val="100000"/>
              </a:lnSpc>
              <a:buNone/>
            </a:pPr>
            <a:r>
              <a:rPr lang="en-US" sz="1600" dirty="0"/>
              <a:t>Pattern Recognition</a:t>
            </a:r>
          </a:p>
          <a:p>
            <a:pPr marL="285750" indent="-285750">
              <a:lnSpc>
                <a:spcPct val="100000"/>
              </a:lnSpc>
              <a:buFont typeface="Arial" panose="020B0604020202020204" pitchFamily="34" charset="0"/>
              <a:buChar char="•"/>
            </a:pPr>
            <a:r>
              <a:rPr lang="en-US" sz="1600" dirty="0"/>
              <a:t>By analyzing data patterns, we can identify unusual activities that may indicate cyber threats.</a:t>
            </a:r>
          </a:p>
          <a:p>
            <a:pPr marL="0" indent="0">
              <a:lnSpc>
                <a:spcPct val="100000"/>
              </a:lnSpc>
              <a:buNone/>
            </a:pPr>
            <a:r>
              <a:rPr lang="en-US" sz="1600" dirty="0"/>
              <a:t>Incident Reporting</a:t>
            </a:r>
          </a:p>
          <a:p>
            <a:pPr marL="285750" indent="-285750">
              <a:lnSpc>
                <a:spcPct val="100000"/>
              </a:lnSpc>
              <a:buFont typeface="Arial" panose="020B0604020202020204" pitchFamily="34" charset="0"/>
              <a:buChar char="•"/>
            </a:pPr>
            <a:r>
              <a:rPr lang="en-US" sz="1600" dirty="0"/>
              <a:t>We document and report incidents of cyberbullying, phishing, and other malicious activities to the relevant authorities.</a:t>
            </a:r>
            <a:endParaRPr lang="en-US" sz="1600" b="1" dirty="0"/>
          </a:p>
          <a:p>
            <a:pPr marL="0" indent="0">
              <a:buNone/>
            </a:pPr>
            <a:r>
              <a:rPr lang="en-US" sz="1600" b="1" dirty="0"/>
              <a:t>5. Data Collection</a:t>
            </a:r>
          </a:p>
          <a:p>
            <a:pPr marL="285750" indent="-285750">
              <a:buFont typeface="Arial" panose="020B0604020202020204" pitchFamily="34" charset="0"/>
              <a:buChar char="•"/>
            </a:pPr>
            <a:r>
              <a:rPr lang="en-US" sz="1600" dirty="0"/>
              <a:t>Gathering and storing data from social media platforms to build comprehensive threat profiles.</a:t>
            </a:r>
          </a:p>
          <a:p>
            <a:pPr marL="0" indent="0">
              <a:buNone/>
            </a:pPr>
            <a:r>
              <a:rPr lang="en-US" sz="1600" b="1" dirty="0"/>
              <a:t>6. Response and Mitigation</a:t>
            </a:r>
          </a:p>
          <a:p>
            <a:pPr marL="285750" indent="-285750">
              <a:buFont typeface="Arial" panose="020B0604020202020204" pitchFamily="34" charset="0"/>
              <a:buChar char="•"/>
            </a:pPr>
            <a:r>
              <a:rPr lang="en-US" sz="1600" dirty="0"/>
              <a:t>Immediate Action</a:t>
            </a:r>
          </a:p>
          <a:p>
            <a:pPr marL="0" indent="0">
              <a:buNone/>
            </a:pPr>
            <a:r>
              <a:rPr lang="en-US" sz="1600" dirty="0"/>
              <a:t>Taking swift action to mitigate identified threats, such as reporting fake accounts and removing harmful content.</a:t>
            </a:r>
          </a:p>
          <a:p>
            <a:pPr marL="0" indent="0">
              <a:buNone/>
            </a:pPr>
            <a:r>
              <a:rPr lang="en-US" sz="1600" b="1" dirty="0"/>
              <a:t>7. User Support</a:t>
            </a:r>
          </a:p>
          <a:p>
            <a:pPr marL="285750" indent="-285750">
              <a:buFont typeface="Arial" panose="020B0604020202020204" pitchFamily="34" charset="0"/>
              <a:buChar char="•"/>
            </a:pPr>
            <a:r>
              <a:rPr lang="en-US" sz="1600" dirty="0"/>
              <a:t>Providing support and guidance to individuals affected by cyber threats, including advice on securing their accounts and reporting incidents.</a:t>
            </a:r>
            <a:endParaRPr lang="en-PG" sz="1600" dirty="0"/>
          </a:p>
        </p:txBody>
      </p:sp>
      <p:pic>
        <p:nvPicPr>
          <p:cNvPr id="11" name="Picture 10">
            <a:extLst>
              <a:ext uri="{FF2B5EF4-FFF2-40B4-BE49-F238E27FC236}">
                <a16:creationId xmlns:a16="http://schemas.microsoft.com/office/drawing/2014/main" id="{64A93057-8C00-12EC-57A2-59646DAEFE1B}"/>
              </a:ext>
            </a:extLst>
          </p:cNvPr>
          <p:cNvPicPr>
            <a:picLocks noChangeAspect="1"/>
          </p:cNvPicPr>
          <p:nvPr/>
        </p:nvPicPr>
        <p:blipFill>
          <a:blip r:embed="rId3">
            <a:extLst>
              <a:ext uri="{28A0092B-C50C-407E-A947-70E740481C1C}">
                <a14:useLocalDpi xmlns:a14="http://schemas.microsoft.com/office/drawing/2010/main" val="0"/>
              </a:ext>
            </a:extLst>
          </a:blip>
          <a:srcRect l="3832" t="564" r="1568" b="64991"/>
          <a:stretch/>
        </p:blipFill>
        <p:spPr>
          <a:xfrm>
            <a:off x="628650" y="4428971"/>
            <a:ext cx="5172074" cy="13805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40816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B798E0-35D2-5273-067D-CA3DEA949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864F87B1-DE12-9A8A-53F7-94B356FA052C}"/>
              </a:ext>
            </a:extLst>
          </p:cNvPr>
          <p:cNvSpPr>
            <a:spLocks noGrp="1"/>
          </p:cNvSpPr>
          <p:nvPr>
            <p:ph type="title"/>
          </p:nvPr>
        </p:nvSpPr>
        <p:spPr>
          <a:xfrm>
            <a:off x="0" y="817611"/>
            <a:ext cx="10515600" cy="1325563"/>
          </a:xfrm>
        </p:spPr>
        <p:txBody>
          <a:bodyPr/>
          <a:lstStyle/>
          <a:p>
            <a:pPr algn="ctr"/>
            <a:r>
              <a:rPr lang="en-US" b="1" dirty="0">
                <a:solidFill>
                  <a:schemeClr val="accent1">
                    <a:lumMod val="50000"/>
                  </a:schemeClr>
                </a:solidFill>
              </a:rPr>
              <a:t>Collaboration with government agencies</a:t>
            </a:r>
            <a:endParaRPr lang="en-PG" b="1" dirty="0">
              <a:solidFill>
                <a:schemeClr val="accent1">
                  <a:lumMod val="50000"/>
                </a:schemeClr>
              </a:solidFill>
            </a:endParaRPr>
          </a:p>
        </p:txBody>
      </p:sp>
      <p:pic>
        <p:nvPicPr>
          <p:cNvPr id="6" name="Picture 5">
            <a:extLst>
              <a:ext uri="{FF2B5EF4-FFF2-40B4-BE49-F238E27FC236}">
                <a16:creationId xmlns:a16="http://schemas.microsoft.com/office/drawing/2014/main" id="{D9428DDF-A937-9001-AC6E-67CF713DA7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803" y="2143174"/>
            <a:ext cx="5192197" cy="3336127"/>
          </a:xfrm>
          <a:prstGeom prst="rect">
            <a:avLst/>
          </a:prstGeom>
        </p:spPr>
      </p:pic>
      <p:sp>
        <p:nvSpPr>
          <p:cNvPr id="3" name="Content Placeholder 2">
            <a:extLst>
              <a:ext uri="{FF2B5EF4-FFF2-40B4-BE49-F238E27FC236}">
                <a16:creationId xmlns:a16="http://schemas.microsoft.com/office/drawing/2014/main" id="{C9EEC0FC-6138-5D7C-7F3F-4985B1CE77E8}"/>
              </a:ext>
            </a:extLst>
          </p:cNvPr>
          <p:cNvSpPr>
            <a:spLocks noGrp="1"/>
          </p:cNvSpPr>
          <p:nvPr>
            <p:ph idx="1"/>
          </p:nvPr>
        </p:nvSpPr>
        <p:spPr>
          <a:xfrm>
            <a:off x="838201" y="1825625"/>
            <a:ext cx="7806070" cy="4351338"/>
          </a:xfrm>
        </p:spPr>
        <p:txBody>
          <a:bodyPr>
            <a:noAutofit/>
          </a:bodyPr>
          <a:lstStyle/>
          <a:p>
            <a:pPr marL="0" indent="0">
              <a:buNone/>
            </a:pPr>
            <a:r>
              <a:rPr lang="en-US" sz="1800" b="1" dirty="0"/>
              <a:t>Information Sharing</a:t>
            </a:r>
          </a:p>
          <a:p>
            <a:pPr marL="0" indent="0">
              <a:buNone/>
            </a:pPr>
            <a:r>
              <a:rPr lang="en-US" sz="1800" dirty="0"/>
              <a:t>Regular Updates</a:t>
            </a:r>
          </a:p>
          <a:p>
            <a:pPr>
              <a:buFont typeface="Wingdings" panose="05000000000000000000" pitchFamily="2" charset="2"/>
              <a:buChar char="q"/>
            </a:pPr>
            <a:r>
              <a:rPr lang="en-US" sz="1800" dirty="0"/>
              <a:t>We maintain a close relationship with other government </a:t>
            </a:r>
            <a:r>
              <a:rPr lang="en-US" sz="1800" dirty="0" err="1"/>
              <a:t>agenices</a:t>
            </a:r>
            <a:r>
              <a:rPr lang="en-US" sz="1800" dirty="0"/>
              <a:t>, sharing regular updates on identified threats and ongoing investigations.</a:t>
            </a:r>
          </a:p>
          <a:p>
            <a:pPr marL="0" indent="0">
              <a:buNone/>
            </a:pPr>
            <a:r>
              <a:rPr lang="en-US" sz="1800" dirty="0"/>
              <a:t>Joint Databases</a:t>
            </a:r>
          </a:p>
          <a:p>
            <a:pPr>
              <a:buFont typeface="Wingdings" panose="05000000000000000000" pitchFamily="2" charset="2"/>
              <a:buChar char="q"/>
            </a:pPr>
            <a:r>
              <a:rPr lang="en-US" sz="1800" dirty="0"/>
              <a:t>Utilizing shared databases to ensure both teams have access to the latest information and can coordinate effectively.</a:t>
            </a:r>
          </a:p>
          <a:p>
            <a:pPr marL="0" indent="0">
              <a:buNone/>
            </a:pPr>
            <a:r>
              <a:rPr lang="en-US" sz="1800" dirty="0"/>
              <a:t>Joint Operations</a:t>
            </a:r>
          </a:p>
          <a:p>
            <a:pPr marL="0" indent="0">
              <a:buNone/>
            </a:pPr>
            <a:r>
              <a:rPr lang="en-US" sz="1800" dirty="0"/>
              <a:t>Coordinated Efforts</a:t>
            </a:r>
          </a:p>
          <a:p>
            <a:pPr>
              <a:buFont typeface="Wingdings" panose="05000000000000000000" pitchFamily="2" charset="2"/>
              <a:buChar char="q"/>
            </a:pPr>
            <a:r>
              <a:rPr lang="en-US" sz="1800" dirty="0"/>
              <a:t>Working together on joint operations to tackle significant cyber threats, combining resources and expertise for more effective outcomes.</a:t>
            </a:r>
          </a:p>
        </p:txBody>
      </p:sp>
    </p:spTree>
    <p:extLst>
      <p:ext uri="{BB962C8B-B14F-4D97-AF65-F5344CB8AC3E}">
        <p14:creationId xmlns:p14="http://schemas.microsoft.com/office/powerpoint/2010/main" val="803706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30C42E-6A07-5F72-1490-AB1C51D961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B1EDF3BB-A044-52E7-161F-E608B75DB38C}"/>
              </a:ext>
            </a:extLst>
          </p:cNvPr>
          <p:cNvSpPr>
            <a:spLocks noGrp="1"/>
          </p:cNvSpPr>
          <p:nvPr>
            <p:ph type="title"/>
          </p:nvPr>
        </p:nvSpPr>
        <p:spPr>
          <a:xfrm>
            <a:off x="715652" y="18255"/>
            <a:ext cx="10515600" cy="1325563"/>
          </a:xfrm>
        </p:spPr>
        <p:txBody>
          <a:bodyPr>
            <a:normAutofit/>
          </a:bodyPr>
          <a:lstStyle/>
          <a:p>
            <a:r>
              <a:rPr lang="en-US" sz="2800" dirty="0">
                <a:solidFill>
                  <a:schemeClr val="bg1"/>
                </a:solidFill>
                <a:latin typeface="Arial Black" panose="020B0A04020102020204" pitchFamily="34" charset="0"/>
              </a:rPr>
              <a:t>Challenges and Solutions</a:t>
            </a:r>
            <a:endParaRPr lang="en-PG" sz="2800" dirty="0">
              <a:solidFill>
                <a:schemeClr val="bg1"/>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B6548C16-77B6-BA1E-A971-81D2935A3214}"/>
              </a:ext>
            </a:extLst>
          </p:cNvPr>
          <p:cNvSpPr>
            <a:spLocks noGrp="1"/>
          </p:cNvSpPr>
          <p:nvPr>
            <p:ph idx="1"/>
          </p:nvPr>
        </p:nvSpPr>
        <p:spPr>
          <a:xfrm>
            <a:off x="525937" y="1784631"/>
            <a:ext cx="5044127" cy="4289463"/>
          </a:xfrm>
        </p:spPr>
        <p:txBody>
          <a:bodyPr>
            <a:normAutofit fontScale="92500" lnSpcReduction="20000"/>
          </a:bodyPr>
          <a:lstStyle/>
          <a:p>
            <a:pPr>
              <a:buFont typeface="Wingdings" panose="05000000000000000000" pitchFamily="2" charset="2"/>
              <a:buChar char="q"/>
            </a:pPr>
            <a:r>
              <a:rPr lang="en-US" sz="1800" dirty="0"/>
              <a:t>Outdated Tools</a:t>
            </a:r>
          </a:p>
          <a:p>
            <a:pPr>
              <a:buFont typeface="Wingdings" panose="05000000000000000000" pitchFamily="2" charset="2"/>
              <a:buChar char="q"/>
            </a:pPr>
            <a:r>
              <a:rPr lang="en-US" sz="1800" dirty="0"/>
              <a:t>Limited Capabilities</a:t>
            </a:r>
          </a:p>
          <a:p>
            <a:pPr>
              <a:buFont typeface="Wingdings" panose="05000000000000000000" pitchFamily="2" charset="2"/>
              <a:buChar char="q"/>
            </a:pPr>
            <a:r>
              <a:rPr lang="en-US" sz="1800" dirty="0"/>
              <a:t>Our current tools lack the advanced features needed for efficient monitoring and analysis, making it difficult to keep up with the evolving cyber threat landscape.</a:t>
            </a:r>
          </a:p>
          <a:p>
            <a:pPr>
              <a:buFont typeface="Wingdings" panose="05000000000000000000" pitchFamily="2" charset="2"/>
              <a:buChar char="q"/>
            </a:pPr>
            <a:r>
              <a:rPr lang="en-US" sz="1800" dirty="0"/>
              <a:t>Slow Response Times</a:t>
            </a:r>
          </a:p>
          <a:p>
            <a:pPr>
              <a:buFont typeface="Wingdings" panose="05000000000000000000" pitchFamily="2" charset="2"/>
              <a:buChar char="q"/>
            </a:pPr>
            <a:r>
              <a:rPr lang="en-US" sz="1800" dirty="0"/>
              <a:t>Outdated technology results in slower response times, which can hinder our ability to address threats promptly.</a:t>
            </a:r>
          </a:p>
          <a:p>
            <a:pPr>
              <a:buFont typeface="Wingdings" panose="05000000000000000000" pitchFamily="2" charset="2"/>
              <a:buChar char="q"/>
            </a:pPr>
            <a:r>
              <a:rPr lang="en-US" sz="1800" dirty="0"/>
              <a:t>Communication Barriers</a:t>
            </a:r>
          </a:p>
          <a:p>
            <a:pPr>
              <a:buFont typeface="Wingdings" panose="05000000000000000000" pitchFamily="2" charset="2"/>
              <a:buChar char="q"/>
            </a:pPr>
            <a:r>
              <a:rPr lang="en-US" sz="1800" dirty="0"/>
              <a:t>Inter-Agency Coordination</a:t>
            </a:r>
          </a:p>
          <a:p>
            <a:pPr>
              <a:buFont typeface="Wingdings" panose="05000000000000000000" pitchFamily="2" charset="2"/>
              <a:buChar char="q"/>
            </a:pPr>
            <a:r>
              <a:rPr lang="en-US" sz="1800" dirty="0"/>
              <a:t>Effective communication between different agencies, including the RPNGC Cyber Crime Unit, can be challenging due to differing protocols and systems.</a:t>
            </a:r>
          </a:p>
        </p:txBody>
      </p:sp>
      <p:sp>
        <p:nvSpPr>
          <p:cNvPr id="6" name="TextBox 5">
            <a:extLst>
              <a:ext uri="{FF2B5EF4-FFF2-40B4-BE49-F238E27FC236}">
                <a16:creationId xmlns:a16="http://schemas.microsoft.com/office/drawing/2014/main" id="{9519B0EF-06C5-4D73-BCB2-A447EC78C235}"/>
              </a:ext>
            </a:extLst>
          </p:cNvPr>
          <p:cNvSpPr txBox="1"/>
          <p:nvPr/>
        </p:nvSpPr>
        <p:spPr>
          <a:xfrm>
            <a:off x="828773" y="1159152"/>
            <a:ext cx="6160416" cy="400110"/>
          </a:xfrm>
          <a:prstGeom prst="rect">
            <a:avLst/>
          </a:prstGeom>
          <a:noFill/>
        </p:spPr>
        <p:txBody>
          <a:bodyPr wrap="square">
            <a:spAutoFit/>
          </a:bodyPr>
          <a:lstStyle/>
          <a:p>
            <a:pPr marL="0" indent="0">
              <a:buNone/>
            </a:pPr>
            <a:r>
              <a:rPr lang="en-US" sz="2000" b="1" dirty="0"/>
              <a:t>Challenges We Face</a:t>
            </a:r>
          </a:p>
        </p:txBody>
      </p:sp>
      <p:sp>
        <p:nvSpPr>
          <p:cNvPr id="8" name="TextBox 7">
            <a:extLst>
              <a:ext uri="{FF2B5EF4-FFF2-40B4-BE49-F238E27FC236}">
                <a16:creationId xmlns:a16="http://schemas.microsoft.com/office/drawing/2014/main" id="{6A36B7CE-0739-6846-1260-906B9A5E7E58}"/>
              </a:ext>
            </a:extLst>
          </p:cNvPr>
          <p:cNvSpPr txBox="1"/>
          <p:nvPr/>
        </p:nvSpPr>
        <p:spPr>
          <a:xfrm>
            <a:off x="6096000" y="1784631"/>
            <a:ext cx="5135252" cy="3693319"/>
          </a:xfrm>
          <a:prstGeom prst="rect">
            <a:avLst/>
          </a:prstGeom>
          <a:noFill/>
        </p:spPr>
        <p:txBody>
          <a:bodyPr wrap="square">
            <a:spAutoFit/>
          </a:bodyPr>
          <a:lstStyle/>
          <a:p>
            <a:pPr>
              <a:buFont typeface="Wingdings" panose="05000000000000000000" pitchFamily="2" charset="2"/>
              <a:buChar char="q"/>
            </a:pPr>
            <a:r>
              <a:rPr lang="en-US" sz="1800" dirty="0"/>
              <a:t>Public Awareness</a:t>
            </a:r>
          </a:p>
          <a:p>
            <a:pPr>
              <a:buFont typeface="Wingdings" panose="05000000000000000000" pitchFamily="2" charset="2"/>
              <a:buChar char="q"/>
            </a:pPr>
            <a:r>
              <a:rPr lang="en-US" sz="1800" dirty="0"/>
              <a:t>There is often a gap in communication with the public regarding cyber threats and safety measures, leading to lower awareness and preparedness.</a:t>
            </a:r>
          </a:p>
          <a:p>
            <a:pPr>
              <a:buFont typeface="Wingdings" panose="05000000000000000000" pitchFamily="2" charset="2"/>
              <a:buChar char="q"/>
            </a:pPr>
            <a:r>
              <a:rPr lang="en-US" sz="1800" dirty="0"/>
              <a:t>Manual Processes</a:t>
            </a:r>
          </a:p>
          <a:p>
            <a:pPr>
              <a:buFont typeface="Wingdings" panose="05000000000000000000" pitchFamily="2" charset="2"/>
              <a:buChar char="q"/>
            </a:pPr>
            <a:r>
              <a:rPr lang="en-US" sz="1800" dirty="0"/>
              <a:t>Resource Intensive</a:t>
            </a:r>
          </a:p>
          <a:p>
            <a:pPr>
              <a:buFont typeface="Wingdings" panose="05000000000000000000" pitchFamily="2" charset="2"/>
              <a:buChar char="q"/>
            </a:pPr>
            <a:r>
              <a:rPr lang="en-US" sz="1800" dirty="0"/>
              <a:t>Manual monitoring and analysis are time-consuming and require significant human resources, which can be a strain on our team.</a:t>
            </a:r>
          </a:p>
          <a:p>
            <a:pPr>
              <a:buFont typeface="Wingdings" panose="05000000000000000000" pitchFamily="2" charset="2"/>
              <a:buChar char="q"/>
            </a:pPr>
            <a:r>
              <a:rPr lang="en-US" sz="1800" dirty="0"/>
              <a:t>Inconsistencies</a:t>
            </a:r>
          </a:p>
          <a:p>
            <a:pPr>
              <a:buFont typeface="Wingdings" panose="05000000000000000000" pitchFamily="2" charset="2"/>
              <a:buChar char="q"/>
            </a:pPr>
            <a:r>
              <a:rPr lang="en-US" sz="1800" dirty="0"/>
              <a:t>Manual processes can lead to inconsistencies in data collection and threat analysis, affecting the overall effectiveness of our operations.</a:t>
            </a:r>
            <a:endParaRPr lang="en-PG" sz="1800" dirty="0"/>
          </a:p>
        </p:txBody>
      </p:sp>
    </p:spTree>
    <p:extLst>
      <p:ext uri="{BB962C8B-B14F-4D97-AF65-F5344CB8AC3E}">
        <p14:creationId xmlns:p14="http://schemas.microsoft.com/office/powerpoint/2010/main" val="4273240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8FE129-3A00-F5FC-7607-92CE3B7770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1AEFB794-D424-DB0F-067F-A5B6E7E49F1B}"/>
              </a:ext>
            </a:extLst>
          </p:cNvPr>
          <p:cNvSpPr>
            <a:spLocks noGrp="1"/>
          </p:cNvSpPr>
          <p:nvPr>
            <p:ph type="title"/>
          </p:nvPr>
        </p:nvSpPr>
        <p:spPr>
          <a:xfrm>
            <a:off x="743932" y="681037"/>
            <a:ext cx="10515600" cy="1325563"/>
          </a:xfrm>
        </p:spPr>
        <p:txBody>
          <a:bodyPr>
            <a:normAutofit/>
          </a:bodyPr>
          <a:lstStyle/>
          <a:p>
            <a:r>
              <a:rPr lang="en-US" sz="3600" b="1" dirty="0">
                <a:solidFill>
                  <a:schemeClr val="tx2"/>
                </a:solidFill>
              </a:rPr>
              <a:t>Proposed Solutions</a:t>
            </a:r>
            <a:endParaRPr lang="en-PG" sz="3600" b="1" dirty="0">
              <a:solidFill>
                <a:schemeClr val="tx2"/>
              </a:solidFill>
            </a:endParaRPr>
          </a:p>
        </p:txBody>
      </p:sp>
      <p:sp>
        <p:nvSpPr>
          <p:cNvPr id="3" name="Content Placeholder 2">
            <a:extLst>
              <a:ext uri="{FF2B5EF4-FFF2-40B4-BE49-F238E27FC236}">
                <a16:creationId xmlns:a16="http://schemas.microsoft.com/office/drawing/2014/main" id="{DA67DAE0-A716-3D5A-F33F-F890E698EB6D}"/>
              </a:ext>
            </a:extLst>
          </p:cNvPr>
          <p:cNvSpPr>
            <a:spLocks noGrp="1"/>
          </p:cNvSpPr>
          <p:nvPr>
            <p:ph idx="1"/>
          </p:nvPr>
        </p:nvSpPr>
        <p:spPr>
          <a:xfrm>
            <a:off x="743932" y="1634352"/>
            <a:ext cx="10515600" cy="4351338"/>
          </a:xfrm>
        </p:spPr>
        <p:txBody>
          <a:bodyPr>
            <a:noAutofit/>
          </a:bodyPr>
          <a:lstStyle/>
          <a:p>
            <a:pPr marL="0" indent="0" algn="just">
              <a:buNone/>
            </a:pPr>
            <a:r>
              <a:rPr lang="en-US" sz="1400" b="1" dirty="0"/>
              <a:t>Upgrading Tools and Technologies</a:t>
            </a:r>
            <a:r>
              <a:rPr lang="en-US" sz="1400" dirty="0"/>
              <a:t>:</a:t>
            </a:r>
          </a:p>
          <a:p>
            <a:pPr marL="0" indent="0" algn="just">
              <a:buNone/>
            </a:pPr>
            <a:r>
              <a:rPr lang="en-US" sz="1400" dirty="0"/>
              <a:t>To enhance cybersecurity, the strategy focuses on upgrading tools, improving communication, automating processes, and building capacity:</a:t>
            </a:r>
          </a:p>
          <a:p>
            <a:pPr marL="342900" indent="-342900" algn="just">
              <a:buAutoNum type="arabicPeriod"/>
            </a:pPr>
            <a:r>
              <a:rPr lang="en-US" sz="1400" b="1" dirty="0"/>
              <a:t>Upgrading Tools and Technologies</a:t>
            </a:r>
            <a:r>
              <a:rPr lang="en-US" sz="1400" dirty="0"/>
              <a:t>: </a:t>
            </a:r>
          </a:p>
          <a:p>
            <a:pPr algn="just"/>
            <a:r>
              <a:rPr lang="en-US" sz="1400" dirty="0"/>
              <a:t>Invest in advanced monitoring software with real-time data analysis and automated threat detection.</a:t>
            </a:r>
          </a:p>
          <a:p>
            <a:pPr algn="just"/>
            <a:r>
              <a:rPr lang="en-US" sz="1400" dirty="0"/>
              <a:t>Use AI and machine learning for more accurate and faster threat detection. </a:t>
            </a:r>
          </a:p>
          <a:p>
            <a:pPr marL="0" indent="0" algn="just">
              <a:buNone/>
            </a:pPr>
            <a:r>
              <a:rPr lang="en-US" sz="1400" dirty="0"/>
              <a:t>2. </a:t>
            </a:r>
            <a:r>
              <a:rPr lang="en-US" sz="1400" b="1" dirty="0"/>
              <a:t>Improving Communication: </a:t>
            </a:r>
          </a:p>
          <a:p>
            <a:pPr algn="just"/>
            <a:r>
              <a:rPr lang="en-US" sz="1400" dirty="0"/>
              <a:t>Adopt unified communication platforms to improve inter-agency coordination.</a:t>
            </a:r>
          </a:p>
          <a:p>
            <a:pPr algn="just"/>
            <a:r>
              <a:rPr lang="en-US" sz="1400" dirty="0"/>
              <a:t>Launch public awareness campaigns to educate citizens about cyber threats using social media, workshops, and community events. </a:t>
            </a:r>
          </a:p>
          <a:p>
            <a:pPr marL="0" indent="0" algn="just">
              <a:buNone/>
            </a:pPr>
            <a:r>
              <a:rPr lang="en-US" sz="1400" dirty="0"/>
              <a:t>3. </a:t>
            </a:r>
            <a:r>
              <a:rPr lang="en-US" sz="1400" b="1" dirty="0"/>
              <a:t>Automating Processes: Implement automated threat detection systems for efficiency.</a:t>
            </a:r>
          </a:p>
          <a:p>
            <a:pPr algn="just"/>
            <a:r>
              <a:rPr lang="en-US" sz="1400" dirty="0"/>
              <a:t>Develop robust data management systems for consistent and accurate data handling.</a:t>
            </a:r>
          </a:p>
          <a:p>
            <a:pPr marL="0" indent="0" algn="just">
              <a:buNone/>
            </a:pPr>
            <a:r>
              <a:rPr lang="en-US" sz="1400" dirty="0"/>
              <a:t>4. </a:t>
            </a:r>
            <a:r>
              <a:rPr lang="en-US" sz="1400" b="1" dirty="0"/>
              <a:t>Training and Capacity Building:</a:t>
            </a:r>
          </a:p>
          <a:p>
            <a:pPr algn="just"/>
            <a:r>
              <a:rPr lang="en-US" sz="1400" dirty="0"/>
              <a:t>Conduct regular training for teams on the latest tools and cyber safety practices.</a:t>
            </a:r>
          </a:p>
          <a:p>
            <a:pPr algn="just"/>
            <a:r>
              <a:rPr lang="en-US" sz="1400" dirty="0"/>
              <a:t>Invest in capacity-building initiatives to equip teams for handling emerging cyber threats.</a:t>
            </a:r>
            <a:endParaRPr lang="en-PG" sz="1400" dirty="0"/>
          </a:p>
        </p:txBody>
      </p:sp>
    </p:spTree>
    <p:extLst>
      <p:ext uri="{BB962C8B-B14F-4D97-AF65-F5344CB8AC3E}">
        <p14:creationId xmlns:p14="http://schemas.microsoft.com/office/powerpoint/2010/main" val="247705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4A1D-BE1E-EFBD-348C-340E0F6E3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30400CB2-C3E6-696A-FE38-87570B92BE29}"/>
              </a:ext>
            </a:extLst>
          </p:cNvPr>
          <p:cNvSpPr>
            <a:spLocks noGrp="1"/>
          </p:cNvSpPr>
          <p:nvPr>
            <p:ph type="title"/>
          </p:nvPr>
        </p:nvSpPr>
        <p:spPr>
          <a:xfrm>
            <a:off x="477521" y="844551"/>
            <a:ext cx="12009120" cy="1325563"/>
          </a:xfrm>
        </p:spPr>
        <p:txBody>
          <a:bodyPr>
            <a:normAutofit/>
          </a:bodyPr>
          <a:lstStyle/>
          <a:p>
            <a:r>
              <a:rPr lang="en-US" sz="3200" b="1" dirty="0">
                <a:solidFill>
                  <a:schemeClr val="tx2"/>
                </a:solidFill>
                <a:latin typeface="+mn-lt"/>
              </a:rPr>
              <a:t>Best Practices for Cyber Safety</a:t>
            </a:r>
            <a:br>
              <a:rPr lang="en-US" sz="3200" b="1" dirty="0">
                <a:solidFill>
                  <a:schemeClr val="tx2"/>
                </a:solidFill>
                <a:latin typeface="+mn-lt"/>
              </a:rPr>
            </a:br>
            <a:r>
              <a:rPr lang="en-US" sz="3200" b="1" dirty="0">
                <a:solidFill>
                  <a:schemeClr val="tx2"/>
                </a:solidFill>
                <a:latin typeface="+mn-lt"/>
              </a:rPr>
              <a:t>Personal Security Measures for Individuals</a:t>
            </a:r>
            <a:endParaRPr lang="en-PG" sz="3200" b="1" dirty="0">
              <a:solidFill>
                <a:schemeClr val="tx2"/>
              </a:solidFill>
              <a:latin typeface="+mn-lt"/>
            </a:endParaRPr>
          </a:p>
        </p:txBody>
      </p:sp>
      <p:sp>
        <p:nvSpPr>
          <p:cNvPr id="3" name="Content Placeholder 2">
            <a:extLst>
              <a:ext uri="{FF2B5EF4-FFF2-40B4-BE49-F238E27FC236}">
                <a16:creationId xmlns:a16="http://schemas.microsoft.com/office/drawing/2014/main" id="{B4BB32F2-D25C-5446-38C3-8789F59C9C46}"/>
              </a:ext>
            </a:extLst>
          </p:cNvPr>
          <p:cNvSpPr>
            <a:spLocks noGrp="1"/>
          </p:cNvSpPr>
          <p:nvPr>
            <p:ph idx="1"/>
          </p:nvPr>
        </p:nvSpPr>
        <p:spPr>
          <a:xfrm>
            <a:off x="546338" y="1507332"/>
            <a:ext cx="5094766" cy="4351338"/>
          </a:xfrm>
        </p:spPr>
        <p:txBody>
          <a:bodyPr>
            <a:noAutofit/>
          </a:bodyPr>
          <a:lstStyle/>
          <a:p>
            <a:endParaRPr lang="en-US" dirty="0"/>
          </a:p>
          <a:p>
            <a:r>
              <a:rPr lang="en-US" sz="1600" dirty="0"/>
              <a:t>To enhance online security, the key recommendations are:</a:t>
            </a:r>
          </a:p>
          <a:p>
            <a:pPr>
              <a:buFont typeface="+mj-lt"/>
              <a:buAutoNum type="arabicPeriod"/>
            </a:pPr>
            <a:r>
              <a:rPr lang="en-US" sz="1600" b="1" dirty="0"/>
              <a:t>Strong Passwords</a:t>
            </a:r>
            <a:r>
              <a:rPr lang="en-US" sz="1600" dirty="0"/>
              <a:t>:</a:t>
            </a:r>
          </a:p>
          <a:p>
            <a:pPr lvl="1"/>
            <a:r>
              <a:rPr lang="en-US" sz="1400" dirty="0"/>
              <a:t>Use complex passwords with a mix of letters, numbers, and special characters.</a:t>
            </a:r>
          </a:p>
          <a:p>
            <a:pPr lvl="1"/>
            <a:r>
              <a:rPr lang="en-US" sz="1400" dirty="0"/>
              <a:t>Avoid easily guessable information and change passwords regularly without reusing them.</a:t>
            </a:r>
          </a:p>
          <a:p>
            <a:pPr>
              <a:buFont typeface="+mj-lt"/>
              <a:buAutoNum type="arabicPeriod"/>
            </a:pPr>
            <a:r>
              <a:rPr lang="en-US" sz="1600" b="1" dirty="0"/>
              <a:t>Two-Factor Authentication (2FA)</a:t>
            </a:r>
            <a:r>
              <a:rPr lang="en-US" sz="1600" dirty="0"/>
              <a:t>:</a:t>
            </a:r>
          </a:p>
          <a:p>
            <a:pPr lvl="1"/>
            <a:r>
              <a:rPr lang="en-US" sz="1400" dirty="0"/>
              <a:t>Enable 2FA on all accounts for added security using apps or SMS codes.</a:t>
            </a:r>
          </a:p>
          <a:p>
            <a:pPr>
              <a:buFont typeface="+mj-lt"/>
              <a:buAutoNum type="arabicPeriod"/>
            </a:pPr>
            <a:r>
              <a:rPr lang="en-US" sz="1600" b="1" dirty="0"/>
              <a:t>Privacy Settings</a:t>
            </a:r>
            <a:r>
              <a:rPr lang="en-US" sz="1600" dirty="0"/>
              <a:t>:</a:t>
            </a:r>
          </a:p>
          <a:p>
            <a:pPr lvl="1"/>
            <a:r>
              <a:rPr lang="en-US" sz="1400" dirty="0"/>
              <a:t>Adjust privacy settings on social media and limit personal information shared online.</a:t>
            </a:r>
          </a:p>
          <a:p>
            <a:pPr>
              <a:lnSpc>
                <a:spcPct val="100000"/>
              </a:lnSpc>
            </a:pPr>
            <a:endParaRPr lang="en-US" sz="1400" dirty="0"/>
          </a:p>
        </p:txBody>
      </p:sp>
      <p:sp>
        <p:nvSpPr>
          <p:cNvPr id="7" name="Content Placeholder 2">
            <a:extLst>
              <a:ext uri="{FF2B5EF4-FFF2-40B4-BE49-F238E27FC236}">
                <a16:creationId xmlns:a16="http://schemas.microsoft.com/office/drawing/2014/main" id="{44FBEB91-B8F7-E337-83E0-097B5A9D88B7}"/>
              </a:ext>
            </a:extLst>
          </p:cNvPr>
          <p:cNvSpPr txBox="1">
            <a:spLocks/>
          </p:cNvSpPr>
          <p:nvPr/>
        </p:nvSpPr>
        <p:spPr>
          <a:xfrm>
            <a:off x="5709921" y="2016125"/>
            <a:ext cx="582640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4. Recognizing Phishing Attempts</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Be cautious with unsolicited messages and verify senders before clicking links or downloading attachments.</a:t>
            </a:r>
          </a:p>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5. Secure Connections</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Use encrypted connections (HTTPS) and avoid public Wi-Fi for sensitive activities; use a VPN when needed.</a:t>
            </a:r>
          </a:p>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6. Regular Updates</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Keep software and systems updated to protect against vulnerabilities and enable automatic updates.</a:t>
            </a:r>
          </a:p>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7. Backup Data</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Regularly back up data to encrypted, secure storage locations like external drives or cloud services.</a:t>
            </a:r>
          </a:p>
        </p:txBody>
      </p:sp>
    </p:spTree>
    <p:extLst>
      <p:ext uri="{BB962C8B-B14F-4D97-AF65-F5344CB8AC3E}">
        <p14:creationId xmlns:p14="http://schemas.microsoft.com/office/powerpoint/2010/main" val="472925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A36E0C-1A2D-6EE9-16DF-54DBEA25D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C805EB0C-22B4-6E68-5B30-8A62B0A80EEE}"/>
              </a:ext>
            </a:extLst>
          </p:cNvPr>
          <p:cNvSpPr>
            <a:spLocks noGrp="1"/>
          </p:cNvSpPr>
          <p:nvPr>
            <p:ph type="title"/>
          </p:nvPr>
        </p:nvSpPr>
        <p:spPr>
          <a:xfrm>
            <a:off x="-246321" y="515916"/>
            <a:ext cx="10515600" cy="388636"/>
          </a:xfrm>
        </p:spPr>
        <p:txBody>
          <a:bodyPr>
            <a:noAutofit/>
          </a:bodyPr>
          <a:lstStyle/>
          <a:p>
            <a:pPr algn="ctr"/>
            <a:r>
              <a:rPr lang="en-US" sz="2400" b="1" dirty="0">
                <a:solidFill>
                  <a:schemeClr val="bg1"/>
                </a:solidFill>
                <a:latin typeface="Arial Black" panose="020B0A04020102020204" pitchFamily="34" charset="0"/>
              </a:rPr>
              <a:t>Organizational Policies for Maintaining Cyber Safety</a:t>
            </a:r>
            <a:endParaRPr lang="en-PG" sz="2400" b="1" dirty="0">
              <a:solidFill>
                <a:schemeClr val="bg1"/>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58F202AE-BE9F-686B-DA01-AF4C53CD42F1}"/>
              </a:ext>
            </a:extLst>
          </p:cNvPr>
          <p:cNvSpPr>
            <a:spLocks noGrp="1"/>
          </p:cNvSpPr>
          <p:nvPr>
            <p:ph idx="1"/>
          </p:nvPr>
        </p:nvSpPr>
        <p:spPr>
          <a:xfrm>
            <a:off x="838200" y="1203204"/>
            <a:ext cx="5477540" cy="6166021"/>
          </a:xfrm>
        </p:spPr>
        <p:txBody>
          <a:bodyPr>
            <a:noAutofit/>
          </a:bodyPr>
          <a:lstStyle/>
          <a:p>
            <a:r>
              <a:rPr lang="en-US" sz="1800" dirty="0"/>
              <a:t>To strengthen cybersecurity, the following strategies are recommended:</a:t>
            </a:r>
          </a:p>
          <a:p>
            <a:pPr>
              <a:buFont typeface="+mj-lt"/>
              <a:buAutoNum type="arabicPeriod"/>
            </a:pPr>
            <a:r>
              <a:rPr lang="en-US" sz="1800" b="1" dirty="0"/>
              <a:t>Comprehensive Cybersecurity Policy</a:t>
            </a:r>
            <a:r>
              <a:rPr lang="en-US" sz="1800" dirty="0"/>
              <a:t>:</a:t>
            </a:r>
          </a:p>
          <a:p>
            <a:pPr lvl="1"/>
            <a:r>
              <a:rPr lang="en-US" sz="1600" dirty="0"/>
              <a:t>Develop a policy outlining data protection, incident response, and employee responsibilities for cyber safety.</a:t>
            </a:r>
          </a:p>
          <a:p>
            <a:pPr>
              <a:buFont typeface="+mj-lt"/>
              <a:buAutoNum type="arabicPeriod"/>
            </a:pPr>
            <a:r>
              <a:rPr lang="en-US" sz="1800" b="1" dirty="0"/>
              <a:t>Employee Training and Awareness</a:t>
            </a:r>
            <a:r>
              <a:rPr lang="en-US" sz="1800" dirty="0"/>
              <a:t>:</a:t>
            </a:r>
          </a:p>
          <a:p>
            <a:pPr lvl="1"/>
            <a:r>
              <a:rPr lang="en-US" sz="1600" dirty="0"/>
              <a:t>Provide regular training to educate employees about cyber threats and promote a cybersecurity-aware culture.</a:t>
            </a:r>
          </a:p>
          <a:p>
            <a:pPr>
              <a:buFont typeface="+mj-lt"/>
              <a:buAutoNum type="arabicPeriod"/>
            </a:pPr>
            <a:r>
              <a:rPr lang="en-US" sz="1800" b="1" dirty="0"/>
              <a:t>Access Controls</a:t>
            </a:r>
            <a:r>
              <a:rPr lang="en-US" sz="1800" dirty="0"/>
              <a:t>:</a:t>
            </a:r>
          </a:p>
          <a:p>
            <a:pPr lvl="1"/>
            <a:r>
              <a:rPr lang="en-US" sz="1600" dirty="0"/>
              <a:t>Implement strict, role-based access controls to ensure only authorized personnel access sensitive data.</a:t>
            </a:r>
          </a:p>
          <a:p>
            <a:pPr>
              <a:buFont typeface="+mj-lt"/>
              <a:buAutoNum type="arabicPeriod"/>
            </a:pPr>
            <a:r>
              <a:rPr lang="en-US" sz="1800" b="1" dirty="0"/>
              <a:t>Incident Response Plan</a:t>
            </a:r>
            <a:r>
              <a:rPr lang="en-US" sz="1800" dirty="0"/>
              <a:t>:</a:t>
            </a:r>
          </a:p>
          <a:p>
            <a:pPr lvl="1"/>
            <a:r>
              <a:rPr lang="en-US" sz="1600" dirty="0"/>
              <a:t>Create a detailed plan for detecting, reporting, and mitigating cyber threats.</a:t>
            </a:r>
            <a:endParaRPr lang="en-PG" sz="900" dirty="0"/>
          </a:p>
        </p:txBody>
      </p:sp>
      <p:sp>
        <p:nvSpPr>
          <p:cNvPr id="5" name="Content Placeholder 2">
            <a:extLst>
              <a:ext uri="{FF2B5EF4-FFF2-40B4-BE49-F238E27FC236}">
                <a16:creationId xmlns:a16="http://schemas.microsoft.com/office/drawing/2014/main" id="{77D32A1F-4FE3-836B-A8FD-39793E3B2467}"/>
              </a:ext>
            </a:extLst>
          </p:cNvPr>
          <p:cNvSpPr txBox="1">
            <a:spLocks/>
          </p:cNvSpPr>
          <p:nvPr/>
        </p:nvSpPr>
        <p:spPr>
          <a:xfrm>
            <a:off x="6185491" y="1696901"/>
            <a:ext cx="5276407" cy="61660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t>5. Regular Audits and Assessments</a:t>
            </a:r>
            <a:r>
              <a:rPr lang="en-US" sz="1800" dirty="0"/>
              <a:t>:</a:t>
            </a:r>
          </a:p>
          <a:p>
            <a:pPr lvl="1"/>
            <a:r>
              <a:rPr lang="en-US" sz="1600" dirty="0"/>
              <a:t>Conduct regular security audits to identify vulnerabilities and implement corrective actions.</a:t>
            </a:r>
          </a:p>
          <a:p>
            <a:pPr marL="0" indent="0">
              <a:buNone/>
            </a:pPr>
            <a:r>
              <a:rPr lang="en-US" sz="1800" b="1" dirty="0"/>
              <a:t>6. Data Encryption</a:t>
            </a:r>
            <a:r>
              <a:rPr lang="en-US" sz="1800" dirty="0"/>
              <a:t>:</a:t>
            </a:r>
          </a:p>
          <a:p>
            <a:pPr lvl="1"/>
            <a:r>
              <a:rPr lang="en-US" sz="1600" dirty="0"/>
              <a:t>Encrypt sensitive data both in transit and at rest using strong protocols, and regularly update encryption keys.</a:t>
            </a:r>
          </a:p>
          <a:p>
            <a:pPr marL="0" indent="0">
              <a:buNone/>
            </a:pPr>
            <a:r>
              <a:rPr lang="en-US" sz="1800" b="1" dirty="0"/>
              <a:t>7. Secure Communication Channels</a:t>
            </a:r>
            <a:r>
              <a:rPr lang="en-US" sz="1800" dirty="0"/>
              <a:t>:</a:t>
            </a:r>
          </a:p>
          <a:p>
            <a:pPr lvl="1"/>
            <a:r>
              <a:rPr lang="en-US" sz="1600" dirty="0"/>
              <a:t>Use encrypted communication tools for sharing sensitive information within the organization.</a:t>
            </a:r>
          </a:p>
          <a:p>
            <a:pPr marL="0" indent="0">
              <a:buNone/>
            </a:pPr>
            <a:r>
              <a:rPr lang="en-US" sz="1800" b="1" dirty="0"/>
              <a:t>8. Third-Party Security</a:t>
            </a:r>
            <a:r>
              <a:rPr lang="en-US" sz="1800" dirty="0"/>
              <a:t>:</a:t>
            </a:r>
          </a:p>
          <a:p>
            <a:pPr lvl="1"/>
            <a:r>
              <a:rPr lang="en-US" sz="1600" dirty="0"/>
              <a:t>Ensure vendors comply with cybersecurity standards and conduct regular security assessments of third-party services.</a:t>
            </a:r>
          </a:p>
          <a:p>
            <a:pPr marL="0" indent="0">
              <a:buFont typeface="Arial" panose="020B0604020202020204" pitchFamily="34" charset="0"/>
              <a:buNone/>
            </a:pPr>
            <a:endParaRPr lang="en-PG" sz="900" dirty="0"/>
          </a:p>
        </p:txBody>
      </p:sp>
    </p:spTree>
    <p:extLst>
      <p:ext uri="{BB962C8B-B14F-4D97-AF65-F5344CB8AC3E}">
        <p14:creationId xmlns:p14="http://schemas.microsoft.com/office/powerpoint/2010/main" val="506373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37E7DF-F569-8F4E-C749-285829A0CC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E279C942-6FEA-5D52-E877-D9A0458CBE1E}"/>
              </a:ext>
            </a:extLst>
          </p:cNvPr>
          <p:cNvSpPr>
            <a:spLocks noGrp="1"/>
          </p:cNvSpPr>
          <p:nvPr>
            <p:ph type="title"/>
          </p:nvPr>
        </p:nvSpPr>
        <p:spPr>
          <a:xfrm>
            <a:off x="614917" y="681037"/>
            <a:ext cx="10515600" cy="1325563"/>
          </a:xfrm>
        </p:spPr>
        <p:txBody>
          <a:bodyPr/>
          <a:lstStyle/>
          <a:p>
            <a:r>
              <a:rPr lang="en-US" b="1" dirty="0">
                <a:solidFill>
                  <a:schemeClr val="tx2"/>
                </a:solidFill>
                <a:latin typeface="+mn-lt"/>
              </a:rPr>
              <a:t>Case Studies and Success Stories</a:t>
            </a:r>
            <a:endParaRPr lang="en-PG" b="1" dirty="0">
              <a:solidFill>
                <a:schemeClr val="tx2"/>
              </a:solidFill>
              <a:latin typeface="+mn-lt"/>
            </a:endParaRPr>
          </a:p>
        </p:txBody>
      </p:sp>
      <p:sp>
        <p:nvSpPr>
          <p:cNvPr id="3" name="Content Placeholder 2">
            <a:extLst>
              <a:ext uri="{FF2B5EF4-FFF2-40B4-BE49-F238E27FC236}">
                <a16:creationId xmlns:a16="http://schemas.microsoft.com/office/drawing/2014/main" id="{181D4BF0-C173-360A-FD0D-26F4C13A68F8}"/>
              </a:ext>
            </a:extLst>
          </p:cNvPr>
          <p:cNvSpPr>
            <a:spLocks noGrp="1"/>
          </p:cNvSpPr>
          <p:nvPr>
            <p:ph idx="1"/>
          </p:nvPr>
        </p:nvSpPr>
        <p:spPr>
          <a:xfrm>
            <a:off x="838200" y="1729932"/>
            <a:ext cx="7763540" cy="4351338"/>
          </a:xfrm>
        </p:spPr>
        <p:txBody>
          <a:bodyPr>
            <a:normAutofit fontScale="62500" lnSpcReduction="20000"/>
          </a:bodyPr>
          <a:lstStyle/>
          <a:p>
            <a:r>
              <a:rPr lang="en-US" sz="4500" i="1" dirty="0"/>
              <a:t>The summary highlights key operations and interventions:</a:t>
            </a:r>
          </a:p>
          <a:p>
            <a:pPr>
              <a:buFont typeface="+mj-lt"/>
              <a:buAutoNum type="arabicPeriod"/>
            </a:pPr>
            <a:r>
              <a:rPr lang="en-US" b="1" dirty="0"/>
              <a:t>Black Wednesday Operation (January 10th)</a:t>
            </a:r>
            <a:r>
              <a:rPr lang="en-US" dirty="0"/>
              <a:t>: The team responded to a major cyber threat involving coordinated misinformation campaigns aimed at inciting public unrest on social media.</a:t>
            </a:r>
          </a:p>
          <a:p>
            <a:pPr>
              <a:buFont typeface="+mj-lt"/>
              <a:buAutoNum type="arabicPeriod"/>
            </a:pPr>
            <a:r>
              <a:rPr lang="en-US" b="1" dirty="0"/>
              <a:t>Vote of No Confidence (VONC) Operation (May)</a:t>
            </a:r>
            <a:r>
              <a:rPr lang="en-US" dirty="0"/>
              <a:t>: During the VONC period, the team monitored social media to detect any unrest or misinformation that could disrupt the political process.</a:t>
            </a:r>
          </a:p>
          <a:p>
            <a:pPr>
              <a:buFont typeface="+mj-lt"/>
              <a:buAutoNum type="arabicPeriod"/>
            </a:pPr>
            <a:r>
              <a:rPr lang="en-US" b="1" dirty="0"/>
              <a:t>Pope’s Visit</a:t>
            </a:r>
            <a:r>
              <a:rPr lang="en-US" dirty="0"/>
              <a:t>: The team provided situation reports and updates, crucial for security planning, working closely with the Joint Security Task Force.</a:t>
            </a:r>
          </a:p>
          <a:p>
            <a:r>
              <a:rPr lang="en-US" b="1" dirty="0"/>
              <a:t>Intervention and Impact</a:t>
            </a:r>
            <a:r>
              <a:rPr lang="en-US" dirty="0"/>
              <a:t>:</a:t>
            </a:r>
          </a:p>
          <a:p>
            <a:pPr>
              <a:buFont typeface="Arial" panose="020B0604020202020204" pitchFamily="34" charset="0"/>
              <a:buChar char="•"/>
            </a:pPr>
            <a:r>
              <a:rPr lang="en-US" b="1" dirty="0"/>
              <a:t>Rapid Response</a:t>
            </a:r>
            <a:r>
              <a:rPr lang="en-US" dirty="0"/>
              <a:t>: The team swiftly identified misinformation sources.</a:t>
            </a:r>
          </a:p>
          <a:p>
            <a:pPr>
              <a:buFont typeface="Arial" panose="020B0604020202020204" pitchFamily="34" charset="0"/>
              <a:buChar char="•"/>
            </a:pPr>
            <a:r>
              <a:rPr lang="en-US" b="1" dirty="0"/>
              <a:t>Public Communication</a:t>
            </a:r>
            <a:r>
              <a:rPr lang="en-US" dirty="0"/>
              <a:t>: They collaborated with government channels to counter false narratives, ensuring accurate information was disseminated.</a:t>
            </a:r>
          </a:p>
          <a:p>
            <a:pPr>
              <a:buFont typeface="Arial" panose="020B0604020202020204" pitchFamily="34" charset="0"/>
              <a:buChar char="•"/>
            </a:pPr>
            <a:r>
              <a:rPr lang="en-US" b="1" dirty="0"/>
              <a:t>Outcome</a:t>
            </a:r>
            <a:r>
              <a:rPr lang="en-US" dirty="0"/>
              <a:t>: These efforts successfully mitigated threats, preventing unrest and maintaining stability</a:t>
            </a:r>
          </a:p>
        </p:txBody>
      </p:sp>
      <p:sp>
        <p:nvSpPr>
          <p:cNvPr id="5" name="AutoShape 2" descr="Who will PNG call for assistance when Port Moresby is burning? | The ...">
            <a:extLst>
              <a:ext uri="{FF2B5EF4-FFF2-40B4-BE49-F238E27FC236}">
                <a16:creationId xmlns:a16="http://schemas.microsoft.com/office/drawing/2014/main" id="{20FC56D8-2054-DC48-34E1-ED178C47598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7F0B141C-E9BB-2364-05BA-1DF423E706FF}"/>
              </a:ext>
            </a:extLst>
          </p:cNvPr>
          <p:cNvPicPr>
            <a:picLocks noChangeAspect="1"/>
          </p:cNvPicPr>
          <p:nvPr/>
        </p:nvPicPr>
        <p:blipFill>
          <a:blip r:embed="rId3"/>
          <a:srcRect l="33635" r="25386"/>
          <a:stretch/>
        </p:blipFill>
        <p:spPr>
          <a:xfrm>
            <a:off x="8694775" y="1500575"/>
            <a:ext cx="2966484" cy="41616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69439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20C952-6D6B-5D0E-E5D3-F05CE620CE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F5BBB409-1E62-8154-5E3E-3D94E5E10115}"/>
              </a:ext>
            </a:extLst>
          </p:cNvPr>
          <p:cNvSpPr>
            <a:spLocks noGrp="1"/>
          </p:cNvSpPr>
          <p:nvPr>
            <p:ph type="title"/>
          </p:nvPr>
        </p:nvSpPr>
        <p:spPr>
          <a:xfrm>
            <a:off x="838200" y="681037"/>
            <a:ext cx="10515600" cy="1325563"/>
          </a:xfrm>
        </p:spPr>
        <p:txBody>
          <a:bodyPr/>
          <a:lstStyle/>
          <a:p>
            <a:r>
              <a:rPr lang="en-US" b="1" dirty="0">
                <a:solidFill>
                  <a:schemeClr val="tx2"/>
                </a:solidFill>
                <a:latin typeface="+mn-lt"/>
              </a:rPr>
              <a:t>Impact of Our Interventions</a:t>
            </a:r>
            <a:endParaRPr lang="en-PG" b="1" dirty="0">
              <a:solidFill>
                <a:schemeClr val="tx2"/>
              </a:solidFill>
              <a:latin typeface="+mn-lt"/>
            </a:endParaRPr>
          </a:p>
        </p:txBody>
      </p:sp>
      <p:sp>
        <p:nvSpPr>
          <p:cNvPr id="3" name="Content Placeholder 2">
            <a:extLst>
              <a:ext uri="{FF2B5EF4-FFF2-40B4-BE49-F238E27FC236}">
                <a16:creationId xmlns:a16="http://schemas.microsoft.com/office/drawing/2014/main" id="{380750C9-B4D8-4B05-22BD-3F626738D3FC}"/>
              </a:ext>
            </a:extLst>
          </p:cNvPr>
          <p:cNvSpPr>
            <a:spLocks noGrp="1"/>
          </p:cNvSpPr>
          <p:nvPr>
            <p:ph idx="1"/>
          </p:nvPr>
        </p:nvSpPr>
        <p:spPr>
          <a:xfrm>
            <a:off x="838200" y="1852206"/>
            <a:ext cx="6657090" cy="4351338"/>
          </a:xfrm>
        </p:spPr>
        <p:txBody>
          <a:bodyPr>
            <a:normAutofit/>
          </a:bodyPr>
          <a:lstStyle/>
          <a:p>
            <a:pPr marL="0" indent="0">
              <a:buNone/>
            </a:pPr>
            <a:r>
              <a:rPr lang="en-US" sz="2000" dirty="0"/>
              <a:t>Increased Public Trust</a:t>
            </a:r>
          </a:p>
          <a:p>
            <a:pPr>
              <a:buFont typeface="Wingdings" panose="05000000000000000000" pitchFamily="2" charset="2"/>
              <a:buChar char="q"/>
            </a:pPr>
            <a:r>
              <a:rPr lang="en-US" sz="2000" dirty="0"/>
              <a:t>Our successful interventions have significantly increased public trust in the government’s ability to manage and respond to cyber threats.</a:t>
            </a:r>
          </a:p>
          <a:p>
            <a:pPr marL="0" indent="0">
              <a:buNone/>
            </a:pPr>
            <a:r>
              <a:rPr lang="en-US" sz="2000" dirty="0"/>
              <a:t>Enhanced Security</a:t>
            </a:r>
          </a:p>
          <a:p>
            <a:pPr>
              <a:buFont typeface="Wingdings" panose="05000000000000000000" pitchFamily="2" charset="2"/>
              <a:buChar char="q"/>
            </a:pPr>
            <a:r>
              <a:rPr lang="en-US" sz="2000" dirty="0"/>
              <a:t>By proactively addressing potential threats, we have enhanced the overall security and stability of major events and political processes.</a:t>
            </a:r>
          </a:p>
          <a:p>
            <a:pPr marL="0" indent="0">
              <a:buNone/>
            </a:pPr>
            <a:r>
              <a:rPr lang="en-US" sz="2000" dirty="0"/>
              <a:t>Improved Collaboration</a:t>
            </a:r>
          </a:p>
          <a:p>
            <a:pPr>
              <a:buFont typeface="Wingdings" panose="05000000000000000000" pitchFamily="2" charset="2"/>
              <a:buChar char="q"/>
            </a:pPr>
            <a:r>
              <a:rPr lang="en-US" sz="2000" dirty="0"/>
              <a:t>These operations have strengthened our collaboration with other government agencies, leading to more efficient and effective responses to cyber threats.</a:t>
            </a:r>
          </a:p>
          <a:p>
            <a:pPr marL="0" indent="0">
              <a:buNone/>
            </a:pPr>
            <a:endParaRPr lang="en-PG" sz="2000" dirty="0"/>
          </a:p>
        </p:txBody>
      </p:sp>
      <p:pic>
        <p:nvPicPr>
          <p:cNvPr id="5122" name="Picture 2" descr="Ten Ways To Build Trust On Your Team">
            <a:extLst>
              <a:ext uri="{FF2B5EF4-FFF2-40B4-BE49-F238E27FC236}">
                <a16:creationId xmlns:a16="http://schemas.microsoft.com/office/drawing/2014/main" id="{2D2C1908-EE45-CA9F-9E75-9CBF8CA6C3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049" t="-123" r="13591" b="7260"/>
          <a:stretch/>
        </p:blipFill>
        <p:spPr bwMode="auto">
          <a:xfrm>
            <a:off x="7777938" y="1924049"/>
            <a:ext cx="4131414" cy="40408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318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4C1B47-3A0A-A5F7-9A41-753669D05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74"/>
            <a:ext cx="12192000" cy="6858000"/>
          </a:xfrm>
          <a:prstGeom prst="rect">
            <a:avLst/>
          </a:prstGeom>
        </p:spPr>
      </p:pic>
      <p:sp>
        <p:nvSpPr>
          <p:cNvPr id="2" name="Title 1">
            <a:extLst>
              <a:ext uri="{FF2B5EF4-FFF2-40B4-BE49-F238E27FC236}">
                <a16:creationId xmlns:a16="http://schemas.microsoft.com/office/drawing/2014/main" id="{E3BB1536-DCDE-6FAF-8739-DBA62C0009E0}"/>
              </a:ext>
            </a:extLst>
          </p:cNvPr>
          <p:cNvSpPr>
            <a:spLocks noGrp="1"/>
          </p:cNvSpPr>
          <p:nvPr>
            <p:ph type="title"/>
          </p:nvPr>
        </p:nvSpPr>
        <p:spPr>
          <a:xfrm>
            <a:off x="-1830573" y="502518"/>
            <a:ext cx="10418805" cy="838844"/>
          </a:xfrm>
        </p:spPr>
        <p:txBody>
          <a:bodyPr>
            <a:noAutofit/>
          </a:bodyPr>
          <a:lstStyle/>
          <a:p>
            <a:pPr algn="ctr"/>
            <a:r>
              <a:rPr lang="en-US" sz="3200" b="1" dirty="0">
                <a:solidFill>
                  <a:schemeClr val="bg1"/>
                </a:solidFill>
                <a:latin typeface="Arial Black" panose="020B0A04020102020204" pitchFamily="34" charset="0"/>
              </a:rPr>
              <a:t>VISION Strategic Goals</a:t>
            </a:r>
            <a:br>
              <a:rPr lang="en-US" sz="3200" b="1" dirty="0">
                <a:solidFill>
                  <a:schemeClr val="bg1"/>
                </a:solidFill>
                <a:latin typeface="Arial Black" panose="020B0A04020102020204" pitchFamily="34" charset="0"/>
              </a:rPr>
            </a:br>
            <a:endParaRPr lang="en-PG" sz="3200" b="1" dirty="0">
              <a:solidFill>
                <a:schemeClr val="bg1"/>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19CB6779-B666-71D4-E0E4-978A1C841DB8}"/>
              </a:ext>
            </a:extLst>
          </p:cNvPr>
          <p:cNvSpPr>
            <a:spLocks noGrp="1"/>
          </p:cNvSpPr>
          <p:nvPr>
            <p:ph idx="1"/>
          </p:nvPr>
        </p:nvSpPr>
        <p:spPr>
          <a:xfrm>
            <a:off x="572387" y="1341362"/>
            <a:ext cx="5945372" cy="4351338"/>
          </a:xfrm>
        </p:spPr>
        <p:txBody>
          <a:bodyPr>
            <a:noAutofit/>
          </a:bodyPr>
          <a:lstStyle/>
          <a:p>
            <a:r>
              <a:rPr lang="en-US" sz="2000" dirty="0"/>
              <a:t>The strategy focuses on enhancing cybersecurity through the following key goals and plans:</a:t>
            </a:r>
          </a:p>
          <a:p>
            <a:pPr>
              <a:buFont typeface="+mj-lt"/>
              <a:buAutoNum type="arabicPeriod"/>
            </a:pPr>
            <a:r>
              <a:rPr lang="en-US" sz="2000" b="1" dirty="0"/>
              <a:t>Enhance Cyber Threat Detection and Response</a:t>
            </a:r>
            <a:r>
              <a:rPr lang="en-US" sz="2000" dirty="0"/>
              <a:t>:</a:t>
            </a:r>
          </a:p>
          <a:p>
            <a:pPr lvl="1"/>
            <a:r>
              <a:rPr lang="en-US" sz="1800" b="1" dirty="0"/>
              <a:t>Goal</a:t>
            </a:r>
            <a:r>
              <a:rPr lang="en-US" sz="1800" dirty="0"/>
              <a:t>: Improve real-time detection and response to cyber threats.</a:t>
            </a:r>
          </a:p>
          <a:p>
            <a:pPr lvl="1"/>
            <a:r>
              <a:rPr lang="en-US" sz="1800" b="1" dirty="0"/>
              <a:t>Plan</a:t>
            </a:r>
            <a:r>
              <a:rPr lang="en-US" sz="1800" dirty="0"/>
              <a:t>: Invest in advanced tools like AI and machine learning to boost threat detection capabilities.</a:t>
            </a:r>
          </a:p>
          <a:p>
            <a:pPr>
              <a:buFont typeface="+mj-lt"/>
              <a:buAutoNum type="arabicPeriod"/>
            </a:pPr>
            <a:r>
              <a:rPr lang="en-US" sz="2000" b="1" dirty="0"/>
              <a:t>Strengthen Collaboration with Government Agencies</a:t>
            </a:r>
            <a:r>
              <a:rPr lang="en-US" sz="2000" dirty="0"/>
              <a:t>:</a:t>
            </a:r>
          </a:p>
          <a:p>
            <a:pPr lvl="1"/>
            <a:r>
              <a:rPr lang="en-US" sz="1800" b="1" dirty="0"/>
              <a:t>Goal</a:t>
            </a:r>
            <a:r>
              <a:rPr lang="en-US" sz="1800" dirty="0"/>
              <a:t>: Foster stronger partnerships with government agencies and security forces.</a:t>
            </a:r>
          </a:p>
          <a:p>
            <a:pPr lvl="1"/>
            <a:r>
              <a:rPr lang="en-US" sz="1800" b="1" dirty="0"/>
              <a:t>Plan</a:t>
            </a:r>
            <a:r>
              <a:rPr lang="en-US" sz="1800" dirty="0"/>
              <a:t>: Hold regular coordination meetings, joint training sessions, and adopt unified communication platforms.</a:t>
            </a:r>
            <a:endParaRPr lang="en-PG" sz="1100" dirty="0"/>
          </a:p>
        </p:txBody>
      </p:sp>
      <p:sp>
        <p:nvSpPr>
          <p:cNvPr id="5" name="Content Placeholder 2">
            <a:extLst>
              <a:ext uri="{FF2B5EF4-FFF2-40B4-BE49-F238E27FC236}">
                <a16:creationId xmlns:a16="http://schemas.microsoft.com/office/drawing/2014/main" id="{B525EC06-3221-3D36-AADA-9AD3E3429C5D}"/>
              </a:ext>
            </a:extLst>
          </p:cNvPr>
          <p:cNvSpPr txBox="1">
            <a:spLocks/>
          </p:cNvSpPr>
          <p:nvPr/>
        </p:nvSpPr>
        <p:spPr>
          <a:xfrm>
            <a:off x="6096000" y="1341362"/>
            <a:ext cx="521704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t>3. Increase Public Awareness and Engagement</a:t>
            </a:r>
            <a:r>
              <a:rPr lang="en-US" sz="1800" dirty="0"/>
              <a:t>:</a:t>
            </a:r>
          </a:p>
          <a:p>
            <a:pPr lvl="1"/>
            <a:r>
              <a:rPr lang="en-US" sz="1600" b="1" dirty="0"/>
              <a:t>Goal</a:t>
            </a:r>
            <a:r>
              <a:rPr lang="en-US" sz="1600" dirty="0"/>
              <a:t>: Educate the public on cyber safety.</a:t>
            </a:r>
          </a:p>
          <a:p>
            <a:pPr lvl="1"/>
            <a:r>
              <a:rPr lang="en-US" sz="1600" b="1" dirty="0"/>
              <a:t>Plan</a:t>
            </a:r>
            <a:r>
              <a:rPr lang="en-US" sz="1600" dirty="0"/>
              <a:t>: Launch awareness campaigns, workshops, and community initiatives to promote cyber safety practices.</a:t>
            </a:r>
          </a:p>
          <a:p>
            <a:pPr marL="0" indent="0">
              <a:buNone/>
            </a:pPr>
            <a:r>
              <a:rPr lang="en-US" sz="1800" b="1" dirty="0"/>
              <a:t>4. Develop Robust Cybersecurity Policies</a:t>
            </a:r>
            <a:r>
              <a:rPr lang="en-US" sz="1800" dirty="0"/>
              <a:t>:</a:t>
            </a:r>
          </a:p>
          <a:p>
            <a:pPr lvl="1"/>
            <a:r>
              <a:rPr lang="en-US" sz="1600" b="1" dirty="0"/>
              <a:t>Goal</a:t>
            </a:r>
            <a:r>
              <a:rPr lang="en-US" sz="1600" dirty="0"/>
              <a:t>: Establish comprehensive cybersecurity policies.</a:t>
            </a:r>
          </a:p>
          <a:p>
            <a:pPr lvl="1"/>
            <a:r>
              <a:rPr lang="en-US" sz="1600" b="1" dirty="0"/>
              <a:t>Plan</a:t>
            </a:r>
            <a:r>
              <a:rPr lang="en-US" sz="1600" dirty="0"/>
              <a:t>: Implement policies on data protection, incident response, and employee responsibilities, with regular updates.</a:t>
            </a:r>
          </a:p>
          <a:p>
            <a:pPr marL="0" indent="0">
              <a:buNone/>
            </a:pPr>
            <a:r>
              <a:rPr lang="en-US" sz="1800" b="1" dirty="0"/>
              <a:t>5. Expand Training and Capacity Building</a:t>
            </a:r>
            <a:r>
              <a:rPr lang="en-US" sz="1800" dirty="0"/>
              <a:t>:</a:t>
            </a:r>
          </a:p>
          <a:p>
            <a:pPr lvl="1"/>
            <a:r>
              <a:rPr lang="en-US" sz="1600" b="1" dirty="0"/>
              <a:t>Goal</a:t>
            </a:r>
            <a:r>
              <a:rPr lang="en-US" sz="1600" dirty="0"/>
              <a:t>: Strengthen team and partner skills.</a:t>
            </a:r>
          </a:p>
          <a:p>
            <a:pPr lvl="1"/>
            <a:r>
              <a:rPr lang="en-US" sz="1600" b="1" dirty="0"/>
              <a:t>Plan</a:t>
            </a:r>
            <a:r>
              <a:rPr lang="en-US" sz="1600" dirty="0"/>
              <a:t>: Conduct continuous training and capacity-building initiatives to stay updated on cyber threats and mitigation strategies</a:t>
            </a:r>
          </a:p>
          <a:p>
            <a:pPr marL="0" indent="0">
              <a:buFont typeface="Arial" panose="020B0604020202020204" pitchFamily="34" charset="0"/>
              <a:buNone/>
            </a:pPr>
            <a:endParaRPr lang="en-PG" sz="1050" dirty="0"/>
          </a:p>
        </p:txBody>
      </p:sp>
    </p:spTree>
    <p:extLst>
      <p:ext uri="{BB962C8B-B14F-4D97-AF65-F5344CB8AC3E}">
        <p14:creationId xmlns:p14="http://schemas.microsoft.com/office/powerpoint/2010/main" val="1410285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8C425F-F88A-6AB1-3459-BD23F80F0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C1E4B3AB-AF07-7846-BE1C-096DBB0EDF09}"/>
              </a:ext>
            </a:extLst>
          </p:cNvPr>
          <p:cNvSpPr>
            <a:spLocks noGrp="1"/>
          </p:cNvSpPr>
          <p:nvPr>
            <p:ph type="title"/>
          </p:nvPr>
        </p:nvSpPr>
        <p:spPr>
          <a:xfrm>
            <a:off x="-914400" y="259159"/>
            <a:ext cx="11353800" cy="1325563"/>
          </a:xfrm>
        </p:spPr>
        <p:txBody>
          <a:bodyPr>
            <a:normAutofit/>
          </a:bodyPr>
          <a:lstStyle/>
          <a:p>
            <a:pPr algn="ctr"/>
            <a:r>
              <a:rPr lang="en-US" sz="2800" dirty="0">
                <a:solidFill>
                  <a:schemeClr val="bg1"/>
                </a:solidFill>
                <a:latin typeface="Arial Black" panose="020B0A04020102020204" pitchFamily="34" charset="0"/>
              </a:rPr>
              <a:t>Innovation and Development Initiatives</a:t>
            </a:r>
            <a:br>
              <a:rPr lang="en-US" sz="2800" dirty="0">
                <a:solidFill>
                  <a:schemeClr val="bg1"/>
                </a:solidFill>
                <a:latin typeface="Arial Black" panose="020B0A04020102020204" pitchFamily="34" charset="0"/>
              </a:rPr>
            </a:br>
            <a:endParaRPr lang="en-PG" sz="2800" dirty="0">
              <a:solidFill>
                <a:schemeClr val="bg1"/>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89D8DC4B-5C48-5DF4-03F3-CFB3191F8157}"/>
              </a:ext>
            </a:extLst>
          </p:cNvPr>
          <p:cNvSpPr>
            <a:spLocks noGrp="1"/>
          </p:cNvSpPr>
          <p:nvPr>
            <p:ph idx="1"/>
          </p:nvPr>
        </p:nvSpPr>
        <p:spPr>
          <a:xfrm>
            <a:off x="668079" y="1271586"/>
            <a:ext cx="7487093" cy="4351338"/>
          </a:xfrm>
        </p:spPr>
        <p:txBody>
          <a:bodyPr>
            <a:noAutofit/>
          </a:bodyPr>
          <a:lstStyle/>
          <a:p>
            <a:r>
              <a:rPr lang="en-US" sz="2000" dirty="0"/>
              <a:t>The strategy focuses on improving cybersecurity through several key initiatives:</a:t>
            </a:r>
          </a:p>
          <a:p>
            <a:pPr>
              <a:buFont typeface="+mj-lt"/>
              <a:buAutoNum type="arabicPeriod"/>
            </a:pPr>
            <a:r>
              <a:rPr lang="en-US" sz="2000" b="1" dirty="0"/>
              <a:t>Adoption of Advanced Technologies</a:t>
            </a:r>
            <a:r>
              <a:rPr lang="en-US" sz="2000" dirty="0"/>
              <a:t>: Integrate AI, machine learning, and big data analytics for better monitoring and response.</a:t>
            </a:r>
          </a:p>
          <a:p>
            <a:pPr>
              <a:buFont typeface="+mj-lt"/>
              <a:buAutoNum type="arabicPeriod"/>
            </a:pPr>
            <a:r>
              <a:rPr lang="en-US" sz="2000" b="1" dirty="0"/>
              <a:t>Automated Threat Detection Systems</a:t>
            </a:r>
            <a:r>
              <a:rPr lang="en-US" sz="2000" dirty="0"/>
              <a:t>: Deploy automated systems to detect and report threats efficiently.</a:t>
            </a:r>
          </a:p>
          <a:p>
            <a:pPr>
              <a:buFont typeface="+mj-lt"/>
              <a:buAutoNum type="arabicPeriod"/>
            </a:pPr>
            <a:r>
              <a:rPr lang="en-US" sz="2000" b="1" dirty="0"/>
              <a:t>Enhanced Data Management Systems</a:t>
            </a:r>
            <a:r>
              <a:rPr lang="en-US" sz="2000" dirty="0"/>
              <a:t>: Develop robust systems for secure and accurate data handling.</a:t>
            </a:r>
          </a:p>
          <a:p>
            <a:pPr>
              <a:buFont typeface="+mj-lt"/>
              <a:buAutoNum type="arabicPeriod"/>
            </a:pPr>
            <a:r>
              <a:rPr lang="en-US" sz="2000" b="1" dirty="0"/>
              <a:t>Cybersecurity Innovation Hub</a:t>
            </a:r>
            <a:r>
              <a:rPr lang="en-US" sz="2000" dirty="0"/>
              <a:t>: Establish a hub for research and innovation in cybersecurity.</a:t>
            </a:r>
          </a:p>
          <a:p>
            <a:pPr>
              <a:buFont typeface="+mj-lt"/>
              <a:buAutoNum type="arabicPeriod"/>
            </a:pPr>
            <a:r>
              <a:rPr lang="en-US" sz="2000" b="1" dirty="0"/>
              <a:t>Public-Private Partnerships</a:t>
            </a:r>
            <a:r>
              <a:rPr lang="en-US" sz="2000" dirty="0"/>
              <a:t>: Collaborate with private sector experts to enhance capabilities.</a:t>
            </a:r>
          </a:p>
          <a:p>
            <a:pPr>
              <a:buFont typeface="+mj-lt"/>
              <a:buAutoNum type="arabicPeriod"/>
            </a:pPr>
            <a:r>
              <a:rPr lang="en-US" sz="2000" b="1" dirty="0"/>
              <a:t>Community-Based Cyber Safety Programs</a:t>
            </a:r>
            <a:r>
              <a:rPr lang="en-US" sz="2000" dirty="0"/>
              <a:t>: Educate communities on cyber safety through workshops and awareness campaigns.</a:t>
            </a:r>
          </a:p>
          <a:p>
            <a:pPr marL="0" indent="0">
              <a:buNone/>
            </a:pPr>
            <a:endParaRPr lang="en-PG" sz="3200" dirty="0"/>
          </a:p>
        </p:txBody>
      </p:sp>
      <p:pic>
        <p:nvPicPr>
          <p:cNvPr id="6146" name="Picture 2" descr="Social Networking Scheme . Mixed Media . Mixed Media Stock Image ...">
            <a:extLst>
              <a:ext uri="{FF2B5EF4-FFF2-40B4-BE49-F238E27FC236}">
                <a16:creationId xmlns:a16="http://schemas.microsoft.com/office/drawing/2014/main" id="{6B878A68-1C2D-99A6-3800-3CF3CCC7106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9" r="16258"/>
          <a:stretch/>
        </p:blipFill>
        <p:spPr bwMode="auto">
          <a:xfrm>
            <a:off x="8230396" y="1271586"/>
            <a:ext cx="3293525" cy="45079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832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78C117-03BD-A594-F624-3D1B0B8B73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09DFBE6D-DA56-CBDA-DE51-F9A34F101DF4}"/>
              </a:ext>
            </a:extLst>
          </p:cNvPr>
          <p:cNvSpPr>
            <a:spLocks noGrp="1"/>
          </p:cNvSpPr>
          <p:nvPr>
            <p:ph type="title"/>
          </p:nvPr>
        </p:nvSpPr>
        <p:spPr>
          <a:xfrm>
            <a:off x="838200" y="894397"/>
            <a:ext cx="10515600" cy="1325563"/>
          </a:xfrm>
        </p:spPr>
        <p:txBody>
          <a:bodyPr/>
          <a:lstStyle/>
          <a:p>
            <a:r>
              <a:rPr lang="en-US" b="1" dirty="0"/>
              <a:t>Closing Remarks</a:t>
            </a:r>
            <a:endParaRPr lang="en-PG" b="1" dirty="0"/>
          </a:p>
        </p:txBody>
      </p:sp>
      <p:sp>
        <p:nvSpPr>
          <p:cNvPr id="3" name="Content Placeholder 2">
            <a:extLst>
              <a:ext uri="{FF2B5EF4-FFF2-40B4-BE49-F238E27FC236}">
                <a16:creationId xmlns:a16="http://schemas.microsoft.com/office/drawing/2014/main" id="{D4656C24-B1AA-78FD-3A71-312BA722DDD5}"/>
              </a:ext>
            </a:extLst>
          </p:cNvPr>
          <p:cNvSpPr>
            <a:spLocks noGrp="1"/>
          </p:cNvSpPr>
          <p:nvPr>
            <p:ph idx="1"/>
          </p:nvPr>
        </p:nvSpPr>
        <p:spPr/>
        <p:txBody>
          <a:bodyPr>
            <a:normAutofit lnSpcReduction="10000"/>
          </a:bodyPr>
          <a:lstStyle/>
          <a:p>
            <a:pPr marL="0" indent="0">
              <a:buNone/>
            </a:pPr>
            <a:r>
              <a:rPr lang="en-US" dirty="0"/>
              <a:t>In conclusion, the Cyber Safety and Social Media Management Desk plays a vital role in safeguarding the digital landscape of Papua New Guinea. Through our dedicated efforts in monitoring, analysis, and collaboration, we have successfully addressed numerous cyber threats and ensured the safety of our citizens. Moving forward, we are committed to enhancing our capabilities, embracing innovation, and fostering strong partnerships to stay ahead of emerging cyber threats.</a:t>
            </a:r>
          </a:p>
          <a:p>
            <a:pPr marL="0" indent="0">
              <a:buNone/>
            </a:pPr>
            <a:r>
              <a:rPr lang="en-US" dirty="0"/>
              <a:t>Thank you for your attention and support. Together, we can create a safer and more secure online environment for everyone. If you have any questions or need further information, please feel free to ask during the Q&amp;A session.</a:t>
            </a:r>
            <a:endParaRPr lang="en-PG" dirty="0"/>
          </a:p>
        </p:txBody>
      </p:sp>
    </p:spTree>
    <p:extLst>
      <p:ext uri="{BB962C8B-B14F-4D97-AF65-F5344CB8AC3E}">
        <p14:creationId xmlns:p14="http://schemas.microsoft.com/office/powerpoint/2010/main" val="4210413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78C117-03BD-A594-F624-3D1B0B8B73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55"/>
            <a:ext cx="12192000" cy="6858000"/>
          </a:xfrm>
          <a:prstGeom prst="rect">
            <a:avLst/>
          </a:prstGeom>
        </p:spPr>
      </p:pic>
      <p:sp>
        <p:nvSpPr>
          <p:cNvPr id="2" name="Title 1">
            <a:extLst>
              <a:ext uri="{FF2B5EF4-FFF2-40B4-BE49-F238E27FC236}">
                <a16:creationId xmlns:a16="http://schemas.microsoft.com/office/drawing/2014/main" id="{09DFBE6D-DA56-CBDA-DE51-F9A34F101DF4}"/>
              </a:ext>
            </a:extLst>
          </p:cNvPr>
          <p:cNvSpPr>
            <a:spLocks noGrp="1"/>
          </p:cNvSpPr>
          <p:nvPr>
            <p:ph type="title"/>
          </p:nvPr>
        </p:nvSpPr>
        <p:spPr>
          <a:xfrm>
            <a:off x="3517605" y="2440669"/>
            <a:ext cx="10515600" cy="1325563"/>
          </a:xfrm>
        </p:spPr>
        <p:txBody>
          <a:bodyPr>
            <a:normAutofit/>
          </a:bodyPr>
          <a:lstStyle/>
          <a:p>
            <a:r>
              <a:rPr lang="en-US" sz="8000" dirty="0">
                <a:solidFill>
                  <a:schemeClr val="tx2"/>
                </a:solidFill>
                <a:latin typeface="Brush Script MT" panose="03060802040406070304" pitchFamily="66" charset="0"/>
              </a:rPr>
              <a:t>Thank you!</a:t>
            </a:r>
            <a:endParaRPr lang="en-PG" sz="8000" dirty="0">
              <a:solidFill>
                <a:schemeClr val="tx2"/>
              </a:solidFill>
              <a:latin typeface="Brush Script MT" panose="03060802040406070304" pitchFamily="66" charset="0"/>
            </a:endParaRPr>
          </a:p>
        </p:txBody>
      </p:sp>
    </p:spTree>
    <p:extLst>
      <p:ext uri="{BB962C8B-B14F-4D97-AF65-F5344CB8AC3E}">
        <p14:creationId xmlns:p14="http://schemas.microsoft.com/office/powerpoint/2010/main" val="3860157960"/>
      </p:ext>
    </p:extLst>
  </p:cSld>
  <p:clrMapOvr>
    <a:masterClrMapping/>
  </p:clrMapOvr>
</p:sld>
</file>

<file path=ppt/theme/theme1.xml><?xml version="1.0" encoding="utf-8"?>
<a:theme xmlns:a="http://schemas.openxmlformats.org/drawingml/2006/main" name="DIC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CT Theme" id="{69732FDA-C49B-4630-9EE4-22C9307CEE67}" vid="{49F539D5-3634-410C-94FB-CED22E9E35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8DCA194FCDD534FB98FF85000111EE5" ma:contentTypeVersion="6" ma:contentTypeDescription="Create a new document." ma:contentTypeScope="" ma:versionID="aa169daa98fc0f88840552b2ff18ce68">
  <xsd:schema xmlns:xsd="http://www.w3.org/2001/XMLSchema" xmlns:xs="http://www.w3.org/2001/XMLSchema" xmlns:p="http://schemas.microsoft.com/office/2006/metadata/properties" xmlns:ns2="84fb77e6-54f0-4160-978f-9e37685c9f49" xmlns:ns3="8611c791-4f31-49cc-a00f-8c5f7aa92d2a" targetNamespace="http://schemas.microsoft.com/office/2006/metadata/properties" ma:root="true" ma:fieldsID="c4d5dffd90363303f5a24a15c9fd7d59" ns2:_="" ns3:_="">
    <xsd:import namespace="84fb77e6-54f0-4160-978f-9e37685c9f49"/>
    <xsd:import namespace="8611c791-4f31-49cc-a00f-8c5f7aa92d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fb77e6-54f0-4160-978f-9e37685c9f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611c791-4f31-49cc-a00f-8c5f7aa92d2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E6CE6A-A7ED-4E34-823D-2CFC4832C0A3}">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6D3BEC0-2512-44F1-BA21-A1BA82E3B6E5}">
  <ds:schemaRefs>
    <ds:schemaRef ds:uri="http://schemas.microsoft.com/sharepoint/v3/contenttype/forms"/>
  </ds:schemaRefs>
</ds:datastoreItem>
</file>

<file path=customXml/itemProps3.xml><?xml version="1.0" encoding="utf-8"?>
<ds:datastoreItem xmlns:ds="http://schemas.openxmlformats.org/officeDocument/2006/customXml" ds:itemID="{11DBE69E-6485-4B0A-B2C0-E2A906E023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fb77e6-54f0-4160-978f-9e37685c9f49"/>
    <ds:schemaRef ds:uri="8611c791-4f31-49cc-a00f-8c5f7aa92d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DICT Theme</Template>
  <TotalTime>57103</TotalTime>
  <Words>2473</Words>
  <Application>Microsoft Office PowerPoint</Application>
  <PresentationFormat>Widescreen</PresentationFormat>
  <Paragraphs>222</Paragraphs>
  <Slides>19</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Arial Black</vt:lpstr>
      <vt:lpstr>Brush Script MT</vt:lpstr>
      <vt:lpstr>Calibri</vt:lpstr>
      <vt:lpstr>Calibri Light</vt:lpstr>
      <vt:lpstr>Montserrat</vt:lpstr>
      <vt:lpstr>Söhne</vt:lpstr>
      <vt:lpstr>Wingdings</vt:lpstr>
      <vt:lpstr>DICT Theme</vt:lpstr>
      <vt:lpstr>PowerPoint Presentation</vt:lpstr>
      <vt:lpstr>OUTLINE</vt:lpstr>
      <vt:lpstr>PowerPoint Presentation</vt:lpstr>
      <vt:lpstr>OVERVIEW </vt:lpstr>
      <vt:lpstr>Current Landscape Overivew of Social Media Usage Statistics and trends in PNG</vt:lpstr>
      <vt:lpstr>Trends </vt:lpstr>
      <vt:lpstr>Common Cyber Threats on Social Media in PNG</vt:lpstr>
      <vt:lpstr>Key Responsibilities</vt:lpstr>
      <vt:lpstr>Collaboration with government agencies</vt:lpstr>
      <vt:lpstr>Challenges and Solutions</vt:lpstr>
      <vt:lpstr>Proposed Solutions</vt:lpstr>
      <vt:lpstr>Best Practices for Cyber Safety Personal Security Measures for Individuals</vt:lpstr>
      <vt:lpstr>Organizational Policies for Maintaining Cyber Safety</vt:lpstr>
      <vt:lpstr>Case Studies and Success Stories</vt:lpstr>
      <vt:lpstr>Impact of Our Interventions</vt:lpstr>
      <vt:lpstr>VISION Strategic Goals </vt:lpstr>
      <vt:lpstr>Innovation and Development Initiatives </vt:lpstr>
      <vt:lpstr>Closing Remarks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Hetri</dc:creator>
  <cp:lastModifiedBy>Ian Hetri</cp:lastModifiedBy>
  <cp:revision>219</cp:revision>
  <cp:lastPrinted>2023-02-20T23:49:20Z</cp:lastPrinted>
  <dcterms:created xsi:type="dcterms:W3CDTF">2022-09-25T23:41:43Z</dcterms:created>
  <dcterms:modified xsi:type="dcterms:W3CDTF">2024-10-01T02:59:13Z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0x01010018DCA194FCDD534FB98FF85000111EE5</vt:lpwstr>
  </property>
</Properties>
</file>