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317" r:id="rId4"/>
    <p:sldId id="264" r:id="rId5"/>
    <p:sldId id="265" r:id="rId6"/>
    <p:sldId id="266" r:id="rId7"/>
    <p:sldId id="269" r:id="rId8"/>
    <p:sldId id="273" r:id="rId9"/>
    <p:sldId id="274" r:id="rId10"/>
    <p:sldId id="275" r:id="rId11"/>
    <p:sldId id="279" r:id="rId12"/>
    <p:sldId id="315" r:id="rId13"/>
    <p:sldId id="313" r:id="rId14"/>
    <p:sldId id="316" r:id="rId15"/>
  </p:sldIdLst>
  <p:sldSz cx="12192000" cy="6858000"/>
  <p:notesSz cx="6797675" cy="9928225"/>
  <p:embeddedFontLst>
    <p:embeddedFont>
      <p:font typeface="Allan" panose="020B0604020202020204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Poppins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5" roundtripDataSignature="AMtx7miwqdU76+xHDLzFawxwNpJTE0S+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42E061-6F04-405D-845A-C8BBF0D88090}" v="21" dt="2024-07-16T03:51:38.799"/>
  </p1510:revLst>
</p1510:revInfo>
</file>

<file path=ppt/tableStyles.xml><?xml version="1.0" encoding="utf-8"?>
<a:tblStyleLst xmlns:a="http://schemas.openxmlformats.org/drawingml/2006/main" def="{88AEC787-FC05-4475-874B-14D96B8BE8F6}">
  <a:tblStyle styleId="{88AEC787-FC05-4475-874B-14D96B8BE8F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2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75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78" Type="http://schemas.openxmlformats.org/officeDocument/2006/relationships/theme" Target="theme/theme1.xml"/><Relationship Id="rId8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8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Cotgreave" userId="8cb45ad858c87563" providerId="LiveId" clId="{8742E061-6F04-405D-845A-C8BBF0D88090}"/>
    <pc:docChg chg="undo custSel addSld delSld modSld sldOrd modMainMaster">
      <pc:chgData name="Sarah Cotgreave" userId="8cb45ad858c87563" providerId="LiveId" clId="{8742E061-6F04-405D-845A-C8BBF0D88090}" dt="2024-07-16T04:14:54.149" v="5982"/>
      <pc:docMkLst>
        <pc:docMk/>
      </pc:docMkLst>
      <pc:sldChg chg="addSp modSp mod">
        <pc:chgData name="Sarah Cotgreave" userId="8cb45ad858c87563" providerId="LiveId" clId="{8742E061-6F04-405D-845A-C8BBF0D88090}" dt="2024-07-16T03:49:20.697" v="3901" actId="20577"/>
        <pc:sldMkLst>
          <pc:docMk/>
          <pc:sldMk cId="0" sldId="256"/>
        </pc:sldMkLst>
        <pc:spChg chg="mod">
          <ac:chgData name="Sarah Cotgreave" userId="8cb45ad858c87563" providerId="LiveId" clId="{8742E061-6F04-405D-845A-C8BBF0D88090}" dt="2024-07-16T03:48:45.527" v="3850" actId="20577"/>
          <ac:spMkLst>
            <pc:docMk/>
            <pc:sldMk cId="0" sldId="256"/>
            <ac:spMk id="148" creationId="{00000000-0000-0000-0000-000000000000}"/>
          </ac:spMkLst>
        </pc:spChg>
        <pc:spChg chg="mod">
          <ac:chgData name="Sarah Cotgreave" userId="8cb45ad858c87563" providerId="LiveId" clId="{8742E061-6F04-405D-845A-C8BBF0D88090}" dt="2024-07-16T03:49:20.697" v="3901" actId="20577"/>
          <ac:spMkLst>
            <pc:docMk/>
            <pc:sldMk cId="0" sldId="256"/>
            <ac:spMk id="149" creationId="{00000000-0000-0000-0000-000000000000}"/>
          </ac:spMkLst>
        </pc:spChg>
        <pc:spChg chg="mod">
          <ac:chgData name="Sarah Cotgreave" userId="8cb45ad858c87563" providerId="LiveId" clId="{8742E061-6F04-405D-845A-C8BBF0D88090}" dt="2024-07-15T04:11:33.238" v="700" actId="20577"/>
          <ac:spMkLst>
            <pc:docMk/>
            <pc:sldMk cId="0" sldId="256"/>
            <ac:spMk id="151" creationId="{00000000-0000-0000-0000-000000000000}"/>
          </ac:spMkLst>
        </pc:spChg>
        <pc:picChg chg="add mod">
          <ac:chgData name="Sarah Cotgreave" userId="8cb45ad858c87563" providerId="LiveId" clId="{8742E061-6F04-405D-845A-C8BBF0D88090}" dt="2024-07-15T04:11:12.748" v="692" actId="1076"/>
          <ac:picMkLst>
            <pc:docMk/>
            <pc:sldMk cId="0" sldId="256"/>
            <ac:picMk id="2" creationId="{7B59F588-2256-3D1B-DF4B-89BA1A4D8525}"/>
          </ac:picMkLst>
        </pc:picChg>
        <pc:picChg chg="add mod">
          <ac:chgData name="Sarah Cotgreave" userId="8cb45ad858c87563" providerId="LiveId" clId="{8742E061-6F04-405D-845A-C8BBF0D88090}" dt="2024-07-15T04:10:32.971" v="690" actId="1076"/>
          <ac:picMkLst>
            <pc:docMk/>
            <pc:sldMk cId="0" sldId="256"/>
            <ac:picMk id="3" creationId="{B0C3996D-F670-32A7-0C45-5FF9345D2ADC}"/>
          </ac:picMkLst>
        </pc:picChg>
      </pc:sldChg>
      <pc:sldChg chg="modSp mod ord">
        <pc:chgData name="Sarah Cotgreave" userId="8cb45ad858c87563" providerId="LiveId" clId="{8742E061-6F04-405D-845A-C8BBF0D88090}" dt="2024-07-16T03:50:08.279" v="3902" actId="313"/>
        <pc:sldMkLst>
          <pc:docMk/>
          <pc:sldMk cId="0" sldId="257"/>
        </pc:sldMkLst>
        <pc:spChg chg="mod">
          <ac:chgData name="Sarah Cotgreave" userId="8cb45ad858c87563" providerId="LiveId" clId="{8742E061-6F04-405D-845A-C8BBF0D88090}" dt="2024-07-16T03:50:08.279" v="3902" actId="313"/>
          <ac:spMkLst>
            <pc:docMk/>
            <pc:sldMk cId="0" sldId="257"/>
            <ac:spMk id="158" creationId="{00000000-0000-0000-0000-000000000000}"/>
          </ac:spMkLst>
        </pc:spChg>
      </pc:sldChg>
      <pc:sldChg chg="delSp modSp mod ord">
        <pc:chgData name="Sarah Cotgreave" userId="8cb45ad858c87563" providerId="LiveId" clId="{8742E061-6F04-405D-845A-C8BBF0D88090}" dt="2024-07-15T02:41:25.035" v="508" actId="478"/>
        <pc:sldMkLst>
          <pc:docMk/>
          <pc:sldMk cId="0" sldId="258"/>
        </pc:sldMkLst>
        <pc:spChg chg="mod">
          <ac:chgData name="Sarah Cotgreave" userId="8cb45ad858c87563" providerId="LiveId" clId="{8742E061-6F04-405D-845A-C8BBF0D88090}" dt="2024-07-15T02:40:46.173" v="418" actId="20577"/>
          <ac:spMkLst>
            <pc:docMk/>
            <pc:sldMk cId="0" sldId="258"/>
            <ac:spMk id="166" creationId="{00000000-0000-0000-0000-000000000000}"/>
          </ac:spMkLst>
        </pc:spChg>
        <pc:spChg chg="mod">
          <ac:chgData name="Sarah Cotgreave" userId="8cb45ad858c87563" providerId="LiveId" clId="{8742E061-6F04-405D-845A-C8BBF0D88090}" dt="2024-07-15T02:41:15.502" v="507" actId="20577"/>
          <ac:spMkLst>
            <pc:docMk/>
            <pc:sldMk cId="0" sldId="258"/>
            <ac:spMk id="168" creationId="{00000000-0000-0000-0000-000000000000}"/>
          </ac:spMkLst>
        </pc:spChg>
        <pc:picChg chg="del">
          <ac:chgData name="Sarah Cotgreave" userId="8cb45ad858c87563" providerId="LiveId" clId="{8742E061-6F04-405D-845A-C8BBF0D88090}" dt="2024-07-15T02:41:25.035" v="508" actId="478"/>
          <ac:picMkLst>
            <pc:docMk/>
            <pc:sldMk cId="0" sldId="258"/>
            <ac:picMk id="169" creationId="{00000000-0000-0000-0000-000000000000}"/>
          </ac:picMkLst>
        </pc:picChg>
      </pc:sldChg>
      <pc:sldChg chg="modSp mod ord">
        <pc:chgData name="Sarah Cotgreave" userId="8cb45ad858c87563" providerId="LiveId" clId="{8742E061-6F04-405D-845A-C8BBF0D88090}" dt="2024-07-16T03:48:20.322" v="3846" actId="20577"/>
        <pc:sldMkLst>
          <pc:docMk/>
          <pc:sldMk cId="0" sldId="259"/>
        </pc:sldMkLst>
        <pc:spChg chg="mod">
          <ac:chgData name="Sarah Cotgreave" userId="8cb45ad858c87563" providerId="LiveId" clId="{8742E061-6F04-405D-845A-C8BBF0D88090}" dt="2024-07-15T04:11:59.051" v="709" actId="20577"/>
          <ac:spMkLst>
            <pc:docMk/>
            <pc:sldMk cId="0" sldId="259"/>
            <ac:spMk id="174" creationId="{00000000-0000-0000-0000-000000000000}"/>
          </ac:spMkLst>
        </pc:spChg>
        <pc:spChg chg="mod">
          <ac:chgData name="Sarah Cotgreave" userId="8cb45ad858c87563" providerId="LiveId" clId="{8742E061-6F04-405D-845A-C8BBF0D88090}" dt="2024-07-16T03:48:20.322" v="3846" actId="20577"/>
          <ac:spMkLst>
            <pc:docMk/>
            <pc:sldMk cId="0" sldId="259"/>
            <ac:spMk id="175" creationId="{00000000-0000-0000-0000-000000000000}"/>
          </ac:spMkLst>
        </pc:spChg>
      </pc:sldChg>
      <pc:sldChg chg="modSp mod">
        <pc:chgData name="Sarah Cotgreave" userId="8cb45ad858c87563" providerId="LiveId" clId="{8742E061-6F04-405D-845A-C8BBF0D88090}" dt="2024-07-16T03:24:41.736" v="2574" actId="20577"/>
        <pc:sldMkLst>
          <pc:docMk/>
          <pc:sldMk cId="0" sldId="260"/>
        </pc:sldMkLst>
        <pc:spChg chg="mod">
          <ac:chgData name="Sarah Cotgreave" userId="8cb45ad858c87563" providerId="LiveId" clId="{8742E061-6F04-405D-845A-C8BBF0D88090}" dt="2024-07-15T02:36:24.773" v="97" actId="20577"/>
          <ac:spMkLst>
            <pc:docMk/>
            <pc:sldMk cId="0" sldId="260"/>
            <ac:spMk id="181" creationId="{00000000-0000-0000-0000-000000000000}"/>
          </ac:spMkLst>
        </pc:spChg>
        <pc:spChg chg="mod">
          <ac:chgData name="Sarah Cotgreave" userId="8cb45ad858c87563" providerId="LiveId" clId="{8742E061-6F04-405D-845A-C8BBF0D88090}" dt="2024-07-16T03:24:41.736" v="2574" actId="20577"/>
          <ac:spMkLst>
            <pc:docMk/>
            <pc:sldMk cId="0" sldId="260"/>
            <ac:spMk id="182" creationId="{00000000-0000-0000-0000-000000000000}"/>
          </ac:spMkLst>
        </pc:spChg>
      </pc:sldChg>
      <pc:sldChg chg="del">
        <pc:chgData name="Sarah Cotgreave" userId="8cb45ad858c87563" providerId="LiveId" clId="{8742E061-6F04-405D-845A-C8BBF0D88090}" dt="2024-07-16T03:25:02.314" v="2575" actId="47"/>
        <pc:sldMkLst>
          <pc:docMk/>
          <pc:sldMk cId="0" sldId="261"/>
        </pc:sldMkLst>
      </pc:sldChg>
      <pc:sldChg chg="del">
        <pc:chgData name="Sarah Cotgreave" userId="8cb45ad858c87563" providerId="LiveId" clId="{8742E061-6F04-405D-845A-C8BBF0D88090}" dt="2024-07-16T03:25:05.814" v="2576" actId="47"/>
        <pc:sldMkLst>
          <pc:docMk/>
          <pc:sldMk cId="0" sldId="262"/>
        </pc:sldMkLst>
      </pc:sldChg>
      <pc:sldChg chg="modSp mod">
        <pc:chgData name="Sarah Cotgreave" userId="8cb45ad858c87563" providerId="LiveId" clId="{8742E061-6F04-405D-845A-C8BBF0D88090}" dt="2024-07-16T03:47:53.724" v="3825" actId="20577"/>
        <pc:sldMkLst>
          <pc:docMk/>
          <pc:sldMk cId="0" sldId="264"/>
        </pc:sldMkLst>
        <pc:spChg chg="mod">
          <ac:chgData name="Sarah Cotgreave" userId="8cb45ad858c87563" providerId="LiveId" clId="{8742E061-6F04-405D-845A-C8BBF0D88090}" dt="2024-07-16T03:47:53.724" v="3825" actId="20577"/>
          <ac:spMkLst>
            <pc:docMk/>
            <pc:sldMk cId="0" sldId="264"/>
            <ac:spMk id="341" creationId="{00000000-0000-0000-0000-000000000000}"/>
          </ac:spMkLst>
        </pc:spChg>
      </pc:sldChg>
      <pc:sldChg chg="modSp mod">
        <pc:chgData name="Sarah Cotgreave" userId="8cb45ad858c87563" providerId="LiveId" clId="{8742E061-6F04-405D-845A-C8BBF0D88090}" dt="2024-07-16T03:27:08.332" v="2698" actId="1076"/>
        <pc:sldMkLst>
          <pc:docMk/>
          <pc:sldMk cId="0" sldId="266"/>
        </pc:sldMkLst>
        <pc:spChg chg="mod">
          <ac:chgData name="Sarah Cotgreave" userId="8cb45ad858c87563" providerId="LiveId" clId="{8742E061-6F04-405D-845A-C8BBF0D88090}" dt="2024-07-16T03:27:08.332" v="2698" actId="1076"/>
          <ac:spMkLst>
            <pc:docMk/>
            <pc:sldMk cId="0" sldId="266"/>
            <ac:spMk id="354" creationId="{00000000-0000-0000-0000-000000000000}"/>
          </ac:spMkLst>
        </pc:spChg>
        <pc:grpChg chg="mod">
          <ac:chgData name="Sarah Cotgreave" userId="8cb45ad858c87563" providerId="LiveId" clId="{8742E061-6F04-405D-845A-C8BBF0D88090}" dt="2024-07-16T03:27:00.326" v="2697" actId="1076"/>
          <ac:grpSpMkLst>
            <pc:docMk/>
            <pc:sldMk cId="0" sldId="266"/>
            <ac:grpSpMk id="356" creationId="{00000000-0000-0000-0000-000000000000}"/>
          </ac:grpSpMkLst>
        </pc:grpChg>
      </pc:sldChg>
      <pc:sldChg chg="modSp mod">
        <pc:chgData name="Sarah Cotgreave" userId="8cb45ad858c87563" providerId="LiveId" clId="{8742E061-6F04-405D-845A-C8BBF0D88090}" dt="2024-07-16T04:09:09.765" v="5707" actId="6549"/>
        <pc:sldMkLst>
          <pc:docMk/>
          <pc:sldMk cId="0" sldId="267"/>
        </pc:sldMkLst>
        <pc:spChg chg="mod">
          <ac:chgData name="Sarah Cotgreave" userId="8cb45ad858c87563" providerId="LiveId" clId="{8742E061-6F04-405D-845A-C8BBF0D88090}" dt="2024-07-16T04:09:09.765" v="5707" actId="6549"/>
          <ac:spMkLst>
            <pc:docMk/>
            <pc:sldMk cId="0" sldId="267"/>
            <ac:spMk id="366" creationId="{00000000-0000-0000-0000-000000000000}"/>
          </ac:spMkLst>
        </pc:spChg>
      </pc:sldChg>
      <pc:sldChg chg="modSp mod">
        <pc:chgData name="Sarah Cotgreave" userId="8cb45ad858c87563" providerId="LiveId" clId="{8742E061-6F04-405D-845A-C8BBF0D88090}" dt="2024-07-16T04:10:23.542" v="5779" actId="20577"/>
        <pc:sldMkLst>
          <pc:docMk/>
          <pc:sldMk cId="0" sldId="268"/>
        </pc:sldMkLst>
        <pc:spChg chg="mod">
          <ac:chgData name="Sarah Cotgreave" userId="8cb45ad858c87563" providerId="LiveId" clId="{8742E061-6F04-405D-845A-C8BBF0D88090}" dt="2024-07-16T04:10:23.542" v="5779" actId="20577"/>
          <ac:spMkLst>
            <pc:docMk/>
            <pc:sldMk cId="0" sldId="268"/>
            <ac:spMk id="384" creationId="{00000000-0000-0000-0000-000000000000}"/>
          </ac:spMkLst>
        </pc:spChg>
      </pc:sldChg>
      <pc:sldChg chg="modSp mod">
        <pc:chgData name="Sarah Cotgreave" userId="8cb45ad858c87563" providerId="LiveId" clId="{8742E061-6F04-405D-845A-C8BBF0D88090}" dt="2024-07-16T03:28:51.961" v="2750" actId="20577"/>
        <pc:sldMkLst>
          <pc:docMk/>
          <pc:sldMk cId="0" sldId="269"/>
        </pc:sldMkLst>
        <pc:spChg chg="mod">
          <ac:chgData name="Sarah Cotgreave" userId="8cb45ad858c87563" providerId="LiveId" clId="{8742E061-6F04-405D-845A-C8BBF0D88090}" dt="2024-07-16T03:28:51.961" v="2750" actId="20577"/>
          <ac:spMkLst>
            <pc:docMk/>
            <pc:sldMk cId="0" sldId="269"/>
            <ac:spMk id="406" creationId="{00000000-0000-0000-0000-000000000000}"/>
          </ac:spMkLst>
        </pc:spChg>
      </pc:sldChg>
      <pc:sldChg chg="modSp del mod">
        <pc:chgData name="Sarah Cotgreave" userId="8cb45ad858c87563" providerId="LiveId" clId="{8742E061-6F04-405D-845A-C8BBF0D88090}" dt="2024-07-16T04:08:17.754" v="5700" actId="47"/>
        <pc:sldMkLst>
          <pc:docMk/>
          <pc:sldMk cId="0" sldId="270"/>
        </pc:sldMkLst>
        <pc:spChg chg="mod">
          <ac:chgData name="Sarah Cotgreave" userId="8cb45ad858c87563" providerId="LiveId" clId="{8742E061-6F04-405D-845A-C8BBF0D88090}" dt="2024-07-16T03:30:33.335" v="2904" actId="20577"/>
          <ac:spMkLst>
            <pc:docMk/>
            <pc:sldMk cId="0" sldId="270"/>
            <ac:spMk id="428" creationId="{00000000-0000-0000-0000-000000000000}"/>
          </ac:spMkLst>
        </pc:spChg>
      </pc:sldChg>
      <pc:sldChg chg="modSp mod">
        <pc:chgData name="Sarah Cotgreave" userId="8cb45ad858c87563" providerId="LiveId" clId="{8742E061-6F04-405D-845A-C8BBF0D88090}" dt="2024-07-16T03:50:21.921" v="3904" actId="313"/>
        <pc:sldMkLst>
          <pc:docMk/>
          <pc:sldMk cId="0" sldId="271"/>
        </pc:sldMkLst>
        <pc:spChg chg="mod">
          <ac:chgData name="Sarah Cotgreave" userId="8cb45ad858c87563" providerId="LiveId" clId="{8742E061-6F04-405D-845A-C8BBF0D88090}" dt="2024-07-16T03:30:45.368" v="2911" actId="20577"/>
          <ac:spMkLst>
            <pc:docMk/>
            <pc:sldMk cId="0" sldId="271"/>
            <ac:spMk id="438" creationId="{00000000-0000-0000-0000-000000000000}"/>
          </ac:spMkLst>
        </pc:spChg>
        <pc:spChg chg="mod">
          <ac:chgData name="Sarah Cotgreave" userId="8cb45ad858c87563" providerId="LiveId" clId="{8742E061-6F04-405D-845A-C8BBF0D88090}" dt="2024-07-16T03:50:21.921" v="3904" actId="313"/>
          <ac:spMkLst>
            <pc:docMk/>
            <pc:sldMk cId="0" sldId="271"/>
            <ac:spMk id="439" creationId="{00000000-0000-0000-0000-000000000000}"/>
          </ac:spMkLst>
        </pc:spChg>
      </pc:sldChg>
      <pc:sldChg chg="modSp del mod">
        <pc:chgData name="Sarah Cotgreave" userId="8cb45ad858c87563" providerId="LiveId" clId="{8742E061-6F04-405D-845A-C8BBF0D88090}" dt="2024-07-16T04:12:22.296" v="5862" actId="47"/>
        <pc:sldMkLst>
          <pc:docMk/>
          <pc:sldMk cId="0" sldId="272"/>
        </pc:sldMkLst>
        <pc:spChg chg="mod">
          <ac:chgData name="Sarah Cotgreave" userId="8cb45ad858c87563" providerId="LiveId" clId="{8742E061-6F04-405D-845A-C8BBF0D88090}" dt="2024-07-16T04:10:46.553" v="5780" actId="255"/>
          <ac:spMkLst>
            <pc:docMk/>
            <pc:sldMk cId="0" sldId="272"/>
            <ac:spMk id="447" creationId="{00000000-0000-0000-0000-000000000000}"/>
          </ac:spMkLst>
        </pc:spChg>
        <pc:spChg chg="mod">
          <ac:chgData name="Sarah Cotgreave" userId="8cb45ad858c87563" providerId="LiveId" clId="{8742E061-6F04-405D-845A-C8BBF0D88090}" dt="2024-07-16T04:12:03.606" v="5857" actId="21"/>
          <ac:spMkLst>
            <pc:docMk/>
            <pc:sldMk cId="0" sldId="272"/>
            <ac:spMk id="450" creationId="{00000000-0000-0000-0000-000000000000}"/>
          </ac:spMkLst>
        </pc:spChg>
      </pc:sldChg>
      <pc:sldChg chg="modSp mod">
        <pc:chgData name="Sarah Cotgreave" userId="8cb45ad858c87563" providerId="LiveId" clId="{8742E061-6F04-405D-845A-C8BBF0D88090}" dt="2024-07-16T04:13:10.348" v="5914" actId="20577"/>
        <pc:sldMkLst>
          <pc:docMk/>
          <pc:sldMk cId="0" sldId="273"/>
        </pc:sldMkLst>
        <pc:spChg chg="mod">
          <ac:chgData name="Sarah Cotgreave" userId="8cb45ad858c87563" providerId="LiveId" clId="{8742E061-6F04-405D-845A-C8BBF0D88090}" dt="2024-07-16T04:13:10.348" v="5914" actId="20577"/>
          <ac:spMkLst>
            <pc:docMk/>
            <pc:sldMk cId="0" sldId="273"/>
            <ac:spMk id="457" creationId="{00000000-0000-0000-0000-000000000000}"/>
          </ac:spMkLst>
        </pc:spChg>
      </pc:sldChg>
      <pc:sldChg chg="modSp mod">
        <pc:chgData name="Sarah Cotgreave" userId="8cb45ad858c87563" providerId="LiveId" clId="{8742E061-6F04-405D-845A-C8BBF0D88090}" dt="2024-07-16T04:14:17.206" v="5980" actId="20577"/>
        <pc:sldMkLst>
          <pc:docMk/>
          <pc:sldMk cId="0" sldId="274"/>
        </pc:sldMkLst>
        <pc:spChg chg="mod">
          <ac:chgData name="Sarah Cotgreave" userId="8cb45ad858c87563" providerId="LiveId" clId="{8742E061-6F04-405D-845A-C8BBF0D88090}" dt="2024-07-16T04:14:17.206" v="5980" actId="20577"/>
          <ac:spMkLst>
            <pc:docMk/>
            <pc:sldMk cId="0" sldId="274"/>
            <ac:spMk id="468" creationId="{00000000-0000-0000-0000-000000000000}"/>
          </ac:spMkLst>
        </pc:spChg>
      </pc:sldChg>
      <pc:sldChg chg="modSp mod">
        <pc:chgData name="Sarah Cotgreave" userId="8cb45ad858c87563" providerId="LiveId" clId="{8742E061-6F04-405D-845A-C8BBF0D88090}" dt="2024-07-16T03:31:24.201" v="2966" actId="20577"/>
        <pc:sldMkLst>
          <pc:docMk/>
          <pc:sldMk cId="0" sldId="275"/>
        </pc:sldMkLst>
        <pc:spChg chg="mod">
          <ac:chgData name="Sarah Cotgreave" userId="8cb45ad858c87563" providerId="LiveId" clId="{8742E061-6F04-405D-845A-C8BBF0D88090}" dt="2024-07-16T03:31:24.201" v="2966" actId="20577"/>
          <ac:spMkLst>
            <pc:docMk/>
            <pc:sldMk cId="0" sldId="275"/>
            <ac:spMk id="475" creationId="{00000000-0000-0000-0000-000000000000}"/>
          </ac:spMkLst>
        </pc:spChg>
      </pc:sldChg>
      <pc:sldChg chg="ord">
        <pc:chgData name="Sarah Cotgreave" userId="8cb45ad858c87563" providerId="LiveId" clId="{8742E061-6F04-405D-845A-C8BBF0D88090}" dt="2024-07-16T04:14:54.149" v="5982"/>
        <pc:sldMkLst>
          <pc:docMk/>
          <pc:sldMk cId="0" sldId="276"/>
        </pc:sldMkLst>
      </pc:sldChg>
      <pc:sldChg chg="del">
        <pc:chgData name="Sarah Cotgreave" userId="8cb45ad858c87563" providerId="LiveId" clId="{8742E061-6F04-405D-845A-C8BBF0D88090}" dt="2024-07-16T03:31:07.651" v="2912" actId="2696"/>
        <pc:sldMkLst>
          <pc:docMk/>
          <pc:sldMk cId="0" sldId="277"/>
        </pc:sldMkLst>
      </pc:sldChg>
      <pc:sldChg chg="modSp mod">
        <pc:chgData name="Sarah Cotgreave" userId="8cb45ad858c87563" providerId="LiveId" clId="{8742E061-6F04-405D-845A-C8BBF0D88090}" dt="2024-07-16T03:52:13.547" v="4005" actId="20577"/>
        <pc:sldMkLst>
          <pc:docMk/>
          <pc:sldMk cId="0" sldId="278"/>
        </pc:sldMkLst>
        <pc:spChg chg="mod">
          <ac:chgData name="Sarah Cotgreave" userId="8cb45ad858c87563" providerId="LiveId" clId="{8742E061-6F04-405D-845A-C8BBF0D88090}" dt="2024-07-16T03:52:13.547" v="4005" actId="20577"/>
          <ac:spMkLst>
            <pc:docMk/>
            <pc:sldMk cId="0" sldId="278"/>
            <ac:spMk id="504" creationId="{00000000-0000-0000-0000-000000000000}"/>
          </ac:spMkLst>
        </pc:spChg>
        <pc:spChg chg="mod">
          <ac:chgData name="Sarah Cotgreave" userId="8cb45ad858c87563" providerId="LiveId" clId="{8742E061-6F04-405D-845A-C8BBF0D88090}" dt="2024-07-16T03:50:59.851" v="3918" actId="20577"/>
          <ac:spMkLst>
            <pc:docMk/>
            <pc:sldMk cId="0" sldId="278"/>
            <ac:spMk id="505" creationId="{00000000-0000-0000-0000-000000000000}"/>
          </ac:spMkLst>
        </pc:spChg>
      </pc:sldChg>
      <pc:sldChg chg="modSp mod">
        <pc:chgData name="Sarah Cotgreave" userId="8cb45ad858c87563" providerId="LiveId" clId="{8742E061-6F04-405D-845A-C8BBF0D88090}" dt="2024-07-16T03:51:25.727" v="3922" actId="20577"/>
        <pc:sldMkLst>
          <pc:docMk/>
          <pc:sldMk cId="0" sldId="279"/>
        </pc:sldMkLst>
        <pc:spChg chg="mod">
          <ac:chgData name="Sarah Cotgreave" userId="8cb45ad858c87563" providerId="LiveId" clId="{8742E061-6F04-405D-845A-C8BBF0D88090}" dt="2024-07-16T03:37:41.628" v="3286" actId="20577"/>
          <ac:spMkLst>
            <pc:docMk/>
            <pc:sldMk cId="0" sldId="279"/>
            <ac:spMk id="515" creationId="{00000000-0000-0000-0000-000000000000}"/>
          </ac:spMkLst>
        </pc:spChg>
        <pc:spChg chg="mod">
          <ac:chgData name="Sarah Cotgreave" userId="8cb45ad858c87563" providerId="LiveId" clId="{8742E061-6F04-405D-845A-C8BBF0D88090}" dt="2024-07-16T03:39:12.027" v="3364" actId="20577"/>
          <ac:spMkLst>
            <pc:docMk/>
            <pc:sldMk cId="0" sldId="279"/>
            <ac:spMk id="521" creationId="{00000000-0000-0000-0000-000000000000}"/>
          </ac:spMkLst>
        </pc:spChg>
        <pc:spChg chg="mod">
          <ac:chgData name="Sarah Cotgreave" userId="8cb45ad858c87563" providerId="LiveId" clId="{8742E061-6F04-405D-845A-C8BBF0D88090}" dt="2024-07-16T03:51:25.727" v="3922" actId="20577"/>
          <ac:spMkLst>
            <pc:docMk/>
            <pc:sldMk cId="0" sldId="279"/>
            <ac:spMk id="524" creationId="{00000000-0000-0000-0000-000000000000}"/>
          </ac:spMkLst>
        </pc:spChg>
      </pc:sldChg>
      <pc:sldChg chg="modSp mod">
        <pc:chgData name="Sarah Cotgreave" userId="8cb45ad858c87563" providerId="LiveId" clId="{8742E061-6F04-405D-845A-C8BBF0D88090}" dt="2024-07-16T04:07:01.506" v="5694" actId="14100"/>
        <pc:sldMkLst>
          <pc:docMk/>
          <pc:sldMk cId="0" sldId="280"/>
        </pc:sldMkLst>
        <pc:spChg chg="mod">
          <ac:chgData name="Sarah Cotgreave" userId="8cb45ad858c87563" providerId="LiveId" clId="{8742E061-6F04-405D-845A-C8BBF0D88090}" dt="2024-07-16T03:42:28.635" v="3503" actId="20577"/>
          <ac:spMkLst>
            <pc:docMk/>
            <pc:sldMk cId="0" sldId="280"/>
            <ac:spMk id="539" creationId="{00000000-0000-0000-0000-000000000000}"/>
          </ac:spMkLst>
        </pc:spChg>
        <pc:spChg chg="mod">
          <ac:chgData name="Sarah Cotgreave" userId="8cb45ad858c87563" providerId="LiveId" clId="{8742E061-6F04-405D-845A-C8BBF0D88090}" dt="2024-07-16T04:07:01.506" v="5694" actId="14100"/>
          <ac:spMkLst>
            <pc:docMk/>
            <pc:sldMk cId="0" sldId="280"/>
            <ac:spMk id="540" creationId="{00000000-0000-0000-0000-000000000000}"/>
          </ac:spMkLst>
        </pc:spChg>
      </pc:sldChg>
      <pc:sldChg chg="del">
        <pc:chgData name="Sarah Cotgreave" userId="8cb45ad858c87563" providerId="LiveId" clId="{8742E061-6F04-405D-845A-C8BBF0D88090}" dt="2024-07-16T03:33:24.347" v="3006" actId="47"/>
        <pc:sldMkLst>
          <pc:docMk/>
          <pc:sldMk cId="0" sldId="281"/>
        </pc:sldMkLst>
      </pc:sldChg>
      <pc:sldChg chg="del">
        <pc:chgData name="Sarah Cotgreave" userId="8cb45ad858c87563" providerId="LiveId" clId="{8742E061-6F04-405D-845A-C8BBF0D88090}" dt="2024-07-16T03:33:32.213" v="3007" actId="47"/>
        <pc:sldMkLst>
          <pc:docMk/>
          <pc:sldMk cId="0" sldId="282"/>
        </pc:sldMkLst>
      </pc:sldChg>
      <pc:sldChg chg="modSp del mod">
        <pc:chgData name="Sarah Cotgreave" userId="8cb45ad858c87563" providerId="LiveId" clId="{8742E061-6F04-405D-845A-C8BBF0D88090}" dt="2024-07-16T03:33:34.393" v="3008" actId="47"/>
        <pc:sldMkLst>
          <pc:docMk/>
          <pc:sldMk cId="0" sldId="283"/>
        </pc:sldMkLst>
        <pc:spChg chg="mod">
          <ac:chgData name="Sarah Cotgreave" userId="8cb45ad858c87563" providerId="LiveId" clId="{8742E061-6F04-405D-845A-C8BBF0D88090}" dt="2024-07-15T04:07:06.422" v="613" actId="27636"/>
          <ac:spMkLst>
            <pc:docMk/>
            <pc:sldMk cId="0" sldId="283"/>
            <ac:spMk id="561" creationId="{00000000-0000-0000-0000-000000000000}"/>
          </ac:spMkLst>
        </pc:spChg>
      </pc:sldChg>
      <pc:sldChg chg="modSp del mod">
        <pc:chgData name="Sarah Cotgreave" userId="8cb45ad858c87563" providerId="LiveId" clId="{8742E061-6F04-405D-845A-C8BBF0D88090}" dt="2024-07-16T03:33:34.566" v="3009" actId="47"/>
        <pc:sldMkLst>
          <pc:docMk/>
          <pc:sldMk cId="0" sldId="284"/>
        </pc:sldMkLst>
        <pc:spChg chg="mod">
          <ac:chgData name="Sarah Cotgreave" userId="8cb45ad858c87563" providerId="LiveId" clId="{8742E061-6F04-405D-845A-C8BBF0D88090}" dt="2024-07-15T04:07:06.908" v="614" actId="27636"/>
          <ac:spMkLst>
            <pc:docMk/>
            <pc:sldMk cId="0" sldId="284"/>
            <ac:spMk id="567" creationId="{00000000-0000-0000-0000-000000000000}"/>
          </ac:spMkLst>
        </pc:spChg>
      </pc:sldChg>
      <pc:sldChg chg="del">
        <pc:chgData name="Sarah Cotgreave" userId="8cb45ad858c87563" providerId="LiveId" clId="{8742E061-6F04-405D-845A-C8BBF0D88090}" dt="2024-07-16T03:33:34.727" v="3010" actId="47"/>
        <pc:sldMkLst>
          <pc:docMk/>
          <pc:sldMk cId="0" sldId="285"/>
        </pc:sldMkLst>
      </pc:sldChg>
      <pc:sldChg chg="del">
        <pc:chgData name="Sarah Cotgreave" userId="8cb45ad858c87563" providerId="LiveId" clId="{8742E061-6F04-405D-845A-C8BBF0D88090}" dt="2024-07-16T03:33:34.884" v="3011" actId="47"/>
        <pc:sldMkLst>
          <pc:docMk/>
          <pc:sldMk cId="0" sldId="286"/>
        </pc:sldMkLst>
      </pc:sldChg>
      <pc:sldChg chg="del">
        <pc:chgData name="Sarah Cotgreave" userId="8cb45ad858c87563" providerId="LiveId" clId="{8742E061-6F04-405D-845A-C8BBF0D88090}" dt="2024-07-16T03:33:35.040" v="3012" actId="47"/>
        <pc:sldMkLst>
          <pc:docMk/>
          <pc:sldMk cId="0" sldId="287"/>
        </pc:sldMkLst>
      </pc:sldChg>
      <pc:sldChg chg="del">
        <pc:chgData name="Sarah Cotgreave" userId="8cb45ad858c87563" providerId="LiveId" clId="{8742E061-6F04-405D-845A-C8BBF0D88090}" dt="2024-07-16T03:33:35.183" v="3013" actId="47"/>
        <pc:sldMkLst>
          <pc:docMk/>
          <pc:sldMk cId="0" sldId="288"/>
        </pc:sldMkLst>
      </pc:sldChg>
      <pc:sldChg chg="del">
        <pc:chgData name="Sarah Cotgreave" userId="8cb45ad858c87563" providerId="LiveId" clId="{8742E061-6F04-405D-845A-C8BBF0D88090}" dt="2024-07-16T03:33:35.324" v="3014" actId="47"/>
        <pc:sldMkLst>
          <pc:docMk/>
          <pc:sldMk cId="0" sldId="289"/>
        </pc:sldMkLst>
      </pc:sldChg>
      <pc:sldChg chg="del">
        <pc:chgData name="Sarah Cotgreave" userId="8cb45ad858c87563" providerId="LiveId" clId="{8742E061-6F04-405D-845A-C8BBF0D88090}" dt="2024-07-16T03:33:35.481" v="3015" actId="47"/>
        <pc:sldMkLst>
          <pc:docMk/>
          <pc:sldMk cId="0" sldId="290"/>
        </pc:sldMkLst>
      </pc:sldChg>
      <pc:sldChg chg="del">
        <pc:chgData name="Sarah Cotgreave" userId="8cb45ad858c87563" providerId="LiveId" clId="{8742E061-6F04-405D-845A-C8BBF0D88090}" dt="2024-07-16T03:33:35.639" v="3016" actId="47"/>
        <pc:sldMkLst>
          <pc:docMk/>
          <pc:sldMk cId="0" sldId="291"/>
        </pc:sldMkLst>
      </pc:sldChg>
      <pc:sldChg chg="del">
        <pc:chgData name="Sarah Cotgreave" userId="8cb45ad858c87563" providerId="LiveId" clId="{8742E061-6F04-405D-845A-C8BBF0D88090}" dt="2024-07-16T03:33:35.806" v="3017" actId="47"/>
        <pc:sldMkLst>
          <pc:docMk/>
          <pc:sldMk cId="0" sldId="292"/>
        </pc:sldMkLst>
      </pc:sldChg>
      <pc:sldChg chg="del">
        <pc:chgData name="Sarah Cotgreave" userId="8cb45ad858c87563" providerId="LiveId" clId="{8742E061-6F04-405D-845A-C8BBF0D88090}" dt="2024-07-16T03:33:35.952" v="3018" actId="47"/>
        <pc:sldMkLst>
          <pc:docMk/>
          <pc:sldMk cId="0" sldId="293"/>
        </pc:sldMkLst>
      </pc:sldChg>
      <pc:sldChg chg="del">
        <pc:chgData name="Sarah Cotgreave" userId="8cb45ad858c87563" providerId="LiveId" clId="{8742E061-6F04-405D-845A-C8BBF0D88090}" dt="2024-07-16T03:33:36.126" v="3019" actId="47"/>
        <pc:sldMkLst>
          <pc:docMk/>
          <pc:sldMk cId="0" sldId="294"/>
        </pc:sldMkLst>
      </pc:sldChg>
      <pc:sldChg chg="del">
        <pc:chgData name="Sarah Cotgreave" userId="8cb45ad858c87563" providerId="LiveId" clId="{8742E061-6F04-405D-845A-C8BBF0D88090}" dt="2024-07-16T03:33:36.283" v="3020" actId="47"/>
        <pc:sldMkLst>
          <pc:docMk/>
          <pc:sldMk cId="0" sldId="295"/>
        </pc:sldMkLst>
      </pc:sldChg>
      <pc:sldChg chg="del">
        <pc:chgData name="Sarah Cotgreave" userId="8cb45ad858c87563" providerId="LiveId" clId="{8742E061-6F04-405D-845A-C8BBF0D88090}" dt="2024-07-16T03:33:36.424" v="3021" actId="47"/>
        <pc:sldMkLst>
          <pc:docMk/>
          <pc:sldMk cId="0" sldId="296"/>
        </pc:sldMkLst>
      </pc:sldChg>
      <pc:sldChg chg="del">
        <pc:chgData name="Sarah Cotgreave" userId="8cb45ad858c87563" providerId="LiveId" clId="{8742E061-6F04-405D-845A-C8BBF0D88090}" dt="2024-07-16T03:33:36.581" v="3022" actId="47"/>
        <pc:sldMkLst>
          <pc:docMk/>
          <pc:sldMk cId="0" sldId="297"/>
        </pc:sldMkLst>
      </pc:sldChg>
      <pc:sldChg chg="del">
        <pc:chgData name="Sarah Cotgreave" userId="8cb45ad858c87563" providerId="LiveId" clId="{8742E061-6F04-405D-845A-C8BBF0D88090}" dt="2024-07-16T03:33:36.739" v="3023" actId="47"/>
        <pc:sldMkLst>
          <pc:docMk/>
          <pc:sldMk cId="0" sldId="298"/>
        </pc:sldMkLst>
      </pc:sldChg>
      <pc:sldChg chg="del">
        <pc:chgData name="Sarah Cotgreave" userId="8cb45ad858c87563" providerId="LiveId" clId="{8742E061-6F04-405D-845A-C8BBF0D88090}" dt="2024-07-16T03:33:36.896" v="3024" actId="47"/>
        <pc:sldMkLst>
          <pc:docMk/>
          <pc:sldMk cId="0" sldId="299"/>
        </pc:sldMkLst>
      </pc:sldChg>
      <pc:sldChg chg="del">
        <pc:chgData name="Sarah Cotgreave" userId="8cb45ad858c87563" providerId="LiveId" clId="{8742E061-6F04-405D-845A-C8BBF0D88090}" dt="2024-07-16T03:33:37.053" v="3025" actId="47"/>
        <pc:sldMkLst>
          <pc:docMk/>
          <pc:sldMk cId="0" sldId="300"/>
        </pc:sldMkLst>
      </pc:sldChg>
      <pc:sldChg chg="del">
        <pc:chgData name="Sarah Cotgreave" userId="8cb45ad858c87563" providerId="LiveId" clId="{8742E061-6F04-405D-845A-C8BBF0D88090}" dt="2024-07-16T03:33:37.211" v="3026" actId="47"/>
        <pc:sldMkLst>
          <pc:docMk/>
          <pc:sldMk cId="0" sldId="301"/>
        </pc:sldMkLst>
      </pc:sldChg>
      <pc:sldChg chg="del">
        <pc:chgData name="Sarah Cotgreave" userId="8cb45ad858c87563" providerId="LiveId" clId="{8742E061-6F04-405D-845A-C8BBF0D88090}" dt="2024-07-16T03:33:37.367" v="3027" actId="47"/>
        <pc:sldMkLst>
          <pc:docMk/>
          <pc:sldMk cId="0" sldId="302"/>
        </pc:sldMkLst>
      </pc:sldChg>
      <pc:sldChg chg="del">
        <pc:chgData name="Sarah Cotgreave" userId="8cb45ad858c87563" providerId="LiveId" clId="{8742E061-6F04-405D-845A-C8BBF0D88090}" dt="2024-07-16T03:33:37.541" v="3028" actId="47"/>
        <pc:sldMkLst>
          <pc:docMk/>
          <pc:sldMk cId="0" sldId="303"/>
        </pc:sldMkLst>
      </pc:sldChg>
      <pc:sldChg chg="del">
        <pc:chgData name="Sarah Cotgreave" userId="8cb45ad858c87563" providerId="LiveId" clId="{8742E061-6F04-405D-845A-C8BBF0D88090}" dt="2024-07-16T03:33:37.697" v="3029" actId="47"/>
        <pc:sldMkLst>
          <pc:docMk/>
          <pc:sldMk cId="0" sldId="304"/>
        </pc:sldMkLst>
      </pc:sldChg>
      <pc:sldChg chg="del">
        <pc:chgData name="Sarah Cotgreave" userId="8cb45ad858c87563" providerId="LiveId" clId="{8742E061-6F04-405D-845A-C8BBF0D88090}" dt="2024-07-16T03:33:37.854" v="3030" actId="47"/>
        <pc:sldMkLst>
          <pc:docMk/>
          <pc:sldMk cId="0" sldId="305"/>
        </pc:sldMkLst>
      </pc:sldChg>
      <pc:sldChg chg="del">
        <pc:chgData name="Sarah Cotgreave" userId="8cb45ad858c87563" providerId="LiveId" clId="{8742E061-6F04-405D-845A-C8BBF0D88090}" dt="2024-07-16T03:33:38.027" v="3031" actId="47"/>
        <pc:sldMkLst>
          <pc:docMk/>
          <pc:sldMk cId="0" sldId="306"/>
        </pc:sldMkLst>
      </pc:sldChg>
      <pc:sldChg chg="new del">
        <pc:chgData name="Sarah Cotgreave" userId="8cb45ad858c87563" providerId="LiveId" clId="{8742E061-6F04-405D-845A-C8BBF0D88090}" dt="2024-07-15T03:00:32.148" v="610" actId="2696"/>
        <pc:sldMkLst>
          <pc:docMk/>
          <pc:sldMk cId="1752825661" sldId="307"/>
        </pc:sldMkLst>
      </pc:sldChg>
      <pc:sldChg chg="add">
        <pc:chgData name="Sarah Cotgreave" userId="8cb45ad858c87563" providerId="LiveId" clId="{8742E061-6F04-405D-845A-C8BBF0D88090}" dt="2024-07-15T02:40:37.634" v="408" actId="2890"/>
        <pc:sldMkLst>
          <pc:docMk/>
          <pc:sldMk cId="365368570" sldId="308"/>
        </pc:sldMkLst>
      </pc:sldChg>
      <pc:sldChg chg="addSp delSp modSp new mod ord modNotesTx">
        <pc:chgData name="Sarah Cotgreave" userId="8cb45ad858c87563" providerId="LiveId" clId="{8742E061-6F04-405D-845A-C8BBF0D88090}" dt="2024-07-16T03:17:23.429" v="2072" actId="20577"/>
        <pc:sldMkLst>
          <pc:docMk/>
          <pc:sldMk cId="239674561" sldId="309"/>
        </pc:sldMkLst>
        <pc:spChg chg="mod">
          <ac:chgData name="Sarah Cotgreave" userId="8cb45ad858c87563" providerId="LiveId" clId="{8742E061-6F04-405D-845A-C8BBF0D88090}" dt="2024-07-16T03:17:23.429" v="2072" actId="20577"/>
          <ac:spMkLst>
            <pc:docMk/>
            <pc:sldMk cId="239674561" sldId="309"/>
            <ac:spMk id="2" creationId="{2E41734A-EBC9-0578-4238-054391A7A9C6}"/>
          </ac:spMkLst>
        </pc:spChg>
        <pc:spChg chg="del mod">
          <ac:chgData name="Sarah Cotgreave" userId="8cb45ad858c87563" providerId="LiveId" clId="{8742E061-6F04-405D-845A-C8BBF0D88090}" dt="2024-07-16T03:05:30.958" v="1848" actId="478"/>
          <ac:spMkLst>
            <pc:docMk/>
            <pc:sldMk cId="239674561" sldId="309"/>
            <ac:spMk id="3" creationId="{047A9CE0-42E3-46B6-04E8-5017D204FEBC}"/>
          </ac:spMkLst>
        </pc:spChg>
        <pc:spChg chg="add del mod">
          <ac:chgData name="Sarah Cotgreave" userId="8cb45ad858c87563" providerId="LiveId" clId="{8742E061-6F04-405D-845A-C8BBF0D88090}" dt="2024-07-16T03:05:34.052" v="1849" actId="478"/>
          <ac:spMkLst>
            <pc:docMk/>
            <pc:sldMk cId="239674561" sldId="309"/>
            <ac:spMk id="8" creationId="{8A1DD4BC-F56F-014C-4685-B9DDD1C734C4}"/>
          </ac:spMkLst>
        </pc:spChg>
        <pc:spChg chg="add mod">
          <ac:chgData name="Sarah Cotgreave" userId="8cb45ad858c87563" providerId="LiveId" clId="{8742E061-6F04-405D-845A-C8BBF0D88090}" dt="2024-07-16T03:14:04.675" v="1953" actId="14100"/>
          <ac:spMkLst>
            <pc:docMk/>
            <pc:sldMk cId="239674561" sldId="309"/>
            <ac:spMk id="12" creationId="{F5AB7DB9-0ECF-5DC7-C5F3-FD9A1E4179B5}"/>
          </ac:spMkLst>
        </pc:spChg>
        <pc:picChg chg="add del mod">
          <ac:chgData name="Sarah Cotgreave" userId="8cb45ad858c87563" providerId="LiveId" clId="{8742E061-6F04-405D-845A-C8BBF0D88090}" dt="2024-07-16T03:05:42.873" v="1852" actId="478"/>
          <ac:picMkLst>
            <pc:docMk/>
            <pc:sldMk cId="239674561" sldId="309"/>
            <ac:picMk id="4" creationId="{D5960818-25EF-490F-01AE-73AF4C4BF123}"/>
          </ac:picMkLst>
        </pc:picChg>
        <pc:picChg chg="add mod">
          <ac:chgData name="Sarah Cotgreave" userId="8cb45ad858c87563" providerId="LiveId" clId="{8742E061-6F04-405D-845A-C8BBF0D88090}" dt="2024-07-16T03:13:28.843" v="1946" actId="1076"/>
          <ac:picMkLst>
            <pc:docMk/>
            <pc:sldMk cId="239674561" sldId="309"/>
            <ac:picMk id="6" creationId="{414F1FEA-A1FF-DFAE-28AA-810DC752D4D6}"/>
          </ac:picMkLst>
        </pc:picChg>
        <pc:picChg chg="add mod">
          <ac:chgData name="Sarah Cotgreave" userId="8cb45ad858c87563" providerId="LiveId" clId="{8742E061-6F04-405D-845A-C8BBF0D88090}" dt="2024-07-16T03:14:51.151" v="1955" actId="14100"/>
          <ac:picMkLst>
            <pc:docMk/>
            <pc:sldMk cId="239674561" sldId="309"/>
            <ac:picMk id="10" creationId="{35CC149B-C5EA-E472-88DF-4C688F7A5CA5}"/>
          </ac:picMkLst>
        </pc:picChg>
        <pc:picChg chg="add mod ord">
          <ac:chgData name="Sarah Cotgreave" userId="8cb45ad858c87563" providerId="LiveId" clId="{8742E061-6F04-405D-845A-C8BBF0D88090}" dt="2024-07-16T03:13:23.521" v="1945" actId="167"/>
          <ac:picMkLst>
            <pc:docMk/>
            <pc:sldMk cId="239674561" sldId="309"/>
            <ac:picMk id="14" creationId="{5314D264-2843-B1FC-8F2A-82559F090BA4}"/>
          </ac:picMkLst>
        </pc:picChg>
      </pc:sldChg>
      <pc:sldChg chg="addSp modSp add mod ord">
        <pc:chgData name="Sarah Cotgreave" userId="8cb45ad858c87563" providerId="LiveId" clId="{8742E061-6F04-405D-845A-C8BBF0D88090}" dt="2024-07-16T03:22:06.957" v="2392" actId="14100"/>
        <pc:sldMkLst>
          <pc:docMk/>
          <pc:sldMk cId="1627439017" sldId="310"/>
        </pc:sldMkLst>
        <pc:spChg chg="mod">
          <ac:chgData name="Sarah Cotgreave" userId="8cb45ad858c87563" providerId="LiveId" clId="{8742E061-6F04-405D-845A-C8BBF0D88090}" dt="2024-07-16T03:15:20.805" v="1956" actId="20577"/>
          <ac:spMkLst>
            <pc:docMk/>
            <pc:sldMk cId="1627439017" sldId="310"/>
            <ac:spMk id="2" creationId="{2E41734A-EBC9-0578-4238-054391A7A9C6}"/>
          </ac:spMkLst>
        </pc:spChg>
        <pc:spChg chg="mod">
          <ac:chgData name="Sarah Cotgreave" userId="8cb45ad858c87563" providerId="LiveId" clId="{8742E061-6F04-405D-845A-C8BBF0D88090}" dt="2024-07-16T03:15:36.853" v="1969" actId="20577"/>
          <ac:spMkLst>
            <pc:docMk/>
            <pc:sldMk cId="1627439017" sldId="310"/>
            <ac:spMk id="3" creationId="{047A9CE0-42E3-46B6-04E8-5017D204FEBC}"/>
          </ac:spMkLst>
        </pc:spChg>
        <pc:spChg chg="add mod">
          <ac:chgData name="Sarah Cotgreave" userId="8cb45ad858c87563" providerId="LiveId" clId="{8742E061-6F04-405D-845A-C8BBF0D88090}" dt="2024-07-15T04:23:41.444" v="1310" actId="1076"/>
          <ac:spMkLst>
            <pc:docMk/>
            <pc:sldMk cId="1627439017" sldId="310"/>
            <ac:spMk id="6" creationId="{7DF48EA0-EC79-38EB-27EC-F41C4FBEE0F7}"/>
          </ac:spMkLst>
        </pc:spChg>
        <pc:picChg chg="add mod">
          <ac:chgData name="Sarah Cotgreave" userId="8cb45ad858c87563" providerId="LiveId" clId="{8742E061-6F04-405D-845A-C8BBF0D88090}" dt="2024-07-16T03:22:06.957" v="2392" actId="14100"/>
          <ac:picMkLst>
            <pc:docMk/>
            <pc:sldMk cId="1627439017" sldId="310"/>
            <ac:picMk id="4" creationId="{0BEBCB3B-6D61-7370-7B5B-79F6CC1E44C7}"/>
          </ac:picMkLst>
        </pc:picChg>
      </pc:sldChg>
      <pc:sldChg chg="modSp add mod ord">
        <pc:chgData name="Sarah Cotgreave" userId="8cb45ad858c87563" providerId="LiveId" clId="{8742E061-6F04-405D-845A-C8BBF0D88090}" dt="2024-07-16T03:24:02.531" v="2518" actId="20577"/>
        <pc:sldMkLst>
          <pc:docMk/>
          <pc:sldMk cId="3128661880" sldId="311"/>
        </pc:sldMkLst>
        <pc:spChg chg="mod">
          <ac:chgData name="Sarah Cotgreave" userId="8cb45ad858c87563" providerId="LiveId" clId="{8742E061-6F04-405D-845A-C8BBF0D88090}" dt="2024-07-16T03:24:02.531" v="2518" actId="20577"/>
          <ac:spMkLst>
            <pc:docMk/>
            <pc:sldMk cId="3128661880" sldId="311"/>
            <ac:spMk id="2" creationId="{2E41734A-EBC9-0578-4238-054391A7A9C6}"/>
          </ac:spMkLst>
        </pc:spChg>
        <pc:spChg chg="mod">
          <ac:chgData name="Sarah Cotgreave" userId="8cb45ad858c87563" providerId="LiveId" clId="{8742E061-6F04-405D-845A-C8BBF0D88090}" dt="2024-07-16T02:53:48.295" v="1694" actId="20577"/>
          <ac:spMkLst>
            <pc:docMk/>
            <pc:sldMk cId="3128661880" sldId="311"/>
            <ac:spMk id="3" creationId="{047A9CE0-42E3-46B6-04E8-5017D204FEBC}"/>
          </ac:spMkLst>
        </pc:spChg>
      </pc:sldChg>
      <pc:sldChg chg="delSp modSp add mod">
        <pc:chgData name="Sarah Cotgreave" userId="8cb45ad858c87563" providerId="LiveId" clId="{8742E061-6F04-405D-845A-C8BBF0D88090}" dt="2024-07-16T03:23:53.024" v="2510" actId="20577"/>
        <pc:sldMkLst>
          <pc:docMk/>
          <pc:sldMk cId="3170470375" sldId="312"/>
        </pc:sldMkLst>
        <pc:spChg chg="mod">
          <ac:chgData name="Sarah Cotgreave" userId="8cb45ad858c87563" providerId="LiveId" clId="{8742E061-6F04-405D-845A-C8BBF0D88090}" dt="2024-07-16T03:20:54.838" v="2346" actId="20577"/>
          <ac:spMkLst>
            <pc:docMk/>
            <pc:sldMk cId="3170470375" sldId="312"/>
            <ac:spMk id="2" creationId="{2E41734A-EBC9-0578-4238-054391A7A9C6}"/>
          </ac:spMkLst>
        </pc:spChg>
        <pc:spChg chg="mod">
          <ac:chgData name="Sarah Cotgreave" userId="8cb45ad858c87563" providerId="LiveId" clId="{8742E061-6F04-405D-845A-C8BBF0D88090}" dt="2024-07-16T03:23:53.024" v="2510" actId="20577"/>
          <ac:spMkLst>
            <pc:docMk/>
            <pc:sldMk cId="3170470375" sldId="312"/>
            <ac:spMk id="3" creationId="{047A9CE0-42E3-46B6-04E8-5017D204FEBC}"/>
          </ac:spMkLst>
        </pc:spChg>
        <pc:picChg chg="mod">
          <ac:chgData name="Sarah Cotgreave" userId="8cb45ad858c87563" providerId="LiveId" clId="{8742E061-6F04-405D-845A-C8BBF0D88090}" dt="2024-07-16T03:16:01.355" v="1971" actId="1076"/>
          <ac:picMkLst>
            <pc:docMk/>
            <pc:sldMk cId="3170470375" sldId="312"/>
            <ac:picMk id="4" creationId="{D5960818-25EF-490F-01AE-73AF4C4BF123}"/>
          </ac:picMkLst>
        </pc:picChg>
        <pc:picChg chg="del">
          <ac:chgData name="Sarah Cotgreave" userId="8cb45ad858c87563" providerId="LiveId" clId="{8742E061-6F04-405D-845A-C8BBF0D88090}" dt="2024-07-16T03:14:16.396" v="1954" actId="478"/>
          <ac:picMkLst>
            <pc:docMk/>
            <pc:sldMk cId="3170470375" sldId="312"/>
            <ac:picMk id="6" creationId="{414F1FEA-A1FF-DFAE-28AA-810DC752D4D6}"/>
          </ac:picMkLst>
        </pc:picChg>
      </pc:sldChg>
      <pc:sldChg chg="add">
        <pc:chgData name="Sarah Cotgreave" userId="8cb45ad858c87563" providerId="LiveId" clId="{8742E061-6F04-405D-845A-C8BBF0D88090}" dt="2024-07-16T03:39:50.631" v="3365" actId="2890"/>
        <pc:sldMkLst>
          <pc:docMk/>
          <pc:sldMk cId="636336714" sldId="313"/>
        </pc:sldMkLst>
      </pc:sldChg>
      <pc:sldChg chg="modSp new mod">
        <pc:chgData name="Sarah Cotgreave" userId="8cb45ad858c87563" providerId="LiveId" clId="{8742E061-6F04-405D-845A-C8BBF0D88090}" dt="2024-07-16T03:42:16.731" v="3495" actId="1076"/>
        <pc:sldMkLst>
          <pc:docMk/>
          <pc:sldMk cId="3306654595" sldId="314"/>
        </pc:sldMkLst>
        <pc:spChg chg="mod">
          <ac:chgData name="Sarah Cotgreave" userId="8cb45ad858c87563" providerId="LiveId" clId="{8742E061-6F04-405D-845A-C8BBF0D88090}" dt="2024-07-16T03:42:16.731" v="3495" actId="1076"/>
          <ac:spMkLst>
            <pc:docMk/>
            <pc:sldMk cId="3306654595" sldId="314"/>
            <ac:spMk id="2" creationId="{A0427C8F-63EE-D306-611E-76BE49CFE7D3}"/>
          </ac:spMkLst>
        </pc:spChg>
        <pc:spChg chg="mod">
          <ac:chgData name="Sarah Cotgreave" userId="8cb45ad858c87563" providerId="LiveId" clId="{8742E061-6F04-405D-845A-C8BBF0D88090}" dt="2024-07-16T03:42:10.203" v="3494" actId="20577"/>
          <ac:spMkLst>
            <pc:docMk/>
            <pc:sldMk cId="3306654595" sldId="314"/>
            <ac:spMk id="3" creationId="{8E01B4C1-5BA8-02B5-0BFB-7E6A025FE17B}"/>
          </ac:spMkLst>
        </pc:spChg>
      </pc:sldChg>
      <pc:sldChg chg="modSp add mod ord">
        <pc:chgData name="Sarah Cotgreave" userId="8cb45ad858c87563" providerId="LiveId" clId="{8742E061-6F04-405D-845A-C8BBF0D88090}" dt="2024-07-16T04:07:49.438" v="5699" actId="5793"/>
        <pc:sldMkLst>
          <pc:docMk/>
          <pc:sldMk cId="3404837924" sldId="315"/>
        </pc:sldMkLst>
        <pc:spChg chg="mod">
          <ac:chgData name="Sarah Cotgreave" userId="8cb45ad858c87563" providerId="LiveId" clId="{8742E061-6F04-405D-845A-C8BBF0D88090}" dt="2024-07-16T04:06:48.023" v="5692" actId="404"/>
          <ac:spMkLst>
            <pc:docMk/>
            <pc:sldMk cId="3404837924" sldId="315"/>
            <ac:spMk id="2" creationId="{2E41734A-EBC9-0578-4238-054391A7A9C6}"/>
          </ac:spMkLst>
        </pc:spChg>
        <pc:spChg chg="mod">
          <ac:chgData name="Sarah Cotgreave" userId="8cb45ad858c87563" providerId="LiveId" clId="{8742E061-6F04-405D-845A-C8BBF0D88090}" dt="2024-07-16T04:07:49.438" v="5699" actId="5793"/>
          <ac:spMkLst>
            <pc:docMk/>
            <pc:sldMk cId="3404837924" sldId="315"/>
            <ac:spMk id="3" creationId="{047A9CE0-42E3-46B6-04E8-5017D204FEBC}"/>
          </ac:spMkLst>
        </pc:spChg>
      </pc:sldChg>
      <pc:sldMasterChg chg="addSp modSp mod delSldLayout">
        <pc:chgData name="Sarah Cotgreave" userId="8cb45ad858c87563" providerId="LiveId" clId="{8742E061-6F04-405D-845A-C8BBF0D88090}" dt="2024-07-16T04:12:22.296" v="5862" actId="47"/>
        <pc:sldMasterMkLst>
          <pc:docMk/>
          <pc:sldMasterMk cId="0" sldId="2147483648"/>
        </pc:sldMasterMkLst>
        <pc:picChg chg="add mod">
          <ac:chgData name="Sarah Cotgreave" userId="8cb45ad858c87563" providerId="LiveId" clId="{8742E061-6F04-405D-845A-C8BBF0D88090}" dt="2024-07-15T04:10:13.892" v="689" actId="1076"/>
          <ac:picMkLst>
            <pc:docMk/>
            <pc:sldMasterMk cId="0" sldId="2147483648"/>
            <ac:picMk id="2" creationId="{DC23C33C-996D-8DB9-7C93-45FE39230F03}"/>
          </ac:picMkLst>
        </pc:picChg>
        <pc:sldLayoutChg chg="del">
          <pc:chgData name="Sarah Cotgreave" userId="8cb45ad858c87563" providerId="LiveId" clId="{8742E061-6F04-405D-845A-C8BBF0D88090}" dt="2024-07-16T03:25:05.814" v="2576" actId="47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Sarah Cotgreave" userId="8cb45ad858c87563" providerId="LiveId" clId="{8742E061-6F04-405D-845A-C8BBF0D88090}" dt="2024-07-16T04:12:22.296" v="5862" actId="47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Sarah Cotgreave" userId="8cb45ad858c87563" providerId="LiveId" clId="{8742E061-6F04-405D-845A-C8BBF0D88090}" dt="2024-07-16T03:33:35.806" v="3017" actId="47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Sarah Cotgreave" userId="8cb45ad858c87563" providerId="LiveId" clId="{8742E061-6F04-405D-845A-C8BBF0D88090}" dt="2024-07-16T03:33:35.952" v="3018" actId="47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Sarah Cotgreave" userId="8cb45ad858c87563" providerId="LiveId" clId="{8742E061-6F04-405D-845A-C8BBF0D88090}" dt="2024-07-16T03:33:38.027" v="3031" actId="47"/>
          <pc:sldLayoutMkLst>
            <pc:docMk/>
            <pc:sldMasterMk cId="0" sldId="2147483648"/>
            <pc:sldLayoutMk cId="0" sldId="214748365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23979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6" name="Google Shape;146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2458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8" name="Google Shape;508;p1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09" name="Google Shape;509;p14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3167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6" name="Google Shape;536;p101:notes"/>
          <p:cNvSpPr txBox="1">
            <a:spLocks noGrp="1"/>
          </p:cNvSpPr>
          <p:nvPr>
            <p:ph type="body" idx="1"/>
          </p:nvPr>
        </p:nvSpPr>
        <p:spPr>
          <a:xfrm>
            <a:off x="673788" y="5119543"/>
            <a:ext cx="5390305" cy="4850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37" name="Google Shape;537;p101:notes"/>
          <p:cNvSpPr txBox="1">
            <a:spLocks noGrp="1"/>
          </p:cNvSpPr>
          <p:nvPr>
            <p:ph type="sldNum" idx="12"/>
          </p:nvPr>
        </p:nvSpPr>
        <p:spPr>
          <a:xfrm>
            <a:off x="3816574" y="10237215"/>
            <a:ext cx="2919748" cy="538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5944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2" name="Google Shape;1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88804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2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Cost and price savings – releasing money for front line services</a:t>
            </a:r>
            <a:endParaRPr dirty="0"/>
          </a:p>
          <a:p>
            <a: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Public Sector efficiency:</a:t>
            </a:r>
            <a:endParaRPr dirty="0"/>
          </a:p>
          <a:p>
            <a: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Time: faster procurement process, negotiations</a:t>
            </a:r>
            <a:endParaRPr dirty="0"/>
          </a:p>
          <a:p>
            <a: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Transfer data to other systems: Straight Through Processing</a:t>
            </a:r>
            <a:endParaRPr dirty="0"/>
          </a:p>
          <a:p>
            <a: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Improved governance and Accountability: </a:t>
            </a:r>
            <a:endParaRPr dirty="0"/>
          </a:p>
          <a:p>
            <a: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Transparency for government, suppliers and public</a:t>
            </a:r>
            <a:endParaRPr dirty="0"/>
          </a:p>
          <a:p>
            <a: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Reduction in corruption: less human intervention</a:t>
            </a:r>
            <a:endParaRPr dirty="0"/>
          </a:p>
          <a:p>
            <a: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Economic Development effects </a:t>
            </a:r>
            <a:endParaRPr dirty="0"/>
          </a:p>
          <a:p>
            <a: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Easier access/level playing field for SMEs</a:t>
            </a:r>
            <a:endParaRPr dirty="0"/>
          </a:p>
          <a:p>
            <a: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Catalyst for take-up of new technologies in wider economy</a:t>
            </a:r>
            <a:endParaRPr dirty="0"/>
          </a:p>
          <a:p>
            <a: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Sustainability: less paper, couriers 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38" name="Google Shape;338;p22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3863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Google Shape;344;p92:notes"/>
          <p:cNvSpPr txBox="1">
            <a:spLocks noGrp="1"/>
          </p:cNvSpPr>
          <p:nvPr>
            <p:ph type="body" idx="1"/>
          </p:nvPr>
        </p:nvSpPr>
        <p:spPr>
          <a:xfrm>
            <a:off x="673788" y="5119543"/>
            <a:ext cx="5390305" cy="4850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45" name="Google Shape;345;p92:notes"/>
          <p:cNvSpPr txBox="1">
            <a:spLocks noGrp="1"/>
          </p:cNvSpPr>
          <p:nvPr>
            <p:ph type="sldNum" idx="12"/>
          </p:nvPr>
        </p:nvSpPr>
        <p:spPr>
          <a:xfrm>
            <a:off x="3816574" y="10237215"/>
            <a:ext cx="2919748" cy="538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4569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93:notes"/>
          <p:cNvSpPr txBox="1">
            <a:spLocks noGrp="1"/>
          </p:cNvSpPr>
          <p:nvPr>
            <p:ph type="body" idx="1"/>
          </p:nvPr>
        </p:nvSpPr>
        <p:spPr>
          <a:xfrm>
            <a:off x="673788" y="5119543"/>
            <a:ext cx="5390305" cy="4850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2" name="Google Shape;352;p93:notes"/>
          <p:cNvSpPr txBox="1">
            <a:spLocks noGrp="1"/>
          </p:cNvSpPr>
          <p:nvPr>
            <p:ph type="sldNum" idx="12"/>
          </p:nvPr>
        </p:nvSpPr>
        <p:spPr>
          <a:xfrm>
            <a:off x="3816574" y="10237215"/>
            <a:ext cx="2919748" cy="538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1371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2" name="Google Shape;402;p96:notes"/>
          <p:cNvSpPr txBox="1">
            <a:spLocks noGrp="1"/>
          </p:cNvSpPr>
          <p:nvPr>
            <p:ph type="body" idx="1"/>
          </p:nvPr>
        </p:nvSpPr>
        <p:spPr>
          <a:xfrm>
            <a:off x="673788" y="5119543"/>
            <a:ext cx="5390305" cy="4850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03" name="Google Shape;403;p96:notes"/>
          <p:cNvSpPr txBox="1">
            <a:spLocks noGrp="1"/>
          </p:cNvSpPr>
          <p:nvPr>
            <p:ph type="sldNum" idx="12"/>
          </p:nvPr>
        </p:nvSpPr>
        <p:spPr>
          <a:xfrm>
            <a:off x="3816574" y="10237215"/>
            <a:ext cx="2919748" cy="538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0728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3" name="Google Shape;453;p99:notes"/>
          <p:cNvSpPr txBox="1">
            <a:spLocks noGrp="1"/>
          </p:cNvSpPr>
          <p:nvPr>
            <p:ph type="body" idx="1"/>
          </p:nvPr>
        </p:nvSpPr>
        <p:spPr>
          <a:xfrm>
            <a:off x="673788" y="5119543"/>
            <a:ext cx="5390305" cy="4850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54" name="Google Shape;454;p99:notes"/>
          <p:cNvSpPr txBox="1">
            <a:spLocks noGrp="1"/>
          </p:cNvSpPr>
          <p:nvPr>
            <p:ph type="sldNum" idx="12"/>
          </p:nvPr>
        </p:nvSpPr>
        <p:spPr>
          <a:xfrm>
            <a:off x="3816574" y="10237215"/>
            <a:ext cx="2919748" cy="538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4736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2" name="Google Shape;462;p15:notes"/>
          <p:cNvSpPr txBox="1">
            <a:spLocks noGrp="1"/>
          </p:cNvSpPr>
          <p:nvPr>
            <p:ph type="body" idx="1"/>
          </p:nvPr>
        </p:nvSpPr>
        <p:spPr>
          <a:xfrm>
            <a:off x="673788" y="5119543"/>
            <a:ext cx="5390305" cy="4850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63" name="Google Shape;463;p15:notes"/>
          <p:cNvSpPr txBox="1">
            <a:spLocks noGrp="1"/>
          </p:cNvSpPr>
          <p:nvPr>
            <p:ph type="sldNum" idx="12"/>
          </p:nvPr>
        </p:nvSpPr>
        <p:spPr>
          <a:xfrm>
            <a:off x="3816574" y="10237215"/>
            <a:ext cx="2919748" cy="538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0585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27259eaa71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1" name="Google Shape;471;g27259eaa71b_1_0:notes"/>
          <p:cNvSpPr txBox="1">
            <a:spLocks noGrp="1"/>
          </p:cNvSpPr>
          <p:nvPr>
            <p:ph type="body" idx="1"/>
          </p:nvPr>
        </p:nvSpPr>
        <p:spPr>
          <a:xfrm>
            <a:off x="673788" y="5119543"/>
            <a:ext cx="5390305" cy="4850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72" name="Google Shape;472;g27259eaa71b_1_0:notes"/>
          <p:cNvSpPr txBox="1">
            <a:spLocks noGrp="1"/>
          </p:cNvSpPr>
          <p:nvPr>
            <p:ph type="sldNum" idx="12"/>
          </p:nvPr>
        </p:nvSpPr>
        <p:spPr>
          <a:xfrm>
            <a:off x="3816574" y="10237215"/>
            <a:ext cx="2919748" cy="538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9112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24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0" name="Google Shape;30;p24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" name="Google Shape;31;p24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2" name="Google Shape;32;p242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019"/>
              </a:schemeClr>
            </a:solidFill>
            <a:ln>
              <a:noFill/>
            </a:ln>
          </p:spPr>
        </p:sp>
        <p:sp>
          <p:nvSpPr>
            <p:cNvPr id="33" name="Google Shape;33;p242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4" name="Google Shape;34;p24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09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42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53">
                <a:alpha val="69019"/>
              </a:srgbClr>
            </a:solidFill>
            <a:ln>
              <a:noFill/>
            </a:ln>
          </p:spPr>
        </p:sp>
        <p:sp>
          <p:nvSpPr>
            <p:cNvPr id="36" name="Google Shape;36;p242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53CFFF">
                <a:alpha val="69019"/>
              </a:srgbClr>
            </a:solidFill>
            <a:ln>
              <a:noFill/>
            </a:ln>
          </p:spPr>
        </p:sp>
        <p:sp>
          <p:nvSpPr>
            <p:cNvPr id="37" name="Google Shape;37;p242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3921"/>
              </a:schemeClr>
            </a:solidFill>
            <a:ln>
              <a:noFill/>
            </a:ln>
          </p:spPr>
        </p:sp>
        <p:sp>
          <p:nvSpPr>
            <p:cNvPr id="38" name="Google Shape;38;p24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42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392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" name="Google Shape;40;p242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llan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42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>
                <a:solidFill>
                  <a:srgbClr val="00BF6F"/>
                </a:solidFill>
                <a:latin typeface="Allan"/>
                <a:ea typeface="Allan"/>
                <a:cs typeface="Allan"/>
                <a:sym typeface="Allan"/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4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24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24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45" name="Google Shape;45;p2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36387" y="6041362"/>
            <a:ext cx="1065805" cy="36878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42" descr="Asian Development Bank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oogle Shape;47;p2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7067" y="313266"/>
            <a:ext cx="3705225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8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4F91"/>
              </a:buClr>
              <a:buSzPts val="4400"/>
              <a:buFont typeface="Allan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58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5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3" name="Google Shape;113;p25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4" name="Google Shape;114;p25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9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4F91"/>
              </a:buClr>
              <a:buSzPts val="4400"/>
              <a:buFont typeface="Allan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59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llan"/>
              <a:buNone/>
              <a:defRPr sz="1800" b="1">
                <a:solidFill>
                  <a:srgbClr val="00BF6F"/>
                </a:solidFill>
                <a:latin typeface="Allan"/>
                <a:ea typeface="Allan"/>
                <a:cs typeface="Allan"/>
                <a:sym typeface="Allan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Allan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Allan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llan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llan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8" name="Google Shape;118;p259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0A3E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5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0" name="Google Shape;120;p25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1" name="Google Shape;121;p25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22" name="Google Shape;122;p25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 dirty="0">
                <a:solidFill>
                  <a:srgbClr val="53CFF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59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 dirty="0">
                <a:solidFill>
                  <a:srgbClr val="53C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0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4F91"/>
              </a:buClr>
              <a:buSzPts val="4400"/>
              <a:buFont typeface="Allan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60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Allan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Allan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Allan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llan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llan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7" name="Google Shape;127;p260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6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9" name="Google Shape;129;p26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0" name="Google Shape;130;p26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4F9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61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26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5" name="Google Shape;135;p26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6" name="Google Shape;136;p26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2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4F9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62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26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1" name="Google Shape;141;p26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2" name="Google Shape;142;p26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4F91"/>
              </a:buClr>
              <a:buSzPts val="3600"/>
              <a:buFont typeface="Allan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1" name="Google Shape;51;p24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24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24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and image or graphic">
  <p:cSld name="Bullet and image or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5"/>
          <p:cNvSpPr txBox="1">
            <a:spLocks noGrp="1"/>
          </p:cNvSpPr>
          <p:nvPr>
            <p:ph type="title"/>
          </p:nvPr>
        </p:nvSpPr>
        <p:spPr>
          <a:xfrm>
            <a:off x="537633" y="198000"/>
            <a:ext cx="8880000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B2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5"/>
          <p:cNvSpPr txBox="1">
            <a:spLocks noGrp="1"/>
          </p:cNvSpPr>
          <p:nvPr>
            <p:ph type="body" idx="1"/>
          </p:nvPr>
        </p:nvSpPr>
        <p:spPr>
          <a:xfrm>
            <a:off x="527381" y="1106423"/>
            <a:ext cx="5397931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SzPts val="1650"/>
              <a:buFont typeface="Calibri"/>
              <a:buNone/>
              <a:defRPr sz="1500"/>
            </a:lvl2pPr>
            <a:lvl3pPr marL="1371600" lvl="2" indent="-333375" algn="l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Char char="•"/>
              <a:defRPr sz="1500">
                <a:solidFill>
                  <a:schemeClr val="accent1"/>
                </a:solidFill>
              </a:defRPr>
            </a:lvl3pPr>
            <a:lvl4pPr marL="1828800" lvl="3" indent="-323850" algn="l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1500"/>
            </a:lvl4pPr>
            <a:lvl5pPr marL="2286000" lvl="4" indent="-323850" algn="l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15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45"/>
          <p:cNvSpPr txBox="1">
            <a:spLocks noGrp="1"/>
          </p:cNvSpPr>
          <p:nvPr>
            <p:ph type="body" idx="2"/>
          </p:nvPr>
        </p:nvSpPr>
        <p:spPr>
          <a:xfrm>
            <a:off x="6294536" y="1106423"/>
            <a:ext cx="5397931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SzPts val="1650"/>
              <a:buFont typeface="Calibri"/>
              <a:buNone/>
              <a:defRPr sz="1500"/>
            </a:lvl2pPr>
            <a:lvl3pPr marL="1371600" lvl="2" indent="-333375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Char char="•"/>
              <a:defRPr sz="1500">
                <a:solidFill>
                  <a:schemeClr val="accent1"/>
                </a:solidFill>
              </a:defRPr>
            </a:lvl3pPr>
            <a:lvl4pPr marL="1828800" lvl="3" indent="-32385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1500"/>
            </a:lvl4pPr>
            <a:lvl5pPr marL="2286000" lvl="4" indent="-32385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15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LOGO image and text">
  <p:cSld name="NEW LOGO image and 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6"/>
          <p:cNvSpPr txBox="1">
            <a:spLocks noGrp="1"/>
          </p:cNvSpPr>
          <p:nvPr>
            <p:ph type="title"/>
          </p:nvPr>
        </p:nvSpPr>
        <p:spPr>
          <a:xfrm>
            <a:off x="537633" y="198000"/>
            <a:ext cx="8880000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B2C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6"/>
          <p:cNvSpPr txBox="1">
            <a:spLocks noGrp="1"/>
          </p:cNvSpPr>
          <p:nvPr>
            <p:ph type="body" idx="1"/>
          </p:nvPr>
        </p:nvSpPr>
        <p:spPr>
          <a:xfrm>
            <a:off x="527382" y="1106423"/>
            <a:ext cx="537659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rgbClr val="272B2C"/>
              </a:buClr>
              <a:buSzPts val="2400"/>
              <a:buNone/>
              <a:defRPr sz="2400"/>
            </a:lvl1pPr>
            <a:lvl2pPr marL="914400" lvl="1" indent="-382269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2420"/>
              <a:buChar char="•"/>
              <a:defRPr sz="2200"/>
            </a:lvl2pPr>
            <a:lvl3pPr marL="1371600" lvl="2" indent="-35560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 sz="2000"/>
            </a:lvl3pPr>
            <a:lvl4pPr marL="1828800" lvl="3" indent="-35560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4290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46"/>
          <p:cNvSpPr txBox="1">
            <a:spLocks noGrp="1"/>
          </p:cNvSpPr>
          <p:nvPr>
            <p:ph type="body" idx="2"/>
          </p:nvPr>
        </p:nvSpPr>
        <p:spPr>
          <a:xfrm>
            <a:off x="6294536" y="1106423"/>
            <a:ext cx="5397931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SzPts val="1650"/>
              <a:buFont typeface="Calibri"/>
              <a:buNone/>
              <a:defRPr sz="1500"/>
            </a:lvl2pPr>
            <a:lvl3pPr marL="1371600" lvl="2" indent="-333375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Char char="•"/>
              <a:defRPr sz="1500">
                <a:solidFill>
                  <a:schemeClr val="accent1"/>
                </a:solidFill>
              </a:defRPr>
            </a:lvl3pPr>
            <a:lvl4pPr marL="1828800" lvl="3" indent="-32385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1500"/>
            </a:lvl4pPr>
            <a:lvl5pPr marL="2286000" lvl="4" indent="-32385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15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50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4F91"/>
              </a:buClr>
              <a:buSzPts val="4000"/>
              <a:buFont typeface="Allan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50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>
                <a:solidFill>
                  <a:srgbClr val="00BF6F"/>
                </a:solidFill>
                <a:latin typeface="Allan"/>
                <a:ea typeface="Allan"/>
                <a:cs typeface="Allan"/>
                <a:sym typeface="Allan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25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25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4" name="Google Shape;84;p25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5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4F91"/>
              </a:buClr>
              <a:buSzPts val="3600"/>
              <a:buFont typeface="Allan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52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88" name="Google Shape;88;p252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9" name="Google Shape;89;p252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90" name="Google Shape;90;p252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1" name="Google Shape;91;p25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2" name="Google Shape;92;p25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3" name="Google Shape;93;p25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56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4F91"/>
              </a:buClr>
              <a:buSzPts val="4400"/>
              <a:buFont typeface="Allan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56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0BF6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5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8" name="Google Shape;98;p25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9" name="Google Shape;99;p25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7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4F91"/>
              </a:buClr>
              <a:buSzPts val="4400"/>
              <a:buFont typeface="Allan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57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Allan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Allan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Allan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llan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llan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3" name="Google Shape;103;p257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>
                <a:solidFill>
                  <a:srgbClr val="00BF6F"/>
                </a:solidFill>
                <a:latin typeface="Allan"/>
                <a:ea typeface="Allan"/>
                <a:cs typeface="Allan"/>
                <a:sym typeface="Allan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5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5" name="Google Shape;105;p25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6" name="Google Shape;106;p25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07" name="Google Shape;107;p257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 dirty="0">
                <a:solidFill>
                  <a:srgbClr val="53CFF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57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 dirty="0">
                <a:solidFill>
                  <a:srgbClr val="53C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 b="0" i="0" u="none" strike="noStrike" cap="none" dirty="0">
              <a:solidFill>
                <a:srgbClr val="53C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4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24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24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241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019"/>
              </a:schemeClr>
            </a:solidFill>
            <a:ln>
              <a:noFill/>
            </a:ln>
          </p:spPr>
        </p:sp>
        <p:sp>
          <p:nvSpPr>
            <p:cNvPr id="14" name="Google Shape;14;p241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24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09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41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53">
                <a:alpha val="69019"/>
              </a:srgbClr>
            </a:solidFill>
            <a:ln>
              <a:noFill/>
            </a:ln>
          </p:spPr>
        </p:sp>
        <p:sp>
          <p:nvSpPr>
            <p:cNvPr id="17" name="Google Shape;17;p241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53CFFF">
                <a:alpha val="69019"/>
              </a:srgbClr>
            </a:solidFill>
            <a:ln>
              <a:noFill/>
            </a:ln>
          </p:spPr>
        </p:sp>
        <p:sp>
          <p:nvSpPr>
            <p:cNvPr id="18" name="Google Shape;18;p241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3921"/>
              </a:schemeClr>
            </a:solidFill>
            <a:ln>
              <a:noFill/>
            </a:ln>
          </p:spPr>
        </p:sp>
        <p:sp>
          <p:nvSpPr>
            <p:cNvPr id="19" name="Google Shape;19;p24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4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392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241"/>
          <p:cNvSpPr txBox="1">
            <a:spLocks noGrp="1"/>
          </p:cNvSpPr>
          <p:nvPr>
            <p:ph type="title"/>
          </p:nvPr>
        </p:nvSpPr>
        <p:spPr>
          <a:xfrm>
            <a:off x="677334" y="1062182"/>
            <a:ext cx="8596668" cy="86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4F91"/>
              </a:buClr>
              <a:buSzPts val="3600"/>
              <a:buFont typeface="Allan"/>
              <a:buNone/>
              <a:defRPr sz="36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241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1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1" i="0" u="none" strike="noStrike" cap="none">
                <a:solidFill>
                  <a:srgbClr val="00BF6F"/>
                </a:solidFill>
                <a:latin typeface="Allan"/>
                <a:ea typeface="Allan"/>
                <a:cs typeface="Allan"/>
                <a:sym typeface="Allan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1" i="0" u="none" strike="noStrike" cap="none">
                <a:solidFill>
                  <a:srgbClr val="00A3E0"/>
                </a:solidFill>
                <a:latin typeface="Allan"/>
                <a:ea typeface="Allan"/>
                <a:cs typeface="Allan"/>
                <a:sym typeface="Allan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1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1" i="0" u="none" strike="noStrike" cap="none">
                <a:solidFill>
                  <a:srgbClr val="00BF6F"/>
                </a:solidFill>
                <a:latin typeface="Allan"/>
                <a:ea typeface="Allan"/>
                <a:cs typeface="Allan"/>
                <a:sym typeface="Allan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1" i="0" u="none" strike="noStrike" cap="none">
                <a:solidFill>
                  <a:srgbClr val="3F3F3F"/>
                </a:solidFill>
                <a:latin typeface="Allan"/>
                <a:ea typeface="Allan"/>
                <a:cs typeface="Allan"/>
                <a:sym typeface="Allan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1" i="0" u="none" strike="noStrike" cap="none">
                <a:solidFill>
                  <a:srgbClr val="3F3F3F"/>
                </a:solidFill>
                <a:latin typeface="Allan"/>
                <a:ea typeface="Allan"/>
                <a:cs typeface="Allan"/>
                <a:sym typeface="Allan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1" i="0" u="none" strike="noStrike" cap="none">
                <a:solidFill>
                  <a:srgbClr val="3F3F3F"/>
                </a:solidFill>
                <a:latin typeface="Allan"/>
                <a:ea typeface="Allan"/>
                <a:cs typeface="Allan"/>
                <a:sym typeface="Allan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1" i="0" u="none" strike="noStrike" cap="none">
                <a:solidFill>
                  <a:srgbClr val="3F3F3F"/>
                </a:solidFill>
                <a:latin typeface="Allan"/>
                <a:ea typeface="Allan"/>
                <a:cs typeface="Allan"/>
                <a:sym typeface="Allan"/>
              </a:defRPr>
            </a:lvl9pPr>
          </a:lstStyle>
          <a:p>
            <a:endParaRPr/>
          </a:p>
        </p:txBody>
      </p:sp>
      <p:sp>
        <p:nvSpPr>
          <p:cNvPr id="23" name="Google Shape;23;p24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llan"/>
                <a:ea typeface="Allan"/>
                <a:cs typeface="Allan"/>
                <a:sym typeface="All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llan"/>
                <a:ea typeface="Allan"/>
                <a:cs typeface="Allan"/>
                <a:sym typeface="All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llan"/>
                <a:ea typeface="Allan"/>
                <a:cs typeface="Allan"/>
                <a:sym typeface="All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llan"/>
                <a:ea typeface="Allan"/>
                <a:cs typeface="Allan"/>
                <a:sym typeface="All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llan"/>
                <a:ea typeface="Allan"/>
                <a:cs typeface="Allan"/>
                <a:sym typeface="All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llan"/>
                <a:ea typeface="Allan"/>
                <a:cs typeface="Allan"/>
                <a:sym typeface="All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llan"/>
                <a:ea typeface="Allan"/>
                <a:cs typeface="Allan"/>
                <a:sym typeface="All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llan"/>
                <a:ea typeface="Allan"/>
                <a:cs typeface="Allan"/>
                <a:sym typeface="Allan"/>
              </a:defRPr>
            </a:lvl9pPr>
          </a:lstStyle>
          <a:p>
            <a:endParaRPr dirty="0"/>
          </a:p>
        </p:txBody>
      </p:sp>
      <p:sp>
        <p:nvSpPr>
          <p:cNvPr id="24" name="Google Shape;24;p24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llan"/>
                <a:ea typeface="Allan"/>
                <a:cs typeface="Allan"/>
                <a:sym typeface="All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llan"/>
                <a:ea typeface="Allan"/>
                <a:cs typeface="Allan"/>
                <a:sym typeface="All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llan"/>
                <a:ea typeface="Allan"/>
                <a:cs typeface="Allan"/>
                <a:sym typeface="All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llan"/>
                <a:ea typeface="Allan"/>
                <a:cs typeface="Allan"/>
                <a:sym typeface="All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llan"/>
                <a:ea typeface="Allan"/>
                <a:cs typeface="Allan"/>
                <a:sym typeface="All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llan"/>
                <a:ea typeface="Allan"/>
                <a:cs typeface="Allan"/>
                <a:sym typeface="All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llan"/>
                <a:ea typeface="Allan"/>
                <a:cs typeface="Allan"/>
                <a:sym typeface="All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llan"/>
                <a:ea typeface="Allan"/>
                <a:cs typeface="Allan"/>
                <a:sym typeface="Allan"/>
              </a:defRPr>
            </a:lvl9pPr>
          </a:lstStyle>
          <a:p>
            <a:endParaRPr dirty="0"/>
          </a:p>
        </p:txBody>
      </p:sp>
      <p:sp>
        <p:nvSpPr>
          <p:cNvPr id="25" name="Google Shape;25;p24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1D4F91"/>
                </a:solidFill>
                <a:latin typeface="Allan"/>
                <a:ea typeface="Allan"/>
                <a:cs typeface="Allan"/>
                <a:sym typeface="All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6" name="Google Shape;26;p24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0267918" y="5910444"/>
            <a:ext cx="1342159" cy="464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24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74160" y="70513"/>
            <a:ext cx="370522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C23C33C-996D-8DB9-7C93-45FE39230F03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9922082" y="173121"/>
            <a:ext cx="1993565" cy="1987468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5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>
            <a:spLocks noGrp="1"/>
          </p:cNvSpPr>
          <p:nvPr>
            <p:ph type="ctrTitle"/>
          </p:nvPr>
        </p:nvSpPr>
        <p:spPr>
          <a:xfrm>
            <a:off x="1507067" y="2522490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llan"/>
              <a:buNone/>
            </a:pPr>
            <a:r>
              <a:rPr lang="en-US" sz="4800" b="1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e-Procurement </a:t>
            </a:r>
            <a:r>
              <a:rPr lang="en-US" sz="4800" b="1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/>
            </a:r>
            <a:br>
              <a:rPr lang="en-US" sz="4800" b="1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</a:br>
            <a:endParaRPr sz="48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"/>
          <p:cNvSpPr txBox="1">
            <a:spLocks noGrp="1"/>
          </p:cNvSpPr>
          <p:nvPr>
            <p:ph type="subTitle" idx="1"/>
          </p:nvPr>
        </p:nvSpPr>
        <p:spPr>
          <a:xfrm>
            <a:off x="1507067" y="3433417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Digital Transformation Summit 2024 </a:t>
            </a:r>
            <a:endParaRPr lang="en-US" dirty="0" smtClean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9125" y="6031225"/>
            <a:ext cx="1001725" cy="36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"/>
          <p:cNvSpPr txBox="1"/>
          <p:nvPr/>
        </p:nvSpPr>
        <p:spPr>
          <a:xfrm>
            <a:off x="499125" y="6558116"/>
            <a:ext cx="6869230" cy="249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1D4F91"/>
                </a:solidFill>
              </a:rPr>
              <a:t>Content copyright Globaltraid Limited, CAS Procurement Consulting Ltd  2024, Logos property of respective owners</a:t>
            </a:r>
            <a:endParaRPr sz="1000" dirty="0">
              <a:solidFill>
                <a:srgbClr val="1D4F9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B59F588-2256-3D1B-DF4B-89BA1A4D8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6446" y="0"/>
            <a:ext cx="1457153" cy="14571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0C3996D-F670-32A7-0C45-5FF9345D2A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5328" y="59516"/>
            <a:ext cx="1284659" cy="1284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27259eaa71b_1_0"/>
          <p:cNvSpPr txBox="1">
            <a:spLocks noGrp="1"/>
          </p:cNvSpPr>
          <p:nvPr>
            <p:ph type="title"/>
          </p:nvPr>
        </p:nvSpPr>
        <p:spPr>
          <a:xfrm>
            <a:off x="658412" y="854395"/>
            <a:ext cx="6660000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 b="1" dirty="0">
                <a:latin typeface="Arial"/>
                <a:ea typeface="Arial"/>
                <a:cs typeface="Arial"/>
                <a:sym typeface="Arial"/>
              </a:rPr>
              <a:t>ECONOMIC BENEFITS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g27259eaa71b_1_0"/>
          <p:cNvSpPr txBox="1">
            <a:spLocks noGrp="1"/>
          </p:cNvSpPr>
          <p:nvPr>
            <p:ph type="body" idx="1"/>
          </p:nvPr>
        </p:nvSpPr>
        <p:spPr>
          <a:xfrm>
            <a:off x="289500" y="2096325"/>
            <a:ext cx="42909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982662" lvl="2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20"/>
              <a:buChar char="–"/>
            </a:pPr>
            <a:r>
              <a:rPr lang="en-US" sz="1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Reduction in costs for private sector </a:t>
            </a:r>
            <a:endParaRPr sz="18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82663" lvl="2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20"/>
              <a:buChar char="–"/>
            </a:pPr>
            <a:r>
              <a:rPr lang="en-US" sz="1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Provide new opportunities for SMEs </a:t>
            </a:r>
            <a:endParaRPr sz="16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82662" lvl="2" indent="-34290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2420"/>
              <a:buChar char="–"/>
            </a:pPr>
            <a:r>
              <a:rPr lang="en-US" sz="1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Cost savings</a:t>
            </a:r>
            <a:endParaRPr sz="18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82663" lvl="2" indent="-34290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2420"/>
              <a:buChar char="–"/>
            </a:pPr>
            <a:r>
              <a:rPr lang="en-US" sz="1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Stimulating economy</a:t>
            </a:r>
            <a:endParaRPr sz="16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82663" lvl="2" indent="-34290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2420"/>
              <a:buChar char="–"/>
            </a:pPr>
            <a:r>
              <a:rPr lang="en-US" sz="1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Job creation and capacity building in private sector</a:t>
            </a:r>
          </a:p>
          <a:p>
            <a:pPr marL="982663" lvl="2" indent="-34290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2420"/>
              <a:buChar char="–"/>
            </a:pPr>
            <a:r>
              <a:rPr lang="en-US" sz="1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Better value for money in public services</a:t>
            </a:r>
            <a:endParaRPr sz="16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82663" lvl="2" indent="-189229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2420"/>
              <a:buNone/>
            </a:pPr>
            <a:endParaRPr sz="2200" dirty="0"/>
          </a:p>
          <a:p>
            <a:pPr marL="722313" lvl="2" indent="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982663" lvl="2" indent="-19050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982663" lvl="2" indent="-19050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endParaRPr sz="2400" dirty="0"/>
          </a:p>
        </p:txBody>
      </p:sp>
      <p:sp>
        <p:nvSpPr>
          <p:cNvPr id="476" name="Google Shape;476;g27259eaa71b_1_0"/>
          <p:cNvSpPr txBox="1">
            <a:spLocks noGrp="1"/>
          </p:cNvSpPr>
          <p:nvPr>
            <p:ph type="sldNum" idx="4294967295"/>
          </p:nvPr>
        </p:nvSpPr>
        <p:spPr>
          <a:xfrm>
            <a:off x="10056440" y="6516000"/>
            <a:ext cx="236910" cy="17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00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7" name="Google Shape;477;g27259eaa71b_1_0" descr="A green alarm clock next to stack of mone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6189" r="10191" b="-2"/>
          <a:stretch/>
        </p:blipFill>
        <p:spPr>
          <a:xfrm>
            <a:off x="4973886" y="1033271"/>
            <a:ext cx="4048448" cy="504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4"/>
          <p:cNvGrpSpPr/>
          <p:nvPr/>
        </p:nvGrpSpPr>
        <p:grpSpPr>
          <a:xfrm>
            <a:off x="949340" y="1452715"/>
            <a:ext cx="8440011" cy="5275007"/>
            <a:chOff x="1047663" y="0"/>
            <a:chExt cx="8440011" cy="5275007"/>
          </a:xfrm>
        </p:grpSpPr>
        <p:sp>
          <p:nvSpPr>
            <p:cNvPr id="512" name="Google Shape;512;p14"/>
            <p:cNvSpPr/>
            <p:nvPr/>
          </p:nvSpPr>
          <p:spPr>
            <a:xfrm>
              <a:off x="1047663" y="0"/>
              <a:ext cx="8440011" cy="527500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quadBezTo>
                    <a:pt x="20000" y="40000"/>
                    <a:pt x="101250" y="15000"/>
                  </a:quadBezTo>
                  <a:lnTo>
                    <a:pt x="100194" y="0"/>
                  </a:lnTo>
                  <a:lnTo>
                    <a:pt x="120000" y="24000"/>
                  </a:lnTo>
                  <a:lnTo>
                    <a:pt x="104419" y="60000"/>
                  </a:lnTo>
                  <a:lnTo>
                    <a:pt x="103363" y="45000"/>
                  </a:lnTo>
                  <a:quadBezTo>
                    <a:pt x="30000" y="55000"/>
                    <a:pt x="0" y="120000"/>
                  </a:quadBezTo>
                  <a:close/>
                </a:path>
              </a:pathLst>
            </a:custGeom>
            <a:solidFill>
              <a:srgbClr val="CAE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4"/>
            <p:cNvSpPr/>
            <p:nvPr/>
          </p:nvSpPr>
          <p:spPr>
            <a:xfrm>
              <a:off x="1812497" y="3922495"/>
              <a:ext cx="194120" cy="19412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4"/>
            <p:cNvSpPr/>
            <p:nvPr/>
          </p:nvSpPr>
          <p:spPr>
            <a:xfrm>
              <a:off x="1909557" y="4019555"/>
              <a:ext cx="1105641" cy="1255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14"/>
            <p:cNvSpPr txBox="1"/>
            <p:nvPr/>
          </p:nvSpPr>
          <p:spPr>
            <a:xfrm>
              <a:off x="1909557" y="4019555"/>
              <a:ext cx="1105641" cy="1255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eNotices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eTender Vault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eRequisition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eOrder (purchase orders)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14"/>
            <p:cNvSpPr/>
            <p:nvPr/>
          </p:nvSpPr>
          <p:spPr>
            <a:xfrm>
              <a:off x="2863278" y="2912858"/>
              <a:ext cx="303840" cy="30384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14"/>
            <p:cNvSpPr/>
            <p:nvPr/>
          </p:nvSpPr>
          <p:spPr>
            <a:xfrm>
              <a:off x="3015198" y="3064779"/>
              <a:ext cx="1401041" cy="2210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14"/>
            <p:cNvSpPr txBox="1"/>
            <p:nvPr/>
          </p:nvSpPr>
          <p:spPr>
            <a:xfrm>
              <a:off x="3015198" y="3064779"/>
              <a:ext cx="1401041" cy="2210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097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eTendering (electronic forms)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eAuctions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ePayment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Government Procurement Card integration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eTravel booking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14"/>
            <p:cNvSpPr/>
            <p:nvPr/>
          </p:nvSpPr>
          <p:spPr>
            <a:xfrm>
              <a:off x="4213680" y="2107892"/>
              <a:ext cx="405120" cy="40512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14"/>
            <p:cNvSpPr/>
            <p:nvPr/>
          </p:nvSpPr>
          <p:spPr>
            <a:xfrm>
              <a:off x="4416240" y="2310453"/>
              <a:ext cx="1628922" cy="2964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14"/>
            <p:cNvSpPr txBox="1"/>
            <p:nvPr/>
          </p:nvSpPr>
          <p:spPr>
            <a:xfrm>
              <a:off x="4416240" y="2310453"/>
              <a:ext cx="1628922" cy="2964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465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Spend Management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Commodity data benchmark costs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Online Catalogues and Marketplaces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dirty="0"/>
                <a:t>eContract formation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eContract Management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eSignature authentication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eVendor Management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eEnabled Shared Services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Open reverse auctions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14"/>
            <p:cNvSpPr/>
            <p:nvPr/>
          </p:nvSpPr>
          <p:spPr>
            <a:xfrm>
              <a:off x="5783522" y="1479111"/>
              <a:ext cx="523280" cy="52328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14"/>
            <p:cNvSpPr/>
            <p:nvPr/>
          </p:nvSpPr>
          <p:spPr>
            <a:xfrm>
              <a:off x="6094595" y="1740752"/>
              <a:ext cx="1589135" cy="35342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14"/>
            <p:cNvSpPr txBox="1"/>
            <p:nvPr/>
          </p:nvSpPr>
          <p:spPr>
            <a:xfrm>
              <a:off x="6094595" y="1740752"/>
              <a:ext cx="1589135" cy="35342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7275" tIns="0" rIns="0" bIns="0" anchor="t" anchorCtr="0">
              <a:noAutofit/>
            </a:bodyPr>
            <a:lstStyle/>
            <a:p>
              <a:pPr lvl="0">
                <a:lnSpc>
                  <a:spcPct val="90000"/>
                </a:lnSpc>
                <a:buSzPts val="1200"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Public access to expenditure data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Public access to government eProcurement to order services / goods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Open Contracting Data Standard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14"/>
            <p:cNvSpPr/>
            <p:nvPr/>
          </p:nvSpPr>
          <p:spPr>
            <a:xfrm>
              <a:off x="7399784" y="1059221"/>
              <a:ext cx="666760" cy="66676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14"/>
            <p:cNvSpPr/>
            <p:nvPr/>
          </p:nvSpPr>
          <p:spPr>
            <a:xfrm>
              <a:off x="7733164" y="1392601"/>
              <a:ext cx="1688002" cy="38824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14"/>
            <p:cNvSpPr txBox="1"/>
            <p:nvPr/>
          </p:nvSpPr>
          <p:spPr>
            <a:xfrm>
              <a:off x="7733164" y="1392601"/>
              <a:ext cx="1688002" cy="38824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330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Using international electronic messaging standards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Integration with other eGovernment systems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Cross Border supplier verification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Cross border trading and payment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28" name="Google Shape;52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2897" y="5024284"/>
            <a:ext cx="430162" cy="38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14"/>
          <p:cNvPicPr preferRelativeResize="0"/>
          <p:nvPr/>
        </p:nvPicPr>
        <p:blipFill rotWithShape="1">
          <a:blip r:embed="rId4">
            <a:alphaModFix/>
          </a:blip>
          <a:srcRect r="22499"/>
          <a:stretch/>
        </p:blipFill>
        <p:spPr>
          <a:xfrm>
            <a:off x="2340077" y="3811326"/>
            <a:ext cx="407374" cy="431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00284" y="2880474"/>
            <a:ext cx="459009" cy="38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63614" y="2248563"/>
            <a:ext cx="433280" cy="461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00215" y="1682201"/>
            <a:ext cx="643508" cy="466543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14"/>
          <p:cNvSpPr txBox="1"/>
          <p:nvPr/>
        </p:nvSpPr>
        <p:spPr>
          <a:xfrm>
            <a:off x="597343" y="907717"/>
            <a:ext cx="9144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6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2600" b="1" dirty="0">
                <a:solidFill>
                  <a:srgbClr val="002060"/>
                </a:solidFill>
              </a:rPr>
              <a:t>PROCUREMENT IS A JOURNEY, NOT A DESTINATION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41734A-EBC9-0578-4238-054391A7A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sz="2800" b="1" dirty="0">
                <a:latin typeface="+mn-lt"/>
              </a:rPr>
              <a:t>SUGGESTIONS RECEIVED</a:t>
            </a:r>
            <a:endParaRPr lang="en-NZ" b="1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47A9CE0-42E3-46B6-04E8-5017D204F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4" y="1740310"/>
            <a:ext cx="9164756" cy="5117689"/>
          </a:xfrm>
        </p:spPr>
        <p:txBody>
          <a:bodyPr>
            <a:normAutofit fontScale="70000" lnSpcReduction="20000"/>
          </a:bodyPr>
          <a:lstStyle/>
          <a:p>
            <a:pPr marL="137160" indent="0">
              <a:buNone/>
            </a:pPr>
            <a:r>
              <a:rPr lang="en-US" sz="2100" dirty="0">
                <a:solidFill>
                  <a:srgbClr val="002060"/>
                </a:solidFill>
                <a:latin typeface="Arial"/>
                <a:cs typeface="Arial"/>
              </a:rPr>
              <a:t>eTendering</a:t>
            </a:r>
          </a:p>
          <a:p>
            <a:r>
              <a:rPr lang="en-US" sz="2100" dirty="0">
                <a:solidFill>
                  <a:srgbClr val="002060"/>
                </a:solidFill>
                <a:latin typeface="Arial"/>
                <a:cs typeface="Arial"/>
              </a:rPr>
              <a:t>Cover all sourcing and contracting processes: above threshold tenders, below threshold competitive quotations, emergency procurement</a:t>
            </a:r>
          </a:p>
          <a:p>
            <a:r>
              <a:rPr lang="en-US" sz="2100" dirty="0">
                <a:solidFill>
                  <a:srgbClr val="002060"/>
                </a:solidFill>
                <a:latin typeface="Arial"/>
                <a:cs typeface="Arial"/>
              </a:rPr>
              <a:t>Procurement at national, provincial and district level </a:t>
            </a:r>
          </a:p>
          <a:p>
            <a:r>
              <a:rPr lang="en-US" sz="2100" dirty="0">
                <a:solidFill>
                  <a:srgbClr val="002060"/>
                </a:solidFill>
                <a:latin typeface="Arial"/>
                <a:cs typeface="Arial"/>
              </a:rPr>
              <a:t>Automated evaluation preferred where possible </a:t>
            </a:r>
          </a:p>
          <a:p>
            <a:r>
              <a:rPr lang="en-US" sz="2100" dirty="0">
                <a:solidFill>
                  <a:srgbClr val="002060"/>
                </a:solidFill>
                <a:latin typeface="Arial"/>
                <a:cs typeface="Arial"/>
              </a:rPr>
              <a:t>Calculation of financial ratios during due diligence</a:t>
            </a:r>
          </a:p>
          <a:p>
            <a:r>
              <a:rPr lang="en-US" sz="2100" dirty="0">
                <a:solidFill>
                  <a:srgbClr val="002060"/>
                </a:solidFill>
                <a:latin typeface="Arial"/>
                <a:cs typeface="Arial"/>
              </a:rPr>
              <a:t>Record conflict of interest declarations</a:t>
            </a:r>
          </a:p>
          <a:p>
            <a:r>
              <a:rPr lang="en-US" sz="2100" dirty="0">
                <a:solidFill>
                  <a:srgbClr val="002060"/>
                </a:solidFill>
                <a:latin typeface="Arial"/>
                <a:cs typeface="Arial"/>
              </a:rPr>
              <a:t>Automated bid opening and reporting</a:t>
            </a:r>
          </a:p>
          <a:p>
            <a:r>
              <a:rPr lang="en-US" sz="2100" dirty="0">
                <a:solidFill>
                  <a:srgbClr val="002060"/>
                </a:solidFill>
                <a:latin typeface="Arial"/>
                <a:cs typeface="Arial"/>
              </a:rPr>
              <a:t>Secure system based on tightly controlled user rights</a:t>
            </a:r>
          </a:p>
          <a:p>
            <a:r>
              <a:rPr lang="en-US" sz="2100" dirty="0">
                <a:solidFill>
                  <a:srgbClr val="002060"/>
                </a:solidFill>
                <a:latin typeface="Arial"/>
                <a:cs typeface="Arial"/>
              </a:rPr>
              <a:t>Use Geographical Information System (GIS) data for remote locations (e.g. schools, prisons)</a:t>
            </a:r>
          </a:p>
          <a:p>
            <a:r>
              <a:rPr lang="en-US" sz="2100" dirty="0">
                <a:solidFill>
                  <a:srgbClr val="002060"/>
                </a:solidFill>
                <a:latin typeface="Arial"/>
                <a:cs typeface="Arial"/>
              </a:rPr>
              <a:t>Easier / quicker allocation of tender numbers, APC Certificates, Certificates of Inexpediency</a:t>
            </a:r>
          </a:p>
          <a:p>
            <a:r>
              <a:rPr lang="en-US" sz="2100" dirty="0">
                <a:solidFill>
                  <a:srgbClr val="002060"/>
                </a:solidFill>
                <a:latin typeface="Arial"/>
                <a:cs typeface="Arial"/>
              </a:rPr>
              <a:t>Ability to track progress – record completion and time of steps</a:t>
            </a:r>
          </a:p>
          <a:p>
            <a:r>
              <a:rPr lang="en-US" sz="2100" dirty="0">
                <a:solidFill>
                  <a:srgbClr val="002060"/>
                </a:solidFill>
                <a:latin typeface="Arial"/>
                <a:cs typeface="Arial"/>
              </a:rPr>
              <a:t>Improve the current manual process before automating it</a:t>
            </a:r>
          </a:p>
          <a:p>
            <a:pPr marL="137160" indent="0">
              <a:buNone/>
            </a:pPr>
            <a:r>
              <a:rPr lang="en-US" sz="2100" dirty="0">
                <a:solidFill>
                  <a:srgbClr val="002060"/>
                </a:solidFill>
                <a:latin typeface="Arial"/>
                <a:cs typeface="Arial"/>
              </a:rPr>
              <a:t>Other functionality?</a:t>
            </a:r>
          </a:p>
          <a:p>
            <a:r>
              <a:rPr lang="en-US" sz="2100" dirty="0">
                <a:solidFill>
                  <a:srgbClr val="002060"/>
                </a:solidFill>
                <a:latin typeface="Arial"/>
                <a:cs typeface="Arial"/>
              </a:rPr>
              <a:t>eAuctions for disposals</a:t>
            </a:r>
          </a:p>
          <a:p>
            <a:r>
              <a:rPr lang="en-US" sz="2100" dirty="0">
                <a:solidFill>
                  <a:srgbClr val="002060"/>
                </a:solidFill>
                <a:latin typeface="Arial"/>
                <a:cs typeface="Arial"/>
              </a:rPr>
              <a:t>Logistics and Stock control</a:t>
            </a: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N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483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01"/>
          <p:cNvSpPr txBox="1">
            <a:spLocks noGrp="1"/>
          </p:cNvSpPr>
          <p:nvPr>
            <p:ph type="title"/>
          </p:nvPr>
        </p:nvSpPr>
        <p:spPr>
          <a:xfrm>
            <a:off x="692785" y="892055"/>
            <a:ext cx="6660000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B2C"/>
              </a:buClr>
              <a:buSzPts val="2800"/>
              <a:buNone/>
            </a:pPr>
            <a:r>
              <a:rPr lang="en-US" sz="2640" b="1" dirty="0">
                <a:latin typeface="Arial"/>
                <a:ea typeface="Arial"/>
                <a:cs typeface="Arial"/>
                <a:sym typeface="Arial"/>
              </a:rPr>
              <a:t>SUMMARY</a:t>
            </a:r>
            <a:endParaRPr sz="264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01"/>
          <p:cNvSpPr txBox="1">
            <a:spLocks noGrp="1"/>
          </p:cNvSpPr>
          <p:nvPr>
            <p:ph type="body" idx="1"/>
          </p:nvPr>
        </p:nvSpPr>
        <p:spPr>
          <a:xfrm>
            <a:off x="242240" y="1533271"/>
            <a:ext cx="9176079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982663" lvl="2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20"/>
              <a:buFont typeface="Arial"/>
              <a:buChar char="–"/>
            </a:pPr>
            <a:r>
              <a:rPr lang="en-US" sz="1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Tool to support central, provincial and district procurement </a:t>
            </a:r>
            <a:endParaRPr sz="11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82663" lvl="2" indent="-34290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2420"/>
              <a:buFont typeface="Arial"/>
              <a:buChar char="–"/>
            </a:pPr>
            <a:r>
              <a:rPr lang="en-US" sz="1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Return on investment is high</a:t>
            </a:r>
            <a:endParaRPr sz="11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82663" lvl="2" indent="-34290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2420"/>
              <a:buFont typeface="Arial"/>
              <a:buChar char="–"/>
            </a:pPr>
            <a:r>
              <a:rPr lang="en-US" sz="1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Supports compliance in procuring entities</a:t>
            </a:r>
            <a:endParaRPr sz="11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82663" lvl="2" indent="-34290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2420"/>
              <a:buFont typeface="Arial"/>
              <a:buChar char="–"/>
            </a:pPr>
            <a:r>
              <a:rPr lang="en-US" sz="1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Strengthens integrity, oversight and audit functions</a:t>
            </a:r>
            <a:endParaRPr sz="11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82663" lvl="2" indent="-34290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2420"/>
              <a:buFont typeface="Arial"/>
              <a:buChar char="–"/>
            </a:pPr>
            <a:r>
              <a:rPr lang="en-US" sz="1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Enables collaboration between procuring entities - sharing of information on suppliers, specifications, and prices</a:t>
            </a:r>
            <a:endParaRPr sz="11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82663" lvl="2" indent="-34290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2420"/>
              <a:buFont typeface="Arial"/>
              <a:buChar char="–"/>
            </a:pPr>
            <a:r>
              <a:rPr lang="en-US" sz="1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Benefits private sector and SMEs - transact at lower cost</a:t>
            </a:r>
            <a:endParaRPr sz="11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82663" lvl="2" indent="-34290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2420"/>
              <a:buFont typeface="Arial"/>
              <a:buChar char="–"/>
            </a:pPr>
            <a:r>
              <a:rPr lang="en-US" sz="1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Spend and process visibility supports transition from procedural to strategic procurement</a:t>
            </a:r>
            <a:endParaRPr sz="11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82663" lvl="2" indent="-34290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2420"/>
              <a:buFont typeface="Arial"/>
              <a:buChar char="–"/>
            </a:pPr>
            <a:r>
              <a:rPr lang="en-US" sz="1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Implemented in a phased manner aligned to national priorities</a:t>
            </a:r>
            <a:endParaRPr sz="11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633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427" y="1808896"/>
            <a:ext cx="8596668" cy="3880773"/>
          </a:xfrm>
        </p:spPr>
        <p:txBody>
          <a:bodyPr/>
          <a:lstStyle/>
          <a:p>
            <a:pPr marL="137160" indent="0">
              <a:buNone/>
            </a:pPr>
            <a:endParaRPr lang="en-US" dirty="0"/>
          </a:p>
        </p:txBody>
      </p:sp>
      <p:sp>
        <p:nvSpPr>
          <p:cNvPr id="4" name="Google Shape;539;p101"/>
          <p:cNvSpPr txBox="1">
            <a:spLocks noGrp="1"/>
          </p:cNvSpPr>
          <p:nvPr>
            <p:ph type="title"/>
          </p:nvPr>
        </p:nvSpPr>
        <p:spPr>
          <a:xfrm>
            <a:off x="575733" y="2610339"/>
            <a:ext cx="8596668" cy="785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B2C"/>
              </a:buClr>
              <a:buSzPts val="2800"/>
              <a:buNone/>
            </a:pPr>
            <a:r>
              <a:rPr lang="en-US" sz="2640" b="1" dirty="0" smtClean="0">
                <a:latin typeface="Arial"/>
                <a:ea typeface="Arial"/>
                <a:cs typeface="Arial"/>
                <a:sym typeface="Arial"/>
              </a:rPr>
              <a:t>END PRESENTATION</a:t>
            </a:r>
            <a:br>
              <a:rPr lang="en-US" sz="2640" b="1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n-US" sz="2640" b="1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64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640" b="1" dirty="0" smtClean="0">
                <a:latin typeface="Arial"/>
                <a:ea typeface="Arial"/>
                <a:cs typeface="Arial"/>
                <a:sym typeface="Arial"/>
              </a:rPr>
              <a:t>Thank you</a:t>
            </a:r>
            <a:endParaRPr sz="2640" b="1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031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"/>
          <p:cNvSpPr txBox="1">
            <a:spLocks noGrp="1"/>
          </p:cNvSpPr>
          <p:nvPr>
            <p:ph type="title"/>
          </p:nvPr>
        </p:nvSpPr>
        <p:spPr>
          <a:xfrm>
            <a:off x="726495" y="1086487"/>
            <a:ext cx="820740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4F91"/>
              </a:buClr>
              <a:buSzPct val="111111"/>
              <a:buFont typeface="Allan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Agenda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7"/>
          <p:cNvSpPr txBox="1">
            <a:spLocks noGrp="1"/>
          </p:cNvSpPr>
          <p:nvPr>
            <p:ph type="body" idx="1"/>
          </p:nvPr>
        </p:nvSpPr>
        <p:spPr>
          <a:xfrm>
            <a:off x="726495" y="1870790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AutoNum type="arabicPeriod"/>
            </a:pPr>
            <a:r>
              <a:rPr lang="en-US" b="0" dirty="0" smtClean="0">
                <a:latin typeface="Arial"/>
                <a:cs typeface="Arial"/>
                <a:sym typeface="Arial"/>
              </a:rPr>
              <a:t>What </a:t>
            </a:r>
            <a:r>
              <a:rPr lang="en-US" b="0" dirty="0">
                <a:latin typeface="Arial"/>
                <a:cs typeface="Arial"/>
                <a:sym typeface="Arial"/>
              </a:rPr>
              <a:t>is eProcurement?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AutoNum type="arabicPeriod"/>
            </a:pPr>
            <a:r>
              <a:rPr lang="en-US" b="0" dirty="0">
                <a:latin typeface="Arial"/>
                <a:ea typeface="Arial"/>
                <a:cs typeface="Arial"/>
                <a:sym typeface="Arial"/>
              </a:rPr>
              <a:t>Why governments implement eProcurement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AutoNum type="arabicPeriod"/>
            </a:pPr>
            <a:r>
              <a:rPr lang="en-US" b="0" dirty="0">
                <a:latin typeface="Arial"/>
                <a:ea typeface="Arial"/>
                <a:cs typeface="Arial"/>
                <a:sym typeface="Arial"/>
              </a:rPr>
              <a:t>Key principles 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AutoNum type="arabicPeriod"/>
            </a:pPr>
            <a:r>
              <a:rPr lang="en-US" b="0" dirty="0">
                <a:latin typeface="Arial"/>
                <a:ea typeface="Arial"/>
                <a:cs typeface="Arial"/>
                <a:sym typeface="Arial"/>
              </a:rPr>
              <a:t>How systems can improve efficiency of procurement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+mj-lt"/>
              </a:rPr>
              <a:t/>
            </a:r>
            <a:br>
              <a:rPr lang="en-US" sz="3200" dirty="0" smtClean="0">
                <a:latin typeface="+mj-lt"/>
              </a:rPr>
            </a:br>
            <a:r>
              <a:rPr lang="en-US" sz="3200" dirty="0" smtClean="0">
                <a:latin typeface="+mj-lt"/>
              </a:rPr>
              <a:t>Manual Procurement Process</a:t>
            </a:r>
            <a:endParaRPr lang="en-US" sz="32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08407" y="-302826"/>
            <a:ext cx="5167230" cy="902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8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2"/>
          <p:cNvSpPr txBox="1">
            <a:spLocks noGrp="1"/>
          </p:cNvSpPr>
          <p:nvPr>
            <p:ph type="title"/>
          </p:nvPr>
        </p:nvSpPr>
        <p:spPr>
          <a:xfrm>
            <a:off x="658850" y="1074100"/>
            <a:ext cx="9263700" cy="5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740" b="1" dirty="0">
                <a:latin typeface="Arial"/>
                <a:ea typeface="Arial"/>
                <a:cs typeface="Arial"/>
                <a:sym typeface="Arial"/>
              </a:rPr>
              <a:t>WHY GOVERNMENTS IMPLEMENT ePROCUREMENT</a:t>
            </a:r>
            <a:endParaRPr sz="274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22"/>
          <p:cNvSpPr txBox="1"/>
          <p:nvPr/>
        </p:nvSpPr>
        <p:spPr>
          <a:xfrm>
            <a:off x="1072076" y="1868129"/>
            <a:ext cx="8671999" cy="394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6075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endParaRPr lang="en-US" sz="20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6075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 dirty="0">
                <a:solidFill>
                  <a:srgbClr val="002060"/>
                </a:solidFill>
              </a:rPr>
              <a:t>Part of eGovernment strategy</a:t>
            </a:r>
          </a:p>
          <a:p>
            <a:pPr marL="346075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endParaRPr lang="en-US" sz="2000" dirty="0">
              <a:solidFill>
                <a:srgbClr val="002060"/>
              </a:solidFill>
            </a:endParaRPr>
          </a:p>
          <a:p>
            <a:pPr marL="346075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Cost savings – increase competition through greater supplier </a:t>
            </a:r>
            <a:r>
              <a:rPr lang="en-US" sz="2000" dirty="0">
                <a:solidFill>
                  <a:srgbClr val="002060"/>
                </a:solidFill>
              </a:rPr>
              <a:t>participation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87375" marR="0" lvl="2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+mj-lt"/>
              <a:buAutoNum type="arabicPeriod"/>
            </a:pPr>
            <a:endParaRPr sz="20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6075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Public Sector efficiency – reduce paper, manual processes and delays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87375" marR="0" lvl="2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+mj-lt"/>
              <a:buAutoNum type="arabicPeriod"/>
            </a:pPr>
            <a:endParaRPr sz="20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6075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Improved governance and transparency – publish data +</a:t>
            </a:r>
            <a:r>
              <a:rPr lang="en-US" sz="2000" dirty="0">
                <a:solidFill>
                  <a:srgbClr val="002060"/>
                </a:solidFill>
              </a:rPr>
              <a:t> ability to check on stage in process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87375" marR="0" lvl="2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+mj-lt"/>
              <a:buAutoNum type="arabicPeriod"/>
            </a:pPr>
            <a:endParaRPr sz="20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6075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 dirty="0">
                <a:solidFill>
                  <a:srgbClr val="002060"/>
                </a:solidFill>
              </a:rPr>
              <a:t>M</a:t>
            </a:r>
            <a:r>
              <a:rPr lang="en-US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easure Sustainable Development effects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87375" marR="0" lvl="2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+mj-lt"/>
              <a:buAutoNum type="arabicPeriod"/>
            </a:pPr>
            <a:endParaRPr sz="20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31775" marR="0" lvl="2" indent="-139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92"/>
          <p:cNvSpPr txBox="1">
            <a:spLocks noGrp="1"/>
          </p:cNvSpPr>
          <p:nvPr>
            <p:ph type="title"/>
          </p:nvPr>
        </p:nvSpPr>
        <p:spPr>
          <a:xfrm>
            <a:off x="638320" y="1216928"/>
            <a:ext cx="7121103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B2C"/>
              </a:buClr>
              <a:buSzPts val="2800"/>
              <a:buNone/>
            </a:pPr>
            <a:r>
              <a:rPr lang="en-US" sz="28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CAN MANAGE ALL STAGES OF  PUBLIC PROCUREMENT CYCLE </a:t>
            </a:r>
            <a:endParaRPr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8" name="Google Shape;348;p92" descr="A diagram of a process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380" y="1983472"/>
            <a:ext cx="8648363" cy="36576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93"/>
          <p:cNvSpPr txBox="1">
            <a:spLocks noGrp="1"/>
          </p:cNvSpPr>
          <p:nvPr>
            <p:ph type="title"/>
          </p:nvPr>
        </p:nvSpPr>
        <p:spPr>
          <a:xfrm>
            <a:off x="703318" y="1388682"/>
            <a:ext cx="8939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6419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TYPICAL ePROCUREMENT ECOSYSTEM</a:t>
            </a:r>
            <a:br>
              <a:rPr lang="en-US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- May be more than one system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93"/>
          <p:cNvSpPr txBox="1">
            <a:spLocks noGrp="1"/>
          </p:cNvSpPr>
          <p:nvPr>
            <p:ph type="sldNum" idx="4294967295"/>
          </p:nvPr>
        </p:nvSpPr>
        <p:spPr>
          <a:xfrm>
            <a:off x="10056440" y="6516000"/>
            <a:ext cx="236910" cy="17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6" name="Google Shape;356;p93"/>
          <p:cNvGrpSpPr/>
          <p:nvPr/>
        </p:nvGrpSpPr>
        <p:grpSpPr>
          <a:xfrm>
            <a:off x="1127543" y="2144818"/>
            <a:ext cx="7426424" cy="4546020"/>
            <a:chOff x="577623" y="1568186"/>
            <a:chExt cx="7988753" cy="5035233"/>
          </a:xfrm>
        </p:grpSpPr>
        <p:pic>
          <p:nvPicPr>
            <p:cNvPr id="357" name="Google Shape;357;p93" descr="A diagram of a supply chai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77623" y="1568186"/>
              <a:ext cx="7988753" cy="5035233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3921"/>
                </a:srgbClr>
              </a:outerShdw>
            </a:effectLst>
          </p:spPr>
        </p:pic>
        <p:sp>
          <p:nvSpPr>
            <p:cNvPr id="358" name="Google Shape;358;p93"/>
            <p:cNvSpPr/>
            <p:nvPr/>
          </p:nvSpPr>
          <p:spPr>
            <a:xfrm>
              <a:off x="6788150" y="4136602"/>
              <a:ext cx="1744290" cy="219498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96"/>
          <p:cNvSpPr txBox="1">
            <a:spLocks noGrp="1"/>
          </p:cNvSpPr>
          <p:nvPr>
            <p:ph type="title"/>
          </p:nvPr>
        </p:nvSpPr>
        <p:spPr>
          <a:xfrm>
            <a:off x="665105" y="1293888"/>
            <a:ext cx="6660000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 b="1" dirty="0">
                <a:latin typeface="Arial"/>
                <a:ea typeface="Arial"/>
                <a:cs typeface="Arial"/>
                <a:sym typeface="Arial"/>
              </a:rPr>
              <a:t>TOOLS – DATA AND REGISTERS</a:t>
            </a:r>
            <a:br>
              <a:rPr lang="en-US" sz="2800" b="1" dirty="0">
                <a:latin typeface="Arial"/>
                <a:ea typeface="Arial"/>
                <a:cs typeface="Arial"/>
                <a:sym typeface="Arial"/>
              </a:rPr>
            </a:br>
            <a:endParaRPr sz="28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96"/>
          <p:cNvSpPr txBox="1">
            <a:spLocks noGrp="1"/>
          </p:cNvSpPr>
          <p:nvPr>
            <p:ph type="body" idx="1"/>
          </p:nvPr>
        </p:nvSpPr>
        <p:spPr>
          <a:xfrm>
            <a:off x="474750" y="1591431"/>
            <a:ext cx="4602336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982663" lvl="2" indent="-342900">
              <a:spcBef>
                <a:spcPts val="0"/>
              </a:spcBef>
              <a:buSzPts val="2400"/>
              <a:buFont typeface="Noto Sans Symbols"/>
              <a:buChar char="⮚"/>
            </a:pPr>
            <a:r>
              <a:rPr lang="en-US" sz="18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Supplier register</a:t>
            </a:r>
            <a:endParaRPr sz="1800" dirty="0">
              <a:solidFill>
                <a:srgbClr val="002060"/>
              </a:solidFill>
              <a:latin typeface="Arial"/>
              <a:cs typeface="Arial"/>
              <a:sym typeface="Arial"/>
            </a:endParaRPr>
          </a:p>
          <a:p>
            <a:pPr marL="982663" lvl="2" indent="-342900">
              <a:spcBef>
                <a:spcPts val="800"/>
              </a:spcBef>
              <a:buSzPts val="2400"/>
              <a:buFont typeface="Noto Sans Symbols"/>
              <a:buChar char="⮚"/>
            </a:pPr>
            <a:r>
              <a:rPr lang="en-US" sz="18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Contract register</a:t>
            </a:r>
            <a:endParaRPr sz="1800" dirty="0">
              <a:solidFill>
                <a:srgbClr val="002060"/>
              </a:solidFill>
              <a:latin typeface="Arial"/>
              <a:cs typeface="Arial"/>
              <a:sym typeface="Arial"/>
            </a:endParaRPr>
          </a:p>
          <a:p>
            <a:pPr marL="982663" lvl="2" indent="-342900">
              <a:spcBef>
                <a:spcPts val="800"/>
              </a:spcBef>
              <a:buSzPts val="2400"/>
              <a:buFont typeface="Noto Sans Symbols"/>
              <a:buChar char="⮚"/>
            </a:pPr>
            <a:r>
              <a:rPr lang="en-US" sz="18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Register of buying organisations</a:t>
            </a:r>
            <a:endParaRPr sz="1800" dirty="0">
              <a:solidFill>
                <a:srgbClr val="002060"/>
              </a:solidFill>
              <a:latin typeface="Arial"/>
              <a:cs typeface="Arial"/>
              <a:sym typeface="Arial"/>
            </a:endParaRPr>
          </a:p>
          <a:p>
            <a:pPr marL="982663" lvl="2" indent="-342900">
              <a:spcBef>
                <a:spcPts val="800"/>
              </a:spcBef>
              <a:buSzPts val="2400"/>
              <a:buFont typeface="Noto Sans Symbols"/>
              <a:buChar char="⮚"/>
            </a:pPr>
            <a:r>
              <a:rPr lang="en-US" sz="18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Spend analysis </a:t>
            </a:r>
            <a:endParaRPr sz="1800" dirty="0">
              <a:solidFill>
                <a:srgbClr val="002060"/>
              </a:solidFill>
              <a:latin typeface="Arial"/>
              <a:cs typeface="Arial"/>
              <a:sym typeface="Arial"/>
            </a:endParaRPr>
          </a:p>
          <a:p>
            <a:pPr marL="982663" lvl="2" indent="-342900">
              <a:spcBef>
                <a:spcPts val="800"/>
              </a:spcBef>
              <a:buSzPts val="2400"/>
              <a:buFont typeface="Noto Sans Symbols"/>
              <a:buChar char="⮚"/>
            </a:pPr>
            <a:r>
              <a:rPr lang="en-US" sz="18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Red flags</a:t>
            </a:r>
            <a:endParaRPr sz="1800" dirty="0">
              <a:solidFill>
                <a:srgbClr val="002060"/>
              </a:solidFill>
              <a:latin typeface="Arial"/>
              <a:cs typeface="Arial"/>
              <a:sym typeface="Arial"/>
            </a:endParaRPr>
          </a:p>
          <a:p>
            <a:pPr marL="982663" lvl="2" indent="-342900">
              <a:spcBef>
                <a:spcPts val="800"/>
              </a:spcBef>
              <a:buSzPts val="2400"/>
              <a:buFont typeface="Noto Sans Symbols"/>
              <a:buChar char="⮚"/>
            </a:pPr>
            <a:r>
              <a:rPr lang="en-US" sz="18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Analytics</a:t>
            </a:r>
          </a:p>
          <a:p>
            <a:pPr marL="982663" lvl="2" indent="-342900">
              <a:spcBef>
                <a:spcPts val="800"/>
              </a:spcBef>
              <a:buSzPts val="2400"/>
              <a:buFont typeface="Noto Sans Symbols"/>
              <a:buChar char="⮚"/>
            </a:pPr>
            <a:endParaRPr lang="en-US" sz="1800" dirty="0">
              <a:solidFill>
                <a:srgbClr val="002060"/>
              </a:solidFill>
              <a:latin typeface="Arial"/>
              <a:cs typeface="Arial"/>
              <a:sym typeface="Arial"/>
            </a:endParaRPr>
          </a:p>
          <a:p>
            <a:pPr marL="639763" lvl="2" indent="0">
              <a:spcBef>
                <a:spcPts val="800"/>
              </a:spcBef>
              <a:buSzPts val="2400"/>
              <a:buNone/>
            </a:pPr>
            <a:r>
              <a:rPr lang="en-US" sz="18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- Ask only once</a:t>
            </a:r>
            <a:endParaRPr sz="1800" dirty="0">
              <a:solidFill>
                <a:srgbClr val="002060"/>
              </a:solidFill>
              <a:latin typeface="Arial"/>
              <a:cs typeface="Arial"/>
              <a:sym typeface="Arial"/>
            </a:endParaRPr>
          </a:p>
          <a:p>
            <a:pPr marL="639763" lvl="2" indent="0">
              <a:spcBef>
                <a:spcPts val="800"/>
              </a:spcBef>
              <a:buSzPts val="2400"/>
              <a:buNone/>
            </a:pPr>
            <a:r>
              <a:rPr lang="en-US" sz="18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- More data and less documents </a:t>
            </a:r>
            <a:endParaRPr sz="1800" dirty="0">
              <a:solidFill>
                <a:srgbClr val="002060"/>
              </a:solidFill>
              <a:latin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endParaRPr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96"/>
          <p:cNvSpPr txBox="1">
            <a:spLocks noGrp="1"/>
          </p:cNvSpPr>
          <p:nvPr>
            <p:ph type="sldNum" idx="4294967295"/>
          </p:nvPr>
        </p:nvSpPr>
        <p:spPr>
          <a:xfrm>
            <a:off x="10056440" y="6516000"/>
            <a:ext cx="236910" cy="17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00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8" name="Google Shape;408;p96"/>
          <p:cNvGrpSpPr/>
          <p:nvPr/>
        </p:nvGrpSpPr>
        <p:grpSpPr>
          <a:xfrm>
            <a:off x="5429617" y="1651785"/>
            <a:ext cx="5346588" cy="3004406"/>
            <a:chOff x="3105763" y="7229246"/>
            <a:chExt cx="8661990" cy="4999358"/>
          </a:xfrm>
        </p:grpSpPr>
        <p:sp>
          <p:nvSpPr>
            <p:cNvPr id="409" name="Google Shape;409;p96"/>
            <p:cNvSpPr/>
            <p:nvPr/>
          </p:nvSpPr>
          <p:spPr>
            <a:xfrm>
              <a:off x="3105763" y="11945813"/>
              <a:ext cx="8661990" cy="158216"/>
            </a:xfrm>
            <a:custGeom>
              <a:avLst/>
              <a:gdLst/>
              <a:ahLst/>
              <a:cxnLst/>
              <a:rect l="l" t="t" r="r" b="b"/>
              <a:pathLst>
                <a:path w="6954" h="128" extrusionOk="0">
                  <a:moveTo>
                    <a:pt x="0" y="0"/>
                  </a:moveTo>
                  <a:lnTo>
                    <a:pt x="6954" y="0"/>
                  </a:lnTo>
                  <a:lnTo>
                    <a:pt x="6954" y="12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0" name="Google Shape;410;p96"/>
            <p:cNvSpPr/>
            <p:nvPr/>
          </p:nvSpPr>
          <p:spPr>
            <a:xfrm>
              <a:off x="3105763" y="12105271"/>
              <a:ext cx="8661990" cy="123333"/>
            </a:xfrm>
            <a:custGeom>
              <a:avLst/>
              <a:gdLst/>
              <a:ahLst/>
              <a:cxnLst/>
              <a:rect l="l" t="t" r="r" b="b"/>
              <a:pathLst>
                <a:path w="6954" h="100" extrusionOk="0">
                  <a:moveTo>
                    <a:pt x="6954" y="0"/>
                  </a:moveTo>
                  <a:cubicBezTo>
                    <a:pt x="6954" y="0"/>
                    <a:pt x="6821" y="100"/>
                    <a:pt x="5793" y="100"/>
                  </a:cubicBezTo>
                  <a:lnTo>
                    <a:pt x="1161" y="100"/>
                  </a:lnTo>
                  <a:cubicBezTo>
                    <a:pt x="134" y="10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1" name="Google Shape;411;p96"/>
            <p:cNvSpPr/>
            <p:nvPr/>
          </p:nvSpPr>
          <p:spPr>
            <a:xfrm>
              <a:off x="6723543" y="11945813"/>
              <a:ext cx="1426432" cy="123333"/>
            </a:xfrm>
            <a:custGeom>
              <a:avLst/>
              <a:gdLst/>
              <a:ahLst/>
              <a:cxnLst/>
              <a:rect l="l" t="t" r="r" b="b"/>
              <a:pathLst>
                <a:path w="1146" h="100" extrusionOk="0">
                  <a:moveTo>
                    <a:pt x="1076" y="100"/>
                  </a:moveTo>
                  <a:lnTo>
                    <a:pt x="70" y="100"/>
                  </a:lnTo>
                  <a:cubicBezTo>
                    <a:pt x="31" y="100"/>
                    <a:pt x="0" y="69"/>
                    <a:pt x="0" y="31"/>
                  </a:cubicBezTo>
                  <a:lnTo>
                    <a:pt x="0" y="0"/>
                  </a:lnTo>
                  <a:lnTo>
                    <a:pt x="1146" y="0"/>
                  </a:lnTo>
                  <a:lnTo>
                    <a:pt x="1146" y="31"/>
                  </a:lnTo>
                  <a:cubicBezTo>
                    <a:pt x="1146" y="69"/>
                    <a:pt x="1115" y="100"/>
                    <a:pt x="1076" y="1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2" name="Google Shape;412;p96"/>
            <p:cNvSpPr/>
            <p:nvPr/>
          </p:nvSpPr>
          <p:spPr>
            <a:xfrm>
              <a:off x="3937949" y="7229246"/>
              <a:ext cx="6997609" cy="4715321"/>
            </a:xfrm>
            <a:custGeom>
              <a:avLst/>
              <a:gdLst/>
              <a:ahLst/>
              <a:cxnLst/>
              <a:rect l="l" t="t" r="r" b="b"/>
              <a:pathLst>
                <a:path w="5618" h="3786" extrusionOk="0">
                  <a:moveTo>
                    <a:pt x="5447" y="0"/>
                  </a:moveTo>
                  <a:lnTo>
                    <a:pt x="171" y="0"/>
                  </a:lnTo>
                  <a:cubicBezTo>
                    <a:pt x="77" y="0"/>
                    <a:pt x="0" y="77"/>
                    <a:pt x="0" y="171"/>
                  </a:cubicBezTo>
                  <a:lnTo>
                    <a:pt x="0" y="3786"/>
                  </a:lnTo>
                  <a:lnTo>
                    <a:pt x="5618" y="3786"/>
                  </a:lnTo>
                  <a:lnTo>
                    <a:pt x="5618" y="171"/>
                  </a:lnTo>
                  <a:cubicBezTo>
                    <a:pt x="5618" y="77"/>
                    <a:pt x="5542" y="0"/>
                    <a:pt x="54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3" name="Google Shape;413;p96"/>
            <p:cNvSpPr/>
            <p:nvPr/>
          </p:nvSpPr>
          <p:spPr>
            <a:xfrm>
              <a:off x="4102393" y="7393690"/>
              <a:ext cx="6668723" cy="4386432"/>
            </a:xfrm>
            <a:custGeom>
              <a:avLst/>
              <a:gdLst/>
              <a:ahLst/>
              <a:cxnLst/>
              <a:rect l="l" t="t" r="r" b="b"/>
              <a:pathLst>
                <a:path w="5354" h="3522" extrusionOk="0">
                  <a:moveTo>
                    <a:pt x="5203" y="0"/>
                  </a:moveTo>
                  <a:lnTo>
                    <a:pt x="151" y="0"/>
                  </a:lnTo>
                  <a:cubicBezTo>
                    <a:pt x="68" y="0"/>
                    <a:pt x="0" y="68"/>
                    <a:pt x="0" y="152"/>
                  </a:cubicBezTo>
                  <a:lnTo>
                    <a:pt x="0" y="3522"/>
                  </a:lnTo>
                  <a:lnTo>
                    <a:pt x="5354" y="3522"/>
                  </a:lnTo>
                  <a:lnTo>
                    <a:pt x="5354" y="152"/>
                  </a:lnTo>
                  <a:cubicBezTo>
                    <a:pt x="5354" y="68"/>
                    <a:pt x="5287" y="0"/>
                    <a:pt x="5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4" name="Google Shape;414;p96"/>
            <p:cNvSpPr/>
            <p:nvPr/>
          </p:nvSpPr>
          <p:spPr>
            <a:xfrm>
              <a:off x="4102393" y="7393690"/>
              <a:ext cx="6668723" cy="467172"/>
            </a:xfrm>
            <a:custGeom>
              <a:avLst/>
              <a:gdLst/>
              <a:ahLst/>
              <a:cxnLst/>
              <a:rect l="l" t="t" r="r" b="b"/>
              <a:pathLst>
                <a:path w="5354" h="376" extrusionOk="0">
                  <a:moveTo>
                    <a:pt x="5204" y="0"/>
                  </a:moveTo>
                  <a:lnTo>
                    <a:pt x="151" y="0"/>
                  </a:lnTo>
                  <a:cubicBezTo>
                    <a:pt x="68" y="0"/>
                    <a:pt x="0" y="68"/>
                    <a:pt x="0" y="151"/>
                  </a:cubicBezTo>
                  <a:lnTo>
                    <a:pt x="0" y="376"/>
                  </a:lnTo>
                  <a:lnTo>
                    <a:pt x="5354" y="376"/>
                  </a:lnTo>
                  <a:lnTo>
                    <a:pt x="5354" y="151"/>
                  </a:lnTo>
                  <a:cubicBezTo>
                    <a:pt x="5354" y="68"/>
                    <a:pt x="5287" y="0"/>
                    <a:pt x="5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5" name="Google Shape;415;p96"/>
            <p:cNvSpPr/>
            <p:nvPr/>
          </p:nvSpPr>
          <p:spPr>
            <a:xfrm>
              <a:off x="4325394" y="7565606"/>
              <a:ext cx="555619" cy="124579"/>
            </a:xfrm>
            <a:custGeom>
              <a:avLst/>
              <a:gdLst/>
              <a:ahLst/>
              <a:cxnLst/>
              <a:rect l="l" t="t" r="r" b="b"/>
              <a:pathLst>
                <a:path w="555619" h="124579" extrusionOk="0">
                  <a:moveTo>
                    <a:pt x="493953" y="0"/>
                  </a:moveTo>
                  <a:cubicBezTo>
                    <a:pt x="527253" y="0"/>
                    <a:pt x="555619" y="27136"/>
                    <a:pt x="555619" y="61673"/>
                  </a:cubicBezTo>
                  <a:cubicBezTo>
                    <a:pt x="555619" y="96210"/>
                    <a:pt x="527253" y="124579"/>
                    <a:pt x="493953" y="124579"/>
                  </a:cubicBezTo>
                  <a:cubicBezTo>
                    <a:pt x="459420" y="124579"/>
                    <a:pt x="432286" y="96210"/>
                    <a:pt x="432286" y="61673"/>
                  </a:cubicBezTo>
                  <a:cubicBezTo>
                    <a:pt x="432286" y="27136"/>
                    <a:pt x="459420" y="0"/>
                    <a:pt x="493953" y="0"/>
                  </a:cubicBezTo>
                  <a:close/>
                  <a:moveTo>
                    <a:pt x="277194" y="0"/>
                  </a:moveTo>
                  <a:cubicBezTo>
                    <a:pt x="311730" y="0"/>
                    <a:pt x="340100" y="27136"/>
                    <a:pt x="340100" y="61673"/>
                  </a:cubicBezTo>
                  <a:cubicBezTo>
                    <a:pt x="340100" y="96210"/>
                    <a:pt x="311730" y="124579"/>
                    <a:pt x="277194" y="124579"/>
                  </a:cubicBezTo>
                  <a:cubicBezTo>
                    <a:pt x="242657" y="124579"/>
                    <a:pt x="215521" y="96210"/>
                    <a:pt x="215521" y="61673"/>
                  </a:cubicBezTo>
                  <a:cubicBezTo>
                    <a:pt x="215521" y="27136"/>
                    <a:pt x="242657" y="0"/>
                    <a:pt x="277194" y="0"/>
                  </a:cubicBezTo>
                  <a:close/>
                  <a:moveTo>
                    <a:pt x="61666" y="0"/>
                  </a:moveTo>
                  <a:cubicBezTo>
                    <a:pt x="96199" y="0"/>
                    <a:pt x="123333" y="27136"/>
                    <a:pt x="123333" y="61673"/>
                  </a:cubicBezTo>
                  <a:cubicBezTo>
                    <a:pt x="123333" y="96210"/>
                    <a:pt x="96199" y="124579"/>
                    <a:pt x="61666" y="124579"/>
                  </a:cubicBezTo>
                  <a:cubicBezTo>
                    <a:pt x="27133" y="124579"/>
                    <a:pt x="0" y="96210"/>
                    <a:pt x="0" y="61673"/>
                  </a:cubicBezTo>
                  <a:cubicBezTo>
                    <a:pt x="0" y="27136"/>
                    <a:pt x="27133" y="0"/>
                    <a:pt x="616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6" name="Google Shape;416;p96"/>
            <p:cNvSpPr/>
            <p:nvPr/>
          </p:nvSpPr>
          <p:spPr>
            <a:xfrm>
              <a:off x="9216372" y="8330526"/>
              <a:ext cx="429798" cy="376229"/>
            </a:xfrm>
            <a:custGeom>
              <a:avLst/>
              <a:gdLst/>
              <a:ahLst/>
              <a:cxnLst/>
              <a:rect l="l" t="t" r="r" b="b"/>
              <a:pathLst>
                <a:path w="346" h="303" extrusionOk="0">
                  <a:moveTo>
                    <a:pt x="0" y="0"/>
                  </a:moveTo>
                  <a:lnTo>
                    <a:pt x="0" y="260"/>
                  </a:lnTo>
                  <a:lnTo>
                    <a:pt x="22" y="260"/>
                  </a:lnTo>
                  <a:lnTo>
                    <a:pt x="22" y="22"/>
                  </a:lnTo>
                  <a:lnTo>
                    <a:pt x="302" y="22"/>
                  </a:lnTo>
                  <a:lnTo>
                    <a:pt x="302" y="0"/>
                  </a:lnTo>
                  <a:close/>
                  <a:moveTo>
                    <a:pt x="108" y="108"/>
                  </a:moveTo>
                  <a:cubicBezTo>
                    <a:pt x="96" y="108"/>
                    <a:pt x="86" y="118"/>
                    <a:pt x="86" y="130"/>
                  </a:cubicBezTo>
                  <a:cubicBezTo>
                    <a:pt x="86" y="142"/>
                    <a:pt x="96" y="152"/>
                    <a:pt x="108" y="152"/>
                  </a:cubicBezTo>
                  <a:cubicBezTo>
                    <a:pt x="120" y="152"/>
                    <a:pt x="129" y="142"/>
                    <a:pt x="129" y="130"/>
                  </a:cubicBezTo>
                  <a:cubicBezTo>
                    <a:pt x="129" y="118"/>
                    <a:pt x="120" y="108"/>
                    <a:pt x="108" y="108"/>
                  </a:cubicBezTo>
                  <a:close/>
                  <a:moveTo>
                    <a:pt x="86" y="238"/>
                  </a:moveTo>
                  <a:lnTo>
                    <a:pt x="302" y="238"/>
                  </a:lnTo>
                  <a:lnTo>
                    <a:pt x="259" y="108"/>
                  </a:lnTo>
                  <a:lnTo>
                    <a:pt x="194" y="195"/>
                  </a:lnTo>
                  <a:lnTo>
                    <a:pt x="151" y="152"/>
                  </a:lnTo>
                  <a:close/>
                  <a:moveTo>
                    <a:pt x="346" y="44"/>
                  </a:moveTo>
                  <a:lnTo>
                    <a:pt x="43" y="44"/>
                  </a:lnTo>
                  <a:lnTo>
                    <a:pt x="43" y="303"/>
                  </a:lnTo>
                  <a:lnTo>
                    <a:pt x="346" y="303"/>
                  </a:lnTo>
                  <a:close/>
                  <a:moveTo>
                    <a:pt x="324" y="281"/>
                  </a:moveTo>
                  <a:lnTo>
                    <a:pt x="64" y="281"/>
                  </a:lnTo>
                  <a:lnTo>
                    <a:pt x="64" y="65"/>
                  </a:lnTo>
                  <a:lnTo>
                    <a:pt x="324" y="65"/>
                  </a:lnTo>
                  <a:close/>
                </a:path>
              </a:pathLst>
            </a:custGeom>
            <a:solidFill>
              <a:schemeClr val="lt1">
                <a:alpha val="23921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7" name="Google Shape;417;p96"/>
            <p:cNvSpPr/>
            <p:nvPr/>
          </p:nvSpPr>
          <p:spPr>
            <a:xfrm>
              <a:off x="9216372" y="9460459"/>
              <a:ext cx="429798" cy="374983"/>
            </a:xfrm>
            <a:custGeom>
              <a:avLst/>
              <a:gdLst/>
              <a:ahLst/>
              <a:cxnLst/>
              <a:rect l="l" t="t" r="r" b="b"/>
              <a:pathLst>
                <a:path w="346" h="302" extrusionOk="0">
                  <a:moveTo>
                    <a:pt x="0" y="0"/>
                  </a:moveTo>
                  <a:lnTo>
                    <a:pt x="0" y="259"/>
                  </a:lnTo>
                  <a:lnTo>
                    <a:pt x="22" y="259"/>
                  </a:lnTo>
                  <a:lnTo>
                    <a:pt x="22" y="21"/>
                  </a:lnTo>
                  <a:lnTo>
                    <a:pt x="302" y="21"/>
                  </a:lnTo>
                  <a:lnTo>
                    <a:pt x="302" y="0"/>
                  </a:lnTo>
                  <a:close/>
                  <a:moveTo>
                    <a:pt x="108" y="108"/>
                  </a:moveTo>
                  <a:cubicBezTo>
                    <a:pt x="96" y="108"/>
                    <a:pt x="86" y="117"/>
                    <a:pt x="86" y="129"/>
                  </a:cubicBezTo>
                  <a:cubicBezTo>
                    <a:pt x="86" y="141"/>
                    <a:pt x="96" y="150"/>
                    <a:pt x="108" y="150"/>
                  </a:cubicBezTo>
                  <a:cubicBezTo>
                    <a:pt x="120" y="150"/>
                    <a:pt x="129" y="141"/>
                    <a:pt x="129" y="129"/>
                  </a:cubicBezTo>
                  <a:cubicBezTo>
                    <a:pt x="129" y="117"/>
                    <a:pt x="120" y="108"/>
                    <a:pt x="108" y="108"/>
                  </a:cubicBezTo>
                  <a:close/>
                  <a:moveTo>
                    <a:pt x="86" y="237"/>
                  </a:moveTo>
                  <a:lnTo>
                    <a:pt x="302" y="237"/>
                  </a:lnTo>
                  <a:lnTo>
                    <a:pt x="259" y="108"/>
                  </a:lnTo>
                  <a:lnTo>
                    <a:pt x="194" y="194"/>
                  </a:lnTo>
                  <a:lnTo>
                    <a:pt x="151" y="150"/>
                  </a:lnTo>
                  <a:close/>
                  <a:moveTo>
                    <a:pt x="346" y="43"/>
                  </a:moveTo>
                  <a:lnTo>
                    <a:pt x="43" y="43"/>
                  </a:lnTo>
                  <a:lnTo>
                    <a:pt x="43" y="302"/>
                  </a:lnTo>
                  <a:lnTo>
                    <a:pt x="346" y="302"/>
                  </a:lnTo>
                  <a:close/>
                  <a:moveTo>
                    <a:pt x="324" y="281"/>
                  </a:moveTo>
                  <a:lnTo>
                    <a:pt x="64" y="281"/>
                  </a:lnTo>
                  <a:lnTo>
                    <a:pt x="64" y="64"/>
                  </a:lnTo>
                  <a:lnTo>
                    <a:pt x="324" y="64"/>
                  </a:lnTo>
                  <a:close/>
                </a:path>
              </a:pathLst>
            </a:custGeom>
            <a:solidFill>
              <a:schemeClr val="lt1">
                <a:alpha val="23921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pic>
        <p:nvPicPr>
          <p:cNvPr id="418" name="Google Shape;418;p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82432" y="3371643"/>
            <a:ext cx="1585767" cy="917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82432" y="2313608"/>
            <a:ext cx="2285347" cy="100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9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88506" y="2339491"/>
            <a:ext cx="1051801" cy="1032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9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66843" y="3301358"/>
            <a:ext cx="1641660" cy="846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99"/>
          <p:cNvSpPr txBox="1">
            <a:spLocks noGrp="1"/>
          </p:cNvSpPr>
          <p:nvPr>
            <p:ph type="title"/>
          </p:nvPr>
        </p:nvSpPr>
        <p:spPr>
          <a:xfrm>
            <a:off x="628777" y="854395"/>
            <a:ext cx="6660000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 b="1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8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dirty="0">
                <a:latin typeface="Arial"/>
                <a:ea typeface="Arial"/>
                <a:cs typeface="Arial"/>
                <a:sym typeface="Arial"/>
              </a:rPr>
              <a:t>IMPROVEMENTS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99"/>
          <p:cNvSpPr txBox="1">
            <a:spLocks noGrp="1"/>
          </p:cNvSpPr>
          <p:nvPr>
            <p:ph type="body" idx="1"/>
          </p:nvPr>
        </p:nvSpPr>
        <p:spPr>
          <a:xfrm>
            <a:off x="251259" y="1563419"/>
            <a:ext cx="4423099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982663" lvl="2" indent="-3365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320"/>
              <a:buChar char="–"/>
            </a:pPr>
            <a:r>
              <a:rPr lang="en-US" sz="17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Competition for contracts</a:t>
            </a:r>
            <a:endParaRPr sz="15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82663" lvl="2" indent="-33655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2320"/>
              <a:buChar char="–"/>
            </a:pPr>
            <a:r>
              <a:rPr lang="en-US" sz="17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Procurement planning and monitoring </a:t>
            </a:r>
            <a:endParaRPr sz="15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82663" lvl="2" indent="-33655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2320"/>
              <a:buChar char="–"/>
            </a:pPr>
            <a:r>
              <a:rPr lang="en-US" sz="17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Statistics on how taxpayers’ money is spent</a:t>
            </a:r>
            <a:endParaRPr sz="15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82663" lvl="2" indent="-33655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2320"/>
              <a:buChar char="–"/>
            </a:pPr>
            <a:r>
              <a:rPr lang="en-US" sz="17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Budget planning and monitoring</a:t>
            </a:r>
            <a:endParaRPr sz="15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82663" lvl="2" indent="-33655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2320"/>
              <a:buChar char="–"/>
            </a:pPr>
            <a:r>
              <a:rPr lang="en-US" sz="17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Support compliance with legislation by buyers and suppliers</a:t>
            </a:r>
          </a:p>
          <a:p>
            <a:pPr marL="982663" lvl="2" indent="-33655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2320"/>
              <a:buChar char="–"/>
            </a:pPr>
            <a:r>
              <a:rPr lang="en-US" sz="17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Support activities of oversight body and auditors</a:t>
            </a:r>
          </a:p>
          <a:p>
            <a:pPr marL="982663" lvl="2" indent="-33655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2320"/>
              <a:buChar char="–"/>
            </a:pPr>
            <a:r>
              <a:rPr lang="en-US" sz="17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Capability of procurement personnel and private sector</a:t>
            </a:r>
            <a:endParaRPr sz="15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82663" lvl="2" indent="-33655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2320"/>
              <a:buChar char="–"/>
            </a:pPr>
            <a:r>
              <a:rPr lang="en-US" sz="17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Collaboration amongst purchasing entities</a:t>
            </a:r>
            <a:endParaRPr sz="15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82663" lvl="2" indent="-33655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2320"/>
              <a:buChar char="–"/>
            </a:pPr>
            <a:r>
              <a:rPr lang="en-US" sz="17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Reduction in number of complaints and legal disputes</a:t>
            </a:r>
            <a:endParaRPr sz="15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1" indent="-224155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870"/>
              <a:buNone/>
            </a:pPr>
            <a:endParaRPr sz="1600" dirty="0"/>
          </a:p>
        </p:txBody>
      </p:sp>
      <p:sp>
        <p:nvSpPr>
          <p:cNvPr id="458" name="Google Shape;458;p99"/>
          <p:cNvSpPr txBox="1">
            <a:spLocks noGrp="1"/>
          </p:cNvSpPr>
          <p:nvPr>
            <p:ph type="sldNum" idx="4294967295"/>
          </p:nvPr>
        </p:nvSpPr>
        <p:spPr>
          <a:xfrm>
            <a:off x="10056440" y="6516000"/>
            <a:ext cx="236910" cy="17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00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9" name="Google Shape;459;p99" descr="Gears"/>
          <p:cNvPicPr preferRelativeResize="0"/>
          <p:nvPr/>
        </p:nvPicPr>
        <p:blipFill rotWithShape="1">
          <a:blip r:embed="rId3">
            <a:alphaModFix/>
          </a:blip>
          <a:srcRect l="36560" r="9819" b="-2"/>
          <a:stretch/>
        </p:blipFill>
        <p:spPr>
          <a:xfrm>
            <a:off x="4992174" y="1358451"/>
            <a:ext cx="4048448" cy="504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5"/>
          <p:cNvSpPr txBox="1">
            <a:spLocks noGrp="1"/>
          </p:cNvSpPr>
          <p:nvPr>
            <p:ph type="title"/>
          </p:nvPr>
        </p:nvSpPr>
        <p:spPr>
          <a:xfrm>
            <a:off x="739960" y="847224"/>
            <a:ext cx="6660000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sz="17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 b="1" dirty="0">
                <a:latin typeface="Arial"/>
                <a:ea typeface="Arial"/>
                <a:cs typeface="Arial"/>
                <a:sym typeface="Arial"/>
              </a:rPr>
              <a:t>REDUCTIONS IN TIME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6" name="Google Shape;466;p15" descr="A clock with a black border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l="10339" r="9333"/>
          <a:stretch/>
        </p:blipFill>
        <p:spPr>
          <a:xfrm>
            <a:off x="739960" y="1351280"/>
            <a:ext cx="4032448" cy="502010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sp>
        <p:nvSpPr>
          <p:cNvPr id="467" name="Google Shape;467;p15"/>
          <p:cNvSpPr txBox="1">
            <a:spLocks noGrp="1"/>
          </p:cNvSpPr>
          <p:nvPr>
            <p:ph type="sldNum" idx="4294967295"/>
          </p:nvPr>
        </p:nvSpPr>
        <p:spPr>
          <a:xfrm>
            <a:off x="10056440" y="6516000"/>
            <a:ext cx="236910" cy="17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00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15"/>
          <p:cNvSpPr txBox="1">
            <a:spLocks noGrp="1"/>
          </p:cNvSpPr>
          <p:nvPr>
            <p:ph type="body" idx="2"/>
          </p:nvPr>
        </p:nvSpPr>
        <p:spPr>
          <a:xfrm>
            <a:off x="4631150" y="1966550"/>
            <a:ext cx="46725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982663" lvl="2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–"/>
            </a:pPr>
            <a:r>
              <a:rPr lang="en-US" sz="2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Prepare and publish procurement notices and request for tenders, request for quotations</a:t>
            </a:r>
            <a:endParaRPr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82663" lvl="2" indent="-342900" algn="l" rtl="0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–"/>
            </a:pPr>
            <a:r>
              <a:rPr lang="en-US" sz="2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Complete and submit tenders</a:t>
            </a:r>
          </a:p>
          <a:p>
            <a:pPr marL="982663" lvl="2" indent="-342900" algn="l" rtl="0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–"/>
            </a:pPr>
            <a:r>
              <a:rPr lang="en-US" sz="2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Evaluate quotations and bids</a:t>
            </a:r>
            <a:endParaRPr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82663" lvl="2" indent="-342900" algn="l" rtl="0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–"/>
            </a:pPr>
            <a:r>
              <a:rPr lang="en-US" sz="2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Access procurement data (in real time)</a:t>
            </a:r>
            <a:endParaRPr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82663" lvl="2" indent="-342900" algn="l" rtl="0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–"/>
            </a:pPr>
            <a:r>
              <a:rPr lang="en-US" sz="2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Complete the procurement life cycle</a:t>
            </a:r>
            <a:endParaRPr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Custom 1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00A3E0"/>
      </a:accent1>
      <a:accent2>
        <a:srgbClr val="00BF6F"/>
      </a:accent2>
      <a:accent3>
        <a:srgbClr val="1D4F91"/>
      </a:accent3>
      <a:accent4>
        <a:srgbClr val="90C226"/>
      </a:accent4>
      <a:accent5>
        <a:srgbClr val="E76618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621</Words>
  <Application>Microsoft Office PowerPoint</Application>
  <PresentationFormat>Widescreen</PresentationFormat>
  <Paragraphs>142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Allan</vt:lpstr>
      <vt:lpstr>Noto Sans Symbols</vt:lpstr>
      <vt:lpstr>Calibri</vt:lpstr>
      <vt:lpstr>Arial</vt:lpstr>
      <vt:lpstr>Poppins</vt:lpstr>
      <vt:lpstr>Facet</vt:lpstr>
      <vt:lpstr>e-Procurement  </vt:lpstr>
      <vt:lpstr>Agenda</vt:lpstr>
      <vt:lpstr> Manual Procurement Process</vt:lpstr>
      <vt:lpstr>WHY GOVERNMENTS IMPLEMENT ePROCUREMENT</vt:lpstr>
      <vt:lpstr>CAN MANAGE ALL STAGES OF  PUBLIC PROCUREMENT CYCLE </vt:lpstr>
      <vt:lpstr>TYPICAL ePROCUREMENT ECOSYSTEM - May be more than one system</vt:lpstr>
      <vt:lpstr>TOOLS – DATA AND REGISTERS </vt:lpstr>
      <vt:lpstr> IMPROVEMENTS</vt:lpstr>
      <vt:lpstr> REDUCTIONS IN TIME</vt:lpstr>
      <vt:lpstr>ECONOMIC BENEFITS</vt:lpstr>
      <vt:lpstr>PowerPoint Presentation</vt:lpstr>
      <vt:lpstr> SUGGESTIONS RECEIVED</vt:lpstr>
      <vt:lpstr>SUMMARY</vt:lpstr>
      <vt:lpstr>END PRESENTATION  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eGovernment  Procurement Project:  an introduction</dc:title>
  <dc:creator>Sarah Cotgreave</dc:creator>
  <cp:lastModifiedBy>HP</cp:lastModifiedBy>
  <cp:revision>25</cp:revision>
  <cp:lastPrinted>2024-10-02T00:56:16Z</cp:lastPrinted>
  <dcterms:created xsi:type="dcterms:W3CDTF">2024-05-14T00:40:41Z</dcterms:created>
  <dcterms:modified xsi:type="dcterms:W3CDTF">2024-10-02T00:59:34Z</dcterms:modified>
</cp:coreProperties>
</file>