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311" r:id="rId3"/>
    <p:sldId id="307" r:id="rId4"/>
    <p:sldId id="306" r:id="rId5"/>
    <p:sldId id="308" r:id="rId6"/>
    <p:sldId id="312" r:id="rId7"/>
    <p:sldId id="313" r:id="rId8"/>
    <p:sldId id="305" r:id="rId9"/>
    <p:sldId id="314" r:id="rId10"/>
    <p:sldId id="310" r:id="rId11"/>
    <p:sldId id="258" r:id="rId12"/>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9D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6955DF-45ED-4B7C-A627-FADE57EE3D2A}" v="8" dt="2024-09-30T07:06:19.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68886" autoAdjust="0"/>
  </p:normalViewPr>
  <p:slideViewPr>
    <p:cSldViewPr snapToGrid="0">
      <p:cViewPr varScale="1">
        <p:scale>
          <a:sx n="76" d="100"/>
          <a:sy n="76" d="100"/>
        </p:scale>
        <p:origin x="18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ina Kiele" userId="832b8a13-426f-4b70-92b2-cc4bf59bc214" providerId="ADAL" clId="{E0DE34E6-2FAD-49B5-8D5B-BD12633C90F3}"/>
    <pc:docChg chg="undo custSel addSld delSld modSld">
      <pc:chgData name="Georgina Kiele" userId="832b8a13-426f-4b70-92b2-cc4bf59bc214" providerId="ADAL" clId="{E0DE34E6-2FAD-49B5-8D5B-BD12633C90F3}" dt="2024-09-02T07:33:18.401" v="149" actId="20577"/>
      <pc:docMkLst>
        <pc:docMk/>
      </pc:docMkLst>
      <pc:sldChg chg="modSp mod">
        <pc:chgData name="Georgina Kiele" userId="832b8a13-426f-4b70-92b2-cc4bf59bc214" providerId="ADAL" clId="{E0DE34E6-2FAD-49B5-8D5B-BD12633C90F3}" dt="2024-09-02T07:33:18.401" v="149" actId="20577"/>
        <pc:sldMkLst>
          <pc:docMk/>
          <pc:sldMk cId="2465222453" sldId="256"/>
        </pc:sldMkLst>
        <pc:spChg chg="mod">
          <ac:chgData name="Georgina Kiele" userId="832b8a13-426f-4b70-92b2-cc4bf59bc214" providerId="ADAL" clId="{E0DE34E6-2FAD-49B5-8D5B-BD12633C90F3}" dt="2024-09-02T07:21:41.243" v="58" actId="1076"/>
          <ac:spMkLst>
            <pc:docMk/>
            <pc:sldMk cId="2465222453" sldId="256"/>
            <ac:spMk id="3715" creationId="{ADA3BDA3-4964-E27D-8CAD-F8C2C86994A8}"/>
          </ac:spMkLst>
        </pc:spChg>
        <pc:spChg chg="mod">
          <ac:chgData name="Georgina Kiele" userId="832b8a13-426f-4b70-92b2-cc4bf59bc214" providerId="ADAL" clId="{E0DE34E6-2FAD-49B5-8D5B-BD12633C90F3}" dt="2024-09-02T07:33:18.401" v="149" actId="20577"/>
          <ac:spMkLst>
            <pc:docMk/>
            <pc:sldMk cId="2465222453" sldId="256"/>
            <ac:spMk id="3716" creationId="{E6CA266D-9BAC-D832-3B64-297856282DEA}"/>
          </ac:spMkLst>
        </pc:spChg>
        <pc:picChg chg="mod">
          <ac:chgData name="Georgina Kiele" userId="832b8a13-426f-4b70-92b2-cc4bf59bc214" providerId="ADAL" clId="{E0DE34E6-2FAD-49B5-8D5B-BD12633C90F3}" dt="2024-09-02T07:21:35.242" v="57" actId="1076"/>
          <ac:picMkLst>
            <pc:docMk/>
            <pc:sldMk cId="2465222453" sldId="256"/>
            <ac:picMk id="2" creationId="{ECEDFC1E-990E-EA3D-265F-407686F1C8D2}"/>
          </ac:picMkLst>
        </pc:picChg>
      </pc:sldChg>
      <pc:sldChg chg="modSp">
        <pc:chgData name="Georgina Kiele" userId="832b8a13-426f-4b70-92b2-cc4bf59bc214" providerId="ADAL" clId="{E0DE34E6-2FAD-49B5-8D5B-BD12633C90F3}" dt="2024-09-02T07:22:13.586" v="61" actId="20577"/>
        <pc:sldMkLst>
          <pc:docMk/>
          <pc:sldMk cId="2444142885" sldId="307"/>
        </pc:sldMkLst>
        <pc:graphicFrameChg chg="mod">
          <ac:chgData name="Georgina Kiele" userId="832b8a13-426f-4b70-92b2-cc4bf59bc214" providerId="ADAL" clId="{E0DE34E6-2FAD-49B5-8D5B-BD12633C90F3}" dt="2024-09-02T07:22:13.586" v="61" actId="20577"/>
          <ac:graphicFrameMkLst>
            <pc:docMk/>
            <pc:sldMk cId="2444142885" sldId="307"/>
            <ac:graphicFrameMk id="4" creationId="{0A300FED-D8CB-A155-FFDF-D859310459A3}"/>
          </ac:graphicFrameMkLst>
        </pc:graphicFrameChg>
      </pc:sldChg>
      <pc:sldChg chg="modSp mod">
        <pc:chgData name="Georgina Kiele" userId="832b8a13-426f-4b70-92b2-cc4bf59bc214" providerId="ADAL" clId="{E0DE34E6-2FAD-49B5-8D5B-BD12633C90F3}" dt="2024-09-02T07:17:30.478" v="3" actId="6549"/>
        <pc:sldMkLst>
          <pc:docMk/>
          <pc:sldMk cId="4104943524" sldId="309"/>
        </pc:sldMkLst>
        <pc:spChg chg="mod">
          <ac:chgData name="Georgina Kiele" userId="832b8a13-426f-4b70-92b2-cc4bf59bc214" providerId="ADAL" clId="{E0DE34E6-2FAD-49B5-8D5B-BD12633C90F3}" dt="2024-09-02T07:17:30.478" v="3" actId="6549"/>
          <ac:spMkLst>
            <pc:docMk/>
            <pc:sldMk cId="4104943524" sldId="309"/>
            <ac:spMk id="25" creationId="{666BDEEB-17A0-2FD8-34F8-9FD4E019E970}"/>
          </ac:spMkLst>
        </pc:spChg>
      </pc:sldChg>
      <pc:sldChg chg="modSp del mod">
        <pc:chgData name="Georgina Kiele" userId="832b8a13-426f-4b70-92b2-cc4bf59bc214" providerId="ADAL" clId="{E0DE34E6-2FAD-49B5-8D5B-BD12633C90F3}" dt="2024-09-02T07:19:06.828" v="14" actId="2696"/>
        <pc:sldMkLst>
          <pc:docMk/>
          <pc:sldMk cId="1336625481" sldId="310"/>
        </pc:sldMkLst>
        <pc:spChg chg="mod">
          <ac:chgData name="Georgina Kiele" userId="832b8a13-426f-4b70-92b2-cc4bf59bc214" providerId="ADAL" clId="{E0DE34E6-2FAD-49B5-8D5B-BD12633C90F3}" dt="2024-09-02T07:18:51.644" v="13" actId="20577"/>
          <ac:spMkLst>
            <pc:docMk/>
            <pc:sldMk cId="1336625481" sldId="310"/>
            <ac:spMk id="25" creationId="{666BDEEB-17A0-2FD8-34F8-9FD4E019E970}"/>
          </ac:spMkLst>
        </pc:spChg>
      </pc:sldChg>
      <pc:sldChg chg="addSp delSp modSp add mod">
        <pc:chgData name="Georgina Kiele" userId="832b8a13-426f-4b70-92b2-cc4bf59bc214" providerId="ADAL" clId="{E0DE34E6-2FAD-49B5-8D5B-BD12633C90F3}" dt="2024-09-02T07:32:28.260" v="145" actId="1076"/>
        <pc:sldMkLst>
          <pc:docMk/>
          <pc:sldMk cId="1631942174" sldId="310"/>
        </pc:sldMkLst>
        <pc:spChg chg="add mod">
          <ac:chgData name="Georgina Kiele" userId="832b8a13-426f-4b70-92b2-cc4bf59bc214" providerId="ADAL" clId="{E0DE34E6-2FAD-49B5-8D5B-BD12633C90F3}" dt="2024-09-02T07:32:28.260" v="145" actId="1076"/>
          <ac:spMkLst>
            <pc:docMk/>
            <pc:sldMk cId="1631942174" sldId="310"/>
            <ac:spMk id="3" creationId="{03984C4F-C962-AEC3-5C95-349822378652}"/>
          </ac:spMkLst>
        </pc:spChg>
        <pc:spChg chg="mod">
          <ac:chgData name="Georgina Kiele" userId="832b8a13-426f-4b70-92b2-cc4bf59bc214" providerId="ADAL" clId="{E0DE34E6-2FAD-49B5-8D5B-BD12633C90F3}" dt="2024-09-02T07:31:49.460" v="103" actId="20577"/>
          <ac:spMkLst>
            <pc:docMk/>
            <pc:sldMk cId="1631942174" sldId="310"/>
            <ac:spMk id="65" creationId="{80757D80-6837-AEBC-8C53-8654A39C30FA}"/>
          </ac:spMkLst>
        </pc:spChg>
        <pc:picChg chg="del">
          <ac:chgData name="Georgina Kiele" userId="832b8a13-426f-4b70-92b2-cc4bf59bc214" providerId="ADAL" clId="{E0DE34E6-2FAD-49B5-8D5B-BD12633C90F3}" dt="2024-09-02T07:31:31.882" v="65" actId="478"/>
          <ac:picMkLst>
            <pc:docMk/>
            <pc:sldMk cId="1631942174" sldId="310"/>
            <ac:picMk id="8" creationId="{AB13A7D8-8D72-C000-A838-BEC89FDE6B65}"/>
          </ac:picMkLst>
        </pc:picChg>
      </pc:sldChg>
      <pc:sldChg chg="new del">
        <pc:chgData name="Georgina Kiele" userId="832b8a13-426f-4b70-92b2-cc4bf59bc214" providerId="ADAL" clId="{E0DE34E6-2FAD-49B5-8D5B-BD12633C90F3}" dt="2024-09-02T07:31:12.875" v="63" actId="2696"/>
        <pc:sldMkLst>
          <pc:docMk/>
          <pc:sldMk cId="2669348040" sldId="310"/>
        </pc:sldMkLst>
      </pc:sldChg>
      <pc:sldChg chg="del">
        <pc:chgData name="Georgina Kiele" userId="832b8a13-426f-4b70-92b2-cc4bf59bc214" providerId="ADAL" clId="{E0DE34E6-2FAD-49B5-8D5B-BD12633C90F3}" dt="2024-09-02T07:18:11.384" v="4" actId="2696"/>
        <pc:sldMkLst>
          <pc:docMk/>
          <pc:sldMk cId="2904233647" sldId="311"/>
        </pc:sldMkLst>
      </pc:sldChg>
      <pc:sldChg chg="del">
        <pc:chgData name="Georgina Kiele" userId="832b8a13-426f-4b70-92b2-cc4bf59bc214" providerId="ADAL" clId="{E0DE34E6-2FAD-49B5-8D5B-BD12633C90F3}" dt="2024-09-02T07:18:19.595" v="5" actId="2696"/>
        <pc:sldMkLst>
          <pc:docMk/>
          <pc:sldMk cId="3919225875" sldId="312"/>
        </pc:sldMkLst>
      </pc:sldChg>
      <pc:sldChg chg="del">
        <pc:chgData name="Georgina Kiele" userId="832b8a13-426f-4b70-92b2-cc4bf59bc214" providerId="ADAL" clId="{E0DE34E6-2FAD-49B5-8D5B-BD12633C90F3}" dt="2024-09-02T07:19:12.507" v="15" actId="2696"/>
        <pc:sldMkLst>
          <pc:docMk/>
          <pc:sldMk cId="2091102114" sldId="313"/>
        </pc:sldMkLst>
      </pc:sldChg>
      <pc:sldChg chg="del">
        <pc:chgData name="Georgina Kiele" userId="832b8a13-426f-4b70-92b2-cc4bf59bc214" providerId="ADAL" clId="{E0DE34E6-2FAD-49B5-8D5B-BD12633C90F3}" dt="2024-09-02T07:19:19.507" v="16" actId="2696"/>
        <pc:sldMkLst>
          <pc:docMk/>
          <pc:sldMk cId="3981631852" sldId="314"/>
        </pc:sldMkLst>
      </pc:sldChg>
      <pc:sldChg chg="del">
        <pc:chgData name="Georgina Kiele" userId="832b8a13-426f-4b70-92b2-cc4bf59bc214" providerId="ADAL" clId="{E0DE34E6-2FAD-49B5-8D5B-BD12633C90F3}" dt="2024-09-02T07:19:48.852" v="17" actId="2696"/>
        <pc:sldMkLst>
          <pc:docMk/>
          <pc:sldMk cId="1445300030" sldId="315"/>
        </pc:sldMkLst>
      </pc:sldChg>
      <pc:sldChg chg="del">
        <pc:chgData name="Georgina Kiele" userId="832b8a13-426f-4b70-92b2-cc4bf59bc214" providerId="ADAL" clId="{E0DE34E6-2FAD-49B5-8D5B-BD12633C90F3}" dt="2024-09-02T07:19:55.961" v="18" actId="2696"/>
        <pc:sldMkLst>
          <pc:docMk/>
          <pc:sldMk cId="1602056248" sldId="316"/>
        </pc:sldMkLst>
      </pc:sldChg>
      <pc:sldChg chg="del">
        <pc:chgData name="Georgina Kiele" userId="832b8a13-426f-4b70-92b2-cc4bf59bc214" providerId="ADAL" clId="{E0DE34E6-2FAD-49B5-8D5B-BD12633C90F3}" dt="2024-09-02T07:20:00.604" v="19" actId="2696"/>
        <pc:sldMkLst>
          <pc:docMk/>
          <pc:sldMk cId="2854647532" sldId="318"/>
        </pc:sldMkLst>
      </pc:sldChg>
    </pc:docChg>
  </pc:docChgLst>
  <pc:docChgLst>
    <pc:chgData name="Georgina Kiele" userId="832b8a13-426f-4b70-92b2-cc4bf59bc214" providerId="ADAL" clId="{466955DF-45ED-4B7C-A627-FADE57EE3D2A}"/>
    <pc:docChg chg="undo custSel addSld delSld modSld sldOrd">
      <pc:chgData name="Georgina Kiele" userId="832b8a13-426f-4b70-92b2-cc4bf59bc214" providerId="ADAL" clId="{466955DF-45ED-4B7C-A627-FADE57EE3D2A}" dt="2024-09-30T07:25:11.441" v="1851" actId="6549"/>
      <pc:docMkLst>
        <pc:docMk/>
      </pc:docMkLst>
      <pc:sldChg chg="add del">
        <pc:chgData name="Georgina Kiele" userId="832b8a13-426f-4b70-92b2-cc4bf59bc214" providerId="ADAL" clId="{466955DF-45ED-4B7C-A627-FADE57EE3D2A}" dt="2024-09-30T05:48:20.063" v="5" actId="2696"/>
        <pc:sldMkLst>
          <pc:docMk/>
          <pc:sldMk cId="2465222453" sldId="256"/>
        </pc:sldMkLst>
      </pc:sldChg>
      <pc:sldChg chg="del">
        <pc:chgData name="Georgina Kiele" userId="832b8a13-426f-4b70-92b2-cc4bf59bc214" providerId="ADAL" clId="{466955DF-45ED-4B7C-A627-FADE57EE3D2A}" dt="2024-09-30T05:55:27.381" v="363" actId="2696"/>
        <pc:sldMkLst>
          <pc:docMk/>
          <pc:sldMk cId="2635321470" sldId="300"/>
        </pc:sldMkLst>
      </pc:sldChg>
      <pc:sldChg chg="delSp modSp mod">
        <pc:chgData name="Georgina Kiele" userId="832b8a13-426f-4b70-92b2-cc4bf59bc214" providerId="ADAL" clId="{466955DF-45ED-4B7C-A627-FADE57EE3D2A}" dt="2024-09-30T07:06:31.553" v="1355" actId="1076"/>
        <pc:sldMkLst>
          <pc:docMk/>
          <pc:sldMk cId="1946049275" sldId="305"/>
        </pc:sldMkLst>
        <pc:spChg chg="mod">
          <ac:chgData name="Georgina Kiele" userId="832b8a13-426f-4b70-92b2-cc4bf59bc214" providerId="ADAL" clId="{466955DF-45ED-4B7C-A627-FADE57EE3D2A}" dt="2024-09-30T07:06:31.553" v="1355" actId="1076"/>
          <ac:spMkLst>
            <pc:docMk/>
            <pc:sldMk cId="1946049275" sldId="305"/>
            <ac:spMk id="65" creationId="{80757D80-6837-AEBC-8C53-8654A39C30FA}"/>
          </ac:spMkLst>
        </pc:spChg>
        <pc:picChg chg="mod">
          <ac:chgData name="Georgina Kiele" userId="832b8a13-426f-4b70-92b2-cc4bf59bc214" providerId="ADAL" clId="{466955DF-45ED-4B7C-A627-FADE57EE3D2A}" dt="2024-09-30T07:05:53.512" v="1349" actId="1076"/>
          <ac:picMkLst>
            <pc:docMk/>
            <pc:sldMk cId="1946049275" sldId="305"/>
            <ac:picMk id="6" creationId="{1485BD71-C972-5A09-3B97-0B85B7AE4562}"/>
          </ac:picMkLst>
        </pc:picChg>
        <pc:picChg chg="del">
          <ac:chgData name="Georgina Kiele" userId="832b8a13-426f-4b70-92b2-cc4bf59bc214" providerId="ADAL" clId="{466955DF-45ED-4B7C-A627-FADE57EE3D2A}" dt="2024-09-30T07:05:31.024" v="1348" actId="478"/>
          <ac:picMkLst>
            <pc:docMk/>
            <pc:sldMk cId="1946049275" sldId="305"/>
            <ac:picMk id="8" creationId="{AB13A7D8-8D72-C000-A838-BEC89FDE6B65}"/>
          </ac:picMkLst>
        </pc:picChg>
      </pc:sldChg>
      <pc:sldChg chg="ord">
        <pc:chgData name="Georgina Kiele" userId="832b8a13-426f-4b70-92b2-cc4bf59bc214" providerId="ADAL" clId="{466955DF-45ED-4B7C-A627-FADE57EE3D2A}" dt="2024-09-30T05:49:50.761" v="25"/>
        <pc:sldMkLst>
          <pc:docMk/>
          <pc:sldMk cId="3027033267" sldId="306"/>
        </pc:sldMkLst>
      </pc:sldChg>
      <pc:sldChg chg="addSp delSp modSp mod ord modNotesTx">
        <pc:chgData name="Georgina Kiele" userId="832b8a13-426f-4b70-92b2-cc4bf59bc214" providerId="ADAL" clId="{466955DF-45ED-4B7C-A627-FADE57EE3D2A}" dt="2024-09-30T07:07:32.905" v="1407" actId="5793"/>
        <pc:sldMkLst>
          <pc:docMk/>
          <pc:sldMk cId="2444142885" sldId="307"/>
        </pc:sldMkLst>
        <pc:spChg chg="add mod">
          <ac:chgData name="Georgina Kiele" userId="832b8a13-426f-4b70-92b2-cc4bf59bc214" providerId="ADAL" clId="{466955DF-45ED-4B7C-A627-FADE57EE3D2A}" dt="2024-09-30T07:07:32.905" v="1407" actId="5793"/>
          <ac:spMkLst>
            <pc:docMk/>
            <pc:sldMk cId="2444142885" sldId="307"/>
            <ac:spMk id="3" creationId="{C6F58CA7-914B-93AE-941F-7A10C74EFA9A}"/>
          </ac:spMkLst>
        </pc:spChg>
        <pc:spChg chg="mod">
          <ac:chgData name="Georgina Kiele" userId="832b8a13-426f-4b70-92b2-cc4bf59bc214" providerId="ADAL" clId="{466955DF-45ED-4B7C-A627-FADE57EE3D2A}" dt="2024-09-30T05:50:26.352" v="43" actId="20577"/>
          <ac:spMkLst>
            <pc:docMk/>
            <pc:sldMk cId="2444142885" sldId="307"/>
            <ac:spMk id="65" creationId="{80757D80-6837-AEBC-8C53-8654A39C30FA}"/>
          </ac:spMkLst>
        </pc:spChg>
        <pc:graphicFrameChg chg="del">
          <ac:chgData name="Georgina Kiele" userId="832b8a13-426f-4b70-92b2-cc4bf59bc214" providerId="ADAL" clId="{466955DF-45ED-4B7C-A627-FADE57EE3D2A}" dt="2024-09-30T05:50:13.076" v="26" actId="478"/>
          <ac:graphicFrameMkLst>
            <pc:docMk/>
            <pc:sldMk cId="2444142885" sldId="307"/>
            <ac:graphicFrameMk id="4" creationId="{0A300FED-D8CB-A155-FFDF-D859310459A3}"/>
          </ac:graphicFrameMkLst>
        </pc:graphicFrameChg>
      </pc:sldChg>
      <pc:sldChg chg="addSp delSp modSp mod modNotesTx">
        <pc:chgData name="Georgina Kiele" userId="832b8a13-426f-4b70-92b2-cc4bf59bc214" providerId="ADAL" clId="{466955DF-45ED-4B7C-A627-FADE57EE3D2A}" dt="2024-09-30T07:13:01.683" v="1417" actId="20577"/>
        <pc:sldMkLst>
          <pc:docMk/>
          <pc:sldMk cId="3692006316" sldId="308"/>
        </pc:sldMkLst>
        <pc:spChg chg="mod">
          <ac:chgData name="Georgina Kiele" userId="832b8a13-426f-4b70-92b2-cc4bf59bc214" providerId="ADAL" clId="{466955DF-45ED-4B7C-A627-FADE57EE3D2A}" dt="2024-09-30T07:13:01.683" v="1417" actId="20577"/>
          <ac:spMkLst>
            <pc:docMk/>
            <pc:sldMk cId="3692006316" sldId="308"/>
            <ac:spMk id="3" creationId="{D76BFF4D-0C1D-6D68-0D4F-CEFF86F39F6C}"/>
          </ac:spMkLst>
        </pc:spChg>
        <pc:spChg chg="del">
          <ac:chgData name="Georgina Kiele" userId="832b8a13-426f-4b70-92b2-cc4bf59bc214" providerId="ADAL" clId="{466955DF-45ED-4B7C-A627-FADE57EE3D2A}" dt="2024-09-30T05:54:43.220" v="331" actId="478"/>
          <ac:spMkLst>
            <pc:docMk/>
            <pc:sldMk cId="3692006316" sldId="308"/>
            <ac:spMk id="4" creationId="{F073F8D0-0F71-0BBC-D9C9-E0E45BFBBEA9}"/>
          </ac:spMkLst>
        </pc:spChg>
        <pc:spChg chg="add del mod">
          <ac:chgData name="Georgina Kiele" userId="832b8a13-426f-4b70-92b2-cc4bf59bc214" providerId="ADAL" clId="{466955DF-45ED-4B7C-A627-FADE57EE3D2A}" dt="2024-09-30T06:16:52.950" v="626" actId="478"/>
          <ac:spMkLst>
            <pc:docMk/>
            <pc:sldMk cId="3692006316" sldId="308"/>
            <ac:spMk id="5" creationId="{E30AAF89-1E67-B604-2F90-978D78227879}"/>
          </ac:spMkLst>
        </pc:spChg>
        <pc:spChg chg="add del mod">
          <ac:chgData name="Georgina Kiele" userId="832b8a13-426f-4b70-92b2-cc4bf59bc214" providerId="ADAL" clId="{466955DF-45ED-4B7C-A627-FADE57EE3D2A}" dt="2024-09-30T06:16:24.595" v="603" actId="478"/>
          <ac:spMkLst>
            <pc:docMk/>
            <pc:sldMk cId="3692006316" sldId="308"/>
            <ac:spMk id="8" creationId="{05EDF111-D775-70C4-019F-964B938C1ABC}"/>
          </ac:spMkLst>
        </pc:spChg>
        <pc:spChg chg="add mod">
          <ac:chgData name="Georgina Kiele" userId="832b8a13-426f-4b70-92b2-cc4bf59bc214" providerId="ADAL" clId="{466955DF-45ED-4B7C-A627-FADE57EE3D2A}" dt="2024-09-30T06:31:34.252" v="638" actId="1076"/>
          <ac:spMkLst>
            <pc:docMk/>
            <pc:sldMk cId="3692006316" sldId="308"/>
            <ac:spMk id="12" creationId="{1E09DEA5-B4EA-0DBA-F2B1-BF2D7A7A9C65}"/>
          </ac:spMkLst>
        </pc:spChg>
        <pc:spChg chg="mod">
          <ac:chgData name="Georgina Kiele" userId="832b8a13-426f-4b70-92b2-cc4bf59bc214" providerId="ADAL" clId="{466955DF-45ED-4B7C-A627-FADE57EE3D2A}" dt="2024-09-30T06:32:27.660" v="681" actId="20577"/>
          <ac:spMkLst>
            <pc:docMk/>
            <pc:sldMk cId="3692006316" sldId="308"/>
            <ac:spMk id="65" creationId="{80757D80-6837-AEBC-8C53-8654A39C30FA}"/>
          </ac:spMkLst>
        </pc:spChg>
        <pc:picChg chg="add mod">
          <ac:chgData name="Georgina Kiele" userId="832b8a13-426f-4b70-92b2-cc4bf59bc214" providerId="ADAL" clId="{466955DF-45ED-4B7C-A627-FADE57EE3D2A}" dt="2024-09-30T06:29:28.418" v="636" actId="1076"/>
          <ac:picMkLst>
            <pc:docMk/>
            <pc:sldMk cId="3692006316" sldId="308"/>
            <ac:picMk id="10" creationId="{C1559B57-5481-86C1-060A-AA9B89F1FDBD}"/>
          </ac:picMkLst>
        </pc:picChg>
      </pc:sldChg>
      <pc:sldChg chg="del">
        <pc:chgData name="Georgina Kiele" userId="832b8a13-426f-4b70-92b2-cc4bf59bc214" providerId="ADAL" clId="{466955DF-45ED-4B7C-A627-FADE57EE3D2A}" dt="2024-09-30T05:55:23.714" v="362" actId="2696"/>
        <pc:sldMkLst>
          <pc:docMk/>
          <pc:sldMk cId="4104943524" sldId="309"/>
        </pc:sldMkLst>
      </pc:sldChg>
      <pc:sldChg chg="modSp add del mod">
        <pc:chgData name="Georgina Kiele" userId="832b8a13-426f-4b70-92b2-cc4bf59bc214" providerId="ADAL" clId="{466955DF-45ED-4B7C-A627-FADE57EE3D2A}" dt="2024-09-30T07:24:38.314" v="1850" actId="5793"/>
        <pc:sldMkLst>
          <pc:docMk/>
          <pc:sldMk cId="1631942174" sldId="310"/>
        </pc:sldMkLst>
        <pc:spChg chg="mod">
          <ac:chgData name="Georgina Kiele" userId="832b8a13-426f-4b70-92b2-cc4bf59bc214" providerId="ADAL" clId="{466955DF-45ED-4B7C-A627-FADE57EE3D2A}" dt="2024-09-30T07:24:25.529" v="1848" actId="403"/>
          <ac:spMkLst>
            <pc:docMk/>
            <pc:sldMk cId="1631942174" sldId="310"/>
            <ac:spMk id="3" creationId="{03984C4F-C962-AEC3-5C95-349822378652}"/>
          </ac:spMkLst>
        </pc:spChg>
        <pc:spChg chg="mod">
          <ac:chgData name="Georgina Kiele" userId="832b8a13-426f-4b70-92b2-cc4bf59bc214" providerId="ADAL" clId="{466955DF-45ED-4B7C-A627-FADE57EE3D2A}" dt="2024-09-30T07:24:38.314" v="1850" actId="5793"/>
          <ac:spMkLst>
            <pc:docMk/>
            <pc:sldMk cId="1631942174" sldId="310"/>
            <ac:spMk id="65" creationId="{80757D80-6837-AEBC-8C53-8654A39C30FA}"/>
          </ac:spMkLst>
        </pc:spChg>
      </pc:sldChg>
      <pc:sldChg chg="modSp add mod">
        <pc:chgData name="Georgina Kiele" userId="832b8a13-426f-4b70-92b2-cc4bf59bc214" providerId="ADAL" clId="{466955DF-45ED-4B7C-A627-FADE57EE3D2A}" dt="2024-09-30T06:50:40.764" v="1272" actId="20577"/>
        <pc:sldMkLst>
          <pc:docMk/>
          <pc:sldMk cId="1075241696" sldId="311"/>
        </pc:sldMkLst>
        <pc:spChg chg="mod">
          <ac:chgData name="Georgina Kiele" userId="832b8a13-426f-4b70-92b2-cc4bf59bc214" providerId="ADAL" clId="{466955DF-45ED-4B7C-A627-FADE57EE3D2A}" dt="2024-09-30T06:50:40.764" v="1272" actId="20577"/>
          <ac:spMkLst>
            <pc:docMk/>
            <pc:sldMk cId="1075241696" sldId="311"/>
            <ac:spMk id="11" creationId="{DB6CA2FF-07D1-5F4B-AEAA-EDEC255A3454}"/>
          </ac:spMkLst>
        </pc:spChg>
      </pc:sldChg>
      <pc:sldChg chg="add del">
        <pc:chgData name="Georgina Kiele" userId="832b8a13-426f-4b70-92b2-cc4bf59bc214" providerId="ADAL" clId="{466955DF-45ED-4B7C-A627-FADE57EE3D2A}" dt="2024-09-30T05:47:58.941" v="3"/>
        <pc:sldMkLst>
          <pc:docMk/>
          <pc:sldMk cId="1459331723" sldId="311"/>
        </pc:sldMkLst>
      </pc:sldChg>
      <pc:sldChg chg="modSp add mod modNotesTx">
        <pc:chgData name="Georgina Kiele" userId="832b8a13-426f-4b70-92b2-cc4bf59bc214" providerId="ADAL" clId="{466955DF-45ED-4B7C-A627-FADE57EE3D2A}" dt="2024-09-30T07:13:43.195" v="1451" actId="20577"/>
        <pc:sldMkLst>
          <pc:docMk/>
          <pc:sldMk cId="5732113" sldId="312"/>
        </pc:sldMkLst>
        <pc:spChg chg="mod">
          <ac:chgData name="Georgina Kiele" userId="832b8a13-426f-4b70-92b2-cc4bf59bc214" providerId="ADAL" clId="{466955DF-45ED-4B7C-A627-FADE57EE3D2A}" dt="2024-09-30T06:49:57.636" v="1259" actId="6549"/>
          <ac:spMkLst>
            <pc:docMk/>
            <pc:sldMk cId="5732113" sldId="312"/>
            <ac:spMk id="3" creationId="{D76BFF4D-0C1D-6D68-0D4F-CEFF86F39F6C}"/>
          </ac:spMkLst>
        </pc:spChg>
        <pc:spChg chg="mod">
          <ac:chgData name="Georgina Kiele" userId="832b8a13-426f-4b70-92b2-cc4bf59bc214" providerId="ADAL" clId="{466955DF-45ED-4B7C-A627-FADE57EE3D2A}" dt="2024-09-30T07:13:43.195" v="1451" actId="20577"/>
          <ac:spMkLst>
            <pc:docMk/>
            <pc:sldMk cId="5732113" sldId="312"/>
            <ac:spMk id="65" creationId="{80757D80-6837-AEBC-8C53-8654A39C30FA}"/>
          </ac:spMkLst>
        </pc:spChg>
      </pc:sldChg>
      <pc:sldChg chg="modSp add mod modNotesTx">
        <pc:chgData name="Georgina Kiele" userId="832b8a13-426f-4b70-92b2-cc4bf59bc214" providerId="ADAL" clId="{466955DF-45ED-4B7C-A627-FADE57EE3D2A}" dt="2024-09-30T07:25:11.441" v="1851" actId="6549"/>
        <pc:sldMkLst>
          <pc:docMk/>
          <pc:sldMk cId="365681239" sldId="313"/>
        </pc:sldMkLst>
        <pc:spChg chg="mod">
          <ac:chgData name="Georgina Kiele" userId="832b8a13-426f-4b70-92b2-cc4bf59bc214" providerId="ADAL" clId="{466955DF-45ED-4B7C-A627-FADE57EE3D2A}" dt="2024-09-30T07:25:11.441" v="1851" actId="6549"/>
          <ac:spMkLst>
            <pc:docMk/>
            <pc:sldMk cId="365681239" sldId="313"/>
            <ac:spMk id="3" creationId="{D76BFF4D-0C1D-6D68-0D4F-CEFF86F39F6C}"/>
          </ac:spMkLst>
        </pc:spChg>
        <pc:spChg chg="mod">
          <ac:chgData name="Georgina Kiele" userId="832b8a13-426f-4b70-92b2-cc4bf59bc214" providerId="ADAL" clId="{466955DF-45ED-4B7C-A627-FADE57EE3D2A}" dt="2024-09-30T06:57:50.278" v="1281" actId="1076"/>
          <ac:spMkLst>
            <pc:docMk/>
            <pc:sldMk cId="365681239" sldId="313"/>
            <ac:spMk id="65" creationId="{80757D80-6837-AEBC-8C53-8654A39C30FA}"/>
          </ac:spMkLst>
        </pc:spChg>
      </pc:sldChg>
      <pc:sldChg chg="modSp add mod ord">
        <pc:chgData name="Georgina Kiele" userId="832b8a13-426f-4b70-92b2-cc4bf59bc214" providerId="ADAL" clId="{466955DF-45ED-4B7C-A627-FADE57EE3D2A}" dt="2024-09-30T07:00:25.737" v="1335"/>
        <pc:sldMkLst>
          <pc:docMk/>
          <pc:sldMk cId="1378699801" sldId="314"/>
        </pc:sldMkLst>
        <pc:spChg chg="mod">
          <ac:chgData name="Georgina Kiele" userId="832b8a13-426f-4b70-92b2-cc4bf59bc214" providerId="ADAL" clId="{466955DF-45ED-4B7C-A627-FADE57EE3D2A}" dt="2024-09-30T06:58:21.370" v="1285" actId="1076"/>
          <ac:spMkLst>
            <pc:docMk/>
            <pc:sldMk cId="1378699801" sldId="314"/>
            <ac:spMk id="65" creationId="{80757D80-6837-AEBC-8C53-8654A39C30FA}"/>
          </ac:spMkLst>
        </pc:spChg>
      </pc:sldChg>
      <pc:sldChg chg="modSp add mod ord">
        <pc:chgData name="Georgina Kiele" userId="832b8a13-426f-4b70-92b2-cc4bf59bc214" providerId="ADAL" clId="{466955DF-45ED-4B7C-A627-FADE57EE3D2A}" dt="2024-09-30T07:00:17.155" v="1333"/>
        <pc:sldMkLst>
          <pc:docMk/>
          <pc:sldMk cId="3199054567" sldId="315"/>
        </pc:sldMkLst>
        <pc:spChg chg="mod">
          <ac:chgData name="Georgina Kiele" userId="832b8a13-426f-4b70-92b2-cc4bf59bc214" providerId="ADAL" clId="{466955DF-45ED-4B7C-A627-FADE57EE3D2A}" dt="2024-09-30T06:59:42.591" v="1331" actId="1076"/>
          <ac:spMkLst>
            <pc:docMk/>
            <pc:sldMk cId="3199054567" sldId="315"/>
            <ac:spMk id="65" creationId="{80757D80-6837-AEBC-8C53-8654A39C30F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CCDD57-0ACA-4DA5-BF27-303C4ABE8605}"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C22954B-1CD9-4492-B8CC-7E559F35C677}">
      <dgm:prSet phldrT="[Text]"/>
      <dgm:spPr>
        <a:solidFill>
          <a:srgbClr val="CF9D39"/>
        </a:solidFill>
      </dgm:spPr>
      <dgm:t>
        <a:bodyPr/>
        <a:lstStyle/>
        <a:p>
          <a:r>
            <a:rPr lang="en-US" b="1" dirty="0"/>
            <a:t>2021</a:t>
          </a:r>
        </a:p>
      </dgm:t>
    </dgm:pt>
    <dgm:pt modelId="{9598D335-4512-49FE-A8CB-87E31B67ECE1}" type="parTrans" cxnId="{51AEC878-FF4D-4638-B59C-FB85CFBD0183}">
      <dgm:prSet/>
      <dgm:spPr/>
      <dgm:t>
        <a:bodyPr/>
        <a:lstStyle/>
        <a:p>
          <a:endParaRPr lang="en-US"/>
        </a:p>
      </dgm:t>
    </dgm:pt>
    <dgm:pt modelId="{EA3E9F7D-A8F0-4EF3-8A64-4CAF349705F9}" type="sibTrans" cxnId="{51AEC878-FF4D-4638-B59C-FB85CFBD0183}">
      <dgm:prSet/>
      <dgm:spPr/>
      <dgm:t>
        <a:bodyPr/>
        <a:lstStyle/>
        <a:p>
          <a:endParaRPr lang="en-US"/>
        </a:p>
      </dgm:t>
    </dgm:pt>
    <dgm:pt modelId="{AE0EDA42-AB13-4A12-8738-3B449D9E5003}">
      <dgm:prSet phldrT="[Text]"/>
      <dgm:spPr/>
      <dgm:t>
        <a:bodyPr/>
        <a:lstStyle/>
        <a:p>
          <a:r>
            <a:rPr lang="en-US" dirty="0"/>
            <a:t>National Cybersecurity Policy 2021</a:t>
          </a:r>
        </a:p>
      </dgm:t>
    </dgm:pt>
    <dgm:pt modelId="{0AED410B-821F-4A2F-96B2-CE50F1E7B0BF}" type="parTrans" cxnId="{DC9E8CAE-4956-4BB7-98B7-EF3DB1623BFA}">
      <dgm:prSet/>
      <dgm:spPr/>
      <dgm:t>
        <a:bodyPr/>
        <a:lstStyle/>
        <a:p>
          <a:endParaRPr lang="en-US"/>
        </a:p>
      </dgm:t>
    </dgm:pt>
    <dgm:pt modelId="{11CCF06D-6825-4A17-B318-B2B77EF67DEB}" type="sibTrans" cxnId="{DC9E8CAE-4956-4BB7-98B7-EF3DB1623BFA}">
      <dgm:prSet/>
      <dgm:spPr/>
      <dgm:t>
        <a:bodyPr/>
        <a:lstStyle/>
        <a:p>
          <a:endParaRPr lang="en-US"/>
        </a:p>
      </dgm:t>
    </dgm:pt>
    <dgm:pt modelId="{A2BB7523-5CE6-4254-9501-E26408BE5E82}">
      <dgm:prSet phldrT="[Text]"/>
      <dgm:spPr>
        <a:solidFill>
          <a:srgbClr val="CF9D39"/>
        </a:solidFill>
      </dgm:spPr>
      <dgm:t>
        <a:bodyPr/>
        <a:lstStyle/>
        <a:p>
          <a:r>
            <a:rPr lang="en-US" b="1" dirty="0"/>
            <a:t>2022</a:t>
          </a:r>
        </a:p>
      </dgm:t>
    </dgm:pt>
    <dgm:pt modelId="{671E18DF-3E50-4430-B5AE-F8A6BE8A18C5}" type="parTrans" cxnId="{E4DE447A-1316-4159-89FF-AF53AC03AB56}">
      <dgm:prSet/>
      <dgm:spPr/>
      <dgm:t>
        <a:bodyPr/>
        <a:lstStyle/>
        <a:p>
          <a:endParaRPr lang="en-US"/>
        </a:p>
      </dgm:t>
    </dgm:pt>
    <dgm:pt modelId="{FC16544B-C614-495C-9D00-FFFC687343A5}" type="sibTrans" cxnId="{E4DE447A-1316-4159-89FF-AF53AC03AB56}">
      <dgm:prSet/>
      <dgm:spPr/>
      <dgm:t>
        <a:bodyPr/>
        <a:lstStyle/>
        <a:p>
          <a:endParaRPr lang="en-US"/>
        </a:p>
      </dgm:t>
    </dgm:pt>
    <dgm:pt modelId="{81CB6340-1A1B-4BCD-B184-1A6CA660D726}">
      <dgm:prSet phldrT="[Text]"/>
      <dgm:spPr/>
      <dgm:t>
        <a:bodyPr/>
        <a:lstStyle/>
        <a:p>
          <a:r>
            <a:rPr lang="en-US"/>
            <a:t>Digital Government Act 2022</a:t>
          </a:r>
        </a:p>
      </dgm:t>
    </dgm:pt>
    <dgm:pt modelId="{B2614FAE-3F1A-441B-8848-D95CA2B008E8}" type="parTrans" cxnId="{66FA1E88-FB18-433F-8098-F736CD06ED37}">
      <dgm:prSet/>
      <dgm:spPr/>
      <dgm:t>
        <a:bodyPr/>
        <a:lstStyle/>
        <a:p>
          <a:endParaRPr lang="en-US"/>
        </a:p>
      </dgm:t>
    </dgm:pt>
    <dgm:pt modelId="{8D39B3BE-E27B-4998-BF7E-0BD3FF5DBF4C}" type="sibTrans" cxnId="{66FA1E88-FB18-433F-8098-F736CD06ED37}">
      <dgm:prSet/>
      <dgm:spPr/>
      <dgm:t>
        <a:bodyPr/>
        <a:lstStyle/>
        <a:p>
          <a:endParaRPr lang="en-US"/>
        </a:p>
      </dgm:t>
    </dgm:pt>
    <dgm:pt modelId="{F1DD9033-80F2-4AE5-B32C-1FA2CAF0A115}">
      <dgm:prSet phldrT="[Text]"/>
      <dgm:spPr>
        <a:solidFill>
          <a:srgbClr val="CF9D39"/>
        </a:solidFill>
      </dgm:spPr>
      <dgm:t>
        <a:bodyPr/>
        <a:lstStyle/>
        <a:p>
          <a:r>
            <a:rPr lang="en-US" b="1" dirty="0"/>
            <a:t>2023</a:t>
          </a:r>
        </a:p>
      </dgm:t>
    </dgm:pt>
    <dgm:pt modelId="{DDF93CE1-4786-4FA9-A3F8-39F2D742B8C7}" type="parTrans" cxnId="{F18025BF-DC8B-4470-B0CF-A1FD2B5200C0}">
      <dgm:prSet/>
      <dgm:spPr/>
      <dgm:t>
        <a:bodyPr/>
        <a:lstStyle/>
        <a:p>
          <a:endParaRPr lang="en-US"/>
        </a:p>
      </dgm:t>
    </dgm:pt>
    <dgm:pt modelId="{F98FFB87-DC20-4289-9877-980868362F94}" type="sibTrans" cxnId="{F18025BF-DC8B-4470-B0CF-A1FD2B5200C0}">
      <dgm:prSet/>
      <dgm:spPr/>
      <dgm:t>
        <a:bodyPr/>
        <a:lstStyle/>
        <a:p>
          <a:endParaRPr lang="en-US"/>
        </a:p>
      </dgm:t>
    </dgm:pt>
    <dgm:pt modelId="{A6980B4A-258B-4170-B036-00BE6EBA0683}">
      <dgm:prSet phldrT="[Text]"/>
      <dgm:spPr/>
      <dgm:t>
        <a:bodyPr/>
        <a:lstStyle/>
        <a:p>
          <a:r>
            <a:rPr lang="en-US"/>
            <a:t>Digital Government Plan 2023 - 2027</a:t>
          </a:r>
        </a:p>
      </dgm:t>
    </dgm:pt>
    <dgm:pt modelId="{9AA0EED3-5FE5-45C1-AFDD-11F0CCF8A501}" type="parTrans" cxnId="{F83B0E26-76C0-4E07-984C-004C073FE733}">
      <dgm:prSet/>
      <dgm:spPr/>
      <dgm:t>
        <a:bodyPr/>
        <a:lstStyle/>
        <a:p>
          <a:endParaRPr lang="en-US"/>
        </a:p>
      </dgm:t>
    </dgm:pt>
    <dgm:pt modelId="{5C9A7230-453F-43B2-8A15-A599857AEAA6}" type="sibTrans" cxnId="{F83B0E26-76C0-4E07-984C-004C073FE733}">
      <dgm:prSet/>
      <dgm:spPr/>
      <dgm:t>
        <a:bodyPr/>
        <a:lstStyle/>
        <a:p>
          <a:endParaRPr lang="en-US"/>
        </a:p>
      </dgm:t>
    </dgm:pt>
    <dgm:pt modelId="{717F618A-32C8-4DE0-AAE5-F251A6540FF7}">
      <dgm:prSet phldrT="[Text]"/>
      <dgm:spPr/>
      <dgm:t>
        <a:bodyPr/>
        <a:lstStyle/>
        <a:p>
          <a:r>
            <a:rPr lang="en-US" dirty="0"/>
            <a:t>Establishment of the National Cyber Security Center (NCSC)</a:t>
          </a:r>
        </a:p>
      </dgm:t>
    </dgm:pt>
    <dgm:pt modelId="{7D29F1F9-90F8-406E-812B-A5AFE559B5E7}" type="parTrans" cxnId="{3D87183C-1FFC-43F7-922A-D5557A626266}">
      <dgm:prSet/>
      <dgm:spPr/>
      <dgm:t>
        <a:bodyPr/>
        <a:lstStyle/>
        <a:p>
          <a:endParaRPr lang="en-US"/>
        </a:p>
      </dgm:t>
    </dgm:pt>
    <dgm:pt modelId="{CCADD62F-C365-411E-9B10-E58C6F6D40B3}" type="sibTrans" cxnId="{3D87183C-1FFC-43F7-922A-D5557A626266}">
      <dgm:prSet/>
      <dgm:spPr/>
      <dgm:t>
        <a:bodyPr/>
        <a:lstStyle/>
        <a:p>
          <a:endParaRPr lang="en-US"/>
        </a:p>
      </dgm:t>
    </dgm:pt>
    <dgm:pt modelId="{473F5641-40A4-4320-B106-5D4D3B08A28D}">
      <dgm:prSet phldrT="[Text]"/>
      <dgm:spPr/>
      <dgm:t>
        <a:bodyPr/>
        <a:lstStyle/>
        <a:p>
          <a:r>
            <a:rPr lang="en-US"/>
            <a:t>Fully Operationalise the NCSC</a:t>
          </a:r>
        </a:p>
      </dgm:t>
    </dgm:pt>
    <dgm:pt modelId="{DF7437B4-620A-4ACB-A9DF-35A3FD46B9FB}" type="parTrans" cxnId="{A17D9F76-613A-4563-BD42-05C9829EBB81}">
      <dgm:prSet/>
      <dgm:spPr/>
      <dgm:t>
        <a:bodyPr/>
        <a:lstStyle/>
        <a:p>
          <a:endParaRPr lang="en-US"/>
        </a:p>
      </dgm:t>
    </dgm:pt>
    <dgm:pt modelId="{83BEF9E0-A75C-4A24-9189-BB8C33713A14}" type="sibTrans" cxnId="{A17D9F76-613A-4563-BD42-05C9829EBB81}">
      <dgm:prSet/>
      <dgm:spPr/>
      <dgm:t>
        <a:bodyPr/>
        <a:lstStyle/>
        <a:p>
          <a:endParaRPr lang="en-US"/>
        </a:p>
      </dgm:t>
    </dgm:pt>
    <dgm:pt modelId="{95FD91A0-924C-44BE-ADD9-767958F2F743}">
      <dgm:prSet phldrT="[Text]"/>
      <dgm:spPr/>
      <dgm:t>
        <a:bodyPr/>
        <a:lstStyle/>
        <a:p>
          <a:r>
            <a:rPr lang="en-US"/>
            <a:t>Cyber Resilience Design</a:t>
          </a:r>
        </a:p>
      </dgm:t>
    </dgm:pt>
    <dgm:pt modelId="{B503348A-9027-4249-ACA0-395292599BB5}" type="parTrans" cxnId="{8958D301-DF4C-46D6-91C2-7FEF7167D2D5}">
      <dgm:prSet/>
      <dgm:spPr/>
      <dgm:t>
        <a:bodyPr/>
        <a:lstStyle/>
        <a:p>
          <a:endParaRPr lang="en-US"/>
        </a:p>
      </dgm:t>
    </dgm:pt>
    <dgm:pt modelId="{0C844840-9900-4D2E-9696-8A56B8A65975}" type="sibTrans" cxnId="{8958D301-DF4C-46D6-91C2-7FEF7167D2D5}">
      <dgm:prSet/>
      <dgm:spPr/>
      <dgm:t>
        <a:bodyPr/>
        <a:lstStyle/>
        <a:p>
          <a:endParaRPr lang="en-US"/>
        </a:p>
      </dgm:t>
    </dgm:pt>
    <dgm:pt modelId="{3627E708-20A0-43FA-9574-A6342CD8B15A}">
      <dgm:prSet phldrT="[Text]"/>
      <dgm:spPr/>
      <dgm:t>
        <a:bodyPr/>
        <a:lstStyle/>
        <a:p>
          <a:r>
            <a:rPr lang="en-US" dirty="0"/>
            <a:t>Gazette the Government Cybersecurity Standards</a:t>
          </a:r>
        </a:p>
      </dgm:t>
    </dgm:pt>
    <dgm:pt modelId="{A2F19C4D-E3B7-48A2-A21A-FC03F0FA507C}" type="parTrans" cxnId="{2A19117B-7B13-45B8-9341-1C59CB71D066}">
      <dgm:prSet/>
      <dgm:spPr/>
      <dgm:t>
        <a:bodyPr/>
        <a:lstStyle/>
        <a:p>
          <a:endParaRPr lang="en-US"/>
        </a:p>
      </dgm:t>
    </dgm:pt>
    <dgm:pt modelId="{1E241B9C-B3A5-4CE0-BE73-C02ED1BD8002}" type="sibTrans" cxnId="{2A19117B-7B13-45B8-9341-1C59CB71D066}">
      <dgm:prSet/>
      <dgm:spPr/>
      <dgm:t>
        <a:bodyPr/>
        <a:lstStyle/>
        <a:p>
          <a:endParaRPr lang="en-US"/>
        </a:p>
      </dgm:t>
    </dgm:pt>
    <dgm:pt modelId="{1AD7E5C6-48DA-43D5-B4AD-C50728993B7D}">
      <dgm:prSet phldrT="[Text]"/>
      <dgm:spPr>
        <a:solidFill>
          <a:srgbClr val="CF9D39"/>
        </a:solidFill>
      </dgm:spPr>
      <dgm:t>
        <a:bodyPr/>
        <a:lstStyle/>
        <a:p>
          <a:r>
            <a:rPr lang="en-US" b="1" dirty="0"/>
            <a:t>2024</a:t>
          </a:r>
        </a:p>
      </dgm:t>
    </dgm:pt>
    <dgm:pt modelId="{D9E39181-81C8-4288-A003-0A28A04F376B}" type="parTrans" cxnId="{1C717BFA-1D0B-4FBD-AEE0-71F10ED9E0C2}">
      <dgm:prSet/>
      <dgm:spPr/>
      <dgm:t>
        <a:bodyPr/>
        <a:lstStyle/>
        <a:p>
          <a:endParaRPr lang="en-US"/>
        </a:p>
      </dgm:t>
    </dgm:pt>
    <dgm:pt modelId="{9E015532-532E-4D64-A751-066E8DDA3D49}" type="sibTrans" cxnId="{1C717BFA-1D0B-4FBD-AEE0-71F10ED9E0C2}">
      <dgm:prSet/>
      <dgm:spPr/>
      <dgm:t>
        <a:bodyPr/>
        <a:lstStyle/>
        <a:p>
          <a:endParaRPr lang="en-US"/>
        </a:p>
      </dgm:t>
    </dgm:pt>
    <dgm:pt modelId="{AF1B3D26-0927-4722-B8AD-B5D486000341}">
      <dgm:prSet phldrT="[Text]"/>
      <dgm:spPr/>
      <dgm:t>
        <a:bodyPr/>
        <a:lstStyle/>
        <a:p>
          <a:r>
            <a:rPr lang="en-US"/>
            <a:t>National Cybersecurity Strategy 2024</a:t>
          </a:r>
        </a:p>
      </dgm:t>
    </dgm:pt>
    <dgm:pt modelId="{F62E6725-58AE-4379-B6AF-6A3076C9BA23}" type="parTrans" cxnId="{A2132799-D5F4-4F9E-A012-845E12A88F4A}">
      <dgm:prSet/>
      <dgm:spPr/>
      <dgm:t>
        <a:bodyPr/>
        <a:lstStyle/>
        <a:p>
          <a:endParaRPr lang="en-US"/>
        </a:p>
      </dgm:t>
    </dgm:pt>
    <dgm:pt modelId="{D8B317EF-9E22-4C60-8E97-8702F09B46D8}" type="sibTrans" cxnId="{A2132799-D5F4-4F9E-A012-845E12A88F4A}">
      <dgm:prSet/>
      <dgm:spPr/>
      <dgm:t>
        <a:bodyPr/>
        <a:lstStyle/>
        <a:p>
          <a:endParaRPr lang="en-US"/>
        </a:p>
      </dgm:t>
    </dgm:pt>
    <dgm:pt modelId="{A4FE96F2-C57E-4C4B-94BE-5C83BB3156A5}">
      <dgm:prSet phldrT="[Text]"/>
      <dgm:spPr/>
      <dgm:t>
        <a:bodyPr/>
        <a:lstStyle/>
        <a:p>
          <a:r>
            <a:rPr lang="en-US" dirty="0"/>
            <a:t>Strategy Implementation plan (Cyber Resilience)</a:t>
          </a:r>
        </a:p>
      </dgm:t>
    </dgm:pt>
    <dgm:pt modelId="{CE6CD31F-316E-40C7-94C7-C0AFC9724F3A}" type="parTrans" cxnId="{DD6EF385-F1AE-4A1B-9189-4F4301D1E13F}">
      <dgm:prSet/>
      <dgm:spPr/>
      <dgm:t>
        <a:bodyPr/>
        <a:lstStyle/>
        <a:p>
          <a:endParaRPr lang="en-US"/>
        </a:p>
      </dgm:t>
    </dgm:pt>
    <dgm:pt modelId="{0BC0E18B-AC87-47DE-B6B6-7DBD284CC805}" type="sibTrans" cxnId="{DD6EF385-F1AE-4A1B-9189-4F4301D1E13F}">
      <dgm:prSet/>
      <dgm:spPr/>
      <dgm:t>
        <a:bodyPr/>
        <a:lstStyle/>
        <a:p>
          <a:endParaRPr lang="en-US"/>
        </a:p>
      </dgm:t>
    </dgm:pt>
    <dgm:pt modelId="{008225A0-1EDE-41BA-B813-F993C42CD105}">
      <dgm:prSet phldrT="[Text]"/>
      <dgm:spPr>
        <a:solidFill>
          <a:srgbClr val="CF9D39"/>
        </a:solidFill>
      </dgm:spPr>
      <dgm:t>
        <a:bodyPr/>
        <a:lstStyle/>
        <a:p>
          <a:r>
            <a:rPr lang="en-US" b="1" dirty="0"/>
            <a:t>2025</a:t>
          </a:r>
        </a:p>
      </dgm:t>
    </dgm:pt>
    <dgm:pt modelId="{45753708-FD06-43D2-BEF4-9915275C3091}" type="parTrans" cxnId="{52BFC2C2-04EE-4658-A060-F9218055DA0B}">
      <dgm:prSet/>
      <dgm:spPr/>
      <dgm:t>
        <a:bodyPr/>
        <a:lstStyle/>
        <a:p>
          <a:endParaRPr lang="en-US"/>
        </a:p>
      </dgm:t>
    </dgm:pt>
    <dgm:pt modelId="{87AEFE47-DE9D-4429-93F9-BEBE8FA1FE72}" type="sibTrans" cxnId="{52BFC2C2-04EE-4658-A060-F9218055DA0B}">
      <dgm:prSet/>
      <dgm:spPr/>
      <dgm:t>
        <a:bodyPr/>
        <a:lstStyle/>
        <a:p>
          <a:endParaRPr lang="en-US"/>
        </a:p>
      </dgm:t>
    </dgm:pt>
    <dgm:pt modelId="{2D906AB7-A09B-4916-853A-BCB8143F8610}">
      <dgm:prSet phldrT="[Text]"/>
      <dgm:spPr/>
      <dgm:t>
        <a:bodyPr/>
        <a:lstStyle/>
        <a:p>
          <a:r>
            <a:rPr lang="en-US"/>
            <a:t>National Cybersecurity </a:t>
          </a:r>
          <a:r>
            <a:rPr lang="en-US" dirty="0"/>
            <a:t>and Critical Infrastructure  Act</a:t>
          </a:r>
        </a:p>
      </dgm:t>
    </dgm:pt>
    <dgm:pt modelId="{56BCA9D2-60FE-440E-BA06-8977BF226181}" type="parTrans" cxnId="{3C38C91D-4879-4AB0-9E9D-270E5BC469D6}">
      <dgm:prSet/>
      <dgm:spPr/>
      <dgm:t>
        <a:bodyPr/>
        <a:lstStyle/>
        <a:p>
          <a:endParaRPr lang="en-US"/>
        </a:p>
      </dgm:t>
    </dgm:pt>
    <dgm:pt modelId="{1BD38F9B-E643-4BE9-B2B9-5164C6C9F135}" type="sibTrans" cxnId="{3C38C91D-4879-4AB0-9E9D-270E5BC469D6}">
      <dgm:prSet/>
      <dgm:spPr/>
      <dgm:t>
        <a:bodyPr/>
        <a:lstStyle/>
        <a:p>
          <a:endParaRPr lang="en-US"/>
        </a:p>
      </dgm:t>
    </dgm:pt>
    <dgm:pt modelId="{309CDB5A-E887-48D5-BE27-95F67B1046D0}">
      <dgm:prSet phldrT="[Text]"/>
      <dgm:spPr>
        <a:solidFill>
          <a:srgbClr val="CF9D39"/>
        </a:solidFill>
      </dgm:spPr>
      <dgm:t>
        <a:bodyPr/>
        <a:lstStyle/>
        <a:p>
          <a:r>
            <a:rPr lang="en-US" b="1" dirty="0"/>
            <a:t>2026</a:t>
          </a:r>
        </a:p>
      </dgm:t>
    </dgm:pt>
    <dgm:pt modelId="{7B5248ED-5AE5-459B-8C58-B11E45B8222F}" type="parTrans" cxnId="{F7171EF4-70DE-4C6C-900D-CDF9BF779805}">
      <dgm:prSet/>
      <dgm:spPr/>
      <dgm:t>
        <a:bodyPr/>
        <a:lstStyle/>
        <a:p>
          <a:endParaRPr lang="en-US"/>
        </a:p>
      </dgm:t>
    </dgm:pt>
    <dgm:pt modelId="{56B01D67-359F-4D36-9646-73B251425BD7}" type="sibTrans" cxnId="{F7171EF4-70DE-4C6C-900D-CDF9BF779805}">
      <dgm:prSet/>
      <dgm:spPr/>
      <dgm:t>
        <a:bodyPr/>
        <a:lstStyle/>
        <a:p>
          <a:endParaRPr lang="en-US"/>
        </a:p>
      </dgm:t>
    </dgm:pt>
    <dgm:pt modelId="{FEA2BAB4-2724-4ED8-8B93-2A954428C524}">
      <dgm:prSet phldrT="[Text]"/>
      <dgm:spPr/>
      <dgm:t>
        <a:bodyPr/>
        <a:lstStyle/>
        <a:p>
          <a:r>
            <a:rPr lang="en-US"/>
            <a:t>National Cybersecurity Authority (NCSC Upgrade)</a:t>
          </a:r>
        </a:p>
      </dgm:t>
    </dgm:pt>
    <dgm:pt modelId="{CAA43968-B299-45C8-B3CE-59D689BC0D38}" type="parTrans" cxnId="{9CD7B2EF-622A-49E2-B8FF-AAF6BC9D4C7B}">
      <dgm:prSet/>
      <dgm:spPr/>
      <dgm:t>
        <a:bodyPr/>
        <a:lstStyle/>
        <a:p>
          <a:endParaRPr lang="en-US"/>
        </a:p>
      </dgm:t>
    </dgm:pt>
    <dgm:pt modelId="{F81BB69F-C7B4-4998-BBD2-F9A08A047C4C}" type="sibTrans" cxnId="{9CD7B2EF-622A-49E2-B8FF-AAF6BC9D4C7B}">
      <dgm:prSet/>
      <dgm:spPr/>
      <dgm:t>
        <a:bodyPr/>
        <a:lstStyle/>
        <a:p>
          <a:endParaRPr lang="en-US"/>
        </a:p>
      </dgm:t>
    </dgm:pt>
    <dgm:pt modelId="{AD25F440-FB9D-42F4-96B3-C7762609B7BF}">
      <dgm:prSet phldrT="[Text]"/>
      <dgm:spPr/>
      <dgm:t>
        <a:bodyPr/>
        <a:lstStyle/>
        <a:p>
          <a:r>
            <a:rPr lang="en-US"/>
            <a:t>Cyber Resilience Matures (Digital Government Plan 2023 - 2027)</a:t>
          </a:r>
        </a:p>
      </dgm:t>
    </dgm:pt>
    <dgm:pt modelId="{4FEB3148-3E46-44ED-80FC-F676F2553B63}" type="parTrans" cxnId="{0179AA32-2EAB-4CCC-951F-63E5FF8B5B1F}">
      <dgm:prSet/>
      <dgm:spPr/>
      <dgm:t>
        <a:bodyPr/>
        <a:lstStyle/>
        <a:p>
          <a:endParaRPr lang="en-US"/>
        </a:p>
      </dgm:t>
    </dgm:pt>
    <dgm:pt modelId="{3E7DAEEA-DE45-464B-8708-1750682D69BB}" type="sibTrans" cxnId="{0179AA32-2EAB-4CCC-951F-63E5FF8B5B1F}">
      <dgm:prSet/>
      <dgm:spPr/>
      <dgm:t>
        <a:bodyPr/>
        <a:lstStyle/>
        <a:p>
          <a:endParaRPr lang="en-US"/>
        </a:p>
      </dgm:t>
    </dgm:pt>
    <dgm:pt modelId="{02279717-E778-49BB-9C41-1A44AF36B3CB}">
      <dgm:prSet phldrT="[Text]"/>
      <dgm:spPr/>
      <dgm:t>
        <a:bodyPr/>
        <a:lstStyle/>
        <a:p>
          <a:r>
            <a:rPr lang="en-US" dirty="0"/>
            <a:t>National Cyber Coordination Center (N3C) fully operational</a:t>
          </a:r>
        </a:p>
      </dgm:t>
    </dgm:pt>
    <dgm:pt modelId="{32DBA663-9263-48FB-A0A6-6E805529C7C7}" type="parTrans" cxnId="{E38F0984-96F0-47E8-961D-4C99F9DA1718}">
      <dgm:prSet/>
      <dgm:spPr/>
      <dgm:t>
        <a:bodyPr/>
        <a:lstStyle/>
        <a:p>
          <a:endParaRPr lang="en-US"/>
        </a:p>
      </dgm:t>
    </dgm:pt>
    <dgm:pt modelId="{15B9DE6C-18A9-4F4E-B9D2-5BC86CE4ACA0}" type="sibTrans" cxnId="{E38F0984-96F0-47E8-961D-4C99F9DA1718}">
      <dgm:prSet/>
      <dgm:spPr/>
      <dgm:t>
        <a:bodyPr/>
        <a:lstStyle/>
        <a:p>
          <a:endParaRPr lang="en-US"/>
        </a:p>
      </dgm:t>
    </dgm:pt>
    <dgm:pt modelId="{A93EFDB3-08B6-4989-A943-E138DD19AF24}">
      <dgm:prSet phldrT="[Text]"/>
      <dgm:spPr>
        <a:solidFill>
          <a:srgbClr val="CF9D39"/>
        </a:solidFill>
      </dgm:spPr>
      <dgm:t>
        <a:bodyPr/>
        <a:lstStyle/>
        <a:p>
          <a:r>
            <a:rPr lang="en-US" b="1" dirty="0"/>
            <a:t>2018</a:t>
          </a:r>
        </a:p>
      </dgm:t>
    </dgm:pt>
    <dgm:pt modelId="{71798E13-425C-41D3-8EE1-849CD5BDAC5A}" type="parTrans" cxnId="{A590B576-E127-4E26-8BF1-AB2F7C21E4E9}">
      <dgm:prSet/>
      <dgm:spPr/>
      <dgm:t>
        <a:bodyPr/>
        <a:lstStyle/>
        <a:p>
          <a:endParaRPr lang="en-US"/>
        </a:p>
      </dgm:t>
    </dgm:pt>
    <dgm:pt modelId="{5CE6C78D-3E32-4BA3-925F-C3BCD1BDDAE4}" type="sibTrans" cxnId="{A590B576-E127-4E26-8BF1-AB2F7C21E4E9}">
      <dgm:prSet/>
      <dgm:spPr/>
      <dgm:t>
        <a:bodyPr/>
        <a:lstStyle/>
        <a:p>
          <a:endParaRPr lang="en-US"/>
        </a:p>
      </dgm:t>
    </dgm:pt>
    <dgm:pt modelId="{18E7EDAD-7BDA-46C7-B8C5-59F6E5AE3C55}">
      <dgm:prSet phldrT="[Text]"/>
      <dgm:spPr>
        <a:noFill/>
      </dgm:spPr>
      <dgm:t>
        <a:bodyPr/>
        <a:lstStyle/>
        <a:p>
          <a:r>
            <a:rPr lang="en-US" b="0" dirty="0"/>
            <a:t>NCSC built to support APEC</a:t>
          </a:r>
        </a:p>
      </dgm:t>
    </dgm:pt>
    <dgm:pt modelId="{2CFDAEB8-F89E-4991-9405-EE044E25E6A3}" type="parTrans" cxnId="{D172CBEC-9BD1-4FA2-8850-C5E99E7FA89E}">
      <dgm:prSet/>
      <dgm:spPr/>
      <dgm:t>
        <a:bodyPr/>
        <a:lstStyle/>
        <a:p>
          <a:endParaRPr lang="en-US"/>
        </a:p>
      </dgm:t>
    </dgm:pt>
    <dgm:pt modelId="{06C8FFED-2B8D-42F9-98AC-113D0DF822A5}" type="sibTrans" cxnId="{D172CBEC-9BD1-4FA2-8850-C5E99E7FA89E}">
      <dgm:prSet/>
      <dgm:spPr/>
      <dgm:t>
        <a:bodyPr/>
        <a:lstStyle/>
        <a:p>
          <a:endParaRPr lang="en-US"/>
        </a:p>
      </dgm:t>
    </dgm:pt>
    <dgm:pt modelId="{CA4CE2AD-B791-4FD8-B8E8-B47124ECA4C1}">
      <dgm:prSet phldrT="[Text]"/>
      <dgm:spPr/>
      <dgm:t>
        <a:bodyPr/>
        <a:lstStyle/>
        <a:p>
          <a:r>
            <a:rPr lang="en-US" dirty="0"/>
            <a:t>NEC Decision 100/2021 for Social Media Management Desk </a:t>
          </a:r>
        </a:p>
      </dgm:t>
    </dgm:pt>
    <dgm:pt modelId="{4726D92A-BADF-47DF-ABC0-E9591E9F3F40}" type="parTrans" cxnId="{BE755CBD-1C49-4A82-A7D5-0BF5B0DFF23A}">
      <dgm:prSet/>
      <dgm:spPr/>
      <dgm:t>
        <a:bodyPr/>
        <a:lstStyle/>
        <a:p>
          <a:endParaRPr lang="en-US"/>
        </a:p>
      </dgm:t>
    </dgm:pt>
    <dgm:pt modelId="{27EA3B52-CBF5-48AC-8414-EF81740A7661}" type="sibTrans" cxnId="{BE755CBD-1C49-4A82-A7D5-0BF5B0DFF23A}">
      <dgm:prSet/>
      <dgm:spPr/>
      <dgm:t>
        <a:bodyPr/>
        <a:lstStyle/>
        <a:p>
          <a:endParaRPr lang="en-US"/>
        </a:p>
      </dgm:t>
    </dgm:pt>
    <dgm:pt modelId="{39A9466A-1A3C-48D0-9F39-1CBA52322AAE}" type="pres">
      <dgm:prSet presAssocID="{6ECCDD57-0ACA-4DA5-BF27-303C4ABE8605}" presName="Name0" presStyleCnt="0">
        <dgm:presLayoutVars>
          <dgm:dir/>
          <dgm:animLvl val="lvl"/>
          <dgm:resizeHandles val="exact"/>
        </dgm:presLayoutVars>
      </dgm:prSet>
      <dgm:spPr/>
    </dgm:pt>
    <dgm:pt modelId="{FB0A3C5E-F166-4298-A85F-C3F1968235BC}" type="pres">
      <dgm:prSet presAssocID="{A93EFDB3-08B6-4989-A943-E138DD19AF24}" presName="composite" presStyleCnt="0"/>
      <dgm:spPr/>
    </dgm:pt>
    <dgm:pt modelId="{C0AD62A2-B0F7-4D0C-A0EF-065B59EE5DCE}" type="pres">
      <dgm:prSet presAssocID="{A93EFDB3-08B6-4989-A943-E138DD19AF24}" presName="parTx" presStyleLbl="node1" presStyleIdx="0" presStyleCnt="7">
        <dgm:presLayoutVars>
          <dgm:chMax val="0"/>
          <dgm:chPref val="0"/>
          <dgm:bulletEnabled val="1"/>
        </dgm:presLayoutVars>
      </dgm:prSet>
      <dgm:spPr/>
    </dgm:pt>
    <dgm:pt modelId="{73E9AE80-4B3D-475D-B4D4-745928574F98}" type="pres">
      <dgm:prSet presAssocID="{A93EFDB3-08B6-4989-A943-E138DD19AF24}" presName="desTx" presStyleLbl="revTx" presStyleIdx="0" presStyleCnt="7">
        <dgm:presLayoutVars>
          <dgm:bulletEnabled val="1"/>
        </dgm:presLayoutVars>
      </dgm:prSet>
      <dgm:spPr/>
    </dgm:pt>
    <dgm:pt modelId="{E4D50095-46F5-4835-A115-62B8D0B62900}" type="pres">
      <dgm:prSet presAssocID="{5CE6C78D-3E32-4BA3-925F-C3BCD1BDDAE4}" presName="space" presStyleCnt="0"/>
      <dgm:spPr/>
    </dgm:pt>
    <dgm:pt modelId="{6606E5AC-8F8E-4DD8-A31F-D8E80DAA70D9}" type="pres">
      <dgm:prSet presAssocID="{2C22954B-1CD9-4492-B8CC-7E559F35C677}" presName="composite" presStyleCnt="0"/>
      <dgm:spPr/>
    </dgm:pt>
    <dgm:pt modelId="{E022C62C-9E03-43FB-B1D2-9FCFA885BA93}" type="pres">
      <dgm:prSet presAssocID="{2C22954B-1CD9-4492-B8CC-7E559F35C677}" presName="parTx" presStyleLbl="node1" presStyleIdx="1" presStyleCnt="7">
        <dgm:presLayoutVars>
          <dgm:chMax val="0"/>
          <dgm:chPref val="0"/>
          <dgm:bulletEnabled val="1"/>
        </dgm:presLayoutVars>
      </dgm:prSet>
      <dgm:spPr/>
    </dgm:pt>
    <dgm:pt modelId="{343F15EB-3825-4C94-A9C8-7F412C803075}" type="pres">
      <dgm:prSet presAssocID="{2C22954B-1CD9-4492-B8CC-7E559F35C677}" presName="desTx" presStyleLbl="revTx" presStyleIdx="1" presStyleCnt="7">
        <dgm:presLayoutVars>
          <dgm:bulletEnabled val="1"/>
        </dgm:presLayoutVars>
      </dgm:prSet>
      <dgm:spPr/>
    </dgm:pt>
    <dgm:pt modelId="{AC53AE98-0087-4B28-B0E5-0E866AD56A84}" type="pres">
      <dgm:prSet presAssocID="{EA3E9F7D-A8F0-4EF3-8A64-4CAF349705F9}" presName="space" presStyleCnt="0"/>
      <dgm:spPr/>
    </dgm:pt>
    <dgm:pt modelId="{386C3229-CA90-4287-B14E-2D8CE2546750}" type="pres">
      <dgm:prSet presAssocID="{A2BB7523-5CE6-4254-9501-E26408BE5E82}" presName="composite" presStyleCnt="0"/>
      <dgm:spPr/>
    </dgm:pt>
    <dgm:pt modelId="{1FE16B5E-3256-4033-AB7B-22D4E4E0202C}" type="pres">
      <dgm:prSet presAssocID="{A2BB7523-5CE6-4254-9501-E26408BE5E82}" presName="parTx" presStyleLbl="node1" presStyleIdx="2" presStyleCnt="7">
        <dgm:presLayoutVars>
          <dgm:chMax val="0"/>
          <dgm:chPref val="0"/>
          <dgm:bulletEnabled val="1"/>
        </dgm:presLayoutVars>
      </dgm:prSet>
      <dgm:spPr/>
    </dgm:pt>
    <dgm:pt modelId="{CE54C1FA-C112-42B7-82F3-6366338616E6}" type="pres">
      <dgm:prSet presAssocID="{A2BB7523-5CE6-4254-9501-E26408BE5E82}" presName="desTx" presStyleLbl="revTx" presStyleIdx="2" presStyleCnt="7">
        <dgm:presLayoutVars>
          <dgm:bulletEnabled val="1"/>
        </dgm:presLayoutVars>
      </dgm:prSet>
      <dgm:spPr/>
    </dgm:pt>
    <dgm:pt modelId="{F18F59C7-6F7F-4191-B051-D4DEF7219314}" type="pres">
      <dgm:prSet presAssocID="{FC16544B-C614-495C-9D00-FFFC687343A5}" presName="space" presStyleCnt="0"/>
      <dgm:spPr/>
    </dgm:pt>
    <dgm:pt modelId="{E88C57D4-FFE0-415C-A770-4A5691EE1420}" type="pres">
      <dgm:prSet presAssocID="{F1DD9033-80F2-4AE5-B32C-1FA2CAF0A115}" presName="composite" presStyleCnt="0"/>
      <dgm:spPr/>
    </dgm:pt>
    <dgm:pt modelId="{3DE47B12-ED3D-45D1-9F08-4208364ADB6F}" type="pres">
      <dgm:prSet presAssocID="{F1DD9033-80F2-4AE5-B32C-1FA2CAF0A115}" presName="parTx" presStyleLbl="node1" presStyleIdx="3" presStyleCnt="7">
        <dgm:presLayoutVars>
          <dgm:chMax val="0"/>
          <dgm:chPref val="0"/>
          <dgm:bulletEnabled val="1"/>
        </dgm:presLayoutVars>
      </dgm:prSet>
      <dgm:spPr/>
    </dgm:pt>
    <dgm:pt modelId="{3D5152B9-D2C0-44B1-8776-4626A109CF3D}" type="pres">
      <dgm:prSet presAssocID="{F1DD9033-80F2-4AE5-B32C-1FA2CAF0A115}" presName="desTx" presStyleLbl="revTx" presStyleIdx="3" presStyleCnt="7">
        <dgm:presLayoutVars>
          <dgm:bulletEnabled val="1"/>
        </dgm:presLayoutVars>
      </dgm:prSet>
      <dgm:spPr/>
    </dgm:pt>
    <dgm:pt modelId="{9A3B18E5-0BBE-4231-BC78-EB093B395AB7}" type="pres">
      <dgm:prSet presAssocID="{F98FFB87-DC20-4289-9877-980868362F94}" presName="space" presStyleCnt="0"/>
      <dgm:spPr/>
    </dgm:pt>
    <dgm:pt modelId="{56CFCE43-1C46-43E7-AC1D-A2099B982C9F}" type="pres">
      <dgm:prSet presAssocID="{1AD7E5C6-48DA-43D5-B4AD-C50728993B7D}" presName="composite" presStyleCnt="0"/>
      <dgm:spPr/>
    </dgm:pt>
    <dgm:pt modelId="{4BFEEBBA-2EE0-4DAC-B596-C54F694F5928}" type="pres">
      <dgm:prSet presAssocID="{1AD7E5C6-48DA-43D5-B4AD-C50728993B7D}" presName="parTx" presStyleLbl="node1" presStyleIdx="4" presStyleCnt="7">
        <dgm:presLayoutVars>
          <dgm:chMax val="0"/>
          <dgm:chPref val="0"/>
          <dgm:bulletEnabled val="1"/>
        </dgm:presLayoutVars>
      </dgm:prSet>
      <dgm:spPr/>
    </dgm:pt>
    <dgm:pt modelId="{94E7DB42-5BF8-4793-82CB-914BF2E4A17B}" type="pres">
      <dgm:prSet presAssocID="{1AD7E5C6-48DA-43D5-B4AD-C50728993B7D}" presName="desTx" presStyleLbl="revTx" presStyleIdx="4" presStyleCnt="7">
        <dgm:presLayoutVars>
          <dgm:bulletEnabled val="1"/>
        </dgm:presLayoutVars>
      </dgm:prSet>
      <dgm:spPr/>
    </dgm:pt>
    <dgm:pt modelId="{9A3775F6-7F41-4971-AA2F-85AAD8392682}" type="pres">
      <dgm:prSet presAssocID="{9E015532-532E-4D64-A751-066E8DDA3D49}" presName="space" presStyleCnt="0"/>
      <dgm:spPr/>
    </dgm:pt>
    <dgm:pt modelId="{F2F16DC0-2A6D-4B67-8C8A-7D0F7248FDA3}" type="pres">
      <dgm:prSet presAssocID="{008225A0-1EDE-41BA-B813-F993C42CD105}" presName="composite" presStyleCnt="0"/>
      <dgm:spPr/>
    </dgm:pt>
    <dgm:pt modelId="{26ABF1F2-8D23-4AAC-9E4F-336485A3058F}" type="pres">
      <dgm:prSet presAssocID="{008225A0-1EDE-41BA-B813-F993C42CD105}" presName="parTx" presStyleLbl="node1" presStyleIdx="5" presStyleCnt="7">
        <dgm:presLayoutVars>
          <dgm:chMax val="0"/>
          <dgm:chPref val="0"/>
          <dgm:bulletEnabled val="1"/>
        </dgm:presLayoutVars>
      </dgm:prSet>
      <dgm:spPr/>
    </dgm:pt>
    <dgm:pt modelId="{A56A3195-EF47-402C-BF65-3DFFAEC8316F}" type="pres">
      <dgm:prSet presAssocID="{008225A0-1EDE-41BA-B813-F993C42CD105}" presName="desTx" presStyleLbl="revTx" presStyleIdx="5" presStyleCnt="7">
        <dgm:presLayoutVars>
          <dgm:bulletEnabled val="1"/>
        </dgm:presLayoutVars>
      </dgm:prSet>
      <dgm:spPr/>
    </dgm:pt>
    <dgm:pt modelId="{98CD82F7-8FE1-4FD8-B5E7-606D5B57E96C}" type="pres">
      <dgm:prSet presAssocID="{87AEFE47-DE9D-4429-93F9-BEBE8FA1FE72}" presName="space" presStyleCnt="0"/>
      <dgm:spPr/>
    </dgm:pt>
    <dgm:pt modelId="{B0D64E79-EA10-4028-8761-C1ADB0D715B6}" type="pres">
      <dgm:prSet presAssocID="{309CDB5A-E887-48D5-BE27-95F67B1046D0}" presName="composite" presStyleCnt="0"/>
      <dgm:spPr/>
    </dgm:pt>
    <dgm:pt modelId="{4EC96ED6-5B3F-4AD9-B330-FDFFABF262A3}" type="pres">
      <dgm:prSet presAssocID="{309CDB5A-E887-48D5-BE27-95F67B1046D0}" presName="parTx" presStyleLbl="node1" presStyleIdx="6" presStyleCnt="7">
        <dgm:presLayoutVars>
          <dgm:chMax val="0"/>
          <dgm:chPref val="0"/>
          <dgm:bulletEnabled val="1"/>
        </dgm:presLayoutVars>
      </dgm:prSet>
      <dgm:spPr/>
    </dgm:pt>
    <dgm:pt modelId="{3ED0E029-8057-4B4D-A093-92F49EB1C524}" type="pres">
      <dgm:prSet presAssocID="{309CDB5A-E887-48D5-BE27-95F67B1046D0}" presName="desTx" presStyleLbl="revTx" presStyleIdx="6" presStyleCnt="7">
        <dgm:presLayoutVars>
          <dgm:bulletEnabled val="1"/>
        </dgm:presLayoutVars>
      </dgm:prSet>
      <dgm:spPr/>
    </dgm:pt>
  </dgm:ptLst>
  <dgm:cxnLst>
    <dgm:cxn modelId="{8958D301-DF4C-46D6-91C2-7FEF7167D2D5}" srcId="{F1DD9033-80F2-4AE5-B32C-1FA2CAF0A115}" destId="{95FD91A0-924C-44BE-ADD9-767958F2F743}" srcOrd="2" destOrd="0" parTransId="{B503348A-9027-4249-ACA0-395292599BB5}" sibTransId="{0C844840-9900-4D2E-9696-8A56B8A65975}"/>
    <dgm:cxn modelId="{3C38C91D-4879-4AB0-9E9D-270E5BC469D6}" srcId="{008225A0-1EDE-41BA-B813-F993C42CD105}" destId="{2D906AB7-A09B-4916-853A-BCB8143F8610}" srcOrd="0" destOrd="0" parTransId="{56BCA9D2-60FE-440E-BA06-8977BF226181}" sibTransId="{1BD38F9B-E643-4BE9-B2B9-5164C6C9F135}"/>
    <dgm:cxn modelId="{C67D4B1E-CAC9-4ECB-ABC4-FA26ADE8EBB1}" type="presOf" srcId="{AD25F440-FB9D-42F4-96B3-C7762609B7BF}" destId="{3ED0E029-8057-4B4D-A093-92F49EB1C524}" srcOrd="0" destOrd="1" presId="urn:microsoft.com/office/officeart/2005/8/layout/chevron1"/>
    <dgm:cxn modelId="{DFBC7C22-9605-4574-8025-4302D852DB8B}" type="presOf" srcId="{A6980B4A-258B-4170-B036-00BE6EBA0683}" destId="{3D5152B9-D2C0-44B1-8776-4626A109CF3D}" srcOrd="0" destOrd="0" presId="urn:microsoft.com/office/officeart/2005/8/layout/chevron1"/>
    <dgm:cxn modelId="{3FD06E23-5727-40A2-97EF-52D00726B031}" type="presOf" srcId="{F1DD9033-80F2-4AE5-B32C-1FA2CAF0A115}" destId="{3DE47B12-ED3D-45D1-9F08-4208364ADB6F}" srcOrd="0" destOrd="0" presId="urn:microsoft.com/office/officeart/2005/8/layout/chevron1"/>
    <dgm:cxn modelId="{F83B0E26-76C0-4E07-984C-004C073FE733}" srcId="{F1DD9033-80F2-4AE5-B32C-1FA2CAF0A115}" destId="{A6980B4A-258B-4170-B036-00BE6EBA0683}" srcOrd="0" destOrd="0" parTransId="{9AA0EED3-5FE5-45C1-AFDD-11F0CCF8A501}" sibTransId="{5C9A7230-453F-43B2-8A15-A599857AEAA6}"/>
    <dgm:cxn modelId="{CA4B2331-B209-44BE-9F3E-AA3452C3178D}" type="presOf" srcId="{A4FE96F2-C57E-4C4B-94BE-5C83BB3156A5}" destId="{94E7DB42-5BF8-4793-82CB-914BF2E4A17B}" srcOrd="0" destOrd="1" presId="urn:microsoft.com/office/officeart/2005/8/layout/chevron1"/>
    <dgm:cxn modelId="{0179AA32-2EAB-4CCC-951F-63E5FF8B5B1F}" srcId="{309CDB5A-E887-48D5-BE27-95F67B1046D0}" destId="{AD25F440-FB9D-42F4-96B3-C7762609B7BF}" srcOrd="1" destOrd="0" parTransId="{4FEB3148-3E46-44ED-80FC-F676F2553B63}" sibTransId="{3E7DAEEA-DE45-464B-8708-1750682D69BB}"/>
    <dgm:cxn modelId="{3D87183C-1FFC-43F7-922A-D5557A626266}" srcId="{A2BB7523-5CE6-4254-9501-E26408BE5E82}" destId="{717F618A-32C8-4DE0-AAE5-F251A6540FF7}" srcOrd="1" destOrd="0" parTransId="{7D29F1F9-90F8-406E-812B-A5AFE559B5E7}" sibTransId="{CCADD62F-C365-411E-9B10-E58C6F6D40B3}"/>
    <dgm:cxn modelId="{2654FE3C-91C7-4E90-8AD9-6ED34AC9A084}" type="presOf" srcId="{008225A0-1EDE-41BA-B813-F993C42CD105}" destId="{26ABF1F2-8D23-4AAC-9E4F-336485A3058F}" srcOrd="0" destOrd="0" presId="urn:microsoft.com/office/officeart/2005/8/layout/chevron1"/>
    <dgm:cxn modelId="{5FD78E72-B026-4A40-9188-B8A236A84BBC}" type="presOf" srcId="{6ECCDD57-0ACA-4DA5-BF27-303C4ABE8605}" destId="{39A9466A-1A3C-48D0-9F39-1CBA52322AAE}" srcOrd="0" destOrd="0" presId="urn:microsoft.com/office/officeart/2005/8/layout/chevron1"/>
    <dgm:cxn modelId="{A17D9F76-613A-4563-BD42-05C9829EBB81}" srcId="{F1DD9033-80F2-4AE5-B32C-1FA2CAF0A115}" destId="{473F5641-40A4-4320-B106-5D4D3B08A28D}" srcOrd="1" destOrd="0" parTransId="{DF7437B4-620A-4ACB-A9DF-35A3FD46B9FB}" sibTransId="{83BEF9E0-A75C-4A24-9189-BB8C33713A14}"/>
    <dgm:cxn modelId="{A590B576-E127-4E26-8BF1-AB2F7C21E4E9}" srcId="{6ECCDD57-0ACA-4DA5-BF27-303C4ABE8605}" destId="{A93EFDB3-08B6-4989-A943-E138DD19AF24}" srcOrd="0" destOrd="0" parTransId="{71798E13-425C-41D3-8EE1-849CD5BDAC5A}" sibTransId="{5CE6C78D-3E32-4BA3-925F-C3BCD1BDDAE4}"/>
    <dgm:cxn modelId="{17523E57-B52B-48FB-8EBB-167FAC13F6FB}" type="presOf" srcId="{2C22954B-1CD9-4492-B8CC-7E559F35C677}" destId="{E022C62C-9E03-43FB-B1D2-9FCFA885BA93}" srcOrd="0" destOrd="0" presId="urn:microsoft.com/office/officeart/2005/8/layout/chevron1"/>
    <dgm:cxn modelId="{51AEC878-FF4D-4638-B59C-FB85CFBD0183}" srcId="{6ECCDD57-0ACA-4DA5-BF27-303C4ABE8605}" destId="{2C22954B-1CD9-4492-B8CC-7E559F35C677}" srcOrd="1" destOrd="0" parTransId="{9598D335-4512-49FE-A8CB-87E31B67ECE1}" sibTransId="{EA3E9F7D-A8F0-4EF3-8A64-4CAF349705F9}"/>
    <dgm:cxn modelId="{521DDD78-C261-448A-8705-3F2B741F11A8}" type="presOf" srcId="{3627E708-20A0-43FA-9574-A6342CD8B15A}" destId="{3D5152B9-D2C0-44B1-8776-4626A109CF3D}" srcOrd="0" destOrd="3" presId="urn:microsoft.com/office/officeart/2005/8/layout/chevron1"/>
    <dgm:cxn modelId="{E4DE447A-1316-4159-89FF-AF53AC03AB56}" srcId="{6ECCDD57-0ACA-4DA5-BF27-303C4ABE8605}" destId="{A2BB7523-5CE6-4254-9501-E26408BE5E82}" srcOrd="2" destOrd="0" parTransId="{671E18DF-3E50-4430-B5AE-F8A6BE8A18C5}" sibTransId="{FC16544B-C614-495C-9D00-FFFC687343A5}"/>
    <dgm:cxn modelId="{2A19117B-7B13-45B8-9341-1C59CB71D066}" srcId="{F1DD9033-80F2-4AE5-B32C-1FA2CAF0A115}" destId="{3627E708-20A0-43FA-9574-A6342CD8B15A}" srcOrd="3" destOrd="0" parTransId="{A2F19C4D-E3B7-48A2-A21A-FC03F0FA507C}" sibTransId="{1E241B9C-B3A5-4CE0-BE73-C02ED1BD8002}"/>
    <dgm:cxn modelId="{E4CB357C-C2E9-4D53-A4AB-C571A55CA7B2}" type="presOf" srcId="{A93EFDB3-08B6-4989-A943-E138DD19AF24}" destId="{C0AD62A2-B0F7-4D0C-A0EF-065B59EE5DCE}" srcOrd="0" destOrd="0" presId="urn:microsoft.com/office/officeart/2005/8/layout/chevron1"/>
    <dgm:cxn modelId="{AD3AB683-97E1-4B86-B2D3-58382A09E36F}" type="presOf" srcId="{81CB6340-1A1B-4BCD-B184-1A6CA660D726}" destId="{CE54C1FA-C112-42B7-82F3-6366338616E6}" srcOrd="0" destOrd="0" presId="urn:microsoft.com/office/officeart/2005/8/layout/chevron1"/>
    <dgm:cxn modelId="{E38F0984-96F0-47E8-961D-4C99F9DA1718}" srcId="{008225A0-1EDE-41BA-B813-F993C42CD105}" destId="{02279717-E778-49BB-9C41-1A44AF36B3CB}" srcOrd="1" destOrd="0" parTransId="{32DBA663-9263-48FB-A0A6-6E805529C7C7}" sibTransId="{15B9DE6C-18A9-4F4E-B9D2-5BC86CE4ACA0}"/>
    <dgm:cxn modelId="{DD6EF385-F1AE-4A1B-9189-4F4301D1E13F}" srcId="{1AD7E5C6-48DA-43D5-B4AD-C50728993B7D}" destId="{A4FE96F2-C57E-4C4B-94BE-5C83BB3156A5}" srcOrd="1" destOrd="0" parTransId="{CE6CD31F-316E-40C7-94C7-C0AFC9724F3A}" sibTransId="{0BC0E18B-AC87-47DE-B6B6-7DBD284CC805}"/>
    <dgm:cxn modelId="{66FA1E88-FB18-433F-8098-F736CD06ED37}" srcId="{A2BB7523-5CE6-4254-9501-E26408BE5E82}" destId="{81CB6340-1A1B-4BCD-B184-1A6CA660D726}" srcOrd="0" destOrd="0" parTransId="{B2614FAE-3F1A-441B-8848-D95CA2B008E8}" sibTransId="{8D39B3BE-E27B-4998-BF7E-0BD3FF5DBF4C}"/>
    <dgm:cxn modelId="{CC0F5990-1F6F-41E8-AF0F-340DC71AA5B0}" type="presOf" srcId="{473F5641-40A4-4320-B106-5D4D3B08A28D}" destId="{3D5152B9-D2C0-44B1-8776-4626A109CF3D}" srcOrd="0" destOrd="1" presId="urn:microsoft.com/office/officeart/2005/8/layout/chevron1"/>
    <dgm:cxn modelId="{A2132799-D5F4-4F9E-A012-845E12A88F4A}" srcId="{1AD7E5C6-48DA-43D5-B4AD-C50728993B7D}" destId="{AF1B3D26-0927-4722-B8AD-B5D486000341}" srcOrd="0" destOrd="0" parTransId="{F62E6725-58AE-4379-B6AF-6A3076C9BA23}" sibTransId="{D8B317EF-9E22-4C60-8E97-8702F09B46D8}"/>
    <dgm:cxn modelId="{5158E69A-35E1-4430-AE31-E80EB5DAAC4B}" type="presOf" srcId="{1AD7E5C6-48DA-43D5-B4AD-C50728993B7D}" destId="{4BFEEBBA-2EE0-4DAC-B596-C54F694F5928}" srcOrd="0" destOrd="0" presId="urn:microsoft.com/office/officeart/2005/8/layout/chevron1"/>
    <dgm:cxn modelId="{C5089CA8-7AAA-4B6F-A664-5C0586C83FDE}" type="presOf" srcId="{717F618A-32C8-4DE0-AAE5-F251A6540FF7}" destId="{CE54C1FA-C112-42B7-82F3-6366338616E6}" srcOrd="0" destOrd="1" presId="urn:microsoft.com/office/officeart/2005/8/layout/chevron1"/>
    <dgm:cxn modelId="{91C903AA-6872-4402-AEDE-4E021DEF1AB6}" type="presOf" srcId="{18E7EDAD-7BDA-46C7-B8C5-59F6E5AE3C55}" destId="{73E9AE80-4B3D-475D-B4D4-745928574F98}" srcOrd="0" destOrd="0" presId="urn:microsoft.com/office/officeart/2005/8/layout/chevron1"/>
    <dgm:cxn modelId="{DC9E8CAE-4956-4BB7-98B7-EF3DB1623BFA}" srcId="{2C22954B-1CD9-4492-B8CC-7E559F35C677}" destId="{AE0EDA42-AB13-4A12-8738-3B449D9E5003}" srcOrd="0" destOrd="0" parTransId="{0AED410B-821F-4A2F-96B2-CE50F1E7B0BF}" sibTransId="{11CCF06D-6825-4A17-B318-B2B77EF67DEB}"/>
    <dgm:cxn modelId="{BE755CBD-1C49-4A82-A7D5-0BF5B0DFF23A}" srcId="{2C22954B-1CD9-4492-B8CC-7E559F35C677}" destId="{CA4CE2AD-B791-4FD8-B8E8-B47124ECA4C1}" srcOrd="1" destOrd="0" parTransId="{4726D92A-BADF-47DF-ABC0-E9591E9F3F40}" sibTransId="{27EA3B52-CBF5-48AC-8414-EF81740A7661}"/>
    <dgm:cxn modelId="{F18025BF-DC8B-4470-B0CF-A1FD2B5200C0}" srcId="{6ECCDD57-0ACA-4DA5-BF27-303C4ABE8605}" destId="{F1DD9033-80F2-4AE5-B32C-1FA2CAF0A115}" srcOrd="3" destOrd="0" parTransId="{DDF93CE1-4786-4FA9-A3F8-39F2D742B8C7}" sibTransId="{F98FFB87-DC20-4289-9877-980868362F94}"/>
    <dgm:cxn modelId="{52BFC2C2-04EE-4658-A060-F9218055DA0B}" srcId="{6ECCDD57-0ACA-4DA5-BF27-303C4ABE8605}" destId="{008225A0-1EDE-41BA-B813-F993C42CD105}" srcOrd="5" destOrd="0" parTransId="{45753708-FD06-43D2-BEF4-9915275C3091}" sibTransId="{87AEFE47-DE9D-4429-93F9-BEBE8FA1FE72}"/>
    <dgm:cxn modelId="{9C0886CE-3319-4D36-9056-D0A9C25982ED}" type="presOf" srcId="{02279717-E778-49BB-9C41-1A44AF36B3CB}" destId="{A56A3195-EF47-402C-BF65-3DFFAEC8316F}" srcOrd="0" destOrd="1" presId="urn:microsoft.com/office/officeart/2005/8/layout/chevron1"/>
    <dgm:cxn modelId="{4B26BCD0-4B43-4203-887E-24E685ADC6B1}" type="presOf" srcId="{309CDB5A-E887-48D5-BE27-95F67B1046D0}" destId="{4EC96ED6-5B3F-4AD9-B330-FDFFABF262A3}" srcOrd="0" destOrd="0" presId="urn:microsoft.com/office/officeart/2005/8/layout/chevron1"/>
    <dgm:cxn modelId="{C8B2C9D7-0F1E-4F96-9EEC-9C540E467CFF}" type="presOf" srcId="{CA4CE2AD-B791-4FD8-B8E8-B47124ECA4C1}" destId="{343F15EB-3825-4C94-A9C8-7F412C803075}" srcOrd="0" destOrd="1" presId="urn:microsoft.com/office/officeart/2005/8/layout/chevron1"/>
    <dgm:cxn modelId="{BCC525D8-CF00-4D8B-B8A6-2A9C57401C9B}" type="presOf" srcId="{A2BB7523-5CE6-4254-9501-E26408BE5E82}" destId="{1FE16B5E-3256-4033-AB7B-22D4E4E0202C}" srcOrd="0" destOrd="0" presId="urn:microsoft.com/office/officeart/2005/8/layout/chevron1"/>
    <dgm:cxn modelId="{A876EEE3-56BF-4BA8-9527-9CA2840B3B36}" type="presOf" srcId="{95FD91A0-924C-44BE-ADD9-767958F2F743}" destId="{3D5152B9-D2C0-44B1-8776-4626A109CF3D}" srcOrd="0" destOrd="2" presId="urn:microsoft.com/office/officeart/2005/8/layout/chevron1"/>
    <dgm:cxn modelId="{D172CBEC-9BD1-4FA2-8850-C5E99E7FA89E}" srcId="{A93EFDB3-08B6-4989-A943-E138DD19AF24}" destId="{18E7EDAD-7BDA-46C7-B8C5-59F6E5AE3C55}" srcOrd="0" destOrd="0" parTransId="{2CFDAEB8-F89E-4991-9405-EE044E25E6A3}" sibTransId="{06C8FFED-2B8D-42F9-98AC-113D0DF822A5}"/>
    <dgm:cxn modelId="{145E3AEE-28C5-4031-BE14-03F5D86EE64B}" type="presOf" srcId="{2D906AB7-A09B-4916-853A-BCB8143F8610}" destId="{A56A3195-EF47-402C-BF65-3DFFAEC8316F}" srcOrd="0" destOrd="0" presId="urn:microsoft.com/office/officeart/2005/8/layout/chevron1"/>
    <dgm:cxn modelId="{49B16DEF-0038-474C-8809-3601A8ADF0B8}" type="presOf" srcId="{AF1B3D26-0927-4722-B8AD-B5D486000341}" destId="{94E7DB42-5BF8-4793-82CB-914BF2E4A17B}" srcOrd="0" destOrd="0" presId="urn:microsoft.com/office/officeart/2005/8/layout/chevron1"/>
    <dgm:cxn modelId="{9CD7B2EF-622A-49E2-B8FF-AAF6BC9D4C7B}" srcId="{309CDB5A-E887-48D5-BE27-95F67B1046D0}" destId="{FEA2BAB4-2724-4ED8-8B93-2A954428C524}" srcOrd="0" destOrd="0" parTransId="{CAA43968-B299-45C8-B3CE-59D689BC0D38}" sibTransId="{F81BB69F-C7B4-4998-BBD2-F9A08A047C4C}"/>
    <dgm:cxn modelId="{F7171EF4-70DE-4C6C-900D-CDF9BF779805}" srcId="{6ECCDD57-0ACA-4DA5-BF27-303C4ABE8605}" destId="{309CDB5A-E887-48D5-BE27-95F67B1046D0}" srcOrd="6" destOrd="0" parTransId="{7B5248ED-5AE5-459B-8C58-B11E45B8222F}" sibTransId="{56B01D67-359F-4D36-9646-73B251425BD7}"/>
    <dgm:cxn modelId="{453EAFF6-94DB-4EE0-890E-47628B0C76ED}" type="presOf" srcId="{FEA2BAB4-2724-4ED8-8B93-2A954428C524}" destId="{3ED0E029-8057-4B4D-A093-92F49EB1C524}" srcOrd="0" destOrd="0" presId="urn:microsoft.com/office/officeart/2005/8/layout/chevron1"/>
    <dgm:cxn modelId="{5854D3F6-987B-4771-A4D0-6306AD079EF0}" type="presOf" srcId="{AE0EDA42-AB13-4A12-8738-3B449D9E5003}" destId="{343F15EB-3825-4C94-A9C8-7F412C803075}" srcOrd="0" destOrd="0" presId="urn:microsoft.com/office/officeart/2005/8/layout/chevron1"/>
    <dgm:cxn modelId="{1C717BFA-1D0B-4FBD-AEE0-71F10ED9E0C2}" srcId="{6ECCDD57-0ACA-4DA5-BF27-303C4ABE8605}" destId="{1AD7E5C6-48DA-43D5-B4AD-C50728993B7D}" srcOrd="4" destOrd="0" parTransId="{D9E39181-81C8-4288-A003-0A28A04F376B}" sibTransId="{9E015532-532E-4D64-A751-066E8DDA3D49}"/>
    <dgm:cxn modelId="{B481EF0D-CFC0-4B4D-85A6-139507A01EE6}" type="presParOf" srcId="{39A9466A-1A3C-48D0-9F39-1CBA52322AAE}" destId="{FB0A3C5E-F166-4298-A85F-C3F1968235BC}" srcOrd="0" destOrd="0" presId="urn:microsoft.com/office/officeart/2005/8/layout/chevron1"/>
    <dgm:cxn modelId="{0335273D-FA63-4ED2-9277-C6857839AAE0}" type="presParOf" srcId="{FB0A3C5E-F166-4298-A85F-C3F1968235BC}" destId="{C0AD62A2-B0F7-4D0C-A0EF-065B59EE5DCE}" srcOrd="0" destOrd="0" presId="urn:microsoft.com/office/officeart/2005/8/layout/chevron1"/>
    <dgm:cxn modelId="{DAAB7870-0BE1-4A38-8E19-98A5A35340C9}" type="presParOf" srcId="{FB0A3C5E-F166-4298-A85F-C3F1968235BC}" destId="{73E9AE80-4B3D-475D-B4D4-745928574F98}" srcOrd="1" destOrd="0" presId="urn:microsoft.com/office/officeart/2005/8/layout/chevron1"/>
    <dgm:cxn modelId="{41C990EE-6DCC-443C-8A07-AF13E97C1DB4}" type="presParOf" srcId="{39A9466A-1A3C-48D0-9F39-1CBA52322AAE}" destId="{E4D50095-46F5-4835-A115-62B8D0B62900}" srcOrd="1" destOrd="0" presId="urn:microsoft.com/office/officeart/2005/8/layout/chevron1"/>
    <dgm:cxn modelId="{D41A6E02-898C-436E-B7C9-B68425263207}" type="presParOf" srcId="{39A9466A-1A3C-48D0-9F39-1CBA52322AAE}" destId="{6606E5AC-8F8E-4DD8-A31F-D8E80DAA70D9}" srcOrd="2" destOrd="0" presId="urn:microsoft.com/office/officeart/2005/8/layout/chevron1"/>
    <dgm:cxn modelId="{A309D7CB-B7F8-4AFD-BD3D-12CD9B55C4CA}" type="presParOf" srcId="{6606E5AC-8F8E-4DD8-A31F-D8E80DAA70D9}" destId="{E022C62C-9E03-43FB-B1D2-9FCFA885BA93}" srcOrd="0" destOrd="0" presId="urn:microsoft.com/office/officeart/2005/8/layout/chevron1"/>
    <dgm:cxn modelId="{F5E3D56D-7C00-49FA-BA1F-61E392501386}" type="presParOf" srcId="{6606E5AC-8F8E-4DD8-A31F-D8E80DAA70D9}" destId="{343F15EB-3825-4C94-A9C8-7F412C803075}" srcOrd="1" destOrd="0" presId="urn:microsoft.com/office/officeart/2005/8/layout/chevron1"/>
    <dgm:cxn modelId="{689EBDAF-BE0F-4F4D-BE3C-B574A70ED4B9}" type="presParOf" srcId="{39A9466A-1A3C-48D0-9F39-1CBA52322AAE}" destId="{AC53AE98-0087-4B28-B0E5-0E866AD56A84}" srcOrd="3" destOrd="0" presId="urn:microsoft.com/office/officeart/2005/8/layout/chevron1"/>
    <dgm:cxn modelId="{809B92B4-5A7E-499F-9AD0-AFC9449527DE}" type="presParOf" srcId="{39A9466A-1A3C-48D0-9F39-1CBA52322AAE}" destId="{386C3229-CA90-4287-B14E-2D8CE2546750}" srcOrd="4" destOrd="0" presId="urn:microsoft.com/office/officeart/2005/8/layout/chevron1"/>
    <dgm:cxn modelId="{C2133131-5D75-422E-945B-D0E24F85D402}" type="presParOf" srcId="{386C3229-CA90-4287-B14E-2D8CE2546750}" destId="{1FE16B5E-3256-4033-AB7B-22D4E4E0202C}" srcOrd="0" destOrd="0" presId="urn:microsoft.com/office/officeart/2005/8/layout/chevron1"/>
    <dgm:cxn modelId="{3375ECAE-1EDE-4529-B386-83FEB672C438}" type="presParOf" srcId="{386C3229-CA90-4287-B14E-2D8CE2546750}" destId="{CE54C1FA-C112-42B7-82F3-6366338616E6}" srcOrd="1" destOrd="0" presId="urn:microsoft.com/office/officeart/2005/8/layout/chevron1"/>
    <dgm:cxn modelId="{76F86036-9880-4185-BB84-C6A2DFF24D84}" type="presParOf" srcId="{39A9466A-1A3C-48D0-9F39-1CBA52322AAE}" destId="{F18F59C7-6F7F-4191-B051-D4DEF7219314}" srcOrd="5" destOrd="0" presId="urn:microsoft.com/office/officeart/2005/8/layout/chevron1"/>
    <dgm:cxn modelId="{4BFA2BD5-2291-4910-A048-61B03F73E381}" type="presParOf" srcId="{39A9466A-1A3C-48D0-9F39-1CBA52322AAE}" destId="{E88C57D4-FFE0-415C-A770-4A5691EE1420}" srcOrd="6" destOrd="0" presId="urn:microsoft.com/office/officeart/2005/8/layout/chevron1"/>
    <dgm:cxn modelId="{0CF22932-DCCA-4381-8B5E-1242989C722A}" type="presParOf" srcId="{E88C57D4-FFE0-415C-A770-4A5691EE1420}" destId="{3DE47B12-ED3D-45D1-9F08-4208364ADB6F}" srcOrd="0" destOrd="0" presId="urn:microsoft.com/office/officeart/2005/8/layout/chevron1"/>
    <dgm:cxn modelId="{664BC2D9-5E6A-4640-8E39-A8CD6D533930}" type="presParOf" srcId="{E88C57D4-FFE0-415C-A770-4A5691EE1420}" destId="{3D5152B9-D2C0-44B1-8776-4626A109CF3D}" srcOrd="1" destOrd="0" presId="urn:microsoft.com/office/officeart/2005/8/layout/chevron1"/>
    <dgm:cxn modelId="{9AB0553E-9302-4A56-9A09-BCFB5A03364A}" type="presParOf" srcId="{39A9466A-1A3C-48D0-9F39-1CBA52322AAE}" destId="{9A3B18E5-0BBE-4231-BC78-EB093B395AB7}" srcOrd="7" destOrd="0" presId="urn:microsoft.com/office/officeart/2005/8/layout/chevron1"/>
    <dgm:cxn modelId="{944D8A0B-A6EF-45FB-9321-2160D3D6352F}" type="presParOf" srcId="{39A9466A-1A3C-48D0-9F39-1CBA52322AAE}" destId="{56CFCE43-1C46-43E7-AC1D-A2099B982C9F}" srcOrd="8" destOrd="0" presId="urn:microsoft.com/office/officeart/2005/8/layout/chevron1"/>
    <dgm:cxn modelId="{133F5100-E271-42E7-A5F0-358C12835932}" type="presParOf" srcId="{56CFCE43-1C46-43E7-AC1D-A2099B982C9F}" destId="{4BFEEBBA-2EE0-4DAC-B596-C54F694F5928}" srcOrd="0" destOrd="0" presId="urn:microsoft.com/office/officeart/2005/8/layout/chevron1"/>
    <dgm:cxn modelId="{658DF03D-EF39-4FD2-9465-3AFB5BD0E8A0}" type="presParOf" srcId="{56CFCE43-1C46-43E7-AC1D-A2099B982C9F}" destId="{94E7DB42-5BF8-4793-82CB-914BF2E4A17B}" srcOrd="1" destOrd="0" presId="urn:microsoft.com/office/officeart/2005/8/layout/chevron1"/>
    <dgm:cxn modelId="{E83F4DB1-C441-442D-B34A-E894789B5F6C}" type="presParOf" srcId="{39A9466A-1A3C-48D0-9F39-1CBA52322AAE}" destId="{9A3775F6-7F41-4971-AA2F-85AAD8392682}" srcOrd="9" destOrd="0" presId="urn:microsoft.com/office/officeart/2005/8/layout/chevron1"/>
    <dgm:cxn modelId="{04F5CF29-84E2-4F9E-A26C-826F76008F65}" type="presParOf" srcId="{39A9466A-1A3C-48D0-9F39-1CBA52322AAE}" destId="{F2F16DC0-2A6D-4B67-8C8A-7D0F7248FDA3}" srcOrd="10" destOrd="0" presId="urn:microsoft.com/office/officeart/2005/8/layout/chevron1"/>
    <dgm:cxn modelId="{E6E815D1-D3A5-43E1-863A-7DC7EE66BD6E}" type="presParOf" srcId="{F2F16DC0-2A6D-4B67-8C8A-7D0F7248FDA3}" destId="{26ABF1F2-8D23-4AAC-9E4F-336485A3058F}" srcOrd="0" destOrd="0" presId="urn:microsoft.com/office/officeart/2005/8/layout/chevron1"/>
    <dgm:cxn modelId="{05E08FDA-D1C7-479E-B5E4-5EAF6AF8B816}" type="presParOf" srcId="{F2F16DC0-2A6D-4B67-8C8A-7D0F7248FDA3}" destId="{A56A3195-EF47-402C-BF65-3DFFAEC8316F}" srcOrd="1" destOrd="0" presId="urn:microsoft.com/office/officeart/2005/8/layout/chevron1"/>
    <dgm:cxn modelId="{C1AA9A9E-707A-4824-8371-C659E18D281E}" type="presParOf" srcId="{39A9466A-1A3C-48D0-9F39-1CBA52322AAE}" destId="{98CD82F7-8FE1-4FD8-B5E7-606D5B57E96C}" srcOrd="11" destOrd="0" presId="urn:microsoft.com/office/officeart/2005/8/layout/chevron1"/>
    <dgm:cxn modelId="{CA930852-8B55-45E5-8C03-6323209FC982}" type="presParOf" srcId="{39A9466A-1A3C-48D0-9F39-1CBA52322AAE}" destId="{B0D64E79-EA10-4028-8761-C1ADB0D715B6}" srcOrd="12" destOrd="0" presId="urn:microsoft.com/office/officeart/2005/8/layout/chevron1"/>
    <dgm:cxn modelId="{36811D9E-F27E-427D-9A38-938AA2F12E6C}" type="presParOf" srcId="{B0D64E79-EA10-4028-8761-C1ADB0D715B6}" destId="{4EC96ED6-5B3F-4AD9-B330-FDFFABF262A3}" srcOrd="0" destOrd="0" presId="urn:microsoft.com/office/officeart/2005/8/layout/chevron1"/>
    <dgm:cxn modelId="{FEC3AE10-78EE-4744-A924-F2B4BD0003FD}" type="presParOf" srcId="{B0D64E79-EA10-4028-8761-C1ADB0D715B6}" destId="{3ED0E029-8057-4B4D-A093-92F49EB1C524}" srcOrd="1"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D62A2-B0F7-4D0C-A0EF-065B59EE5DCE}">
      <dsp:nvSpPr>
        <dsp:cNvPr id="0" name=""/>
        <dsp:cNvSpPr/>
      </dsp:nvSpPr>
      <dsp:spPr>
        <a:xfrm>
          <a:off x="2002"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2018</a:t>
          </a:r>
        </a:p>
      </dsp:txBody>
      <dsp:txXfrm>
        <a:off x="339513" y="805597"/>
        <a:ext cx="1012534" cy="675022"/>
      </dsp:txXfrm>
    </dsp:sp>
    <dsp:sp modelId="{73E9AE80-4B3D-475D-B4D4-745928574F98}">
      <dsp:nvSpPr>
        <dsp:cNvPr id="0" name=""/>
        <dsp:cNvSpPr/>
      </dsp:nvSpPr>
      <dsp:spPr>
        <a:xfrm>
          <a:off x="2002"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t>NCSC built to support APEC</a:t>
          </a:r>
        </a:p>
      </dsp:txBody>
      <dsp:txXfrm>
        <a:off x="2002" y="1564998"/>
        <a:ext cx="1350045" cy="2487084"/>
      </dsp:txXfrm>
    </dsp:sp>
    <dsp:sp modelId="{E022C62C-9E03-43FB-B1D2-9FCFA885BA93}">
      <dsp:nvSpPr>
        <dsp:cNvPr id="0" name=""/>
        <dsp:cNvSpPr/>
      </dsp:nvSpPr>
      <dsp:spPr>
        <a:xfrm>
          <a:off x="1473558"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2021</a:t>
          </a:r>
        </a:p>
      </dsp:txBody>
      <dsp:txXfrm>
        <a:off x="1811069" y="805597"/>
        <a:ext cx="1012534" cy="675022"/>
      </dsp:txXfrm>
    </dsp:sp>
    <dsp:sp modelId="{343F15EB-3825-4C94-A9C8-7F412C803075}">
      <dsp:nvSpPr>
        <dsp:cNvPr id="0" name=""/>
        <dsp:cNvSpPr/>
      </dsp:nvSpPr>
      <dsp:spPr>
        <a:xfrm>
          <a:off x="1473558"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National Cybersecurity Policy 2021</a:t>
          </a:r>
        </a:p>
        <a:p>
          <a:pPr marL="114300" lvl="1" indent="-114300" algn="l" defTabSz="622300">
            <a:lnSpc>
              <a:spcPct val="90000"/>
            </a:lnSpc>
            <a:spcBef>
              <a:spcPct val="0"/>
            </a:spcBef>
            <a:spcAft>
              <a:spcPct val="15000"/>
            </a:spcAft>
            <a:buChar char="•"/>
          </a:pPr>
          <a:r>
            <a:rPr lang="en-US" sz="1400" kern="1200" dirty="0"/>
            <a:t>NEC Decision 100/2021 for Social Media Management Desk </a:t>
          </a:r>
        </a:p>
      </dsp:txBody>
      <dsp:txXfrm>
        <a:off x="1473558" y="1564998"/>
        <a:ext cx="1350045" cy="2487084"/>
      </dsp:txXfrm>
    </dsp:sp>
    <dsp:sp modelId="{1FE16B5E-3256-4033-AB7B-22D4E4E0202C}">
      <dsp:nvSpPr>
        <dsp:cNvPr id="0" name=""/>
        <dsp:cNvSpPr/>
      </dsp:nvSpPr>
      <dsp:spPr>
        <a:xfrm>
          <a:off x="2945115"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2022</a:t>
          </a:r>
        </a:p>
      </dsp:txBody>
      <dsp:txXfrm>
        <a:off x="3282626" y="805597"/>
        <a:ext cx="1012534" cy="675022"/>
      </dsp:txXfrm>
    </dsp:sp>
    <dsp:sp modelId="{CE54C1FA-C112-42B7-82F3-6366338616E6}">
      <dsp:nvSpPr>
        <dsp:cNvPr id="0" name=""/>
        <dsp:cNvSpPr/>
      </dsp:nvSpPr>
      <dsp:spPr>
        <a:xfrm>
          <a:off x="2945115"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Digital Government Act 2022</a:t>
          </a:r>
        </a:p>
        <a:p>
          <a:pPr marL="114300" lvl="1" indent="-114300" algn="l" defTabSz="622300">
            <a:lnSpc>
              <a:spcPct val="90000"/>
            </a:lnSpc>
            <a:spcBef>
              <a:spcPct val="0"/>
            </a:spcBef>
            <a:spcAft>
              <a:spcPct val="15000"/>
            </a:spcAft>
            <a:buChar char="•"/>
          </a:pPr>
          <a:r>
            <a:rPr lang="en-US" sz="1400" kern="1200" dirty="0"/>
            <a:t>Establishment of the National Cyber Security Center (NCSC)</a:t>
          </a:r>
        </a:p>
      </dsp:txBody>
      <dsp:txXfrm>
        <a:off x="2945115" y="1564998"/>
        <a:ext cx="1350045" cy="2487084"/>
      </dsp:txXfrm>
    </dsp:sp>
    <dsp:sp modelId="{3DE47B12-ED3D-45D1-9F08-4208364ADB6F}">
      <dsp:nvSpPr>
        <dsp:cNvPr id="0" name=""/>
        <dsp:cNvSpPr/>
      </dsp:nvSpPr>
      <dsp:spPr>
        <a:xfrm>
          <a:off x="4416671"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2023</a:t>
          </a:r>
        </a:p>
      </dsp:txBody>
      <dsp:txXfrm>
        <a:off x="4754182" y="805597"/>
        <a:ext cx="1012534" cy="675022"/>
      </dsp:txXfrm>
    </dsp:sp>
    <dsp:sp modelId="{3D5152B9-D2C0-44B1-8776-4626A109CF3D}">
      <dsp:nvSpPr>
        <dsp:cNvPr id="0" name=""/>
        <dsp:cNvSpPr/>
      </dsp:nvSpPr>
      <dsp:spPr>
        <a:xfrm>
          <a:off x="4416671"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Digital Government Plan 2023 - 2027</a:t>
          </a:r>
        </a:p>
        <a:p>
          <a:pPr marL="114300" lvl="1" indent="-114300" algn="l" defTabSz="622300">
            <a:lnSpc>
              <a:spcPct val="90000"/>
            </a:lnSpc>
            <a:spcBef>
              <a:spcPct val="0"/>
            </a:spcBef>
            <a:spcAft>
              <a:spcPct val="15000"/>
            </a:spcAft>
            <a:buChar char="•"/>
          </a:pPr>
          <a:r>
            <a:rPr lang="en-US" sz="1400" kern="1200"/>
            <a:t>Fully Operationalise the NCSC</a:t>
          </a:r>
        </a:p>
        <a:p>
          <a:pPr marL="114300" lvl="1" indent="-114300" algn="l" defTabSz="622300">
            <a:lnSpc>
              <a:spcPct val="90000"/>
            </a:lnSpc>
            <a:spcBef>
              <a:spcPct val="0"/>
            </a:spcBef>
            <a:spcAft>
              <a:spcPct val="15000"/>
            </a:spcAft>
            <a:buChar char="•"/>
          </a:pPr>
          <a:r>
            <a:rPr lang="en-US" sz="1400" kern="1200"/>
            <a:t>Cyber Resilience Design</a:t>
          </a:r>
        </a:p>
        <a:p>
          <a:pPr marL="114300" lvl="1" indent="-114300" algn="l" defTabSz="622300">
            <a:lnSpc>
              <a:spcPct val="90000"/>
            </a:lnSpc>
            <a:spcBef>
              <a:spcPct val="0"/>
            </a:spcBef>
            <a:spcAft>
              <a:spcPct val="15000"/>
            </a:spcAft>
            <a:buChar char="•"/>
          </a:pPr>
          <a:r>
            <a:rPr lang="en-US" sz="1400" kern="1200" dirty="0"/>
            <a:t>Gazette the Government Cybersecurity Standards</a:t>
          </a:r>
        </a:p>
      </dsp:txBody>
      <dsp:txXfrm>
        <a:off x="4416671" y="1564998"/>
        <a:ext cx="1350045" cy="2487084"/>
      </dsp:txXfrm>
    </dsp:sp>
    <dsp:sp modelId="{4BFEEBBA-2EE0-4DAC-B596-C54F694F5928}">
      <dsp:nvSpPr>
        <dsp:cNvPr id="0" name=""/>
        <dsp:cNvSpPr/>
      </dsp:nvSpPr>
      <dsp:spPr>
        <a:xfrm>
          <a:off x="5888227"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2024</a:t>
          </a:r>
        </a:p>
      </dsp:txBody>
      <dsp:txXfrm>
        <a:off x="6225738" y="805597"/>
        <a:ext cx="1012534" cy="675022"/>
      </dsp:txXfrm>
    </dsp:sp>
    <dsp:sp modelId="{94E7DB42-5BF8-4793-82CB-914BF2E4A17B}">
      <dsp:nvSpPr>
        <dsp:cNvPr id="0" name=""/>
        <dsp:cNvSpPr/>
      </dsp:nvSpPr>
      <dsp:spPr>
        <a:xfrm>
          <a:off x="5888227"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National Cybersecurity Strategy 2024</a:t>
          </a:r>
        </a:p>
        <a:p>
          <a:pPr marL="114300" lvl="1" indent="-114300" algn="l" defTabSz="622300">
            <a:lnSpc>
              <a:spcPct val="90000"/>
            </a:lnSpc>
            <a:spcBef>
              <a:spcPct val="0"/>
            </a:spcBef>
            <a:spcAft>
              <a:spcPct val="15000"/>
            </a:spcAft>
            <a:buChar char="•"/>
          </a:pPr>
          <a:r>
            <a:rPr lang="en-US" sz="1400" kern="1200" dirty="0"/>
            <a:t>Strategy Implementation plan (Cyber Resilience)</a:t>
          </a:r>
        </a:p>
      </dsp:txBody>
      <dsp:txXfrm>
        <a:off x="5888227" y="1564998"/>
        <a:ext cx="1350045" cy="2487084"/>
      </dsp:txXfrm>
    </dsp:sp>
    <dsp:sp modelId="{26ABF1F2-8D23-4AAC-9E4F-336485A3058F}">
      <dsp:nvSpPr>
        <dsp:cNvPr id="0" name=""/>
        <dsp:cNvSpPr/>
      </dsp:nvSpPr>
      <dsp:spPr>
        <a:xfrm>
          <a:off x="7359783"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2025</a:t>
          </a:r>
        </a:p>
      </dsp:txBody>
      <dsp:txXfrm>
        <a:off x="7697294" y="805597"/>
        <a:ext cx="1012534" cy="675022"/>
      </dsp:txXfrm>
    </dsp:sp>
    <dsp:sp modelId="{A56A3195-EF47-402C-BF65-3DFFAEC8316F}">
      <dsp:nvSpPr>
        <dsp:cNvPr id="0" name=""/>
        <dsp:cNvSpPr/>
      </dsp:nvSpPr>
      <dsp:spPr>
        <a:xfrm>
          <a:off x="7359783"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National Cybersecurity </a:t>
          </a:r>
          <a:r>
            <a:rPr lang="en-US" sz="1400" kern="1200" dirty="0"/>
            <a:t>and Critical Infrastructure  Act</a:t>
          </a:r>
        </a:p>
        <a:p>
          <a:pPr marL="114300" lvl="1" indent="-114300" algn="l" defTabSz="622300">
            <a:lnSpc>
              <a:spcPct val="90000"/>
            </a:lnSpc>
            <a:spcBef>
              <a:spcPct val="0"/>
            </a:spcBef>
            <a:spcAft>
              <a:spcPct val="15000"/>
            </a:spcAft>
            <a:buChar char="•"/>
          </a:pPr>
          <a:r>
            <a:rPr lang="en-US" sz="1400" kern="1200" dirty="0"/>
            <a:t>National Cyber Coordination Center (N3C) fully operational</a:t>
          </a:r>
        </a:p>
      </dsp:txBody>
      <dsp:txXfrm>
        <a:off x="7359783" y="1564998"/>
        <a:ext cx="1350045" cy="2487084"/>
      </dsp:txXfrm>
    </dsp:sp>
    <dsp:sp modelId="{4EC96ED6-5B3F-4AD9-B330-FDFFABF262A3}">
      <dsp:nvSpPr>
        <dsp:cNvPr id="0" name=""/>
        <dsp:cNvSpPr/>
      </dsp:nvSpPr>
      <dsp:spPr>
        <a:xfrm>
          <a:off x="8831340" y="805597"/>
          <a:ext cx="1687556" cy="675022"/>
        </a:xfrm>
        <a:prstGeom prst="chevron">
          <a:avLst/>
        </a:prstGeom>
        <a:solidFill>
          <a:srgbClr val="CF9D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2026</a:t>
          </a:r>
        </a:p>
      </dsp:txBody>
      <dsp:txXfrm>
        <a:off x="9168851" y="805597"/>
        <a:ext cx="1012534" cy="675022"/>
      </dsp:txXfrm>
    </dsp:sp>
    <dsp:sp modelId="{3ED0E029-8057-4B4D-A093-92F49EB1C524}">
      <dsp:nvSpPr>
        <dsp:cNvPr id="0" name=""/>
        <dsp:cNvSpPr/>
      </dsp:nvSpPr>
      <dsp:spPr>
        <a:xfrm>
          <a:off x="8831340" y="1564998"/>
          <a:ext cx="1350045" cy="2487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National Cybersecurity Authority (NCSC Upgrade)</a:t>
          </a:r>
        </a:p>
        <a:p>
          <a:pPr marL="114300" lvl="1" indent="-114300" algn="l" defTabSz="622300">
            <a:lnSpc>
              <a:spcPct val="90000"/>
            </a:lnSpc>
            <a:spcBef>
              <a:spcPct val="0"/>
            </a:spcBef>
            <a:spcAft>
              <a:spcPct val="15000"/>
            </a:spcAft>
            <a:buChar char="•"/>
          </a:pPr>
          <a:r>
            <a:rPr lang="en-US" sz="1400" kern="1200"/>
            <a:t>Cyber Resilience Matures (Digital Government Plan 2023 - 2027)</a:t>
          </a:r>
        </a:p>
      </dsp:txBody>
      <dsp:txXfrm>
        <a:off x="8831340" y="1564998"/>
        <a:ext cx="1350045" cy="24870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B98A1A-520B-424A-B9C3-14BD509EBE98}"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FF729F-2507-4A5D-A480-2FC5302F0888}" type="slidenum">
              <a:rPr lang="en-US" smtClean="0"/>
              <a:t>‹#›</a:t>
            </a:fld>
            <a:endParaRPr lang="en-US"/>
          </a:p>
        </p:txBody>
      </p:sp>
    </p:spTree>
    <p:extLst>
      <p:ext uri="{BB962C8B-B14F-4D97-AF65-F5344CB8AC3E}">
        <p14:creationId xmlns:p14="http://schemas.microsoft.com/office/powerpoint/2010/main" val="3645921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F729F-2507-4A5D-A480-2FC5302F088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4871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4CFF729F-2507-4A5D-A480-2FC5302F0888}" type="slidenum">
              <a:rPr lang="en-US" smtClean="0"/>
              <a:t>2</a:t>
            </a:fld>
            <a:endParaRPr lang="en-US"/>
          </a:p>
        </p:txBody>
      </p:sp>
    </p:spTree>
    <p:extLst>
      <p:ext uri="{BB962C8B-B14F-4D97-AF65-F5344CB8AC3E}">
        <p14:creationId xmlns:p14="http://schemas.microsoft.com/office/powerpoint/2010/main" val="116987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F729F-2507-4A5D-A480-2FC5302F0888}" type="slidenum">
              <a:rPr lang="en-US" smtClean="0"/>
              <a:t>3</a:t>
            </a:fld>
            <a:endParaRPr lang="en-US"/>
          </a:p>
        </p:txBody>
      </p:sp>
    </p:spTree>
    <p:extLst>
      <p:ext uri="{BB962C8B-B14F-4D97-AF65-F5344CB8AC3E}">
        <p14:creationId xmlns:p14="http://schemas.microsoft.com/office/powerpoint/2010/main" val="164574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F729F-2507-4A5D-A480-2FC5302F0888}" type="slidenum">
              <a:rPr lang="en-US" smtClean="0"/>
              <a:t>4</a:t>
            </a:fld>
            <a:endParaRPr lang="en-US"/>
          </a:p>
        </p:txBody>
      </p:sp>
    </p:spTree>
    <p:extLst>
      <p:ext uri="{BB962C8B-B14F-4D97-AF65-F5344CB8AC3E}">
        <p14:creationId xmlns:p14="http://schemas.microsoft.com/office/powerpoint/2010/main" val="885780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Security Controls. These three are from the Digital Government Standards. For Endpoint and firewall, there are only a few solutions accepted to be used in government. Other solutions can be approved through writing to DICT. </a:t>
            </a:r>
          </a:p>
          <a:p>
            <a:endParaRPr lang="en-US" dirty="0"/>
          </a:p>
          <a:p>
            <a:r>
              <a:rPr lang="en-US" dirty="0"/>
              <a:t>Risk Management Process in place? Some départements are still using End of Life systems, like Exchanges servers, Windows 7, server 2016. Microsoft do not support OS anymore. How do you manage Vulnerabilities. </a:t>
            </a:r>
          </a:p>
        </p:txBody>
      </p:sp>
      <p:sp>
        <p:nvSpPr>
          <p:cNvPr id="4" name="Slide Number Placeholder 3"/>
          <p:cNvSpPr>
            <a:spLocks noGrp="1"/>
          </p:cNvSpPr>
          <p:nvPr>
            <p:ph type="sldNum" sz="quarter" idx="5"/>
          </p:nvPr>
        </p:nvSpPr>
        <p:spPr/>
        <p:txBody>
          <a:bodyPr/>
          <a:lstStyle/>
          <a:p>
            <a:fld id="{4CFF729F-2507-4A5D-A480-2FC5302F0888}" type="slidenum">
              <a:rPr lang="en-US" smtClean="0"/>
              <a:t>5</a:t>
            </a:fld>
            <a:endParaRPr lang="en-US"/>
          </a:p>
        </p:txBody>
      </p:sp>
    </p:spTree>
    <p:extLst>
      <p:ext uri="{BB962C8B-B14F-4D97-AF65-F5344CB8AC3E}">
        <p14:creationId xmlns:p14="http://schemas.microsoft.com/office/powerpoint/2010/main" val="1580292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Exchange server vulnerabilities, we will be writing to the agency heads. </a:t>
            </a:r>
          </a:p>
          <a:p>
            <a:endParaRPr lang="en-US" dirty="0"/>
          </a:p>
          <a:p>
            <a:r>
              <a:rPr lang="en-US" dirty="0"/>
              <a:t>DTOs do not responds. We are looking into communication mechanism that is effective for the case of critical incident handling</a:t>
            </a:r>
          </a:p>
        </p:txBody>
      </p:sp>
      <p:sp>
        <p:nvSpPr>
          <p:cNvPr id="4" name="Slide Number Placeholder 3"/>
          <p:cNvSpPr>
            <a:spLocks noGrp="1"/>
          </p:cNvSpPr>
          <p:nvPr>
            <p:ph type="sldNum" sz="quarter" idx="5"/>
          </p:nvPr>
        </p:nvSpPr>
        <p:spPr/>
        <p:txBody>
          <a:bodyPr/>
          <a:lstStyle/>
          <a:p>
            <a:fld id="{4CFF729F-2507-4A5D-A480-2FC5302F0888}" type="slidenum">
              <a:rPr lang="en-US" smtClean="0"/>
              <a:t>6</a:t>
            </a:fld>
            <a:endParaRPr lang="en-US"/>
          </a:p>
        </p:txBody>
      </p:sp>
    </p:spTree>
    <p:extLst>
      <p:ext uri="{BB962C8B-B14F-4D97-AF65-F5344CB8AC3E}">
        <p14:creationId xmlns:p14="http://schemas.microsoft.com/office/powerpoint/2010/main" val="4273043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Two Components of the NCSC are:</a:t>
            </a:r>
          </a:p>
          <a:p>
            <a:r>
              <a:rPr lang="en-US" dirty="0"/>
              <a:t>CSOC (Support Digital Services)</a:t>
            </a:r>
          </a:p>
          <a:p>
            <a:r>
              <a:rPr lang="en-US" dirty="0"/>
              <a:t>CERT (Incident Response)</a:t>
            </a:r>
          </a:p>
        </p:txBody>
      </p:sp>
      <p:sp>
        <p:nvSpPr>
          <p:cNvPr id="4" name="Slide Number Placeholder 3"/>
          <p:cNvSpPr>
            <a:spLocks noGrp="1"/>
          </p:cNvSpPr>
          <p:nvPr>
            <p:ph type="sldNum" sz="quarter" idx="5"/>
          </p:nvPr>
        </p:nvSpPr>
        <p:spPr/>
        <p:txBody>
          <a:bodyPr/>
          <a:lstStyle/>
          <a:p>
            <a:fld id="{4CFF729F-2507-4A5D-A480-2FC5302F0888}" type="slidenum">
              <a:rPr lang="en-US" smtClean="0"/>
              <a:t>7</a:t>
            </a:fld>
            <a:endParaRPr lang="en-US"/>
          </a:p>
        </p:txBody>
      </p:sp>
    </p:spTree>
    <p:extLst>
      <p:ext uri="{BB962C8B-B14F-4D97-AF65-F5344CB8AC3E}">
        <p14:creationId xmlns:p14="http://schemas.microsoft.com/office/powerpoint/2010/main" val="319610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Improving on the rankings is everyone’s responsibility. Its not just NCSC or the departments</a:t>
            </a:r>
          </a:p>
          <a:p>
            <a:endParaRPr lang="en-US" dirty="0"/>
          </a:p>
          <a:p>
            <a:r>
              <a:rPr lang="en-US" dirty="0"/>
              <a:t>We are members to PaCSON (Pacific Cybersecurity Operations Network).  We currently the incoming chair in the Executive committee. We will be Chair in 2026 and will be hosting the Annual General meeting in 2026. </a:t>
            </a:r>
          </a:p>
          <a:p>
            <a:r>
              <a:rPr lang="en-US" dirty="0"/>
              <a:t>We are member to GFCE (Global Forum Cyber Expertise), we are chair to capacity building working group. We are been nominated to be chair to the Awareness working group this year. </a:t>
            </a:r>
          </a:p>
          <a:p>
            <a:r>
              <a:rPr lang="en-US" dirty="0"/>
              <a:t>We are members to Counter Ransomware Initiative. We are in Progress to be members to global FIRST (</a:t>
            </a:r>
            <a:r>
              <a:rPr lang="en-US" b="0" i="0" dirty="0">
                <a:solidFill>
                  <a:srgbClr val="474747"/>
                </a:solidFill>
                <a:effectLst/>
                <a:latin typeface="Arial" panose="020B0604020202020204" pitchFamily="34" charset="0"/>
              </a:rPr>
              <a:t>Forum of Incident Response and Security Teams</a:t>
            </a:r>
            <a:r>
              <a:rPr lang="en-US" dirty="0"/>
              <a:t>). </a:t>
            </a:r>
          </a:p>
        </p:txBody>
      </p:sp>
      <p:sp>
        <p:nvSpPr>
          <p:cNvPr id="4" name="Slide Number Placeholder 3"/>
          <p:cNvSpPr>
            <a:spLocks noGrp="1"/>
          </p:cNvSpPr>
          <p:nvPr>
            <p:ph type="sldNum" sz="quarter" idx="5"/>
          </p:nvPr>
        </p:nvSpPr>
        <p:spPr/>
        <p:txBody>
          <a:bodyPr/>
          <a:lstStyle/>
          <a:p>
            <a:fld id="{4CFF729F-2507-4A5D-A480-2FC5302F0888}" type="slidenum">
              <a:rPr lang="en-US" smtClean="0"/>
              <a:t>8</a:t>
            </a:fld>
            <a:endParaRPr lang="en-US"/>
          </a:p>
        </p:txBody>
      </p:sp>
    </p:spTree>
    <p:extLst>
      <p:ext uri="{BB962C8B-B14F-4D97-AF65-F5344CB8AC3E}">
        <p14:creationId xmlns:p14="http://schemas.microsoft.com/office/powerpoint/2010/main" val="63067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Internship programs going on.  Example of the </a:t>
            </a:r>
          </a:p>
          <a:p>
            <a:endParaRPr lang="en-US" dirty="0"/>
          </a:p>
        </p:txBody>
      </p:sp>
      <p:sp>
        <p:nvSpPr>
          <p:cNvPr id="4" name="Slide Number Placeholder 3"/>
          <p:cNvSpPr>
            <a:spLocks noGrp="1"/>
          </p:cNvSpPr>
          <p:nvPr>
            <p:ph type="sldNum" sz="quarter" idx="5"/>
          </p:nvPr>
        </p:nvSpPr>
        <p:spPr/>
        <p:txBody>
          <a:bodyPr/>
          <a:lstStyle/>
          <a:p>
            <a:fld id="{4CFF729F-2507-4A5D-A480-2FC5302F0888}" type="slidenum">
              <a:rPr lang="en-US" smtClean="0"/>
              <a:t>9</a:t>
            </a:fld>
            <a:endParaRPr lang="en-US"/>
          </a:p>
        </p:txBody>
      </p:sp>
    </p:spTree>
    <p:extLst>
      <p:ext uri="{BB962C8B-B14F-4D97-AF65-F5344CB8AC3E}">
        <p14:creationId xmlns:p14="http://schemas.microsoft.com/office/powerpoint/2010/main" val="108221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353C-D389-8868-6C3F-806CC3BE35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CB59814C-C131-B57C-E0A5-6F04EA39C2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2BA3EF62-95A8-0840-BA4C-4550822A7D59}"/>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01467EED-D84D-F891-8D31-FC2AAE422C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FFB797E7-E57F-D6E2-7D2F-792C423743F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41750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57A7-DDAF-290E-01A5-27E474827981}"/>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DB012EA-070B-F97A-4A26-ED22A23FE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FB0CB60-B64C-C7AB-B11F-B056C90BE43F}"/>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C7DD936F-C0D6-2B7F-E228-0FA91F6589AC}"/>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2F0D61BF-6320-7092-0A41-6E3121F03BD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46227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3D38-DE32-87FD-92AF-8515E2BE6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34A2D329-8CA0-EC6F-BCD9-8011D98C89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957278-FE3A-A557-391C-BEFC10DCAD0E}"/>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97D4AE63-C264-BA01-C63B-5DC8F37A1D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347D70D9-2EDE-D833-0948-BC9588836ED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452456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E88C-9645-3CFA-58FE-CF9A02D557FC}"/>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9065C81-9B09-7F6F-FEF0-4D5C0CF798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4A94E25C-49A2-2B88-53AE-875BF48A68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6C056C66-2161-BB59-ACB4-45E2DF728C19}"/>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03ACD010-E943-45D7-5132-2705EDB65DDD}"/>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78DD2C21-AC30-D4C5-15C9-7E92CA28395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159755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4791-30F0-1002-BF2B-DE77D1705B70}"/>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515B64CB-9A74-5FC1-FEA3-D328A0CF9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073EC5-058D-406E-8A58-465FADAD1D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70D235F6-7F00-C179-84F0-A88A46779C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69EDD4-D53E-6D07-2048-437E3C1887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FD4FC7CE-AA23-DD51-6B5B-E9F4D9C51D83}"/>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8" name="Footer Placeholder 7">
            <a:extLst>
              <a:ext uri="{FF2B5EF4-FFF2-40B4-BE49-F238E27FC236}">
                <a16:creationId xmlns:a16="http://schemas.microsoft.com/office/drawing/2014/main" id="{8132E8B8-BB3E-DACC-A64F-271401E9E9A5}"/>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E50487CB-1693-063F-A499-598965F7FB19}"/>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55221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0D57-5280-2FF8-F1A3-54914994628E}"/>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F58AE05A-E848-B865-A775-70C2AB5F41D3}"/>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4" name="Footer Placeholder 3">
            <a:extLst>
              <a:ext uri="{FF2B5EF4-FFF2-40B4-BE49-F238E27FC236}">
                <a16:creationId xmlns:a16="http://schemas.microsoft.com/office/drawing/2014/main" id="{33465FA5-979B-14F8-54D3-6677E7F2DB0E}"/>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C64DC530-56A8-051F-10EC-A8CF52E9A0E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80035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DA513F-0F91-3ECC-D88F-3B165931F246}"/>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3" name="Footer Placeholder 2">
            <a:extLst>
              <a:ext uri="{FF2B5EF4-FFF2-40B4-BE49-F238E27FC236}">
                <a16:creationId xmlns:a16="http://schemas.microsoft.com/office/drawing/2014/main" id="{E1AF8315-3B99-A537-E588-570BE716E98F}"/>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373FB8FF-306C-2769-2DB7-E20E32BAED7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411644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3C62-AC07-6994-D383-D9703B617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52D35BA3-1DD7-51D3-7041-7A2DDC08C8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1D723B5D-816E-A9F2-EE62-ADC53ED6CD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4164D7-4C07-C7FB-FE19-2FAE4FB986F5}"/>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D585B77C-9CDA-BFF2-25B8-8177DDDB6B3C}"/>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876EF656-9BE8-FE81-DBAC-67A04EB91602}"/>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795569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0D5D4-894F-9789-F891-7FC0B58B49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856E37E9-168B-7DBC-7564-F6E4210F01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G"/>
          </a:p>
        </p:txBody>
      </p:sp>
      <p:sp>
        <p:nvSpPr>
          <p:cNvPr id="4" name="Text Placeholder 3">
            <a:extLst>
              <a:ext uri="{FF2B5EF4-FFF2-40B4-BE49-F238E27FC236}">
                <a16:creationId xmlns:a16="http://schemas.microsoft.com/office/drawing/2014/main" id="{23688E81-F87A-40DC-F785-AE2136C02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278A2-7839-A215-C00C-1A59890E8C22}"/>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6" name="Footer Placeholder 5">
            <a:extLst>
              <a:ext uri="{FF2B5EF4-FFF2-40B4-BE49-F238E27FC236}">
                <a16:creationId xmlns:a16="http://schemas.microsoft.com/office/drawing/2014/main" id="{74887428-A3E4-0027-2E74-68A58BE37AFF}"/>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5DC14A52-1CDC-C101-2A51-FBF82129BCE0}"/>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98967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CFF6-B227-327C-094E-526C0931DC5F}"/>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48E7D92C-7F93-A209-56AF-E9F3B9C688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DA41948-2966-685E-2665-F435A5C49E75}"/>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2CD6CE19-2ADE-BD83-D46C-0F9C3BE23ED1}"/>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9F4967BA-C25D-6DAA-A11D-D38A1D9E0007}"/>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762290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E91A5-53F5-A867-0208-63995261C7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E59A1E42-B8A2-93AC-0AE0-A386E4511B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D7FB2AC-9CC5-E93A-470A-7FEE89BDF101}"/>
              </a:ext>
            </a:extLst>
          </p:cNvPr>
          <p:cNvSpPr>
            <a:spLocks noGrp="1"/>
          </p:cNvSpPr>
          <p:nvPr>
            <p:ph type="dt" sz="half" idx="10"/>
          </p:nvPr>
        </p:nvSpPr>
        <p:spPr/>
        <p:txBody>
          <a:body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1C9EE885-FFC7-49AC-2202-789679176D2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53777D1E-539B-3DB1-0EE4-5BF2914EE9D8}"/>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06994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9ABB-134B-F93C-9617-2E21E1EEFF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FAC7ED-39A5-333D-896D-23AE0FB60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CBF10E-85F7-F195-49F7-BCAC951835E4}"/>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A5DE8FFB-8C98-C7A1-DF35-3DBA2DCB7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354A10-A5C0-4F67-AA9F-8D2F5EFB5B19}"/>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3124604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8F874-6364-D46E-7FD7-49A53C214B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469D49-8486-FC4F-C0A1-2D0AC747F1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922DF-D98D-99C3-44AB-15A3533073B3}"/>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E5E71A2A-349F-69C9-C608-ED01D1BD3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E25F4-2A41-714F-FF89-7E5E6FD11A40}"/>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3725317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F9EA-A517-AB42-83CC-2C1E48ABE1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D8A913-D150-1FF1-8F71-8151857F00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780603-9B47-906A-7C3C-F764A681C392}"/>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D417DA20-AC46-0BF2-3B0A-45F375D27B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A2721-DFDC-9FA2-C17A-B5A8AC086ED7}"/>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885044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6EFE-A0DE-FB94-EF56-93FD69E151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DCC311-A0AD-A51E-5127-591F8457D7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0EEC3A-8B4B-E61C-6054-49BC58E50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DEDB6D-12EC-7111-B247-7AEE6086D300}"/>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6" name="Footer Placeholder 5">
            <a:extLst>
              <a:ext uri="{FF2B5EF4-FFF2-40B4-BE49-F238E27FC236}">
                <a16:creationId xmlns:a16="http://schemas.microsoft.com/office/drawing/2014/main" id="{49F3F7E6-27B7-1623-9AD2-058B17E53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5228D7-5E47-120C-F498-8A3E2C47BEBB}"/>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655786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B1040-D5F0-D411-F702-DB20695A87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DD866B-EEE8-988C-972D-40538B8718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2960AB-13C9-4095-4779-C333661F99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649F43-D1B3-5FF7-D061-B08F0D30F7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D52433-24A3-1DB5-F99F-1E0CC89CF5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B3641D-9DE8-4BDD-25EB-A4CEF18E899D}"/>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8" name="Footer Placeholder 7">
            <a:extLst>
              <a:ext uri="{FF2B5EF4-FFF2-40B4-BE49-F238E27FC236}">
                <a16:creationId xmlns:a16="http://schemas.microsoft.com/office/drawing/2014/main" id="{BA5FF625-6908-5375-0E7E-D416181AE5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5A386B-3CA4-EB3E-BB33-6E21D2A87730}"/>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945636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7F7FB-58BD-B431-7EEF-08FF593B84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9DA58C-4ADF-B3FE-25D9-C55712A30089}"/>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4" name="Footer Placeholder 3">
            <a:extLst>
              <a:ext uri="{FF2B5EF4-FFF2-40B4-BE49-F238E27FC236}">
                <a16:creationId xmlns:a16="http://schemas.microsoft.com/office/drawing/2014/main" id="{EADDAE17-815B-0EA4-3B49-3823503566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DD800C-1BFB-2E45-ECAF-527AF489EF0F}"/>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2493104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3F1FB5-CDA6-E9EF-183D-540548823248}"/>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3" name="Footer Placeholder 2">
            <a:extLst>
              <a:ext uri="{FF2B5EF4-FFF2-40B4-BE49-F238E27FC236}">
                <a16:creationId xmlns:a16="http://schemas.microsoft.com/office/drawing/2014/main" id="{7023FB5C-AD88-DD94-08B5-66613127F4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8D50B-EBAB-2C52-82CC-0575923255CB}"/>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287696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60CF4-A800-A73C-D39A-F8AECF918D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C41475-6BFD-75DE-5501-5AC1257BE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7BA332-BDE3-23D4-1337-1CC53470F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62A730-4B1D-B1CE-3E7C-D5D8FE5A0049}"/>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6" name="Footer Placeholder 5">
            <a:extLst>
              <a:ext uri="{FF2B5EF4-FFF2-40B4-BE49-F238E27FC236}">
                <a16:creationId xmlns:a16="http://schemas.microsoft.com/office/drawing/2014/main" id="{E3B954A3-4791-DEB5-0CBD-FFC59A39E8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103E18-4661-F59B-1CD1-B57076325BB8}"/>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304929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D634-CDFD-329D-C5BD-530182745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D1757A-803B-EBCD-D86D-5F3BA79F8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C79A18-8452-0DCD-0696-F0BCB307A6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C7EF4-3516-CBCE-1DBD-6E34F06DECA8}"/>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6" name="Footer Placeholder 5">
            <a:extLst>
              <a:ext uri="{FF2B5EF4-FFF2-40B4-BE49-F238E27FC236}">
                <a16:creationId xmlns:a16="http://schemas.microsoft.com/office/drawing/2014/main" id="{C8A448BB-F2D2-9F2E-153B-EC665631A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90E335-842C-872F-B02B-4F883A937848}"/>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368881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CDC9-0A3E-25A0-7D75-CE614D5E93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55B582-BC3C-7206-1CB2-C1FC82B22D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41824-6E6C-61AE-79ED-1090A92F3A1E}"/>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E1C2B658-B96E-C6AE-CAA6-988752ADF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E01A7-2C70-8CAF-FA4B-9B90A420102B}"/>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1302128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B52F-CFD7-BDC0-22E5-81781C07E1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58579C-93A0-D990-B0C0-BE3DF4B3C4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4059E9-312A-3D99-659D-BF98C3AC823E}"/>
              </a:ext>
            </a:extLst>
          </p:cNvPr>
          <p:cNvSpPr>
            <a:spLocks noGrp="1"/>
          </p:cNvSpPr>
          <p:nvPr>
            <p:ph type="dt" sz="half" idx="10"/>
          </p:nvPr>
        </p:nvSpPr>
        <p:spPr/>
        <p:txBody>
          <a:body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795A5418-AD11-8F1B-EDED-F3A0D6ECB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D6105-53E7-FC2E-8BC3-15E0DD13A4C1}"/>
              </a:ext>
            </a:extLst>
          </p:cNvPr>
          <p:cNvSpPr>
            <a:spLocks noGrp="1"/>
          </p:cNvSpPr>
          <p:nvPr>
            <p:ph type="sldNum" sz="quarter" idx="12"/>
          </p:nvPr>
        </p:nvSpPr>
        <p:spPr/>
        <p:txBody>
          <a:bodyPr/>
          <a:lstStyle/>
          <a:p>
            <a:fld id="{15188795-D5E2-4CA7-B41D-55F2E8E0B8E7}" type="slidenum">
              <a:rPr lang="en-US" smtClean="0"/>
              <a:t>‹#›</a:t>
            </a:fld>
            <a:endParaRPr lang="en-US"/>
          </a:p>
        </p:txBody>
      </p:sp>
    </p:spTree>
    <p:extLst>
      <p:ext uri="{BB962C8B-B14F-4D97-AF65-F5344CB8AC3E}">
        <p14:creationId xmlns:p14="http://schemas.microsoft.com/office/powerpoint/2010/main" val="2354332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2EDC76-32D4-75FB-7536-A4C6E9F5D9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9AF2E1C5-8BAA-63D8-AFB5-28752FCAD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43EFC37E-FDCD-D7F9-5E2D-FA3F6C98E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42712-9D86-4244-A614-34118E89A9F7}" type="datetimeFigureOut">
              <a:rPr lang="en-PG" smtClean="0"/>
              <a:t>10/01/2024</a:t>
            </a:fld>
            <a:endParaRPr lang="en-PG"/>
          </a:p>
        </p:txBody>
      </p:sp>
      <p:sp>
        <p:nvSpPr>
          <p:cNvPr id="5" name="Footer Placeholder 4">
            <a:extLst>
              <a:ext uri="{FF2B5EF4-FFF2-40B4-BE49-F238E27FC236}">
                <a16:creationId xmlns:a16="http://schemas.microsoft.com/office/drawing/2014/main" id="{DD0534BC-EBCB-8BCF-7626-50776A2E3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0480A83C-9BF4-F85C-09B2-1FDD0AFFD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8434-23CB-419D-A275-CFEBDBC8200D}" type="slidenum">
              <a:rPr lang="en-PG" smtClean="0"/>
              <a:t>‹#›</a:t>
            </a:fld>
            <a:endParaRPr lang="en-PG"/>
          </a:p>
        </p:txBody>
      </p:sp>
    </p:spTree>
    <p:extLst>
      <p:ext uri="{BB962C8B-B14F-4D97-AF65-F5344CB8AC3E}">
        <p14:creationId xmlns:p14="http://schemas.microsoft.com/office/powerpoint/2010/main" val="46552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E91BBB-8984-CBDE-C277-B336AA74F8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195951-3B02-C34C-B537-DC20EC89B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36ABA8-F527-8040-9538-17037DAA00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6CF8B9-C472-4FD1-B37E-6BAFE3799993}" type="datetimeFigureOut">
              <a:rPr lang="en-US" smtClean="0"/>
              <a:t>10/1/2024</a:t>
            </a:fld>
            <a:endParaRPr lang="en-US"/>
          </a:p>
        </p:txBody>
      </p:sp>
      <p:sp>
        <p:nvSpPr>
          <p:cNvPr id="5" name="Footer Placeholder 4">
            <a:extLst>
              <a:ext uri="{FF2B5EF4-FFF2-40B4-BE49-F238E27FC236}">
                <a16:creationId xmlns:a16="http://schemas.microsoft.com/office/drawing/2014/main" id="{6E8E96BE-7E53-570D-409C-0E3AEEBA9C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C5848A-559E-426C-86FB-9E1E96E39B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188795-D5E2-4CA7-B41D-55F2E8E0B8E7}" type="slidenum">
              <a:rPr lang="en-US" smtClean="0"/>
              <a:t>‹#›</a:t>
            </a:fld>
            <a:endParaRPr lang="en-US"/>
          </a:p>
        </p:txBody>
      </p:sp>
    </p:spTree>
    <p:extLst>
      <p:ext uri="{BB962C8B-B14F-4D97-AF65-F5344CB8AC3E}">
        <p14:creationId xmlns:p14="http://schemas.microsoft.com/office/powerpoint/2010/main" val="2482526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0.jpg"/><Relationship Id="rId10" Type="http://schemas.microsoft.com/office/2007/relationships/diagramDrawing" Target="../diagrams/drawing1.xml"/><Relationship Id="rId4" Type="http://schemas.openxmlformats.org/officeDocument/2006/relationships/image" Target="../media/image9.pn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0.jp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Video 9" title="Green Lock In A 3D Electronic System">
            <a:hlinkClick r:id="" action="ppaction://media"/>
            <a:extLst>
              <a:ext uri="{FF2B5EF4-FFF2-40B4-BE49-F238E27FC236}">
                <a16:creationId xmlns:a16="http://schemas.microsoft.com/office/drawing/2014/main" id="{A01A0607-5D74-B1B2-F570-BB77A9AF0D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18" y="1521384"/>
            <a:ext cx="12192000" cy="4776596"/>
          </a:xfrm>
          <a:prstGeom prst="rect">
            <a:avLst/>
          </a:prstGeom>
        </p:spPr>
      </p:pic>
      <p:grpSp>
        <p:nvGrpSpPr>
          <p:cNvPr id="3712" name="Group 3711">
            <a:extLst>
              <a:ext uri="{FF2B5EF4-FFF2-40B4-BE49-F238E27FC236}">
                <a16:creationId xmlns:a16="http://schemas.microsoft.com/office/drawing/2014/main" id="{5E19383F-BD72-BFFF-8458-79709E3785DA}"/>
              </a:ext>
            </a:extLst>
          </p:cNvPr>
          <p:cNvGrpSpPr/>
          <p:nvPr/>
        </p:nvGrpSpPr>
        <p:grpSpPr>
          <a:xfrm>
            <a:off x="-271148" y="549893"/>
            <a:ext cx="12206289" cy="7457155"/>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64" y="-14514"/>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86083" y="184481"/>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www.ict.gov.pg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 </a:t>
            </a:r>
            <a:endParaRPr kumimoji="0" lang="en-PG" sz="20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sp>
        <p:nvSpPr>
          <p:cNvPr id="15" name="TextBox 14">
            <a:extLst>
              <a:ext uri="{FF2B5EF4-FFF2-40B4-BE49-F238E27FC236}">
                <a16:creationId xmlns:a16="http://schemas.microsoft.com/office/drawing/2014/main" id="{66A3E061-F751-FB83-D867-9C80809BD084}"/>
              </a:ext>
            </a:extLst>
          </p:cNvPr>
          <p:cNvSpPr txBox="1"/>
          <p:nvPr/>
        </p:nvSpPr>
        <p:spPr>
          <a:xfrm>
            <a:off x="1914724" y="355642"/>
            <a:ext cx="582584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Department of Information And Communications Technology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 </a:t>
            </a:r>
            <a:endParaRPr kumimoji="0" lang="en-PG" sz="40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7647" y="202466"/>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G"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www.ict.gov.pg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 </a:t>
            </a:r>
            <a:endParaRPr kumimoji="0" lang="en-PG" sz="2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pic>
        <p:nvPicPr>
          <p:cNvPr id="2" name="Picture 1" descr="A logo with a bird and a globe&#10;&#10;Description automatically generated">
            <a:extLst>
              <a:ext uri="{FF2B5EF4-FFF2-40B4-BE49-F238E27FC236}">
                <a16:creationId xmlns:a16="http://schemas.microsoft.com/office/drawing/2014/main" id="{ECEDFC1E-990E-EA3D-265F-407686F1C8D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5283" y="2390188"/>
            <a:ext cx="2966735" cy="2758991"/>
          </a:xfrm>
          <a:prstGeom prst="rect">
            <a:avLst/>
          </a:prstGeom>
        </p:spPr>
      </p:pic>
      <p:sp>
        <p:nvSpPr>
          <p:cNvPr id="11" name="Rectangle 10">
            <a:extLst>
              <a:ext uri="{FF2B5EF4-FFF2-40B4-BE49-F238E27FC236}">
                <a16:creationId xmlns:a16="http://schemas.microsoft.com/office/drawing/2014/main" id="{DB6CA2FF-07D1-5F4B-AEAA-EDEC255A3454}"/>
              </a:ext>
            </a:extLst>
          </p:cNvPr>
          <p:cNvSpPr/>
          <p:nvPr/>
        </p:nvSpPr>
        <p:spPr>
          <a:xfrm>
            <a:off x="3073055" y="1583528"/>
            <a:ext cx="6006773"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prstClr val="white"/>
                  </a:solidFill>
                  <a:prstDash val="solid"/>
                </a:ln>
                <a:blipFill dpi="0" rotWithShape="1">
                  <a:blip r:embed="rId12">
                    <a:extLst>
                      <a:ext uri="{28A0092B-C50C-407E-A947-70E740481C1C}">
                        <a14:useLocalDpi xmlns:a14="http://schemas.microsoft.com/office/drawing/2010/main" val="0"/>
                      </a:ext>
                    </a:extLst>
                  </a:blip>
                  <a:srcRect/>
                  <a:stretch>
                    <a:fillRect/>
                  </a:stretch>
                </a:blipFill>
                <a:effectLst/>
                <a:uLnTx/>
                <a:uFillTx/>
                <a:latin typeface="Montserrat" panose="00000500000000000000" pitchFamily="2" charset="0"/>
                <a:ea typeface="+mn-ea"/>
                <a:cs typeface="+mn-cs"/>
              </a:rPr>
              <a:t>SECURING </a:t>
            </a:r>
            <a:r>
              <a:rPr lang="en-US" sz="5400" b="1" dirty="0">
                <a:ln w="22225">
                  <a:solidFill>
                    <a:prstClr val="white"/>
                  </a:solidFill>
                  <a:prstDash val="solid"/>
                </a:ln>
                <a:blipFill dpi="0" rotWithShape="1">
                  <a:blip r:embed="rId12">
                    <a:extLst>
                      <a:ext uri="{28A0092B-C50C-407E-A947-70E740481C1C}">
                        <a14:useLocalDpi xmlns:a14="http://schemas.microsoft.com/office/drawing/2010/main" val="0"/>
                      </a:ext>
                    </a:extLst>
                  </a:blip>
                  <a:srcRect/>
                  <a:stretch>
                    <a:fillRect/>
                  </a:stretch>
                </a:blipFill>
                <a:latin typeface="Montserrat" panose="00000500000000000000" pitchFamily="2" charset="0"/>
              </a:rPr>
              <a:t>OUR</a:t>
            </a:r>
            <a:r>
              <a:rPr kumimoji="0" lang="en-US" sz="5400" b="1" i="0" u="none" strike="noStrike" kern="1200" cap="none" spc="0" normalizeH="0" baseline="0" noProof="0" dirty="0">
                <a:ln w="22225">
                  <a:solidFill>
                    <a:prstClr val="white"/>
                  </a:solidFill>
                  <a:prstDash val="solid"/>
                </a:ln>
                <a:blipFill dpi="0" rotWithShape="1">
                  <a:blip r:embed="rId12">
                    <a:extLst>
                      <a:ext uri="{28A0092B-C50C-407E-A947-70E740481C1C}">
                        <a14:useLocalDpi xmlns:a14="http://schemas.microsoft.com/office/drawing/2010/main" val="0"/>
                      </a:ext>
                    </a:extLst>
                  </a:blip>
                  <a:srcRect/>
                  <a:stretch>
                    <a:fillRect/>
                  </a:stretch>
                </a:blipFill>
                <a:effectLst/>
                <a:uLnTx/>
                <a:uFillTx/>
                <a:latin typeface="Montserrat" panose="00000500000000000000"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prstClr val="white"/>
                  </a:solidFill>
                  <a:prstDash val="solid"/>
                </a:ln>
                <a:blipFill dpi="0" rotWithShape="1">
                  <a:blip r:embed="rId12">
                    <a:extLst>
                      <a:ext uri="{28A0092B-C50C-407E-A947-70E740481C1C}">
                        <a14:useLocalDpi xmlns:a14="http://schemas.microsoft.com/office/drawing/2010/main" val="0"/>
                      </a:ext>
                    </a:extLst>
                  </a:blip>
                  <a:srcRect/>
                  <a:stretch>
                    <a:fillRect/>
                  </a:stretch>
                </a:blipFill>
                <a:effectLst/>
                <a:uLnTx/>
                <a:uFillTx/>
                <a:latin typeface="Montserrat" panose="00000500000000000000" pitchFamily="2" charset="0"/>
                <a:ea typeface="+mn-ea"/>
                <a:cs typeface="+mn-cs"/>
              </a:rPr>
              <a:t>CYBERSPACE</a:t>
            </a:r>
            <a:endParaRPr kumimoji="0" lang="en-US" sz="5400" b="1" i="0" u="none" strike="noStrike" kern="1200" cap="none" spc="0" normalizeH="0" baseline="0" noProof="0" dirty="0">
              <a:ln w="22225">
                <a:solidFill>
                  <a:prstClr val="white"/>
                </a:solidFill>
                <a:prstDash val="solid"/>
              </a:ln>
              <a:blipFill dpi="0" rotWithShape="1">
                <a:blip r:embed="rId12">
                  <a:extLst>
                    <a:ext uri="{28A0092B-C50C-407E-A947-70E740481C1C}">
                      <a14:useLocalDpi xmlns:a14="http://schemas.microsoft.com/office/drawing/2010/main" val="0"/>
                    </a:ext>
                  </a:extLst>
                </a:blip>
                <a:srcRect/>
                <a:stretch>
                  <a:fillRect/>
                </a:stretch>
              </a:blip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0D0DE9-642A-7563-A57A-2D06ED99EA77}"/>
              </a:ext>
            </a:extLst>
          </p:cNvPr>
          <p:cNvSpPr/>
          <p:nvPr/>
        </p:nvSpPr>
        <p:spPr>
          <a:xfrm>
            <a:off x="3624080" y="3408836"/>
            <a:ext cx="6653250" cy="120032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12700">
                  <a:solidFill>
                    <a:prstClr val="white"/>
                  </a:solidFill>
                  <a:prstDash val="solid"/>
                </a:ln>
                <a:solidFill>
                  <a:srgbClr val="FFC000"/>
                </a:solidFill>
                <a:effectLst/>
                <a:uLnTx/>
                <a:uFillTx/>
                <a:latin typeface="Montserrat" panose="00000500000000000000" pitchFamily="2" charset="0"/>
                <a:ea typeface="+mn-ea"/>
                <a:cs typeface="+mn-cs"/>
              </a:rPr>
              <a:t>BY GEORGINA KIELE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12700">
                  <a:solidFill>
                    <a:prstClr val="white"/>
                  </a:solidFill>
                  <a:prstDash val="solid"/>
                </a:ln>
                <a:solidFill>
                  <a:srgbClr val="FFC000"/>
                </a:solidFill>
                <a:effectLst/>
                <a:uLnTx/>
                <a:uFillTx/>
                <a:latin typeface="Montserrat" panose="00000500000000000000" pitchFamily="2" charset="0"/>
                <a:ea typeface="+mn-ea"/>
                <a:cs typeface="+mn-cs"/>
              </a:rPr>
              <a:t>Executive Manager for Cybersecurity and Digital Government Standards</a:t>
            </a:r>
            <a:endParaRPr kumimoji="0" lang="en-US" sz="2400" b="1" i="0" u="none" strike="noStrike" kern="1200" cap="none" spc="0" normalizeH="0" baseline="0" noProof="0" dirty="0">
              <a:ln w="12700">
                <a:solidFill>
                  <a:prstClr val="white"/>
                </a:solidFill>
                <a:prstDash val="solid"/>
              </a:ln>
              <a:solidFill>
                <a:srgbClr val="FFC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24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1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89658"/>
            <a:ext cx="10634100"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Outline</a:t>
            </a:r>
          </a:p>
        </p:txBody>
      </p:sp>
      <p:sp>
        <p:nvSpPr>
          <p:cNvPr id="66" name="Rectangle 65">
            <a:extLst>
              <a:ext uri="{FF2B5EF4-FFF2-40B4-BE49-F238E27FC236}">
                <a16:creationId xmlns:a16="http://schemas.microsoft.com/office/drawing/2014/main" id="{CDBC1D7C-970A-5C73-45DA-D422139107DC}"/>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sp>
        <p:nvSpPr>
          <p:cNvPr id="3" name="TextBox 2">
            <a:extLst>
              <a:ext uri="{FF2B5EF4-FFF2-40B4-BE49-F238E27FC236}">
                <a16:creationId xmlns:a16="http://schemas.microsoft.com/office/drawing/2014/main" id="{C6F58CA7-914B-93AE-941F-7A10C74EFA9A}"/>
              </a:ext>
            </a:extLst>
          </p:cNvPr>
          <p:cNvSpPr txBox="1"/>
          <p:nvPr/>
        </p:nvSpPr>
        <p:spPr>
          <a:xfrm>
            <a:off x="817359" y="1021490"/>
            <a:ext cx="10233628" cy="3970318"/>
          </a:xfrm>
          <a:prstGeom prst="rect">
            <a:avLst/>
          </a:prstGeom>
          <a:noFill/>
        </p:spPr>
        <p:txBody>
          <a:bodyPr wrap="square" rtlCol="0">
            <a:spAutoFit/>
          </a:bodyPr>
          <a:lstStyle/>
          <a:p>
            <a:pPr marL="571500" indent="-571500">
              <a:buFont typeface="+mj-lt"/>
              <a:buAutoNum type="romanUcPeriod"/>
            </a:pPr>
            <a:r>
              <a:rPr lang="en-US" sz="3600" dirty="0"/>
              <a:t>Gov Stack</a:t>
            </a:r>
          </a:p>
          <a:p>
            <a:pPr marL="571500" indent="-571500">
              <a:buFont typeface="+mj-lt"/>
              <a:buAutoNum type="romanUcPeriod"/>
            </a:pPr>
            <a:r>
              <a:rPr lang="en-US" sz="3600" dirty="0"/>
              <a:t>IT assets</a:t>
            </a:r>
          </a:p>
          <a:p>
            <a:pPr marL="571500" indent="-571500">
              <a:buFont typeface="+mj-lt"/>
              <a:buAutoNum type="romanUcPeriod"/>
            </a:pPr>
            <a:r>
              <a:rPr lang="en-US" sz="3600" dirty="0"/>
              <a:t>Cybersecurity Controls</a:t>
            </a:r>
          </a:p>
          <a:p>
            <a:pPr marL="571500" indent="-571500">
              <a:buFont typeface="+mj-lt"/>
              <a:buAutoNum type="romanUcPeriod"/>
            </a:pPr>
            <a:r>
              <a:rPr lang="en-US" sz="3600" dirty="0"/>
              <a:t>NCSC Threats monitoring</a:t>
            </a:r>
          </a:p>
          <a:p>
            <a:pPr marL="571500" indent="-571500">
              <a:buFont typeface="+mj-lt"/>
              <a:buAutoNum type="romanUcPeriod"/>
            </a:pPr>
            <a:r>
              <a:rPr lang="en-US" sz="3600" dirty="0"/>
              <a:t>Cybersecurity Governance</a:t>
            </a:r>
          </a:p>
          <a:p>
            <a:pPr marL="571500" indent="-571500">
              <a:buFont typeface="+mj-lt"/>
              <a:buAutoNum type="romanUcPeriod"/>
            </a:pPr>
            <a:r>
              <a:rPr lang="en-US" sz="3600" dirty="0"/>
              <a:t>Global Cybersecurity Rankings </a:t>
            </a:r>
          </a:p>
          <a:p>
            <a:pPr marL="571500" indent="-571500">
              <a:buFont typeface="+mj-lt"/>
              <a:buAutoNum type="romanUcPeriod"/>
            </a:pPr>
            <a:r>
              <a:rPr lang="en-US" sz="3600" dirty="0"/>
              <a:t>What’s Coming ? </a:t>
            </a:r>
          </a:p>
        </p:txBody>
      </p:sp>
    </p:spTree>
    <p:extLst>
      <p:ext uri="{BB962C8B-B14F-4D97-AF65-F5344CB8AC3E}">
        <p14:creationId xmlns:p14="http://schemas.microsoft.com/office/powerpoint/2010/main" val="244414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89658"/>
            <a:ext cx="10634100"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GOV STACK</a:t>
            </a:r>
          </a:p>
        </p:txBody>
      </p:sp>
      <p:sp>
        <p:nvSpPr>
          <p:cNvPr id="66" name="Rectangle 65">
            <a:extLst>
              <a:ext uri="{FF2B5EF4-FFF2-40B4-BE49-F238E27FC236}">
                <a16:creationId xmlns:a16="http://schemas.microsoft.com/office/drawing/2014/main" id="{CDBC1D7C-970A-5C73-45DA-D422139107DC}"/>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1028" name="Picture 4" descr="No alt text provided for this image">
            <a:extLst>
              <a:ext uri="{FF2B5EF4-FFF2-40B4-BE49-F238E27FC236}">
                <a16:creationId xmlns:a16="http://schemas.microsoft.com/office/drawing/2014/main" id="{118A57B5-D0E8-864F-897A-3653F8A2A67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232"/>
          <a:stretch/>
        </p:blipFill>
        <p:spPr bwMode="auto">
          <a:xfrm>
            <a:off x="5463662" y="1068885"/>
            <a:ext cx="5040408" cy="524814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BD655EF-5448-CC73-8FE0-47FE059054E6}"/>
              </a:ext>
            </a:extLst>
          </p:cNvPr>
          <p:cNvSpPr/>
          <p:nvPr/>
        </p:nvSpPr>
        <p:spPr>
          <a:xfrm>
            <a:off x="3043455" y="5342098"/>
            <a:ext cx="7289582" cy="101408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b="1" dirty="0">
                <a:solidFill>
                  <a:schemeClr val="tx1"/>
                </a:solidFill>
                <a:latin typeface="Montserrat" panose="00000500000000000000" pitchFamily="2" charset="0"/>
              </a:rPr>
              <a:t>NCSC Support</a:t>
            </a:r>
          </a:p>
        </p:txBody>
      </p:sp>
      <p:pic>
        <p:nvPicPr>
          <p:cNvPr id="4" name="Picture 3" descr="A room with several computers&#10;&#10;Description automatically generated">
            <a:extLst>
              <a:ext uri="{FF2B5EF4-FFF2-40B4-BE49-F238E27FC236}">
                <a16:creationId xmlns:a16="http://schemas.microsoft.com/office/drawing/2014/main" id="{E51F1E74-492D-C03C-4537-9CD123012E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962" y="1575893"/>
            <a:ext cx="4521358" cy="3391019"/>
          </a:xfrm>
          <a:prstGeom prst="rect">
            <a:avLst/>
          </a:prstGeom>
        </p:spPr>
      </p:pic>
    </p:spTree>
    <p:extLst>
      <p:ext uri="{BB962C8B-B14F-4D97-AF65-F5344CB8AC3E}">
        <p14:creationId xmlns:p14="http://schemas.microsoft.com/office/powerpoint/2010/main" val="302703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89658"/>
            <a:ext cx="10634100"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IT ASSETS </a:t>
            </a:r>
          </a:p>
        </p:txBody>
      </p:sp>
      <p:sp>
        <p:nvSpPr>
          <p:cNvPr id="66" name="Rectangle 65">
            <a:extLst>
              <a:ext uri="{FF2B5EF4-FFF2-40B4-BE49-F238E27FC236}">
                <a16:creationId xmlns:a16="http://schemas.microsoft.com/office/drawing/2014/main" id="{CDBC1D7C-970A-5C73-45DA-D422139107DC}"/>
              </a:ext>
            </a:extLst>
          </p:cNvPr>
          <p:cNvSpPr/>
          <p:nvPr/>
        </p:nvSpPr>
        <p:spPr>
          <a:xfrm>
            <a:off x="199424" y="112853"/>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sp>
        <p:nvSpPr>
          <p:cNvPr id="3" name="TextBox 2">
            <a:extLst>
              <a:ext uri="{FF2B5EF4-FFF2-40B4-BE49-F238E27FC236}">
                <a16:creationId xmlns:a16="http://schemas.microsoft.com/office/drawing/2014/main" id="{D76BFF4D-0C1D-6D68-0D4F-CEFF86F39F6C}"/>
              </a:ext>
            </a:extLst>
          </p:cNvPr>
          <p:cNvSpPr txBox="1"/>
          <p:nvPr/>
        </p:nvSpPr>
        <p:spPr>
          <a:xfrm>
            <a:off x="146613" y="1111407"/>
            <a:ext cx="6101788" cy="6924973"/>
          </a:xfrm>
          <a:prstGeom prst="rect">
            <a:avLst/>
          </a:prstGeom>
          <a:noFill/>
        </p:spPr>
        <p:txBody>
          <a:bodyPr wrap="square" rtlCol="0">
            <a:spAutoFit/>
          </a:bodyPr>
          <a:lstStyle/>
          <a:p>
            <a:r>
              <a:rPr lang="en-US" sz="2000" b="1" dirty="0">
                <a:latin typeface="Montserrat" panose="00000500000000000000" pitchFamily="2" charset="0"/>
              </a:rPr>
              <a:t>Identify the IT Assets within your Organization</a:t>
            </a:r>
          </a:p>
          <a:p>
            <a:pPr marL="1714500" lvl="3" indent="-342900">
              <a:buFont typeface="Arial" panose="020B0604020202020204" pitchFamily="34" charset="0"/>
              <a:buChar char="•"/>
            </a:pPr>
            <a:r>
              <a:rPr lang="en-US" sz="2000" dirty="0">
                <a:latin typeface="Montserrat" panose="00000500000000000000" pitchFamily="2" charset="0"/>
              </a:rPr>
              <a:t>Hardware Assets (E.g. Servers, Network devices, Storage Devices, PCs, Laptops, phones, </a:t>
            </a:r>
            <a:r>
              <a:rPr lang="en-US" sz="2000" dirty="0" err="1">
                <a:latin typeface="Montserrat" panose="00000500000000000000" pitchFamily="2" charset="0"/>
              </a:rPr>
              <a:t>etc</a:t>
            </a:r>
            <a:r>
              <a:rPr lang="en-US" sz="2000" dirty="0">
                <a:latin typeface="Montserrat" panose="00000500000000000000" pitchFamily="2" charset="0"/>
              </a:rPr>
              <a:t>)</a:t>
            </a:r>
          </a:p>
          <a:p>
            <a:pPr marL="1714500" lvl="3" indent="-342900">
              <a:buFont typeface="Arial" panose="020B0604020202020204" pitchFamily="34" charset="0"/>
              <a:buChar char="•"/>
            </a:pPr>
            <a:r>
              <a:rPr lang="en-US" sz="2000" dirty="0">
                <a:latin typeface="Montserrat" panose="00000500000000000000" pitchFamily="2" charset="0"/>
              </a:rPr>
              <a:t>Software Assets (E.g. Microsoft Office, Email applications, Unified Communication Applications, </a:t>
            </a:r>
            <a:r>
              <a:rPr lang="en-US" sz="2000" dirty="0" err="1">
                <a:latin typeface="Montserrat" panose="00000500000000000000" pitchFamily="2" charset="0"/>
              </a:rPr>
              <a:t>etc</a:t>
            </a:r>
            <a:r>
              <a:rPr lang="en-US" sz="2000" dirty="0">
                <a:latin typeface="Montserrat" panose="00000500000000000000" pitchFamily="2" charset="0"/>
              </a:rPr>
              <a:t>)</a:t>
            </a:r>
          </a:p>
          <a:p>
            <a:pPr marL="1714500" lvl="3" indent="-342900">
              <a:buFont typeface="Arial" panose="020B0604020202020204" pitchFamily="34" charset="0"/>
              <a:buChar char="•"/>
            </a:pPr>
            <a:r>
              <a:rPr lang="en-US" sz="2000" dirty="0">
                <a:latin typeface="Montserrat" panose="00000500000000000000" pitchFamily="2" charset="0"/>
              </a:rPr>
              <a:t>Digital Assets (Data, intellectual property documents, </a:t>
            </a:r>
            <a:r>
              <a:rPr lang="en-US" sz="2000" dirty="0" err="1">
                <a:latin typeface="Montserrat" panose="00000500000000000000" pitchFamily="2" charset="0"/>
              </a:rPr>
              <a:t>etc</a:t>
            </a:r>
            <a:r>
              <a:rPr lang="en-US" sz="2000" dirty="0">
                <a:latin typeface="Montserrat" panose="00000500000000000000" pitchFamily="2" charset="0"/>
              </a:rPr>
              <a:t>)</a:t>
            </a:r>
          </a:p>
          <a:p>
            <a:pPr marL="1714500" lvl="3" indent="-342900">
              <a:buFont typeface="Arial" panose="020B0604020202020204" pitchFamily="34" charset="0"/>
              <a:buChar char="•"/>
            </a:pPr>
            <a:r>
              <a:rPr lang="en-US" sz="2000" dirty="0">
                <a:latin typeface="Montserrat" panose="00000500000000000000" pitchFamily="2" charset="0"/>
              </a:rPr>
              <a:t>Other IT Assets (Licenses, Contracts, Procedures, Structure etc.)</a:t>
            </a:r>
          </a:p>
          <a:p>
            <a:pPr marL="1714500" lvl="3" indent="-342900">
              <a:buFont typeface="Arial" panose="020B0604020202020204" pitchFamily="34" charset="0"/>
              <a:buChar char="•"/>
            </a:pPr>
            <a:endParaRPr lang="en-US" dirty="0">
              <a:latin typeface="Montserrat" panose="00000500000000000000" pitchFamily="2" charset="0"/>
            </a:endParaRPr>
          </a:p>
          <a:p>
            <a:pPr lvl="3"/>
            <a:endParaRPr lang="en-US"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r>
              <a:rPr lang="en-US" sz="2400" b="1" dirty="0">
                <a:latin typeface="Montserrat" panose="00000500000000000000" pitchFamily="2" charset="0"/>
              </a:rPr>
              <a:t> </a:t>
            </a:r>
            <a:endParaRPr lang="en-PG" sz="2400" b="1" dirty="0">
              <a:latin typeface="Montserrat" panose="00000500000000000000" pitchFamily="2" charset="0"/>
            </a:endParaRPr>
          </a:p>
        </p:txBody>
      </p:sp>
      <p:pic>
        <p:nvPicPr>
          <p:cNvPr id="10" name="Picture 9">
            <a:extLst>
              <a:ext uri="{FF2B5EF4-FFF2-40B4-BE49-F238E27FC236}">
                <a16:creationId xmlns:a16="http://schemas.microsoft.com/office/drawing/2014/main" id="{C1559B57-5481-86C1-060A-AA9B89F1FDBD}"/>
              </a:ext>
            </a:extLst>
          </p:cNvPr>
          <p:cNvPicPr>
            <a:picLocks noChangeAspect="1"/>
          </p:cNvPicPr>
          <p:nvPr/>
        </p:nvPicPr>
        <p:blipFill>
          <a:blip r:embed="rId6"/>
          <a:stretch>
            <a:fillRect/>
          </a:stretch>
        </p:blipFill>
        <p:spPr>
          <a:xfrm>
            <a:off x="6554816" y="1090712"/>
            <a:ext cx="3957023" cy="5265727"/>
          </a:xfrm>
          <a:prstGeom prst="rect">
            <a:avLst/>
          </a:prstGeom>
        </p:spPr>
      </p:pic>
      <p:sp>
        <p:nvSpPr>
          <p:cNvPr id="12" name="TextBox 11">
            <a:extLst>
              <a:ext uri="{FF2B5EF4-FFF2-40B4-BE49-F238E27FC236}">
                <a16:creationId xmlns:a16="http://schemas.microsoft.com/office/drawing/2014/main" id="{1E09DEA5-B4EA-0DBA-F2B1-BF2D7A7A9C65}"/>
              </a:ext>
            </a:extLst>
          </p:cNvPr>
          <p:cNvSpPr txBox="1"/>
          <p:nvPr/>
        </p:nvSpPr>
        <p:spPr>
          <a:xfrm>
            <a:off x="7264400" y="6335802"/>
            <a:ext cx="6096000" cy="369332"/>
          </a:xfrm>
          <a:prstGeom prst="rect">
            <a:avLst/>
          </a:prstGeom>
          <a:noFill/>
        </p:spPr>
        <p:txBody>
          <a:bodyPr wrap="square">
            <a:spAutoFit/>
          </a:bodyPr>
          <a:lstStyle/>
          <a:p>
            <a:r>
              <a:rPr lang="en-US" b="0" i="0" dirty="0">
                <a:solidFill>
                  <a:srgbClr val="212529"/>
                </a:solidFill>
                <a:effectLst/>
                <a:latin typeface="Inter var ISO"/>
              </a:rPr>
              <a:t>ISO/IEC 19770-1:2017</a:t>
            </a:r>
            <a:endParaRPr lang="en-US" dirty="0"/>
          </a:p>
        </p:txBody>
      </p:sp>
    </p:spTree>
    <p:extLst>
      <p:ext uri="{BB962C8B-B14F-4D97-AF65-F5344CB8AC3E}">
        <p14:creationId xmlns:p14="http://schemas.microsoft.com/office/powerpoint/2010/main" val="3692006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89658"/>
            <a:ext cx="10634100"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CONTROL MEASURES</a:t>
            </a:r>
          </a:p>
        </p:txBody>
      </p:sp>
      <p:sp>
        <p:nvSpPr>
          <p:cNvPr id="66" name="Rectangle 65">
            <a:extLst>
              <a:ext uri="{FF2B5EF4-FFF2-40B4-BE49-F238E27FC236}">
                <a16:creationId xmlns:a16="http://schemas.microsoft.com/office/drawing/2014/main" id="{CDBC1D7C-970A-5C73-45DA-D422139107DC}"/>
              </a:ext>
            </a:extLst>
          </p:cNvPr>
          <p:cNvSpPr/>
          <p:nvPr/>
        </p:nvSpPr>
        <p:spPr>
          <a:xfrm>
            <a:off x="199424" y="112853"/>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sp>
        <p:nvSpPr>
          <p:cNvPr id="3" name="TextBox 2">
            <a:extLst>
              <a:ext uri="{FF2B5EF4-FFF2-40B4-BE49-F238E27FC236}">
                <a16:creationId xmlns:a16="http://schemas.microsoft.com/office/drawing/2014/main" id="{D76BFF4D-0C1D-6D68-0D4F-CEFF86F39F6C}"/>
              </a:ext>
            </a:extLst>
          </p:cNvPr>
          <p:cNvSpPr txBox="1"/>
          <p:nvPr/>
        </p:nvSpPr>
        <p:spPr>
          <a:xfrm>
            <a:off x="146612" y="1028881"/>
            <a:ext cx="10153087" cy="7540526"/>
          </a:xfrm>
          <a:prstGeom prst="rect">
            <a:avLst/>
          </a:prstGeom>
          <a:noFill/>
        </p:spPr>
        <p:txBody>
          <a:bodyPr wrap="square" rtlCol="0">
            <a:spAutoFit/>
          </a:bodyPr>
          <a:lstStyle/>
          <a:p>
            <a:r>
              <a:rPr lang="en-US" b="1" dirty="0">
                <a:latin typeface="Montserrat" panose="00000500000000000000" pitchFamily="2" charset="0"/>
              </a:rPr>
              <a:t>Cybersecurity Controls (Cybersecurity Digital Government Standards and Gov Stack)</a:t>
            </a:r>
            <a:endParaRPr lang="en-US" dirty="0">
              <a:latin typeface="Montserrat" panose="00000500000000000000" pitchFamily="2" charset="0"/>
            </a:endParaRPr>
          </a:p>
          <a:p>
            <a:pPr marL="1657350" lvl="3" indent="-285750">
              <a:buFont typeface="Arial" panose="020B0604020202020204" pitchFamily="34" charset="0"/>
              <a:buChar char="•"/>
            </a:pPr>
            <a:r>
              <a:rPr lang="en-US" sz="1600" dirty="0">
                <a:latin typeface="Montserrat" panose="00000500000000000000" pitchFamily="2" charset="0"/>
              </a:rPr>
              <a:t>Administrative controls </a:t>
            </a:r>
          </a:p>
          <a:p>
            <a:pPr marL="2114550" lvl="4" indent="-285750">
              <a:buFont typeface="Arial" panose="020B0604020202020204" pitchFamily="34" charset="0"/>
              <a:buChar char="•"/>
            </a:pPr>
            <a:r>
              <a:rPr lang="en-US" sz="1600" dirty="0">
                <a:latin typeface="Montserrat" panose="00000500000000000000" pitchFamily="2" charset="0"/>
              </a:rPr>
              <a:t>Internal Polices (E.g. Patching, Incident Handling, Procurement, </a:t>
            </a:r>
            <a:r>
              <a:rPr lang="en-US" sz="1600" dirty="0" err="1">
                <a:latin typeface="Montserrat" panose="00000500000000000000" pitchFamily="2" charset="0"/>
              </a:rPr>
              <a:t>etc</a:t>
            </a:r>
            <a:r>
              <a:rPr lang="en-US" sz="1600" dirty="0">
                <a:latin typeface="Montserrat" panose="00000500000000000000" pitchFamily="2" charset="0"/>
              </a:rPr>
              <a:t> )</a:t>
            </a:r>
          </a:p>
          <a:p>
            <a:pPr marL="2114550" lvl="4" indent="-285750">
              <a:buFont typeface="Arial" panose="020B0604020202020204" pitchFamily="34" charset="0"/>
              <a:buChar char="•"/>
            </a:pPr>
            <a:r>
              <a:rPr lang="en-US" sz="1600" dirty="0">
                <a:latin typeface="Montserrat" panose="00000500000000000000" pitchFamily="2" charset="0"/>
              </a:rPr>
              <a:t>Procedures (E.g. Shutdown)</a:t>
            </a:r>
          </a:p>
          <a:p>
            <a:pPr marL="2114550" lvl="4" indent="-285750">
              <a:buFont typeface="Arial" panose="020B0604020202020204" pitchFamily="34" charset="0"/>
              <a:buChar char="•"/>
            </a:pPr>
            <a:r>
              <a:rPr lang="en-US" sz="1600" b="1" dirty="0">
                <a:latin typeface="Montserrat" panose="00000500000000000000" pitchFamily="2" charset="0"/>
              </a:rPr>
              <a:t>Risk Management (Mandatory</a:t>
            </a:r>
            <a:r>
              <a:rPr lang="en-US" sz="1600" dirty="0">
                <a:latin typeface="Montserrat" panose="00000500000000000000" pitchFamily="2" charset="0"/>
              </a:rPr>
              <a:t>)</a:t>
            </a:r>
          </a:p>
          <a:p>
            <a:pPr marL="2114550" lvl="4" indent="-285750">
              <a:buFont typeface="Arial" panose="020B0604020202020204" pitchFamily="34" charset="0"/>
              <a:buChar char="•"/>
            </a:pPr>
            <a:r>
              <a:rPr lang="en-US" sz="1600" dirty="0">
                <a:latin typeface="Montserrat" panose="00000500000000000000" pitchFamily="2" charset="0"/>
              </a:rPr>
              <a:t>Change Management Process</a:t>
            </a:r>
          </a:p>
          <a:p>
            <a:pPr marL="2114550" lvl="4" indent="-285750">
              <a:buFont typeface="Arial" panose="020B0604020202020204" pitchFamily="34" charset="0"/>
              <a:buChar char="•"/>
            </a:pPr>
            <a:r>
              <a:rPr lang="en-US" sz="1600" dirty="0">
                <a:latin typeface="Montserrat" panose="00000500000000000000" pitchFamily="2" charset="0"/>
              </a:rPr>
              <a:t>Others</a:t>
            </a:r>
          </a:p>
          <a:p>
            <a:pPr marL="1657350" lvl="3" indent="-285750">
              <a:buFont typeface="Arial" panose="020B0604020202020204" pitchFamily="34" charset="0"/>
              <a:buChar char="•"/>
            </a:pPr>
            <a:r>
              <a:rPr lang="en-US" sz="1600" dirty="0">
                <a:latin typeface="Montserrat" panose="00000500000000000000" pitchFamily="2" charset="0"/>
              </a:rPr>
              <a:t>Physical Security</a:t>
            </a:r>
          </a:p>
          <a:p>
            <a:pPr marL="2171700" lvl="4" indent="-342900">
              <a:buFont typeface="Arial" panose="020B0604020202020204" pitchFamily="34" charset="0"/>
              <a:buChar char="•"/>
            </a:pPr>
            <a:r>
              <a:rPr lang="en-US" sz="1600" dirty="0">
                <a:latin typeface="Montserrat" panose="00000500000000000000" pitchFamily="2" charset="0"/>
              </a:rPr>
              <a:t>Access Controls, </a:t>
            </a:r>
          </a:p>
          <a:p>
            <a:pPr marL="2171700" lvl="4" indent="-342900">
              <a:buFont typeface="Arial" panose="020B0604020202020204" pitchFamily="34" charset="0"/>
              <a:buChar char="•"/>
            </a:pPr>
            <a:r>
              <a:rPr lang="en-US" sz="1600" dirty="0">
                <a:latin typeface="Montserrat" panose="00000500000000000000" pitchFamily="2" charset="0"/>
              </a:rPr>
              <a:t> </a:t>
            </a:r>
            <a:r>
              <a:rPr lang="en-US" sz="1600" dirty="0" err="1">
                <a:latin typeface="Montserrat" panose="00000500000000000000" pitchFamily="2" charset="0"/>
              </a:rPr>
              <a:t>CCTv</a:t>
            </a:r>
            <a:endParaRPr lang="en-US" sz="1600" dirty="0">
              <a:latin typeface="Montserrat" panose="00000500000000000000" pitchFamily="2" charset="0"/>
            </a:endParaRPr>
          </a:p>
          <a:p>
            <a:pPr marL="2171700" lvl="4" indent="-342900">
              <a:buFont typeface="Arial" panose="020B0604020202020204" pitchFamily="34" charset="0"/>
              <a:buChar char="•"/>
            </a:pPr>
            <a:r>
              <a:rPr lang="en-US" sz="1600" dirty="0">
                <a:latin typeface="Montserrat" panose="00000500000000000000" pitchFamily="2" charset="0"/>
              </a:rPr>
              <a:t>Biometrics and ID Cards</a:t>
            </a:r>
          </a:p>
          <a:p>
            <a:pPr marL="2171700" lvl="4" indent="-342900">
              <a:buFont typeface="Arial" panose="020B0604020202020204" pitchFamily="34" charset="0"/>
              <a:buChar char="•"/>
            </a:pPr>
            <a:r>
              <a:rPr lang="en-US" sz="1600" dirty="0">
                <a:latin typeface="Montserrat" panose="00000500000000000000" pitchFamily="2" charset="0"/>
              </a:rPr>
              <a:t>Door </a:t>
            </a:r>
          </a:p>
          <a:p>
            <a:pPr marL="2171700" lvl="4" indent="-342900">
              <a:buFont typeface="Arial" panose="020B0604020202020204" pitchFamily="34" charset="0"/>
              <a:buChar char="•"/>
            </a:pPr>
            <a:r>
              <a:rPr lang="en-US" sz="1600" dirty="0">
                <a:latin typeface="Montserrat" panose="00000500000000000000" pitchFamily="2" charset="0"/>
              </a:rPr>
              <a:t>Others</a:t>
            </a:r>
          </a:p>
          <a:p>
            <a:pPr marL="1714500" lvl="3" indent="-342900">
              <a:buFont typeface="Arial" panose="020B0604020202020204" pitchFamily="34" charset="0"/>
              <a:buChar char="•"/>
            </a:pPr>
            <a:r>
              <a:rPr lang="en-US" sz="1600" dirty="0">
                <a:latin typeface="Montserrat" panose="00000500000000000000" pitchFamily="2" charset="0"/>
              </a:rPr>
              <a:t>Technical Controls</a:t>
            </a:r>
          </a:p>
          <a:p>
            <a:pPr marL="2171700" lvl="4" indent="-342900">
              <a:buFont typeface="Arial" panose="020B0604020202020204" pitchFamily="34" charset="0"/>
              <a:buChar char="•"/>
            </a:pPr>
            <a:r>
              <a:rPr lang="en-US" sz="1600" dirty="0">
                <a:latin typeface="Montserrat" panose="00000500000000000000" pitchFamily="2" charset="0"/>
              </a:rPr>
              <a:t>Network Protection (Firewalls)</a:t>
            </a:r>
          </a:p>
          <a:p>
            <a:pPr marL="2171700" lvl="4" indent="-342900">
              <a:buFont typeface="Arial" panose="020B0604020202020204" pitchFamily="34" charset="0"/>
              <a:buChar char="•"/>
            </a:pPr>
            <a:r>
              <a:rPr lang="en-US" sz="1600" dirty="0">
                <a:latin typeface="Montserrat" panose="00000500000000000000" pitchFamily="2" charset="0"/>
              </a:rPr>
              <a:t>Endpoint Protection </a:t>
            </a:r>
          </a:p>
          <a:p>
            <a:pPr marL="2171700" lvl="4" indent="-342900">
              <a:buFont typeface="Arial" panose="020B0604020202020204" pitchFamily="34" charset="0"/>
              <a:buChar char="•"/>
            </a:pPr>
            <a:r>
              <a:rPr lang="en-US" sz="1600" dirty="0">
                <a:latin typeface="Montserrat" panose="00000500000000000000" pitchFamily="2" charset="0"/>
              </a:rPr>
              <a:t>Two factor Authentication</a:t>
            </a:r>
          </a:p>
          <a:p>
            <a:pPr marL="2171700" lvl="4" indent="-342900">
              <a:buFont typeface="Arial" panose="020B0604020202020204" pitchFamily="34" charset="0"/>
              <a:buChar char="•"/>
            </a:pPr>
            <a:r>
              <a:rPr lang="en-US" sz="1600" dirty="0">
                <a:latin typeface="Montserrat" panose="00000500000000000000" pitchFamily="2" charset="0"/>
              </a:rPr>
              <a:t>Cloud Security </a:t>
            </a:r>
          </a:p>
          <a:p>
            <a:pPr marL="2171700" lvl="4" indent="-342900">
              <a:buFont typeface="Arial" panose="020B0604020202020204" pitchFamily="34" charset="0"/>
              <a:buChar char="•"/>
            </a:pPr>
            <a:r>
              <a:rPr lang="en-US" sz="1600" dirty="0">
                <a:latin typeface="Montserrat" panose="00000500000000000000" pitchFamily="2" charset="0"/>
              </a:rPr>
              <a:t>Monitoring and Threat Detection</a:t>
            </a:r>
          </a:p>
          <a:p>
            <a:pPr marL="2171700" lvl="4" indent="-342900">
              <a:buFont typeface="Arial" panose="020B0604020202020204" pitchFamily="34" charset="0"/>
              <a:buChar char="•"/>
            </a:pPr>
            <a:r>
              <a:rPr lang="en-US" sz="1600" dirty="0">
                <a:latin typeface="Montserrat" panose="00000500000000000000" pitchFamily="2" charset="0"/>
              </a:rPr>
              <a:t>Others</a:t>
            </a:r>
          </a:p>
          <a:p>
            <a:pPr lvl="3"/>
            <a:endParaRPr lang="en-US" dirty="0">
              <a:latin typeface="Montserrat" panose="00000500000000000000" pitchFamily="2" charset="0"/>
            </a:endParaRPr>
          </a:p>
          <a:p>
            <a:pPr lvl="3"/>
            <a:endParaRPr lang="en-US"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endParaRPr lang="en-US" sz="1400" dirty="0">
              <a:latin typeface="Montserrat" panose="00000500000000000000" pitchFamily="2" charset="0"/>
            </a:endParaRPr>
          </a:p>
          <a:p>
            <a:r>
              <a:rPr lang="en-US" sz="2400" b="1" dirty="0">
                <a:latin typeface="Montserrat" panose="00000500000000000000" pitchFamily="2" charset="0"/>
              </a:rPr>
              <a:t> </a:t>
            </a:r>
            <a:endParaRPr lang="en-PG" sz="2400" b="1" dirty="0">
              <a:latin typeface="Montserrat" panose="00000500000000000000" pitchFamily="2" charset="0"/>
            </a:endParaRPr>
          </a:p>
        </p:txBody>
      </p:sp>
      <p:pic>
        <p:nvPicPr>
          <p:cNvPr id="1026" name="Picture 2" descr="10 Essential Cybersecurity Controls - EHD Insurance">
            <a:extLst>
              <a:ext uri="{FF2B5EF4-FFF2-40B4-BE49-F238E27FC236}">
                <a16:creationId xmlns:a16="http://schemas.microsoft.com/office/drawing/2014/main" id="{A1A99898-1C95-EBEA-D86B-D0E8D8305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5589" y="2435795"/>
            <a:ext cx="5688110" cy="3027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73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F6880B-1869-2C98-23BA-FE4135FA188A}"/>
              </a:ext>
            </a:extLst>
          </p:cNvPr>
          <p:cNvPicPr>
            <a:picLocks noChangeAspect="1"/>
          </p:cNvPicPr>
          <p:nvPr/>
        </p:nvPicPr>
        <p:blipFill>
          <a:blip r:embed="rId3"/>
          <a:stretch>
            <a:fillRect/>
          </a:stretch>
        </p:blipFill>
        <p:spPr>
          <a:xfrm>
            <a:off x="7365955" y="540554"/>
            <a:ext cx="3571665" cy="3111167"/>
          </a:xfrm>
          <a:prstGeom prst="rect">
            <a:avLst/>
          </a:prstGeom>
        </p:spPr>
      </p:pic>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424888" y="383562"/>
            <a:ext cx="10634100"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NCSC THREAT MONITORING</a:t>
            </a:r>
          </a:p>
        </p:txBody>
      </p:sp>
      <p:sp>
        <p:nvSpPr>
          <p:cNvPr id="66" name="Rectangle 65">
            <a:extLst>
              <a:ext uri="{FF2B5EF4-FFF2-40B4-BE49-F238E27FC236}">
                <a16:creationId xmlns:a16="http://schemas.microsoft.com/office/drawing/2014/main" id="{CDBC1D7C-970A-5C73-45DA-D422139107DC}"/>
              </a:ext>
            </a:extLst>
          </p:cNvPr>
          <p:cNvSpPr/>
          <p:nvPr/>
        </p:nvSpPr>
        <p:spPr>
          <a:xfrm>
            <a:off x="199424" y="112853"/>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705216" y="6296621"/>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5" name="Picture 4">
            <a:extLst>
              <a:ext uri="{FF2B5EF4-FFF2-40B4-BE49-F238E27FC236}">
                <a16:creationId xmlns:a16="http://schemas.microsoft.com/office/drawing/2014/main" id="{6F4C9202-6431-F1C5-3826-007D04BD3181}"/>
              </a:ext>
            </a:extLst>
          </p:cNvPr>
          <p:cNvPicPr>
            <a:picLocks noChangeAspect="1"/>
          </p:cNvPicPr>
          <p:nvPr/>
        </p:nvPicPr>
        <p:blipFill>
          <a:blip r:embed="rId7"/>
          <a:stretch>
            <a:fillRect/>
          </a:stretch>
        </p:blipFill>
        <p:spPr>
          <a:xfrm>
            <a:off x="505469" y="1897213"/>
            <a:ext cx="6549802" cy="2884740"/>
          </a:xfrm>
          <a:prstGeom prst="rect">
            <a:avLst/>
          </a:prstGeom>
        </p:spPr>
      </p:pic>
      <p:graphicFrame>
        <p:nvGraphicFramePr>
          <p:cNvPr id="9" name="Table 8">
            <a:extLst>
              <a:ext uri="{FF2B5EF4-FFF2-40B4-BE49-F238E27FC236}">
                <a16:creationId xmlns:a16="http://schemas.microsoft.com/office/drawing/2014/main" id="{372AF335-4242-7BFF-FF1D-22CAECE88E2D}"/>
              </a:ext>
            </a:extLst>
          </p:cNvPr>
          <p:cNvGraphicFramePr>
            <a:graphicFrameLocks noGrp="1"/>
          </p:cNvGraphicFramePr>
          <p:nvPr>
            <p:extLst>
              <p:ext uri="{D42A27DB-BD31-4B8C-83A1-F6EECF244321}">
                <p14:modId xmlns:p14="http://schemas.microsoft.com/office/powerpoint/2010/main" val="2336570647"/>
              </p:ext>
            </p:extLst>
          </p:nvPr>
        </p:nvGraphicFramePr>
        <p:xfrm>
          <a:off x="488912" y="1178908"/>
          <a:ext cx="6532168" cy="640080"/>
        </p:xfrm>
        <a:graphic>
          <a:graphicData uri="http://schemas.openxmlformats.org/drawingml/2006/table">
            <a:tbl>
              <a:tblPr firstRow="1" bandRow="1">
                <a:tableStyleId>{5C22544A-7EE6-4342-B048-85BDC9FD1C3A}</a:tableStyleId>
              </a:tblPr>
              <a:tblGrid>
                <a:gridCol w="4000440">
                  <a:extLst>
                    <a:ext uri="{9D8B030D-6E8A-4147-A177-3AD203B41FA5}">
                      <a16:colId xmlns:a16="http://schemas.microsoft.com/office/drawing/2014/main" val="987446681"/>
                    </a:ext>
                  </a:extLst>
                </a:gridCol>
                <a:gridCol w="2531728">
                  <a:extLst>
                    <a:ext uri="{9D8B030D-6E8A-4147-A177-3AD203B41FA5}">
                      <a16:colId xmlns:a16="http://schemas.microsoft.com/office/drawing/2014/main" val="1912682690"/>
                    </a:ext>
                  </a:extLst>
                </a:gridCol>
              </a:tblGrid>
              <a:tr h="494830">
                <a:tc>
                  <a:txBody>
                    <a:bodyPr/>
                    <a:lstStyle/>
                    <a:p>
                      <a:r>
                        <a:rPr lang="en-US" dirty="0"/>
                        <a:t>1153 Endpoints, 3 Firewalls and 1 cloud environment</a:t>
                      </a:r>
                    </a:p>
                  </a:txBody>
                  <a:tcPr/>
                </a:tc>
                <a:tc>
                  <a:txBody>
                    <a:bodyPr/>
                    <a:lstStyle/>
                    <a:p>
                      <a:r>
                        <a:rPr lang="en-US" dirty="0"/>
                        <a:t>24 Departments</a:t>
                      </a:r>
                    </a:p>
                  </a:txBody>
                  <a:tcPr/>
                </a:tc>
                <a:extLst>
                  <a:ext uri="{0D108BD9-81ED-4DB2-BD59-A6C34878D82A}">
                    <a16:rowId xmlns:a16="http://schemas.microsoft.com/office/drawing/2014/main" val="850716085"/>
                  </a:ext>
                </a:extLst>
              </a:tr>
            </a:tbl>
          </a:graphicData>
        </a:graphic>
      </p:graphicFrame>
      <p:sp>
        <p:nvSpPr>
          <p:cNvPr id="10" name="TextBox 9">
            <a:extLst>
              <a:ext uri="{FF2B5EF4-FFF2-40B4-BE49-F238E27FC236}">
                <a16:creationId xmlns:a16="http://schemas.microsoft.com/office/drawing/2014/main" id="{F7CFF3F1-7D59-FA24-1672-9A682D66071C}"/>
              </a:ext>
            </a:extLst>
          </p:cNvPr>
          <p:cNvSpPr txBox="1"/>
          <p:nvPr/>
        </p:nvSpPr>
        <p:spPr>
          <a:xfrm>
            <a:off x="7230094" y="3361999"/>
            <a:ext cx="4593605" cy="2800767"/>
          </a:xfrm>
          <a:prstGeom prst="rect">
            <a:avLst/>
          </a:prstGeom>
          <a:noFill/>
        </p:spPr>
        <p:txBody>
          <a:bodyPr wrap="square" rtlCol="0">
            <a:spAutoFit/>
          </a:bodyPr>
          <a:lstStyle/>
          <a:p>
            <a:r>
              <a:rPr lang="en-US" sz="1600" dirty="0"/>
              <a:t>Many of the detections originating from the local drive came from third-party antivirus SMADAV and malicious scripts and code delivered by common infection vectors including ‘drive-by’ infection techniques from compromised websites. These detections were blocked from running. Government agencies are still using patch software and using KMS software for Microsoft products. The detections from the internet are mainly from websites that are known to be malicious or have a low reputation score or used for phishing attacks. </a:t>
            </a:r>
          </a:p>
        </p:txBody>
      </p:sp>
      <p:sp>
        <p:nvSpPr>
          <p:cNvPr id="11" name="TextBox 10">
            <a:extLst>
              <a:ext uri="{FF2B5EF4-FFF2-40B4-BE49-F238E27FC236}">
                <a16:creationId xmlns:a16="http://schemas.microsoft.com/office/drawing/2014/main" id="{0FD5D79C-0963-AD13-9662-F653E388352A}"/>
              </a:ext>
            </a:extLst>
          </p:cNvPr>
          <p:cNvSpPr txBox="1"/>
          <p:nvPr/>
        </p:nvSpPr>
        <p:spPr>
          <a:xfrm>
            <a:off x="505468" y="4839155"/>
            <a:ext cx="5105400" cy="646331"/>
          </a:xfrm>
          <a:prstGeom prst="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dirty="0"/>
              <a:t>2 Critical Incidents through detection. Potential Ransomware attacks were stopped</a:t>
            </a:r>
          </a:p>
        </p:txBody>
      </p:sp>
      <p:sp>
        <p:nvSpPr>
          <p:cNvPr id="12" name="TextBox 11">
            <a:extLst>
              <a:ext uri="{FF2B5EF4-FFF2-40B4-BE49-F238E27FC236}">
                <a16:creationId xmlns:a16="http://schemas.microsoft.com/office/drawing/2014/main" id="{2D9F2F8E-7F6B-B7BC-E433-EEEA4DC0FE10}"/>
              </a:ext>
            </a:extLst>
          </p:cNvPr>
          <p:cNvSpPr txBox="1"/>
          <p:nvPr/>
        </p:nvSpPr>
        <p:spPr>
          <a:xfrm>
            <a:off x="505468" y="5542689"/>
            <a:ext cx="5105400" cy="646331"/>
          </a:xfrm>
          <a:prstGeom prst="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dirty="0"/>
              <a:t>13 Exchange Servers in the country detected with vulnerabilities. 1 End of Life  </a:t>
            </a:r>
          </a:p>
        </p:txBody>
      </p:sp>
    </p:spTree>
    <p:extLst>
      <p:ext uri="{BB962C8B-B14F-4D97-AF65-F5344CB8AC3E}">
        <p14:creationId xmlns:p14="http://schemas.microsoft.com/office/powerpoint/2010/main" val="365681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9466"/>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40499"/>
            <a:ext cx="10549287" cy="400110"/>
          </a:xfrm>
          <a:prstGeom prst="rect">
            <a:avLst/>
          </a:prstGeom>
          <a:noFill/>
        </p:spPr>
        <p:txBody>
          <a:bodyPr wrap="square" rtlCol="0">
            <a:spAutoFit/>
          </a:bodyPr>
          <a:lstStyle/>
          <a:p>
            <a:pPr algn="ctr"/>
            <a:r>
              <a:rPr lang="en-US" sz="2000" b="1" dirty="0">
                <a:solidFill>
                  <a:schemeClr val="bg1"/>
                </a:solidFill>
                <a:latin typeface="Montserrat" panose="00000500000000000000" pitchFamily="2" charset="0"/>
              </a:rPr>
              <a:t>CYBERSECURITY GOVERNANCE </a:t>
            </a:r>
          </a:p>
        </p:txBody>
      </p:sp>
      <p:sp>
        <p:nvSpPr>
          <p:cNvPr id="66" name="Rectangle 65">
            <a:extLst>
              <a:ext uri="{FF2B5EF4-FFF2-40B4-BE49-F238E27FC236}">
                <a16:creationId xmlns:a16="http://schemas.microsoft.com/office/drawing/2014/main" id="{CDBC1D7C-970A-5C73-45DA-D422139107DC}"/>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graphicFrame>
        <p:nvGraphicFramePr>
          <p:cNvPr id="5" name="Diagram 4">
            <a:extLst>
              <a:ext uri="{FF2B5EF4-FFF2-40B4-BE49-F238E27FC236}">
                <a16:creationId xmlns:a16="http://schemas.microsoft.com/office/drawing/2014/main" id="{F0D91755-F71A-D776-5C33-DA84B76DB0CF}"/>
              </a:ext>
            </a:extLst>
          </p:cNvPr>
          <p:cNvGraphicFramePr/>
          <p:nvPr>
            <p:extLst>
              <p:ext uri="{D42A27DB-BD31-4B8C-83A1-F6EECF244321}">
                <p14:modId xmlns:p14="http://schemas.microsoft.com/office/powerpoint/2010/main" val="381644039"/>
              </p:ext>
            </p:extLst>
          </p:nvPr>
        </p:nvGraphicFramePr>
        <p:xfrm>
          <a:off x="259813" y="540554"/>
          <a:ext cx="10520899" cy="48576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46049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9466"/>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340499"/>
            <a:ext cx="10549287" cy="400110"/>
          </a:xfrm>
          <a:prstGeom prst="rect">
            <a:avLst/>
          </a:prstGeom>
          <a:noFill/>
        </p:spPr>
        <p:txBody>
          <a:bodyPr wrap="square" rtlCol="0">
            <a:spAutoFit/>
          </a:bodyPr>
          <a:lstStyle/>
          <a:p>
            <a:pPr algn="ctr"/>
            <a:r>
              <a:rPr lang="en-US" sz="2000" b="1" dirty="0">
                <a:solidFill>
                  <a:schemeClr val="bg1"/>
                </a:solidFill>
                <a:latin typeface="Montserrat" panose="00000500000000000000" pitchFamily="2" charset="0"/>
              </a:rPr>
              <a:t>PNG RANKING IN THE GLOBAL CYBERSECURITY INDEX </a:t>
            </a:r>
          </a:p>
        </p:txBody>
      </p:sp>
      <p:sp>
        <p:nvSpPr>
          <p:cNvPr id="66" name="Rectangle 65">
            <a:extLst>
              <a:ext uri="{FF2B5EF4-FFF2-40B4-BE49-F238E27FC236}">
                <a16:creationId xmlns:a16="http://schemas.microsoft.com/office/drawing/2014/main" id="{CDBC1D7C-970A-5C73-45DA-D422139107DC}"/>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pic>
        <p:nvPicPr>
          <p:cNvPr id="4" name="Picture 3">
            <a:extLst>
              <a:ext uri="{FF2B5EF4-FFF2-40B4-BE49-F238E27FC236}">
                <a16:creationId xmlns:a16="http://schemas.microsoft.com/office/drawing/2014/main" id="{2BC7072E-B9B3-CD8A-84B0-98193884B26C}"/>
              </a:ext>
            </a:extLst>
          </p:cNvPr>
          <p:cNvPicPr>
            <a:picLocks noChangeAspect="1"/>
          </p:cNvPicPr>
          <p:nvPr/>
        </p:nvPicPr>
        <p:blipFill>
          <a:blip r:embed="rId6"/>
          <a:stretch>
            <a:fillRect/>
          </a:stretch>
        </p:blipFill>
        <p:spPr>
          <a:xfrm>
            <a:off x="345863" y="1806797"/>
            <a:ext cx="5278922" cy="3504494"/>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B1BB6E4-A5D7-3B54-6179-84D8C5BA473F}"/>
              </a:ext>
            </a:extLst>
          </p:cNvPr>
          <p:cNvPicPr>
            <a:picLocks noChangeAspect="1"/>
          </p:cNvPicPr>
          <p:nvPr/>
        </p:nvPicPr>
        <p:blipFill>
          <a:blip r:embed="rId7"/>
          <a:stretch>
            <a:fillRect/>
          </a:stretch>
        </p:blipFill>
        <p:spPr>
          <a:xfrm>
            <a:off x="5825413" y="1806796"/>
            <a:ext cx="6251288" cy="3504493"/>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47FF6E5D-E580-A2BA-6B64-06B47AB56989}"/>
              </a:ext>
            </a:extLst>
          </p:cNvPr>
          <p:cNvSpPr txBox="1"/>
          <p:nvPr/>
        </p:nvSpPr>
        <p:spPr>
          <a:xfrm>
            <a:off x="345863" y="1340629"/>
            <a:ext cx="3844642" cy="369332"/>
          </a:xfrm>
          <a:prstGeom prst="rect">
            <a:avLst/>
          </a:prstGeom>
          <a:noFill/>
        </p:spPr>
        <p:txBody>
          <a:bodyPr wrap="none" rtlCol="0">
            <a:spAutoFit/>
          </a:bodyPr>
          <a:lstStyle/>
          <a:p>
            <a:r>
              <a:rPr lang="en-US" b="1" dirty="0"/>
              <a:t>2020:  Overall Score 26.33/100 (Tier 5)</a:t>
            </a:r>
          </a:p>
        </p:txBody>
      </p:sp>
      <p:sp>
        <p:nvSpPr>
          <p:cNvPr id="10" name="TextBox 9">
            <a:extLst>
              <a:ext uri="{FF2B5EF4-FFF2-40B4-BE49-F238E27FC236}">
                <a16:creationId xmlns:a16="http://schemas.microsoft.com/office/drawing/2014/main" id="{4E57490D-6916-021C-59B6-5642E9156D44}"/>
              </a:ext>
            </a:extLst>
          </p:cNvPr>
          <p:cNvSpPr txBox="1"/>
          <p:nvPr/>
        </p:nvSpPr>
        <p:spPr>
          <a:xfrm>
            <a:off x="5825413" y="1367324"/>
            <a:ext cx="3844642" cy="369332"/>
          </a:xfrm>
          <a:prstGeom prst="rect">
            <a:avLst/>
          </a:prstGeom>
          <a:noFill/>
        </p:spPr>
        <p:txBody>
          <a:bodyPr wrap="none" rtlCol="0">
            <a:spAutoFit/>
          </a:bodyPr>
          <a:lstStyle/>
          <a:p>
            <a:r>
              <a:rPr lang="en-US" b="1" dirty="0"/>
              <a:t>2024:  Overall Score 62.59/100 (Tier 3)</a:t>
            </a:r>
          </a:p>
        </p:txBody>
      </p:sp>
      <p:sp>
        <p:nvSpPr>
          <p:cNvPr id="11" name="TextBox 10">
            <a:extLst>
              <a:ext uri="{FF2B5EF4-FFF2-40B4-BE49-F238E27FC236}">
                <a16:creationId xmlns:a16="http://schemas.microsoft.com/office/drawing/2014/main" id="{F5E7982F-FED8-C913-F508-A2ADD3117EDA}"/>
              </a:ext>
            </a:extLst>
          </p:cNvPr>
          <p:cNvSpPr txBox="1"/>
          <p:nvPr/>
        </p:nvSpPr>
        <p:spPr>
          <a:xfrm>
            <a:off x="345863" y="5443919"/>
            <a:ext cx="11730838" cy="923330"/>
          </a:xfrm>
          <a:prstGeom prst="rect">
            <a:avLst/>
          </a:prstGeom>
          <a:noFill/>
        </p:spPr>
        <p:txBody>
          <a:bodyPr wrap="square" rtlCol="0">
            <a:spAutoFit/>
          </a:bodyPr>
          <a:lstStyle/>
          <a:p>
            <a:pPr algn="ctr"/>
            <a:r>
              <a:rPr lang="en-US" dirty="0"/>
              <a:t>Key Intervention included the National Cybersecurity Policy 2021, Legal provisioning of the NCSC in the Digital Government Act 2022, Fully operationalizing  CSOC in 2023 and Finalizing the National Cybersecurity Strategy 2024. Also, active members to Regional and Global Cybersecurity Communities. </a:t>
            </a:r>
          </a:p>
        </p:txBody>
      </p:sp>
    </p:spTree>
    <p:extLst>
      <p:ext uri="{BB962C8B-B14F-4D97-AF65-F5344CB8AC3E}">
        <p14:creationId xmlns:p14="http://schemas.microsoft.com/office/powerpoint/2010/main" val="300748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20">
            <a:extLst>
              <a:ext uri="{FF2B5EF4-FFF2-40B4-BE49-F238E27FC236}">
                <a16:creationId xmlns:a16="http://schemas.microsoft.com/office/drawing/2014/main" id="{1485BD71-C972-5A09-3B97-0B85B7AE4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638"/>
            <a:ext cx="10780712"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 name="Group 40">
            <a:extLst>
              <a:ext uri="{FF2B5EF4-FFF2-40B4-BE49-F238E27FC236}">
                <a16:creationId xmlns:a16="http://schemas.microsoft.com/office/drawing/2014/main" id="{DE3B087E-43C3-77F9-76ED-2E37F7598D91}"/>
              </a:ext>
            </a:extLst>
          </p:cNvPr>
          <p:cNvGrpSpPr/>
          <p:nvPr/>
        </p:nvGrpSpPr>
        <p:grpSpPr>
          <a:xfrm>
            <a:off x="10780712" y="6073071"/>
            <a:ext cx="1411288" cy="525463"/>
            <a:chOff x="6718301" y="5354638"/>
            <a:chExt cx="1411288" cy="525463"/>
          </a:xfrm>
        </p:grpSpPr>
        <p:pic>
          <p:nvPicPr>
            <p:cNvPr id="42" name="Picture 332">
              <a:extLst>
                <a:ext uri="{FF2B5EF4-FFF2-40B4-BE49-F238E27FC236}">
                  <a16:creationId xmlns:a16="http://schemas.microsoft.com/office/drawing/2014/main" id="{6908A0F3-39B1-8A1C-DB33-9EE94C758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D700AAD5-CD84-A9D8-129D-AC74F2B29F00}"/>
                </a:ext>
              </a:extLst>
            </p:cNvPr>
            <p:cNvGrpSpPr/>
            <p:nvPr/>
          </p:nvGrpSpPr>
          <p:grpSpPr>
            <a:xfrm>
              <a:off x="7053264" y="5487987"/>
              <a:ext cx="855662" cy="303213"/>
              <a:chOff x="7053264" y="5487987"/>
              <a:chExt cx="855662" cy="303213"/>
            </a:xfrm>
          </p:grpSpPr>
          <p:sp>
            <p:nvSpPr>
              <p:cNvPr id="44" name="Freeform 333">
                <a:extLst>
                  <a:ext uri="{FF2B5EF4-FFF2-40B4-BE49-F238E27FC236}">
                    <a16:creationId xmlns:a16="http://schemas.microsoft.com/office/drawing/2014/main" id="{9DFB17EC-2A62-F152-36E1-B77B3B5F411A}"/>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5" name="Freeform 334">
                <a:extLst>
                  <a:ext uri="{FF2B5EF4-FFF2-40B4-BE49-F238E27FC236}">
                    <a16:creationId xmlns:a16="http://schemas.microsoft.com/office/drawing/2014/main" id="{911CCE84-DAB5-847B-7FFA-BCAC12BA377C}"/>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cxnSp>
        <p:nvCxnSpPr>
          <p:cNvPr id="50" name="Straight Connector 49">
            <a:extLst>
              <a:ext uri="{FF2B5EF4-FFF2-40B4-BE49-F238E27FC236}">
                <a16:creationId xmlns:a16="http://schemas.microsoft.com/office/drawing/2014/main" id="{D3B6F215-7A51-4613-6735-7AC6D39C940C}"/>
              </a:ext>
            </a:extLst>
          </p:cNvPr>
          <p:cNvCxnSpPr/>
          <p:nvPr/>
        </p:nvCxnSpPr>
        <p:spPr>
          <a:xfrm>
            <a:off x="705216" y="6162766"/>
            <a:ext cx="2484438" cy="0"/>
          </a:xfrm>
          <a:prstGeom prst="line">
            <a:avLst/>
          </a:prstGeom>
        </p:spPr>
        <p:style>
          <a:lnRef idx="1">
            <a:schemeClr val="accent2"/>
          </a:lnRef>
          <a:fillRef idx="0">
            <a:schemeClr val="accent2"/>
          </a:fillRef>
          <a:effectRef idx="0">
            <a:schemeClr val="accent2"/>
          </a:effectRef>
          <a:fontRef idx="minor">
            <a:schemeClr val="tx1"/>
          </a:fontRef>
        </p:style>
      </p:cxnSp>
      <p:pic>
        <p:nvPicPr>
          <p:cNvPr id="64" name="Picture 63">
            <a:extLst>
              <a:ext uri="{FF2B5EF4-FFF2-40B4-BE49-F238E27FC236}">
                <a16:creationId xmlns:a16="http://schemas.microsoft.com/office/drawing/2014/main" id="{A71FB2C4-543D-8D8B-2BAD-62AEDD4B1C9A}"/>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1050987" y="-30298"/>
            <a:ext cx="967393" cy="1141705"/>
          </a:xfrm>
          <a:prstGeom prst="rect">
            <a:avLst/>
          </a:prstGeom>
        </p:spPr>
      </p:pic>
      <p:sp>
        <p:nvSpPr>
          <p:cNvPr id="65" name="TextBox 64">
            <a:extLst>
              <a:ext uri="{FF2B5EF4-FFF2-40B4-BE49-F238E27FC236}">
                <a16:creationId xmlns:a16="http://schemas.microsoft.com/office/drawing/2014/main" id="{80757D80-6837-AEBC-8C53-8654A39C30FA}"/>
              </a:ext>
            </a:extLst>
          </p:cNvPr>
          <p:cNvSpPr txBox="1"/>
          <p:nvPr/>
        </p:nvSpPr>
        <p:spPr>
          <a:xfrm>
            <a:off x="146612" y="261786"/>
            <a:ext cx="10549287" cy="400110"/>
          </a:xfrm>
          <a:prstGeom prst="rect">
            <a:avLst/>
          </a:prstGeom>
          <a:noFill/>
        </p:spPr>
        <p:txBody>
          <a:bodyPr wrap="square" rtlCol="0">
            <a:spAutoFit/>
          </a:bodyPr>
          <a:lstStyle/>
          <a:p>
            <a:pPr algn="ctr"/>
            <a:r>
              <a:rPr lang="en-AU" sz="2000" b="1" dirty="0">
                <a:solidFill>
                  <a:schemeClr val="bg1"/>
                </a:solidFill>
                <a:latin typeface="Montserrat" panose="00000500000000000000" pitchFamily="2" charset="0"/>
              </a:rPr>
              <a:t>WHAT’S COMING?</a:t>
            </a:r>
          </a:p>
        </p:txBody>
      </p:sp>
      <p:sp>
        <p:nvSpPr>
          <p:cNvPr id="66" name="Rectangle 65">
            <a:extLst>
              <a:ext uri="{FF2B5EF4-FFF2-40B4-BE49-F238E27FC236}">
                <a16:creationId xmlns:a16="http://schemas.microsoft.com/office/drawing/2014/main" id="{CDBC1D7C-970A-5C73-45DA-D422139107DC}"/>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extBox 1">
            <a:extLst>
              <a:ext uri="{FF2B5EF4-FFF2-40B4-BE49-F238E27FC236}">
                <a16:creationId xmlns:a16="http://schemas.microsoft.com/office/drawing/2014/main" id="{CC99FB7B-69A3-80B9-DEBD-008DBB911B31}"/>
              </a:ext>
            </a:extLst>
          </p:cNvPr>
          <p:cNvSpPr txBox="1"/>
          <p:nvPr/>
        </p:nvSpPr>
        <p:spPr>
          <a:xfrm>
            <a:off x="645387" y="6356439"/>
            <a:ext cx="5825842"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r>
              <a:rPr lang="en-US" sz="2800" b="1" dirty="0">
                <a:latin typeface="Montserrat" panose="00000500000000000000" pitchFamily="2" charset="0"/>
              </a:rPr>
              <a:t> </a:t>
            </a:r>
            <a:endParaRPr lang="en-PG" sz="2800" b="1" dirty="0">
              <a:latin typeface="Montserrat" panose="00000500000000000000" pitchFamily="2" charset="0"/>
            </a:endParaRPr>
          </a:p>
        </p:txBody>
      </p:sp>
      <p:sp>
        <p:nvSpPr>
          <p:cNvPr id="3" name="Rectangle 2">
            <a:extLst>
              <a:ext uri="{FF2B5EF4-FFF2-40B4-BE49-F238E27FC236}">
                <a16:creationId xmlns:a16="http://schemas.microsoft.com/office/drawing/2014/main" id="{03984C4F-C962-AEC3-5C95-349822378652}"/>
              </a:ext>
            </a:extLst>
          </p:cNvPr>
          <p:cNvSpPr/>
          <p:nvPr/>
        </p:nvSpPr>
        <p:spPr>
          <a:xfrm>
            <a:off x="519286" y="1164140"/>
            <a:ext cx="11005385" cy="3416320"/>
          </a:xfrm>
          <a:prstGeom prst="rect">
            <a:avLst/>
          </a:prstGeom>
          <a:noFill/>
        </p:spPr>
        <p:txBody>
          <a:bodyPr wrap="none" lIns="91440" tIns="45720" rIns="91440" bIns="45720">
            <a:spAutoFit/>
          </a:bodyPr>
          <a:lstStyle/>
          <a:p>
            <a:pPr marL="685800" indent="-685800">
              <a:buFont typeface="Arial" panose="020B0604020202020204" pitchFamily="34" charset="0"/>
              <a:buChar char="•"/>
            </a:pPr>
            <a:r>
              <a:rPr lang="en-US" sz="3600" b="0" cap="none" spc="0" dirty="0">
                <a:ln w="0"/>
                <a:solidFill>
                  <a:schemeClr val="tx1"/>
                </a:solidFill>
                <a:effectLst>
                  <a:outerShdw blurRad="38100" dist="19050" dir="2700000" algn="tl" rotWithShape="0">
                    <a:schemeClr val="dk1">
                      <a:alpha val="40000"/>
                    </a:schemeClr>
                  </a:outerShdw>
                </a:effectLst>
              </a:rPr>
              <a:t>DTO Guidelines</a:t>
            </a:r>
          </a:p>
          <a:p>
            <a:pPr marL="685800" indent="-685800">
              <a:buFont typeface="Arial" panose="020B0604020202020204" pitchFamily="34" charset="0"/>
              <a:buChar char="•"/>
            </a:pPr>
            <a:r>
              <a:rPr lang="en-US" sz="3600" b="0" cap="none" spc="0" dirty="0">
                <a:ln w="0"/>
                <a:solidFill>
                  <a:schemeClr val="tx1"/>
                </a:solidFill>
                <a:effectLst>
                  <a:outerShdw blurRad="38100" dist="19050" dir="2700000" algn="tl" rotWithShape="0">
                    <a:schemeClr val="dk1">
                      <a:alpha val="40000"/>
                    </a:schemeClr>
                  </a:outerShdw>
                </a:effectLst>
              </a:rPr>
              <a:t>Audit and Compliance (Digital Government Standards)</a:t>
            </a:r>
          </a:p>
          <a:p>
            <a:pPr marL="685800" indent="-685800">
              <a:buFont typeface="Arial" panose="020B0604020202020204" pitchFamily="34" charset="0"/>
              <a:buChar char="•"/>
            </a:pPr>
            <a:r>
              <a:rPr lang="en-US" sz="3600" b="0" cap="none" spc="0" dirty="0">
                <a:ln w="0"/>
                <a:solidFill>
                  <a:schemeClr val="tx1"/>
                </a:solidFill>
                <a:effectLst>
                  <a:outerShdw blurRad="38100" dist="19050" dir="2700000" algn="tl" rotWithShape="0">
                    <a:schemeClr val="dk1">
                      <a:alpha val="40000"/>
                    </a:schemeClr>
                  </a:outerShdw>
                </a:effectLst>
              </a:rPr>
              <a:t>CSOC</a:t>
            </a:r>
            <a:r>
              <a:rPr lang="en-US" sz="3600" dirty="0">
                <a:ln w="0"/>
                <a:effectLst>
                  <a:outerShdw blurRad="38100" dist="19050" dir="2700000" algn="tl" rotWithShape="0">
                    <a:schemeClr val="dk1">
                      <a:alpha val="40000"/>
                    </a:schemeClr>
                  </a:outerShdw>
                </a:effectLst>
              </a:rPr>
              <a:t>’s integration project</a:t>
            </a:r>
          </a:p>
          <a:p>
            <a:pPr marL="685800" indent="-685800">
              <a:buFont typeface="Arial" panose="020B0604020202020204" pitchFamily="34" charset="0"/>
              <a:buChar char="•"/>
            </a:pPr>
            <a:r>
              <a:rPr lang="en-US" sz="3600" b="0" cap="none" spc="0" dirty="0">
                <a:ln w="0"/>
                <a:solidFill>
                  <a:schemeClr val="tx1"/>
                </a:solidFill>
                <a:effectLst>
                  <a:outerShdw blurRad="38100" dist="19050" dir="2700000" algn="tl" rotWithShape="0">
                    <a:schemeClr val="dk1">
                      <a:alpha val="40000"/>
                    </a:schemeClr>
                  </a:outerShdw>
                </a:effectLst>
              </a:rPr>
              <a:t>Roadmap and Strategy implementation plan </a:t>
            </a:r>
          </a:p>
          <a:p>
            <a:pPr marL="685800" indent="-685800">
              <a:buFont typeface="Arial" panose="020B0604020202020204" pitchFamily="34" charset="0"/>
              <a:buChar char="•"/>
            </a:pPr>
            <a:r>
              <a:rPr lang="en-US" sz="3600" dirty="0">
                <a:ln w="0"/>
                <a:effectLst>
                  <a:outerShdw blurRad="38100" dist="19050" dir="2700000" algn="tl" rotWithShape="0">
                    <a:schemeClr val="dk1">
                      <a:alpha val="40000"/>
                    </a:schemeClr>
                  </a:outerShdw>
                </a:effectLst>
              </a:rPr>
              <a:t>Capacity Building programs</a:t>
            </a:r>
          </a:p>
          <a:p>
            <a:pPr marL="685800" indent="-685800">
              <a:buFont typeface="Arial" panose="020B0604020202020204" pitchFamily="34" charset="0"/>
              <a:buChar char="•"/>
            </a:pPr>
            <a:r>
              <a:rPr lang="en-US" sz="3600" dirty="0">
                <a:ln w="0"/>
                <a:effectLst>
                  <a:outerShdw blurRad="38100" dist="19050" dir="2700000" algn="tl" rotWithShape="0">
                    <a:schemeClr val="dk1">
                      <a:alpha val="40000"/>
                    </a:schemeClr>
                  </a:outerShdw>
                </a:effectLst>
              </a:rPr>
              <a:t>Universities collaborations </a:t>
            </a:r>
            <a:r>
              <a:rPr lang="en-US" sz="3600" b="0" cap="none" spc="0" dirty="0">
                <a:ln w="0"/>
                <a:solidFill>
                  <a:schemeClr val="tx1"/>
                </a:solidFill>
                <a:effectLst>
                  <a:outerShdw blurRad="38100" dist="19050" dir="2700000" algn="tl" rotWithShape="0">
                    <a:schemeClr val="dk1">
                      <a:alpha val="40000"/>
                    </a:schemeClr>
                  </a:outerShdw>
                </a:effectLst>
              </a:rPr>
              <a:t> (Internship)</a:t>
            </a:r>
          </a:p>
        </p:txBody>
      </p:sp>
    </p:spTree>
    <p:extLst>
      <p:ext uri="{BB962C8B-B14F-4D97-AF65-F5344CB8AC3E}">
        <p14:creationId xmlns:p14="http://schemas.microsoft.com/office/powerpoint/2010/main" val="1631942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920">
            <a:extLst>
              <a:ext uri="{FF2B5EF4-FFF2-40B4-BE49-F238E27FC236}">
                <a16:creationId xmlns:a16="http://schemas.microsoft.com/office/drawing/2014/main" id="{816988AA-383F-C1A1-1611-CE31F239D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9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a:extLst>
              <a:ext uri="{FF2B5EF4-FFF2-40B4-BE49-F238E27FC236}">
                <a16:creationId xmlns:a16="http://schemas.microsoft.com/office/drawing/2014/main" id="{6983D9BC-1AE9-36F5-DFD3-E0147780A3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9128" y="857716"/>
            <a:ext cx="9913582" cy="5142567"/>
          </a:xfrm>
          <a:prstGeom prst="rect">
            <a:avLst/>
          </a:prstGeom>
        </p:spPr>
      </p:pic>
      <p:sp>
        <p:nvSpPr>
          <p:cNvPr id="6" name="TextBox 5">
            <a:extLst>
              <a:ext uri="{FF2B5EF4-FFF2-40B4-BE49-F238E27FC236}">
                <a16:creationId xmlns:a16="http://schemas.microsoft.com/office/drawing/2014/main" id="{A769E338-605D-B3AC-B990-7387FE475BB9}"/>
              </a:ext>
            </a:extLst>
          </p:cNvPr>
          <p:cNvSpPr txBox="1"/>
          <p:nvPr/>
        </p:nvSpPr>
        <p:spPr>
          <a:xfrm>
            <a:off x="3143288" y="3071639"/>
            <a:ext cx="6954863" cy="1200329"/>
          </a:xfrm>
          <a:prstGeom prst="rect">
            <a:avLst/>
          </a:prstGeom>
          <a:noFill/>
        </p:spPr>
        <p:txBody>
          <a:bodyPr wrap="square" rtlCol="0">
            <a:spAutoFit/>
          </a:bodyPr>
          <a:lstStyle/>
          <a:p>
            <a:r>
              <a:rPr lang="en-US" sz="7200" b="1" dirty="0">
                <a:solidFill>
                  <a:schemeClr val="bg1"/>
                </a:solidFill>
                <a:latin typeface="Montserrat" panose="00000500000000000000" pitchFamily="2" charset="0"/>
              </a:rPr>
              <a:t>THANKYOU</a:t>
            </a:r>
            <a:endParaRPr lang="en-PG" sz="7200" b="1" dirty="0">
              <a:solidFill>
                <a:schemeClr val="bg1"/>
              </a:solidFill>
              <a:latin typeface="Montserrat" panose="00000500000000000000" pitchFamily="2" charset="0"/>
            </a:endParaRPr>
          </a:p>
        </p:txBody>
      </p:sp>
      <p:sp>
        <p:nvSpPr>
          <p:cNvPr id="8" name="Rectangle 7">
            <a:extLst>
              <a:ext uri="{FF2B5EF4-FFF2-40B4-BE49-F238E27FC236}">
                <a16:creationId xmlns:a16="http://schemas.microsoft.com/office/drawing/2014/main" id="{EB796E96-2091-6BBC-B9AE-8AE252D38C9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Tree>
    <p:extLst>
      <p:ext uri="{BB962C8B-B14F-4D97-AF65-F5344CB8AC3E}">
        <p14:creationId xmlns:p14="http://schemas.microsoft.com/office/powerpoint/2010/main" val="1924958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9221</TotalTime>
  <Words>877</Words>
  <Application>Microsoft Office PowerPoint</Application>
  <PresentationFormat>Widescreen</PresentationFormat>
  <Paragraphs>160</Paragraphs>
  <Slides>10</Slides>
  <Notes>9</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Aptos Display</vt:lpstr>
      <vt:lpstr>Arial</vt:lpstr>
      <vt:lpstr>Calibri</vt:lpstr>
      <vt:lpstr>Calibri Light</vt:lpstr>
      <vt:lpstr>Inter var ISO</vt:lpstr>
      <vt:lpstr>Montserrat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Hetri</dc:creator>
  <cp:lastModifiedBy>Georgina Kiele</cp:lastModifiedBy>
  <cp:revision>181</cp:revision>
  <dcterms:created xsi:type="dcterms:W3CDTF">2022-09-25T23:41:43Z</dcterms:created>
  <dcterms:modified xsi:type="dcterms:W3CDTF">2024-09-30T22:03:11Z</dcterms:modified>
</cp:coreProperties>
</file>