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12"/>
  </p:notesMasterIdLst>
  <p:handoutMasterIdLst>
    <p:handoutMasterId r:id="rId13"/>
  </p:handoutMasterIdLst>
  <p:sldIdLst>
    <p:sldId id="351" r:id="rId2"/>
    <p:sldId id="390" r:id="rId3"/>
    <p:sldId id="394" r:id="rId4"/>
    <p:sldId id="395" r:id="rId5"/>
    <p:sldId id="388" r:id="rId6"/>
    <p:sldId id="389" r:id="rId7"/>
    <p:sldId id="392" r:id="rId8"/>
    <p:sldId id="393" r:id="rId9"/>
    <p:sldId id="396" r:id="rId10"/>
    <p:sldId id="366" r:id="rId11"/>
  </p:sldIdLst>
  <p:sldSz cx="9144000" cy="6858000" type="screen4x3"/>
  <p:notesSz cx="6881813" cy="9661525"/>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43">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99FF33"/>
    <a:srgbClr val="FF0000"/>
    <a:srgbClr val="FFFF66"/>
    <a:srgbClr val="E8ED81"/>
    <a:srgbClr val="00CC00"/>
    <a:srgbClr val="99CC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18" autoAdjust="0"/>
    <p:restoredTop sz="92832" autoAdjust="0"/>
  </p:normalViewPr>
  <p:slideViewPr>
    <p:cSldViewPr>
      <p:cViewPr varScale="1">
        <p:scale>
          <a:sx n="67" d="100"/>
          <a:sy n="67" d="100"/>
        </p:scale>
        <p:origin x="12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976"/>
    </p:cViewPr>
  </p:sorterViewPr>
  <p:notesViewPr>
    <p:cSldViewPr>
      <p:cViewPr>
        <p:scale>
          <a:sx n="75" d="100"/>
          <a:sy n="75" d="100"/>
        </p:scale>
        <p:origin x="-828" y="216"/>
      </p:cViewPr>
      <p:guideLst>
        <p:guide orient="horz" pos="3043"/>
        <p:guide pos="216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81325" cy="484188"/>
          </a:xfrm>
          <a:prstGeom prst="rect">
            <a:avLst/>
          </a:prstGeom>
          <a:noFill/>
          <a:ln w="9525">
            <a:noFill/>
            <a:miter lim="800000"/>
            <a:headEnd/>
            <a:tailEnd/>
          </a:ln>
          <a:effectLst/>
        </p:spPr>
        <p:txBody>
          <a:bodyPr vert="horz" wrap="square" lIns="95610" tIns="47805" rIns="95610" bIns="47805" numCol="1" anchor="t" anchorCtr="0" compatLnSpc="1">
            <a:prstTxWarp prst="textNoShape">
              <a:avLst/>
            </a:prstTxWarp>
          </a:bodyPr>
          <a:lstStyle>
            <a:lvl1pPr algn="l" eaLnBrk="1" hangingPunct="1">
              <a:defRPr sz="1300">
                <a:latin typeface="Times New Roman" pitchFamily="18" charset="0"/>
              </a:defRPr>
            </a:lvl1pPr>
          </a:lstStyle>
          <a:p>
            <a:pPr>
              <a:defRPr/>
            </a:pPr>
            <a:endParaRPr lang="en-GB"/>
          </a:p>
        </p:txBody>
      </p:sp>
      <p:sp>
        <p:nvSpPr>
          <p:cNvPr id="67587" name="Rectangle 3"/>
          <p:cNvSpPr>
            <a:spLocks noGrp="1" noChangeArrowheads="1"/>
          </p:cNvSpPr>
          <p:nvPr>
            <p:ph type="dt" sz="quarter" idx="1"/>
          </p:nvPr>
        </p:nvSpPr>
        <p:spPr bwMode="auto">
          <a:xfrm>
            <a:off x="3900488" y="0"/>
            <a:ext cx="2981325" cy="484188"/>
          </a:xfrm>
          <a:prstGeom prst="rect">
            <a:avLst/>
          </a:prstGeom>
          <a:noFill/>
          <a:ln w="9525">
            <a:noFill/>
            <a:miter lim="800000"/>
            <a:headEnd/>
            <a:tailEnd/>
          </a:ln>
          <a:effectLst/>
        </p:spPr>
        <p:txBody>
          <a:bodyPr vert="horz" wrap="square" lIns="95610" tIns="47805" rIns="95610" bIns="47805" numCol="1" anchor="t" anchorCtr="0" compatLnSpc="1">
            <a:prstTxWarp prst="textNoShape">
              <a:avLst/>
            </a:prstTxWarp>
          </a:bodyPr>
          <a:lstStyle>
            <a:lvl1pPr algn="r" eaLnBrk="1" hangingPunct="1">
              <a:defRPr sz="1300">
                <a:latin typeface="Times New Roman" pitchFamily="18" charset="0"/>
              </a:defRPr>
            </a:lvl1pPr>
          </a:lstStyle>
          <a:p>
            <a:pPr>
              <a:defRPr/>
            </a:pPr>
            <a:endParaRPr lang="en-GB"/>
          </a:p>
        </p:txBody>
      </p:sp>
      <p:sp>
        <p:nvSpPr>
          <p:cNvPr id="67588" name="Rectangle 4"/>
          <p:cNvSpPr>
            <a:spLocks noGrp="1" noChangeArrowheads="1"/>
          </p:cNvSpPr>
          <p:nvPr>
            <p:ph type="ftr" sz="quarter" idx="2"/>
          </p:nvPr>
        </p:nvSpPr>
        <p:spPr bwMode="auto">
          <a:xfrm>
            <a:off x="0" y="9177338"/>
            <a:ext cx="2981325" cy="484187"/>
          </a:xfrm>
          <a:prstGeom prst="rect">
            <a:avLst/>
          </a:prstGeom>
          <a:noFill/>
          <a:ln w="9525">
            <a:noFill/>
            <a:miter lim="800000"/>
            <a:headEnd/>
            <a:tailEnd/>
          </a:ln>
          <a:effectLst/>
        </p:spPr>
        <p:txBody>
          <a:bodyPr vert="horz" wrap="square" lIns="95610" tIns="47805" rIns="95610" bIns="47805" numCol="1" anchor="b" anchorCtr="0" compatLnSpc="1">
            <a:prstTxWarp prst="textNoShape">
              <a:avLst/>
            </a:prstTxWarp>
          </a:bodyPr>
          <a:lstStyle>
            <a:lvl1pPr algn="l" eaLnBrk="1" hangingPunct="1">
              <a:defRPr sz="1300">
                <a:latin typeface="Times New Roman" pitchFamily="18" charset="0"/>
              </a:defRPr>
            </a:lvl1pPr>
          </a:lstStyle>
          <a:p>
            <a:pPr>
              <a:defRPr/>
            </a:pPr>
            <a:endParaRPr lang="en-GB"/>
          </a:p>
        </p:txBody>
      </p:sp>
      <p:sp>
        <p:nvSpPr>
          <p:cNvPr id="67589" name="Rectangle 5"/>
          <p:cNvSpPr>
            <a:spLocks noGrp="1" noChangeArrowheads="1"/>
          </p:cNvSpPr>
          <p:nvPr>
            <p:ph type="sldNum" sz="quarter" idx="3"/>
          </p:nvPr>
        </p:nvSpPr>
        <p:spPr bwMode="auto">
          <a:xfrm>
            <a:off x="3900488" y="9177338"/>
            <a:ext cx="2981325" cy="484187"/>
          </a:xfrm>
          <a:prstGeom prst="rect">
            <a:avLst/>
          </a:prstGeom>
          <a:noFill/>
          <a:ln w="9525">
            <a:noFill/>
            <a:miter lim="800000"/>
            <a:headEnd/>
            <a:tailEnd/>
          </a:ln>
          <a:effectLst/>
        </p:spPr>
        <p:txBody>
          <a:bodyPr vert="horz" wrap="square" lIns="95610" tIns="47805" rIns="95610" bIns="47805" numCol="1" anchor="b" anchorCtr="0" compatLnSpc="1">
            <a:prstTxWarp prst="textNoShape">
              <a:avLst/>
            </a:prstTxWarp>
          </a:bodyPr>
          <a:lstStyle>
            <a:lvl1pPr algn="r" eaLnBrk="1" hangingPunct="1">
              <a:defRPr sz="1300">
                <a:latin typeface="Times New Roman" panose="02020603050405020304" pitchFamily="18" charset="0"/>
              </a:defRPr>
            </a:lvl1pPr>
          </a:lstStyle>
          <a:p>
            <a:pPr>
              <a:defRPr/>
            </a:pPr>
            <a:fld id="{A98D12FE-4D72-4B06-AF60-983986B6CBB2}" type="slidenum">
              <a:rPr lang="en-GB" altLang="en-US"/>
              <a:pPr>
                <a:defRPr/>
              </a:pPr>
              <a:t>‹#›</a:t>
            </a:fld>
            <a:endParaRPr lang="en-GB" altLang="en-US"/>
          </a:p>
        </p:txBody>
      </p:sp>
    </p:spTree>
    <p:extLst>
      <p:ext uri="{BB962C8B-B14F-4D97-AF65-F5344CB8AC3E}">
        <p14:creationId xmlns:p14="http://schemas.microsoft.com/office/powerpoint/2010/main" val="267753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81325" cy="484188"/>
          </a:xfrm>
          <a:prstGeom prst="rect">
            <a:avLst/>
          </a:prstGeom>
          <a:noFill/>
          <a:ln w="9525">
            <a:noFill/>
            <a:miter lim="800000"/>
            <a:headEnd/>
            <a:tailEnd/>
          </a:ln>
          <a:effectLst/>
        </p:spPr>
        <p:txBody>
          <a:bodyPr vert="horz" wrap="square" lIns="95610" tIns="47805" rIns="95610" bIns="47805" numCol="1" anchor="t" anchorCtr="0" compatLnSpc="1">
            <a:prstTxWarp prst="textNoShape">
              <a:avLst/>
            </a:prstTxWarp>
          </a:bodyPr>
          <a:lstStyle>
            <a:lvl1pPr algn="l" eaLnBrk="1" hangingPunct="1">
              <a:defRPr sz="1300">
                <a:latin typeface="Times New Roman" pitchFamily="18" charset="0"/>
              </a:defRPr>
            </a:lvl1pPr>
          </a:lstStyle>
          <a:p>
            <a:pPr>
              <a:defRPr/>
            </a:pPr>
            <a:endParaRPr lang="en-GB"/>
          </a:p>
        </p:txBody>
      </p:sp>
      <p:sp>
        <p:nvSpPr>
          <p:cNvPr id="3075" name="Rectangle 3"/>
          <p:cNvSpPr>
            <a:spLocks noGrp="1" noChangeArrowheads="1"/>
          </p:cNvSpPr>
          <p:nvPr>
            <p:ph type="dt" idx="1"/>
          </p:nvPr>
        </p:nvSpPr>
        <p:spPr bwMode="auto">
          <a:xfrm>
            <a:off x="3900488" y="0"/>
            <a:ext cx="2981325" cy="484188"/>
          </a:xfrm>
          <a:prstGeom prst="rect">
            <a:avLst/>
          </a:prstGeom>
          <a:noFill/>
          <a:ln w="9525">
            <a:noFill/>
            <a:miter lim="800000"/>
            <a:headEnd/>
            <a:tailEnd/>
          </a:ln>
          <a:effectLst/>
        </p:spPr>
        <p:txBody>
          <a:bodyPr vert="horz" wrap="square" lIns="95610" tIns="47805" rIns="95610" bIns="47805" numCol="1" anchor="t" anchorCtr="0" compatLnSpc="1">
            <a:prstTxWarp prst="textNoShape">
              <a:avLst/>
            </a:prstTxWarp>
          </a:bodyPr>
          <a:lstStyle>
            <a:lvl1pPr algn="r" eaLnBrk="1" hangingPunct="1">
              <a:defRPr sz="1300">
                <a:latin typeface="Times New Roman" pitchFamily="18" charset="0"/>
              </a:defRPr>
            </a:lvl1pPr>
          </a:lstStyle>
          <a:p>
            <a:pPr>
              <a:defRPr/>
            </a:pPr>
            <a:endParaRPr lang="en-GB"/>
          </a:p>
        </p:txBody>
      </p:sp>
      <p:sp>
        <p:nvSpPr>
          <p:cNvPr id="7172" name="Rectangle 4"/>
          <p:cNvSpPr>
            <a:spLocks noGrp="1" noRot="1" noChangeAspect="1" noChangeArrowheads="1" noTextEdit="1"/>
          </p:cNvSpPr>
          <p:nvPr>
            <p:ph type="sldImg" idx="2"/>
          </p:nvPr>
        </p:nvSpPr>
        <p:spPr bwMode="auto">
          <a:xfrm>
            <a:off x="1025525" y="723900"/>
            <a:ext cx="4830763" cy="36226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17575" y="4589463"/>
            <a:ext cx="5046663" cy="4348162"/>
          </a:xfrm>
          <a:prstGeom prst="rect">
            <a:avLst/>
          </a:prstGeom>
          <a:noFill/>
          <a:ln w="9525">
            <a:noFill/>
            <a:miter lim="800000"/>
            <a:headEnd/>
            <a:tailEnd/>
          </a:ln>
          <a:effectLst/>
        </p:spPr>
        <p:txBody>
          <a:bodyPr vert="horz" wrap="square" lIns="95610" tIns="47805" rIns="95610" bIns="47805"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078" name="Rectangle 6"/>
          <p:cNvSpPr>
            <a:spLocks noGrp="1" noChangeArrowheads="1"/>
          </p:cNvSpPr>
          <p:nvPr>
            <p:ph type="ftr" sz="quarter" idx="4"/>
          </p:nvPr>
        </p:nvSpPr>
        <p:spPr bwMode="auto">
          <a:xfrm>
            <a:off x="0" y="9177338"/>
            <a:ext cx="2981325" cy="484187"/>
          </a:xfrm>
          <a:prstGeom prst="rect">
            <a:avLst/>
          </a:prstGeom>
          <a:noFill/>
          <a:ln w="9525">
            <a:noFill/>
            <a:miter lim="800000"/>
            <a:headEnd/>
            <a:tailEnd/>
          </a:ln>
          <a:effectLst/>
        </p:spPr>
        <p:txBody>
          <a:bodyPr vert="horz" wrap="square" lIns="95610" tIns="47805" rIns="95610" bIns="47805" numCol="1" anchor="b" anchorCtr="0" compatLnSpc="1">
            <a:prstTxWarp prst="textNoShape">
              <a:avLst/>
            </a:prstTxWarp>
          </a:bodyPr>
          <a:lstStyle>
            <a:lvl1pPr algn="l" eaLnBrk="1" hangingPunct="1">
              <a:defRPr sz="1300">
                <a:latin typeface="Times New Roman" pitchFamily="18" charset="0"/>
              </a:defRPr>
            </a:lvl1pPr>
          </a:lstStyle>
          <a:p>
            <a:pPr>
              <a:defRPr/>
            </a:pPr>
            <a:endParaRPr lang="en-GB"/>
          </a:p>
        </p:txBody>
      </p:sp>
      <p:sp>
        <p:nvSpPr>
          <p:cNvPr id="3079" name="Rectangle 7"/>
          <p:cNvSpPr>
            <a:spLocks noGrp="1" noChangeArrowheads="1"/>
          </p:cNvSpPr>
          <p:nvPr>
            <p:ph type="sldNum" sz="quarter" idx="5"/>
          </p:nvPr>
        </p:nvSpPr>
        <p:spPr bwMode="auto">
          <a:xfrm>
            <a:off x="3900488" y="9177338"/>
            <a:ext cx="2981325" cy="484187"/>
          </a:xfrm>
          <a:prstGeom prst="rect">
            <a:avLst/>
          </a:prstGeom>
          <a:noFill/>
          <a:ln w="9525">
            <a:noFill/>
            <a:miter lim="800000"/>
            <a:headEnd/>
            <a:tailEnd/>
          </a:ln>
          <a:effectLst/>
        </p:spPr>
        <p:txBody>
          <a:bodyPr vert="horz" wrap="square" lIns="95610" tIns="47805" rIns="95610" bIns="47805" numCol="1" anchor="b" anchorCtr="0" compatLnSpc="1">
            <a:prstTxWarp prst="textNoShape">
              <a:avLst/>
            </a:prstTxWarp>
          </a:bodyPr>
          <a:lstStyle>
            <a:lvl1pPr algn="r" eaLnBrk="1" hangingPunct="1">
              <a:defRPr sz="1300">
                <a:latin typeface="Times New Roman" panose="02020603050405020304" pitchFamily="18" charset="0"/>
              </a:defRPr>
            </a:lvl1pPr>
          </a:lstStyle>
          <a:p>
            <a:pPr>
              <a:defRPr/>
            </a:pPr>
            <a:fld id="{22D1FF84-1584-4E46-A0F6-EFC60A620B24}" type="slidenum">
              <a:rPr lang="en-GB" altLang="en-US"/>
              <a:pPr>
                <a:defRPr/>
              </a:pPr>
              <a:t>‹#›</a:t>
            </a:fld>
            <a:endParaRPr lang="en-GB" altLang="en-US"/>
          </a:p>
        </p:txBody>
      </p:sp>
    </p:spTree>
    <p:extLst>
      <p:ext uri="{BB962C8B-B14F-4D97-AF65-F5344CB8AC3E}">
        <p14:creationId xmlns:p14="http://schemas.microsoft.com/office/powerpoint/2010/main" val="7440035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059AF8-75BE-4A86-952A-DC0A4A6133A1}" type="slidenum">
              <a:rPr lang="en-GB" altLang="en-US" smtClean="0">
                <a:latin typeface="Times New Roman" panose="02020603050405020304" pitchFamily="18" charset="0"/>
              </a:rPr>
              <a:pPr/>
              <a:t>2</a:t>
            </a:fld>
            <a:endParaRPr lang="en-GB" altLang="en-US">
              <a:latin typeface="Times New Roman" panose="02020603050405020304" pitchFamily="18" charset="0"/>
            </a:endParaRPr>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sz="1400" b="1"/>
              <a:t>The IFMS is a major step  in a continuous process of change.</a:t>
            </a:r>
          </a:p>
          <a:p>
            <a:pPr eaLnBrk="1" hangingPunct="1"/>
            <a:endParaRPr lang="en-GB" altLang="en-US" sz="1400" b="1"/>
          </a:p>
          <a:p>
            <a:pPr eaLnBrk="1" hangingPunct="1"/>
            <a:r>
              <a:rPr lang="en-GB" altLang="en-US" sz="1400" b="1"/>
              <a:t>Computers were first brought into use by the Government of PNG in the early 1970’s.</a:t>
            </a:r>
          </a:p>
          <a:p>
            <a:pPr eaLnBrk="1" hangingPunct="1"/>
            <a:endParaRPr lang="en-GB" altLang="en-US" sz="1400" b="1"/>
          </a:p>
          <a:p>
            <a:pPr eaLnBrk="1" hangingPunct="1"/>
            <a:r>
              <a:rPr lang="en-GB" altLang="en-US" sz="1400" b="1"/>
              <a:t>Followed just over 10 years later by the introduction of PGAS and in the late 1990’s TMS.</a:t>
            </a:r>
          </a:p>
          <a:p>
            <a:pPr eaLnBrk="1" hangingPunct="1"/>
            <a:endParaRPr lang="en-GB" altLang="en-US" sz="1400" b="1"/>
          </a:p>
          <a:p>
            <a:pPr eaLnBrk="1" hangingPunct="1"/>
            <a:r>
              <a:rPr lang="en-GB" altLang="en-US" sz="1400" b="1"/>
              <a:t>25 years further down the road we are now looking at IFMS!</a:t>
            </a:r>
          </a:p>
          <a:p>
            <a:pPr eaLnBrk="1" hangingPunct="1"/>
            <a:endParaRPr lang="en-GB" altLang="en-US" sz="1400" b="1"/>
          </a:p>
          <a:p>
            <a:pPr eaLnBrk="1" hangingPunct="1"/>
            <a:endParaRPr lang="en-GB" altLang="en-US" sz="1400" b="1"/>
          </a:p>
        </p:txBody>
      </p:sp>
    </p:spTree>
    <p:extLst>
      <p:ext uri="{BB962C8B-B14F-4D97-AF65-F5344CB8AC3E}">
        <p14:creationId xmlns:p14="http://schemas.microsoft.com/office/powerpoint/2010/main" val="3966982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CA79542-6A1A-4B16-B887-BCB2554CA621}" type="slidenum">
              <a:rPr lang="en-GB" altLang="en-US" smtClean="0">
                <a:latin typeface="Times New Roman" panose="02020603050405020304" pitchFamily="18" charset="0"/>
              </a:rPr>
              <a:pPr/>
              <a:t>7</a:t>
            </a:fld>
            <a:endParaRPr lang="en-GB" altLang="en-US">
              <a:latin typeface="Times New Roman" panose="02020603050405020304" pitchFamily="18" charset="0"/>
            </a:endParaRPr>
          </a:p>
        </p:txBody>
      </p:sp>
    </p:spTree>
    <p:extLst>
      <p:ext uri="{BB962C8B-B14F-4D97-AF65-F5344CB8AC3E}">
        <p14:creationId xmlns:p14="http://schemas.microsoft.com/office/powerpoint/2010/main" val="2472864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A945161-0B84-4A7D-B162-282F9CAA3844}" type="slidenum">
              <a:rPr lang="en-GB" altLang="en-US" smtClean="0">
                <a:latin typeface="Times New Roman" panose="02020603050405020304" pitchFamily="18" charset="0"/>
              </a:rPr>
              <a:pPr/>
              <a:t>8</a:t>
            </a:fld>
            <a:endParaRPr lang="en-GB" altLang="en-US">
              <a:latin typeface="Times New Roman" panose="02020603050405020304" pitchFamily="18"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spcBef>
                <a:spcPct val="0"/>
              </a:spcBef>
            </a:pPr>
            <a:endParaRPr lang="en-US" altLang="en-US"/>
          </a:p>
        </p:txBody>
      </p:sp>
    </p:spTree>
    <p:extLst>
      <p:ext uri="{BB962C8B-B14F-4D97-AF65-F5344CB8AC3E}">
        <p14:creationId xmlns:p14="http://schemas.microsoft.com/office/powerpoint/2010/main" val="1140670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A945161-0B84-4A7D-B162-282F9CAA3844}" type="slidenum">
              <a:rPr lang="en-GB" altLang="en-US" smtClean="0">
                <a:latin typeface="Times New Roman" panose="02020603050405020304" pitchFamily="18" charset="0"/>
              </a:rPr>
              <a:pPr/>
              <a:t>9</a:t>
            </a:fld>
            <a:endParaRPr lang="en-GB" altLang="en-US">
              <a:latin typeface="Times New Roman" panose="02020603050405020304" pitchFamily="18"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spcBef>
                <a:spcPct val="0"/>
              </a:spcBef>
            </a:pPr>
            <a:endParaRPr lang="en-US" altLang="en-US"/>
          </a:p>
        </p:txBody>
      </p:sp>
    </p:spTree>
    <p:extLst>
      <p:ext uri="{BB962C8B-B14F-4D97-AF65-F5344CB8AC3E}">
        <p14:creationId xmlns:p14="http://schemas.microsoft.com/office/powerpoint/2010/main" val="3692678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035050" y="1552575"/>
            <a:ext cx="10179050" cy="5305425"/>
            <a:chOff x="-652" y="978"/>
            <a:chExt cx="6412" cy="3342"/>
          </a:xfrm>
        </p:grpSpPr>
        <p:sp>
          <p:nvSpPr>
            <p:cNvPr id="5"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lgn="ctr">
                <a:defRPr/>
              </a:pPr>
              <a:endParaRPr lang="en-AU">
                <a:latin typeface="Arial" charset="0"/>
              </a:endParaRPr>
            </a:p>
          </p:txBody>
        </p:sp>
        <p:sp>
          <p:nvSpPr>
            <p:cNvPr id="6" name="Arc 4"/>
            <p:cNvSpPr>
              <a:spLocks/>
            </p:cNvSpPr>
            <p:nvPr/>
          </p:nvSpPr>
          <p:spPr bwMode="auto">
            <a:xfrm>
              <a:off x="-652" y="978"/>
              <a:ext cx="4237" cy="3342"/>
            </a:xfrm>
            <a:custGeom>
              <a:avLst/>
              <a:gdLst>
                <a:gd name="T0" fmla="*/ 0 w 21600"/>
                <a:gd name="T1" fmla="*/ 0 h 21231"/>
                <a:gd name="T2" fmla="*/ 0 w 21600"/>
                <a:gd name="T3" fmla="*/ 0 h 21231"/>
                <a:gd name="T4" fmla="*/ 0 w 21600"/>
                <a:gd name="T5" fmla="*/ 0 h 21231"/>
                <a:gd name="T6" fmla="*/ 0 60000 65536"/>
                <a:gd name="T7" fmla="*/ 0 60000 65536"/>
                <a:gd name="T8" fmla="*/ 0 60000 65536"/>
              </a:gdLst>
              <a:ahLst/>
              <a:cxnLst>
                <a:cxn ang="T6">
                  <a:pos x="T0" y="T1"/>
                </a:cxn>
                <a:cxn ang="T7">
                  <a:pos x="T2" y="T3"/>
                </a:cxn>
                <a:cxn ang="T8">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lnTo>
                    <a:pt x="3976" y="0"/>
                  </a:lnTo>
                  <a:close/>
                </a:path>
              </a:pathLst>
            </a:custGeom>
            <a:noFill/>
            <a:ln w="12700" cap="rnd">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AU"/>
            </a:p>
          </p:txBody>
        </p:sp>
      </p:grpSp>
      <p:sp>
        <p:nvSpPr>
          <p:cNvPr id="76805" name="Rectangle 5"/>
          <p:cNvSpPr>
            <a:spLocks noGrp="1" noChangeArrowheads="1"/>
          </p:cNvSpPr>
          <p:nvPr>
            <p:ph type="ctrTitle" sz="quarter"/>
          </p:nvPr>
        </p:nvSpPr>
        <p:spPr>
          <a:xfrm>
            <a:off x="1293813" y="762000"/>
            <a:ext cx="7772400" cy="1143000"/>
          </a:xfrm>
        </p:spPr>
        <p:txBody>
          <a:bodyPr anchor="b"/>
          <a:lstStyle>
            <a:lvl1pPr>
              <a:defRPr/>
            </a:lvl1pPr>
          </a:lstStyle>
          <a:p>
            <a:r>
              <a:rPr lang="en-GB"/>
              <a:t>Click to edit Master title style</a:t>
            </a:r>
          </a:p>
        </p:txBody>
      </p:sp>
      <p:sp>
        <p:nvSpPr>
          <p:cNvPr id="76806"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en-GB"/>
              <a:t>Click to edit Master subtitle style</a:t>
            </a:r>
          </a:p>
        </p:txBody>
      </p:sp>
      <p:sp>
        <p:nvSpPr>
          <p:cNvPr id="7" name="Rectangle 7"/>
          <p:cNvSpPr>
            <a:spLocks noGrp="1" noChangeArrowheads="1"/>
          </p:cNvSpPr>
          <p:nvPr>
            <p:ph type="dt" sz="quarter" idx="10"/>
          </p:nvPr>
        </p:nvSpPr>
        <p:spPr/>
        <p:txBody>
          <a:bodyPr/>
          <a:lstStyle>
            <a:lvl1pPr>
              <a:defRPr/>
            </a:lvl1pPr>
          </a:lstStyle>
          <a:p>
            <a:pPr>
              <a:defRPr/>
            </a:pPr>
            <a:endParaRPr lang="en-GB"/>
          </a:p>
        </p:txBody>
      </p:sp>
      <p:sp>
        <p:nvSpPr>
          <p:cNvPr id="8" name="Rectangle 8"/>
          <p:cNvSpPr>
            <a:spLocks noGrp="1" noChangeArrowheads="1"/>
          </p:cNvSpPr>
          <p:nvPr>
            <p:ph type="ftr" sz="quarter" idx="11"/>
          </p:nvPr>
        </p:nvSpPr>
        <p:spPr/>
        <p:txBody>
          <a:bodyPr/>
          <a:lstStyle>
            <a:lvl1pPr>
              <a:defRPr/>
            </a:lvl1pPr>
          </a:lstStyle>
          <a:p>
            <a:pPr>
              <a:defRPr/>
            </a:pPr>
            <a:endParaRPr lang="en-GB"/>
          </a:p>
        </p:txBody>
      </p:sp>
      <p:sp>
        <p:nvSpPr>
          <p:cNvPr id="9" name="Rectangle 9"/>
          <p:cNvSpPr>
            <a:spLocks noGrp="1" noChangeArrowheads="1"/>
          </p:cNvSpPr>
          <p:nvPr>
            <p:ph type="sldNum" sz="quarter" idx="12"/>
          </p:nvPr>
        </p:nvSpPr>
        <p:spPr>
          <a:xfrm>
            <a:off x="6553200" y="6248400"/>
            <a:ext cx="1905000" cy="457200"/>
          </a:xfrm>
        </p:spPr>
        <p:txBody>
          <a:bodyPr/>
          <a:lstStyle>
            <a:lvl1pPr>
              <a:defRPr>
                <a:latin typeface="Times New Roman" panose="02020603050405020304" pitchFamily="18" charset="0"/>
              </a:defRPr>
            </a:lvl1pPr>
          </a:lstStyle>
          <a:p>
            <a:pPr>
              <a:defRPr/>
            </a:pPr>
            <a:fld id="{575095F9-03A9-431D-BE5F-456CBA6D8C33}" type="slidenum">
              <a:rPr lang="en-GB" altLang="en-US"/>
              <a:pPr>
                <a:defRPr/>
              </a:pPr>
              <a:t>‹#›</a:t>
            </a:fld>
            <a:endParaRPr lang="en-GB" altLang="en-US"/>
          </a:p>
        </p:txBody>
      </p:sp>
    </p:spTree>
    <p:extLst>
      <p:ext uri="{BB962C8B-B14F-4D97-AF65-F5344CB8AC3E}">
        <p14:creationId xmlns:p14="http://schemas.microsoft.com/office/powerpoint/2010/main" val="315274020"/>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Rectangle 6"/>
          <p:cNvSpPr>
            <a:spLocks noGrp="1" noChangeArrowheads="1"/>
          </p:cNvSpPr>
          <p:nvPr>
            <p:ph type="dt" sz="half" idx="10"/>
          </p:nvPr>
        </p:nvSpPr>
        <p:spPr>
          <a:ln/>
        </p:spPr>
        <p:txBody>
          <a:bodyPr/>
          <a:lstStyle>
            <a:lvl1pPr>
              <a:defRPr/>
            </a:lvl1pPr>
          </a:lstStyle>
          <a:p>
            <a:pPr>
              <a:defRPr/>
            </a:pPr>
            <a:endParaRPr lang="en-GB"/>
          </a:p>
        </p:txBody>
      </p:sp>
      <p:sp>
        <p:nvSpPr>
          <p:cNvPr id="5" name="Rectangle 7"/>
          <p:cNvSpPr>
            <a:spLocks noGrp="1" noChangeArrowheads="1"/>
          </p:cNvSpPr>
          <p:nvPr>
            <p:ph type="ftr" sz="quarter" idx="11"/>
          </p:nvPr>
        </p:nvSpPr>
        <p:spPr>
          <a:ln/>
        </p:spPr>
        <p:txBody>
          <a:bodyPr/>
          <a:lstStyle>
            <a:lvl1pPr>
              <a:defRPr/>
            </a:lvl1pPr>
          </a:lstStyle>
          <a:p>
            <a:pPr>
              <a:defRPr/>
            </a:pPr>
            <a:endParaRPr lang="en-GB"/>
          </a:p>
        </p:txBody>
      </p:sp>
      <p:sp>
        <p:nvSpPr>
          <p:cNvPr id="6" name="Rectangle 8"/>
          <p:cNvSpPr>
            <a:spLocks noGrp="1" noChangeArrowheads="1"/>
          </p:cNvSpPr>
          <p:nvPr>
            <p:ph type="sldNum" sz="quarter" idx="12"/>
          </p:nvPr>
        </p:nvSpPr>
        <p:spPr>
          <a:ln/>
        </p:spPr>
        <p:txBody>
          <a:bodyPr/>
          <a:lstStyle>
            <a:lvl1pPr>
              <a:defRPr/>
            </a:lvl1pPr>
          </a:lstStyle>
          <a:p>
            <a:pPr>
              <a:defRPr/>
            </a:pPr>
            <a:fld id="{8BE16B5C-E90E-4F5D-AF61-17C73A80C806}" type="slidenum">
              <a:rPr lang="en-GB" altLang="en-US"/>
              <a:pPr>
                <a:defRPr/>
              </a:pPr>
              <a:t>‹#›</a:t>
            </a:fld>
            <a:endParaRPr lang="en-GB" altLang="en-US"/>
          </a:p>
        </p:txBody>
      </p:sp>
    </p:spTree>
    <p:extLst>
      <p:ext uri="{BB962C8B-B14F-4D97-AF65-F5344CB8AC3E}">
        <p14:creationId xmlns:p14="http://schemas.microsoft.com/office/powerpoint/2010/main" val="230682522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GB"/>
          </a:p>
        </p:txBody>
      </p:sp>
      <p:sp>
        <p:nvSpPr>
          <p:cNvPr id="5" name="Rectangle 7"/>
          <p:cNvSpPr>
            <a:spLocks noGrp="1" noChangeArrowheads="1"/>
          </p:cNvSpPr>
          <p:nvPr>
            <p:ph type="ftr" sz="quarter" idx="11"/>
          </p:nvPr>
        </p:nvSpPr>
        <p:spPr>
          <a:ln/>
        </p:spPr>
        <p:txBody>
          <a:bodyPr/>
          <a:lstStyle>
            <a:lvl1pPr>
              <a:defRPr/>
            </a:lvl1pPr>
          </a:lstStyle>
          <a:p>
            <a:pPr>
              <a:defRPr/>
            </a:pPr>
            <a:endParaRPr lang="en-GB"/>
          </a:p>
        </p:txBody>
      </p:sp>
      <p:sp>
        <p:nvSpPr>
          <p:cNvPr id="6" name="Rectangle 8"/>
          <p:cNvSpPr>
            <a:spLocks noGrp="1" noChangeArrowheads="1"/>
          </p:cNvSpPr>
          <p:nvPr>
            <p:ph type="sldNum" sz="quarter" idx="12"/>
          </p:nvPr>
        </p:nvSpPr>
        <p:spPr>
          <a:ln/>
        </p:spPr>
        <p:txBody>
          <a:bodyPr/>
          <a:lstStyle>
            <a:lvl1pPr>
              <a:defRPr/>
            </a:lvl1pPr>
          </a:lstStyle>
          <a:p>
            <a:pPr>
              <a:defRPr/>
            </a:pPr>
            <a:fld id="{14718B19-AEED-4D53-BEA0-968A42883712}" type="slidenum">
              <a:rPr lang="en-GB" altLang="en-US"/>
              <a:pPr>
                <a:defRPr/>
              </a:pPr>
              <a:t>‹#›</a:t>
            </a:fld>
            <a:endParaRPr lang="en-GB" altLang="en-US"/>
          </a:p>
        </p:txBody>
      </p:sp>
    </p:spTree>
    <p:extLst>
      <p:ext uri="{BB962C8B-B14F-4D97-AF65-F5344CB8AC3E}">
        <p14:creationId xmlns:p14="http://schemas.microsoft.com/office/powerpoint/2010/main" val="2594940797"/>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Rectangle 6"/>
          <p:cNvSpPr>
            <a:spLocks noGrp="1" noChangeArrowheads="1"/>
          </p:cNvSpPr>
          <p:nvPr>
            <p:ph type="dt" sz="half" idx="10"/>
          </p:nvPr>
        </p:nvSpPr>
        <p:spPr>
          <a:ln/>
        </p:spPr>
        <p:txBody>
          <a:bodyPr/>
          <a:lstStyle>
            <a:lvl1pPr>
              <a:defRPr/>
            </a:lvl1pPr>
          </a:lstStyle>
          <a:p>
            <a:pPr>
              <a:defRPr/>
            </a:pPr>
            <a:endParaRPr lang="en-GB"/>
          </a:p>
        </p:txBody>
      </p:sp>
      <p:sp>
        <p:nvSpPr>
          <p:cNvPr id="6" name="Rectangle 7"/>
          <p:cNvSpPr>
            <a:spLocks noGrp="1" noChangeArrowheads="1"/>
          </p:cNvSpPr>
          <p:nvPr>
            <p:ph type="ftr" sz="quarter" idx="11"/>
          </p:nvPr>
        </p:nvSpPr>
        <p:spPr>
          <a:ln/>
        </p:spPr>
        <p:txBody>
          <a:bodyPr/>
          <a:lstStyle>
            <a:lvl1pPr>
              <a:defRPr/>
            </a:lvl1pPr>
          </a:lstStyle>
          <a:p>
            <a:pPr>
              <a:defRPr/>
            </a:pPr>
            <a:endParaRPr lang="en-GB"/>
          </a:p>
        </p:txBody>
      </p:sp>
      <p:sp>
        <p:nvSpPr>
          <p:cNvPr id="7" name="Rectangle 8"/>
          <p:cNvSpPr>
            <a:spLocks noGrp="1" noChangeArrowheads="1"/>
          </p:cNvSpPr>
          <p:nvPr>
            <p:ph type="sldNum" sz="quarter" idx="12"/>
          </p:nvPr>
        </p:nvSpPr>
        <p:spPr>
          <a:ln/>
        </p:spPr>
        <p:txBody>
          <a:bodyPr/>
          <a:lstStyle>
            <a:lvl1pPr>
              <a:defRPr/>
            </a:lvl1pPr>
          </a:lstStyle>
          <a:p>
            <a:pPr>
              <a:defRPr/>
            </a:pPr>
            <a:fld id="{9A4C37A6-C0D0-41F8-9E4F-559793DA9FD5}" type="slidenum">
              <a:rPr lang="en-GB" altLang="en-US"/>
              <a:pPr>
                <a:defRPr/>
              </a:pPr>
              <a:t>‹#›</a:t>
            </a:fld>
            <a:endParaRPr lang="en-GB" altLang="en-US"/>
          </a:p>
        </p:txBody>
      </p:sp>
    </p:spTree>
    <p:extLst>
      <p:ext uri="{BB962C8B-B14F-4D97-AF65-F5344CB8AC3E}">
        <p14:creationId xmlns:p14="http://schemas.microsoft.com/office/powerpoint/2010/main" val="2527389829"/>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Rectangle 6"/>
          <p:cNvSpPr>
            <a:spLocks noGrp="1" noChangeArrowheads="1"/>
          </p:cNvSpPr>
          <p:nvPr>
            <p:ph type="dt" sz="half" idx="10"/>
          </p:nvPr>
        </p:nvSpPr>
        <p:spPr>
          <a:ln/>
        </p:spPr>
        <p:txBody>
          <a:bodyPr/>
          <a:lstStyle>
            <a:lvl1pPr>
              <a:defRPr/>
            </a:lvl1pPr>
          </a:lstStyle>
          <a:p>
            <a:pPr>
              <a:defRPr/>
            </a:pPr>
            <a:endParaRPr lang="en-GB"/>
          </a:p>
        </p:txBody>
      </p:sp>
      <p:sp>
        <p:nvSpPr>
          <p:cNvPr id="8" name="Rectangle 7"/>
          <p:cNvSpPr>
            <a:spLocks noGrp="1" noChangeArrowheads="1"/>
          </p:cNvSpPr>
          <p:nvPr>
            <p:ph type="ftr" sz="quarter" idx="11"/>
          </p:nvPr>
        </p:nvSpPr>
        <p:spPr>
          <a:ln/>
        </p:spPr>
        <p:txBody>
          <a:bodyPr/>
          <a:lstStyle>
            <a:lvl1pPr>
              <a:defRPr/>
            </a:lvl1pPr>
          </a:lstStyle>
          <a:p>
            <a:pPr>
              <a:defRPr/>
            </a:pPr>
            <a:endParaRPr lang="en-GB"/>
          </a:p>
        </p:txBody>
      </p:sp>
      <p:sp>
        <p:nvSpPr>
          <p:cNvPr id="9" name="Rectangle 8"/>
          <p:cNvSpPr>
            <a:spLocks noGrp="1" noChangeArrowheads="1"/>
          </p:cNvSpPr>
          <p:nvPr>
            <p:ph type="sldNum" sz="quarter" idx="12"/>
          </p:nvPr>
        </p:nvSpPr>
        <p:spPr>
          <a:ln/>
        </p:spPr>
        <p:txBody>
          <a:bodyPr/>
          <a:lstStyle>
            <a:lvl1pPr>
              <a:defRPr/>
            </a:lvl1pPr>
          </a:lstStyle>
          <a:p>
            <a:pPr>
              <a:defRPr/>
            </a:pPr>
            <a:fld id="{20C47FBB-FE2D-4AB5-B7D0-4D7438EF0D88}" type="slidenum">
              <a:rPr lang="en-GB" altLang="en-US"/>
              <a:pPr>
                <a:defRPr/>
              </a:pPr>
              <a:t>‹#›</a:t>
            </a:fld>
            <a:endParaRPr lang="en-GB" altLang="en-US"/>
          </a:p>
        </p:txBody>
      </p:sp>
    </p:spTree>
    <p:extLst>
      <p:ext uri="{BB962C8B-B14F-4D97-AF65-F5344CB8AC3E}">
        <p14:creationId xmlns:p14="http://schemas.microsoft.com/office/powerpoint/2010/main" val="152209962"/>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Rectangle 6"/>
          <p:cNvSpPr>
            <a:spLocks noGrp="1" noChangeArrowheads="1"/>
          </p:cNvSpPr>
          <p:nvPr>
            <p:ph type="dt" sz="half" idx="10"/>
          </p:nvPr>
        </p:nvSpPr>
        <p:spPr>
          <a:ln/>
        </p:spPr>
        <p:txBody>
          <a:bodyPr/>
          <a:lstStyle>
            <a:lvl1pPr>
              <a:defRPr/>
            </a:lvl1pPr>
          </a:lstStyle>
          <a:p>
            <a:pPr>
              <a:defRPr/>
            </a:pPr>
            <a:endParaRPr lang="en-GB"/>
          </a:p>
        </p:txBody>
      </p:sp>
      <p:sp>
        <p:nvSpPr>
          <p:cNvPr id="4" name="Rectangle 7"/>
          <p:cNvSpPr>
            <a:spLocks noGrp="1" noChangeArrowheads="1"/>
          </p:cNvSpPr>
          <p:nvPr>
            <p:ph type="ftr" sz="quarter" idx="11"/>
          </p:nvPr>
        </p:nvSpPr>
        <p:spPr>
          <a:ln/>
        </p:spPr>
        <p:txBody>
          <a:bodyPr/>
          <a:lstStyle>
            <a:lvl1pPr>
              <a:defRPr/>
            </a:lvl1pPr>
          </a:lstStyle>
          <a:p>
            <a:pPr>
              <a:defRPr/>
            </a:pPr>
            <a:endParaRPr lang="en-GB"/>
          </a:p>
        </p:txBody>
      </p:sp>
      <p:sp>
        <p:nvSpPr>
          <p:cNvPr id="5" name="Rectangle 8"/>
          <p:cNvSpPr>
            <a:spLocks noGrp="1" noChangeArrowheads="1"/>
          </p:cNvSpPr>
          <p:nvPr>
            <p:ph type="sldNum" sz="quarter" idx="12"/>
          </p:nvPr>
        </p:nvSpPr>
        <p:spPr>
          <a:ln/>
        </p:spPr>
        <p:txBody>
          <a:bodyPr/>
          <a:lstStyle>
            <a:lvl1pPr>
              <a:defRPr/>
            </a:lvl1pPr>
          </a:lstStyle>
          <a:p>
            <a:pPr>
              <a:defRPr/>
            </a:pPr>
            <a:fld id="{C0FD605C-8CAE-4744-B4C9-032265F31C2E}" type="slidenum">
              <a:rPr lang="en-GB" altLang="en-US"/>
              <a:pPr>
                <a:defRPr/>
              </a:pPr>
              <a:t>‹#›</a:t>
            </a:fld>
            <a:endParaRPr lang="en-GB" altLang="en-US"/>
          </a:p>
        </p:txBody>
      </p:sp>
    </p:spTree>
    <p:extLst>
      <p:ext uri="{BB962C8B-B14F-4D97-AF65-F5344CB8AC3E}">
        <p14:creationId xmlns:p14="http://schemas.microsoft.com/office/powerpoint/2010/main" val="4148523889"/>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GB"/>
          </a:p>
        </p:txBody>
      </p:sp>
      <p:sp>
        <p:nvSpPr>
          <p:cNvPr id="3" name="Rectangle 7"/>
          <p:cNvSpPr>
            <a:spLocks noGrp="1" noChangeArrowheads="1"/>
          </p:cNvSpPr>
          <p:nvPr>
            <p:ph type="ftr" sz="quarter" idx="11"/>
          </p:nvPr>
        </p:nvSpPr>
        <p:spPr>
          <a:ln/>
        </p:spPr>
        <p:txBody>
          <a:bodyPr/>
          <a:lstStyle>
            <a:lvl1pPr>
              <a:defRPr/>
            </a:lvl1pPr>
          </a:lstStyle>
          <a:p>
            <a:pPr>
              <a:defRPr/>
            </a:pPr>
            <a:endParaRPr lang="en-GB"/>
          </a:p>
        </p:txBody>
      </p:sp>
      <p:sp>
        <p:nvSpPr>
          <p:cNvPr id="4" name="Rectangle 8"/>
          <p:cNvSpPr>
            <a:spLocks noGrp="1" noChangeArrowheads="1"/>
          </p:cNvSpPr>
          <p:nvPr>
            <p:ph type="sldNum" sz="quarter" idx="12"/>
          </p:nvPr>
        </p:nvSpPr>
        <p:spPr>
          <a:ln/>
        </p:spPr>
        <p:txBody>
          <a:bodyPr/>
          <a:lstStyle>
            <a:lvl1pPr>
              <a:defRPr/>
            </a:lvl1pPr>
          </a:lstStyle>
          <a:p>
            <a:pPr>
              <a:defRPr/>
            </a:pPr>
            <a:fld id="{CD2A0CC6-5F9F-4615-A7E8-11D61D595886}" type="slidenum">
              <a:rPr lang="en-GB" altLang="en-US"/>
              <a:pPr>
                <a:defRPr/>
              </a:pPr>
              <a:t>‹#›</a:t>
            </a:fld>
            <a:endParaRPr lang="en-GB" altLang="en-US"/>
          </a:p>
        </p:txBody>
      </p:sp>
    </p:spTree>
    <p:extLst>
      <p:ext uri="{BB962C8B-B14F-4D97-AF65-F5344CB8AC3E}">
        <p14:creationId xmlns:p14="http://schemas.microsoft.com/office/powerpoint/2010/main" val="3996337583"/>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GB"/>
          </a:p>
        </p:txBody>
      </p:sp>
      <p:sp>
        <p:nvSpPr>
          <p:cNvPr id="6" name="Rectangle 7"/>
          <p:cNvSpPr>
            <a:spLocks noGrp="1" noChangeArrowheads="1"/>
          </p:cNvSpPr>
          <p:nvPr>
            <p:ph type="ftr" sz="quarter" idx="11"/>
          </p:nvPr>
        </p:nvSpPr>
        <p:spPr>
          <a:ln/>
        </p:spPr>
        <p:txBody>
          <a:bodyPr/>
          <a:lstStyle>
            <a:lvl1pPr>
              <a:defRPr/>
            </a:lvl1pPr>
          </a:lstStyle>
          <a:p>
            <a:pPr>
              <a:defRPr/>
            </a:pPr>
            <a:endParaRPr lang="en-GB"/>
          </a:p>
        </p:txBody>
      </p:sp>
      <p:sp>
        <p:nvSpPr>
          <p:cNvPr id="7" name="Rectangle 8"/>
          <p:cNvSpPr>
            <a:spLocks noGrp="1" noChangeArrowheads="1"/>
          </p:cNvSpPr>
          <p:nvPr>
            <p:ph type="sldNum" sz="quarter" idx="12"/>
          </p:nvPr>
        </p:nvSpPr>
        <p:spPr>
          <a:ln/>
        </p:spPr>
        <p:txBody>
          <a:bodyPr/>
          <a:lstStyle>
            <a:lvl1pPr>
              <a:defRPr/>
            </a:lvl1pPr>
          </a:lstStyle>
          <a:p>
            <a:pPr>
              <a:defRPr/>
            </a:pPr>
            <a:fld id="{6E7ABF6E-B98D-4D14-ADA7-D8EFB694440C}" type="slidenum">
              <a:rPr lang="en-GB" altLang="en-US"/>
              <a:pPr>
                <a:defRPr/>
              </a:pPr>
              <a:t>‹#›</a:t>
            </a:fld>
            <a:endParaRPr lang="en-GB" altLang="en-US"/>
          </a:p>
        </p:txBody>
      </p:sp>
    </p:spTree>
    <p:extLst>
      <p:ext uri="{BB962C8B-B14F-4D97-AF65-F5344CB8AC3E}">
        <p14:creationId xmlns:p14="http://schemas.microsoft.com/office/powerpoint/2010/main" val="3436652467"/>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GB"/>
          </a:p>
        </p:txBody>
      </p:sp>
      <p:sp>
        <p:nvSpPr>
          <p:cNvPr id="6" name="Rectangle 7"/>
          <p:cNvSpPr>
            <a:spLocks noGrp="1" noChangeArrowheads="1"/>
          </p:cNvSpPr>
          <p:nvPr>
            <p:ph type="ftr" sz="quarter" idx="11"/>
          </p:nvPr>
        </p:nvSpPr>
        <p:spPr>
          <a:ln/>
        </p:spPr>
        <p:txBody>
          <a:bodyPr/>
          <a:lstStyle>
            <a:lvl1pPr>
              <a:defRPr/>
            </a:lvl1pPr>
          </a:lstStyle>
          <a:p>
            <a:pPr>
              <a:defRPr/>
            </a:pPr>
            <a:endParaRPr lang="en-GB"/>
          </a:p>
        </p:txBody>
      </p:sp>
      <p:sp>
        <p:nvSpPr>
          <p:cNvPr id="7" name="Rectangle 8"/>
          <p:cNvSpPr>
            <a:spLocks noGrp="1" noChangeArrowheads="1"/>
          </p:cNvSpPr>
          <p:nvPr>
            <p:ph type="sldNum" sz="quarter" idx="12"/>
          </p:nvPr>
        </p:nvSpPr>
        <p:spPr>
          <a:ln/>
        </p:spPr>
        <p:txBody>
          <a:bodyPr/>
          <a:lstStyle>
            <a:lvl1pPr>
              <a:defRPr/>
            </a:lvl1pPr>
          </a:lstStyle>
          <a:p>
            <a:pPr>
              <a:defRPr/>
            </a:pPr>
            <a:fld id="{CECC4A36-DD5D-414D-A229-42F91E3D8CEF}" type="slidenum">
              <a:rPr lang="en-GB" altLang="en-US"/>
              <a:pPr>
                <a:defRPr/>
              </a:pPr>
              <a:t>‹#›</a:t>
            </a:fld>
            <a:endParaRPr lang="en-GB" altLang="en-US"/>
          </a:p>
        </p:txBody>
      </p:sp>
    </p:spTree>
    <p:extLst>
      <p:ext uri="{BB962C8B-B14F-4D97-AF65-F5344CB8AC3E}">
        <p14:creationId xmlns:p14="http://schemas.microsoft.com/office/powerpoint/2010/main" val="2089847572"/>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Rectangle 6"/>
          <p:cNvSpPr>
            <a:spLocks noGrp="1" noChangeArrowheads="1"/>
          </p:cNvSpPr>
          <p:nvPr>
            <p:ph type="dt" sz="half" idx="10"/>
          </p:nvPr>
        </p:nvSpPr>
        <p:spPr>
          <a:ln/>
        </p:spPr>
        <p:txBody>
          <a:bodyPr/>
          <a:lstStyle>
            <a:lvl1pPr>
              <a:defRPr/>
            </a:lvl1pPr>
          </a:lstStyle>
          <a:p>
            <a:pPr>
              <a:defRPr/>
            </a:pPr>
            <a:endParaRPr lang="en-GB"/>
          </a:p>
        </p:txBody>
      </p:sp>
      <p:sp>
        <p:nvSpPr>
          <p:cNvPr id="5" name="Rectangle 7"/>
          <p:cNvSpPr>
            <a:spLocks noGrp="1" noChangeArrowheads="1"/>
          </p:cNvSpPr>
          <p:nvPr>
            <p:ph type="ftr" sz="quarter" idx="11"/>
          </p:nvPr>
        </p:nvSpPr>
        <p:spPr>
          <a:ln/>
        </p:spPr>
        <p:txBody>
          <a:bodyPr/>
          <a:lstStyle>
            <a:lvl1pPr>
              <a:defRPr/>
            </a:lvl1pPr>
          </a:lstStyle>
          <a:p>
            <a:pPr>
              <a:defRPr/>
            </a:pPr>
            <a:endParaRPr lang="en-GB"/>
          </a:p>
        </p:txBody>
      </p:sp>
      <p:sp>
        <p:nvSpPr>
          <p:cNvPr id="6" name="Rectangle 8"/>
          <p:cNvSpPr>
            <a:spLocks noGrp="1" noChangeArrowheads="1"/>
          </p:cNvSpPr>
          <p:nvPr>
            <p:ph type="sldNum" sz="quarter" idx="12"/>
          </p:nvPr>
        </p:nvSpPr>
        <p:spPr>
          <a:ln/>
        </p:spPr>
        <p:txBody>
          <a:bodyPr/>
          <a:lstStyle>
            <a:lvl1pPr>
              <a:defRPr/>
            </a:lvl1pPr>
          </a:lstStyle>
          <a:p>
            <a:pPr>
              <a:defRPr/>
            </a:pPr>
            <a:fld id="{3843D871-4CAC-471D-8091-2EDC22FE899A}" type="slidenum">
              <a:rPr lang="en-GB" altLang="en-US"/>
              <a:pPr>
                <a:defRPr/>
              </a:pPr>
              <a:t>‹#›</a:t>
            </a:fld>
            <a:endParaRPr lang="en-GB" altLang="en-US"/>
          </a:p>
        </p:txBody>
      </p:sp>
    </p:spTree>
    <p:extLst>
      <p:ext uri="{BB962C8B-B14F-4D97-AF65-F5344CB8AC3E}">
        <p14:creationId xmlns:p14="http://schemas.microsoft.com/office/powerpoint/2010/main" val="293884442"/>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Rectangle 6"/>
          <p:cNvSpPr>
            <a:spLocks noGrp="1" noChangeArrowheads="1"/>
          </p:cNvSpPr>
          <p:nvPr>
            <p:ph type="dt" sz="half" idx="10"/>
          </p:nvPr>
        </p:nvSpPr>
        <p:spPr>
          <a:ln/>
        </p:spPr>
        <p:txBody>
          <a:bodyPr/>
          <a:lstStyle>
            <a:lvl1pPr>
              <a:defRPr/>
            </a:lvl1pPr>
          </a:lstStyle>
          <a:p>
            <a:pPr>
              <a:defRPr/>
            </a:pPr>
            <a:endParaRPr lang="en-GB"/>
          </a:p>
        </p:txBody>
      </p:sp>
      <p:sp>
        <p:nvSpPr>
          <p:cNvPr id="5" name="Rectangle 7"/>
          <p:cNvSpPr>
            <a:spLocks noGrp="1" noChangeArrowheads="1"/>
          </p:cNvSpPr>
          <p:nvPr>
            <p:ph type="ftr" sz="quarter" idx="11"/>
          </p:nvPr>
        </p:nvSpPr>
        <p:spPr>
          <a:ln/>
        </p:spPr>
        <p:txBody>
          <a:bodyPr/>
          <a:lstStyle>
            <a:lvl1pPr>
              <a:defRPr/>
            </a:lvl1pPr>
          </a:lstStyle>
          <a:p>
            <a:pPr>
              <a:defRPr/>
            </a:pPr>
            <a:endParaRPr lang="en-GB"/>
          </a:p>
        </p:txBody>
      </p:sp>
      <p:sp>
        <p:nvSpPr>
          <p:cNvPr id="6" name="Rectangle 8"/>
          <p:cNvSpPr>
            <a:spLocks noGrp="1" noChangeArrowheads="1"/>
          </p:cNvSpPr>
          <p:nvPr>
            <p:ph type="sldNum" sz="quarter" idx="12"/>
          </p:nvPr>
        </p:nvSpPr>
        <p:spPr>
          <a:ln/>
        </p:spPr>
        <p:txBody>
          <a:bodyPr/>
          <a:lstStyle>
            <a:lvl1pPr>
              <a:defRPr/>
            </a:lvl1pPr>
          </a:lstStyle>
          <a:p>
            <a:pPr>
              <a:defRPr/>
            </a:pPr>
            <a:fld id="{27EA8BA1-4F15-443F-B9FC-C53EB8C6E777}" type="slidenum">
              <a:rPr lang="en-GB" altLang="en-US"/>
              <a:pPr>
                <a:defRPr/>
              </a:pPr>
              <a:t>‹#›</a:t>
            </a:fld>
            <a:endParaRPr lang="en-GB" altLang="en-US"/>
          </a:p>
        </p:txBody>
      </p:sp>
    </p:spTree>
    <p:extLst>
      <p:ext uri="{BB962C8B-B14F-4D97-AF65-F5344CB8AC3E}">
        <p14:creationId xmlns:p14="http://schemas.microsoft.com/office/powerpoint/2010/main" val="3119778836"/>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588"/>
            <a:ext cx="9132888" cy="6845300"/>
            <a:chOff x="0" y="1"/>
            <a:chExt cx="5753" cy="4312"/>
          </a:xfrm>
        </p:grpSpPr>
        <p:sp>
          <p:nvSpPr>
            <p:cNvPr id="75779"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lgn="ctr">
                <a:defRPr/>
              </a:pPr>
              <a:endParaRPr lang="en-AU">
                <a:latin typeface="Arial" charset="0"/>
              </a:endParaRPr>
            </a:p>
          </p:txBody>
        </p:sp>
        <p:sp>
          <p:nvSpPr>
            <p:cNvPr id="1035" name="Arc 4"/>
            <p:cNvSpPr>
              <a:spLocks/>
            </p:cNvSpPr>
            <p:nvPr/>
          </p:nvSpPr>
          <p:spPr bwMode="auto">
            <a:xfrm>
              <a:off x="0" y="1"/>
              <a:ext cx="5298" cy="43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AU"/>
            </a:p>
          </p:txBody>
        </p:sp>
      </p:grpSp>
      <p:sp>
        <p:nvSpPr>
          <p:cNvPr id="75781"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GB"/>
              <a:t>Click to edit Master title style</a:t>
            </a:r>
          </a:p>
        </p:txBody>
      </p:sp>
      <p:sp>
        <p:nvSpPr>
          <p:cNvPr id="75782" name="Rectangle 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l" eaLnBrk="1" hangingPunct="1">
              <a:defRPr sz="1400">
                <a:latin typeface="Times New Roman" pitchFamily="18" charset="0"/>
              </a:defRPr>
            </a:lvl1pPr>
          </a:lstStyle>
          <a:p>
            <a:pPr>
              <a:defRPr/>
            </a:pPr>
            <a:endParaRPr lang="en-GB"/>
          </a:p>
        </p:txBody>
      </p:sp>
      <p:sp>
        <p:nvSpPr>
          <p:cNvPr id="75783"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eaLnBrk="1" hangingPunct="1">
              <a:defRPr sz="1400">
                <a:latin typeface="Times New Roman" pitchFamily="18" charset="0"/>
              </a:defRPr>
            </a:lvl1pPr>
          </a:lstStyle>
          <a:p>
            <a:pPr>
              <a:defRPr/>
            </a:pPr>
            <a:endParaRPr lang="en-GB"/>
          </a:p>
        </p:txBody>
      </p:sp>
      <p:sp>
        <p:nvSpPr>
          <p:cNvPr id="75784" name="Rectangle 8"/>
          <p:cNvSpPr>
            <a:spLocks noGrp="1" noChangeArrowheads="1"/>
          </p:cNvSpPr>
          <p:nvPr>
            <p:ph type="sldNum" sz="quarter" idx="4"/>
          </p:nvPr>
        </p:nvSpPr>
        <p:spPr bwMode="auto">
          <a:xfrm>
            <a:off x="8534400" y="6324600"/>
            <a:ext cx="5334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eaLnBrk="1" hangingPunct="1">
              <a:defRPr sz="1400">
                <a:latin typeface="Arial Rounded MT Bold" panose="020F0704030504030204" pitchFamily="34" charset="0"/>
              </a:defRPr>
            </a:lvl1pPr>
          </a:lstStyle>
          <a:p>
            <a:pPr>
              <a:defRPr/>
            </a:pPr>
            <a:fld id="{164734F7-CBB9-4272-85D0-592D45BD4962}" type="slidenum">
              <a:rPr lang="en-GB" altLang="en-US"/>
              <a:pPr>
                <a:defRPr/>
              </a:pPr>
              <a:t>‹#›</a:t>
            </a:fld>
            <a:endParaRPr lang="en-GB" altLang="en-US"/>
          </a:p>
        </p:txBody>
      </p:sp>
      <p:sp>
        <p:nvSpPr>
          <p:cNvPr id="1031" name="Rectangle 9"/>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1032" name="Picture 10" descr="pngcrest2"/>
          <p:cNvPicPr>
            <a:picLocks noChangeAspect="1" noChangeArrowheads="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76200" y="6075363"/>
            <a:ext cx="9906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11" descr="pngcrest2"/>
          <p:cNvPicPr>
            <a:picLocks noChangeAspect="1" noChangeArrowheads="1"/>
          </p:cNvPicPr>
          <p:nvPr userDrawn="1"/>
        </p:nvPicPr>
        <p:blipFill>
          <a:blip r:embed="rId13" cstate="hqprint">
            <a:extLst>
              <a:ext uri="{28A0092B-C50C-407E-A947-70E740481C1C}">
                <a14:useLocalDpi xmlns:a14="http://schemas.microsoft.com/office/drawing/2010/main" val="0"/>
              </a:ext>
            </a:extLst>
          </a:blip>
          <a:srcRect/>
          <a:stretch>
            <a:fillRect/>
          </a:stretch>
        </p:blipFill>
        <p:spPr bwMode="auto">
          <a:xfrm>
            <a:off x="76200" y="6075363"/>
            <a:ext cx="9906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2" tx1="lt1" bg2="dk1" tx2="lt2" accent1="accent1" accent2="accent2" accent3="accent3" accent4="accent4" accent5="accent5" accent6="accent6" hlink="hlink" folHlink="folHlink"/>
  <p:sldLayoutIdLst>
    <p:sldLayoutId id="2147484699" r:id="rId1"/>
    <p:sldLayoutId id="2147484689" r:id="rId2"/>
    <p:sldLayoutId id="2147484690" r:id="rId3"/>
    <p:sldLayoutId id="2147484691" r:id="rId4"/>
    <p:sldLayoutId id="2147484692" r:id="rId5"/>
    <p:sldLayoutId id="2147484693" r:id="rId6"/>
    <p:sldLayoutId id="2147484694" r:id="rId7"/>
    <p:sldLayoutId id="2147484695" r:id="rId8"/>
    <p:sldLayoutId id="2147484696" r:id="rId9"/>
    <p:sldLayoutId id="2147484697" r:id="rId10"/>
    <p:sldLayoutId id="2147484698" r:id="rId11"/>
  </p:sldLayoutIdLst>
  <p:transition spd="slow">
    <p:random/>
  </p:transition>
  <p:hf hdr="0" ftr="0" dt="0"/>
  <p:txStyles>
    <p:titleStyle>
      <a:lvl1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852936"/>
            <a:ext cx="7772400" cy="2751634"/>
          </a:xfrm>
        </p:spPr>
        <p:txBody>
          <a:bodyPr/>
          <a:lstStyle/>
          <a:p>
            <a:pPr>
              <a:defRPr/>
            </a:pPr>
            <a:r>
              <a:rPr lang="en-AU" dirty="0"/>
              <a:t/>
            </a:r>
            <a:br>
              <a:rPr lang="en-AU" dirty="0"/>
            </a:br>
            <a:r>
              <a:rPr lang="en-AU" dirty="0"/>
              <a:t/>
            </a:r>
            <a:br>
              <a:rPr lang="en-AU" dirty="0"/>
            </a:br>
            <a:r>
              <a:rPr lang="en-AU" sz="4000" dirty="0"/>
              <a:t/>
            </a:r>
            <a:br>
              <a:rPr lang="en-AU" sz="4000" dirty="0"/>
            </a:br>
            <a:r>
              <a:rPr lang="en-AU" sz="4000" dirty="0"/>
              <a:t/>
            </a:r>
            <a:br>
              <a:rPr lang="en-AU" sz="4000" dirty="0"/>
            </a:br>
            <a:r>
              <a:rPr lang="en-AU" sz="4000" dirty="0" smtClean="0"/>
              <a:t>Digital </a:t>
            </a:r>
            <a:r>
              <a:rPr lang="en-AU" sz="4000" dirty="0" smtClean="0"/>
              <a:t>Summit</a:t>
            </a:r>
            <a:r>
              <a:rPr lang="en-AU" sz="4000" dirty="0"/>
              <a:t/>
            </a:r>
            <a:br>
              <a:rPr lang="en-AU" sz="4000" dirty="0"/>
            </a:br>
            <a:r>
              <a:rPr lang="en-AU" sz="4000" dirty="0"/>
              <a:t>October </a:t>
            </a:r>
            <a:r>
              <a:rPr lang="en-AU" sz="4000" dirty="0" smtClean="0"/>
              <a:t>2024</a:t>
            </a:r>
            <a:br>
              <a:rPr lang="en-AU" sz="4000" dirty="0" smtClean="0"/>
            </a:br>
            <a:r>
              <a:rPr lang="en-AU" sz="4000" dirty="0"/>
              <a:t/>
            </a:r>
            <a:br>
              <a:rPr lang="en-AU" sz="4000" dirty="0"/>
            </a:br>
            <a:r>
              <a:rPr lang="en-AU" sz="4000" dirty="0" smtClean="0"/>
              <a:t>Integrated </a:t>
            </a:r>
            <a:br>
              <a:rPr lang="en-AU" sz="4000" dirty="0" smtClean="0"/>
            </a:br>
            <a:r>
              <a:rPr lang="en-AU" sz="4000" dirty="0" smtClean="0"/>
              <a:t>Financial Management </a:t>
            </a:r>
            <a:br>
              <a:rPr lang="en-AU" sz="4000" dirty="0" smtClean="0"/>
            </a:br>
            <a:r>
              <a:rPr lang="en-AU" sz="4000" dirty="0" smtClean="0"/>
              <a:t>System</a:t>
            </a:r>
            <a:br>
              <a:rPr lang="en-AU" sz="4000" dirty="0" smtClean="0"/>
            </a:br>
            <a:r>
              <a:rPr lang="en-AU" sz="4000" dirty="0" smtClean="0"/>
              <a:t>(IFMS)</a:t>
            </a:r>
            <a:r>
              <a:rPr lang="en-AU" dirty="0"/>
              <a:t/>
            </a:r>
            <a:br>
              <a:rPr lang="en-AU" dirty="0"/>
            </a:br>
            <a:r>
              <a:rPr lang="en-AU" dirty="0"/>
              <a:t/>
            </a:r>
            <a:br>
              <a:rPr lang="en-AU" dirty="0"/>
            </a:br>
            <a:r>
              <a:rPr lang="en-AU" sz="2400" dirty="0" err="1"/>
              <a:t>Heau</a:t>
            </a:r>
            <a:r>
              <a:rPr lang="en-AU" sz="2400" dirty="0"/>
              <a:t> </a:t>
            </a:r>
            <a:r>
              <a:rPr lang="en-AU" sz="2400" dirty="0" err="1" smtClean="0"/>
              <a:t>Kengasa</a:t>
            </a:r>
            <a:r>
              <a:rPr lang="en-AU" sz="2400" dirty="0"/>
              <a:t/>
            </a:r>
            <a:br>
              <a:rPr lang="en-AU" sz="2400" dirty="0"/>
            </a:br>
            <a:r>
              <a:rPr lang="en-AU" sz="2400" dirty="0" smtClean="0"/>
              <a:t>IFMS</a:t>
            </a:r>
            <a:br>
              <a:rPr lang="en-AU" sz="2400" dirty="0" smtClean="0"/>
            </a:br>
            <a:r>
              <a:rPr lang="en-AU" sz="2400" dirty="0"/>
              <a:t/>
            </a:r>
            <a:br>
              <a:rPr lang="en-AU" sz="2400" dirty="0"/>
            </a:br>
            <a:r>
              <a:rPr lang="en-AU" sz="2400" dirty="0"/>
              <a:t/>
            </a:r>
            <a:br>
              <a:rPr lang="en-AU" sz="2400" dirty="0"/>
            </a:br>
            <a:r>
              <a:rPr lang="en-AU" dirty="0"/>
              <a:t/>
            </a:r>
            <a:br>
              <a:rPr lang="en-AU" dirty="0"/>
            </a:br>
            <a:r>
              <a:rPr lang="en-AU" dirty="0"/>
              <a:t/>
            </a:r>
            <a:br>
              <a:rPr lang="en-AU" dirty="0"/>
            </a:br>
            <a:r>
              <a:rPr lang="en-AU" dirty="0"/>
              <a:t/>
            </a:r>
            <a:br>
              <a:rPr lang="en-AU" dirty="0"/>
            </a:br>
            <a:endParaRPr lang="en-AU" dirty="0"/>
          </a:p>
        </p:txBody>
      </p:sp>
      <p:sp>
        <p:nvSpPr>
          <p:cNvPr id="9219"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spcBef>
                <a:spcPct val="0"/>
              </a:spcBef>
              <a:buClrTx/>
              <a:buSzTx/>
              <a:buFontTx/>
              <a:buNone/>
            </a:pPr>
            <a:fld id="{111661BD-A9B0-4AF5-8EA8-920DED0E05CF}" type="slidenum">
              <a:rPr lang="en-GB" altLang="en-US" sz="1400" smtClean="0"/>
              <a:pPr>
                <a:spcBef>
                  <a:spcPct val="0"/>
                </a:spcBef>
                <a:buClrTx/>
                <a:buSzTx/>
                <a:buFontTx/>
                <a:buNone/>
              </a:pPr>
              <a:t>1</a:t>
            </a:fld>
            <a:endParaRPr lang="en-GB" altLang="en-US" sz="1400"/>
          </a:p>
        </p:txBody>
      </p:sp>
      <p:pic>
        <p:nvPicPr>
          <p:cNvPr id="4"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852" b="89815" l="9655" r="89655"/>
                    </a14:imgEffect>
                  </a14:imgLayer>
                </a14:imgProps>
              </a:ext>
              <a:ext uri="{28A0092B-C50C-407E-A947-70E740481C1C}">
                <a14:useLocalDpi xmlns:a14="http://schemas.microsoft.com/office/drawing/2010/main" val="0"/>
              </a:ext>
            </a:extLst>
          </a:blip>
          <a:srcRect/>
          <a:stretch>
            <a:fillRect/>
          </a:stretch>
        </p:blipFill>
        <p:spPr bwMode="auto">
          <a:xfrm>
            <a:off x="7125669" y="116632"/>
            <a:ext cx="2372565" cy="1562668"/>
          </a:xfrm>
          <a:prstGeom prst="rect">
            <a:avLst/>
          </a:prstGeom>
          <a:solidFill>
            <a:schemeClr val="bg1">
              <a:alpha val="0"/>
            </a:schemeClr>
          </a:solidFill>
          <a:ln>
            <a:noFill/>
          </a:ln>
          <a:effectLst/>
        </p:spPr>
      </p:pic>
    </p:spTree>
  </p:cSld>
  <p:clrMapOvr>
    <a:masterClrMapping/>
  </p:clrMapOvr>
  <p:transition spd="slow">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spcBef>
                <a:spcPct val="0"/>
              </a:spcBef>
              <a:buClrTx/>
              <a:buSzTx/>
              <a:buFontTx/>
              <a:buNone/>
            </a:pPr>
            <a:fld id="{AFCC2DEC-D5FC-4083-80C2-0EFE161678A9}" type="slidenum">
              <a:rPr lang="en-GB" altLang="en-US" sz="1400" smtClean="0"/>
              <a:pPr>
                <a:spcBef>
                  <a:spcPct val="0"/>
                </a:spcBef>
                <a:buClrTx/>
                <a:buSzTx/>
                <a:buFontTx/>
                <a:buNone/>
              </a:pPr>
              <a:t>2</a:t>
            </a:fld>
            <a:endParaRPr lang="en-GB" altLang="en-US" sz="1400"/>
          </a:p>
        </p:txBody>
      </p:sp>
      <p:sp>
        <p:nvSpPr>
          <p:cNvPr id="108546" name="Rectangle 2"/>
          <p:cNvSpPr>
            <a:spLocks noGrp="1" noChangeArrowheads="1"/>
          </p:cNvSpPr>
          <p:nvPr>
            <p:ph type="title"/>
          </p:nvPr>
        </p:nvSpPr>
        <p:spPr>
          <a:xfrm>
            <a:off x="598488" y="463550"/>
            <a:ext cx="7772400" cy="1143000"/>
          </a:xfrm>
        </p:spPr>
        <p:txBody>
          <a:bodyPr/>
          <a:lstStyle/>
          <a:p>
            <a:pPr eaLnBrk="1" hangingPunct="1">
              <a:defRPr/>
            </a:pPr>
            <a:r>
              <a:rPr lang="en-GB" sz="3600" dirty="0" err="1">
                <a:latin typeface="Arial Rounded MT Bold" pitchFamily="34" charset="0"/>
              </a:rPr>
              <a:t>GoPNG</a:t>
            </a:r>
            <a:r>
              <a:rPr lang="en-GB" sz="3600" dirty="0">
                <a:latin typeface="Arial Rounded MT Bold" pitchFamily="34" charset="0"/>
              </a:rPr>
              <a:t> </a:t>
            </a:r>
            <a:r>
              <a:rPr lang="en-GB" sz="4000" dirty="0">
                <a:latin typeface="Arial Rounded MT Bold" pitchFamily="34" charset="0"/>
              </a:rPr>
              <a:t/>
            </a:r>
            <a:br>
              <a:rPr lang="en-GB" sz="4000" dirty="0">
                <a:latin typeface="Arial Rounded MT Bold" pitchFamily="34" charset="0"/>
              </a:rPr>
            </a:br>
            <a:r>
              <a:rPr lang="en-GB" sz="3600" dirty="0">
                <a:latin typeface="Arial Rounded MT Bold" pitchFamily="34" charset="0"/>
              </a:rPr>
              <a:t>Accounting &amp; Finance Systems Evolutionary Steps</a:t>
            </a:r>
          </a:p>
        </p:txBody>
      </p:sp>
      <p:grpSp>
        <p:nvGrpSpPr>
          <p:cNvPr id="10244" name="Group 3"/>
          <p:cNvGrpSpPr>
            <a:grpSpLocks/>
          </p:cNvGrpSpPr>
          <p:nvPr/>
        </p:nvGrpSpPr>
        <p:grpSpPr bwMode="auto">
          <a:xfrm>
            <a:off x="0" y="306388"/>
            <a:ext cx="8764588" cy="6026150"/>
            <a:chOff x="9" y="395"/>
            <a:chExt cx="6202" cy="3796"/>
          </a:xfrm>
        </p:grpSpPr>
        <p:grpSp>
          <p:nvGrpSpPr>
            <p:cNvPr id="10252" name="Group 4"/>
            <p:cNvGrpSpPr>
              <a:grpSpLocks/>
            </p:cNvGrpSpPr>
            <p:nvPr/>
          </p:nvGrpSpPr>
          <p:grpSpPr bwMode="auto">
            <a:xfrm>
              <a:off x="272" y="1450"/>
              <a:ext cx="5684" cy="1678"/>
              <a:chOff x="272" y="1450"/>
              <a:chExt cx="5684" cy="1678"/>
            </a:xfrm>
          </p:grpSpPr>
          <p:sp>
            <p:nvSpPr>
              <p:cNvPr id="10915" name="Freeform 5"/>
              <p:cNvSpPr>
                <a:spLocks/>
              </p:cNvSpPr>
              <p:nvPr/>
            </p:nvSpPr>
            <p:spPr bwMode="auto">
              <a:xfrm>
                <a:off x="3439" y="1450"/>
                <a:ext cx="2517" cy="1678"/>
              </a:xfrm>
              <a:custGeom>
                <a:avLst/>
                <a:gdLst>
                  <a:gd name="T0" fmla="*/ 1 w 5033"/>
                  <a:gd name="T1" fmla="*/ 1 h 3355"/>
                  <a:gd name="T2" fmla="*/ 1 w 5033"/>
                  <a:gd name="T3" fmla="*/ 0 h 3355"/>
                  <a:gd name="T4" fmla="*/ 1 w 5033"/>
                  <a:gd name="T5" fmla="*/ 1 h 3355"/>
                  <a:gd name="T6" fmla="*/ 0 w 5033"/>
                  <a:gd name="T7" fmla="*/ 1 h 3355"/>
                  <a:gd name="T8" fmla="*/ 0 w 5033"/>
                  <a:gd name="T9" fmla="*/ 1 h 3355"/>
                  <a:gd name="T10" fmla="*/ 1 w 5033"/>
                  <a:gd name="T11" fmla="*/ 1 h 3355"/>
                  <a:gd name="T12" fmla="*/ 1 w 5033"/>
                  <a:gd name="T13" fmla="*/ 1 h 3355"/>
                  <a:gd name="T14" fmla="*/ 1 w 5033"/>
                  <a:gd name="T15" fmla="*/ 1 h 3355"/>
                  <a:gd name="T16" fmla="*/ 0 60000 65536"/>
                  <a:gd name="T17" fmla="*/ 0 60000 65536"/>
                  <a:gd name="T18" fmla="*/ 0 60000 65536"/>
                  <a:gd name="T19" fmla="*/ 0 60000 65536"/>
                  <a:gd name="T20" fmla="*/ 0 60000 65536"/>
                  <a:gd name="T21" fmla="*/ 0 60000 65536"/>
                  <a:gd name="T22" fmla="*/ 0 60000 65536"/>
                  <a:gd name="T23" fmla="*/ 0 60000 65536"/>
                  <a:gd name="T24" fmla="*/ 0 w 5033"/>
                  <a:gd name="T25" fmla="*/ 0 h 3355"/>
                  <a:gd name="T26" fmla="*/ 5033 w 5033"/>
                  <a:gd name="T27" fmla="*/ 3355 h 33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33" h="3355">
                    <a:moveTo>
                      <a:pt x="5033" y="1677"/>
                    </a:moveTo>
                    <a:lnTo>
                      <a:pt x="4194" y="0"/>
                    </a:lnTo>
                    <a:lnTo>
                      <a:pt x="4194" y="629"/>
                    </a:lnTo>
                    <a:lnTo>
                      <a:pt x="0" y="629"/>
                    </a:lnTo>
                    <a:lnTo>
                      <a:pt x="0" y="2726"/>
                    </a:lnTo>
                    <a:lnTo>
                      <a:pt x="4194" y="2726"/>
                    </a:lnTo>
                    <a:lnTo>
                      <a:pt x="4194" y="3355"/>
                    </a:lnTo>
                    <a:lnTo>
                      <a:pt x="5033" y="1677"/>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AU"/>
              </a:p>
            </p:txBody>
          </p:sp>
          <p:sp>
            <p:nvSpPr>
              <p:cNvPr id="10916" name="Freeform 6"/>
              <p:cNvSpPr>
                <a:spLocks/>
              </p:cNvSpPr>
              <p:nvPr/>
            </p:nvSpPr>
            <p:spPr bwMode="auto">
              <a:xfrm>
                <a:off x="3439" y="1450"/>
                <a:ext cx="2517" cy="1678"/>
              </a:xfrm>
              <a:custGeom>
                <a:avLst/>
                <a:gdLst>
                  <a:gd name="T0" fmla="*/ 1 w 5033"/>
                  <a:gd name="T1" fmla="*/ 1 h 3355"/>
                  <a:gd name="T2" fmla="*/ 1 w 5033"/>
                  <a:gd name="T3" fmla="*/ 0 h 3355"/>
                  <a:gd name="T4" fmla="*/ 1 w 5033"/>
                  <a:gd name="T5" fmla="*/ 1 h 3355"/>
                  <a:gd name="T6" fmla="*/ 0 w 5033"/>
                  <a:gd name="T7" fmla="*/ 1 h 3355"/>
                  <a:gd name="T8" fmla="*/ 0 w 5033"/>
                  <a:gd name="T9" fmla="*/ 1 h 3355"/>
                  <a:gd name="T10" fmla="*/ 1 w 5033"/>
                  <a:gd name="T11" fmla="*/ 1 h 3355"/>
                  <a:gd name="T12" fmla="*/ 1 w 5033"/>
                  <a:gd name="T13" fmla="*/ 1 h 3355"/>
                  <a:gd name="T14" fmla="*/ 1 w 5033"/>
                  <a:gd name="T15" fmla="*/ 1 h 3355"/>
                  <a:gd name="T16" fmla="*/ 0 60000 65536"/>
                  <a:gd name="T17" fmla="*/ 0 60000 65536"/>
                  <a:gd name="T18" fmla="*/ 0 60000 65536"/>
                  <a:gd name="T19" fmla="*/ 0 60000 65536"/>
                  <a:gd name="T20" fmla="*/ 0 60000 65536"/>
                  <a:gd name="T21" fmla="*/ 0 60000 65536"/>
                  <a:gd name="T22" fmla="*/ 0 60000 65536"/>
                  <a:gd name="T23" fmla="*/ 0 60000 65536"/>
                  <a:gd name="T24" fmla="*/ 0 w 5033"/>
                  <a:gd name="T25" fmla="*/ 0 h 3355"/>
                  <a:gd name="T26" fmla="*/ 5033 w 5033"/>
                  <a:gd name="T27" fmla="*/ 3355 h 33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33" h="3355">
                    <a:moveTo>
                      <a:pt x="5033" y="1677"/>
                    </a:moveTo>
                    <a:lnTo>
                      <a:pt x="4194" y="0"/>
                    </a:lnTo>
                    <a:lnTo>
                      <a:pt x="4194" y="629"/>
                    </a:lnTo>
                    <a:lnTo>
                      <a:pt x="0" y="629"/>
                    </a:lnTo>
                    <a:lnTo>
                      <a:pt x="0" y="2726"/>
                    </a:lnTo>
                    <a:lnTo>
                      <a:pt x="4194" y="2726"/>
                    </a:lnTo>
                    <a:lnTo>
                      <a:pt x="4194" y="3355"/>
                    </a:lnTo>
                    <a:lnTo>
                      <a:pt x="5033" y="1677"/>
                    </a:lnTo>
                    <a:close/>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17" name="Rectangle 7"/>
              <p:cNvSpPr>
                <a:spLocks noChangeArrowheads="1"/>
              </p:cNvSpPr>
              <p:nvPr/>
            </p:nvSpPr>
            <p:spPr bwMode="auto">
              <a:xfrm>
                <a:off x="608" y="1764"/>
                <a:ext cx="1048" cy="104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18" name="Rectangle 8"/>
              <p:cNvSpPr>
                <a:spLocks noChangeArrowheads="1"/>
              </p:cNvSpPr>
              <p:nvPr/>
            </p:nvSpPr>
            <p:spPr bwMode="auto">
              <a:xfrm>
                <a:off x="608" y="1764"/>
                <a:ext cx="1048" cy="1049"/>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19" name="Rectangle 9"/>
              <p:cNvSpPr>
                <a:spLocks noChangeArrowheads="1"/>
              </p:cNvSpPr>
              <p:nvPr/>
            </p:nvSpPr>
            <p:spPr bwMode="auto">
              <a:xfrm>
                <a:off x="1761" y="1765"/>
                <a:ext cx="1573" cy="1048"/>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20" name="Rectangle 10"/>
              <p:cNvSpPr>
                <a:spLocks noChangeArrowheads="1"/>
              </p:cNvSpPr>
              <p:nvPr/>
            </p:nvSpPr>
            <p:spPr bwMode="auto">
              <a:xfrm>
                <a:off x="1761" y="1765"/>
                <a:ext cx="1573" cy="1048"/>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21" name="Rectangle 11"/>
              <p:cNvSpPr>
                <a:spLocks noChangeArrowheads="1"/>
              </p:cNvSpPr>
              <p:nvPr/>
            </p:nvSpPr>
            <p:spPr bwMode="auto">
              <a:xfrm>
                <a:off x="272" y="1764"/>
                <a:ext cx="252" cy="104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22" name="Rectangle 12"/>
              <p:cNvSpPr>
                <a:spLocks noChangeArrowheads="1"/>
              </p:cNvSpPr>
              <p:nvPr/>
            </p:nvSpPr>
            <p:spPr bwMode="auto">
              <a:xfrm>
                <a:off x="272" y="1764"/>
                <a:ext cx="252" cy="1049"/>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23" name="Rectangle 13"/>
              <p:cNvSpPr>
                <a:spLocks noChangeArrowheads="1"/>
              </p:cNvSpPr>
              <p:nvPr/>
            </p:nvSpPr>
            <p:spPr bwMode="auto">
              <a:xfrm>
                <a:off x="3792" y="1874"/>
                <a:ext cx="396" cy="827"/>
              </a:xfrm>
              <a:prstGeom prst="rect">
                <a:avLst/>
              </a:prstGeom>
              <a:solidFill>
                <a:srgbClr val="F2F2F2"/>
              </a:solidFill>
              <a:ln w="793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24" name="Rectangle 14"/>
              <p:cNvSpPr>
                <a:spLocks noChangeArrowheads="1"/>
              </p:cNvSpPr>
              <p:nvPr/>
            </p:nvSpPr>
            <p:spPr bwMode="auto">
              <a:xfrm>
                <a:off x="3792" y="1874"/>
                <a:ext cx="396" cy="827"/>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25" name="Rectangle 15"/>
              <p:cNvSpPr>
                <a:spLocks noChangeArrowheads="1"/>
              </p:cNvSpPr>
              <p:nvPr/>
            </p:nvSpPr>
            <p:spPr bwMode="auto">
              <a:xfrm>
                <a:off x="3815" y="2296"/>
                <a:ext cx="309" cy="333"/>
              </a:xfrm>
              <a:prstGeom prst="rect">
                <a:avLst/>
              </a:prstGeom>
              <a:noFill/>
              <a:ln w="7938">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26" name="Freeform 16"/>
              <p:cNvSpPr>
                <a:spLocks/>
              </p:cNvSpPr>
              <p:nvPr/>
            </p:nvSpPr>
            <p:spPr bwMode="auto">
              <a:xfrm>
                <a:off x="3815" y="1913"/>
                <a:ext cx="309" cy="293"/>
              </a:xfrm>
              <a:custGeom>
                <a:avLst/>
                <a:gdLst>
                  <a:gd name="T0" fmla="*/ 0 w 617"/>
                  <a:gd name="T1" fmla="*/ 0 h 586"/>
                  <a:gd name="T2" fmla="*/ 1 w 617"/>
                  <a:gd name="T3" fmla="*/ 0 h 586"/>
                  <a:gd name="T4" fmla="*/ 1 w 617"/>
                  <a:gd name="T5" fmla="*/ 1 h 586"/>
                  <a:gd name="T6" fmla="*/ 0 w 617"/>
                  <a:gd name="T7" fmla="*/ 1 h 586"/>
                  <a:gd name="T8" fmla="*/ 0 w 617"/>
                  <a:gd name="T9" fmla="*/ 1 h 586"/>
                  <a:gd name="T10" fmla="*/ 0 w 617"/>
                  <a:gd name="T11" fmla="*/ 1 h 586"/>
                  <a:gd name="T12" fmla="*/ 1 w 617"/>
                  <a:gd name="T13" fmla="*/ 1 h 586"/>
                  <a:gd name="T14" fmla="*/ 0 60000 65536"/>
                  <a:gd name="T15" fmla="*/ 0 60000 65536"/>
                  <a:gd name="T16" fmla="*/ 0 60000 65536"/>
                  <a:gd name="T17" fmla="*/ 0 60000 65536"/>
                  <a:gd name="T18" fmla="*/ 0 60000 65536"/>
                  <a:gd name="T19" fmla="*/ 0 60000 65536"/>
                  <a:gd name="T20" fmla="*/ 0 60000 65536"/>
                  <a:gd name="T21" fmla="*/ 0 w 617"/>
                  <a:gd name="T22" fmla="*/ 0 h 586"/>
                  <a:gd name="T23" fmla="*/ 617 w 617"/>
                  <a:gd name="T24" fmla="*/ 586 h 5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7" h="586">
                    <a:moveTo>
                      <a:pt x="0" y="0"/>
                    </a:moveTo>
                    <a:lnTo>
                      <a:pt x="617" y="0"/>
                    </a:lnTo>
                    <a:lnTo>
                      <a:pt x="617" y="586"/>
                    </a:lnTo>
                    <a:lnTo>
                      <a:pt x="0" y="586"/>
                    </a:lnTo>
                    <a:lnTo>
                      <a:pt x="0" y="4"/>
                    </a:lnTo>
                    <a:lnTo>
                      <a:pt x="0" y="586"/>
                    </a:lnTo>
                    <a:lnTo>
                      <a:pt x="523" y="586"/>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27" name="Line 17"/>
              <p:cNvSpPr>
                <a:spLocks noChangeShapeType="1"/>
              </p:cNvSpPr>
              <p:nvPr/>
            </p:nvSpPr>
            <p:spPr bwMode="auto">
              <a:xfrm>
                <a:off x="3813" y="2111"/>
                <a:ext cx="311"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928" name="Oval 18"/>
              <p:cNvSpPr>
                <a:spLocks noChangeArrowheads="1"/>
              </p:cNvSpPr>
              <p:nvPr/>
            </p:nvSpPr>
            <p:spPr bwMode="auto">
              <a:xfrm>
                <a:off x="3911" y="2562"/>
                <a:ext cx="3" cy="3"/>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29" name="Oval 19"/>
              <p:cNvSpPr>
                <a:spLocks noChangeArrowheads="1"/>
              </p:cNvSpPr>
              <p:nvPr/>
            </p:nvSpPr>
            <p:spPr bwMode="auto">
              <a:xfrm>
                <a:off x="3911" y="2562"/>
                <a:ext cx="3" cy="3"/>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30" name="Oval 20"/>
              <p:cNvSpPr>
                <a:spLocks noChangeArrowheads="1"/>
              </p:cNvSpPr>
              <p:nvPr/>
            </p:nvSpPr>
            <p:spPr bwMode="auto">
              <a:xfrm>
                <a:off x="3939" y="2562"/>
                <a:ext cx="2" cy="3"/>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31" name="Oval 21"/>
              <p:cNvSpPr>
                <a:spLocks noChangeArrowheads="1"/>
              </p:cNvSpPr>
              <p:nvPr/>
            </p:nvSpPr>
            <p:spPr bwMode="auto">
              <a:xfrm>
                <a:off x="3939" y="2562"/>
                <a:ext cx="2" cy="3"/>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32" name="Oval 22"/>
              <p:cNvSpPr>
                <a:spLocks noChangeArrowheads="1"/>
              </p:cNvSpPr>
              <p:nvPr/>
            </p:nvSpPr>
            <p:spPr bwMode="auto">
              <a:xfrm>
                <a:off x="3966" y="2562"/>
                <a:ext cx="3" cy="3"/>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33" name="Oval 23"/>
              <p:cNvSpPr>
                <a:spLocks noChangeArrowheads="1"/>
              </p:cNvSpPr>
              <p:nvPr/>
            </p:nvSpPr>
            <p:spPr bwMode="auto">
              <a:xfrm>
                <a:off x="3966" y="2562"/>
                <a:ext cx="3" cy="3"/>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34" name="Oval 24"/>
              <p:cNvSpPr>
                <a:spLocks noChangeArrowheads="1"/>
              </p:cNvSpPr>
              <p:nvPr/>
            </p:nvSpPr>
            <p:spPr bwMode="auto">
              <a:xfrm>
                <a:off x="3995" y="2562"/>
                <a:ext cx="3" cy="3"/>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35" name="Oval 25"/>
              <p:cNvSpPr>
                <a:spLocks noChangeArrowheads="1"/>
              </p:cNvSpPr>
              <p:nvPr/>
            </p:nvSpPr>
            <p:spPr bwMode="auto">
              <a:xfrm>
                <a:off x="3995" y="2562"/>
                <a:ext cx="3" cy="3"/>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36" name="Oval 26"/>
              <p:cNvSpPr>
                <a:spLocks noChangeArrowheads="1"/>
              </p:cNvSpPr>
              <p:nvPr/>
            </p:nvSpPr>
            <p:spPr bwMode="auto">
              <a:xfrm>
                <a:off x="3911" y="2585"/>
                <a:ext cx="3"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37" name="Oval 27"/>
              <p:cNvSpPr>
                <a:spLocks noChangeArrowheads="1"/>
              </p:cNvSpPr>
              <p:nvPr/>
            </p:nvSpPr>
            <p:spPr bwMode="auto">
              <a:xfrm>
                <a:off x="3911" y="2585"/>
                <a:ext cx="3"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38" name="Oval 28"/>
              <p:cNvSpPr>
                <a:spLocks noChangeArrowheads="1"/>
              </p:cNvSpPr>
              <p:nvPr/>
            </p:nvSpPr>
            <p:spPr bwMode="auto">
              <a:xfrm>
                <a:off x="3939" y="2585"/>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39" name="Oval 29"/>
              <p:cNvSpPr>
                <a:spLocks noChangeArrowheads="1"/>
              </p:cNvSpPr>
              <p:nvPr/>
            </p:nvSpPr>
            <p:spPr bwMode="auto">
              <a:xfrm>
                <a:off x="3939" y="2585"/>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40" name="Oval 30"/>
              <p:cNvSpPr>
                <a:spLocks noChangeArrowheads="1"/>
              </p:cNvSpPr>
              <p:nvPr/>
            </p:nvSpPr>
            <p:spPr bwMode="auto">
              <a:xfrm>
                <a:off x="3966" y="2585"/>
                <a:ext cx="3"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41" name="Oval 31"/>
              <p:cNvSpPr>
                <a:spLocks noChangeArrowheads="1"/>
              </p:cNvSpPr>
              <p:nvPr/>
            </p:nvSpPr>
            <p:spPr bwMode="auto">
              <a:xfrm>
                <a:off x="3966" y="2585"/>
                <a:ext cx="3"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42" name="Oval 32"/>
              <p:cNvSpPr>
                <a:spLocks noChangeArrowheads="1"/>
              </p:cNvSpPr>
              <p:nvPr/>
            </p:nvSpPr>
            <p:spPr bwMode="auto">
              <a:xfrm>
                <a:off x="3995" y="2585"/>
                <a:ext cx="3"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43" name="Oval 33"/>
              <p:cNvSpPr>
                <a:spLocks noChangeArrowheads="1"/>
              </p:cNvSpPr>
              <p:nvPr/>
            </p:nvSpPr>
            <p:spPr bwMode="auto">
              <a:xfrm>
                <a:off x="3995" y="2585"/>
                <a:ext cx="3"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44" name="Oval 34"/>
              <p:cNvSpPr>
                <a:spLocks noChangeArrowheads="1"/>
              </p:cNvSpPr>
              <p:nvPr/>
            </p:nvSpPr>
            <p:spPr bwMode="auto">
              <a:xfrm>
                <a:off x="3911" y="2609"/>
                <a:ext cx="3"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45" name="Oval 35"/>
              <p:cNvSpPr>
                <a:spLocks noChangeArrowheads="1"/>
              </p:cNvSpPr>
              <p:nvPr/>
            </p:nvSpPr>
            <p:spPr bwMode="auto">
              <a:xfrm>
                <a:off x="3911" y="2609"/>
                <a:ext cx="3"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46" name="Oval 36"/>
              <p:cNvSpPr>
                <a:spLocks noChangeArrowheads="1"/>
              </p:cNvSpPr>
              <p:nvPr/>
            </p:nvSpPr>
            <p:spPr bwMode="auto">
              <a:xfrm>
                <a:off x="3939" y="2609"/>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47" name="Oval 37"/>
              <p:cNvSpPr>
                <a:spLocks noChangeArrowheads="1"/>
              </p:cNvSpPr>
              <p:nvPr/>
            </p:nvSpPr>
            <p:spPr bwMode="auto">
              <a:xfrm>
                <a:off x="3939" y="2609"/>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48" name="Oval 38"/>
              <p:cNvSpPr>
                <a:spLocks noChangeArrowheads="1"/>
              </p:cNvSpPr>
              <p:nvPr/>
            </p:nvSpPr>
            <p:spPr bwMode="auto">
              <a:xfrm>
                <a:off x="3968" y="2609"/>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49" name="Oval 39"/>
              <p:cNvSpPr>
                <a:spLocks noChangeArrowheads="1"/>
              </p:cNvSpPr>
              <p:nvPr/>
            </p:nvSpPr>
            <p:spPr bwMode="auto">
              <a:xfrm>
                <a:off x="3968" y="2609"/>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50" name="Oval 40"/>
              <p:cNvSpPr>
                <a:spLocks noChangeArrowheads="1"/>
              </p:cNvSpPr>
              <p:nvPr/>
            </p:nvSpPr>
            <p:spPr bwMode="auto">
              <a:xfrm>
                <a:off x="3995" y="2609"/>
                <a:ext cx="3"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51" name="Oval 41"/>
              <p:cNvSpPr>
                <a:spLocks noChangeArrowheads="1"/>
              </p:cNvSpPr>
              <p:nvPr/>
            </p:nvSpPr>
            <p:spPr bwMode="auto">
              <a:xfrm>
                <a:off x="3995" y="2609"/>
                <a:ext cx="3"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52" name="Oval 42"/>
              <p:cNvSpPr>
                <a:spLocks noChangeArrowheads="1"/>
              </p:cNvSpPr>
              <p:nvPr/>
            </p:nvSpPr>
            <p:spPr bwMode="auto">
              <a:xfrm>
                <a:off x="4021" y="2562"/>
                <a:ext cx="2" cy="3"/>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53" name="Oval 43"/>
              <p:cNvSpPr>
                <a:spLocks noChangeArrowheads="1"/>
              </p:cNvSpPr>
              <p:nvPr/>
            </p:nvSpPr>
            <p:spPr bwMode="auto">
              <a:xfrm>
                <a:off x="4021" y="2562"/>
                <a:ext cx="2" cy="3"/>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54" name="Oval 44"/>
              <p:cNvSpPr>
                <a:spLocks noChangeArrowheads="1"/>
              </p:cNvSpPr>
              <p:nvPr/>
            </p:nvSpPr>
            <p:spPr bwMode="auto">
              <a:xfrm>
                <a:off x="4021" y="2585"/>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55" name="Oval 45"/>
              <p:cNvSpPr>
                <a:spLocks noChangeArrowheads="1"/>
              </p:cNvSpPr>
              <p:nvPr/>
            </p:nvSpPr>
            <p:spPr bwMode="auto">
              <a:xfrm>
                <a:off x="4021" y="2585"/>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56" name="Oval 46"/>
              <p:cNvSpPr>
                <a:spLocks noChangeArrowheads="1"/>
              </p:cNvSpPr>
              <p:nvPr/>
            </p:nvSpPr>
            <p:spPr bwMode="auto">
              <a:xfrm>
                <a:off x="4021" y="2609"/>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57" name="Oval 47"/>
              <p:cNvSpPr>
                <a:spLocks noChangeArrowheads="1"/>
              </p:cNvSpPr>
              <p:nvPr/>
            </p:nvSpPr>
            <p:spPr bwMode="auto">
              <a:xfrm>
                <a:off x="4021" y="2609"/>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58" name="Line 48"/>
              <p:cNvSpPr>
                <a:spLocks noChangeShapeType="1"/>
              </p:cNvSpPr>
              <p:nvPr/>
            </p:nvSpPr>
            <p:spPr bwMode="auto">
              <a:xfrm>
                <a:off x="3863" y="2631"/>
                <a:ext cx="1" cy="72"/>
              </a:xfrm>
              <a:prstGeom prst="line">
                <a:avLst/>
              </a:prstGeom>
              <a:noFill/>
              <a:ln w="7938">
                <a:solidFill>
                  <a:srgbClr val="7F7F7F"/>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959" name="Rectangle 49"/>
              <p:cNvSpPr>
                <a:spLocks noChangeArrowheads="1"/>
              </p:cNvSpPr>
              <p:nvPr/>
            </p:nvSpPr>
            <p:spPr bwMode="auto">
              <a:xfrm>
                <a:off x="3813" y="2219"/>
                <a:ext cx="313" cy="45"/>
              </a:xfrm>
              <a:prstGeom prst="rect">
                <a:avLst/>
              </a:prstGeom>
              <a:solidFill>
                <a:srgbClr val="E5E5E5"/>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60" name="Rectangle 50"/>
              <p:cNvSpPr>
                <a:spLocks noChangeArrowheads="1"/>
              </p:cNvSpPr>
              <p:nvPr/>
            </p:nvSpPr>
            <p:spPr bwMode="auto">
              <a:xfrm>
                <a:off x="3813" y="2219"/>
                <a:ext cx="313" cy="45"/>
              </a:xfrm>
              <a:prstGeom prst="rect">
                <a:avLst/>
              </a:prstGeom>
              <a:noFill/>
              <a:ln w="1588">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61" name="Rectangle 51"/>
              <p:cNvSpPr>
                <a:spLocks noChangeArrowheads="1"/>
              </p:cNvSpPr>
              <p:nvPr/>
            </p:nvSpPr>
            <p:spPr bwMode="auto">
              <a:xfrm>
                <a:off x="3815" y="2221"/>
                <a:ext cx="157" cy="42"/>
              </a:xfrm>
              <a:prstGeom prst="rect">
                <a:avLst/>
              </a:prstGeom>
              <a:solidFill>
                <a:srgbClr val="E5E5E5"/>
              </a:solidFill>
              <a:ln w="4763">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62" name="Rectangle 52"/>
              <p:cNvSpPr>
                <a:spLocks noChangeArrowheads="1"/>
              </p:cNvSpPr>
              <p:nvPr/>
            </p:nvSpPr>
            <p:spPr bwMode="auto">
              <a:xfrm>
                <a:off x="3815" y="2221"/>
                <a:ext cx="157" cy="42"/>
              </a:xfrm>
              <a:prstGeom prst="rect">
                <a:avLst/>
              </a:prstGeom>
              <a:noFill/>
              <a:ln w="4763">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63" name="Rectangle 53"/>
              <p:cNvSpPr>
                <a:spLocks noChangeArrowheads="1"/>
              </p:cNvSpPr>
              <p:nvPr/>
            </p:nvSpPr>
            <p:spPr bwMode="auto">
              <a:xfrm>
                <a:off x="3820" y="2235"/>
                <a:ext cx="148" cy="5"/>
              </a:xfrm>
              <a:prstGeom prst="rect">
                <a:avLst/>
              </a:prstGeom>
              <a:solidFill>
                <a:srgbClr val="D8D8D8"/>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64" name="Rectangle 54"/>
              <p:cNvSpPr>
                <a:spLocks noChangeArrowheads="1"/>
              </p:cNvSpPr>
              <p:nvPr/>
            </p:nvSpPr>
            <p:spPr bwMode="auto">
              <a:xfrm>
                <a:off x="3820" y="2235"/>
                <a:ext cx="148" cy="5"/>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65" name="Rectangle 55"/>
              <p:cNvSpPr>
                <a:spLocks noChangeArrowheads="1"/>
              </p:cNvSpPr>
              <p:nvPr/>
            </p:nvSpPr>
            <p:spPr bwMode="auto">
              <a:xfrm>
                <a:off x="3870" y="2238"/>
                <a:ext cx="48" cy="9"/>
              </a:xfrm>
              <a:prstGeom prst="rect">
                <a:avLst/>
              </a:prstGeom>
              <a:solidFill>
                <a:srgbClr val="F2F2F2"/>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66" name="Rectangle 56"/>
              <p:cNvSpPr>
                <a:spLocks noChangeArrowheads="1"/>
              </p:cNvSpPr>
              <p:nvPr/>
            </p:nvSpPr>
            <p:spPr bwMode="auto">
              <a:xfrm>
                <a:off x="3870" y="2238"/>
                <a:ext cx="48" cy="9"/>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67" name="Freeform 57"/>
              <p:cNvSpPr>
                <a:spLocks/>
              </p:cNvSpPr>
              <p:nvPr/>
            </p:nvSpPr>
            <p:spPr bwMode="auto">
              <a:xfrm>
                <a:off x="3868" y="2231"/>
                <a:ext cx="52" cy="2"/>
              </a:xfrm>
              <a:custGeom>
                <a:avLst/>
                <a:gdLst>
                  <a:gd name="T0" fmla="*/ 1 w 103"/>
                  <a:gd name="T1" fmla="*/ 0 h 4"/>
                  <a:gd name="T2" fmla="*/ 1 w 103"/>
                  <a:gd name="T3" fmla="*/ 0 h 4"/>
                  <a:gd name="T4" fmla="*/ 0 w 103"/>
                  <a:gd name="T5" fmla="*/ 1 h 4"/>
                  <a:gd name="T6" fmla="*/ 1 w 103"/>
                  <a:gd name="T7" fmla="*/ 1 h 4"/>
                  <a:gd name="T8" fmla="*/ 1 w 103"/>
                  <a:gd name="T9" fmla="*/ 0 h 4"/>
                  <a:gd name="T10" fmla="*/ 0 60000 65536"/>
                  <a:gd name="T11" fmla="*/ 0 60000 65536"/>
                  <a:gd name="T12" fmla="*/ 0 60000 65536"/>
                  <a:gd name="T13" fmla="*/ 0 60000 65536"/>
                  <a:gd name="T14" fmla="*/ 0 60000 65536"/>
                  <a:gd name="T15" fmla="*/ 0 w 103"/>
                  <a:gd name="T16" fmla="*/ 0 h 4"/>
                  <a:gd name="T17" fmla="*/ 103 w 103"/>
                  <a:gd name="T18" fmla="*/ 4 h 4"/>
                </a:gdLst>
                <a:ahLst/>
                <a:cxnLst>
                  <a:cxn ang="T10">
                    <a:pos x="T0" y="T1"/>
                  </a:cxn>
                  <a:cxn ang="T11">
                    <a:pos x="T2" y="T3"/>
                  </a:cxn>
                  <a:cxn ang="T12">
                    <a:pos x="T4" y="T5"/>
                  </a:cxn>
                  <a:cxn ang="T13">
                    <a:pos x="T6" y="T7"/>
                  </a:cxn>
                  <a:cxn ang="T14">
                    <a:pos x="T8" y="T9"/>
                  </a:cxn>
                </a:cxnLst>
                <a:rect l="T15" t="T16" r="T17" b="T18"/>
                <a:pathLst>
                  <a:path w="103" h="4">
                    <a:moveTo>
                      <a:pt x="99" y="0"/>
                    </a:moveTo>
                    <a:lnTo>
                      <a:pt x="4" y="0"/>
                    </a:lnTo>
                    <a:lnTo>
                      <a:pt x="0" y="4"/>
                    </a:lnTo>
                    <a:lnTo>
                      <a:pt x="103" y="4"/>
                    </a:lnTo>
                    <a:lnTo>
                      <a:pt x="99" y="0"/>
                    </a:lnTo>
                    <a:close/>
                  </a:path>
                </a:pathLst>
              </a:custGeom>
              <a:solidFill>
                <a:srgbClr val="E5E5E5"/>
              </a:solidFill>
              <a:ln w="1588">
                <a:solidFill>
                  <a:srgbClr val="000000"/>
                </a:solidFill>
                <a:round/>
                <a:headEnd/>
                <a:tailEnd/>
              </a:ln>
            </p:spPr>
            <p:txBody>
              <a:bodyPr/>
              <a:lstStyle/>
              <a:p>
                <a:endParaRPr lang="en-AU"/>
              </a:p>
            </p:txBody>
          </p:sp>
          <p:sp>
            <p:nvSpPr>
              <p:cNvPr id="10968" name="Freeform 58"/>
              <p:cNvSpPr>
                <a:spLocks/>
              </p:cNvSpPr>
              <p:nvPr/>
            </p:nvSpPr>
            <p:spPr bwMode="auto">
              <a:xfrm>
                <a:off x="3868" y="2231"/>
                <a:ext cx="52" cy="2"/>
              </a:xfrm>
              <a:custGeom>
                <a:avLst/>
                <a:gdLst>
                  <a:gd name="T0" fmla="*/ 1 w 103"/>
                  <a:gd name="T1" fmla="*/ 0 h 4"/>
                  <a:gd name="T2" fmla="*/ 1 w 103"/>
                  <a:gd name="T3" fmla="*/ 0 h 4"/>
                  <a:gd name="T4" fmla="*/ 0 w 103"/>
                  <a:gd name="T5" fmla="*/ 1 h 4"/>
                  <a:gd name="T6" fmla="*/ 1 w 103"/>
                  <a:gd name="T7" fmla="*/ 1 h 4"/>
                  <a:gd name="T8" fmla="*/ 1 w 103"/>
                  <a:gd name="T9" fmla="*/ 0 h 4"/>
                  <a:gd name="T10" fmla="*/ 0 60000 65536"/>
                  <a:gd name="T11" fmla="*/ 0 60000 65536"/>
                  <a:gd name="T12" fmla="*/ 0 60000 65536"/>
                  <a:gd name="T13" fmla="*/ 0 60000 65536"/>
                  <a:gd name="T14" fmla="*/ 0 60000 65536"/>
                  <a:gd name="T15" fmla="*/ 0 w 103"/>
                  <a:gd name="T16" fmla="*/ 0 h 4"/>
                  <a:gd name="T17" fmla="*/ 103 w 103"/>
                  <a:gd name="T18" fmla="*/ 4 h 4"/>
                </a:gdLst>
                <a:ahLst/>
                <a:cxnLst>
                  <a:cxn ang="T10">
                    <a:pos x="T0" y="T1"/>
                  </a:cxn>
                  <a:cxn ang="T11">
                    <a:pos x="T2" y="T3"/>
                  </a:cxn>
                  <a:cxn ang="T12">
                    <a:pos x="T4" y="T5"/>
                  </a:cxn>
                  <a:cxn ang="T13">
                    <a:pos x="T6" y="T7"/>
                  </a:cxn>
                  <a:cxn ang="T14">
                    <a:pos x="T8" y="T9"/>
                  </a:cxn>
                </a:cxnLst>
                <a:rect l="T15" t="T16" r="T17" b="T18"/>
                <a:pathLst>
                  <a:path w="103" h="4">
                    <a:moveTo>
                      <a:pt x="99" y="0"/>
                    </a:moveTo>
                    <a:lnTo>
                      <a:pt x="4" y="0"/>
                    </a:lnTo>
                    <a:lnTo>
                      <a:pt x="0" y="4"/>
                    </a:lnTo>
                    <a:lnTo>
                      <a:pt x="103" y="4"/>
                    </a:lnTo>
                    <a:lnTo>
                      <a:pt x="99"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69" name="Freeform 59"/>
              <p:cNvSpPr>
                <a:spLocks/>
              </p:cNvSpPr>
              <p:nvPr/>
            </p:nvSpPr>
            <p:spPr bwMode="auto">
              <a:xfrm>
                <a:off x="3918" y="2236"/>
                <a:ext cx="49" cy="2"/>
              </a:xfrm>
              <a:custGeom>
                <a:avLst/>
                <a:gdLst>
                  <a:gd name="T0" fmla="*/ 0 w 99"/>
                  <a:gd name="T1" fmla="*/ 0 h 4"/>
                  <a:gd name="T2" fmla="*/ 0 w 99"/>
                  <a:gd name="T3" fmla="*/ 0 h 4"/>
                  <a:gd name="T4" fmla="*/ 0 w 99"/>
                  <a:gd name="T5" fmla="*/ 1 h 4"/>
                  <a:gd name="T6" fmla="*/ 0 w 99"/>
                  <a:gd name="T7" fmla="*/ 1 h 4"/>
                  <a:gd name="T8" fmla="*/ 0 w 99"/>
                  <a:gd name="T9" fmla="*/ 0 h 4"/>
                  <a:gd name="T10" fmla="*/ 0 60000 65536"/>
                  <a:gd name="T11" fmla="*/ 0 60000 65536"/>
                  <a:gd name="T12" fmla="*/ 0 60000 65536"/>
                  <a:gd name="T13" fmla="*/ 0 60000 65536"/>
                  <a:gd name="T14" fmla="*/ 0 60000 65536"/>
                  <a:gd name="T15" fmla="*/ 0 w 99"/>
                  <a:gd name="T16" fmla="*/ 0 h 4"/>
                  <a:gd name="T17" fmla="*/ 99 w 99"/>
                  <a:gd name="T18" fmla="*/ 4 h 4"/>
                </a:gdLst>
                <a:ahLst/>
                <a:cxnLst>
                  <a:cxn ang="T10">
                    <a:pos x="T0" y="T1"/>
                  </a:cxn>
                  <a:cxn ang="T11">
                    <a:pos x="T2" y="T3"/>
                  </a:cxn>
                  <a:cxn ang="T12">
                    <a:pos x="T4" y="T5"/>
                  </a:cxn>
                  <a:cxn ang="T13">
                    <a:pos x="T6" y="T7"/>
                  </a:cxn>
                  <a:cxn ang="T14">
                    <a:pos x="T8" y="T9"/>
                  </a:cxn>
                </a:cxnLst>
                <a:rect l="T15" t="T16" r="T17" b="T18"/>
                <a:pathLst>
                  <a:path w="99" h="4">
                    <a:moveTo>
                      <a:pt x="97" y="0"/>
                    </a:moveTo>
                    <a:lnTo>
                      <a:pt x="2" y="0"/>
                    </a:lnTo>
                    <a:lnTo>
                      <a:pt x="0" y="4"/>
                    </a:lnTo>
                    <a:lnTo>
                      <a:pt x="99" y="4"/>
                    </a:lnTo>
                    <a:lnTo>
                      <a:pt x="97" y="0"/>
                    </a:lnTo>
                    <a:close/>
                  </a:path>
                </a:pathLst>
              </a:custGeom>
              <a:solidFill>
                <a:srgbClr val="CCCCCC"/>
              </a:solidFill>
              <a:ln w="1588">
                <a:solidFill>
                  <a:srgbClr val="000000"/>
                </a:solidFill>
                <a:round/>
                <a:headEnd/>
                <a:tailEnd/>
              </a:ln>
            </p:spPr>
            <p:txBody>
              <a:bodyPr/>
              <a:lstStyle/>
              <a:p>
                <a:endParaRPr lang="en-AU"/>
              </a:p>
            </p:txBody>
          </p:sp>
          <p:sp>
            <p:nvSpPr>
              <p:cNvPr id="10970" name="Freeform 60"/>
              <p:cNvSpPr>
                <a:spLocks/>
              </p:cNvSpPr>
              <p:nvPr/>
            </p:nvSpPr>
            <p:spPr bwMode="auto">
              <a:xfrm>
                <a:off x="3918" y="2236"/>
                <a:ext cx="49" cy="2"/>
              </a:xfrm>
              <a:custGeom>
                <a:avLst/>
                <a:gdLst>
                  <a:gd name="T0" fmla="*/ 0 w 99"/>
                  <a:gd name="T1" fmla="*/ 0 h 4"/>
                  <a:gd name="T2" fmla="*/ 0 w 99"/>
                  <a:gd name="T3" fmla="*/ 0 h 4"/>
                  <a:gd name="T4" fmla="*/ 0 w 99"/>
                  <a:gd name="T5" fmla="*/ 1 h 4"/>
                  <a:gd name="T6" fmla="*/ 0 w 99"/>
                  <a:gd name="T7" fmla="*/ 1 h 4"/>
                  <a:gd name="T8" fmla="*/ 0 w 99"/>
                  <a:gd name="T9" fmla="*/ 0 h 4"/>
                  <a:gd name="T10" fmla="*/ 0 60000 65536"/>
                  <a:gd name="T11" fmla="*/ 0 60000 65536"/>
                  <a:gd name="T12" fmla="*/ 0 60000 65536"/>
                  <a:gd name="T13" fmla="*/ 0 60000 65536"/>
                  <a:gd name="T14" fmla="*/ 0 60000 65536"/>
                  <a:gd name="T15" fmla="*/ 0 w 99"/>
                  <a:gd name="T16" fmla="*/ 0 h 4"/>
                  <a:gd name="T17" fmla="*/ 99 w 99"/>
                  <a:gd name="T18" fmla="*/ 4 h 4"/>
                </a:gdLst>
                <a:ahLst/>
                <a:cxnLst>
                  <a:cxn ang="T10">
                    <a:pos x="T0" y="T1"/>
                  </a:cxn>
                  <a:cxn ang="T11">
                    <a:pos x="T2" y="T3"/>
                  </a:cxn>
                  <a:cxn ang="T12">
                    <a:pos x="T4" y="T5"/>
                  </a:cxn>
                  <a:cxn ang="T13">
                    <a:pos x="T6" y="T7"/>
                  </a:cxn>
                  <a:cxn ang="T14">
                    <a:pos x="T8" y="T9"/>
                  </a:cxn>
                </a:cxnLst>
                <a:rect l="T15" t="T16" r="T17" b="T18"/>
                <a:pathLst>
                  <a:path w="99" h="4">
                    <a:moveTo>
                      <a:pt x="97" y="0"/>
                    </a:moveTo>
                    <a:lnTo>
                      <a:pt x="2" y="0"/>
                    </a:lnTo>
                    <a:lnTo>
                      <a:pt x="0" y="4"/>
                    </a:lnTo>
                    <a:lnTo>
                      <a:pt x="99" y="4"/>
                    </a:lnTo>
                    <a:lnTo>
                      <a:pt x="97"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71" name="Freeform 61"/>
              <p:cNvSpPr>
                <a:spLocks/>
              </p:cNvSpPr>
              <p:nvPr/>
            </p:nvSpPr>
            <p:spPr bwMode="auto">
              <a:xfrm>
                <a:off x="3870" y="2239"/>
                <a:ext cx="2" cy="7"/>
              </a:xfrm>
              <a:custGeom>
                <a:avLst/>
                <a:gdLst>
                  <a:gd name="T0" fmla="*/ 0 w 4"/>
                  <a:gd name="T1" fmla="*/ 0 h 13"/>
                  <a:gd name="T2" fmla="*/ 0 w 4"/>
                  <a:gd name="T3" fmla="*/ 0 h 13"/>
                  <a:gd name="T4" fmla="*/ 0 w 4"/>
                  <a:gd name="T5" fmla="*/ 1 h 13"/>
                  <a:gd name="T6" fmla="*/ 1 w 4"/>
                  <a:gd name="T7" fmla="*/ 0 h 13"/>
                  <a:gd name="T8" fmla="*/ 0 w 4"/>
                  <a:gd name="T9" fmla="*/ 0 h 13"/>
                  <a:gd name="T10" fmla="*/ 0 60000 65536"/>
                  <a:gd name="T11" fmla="*/ 0 60000 65536"/>
                  <a:gd name="T12" fmla="*/ 0 60000 65536"/>
                  <a:gd name="T13" fmla="*/ 0 60000 65536"/>
                  <a:gd name="T14" fmla="*/ 0 60000 65536"/>
                  <a:gd name="T15" fmla="*/ 0 w 4"/>
                  <a:gd name="T16" fmla="*/ 0 h 13"/>
                  <a:gd name="T17" fmla="*/ 4 w 4"/>
                  <a:gd name="T18" fmla="*/ 13 h 13"/>
                </a:gdLst>
                <a:ahLst/>
                <a:cxnLst>
                  <a:cxn ang="T10">
                    <a:pos x="T0" y="T1"/>
                  </a:cxn>
                  <a:cxn ang="T11">
                    <a:pos x="T2" y="T3"/>
                  </a:cxn>
                  <a:cxn ang="T12">
                    <a:pos x="T4" y="T5"/>
                  </a:cxn>
                  <a:cxn ang="T13">
                    <a:pos x="T6" y="T7"/>
                  </a:cxn>
                  <a:cxn ang="T14">
                    <a:pos x="T8" y="T9"/>
                  </a:cxn>
                </a:cxnLst>
                <a:rect l="T15" t="T16" r="T17" b="T18"/>
                <a:pathLst>
                  <a:path w="4" h="13">
                    <a:moveTo>
                      <a:pt x="0" y="0"/>
                    </a:moveTo>
                    <a:lnTo>
                      <a:pt x="0" y="0"/>
                    </a:lnTo>
                    <a:lnTo>
                      <a:pt x="0" y="13"/>
                    </a:lnTo>
                    <a:lnTo>
                      <a:pt x="4" y="0"/>
                    </a:lnTo>
                    <a:lnTo>
                      <a:pt x="0" y="0"/>
                    </a:lnTo>
                    <a:close/>
                  </a:path>
                </a:pathLst>
              </a:custGeom>
              <a:solidFill>
                <a:srgbClr val="000000"/>
              </a:solidFill>
              <a:ln w="1588">
                <a:solidFill>
                  <a:srgbClr val="000000"/>
                </a:solidFill>
                <a:round/>
                <a:headEnd/>
                <a:tailEnd/>
              </a:ln>
            </p:spPr>
            <p:txBody>
              <a:bodyPr/>
              <a:lstStyle/>
              <a:p>
                <a:endParaRPr lang="en-AU"/>
              </a:p>
            </p:txBody>
          </p:sp>
          <p:sp>
            <p:nvSpPr>
              <p:cNvPr id="10972" name="Freeform 62"/>
              <p:cNvSpPr>
                <a:spLocks/>
              </p:cNvSpPr>
              <p:nvPr/>
            </p:nvSpPr>
            <p:spPr bwMode="auto">
              <a:xfrm>
                <a:off x="3870" y="2239"/>
                <a:ext cx="2" cy="7"/>
              </a:xfrm>
              <a:custGeom>
                <a:avLst/>
                <a:gdLst>
                  <a:gd name="T0" fmla="*/ 0 w 4"/>
                  <a:gd name="T1" fmla="*/ 0 h 13"/>
                  <a:gd name="T2" fmla="*/ 0 w 4"/>
                  <a:gd name="T3" fmla="*/ 0 h 13"/>
                  <a:gd name="T4" fmla="*/ 0 w 4"/>
                  <a:gd name="T5" fmla="*/ 1 h 13"/>
                  <a:gd name="T6" fmla="*/ 1 w 4"/>
                  <a:gd name="T7" fmla="*/ 0 h 13"/>
                  <a:gd name="T8" fmla="*/ 0 w 4"/>
                  <a:gd name="T9" fmla="*/ 0 h 13"/>
                  <a:gd name="T10" fmla="*/ 0 60000 65536"/>
                  <a:gd name="T11" fmla="*/ 0 60000 65536"/>
                  <a:gd name="T12" fmla="*/ 0 60000 65536"/>
                  <a:gd name="T13" fmla="*/ 0 60000 65536"/>
                  <a:gd name="T14" fmla="*/ 0 60000 65536"/>
                  <a:gd name="T15" fmla="*/ 0 w 4"/>
                  <a:gd name="T16" fmla="*/ 0 h 13"/>
                  <a:gd name="T17" fmla="*/ 4 w 4"/>
                  <a:gd name="T18" fmla="*/ 13 h 13"/>
                </a:gdLst>
                <a:ahLst/>
                <a:cxnLst>
                  <a:cxn ang="T10">
                    <a:pos x="T0" y="T1"/>
                  </a:cxn>
                  <a:cxn ang="T11">
                    <a:pos x="T2" y="T3"/>
                  </a:cxn>
                  <a:cxn ang="T12">
                    <a:pos x="T4" y="T5"/>
                  </a:cxn>
                  <a:cxn ang="T13">
                    <a:pos x="T6" y="T7"/>
                  </a:cxn>
                  <a:cxn ang="T14">
                    <a:pos x="T8" y="T9"/>
                  </a:cxn>
                </a:cxnLst>
                <a:rect l="T15" t="T16" r="T17" b="T18"/>
                <a:pathLst>
                  <a:path w="4" h="13">
                    <a:moveTo>
                      <a:pt x="0" y="0"/>
                    </a:moveTo>
                    <a:lnTo>
                      <a:pt x="0" y="0"/>
                    </a:lnTo>
                    <a:lnTo>
                      <a:pt x="0" y="13"/>
                    </a:lnTo>
                    <a:lnTo>
                      <a:pt x="4" y="0"/>
                    </a:lnTo>
                    <a:lnTo>
                      <a:pt x="0"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73" name="Freeform 63"/>
              <p:cNvSpPr>
                <a:spLocks/>
              </p:cNvSpPr>
              <p:nvPr/>
            </p:nvSpPr>
            <p:spPr bwMode="auto">
              <a:xfrm>
                <a:off x="3914" y="2239"/>
                <a:ext cx="2" cy="7"/>
              </a:xfrm>
              <a:custGeom>
                <a:avLst/>
                <a:gdLst>
                  <a:gd name="T0" fmla="*/ 1 w 4"/>
                  <a:gd name="T1" fmla="*/ 0 h 13"/>
                  <a:gd name="T2" fmla="*/ 1 w 4"/>
                  <a:gd name="T3" fmla="*/ 0 h 13"/>
                  <a:gd name="T4" fmla="*/ 1 w 4"/>
                  <a:gd name="T5" fmla="*/ 1 h 13"/>
                  <a:gd name="T6" fmla="*/ 0 w 4"/>
                  <a:gd name="T7" fmla="*/ 0 h 13"/>
                  <a:gd name="T8" fmla="*/ 1 w 4"/>
                  <a:gd name="T9" fmla="*/ 0 h 13"/>
                  <a:gd name="T10" fmla="*/ 0 60000 65536"/>
                  <a:gd name="T11" fmla="*/ 0 60000 65536"/>
                  <a:gd name="T12" fmla="*/ 0 60000 65536"/>
                  <a:gd name="T13" fmla="*/ 0 60000 65536"/>
                  <a:gd name="T14" fmla="*/ 0 60000 65536"/>
                  <a:gd name="T15" fmla="*/ 0 w 4"/>
                  <a:gd name="T16" fmla="*/ 0 h 13"/>
                  <a:gd name="T17" fmla="*/ 4 w 4"/>
                  <a:gd name="T18" fmla="*/ 13 h 13"/>
                </a:gdLst>
                <a:ahLst/>
                <a:cxnLst>
                  <a:cxn ang="T10">
                    <a:pos x="T0" y="T1"/>
                  </a:cxn>
                  <a:cxn ang="T11">
                    <a:pos x="T2" y="T3"/>
                  </a:cxn>
                  <a:cxn ang="T12">
                    <a:pos x="T4" y="T5"/>
                  </a:cxn>
                  <a:cxn ang="T13">
                    <a:pos x="T6" y="T7"/>
                  </a:cxn>
                  <a:cxn ang="T14">
                    <a:pos x="T8" y="T9"/>
                  </a:cxn>
                </a:cxnLst>
                <a:rect l="T15" t="T16" r="T17" b="T18"/>
                <a:pathLst>
                  <a:path w="4" h="13">
                    <a:moveTo>
                      <a:pt x="4" y="0"/>
                    </a:moveTo>
                    <a:lnTo>
                      <a:pt x="4" y="0"/>
                    </a:lnTo>
                    <a:lnTo>
                      <a:pt x="4" y="13"/>
                    </a:lnTo>
                    <a:lnTo>
                      <a:pt x="0" y="0"/>
                    </a:lnTo>
                    <a:lnTo>
                      <a:pt x="4" y="0"/>
                    </a:lnTo>
                    <a:close/>
                  </a:path>
                </a:pathLst>
              </a:custGeom>
              <a:solidFill>
                <a:srgbClr val="000000"/>
              </a:solidFill>
              <a:ln w="1588">
                <a:solidFill>
                  <a:srgbClr val="000000"/>
                </a:solidFill>
                <a:round/>
                <a:headEnd/>
                <a:tailEnd/>
              </a:ln>
            </p:spPr>
            <p:txBody>
              <a:bodyPr/>
              <a:lstStyle/>
              <a:p>
                <a:endParaRPr lang="en-AU"/>
              </a:p>
            </p:txBody>
          </p:sp>
          <p:sp>
            <p:nvSpPr>
              <p:cNvPr id="10974" name="Freeform 64"/>
              <p:cNvSpPr>
                <a:spLocks/>
              </p:cNvSpPr>
              <p:nvPr/>
            </p:nvSpPr>
            <p:spPr bwMode="auto">
              <a:xfrm>
                <a:off x="3914" y="2239"/>
                <a:ext cx="2" cy="7"/>
              </a:xfrm>
              <a:custGeom>
                <a:avLst/>
                <a:gdLst>
                  <a:gd name="T0" fmla="*/ 1 w 4"/>
                  <a:gd name="T1" fmla="*/ 0 h 13"/>
                  <a:gd name="T2" fmla="*/ 1 w 4"/>
                  <a:gd name="T3" fmla="*/ 0 h 13"/>
                  <a:gd name="T4" fmla="*/ 1 w 4"/>
                  <a:gd name="T5" fmla="*/ 1 h 13"/>
                  <a:gd name="T6" fmla="*/ 0 w 4"/>
                  <a:gd name="T7" fmla="*/ 0 h 13"/>
                  <a:gd name="T8" fmla="*/ 1 w 4"/>
                  <a:gd name="T9" fmla="*/ 0 h 13"/>
                  <a:gd name="T10" fmla="*/ 0 60000 65536"/>
                  <a:gd name="T11" fmla="*/ 0 60000 65536"/>
                  <a:gd name="T12" fmla="*/ 0 60000 65536"/>
                  <a:gd name="T13" fmla="*/ 0 60000 65536"/>
                  <a:gd name="T14" fmla="*/ 0 60000 65536"/>
                  <a:gd name="T15" fmla="*/ 0 w 4"/>
                  <a:gd name="T16" fmla="*/ 0 h 13"/>
                  <a:gd name="T17" fmla="*/ 4 w 4"/>
                  <a:gd name="T18" fmla="*/ 13 h 13"/>
                </a:gdLst>
                <a:ahLst/>
                <a:cxnLst>
                  <a:cxn ang="T10">
                    <a:pos x="T0" y="T1"/>
                  </a:cxn>
                  <a:cxn ang="T11">
                    <a:pos x="T2" y="T3"/>
                  </a:cxn>
                  <a:cxn ang="T12">
                    <a:pos x="T4" y="T5"/>
                  </a:cxn>
                  <a:cxn ang="T13">
                    <a:pos x="T6" y="T7"/>
                  </a:cxn>
                  <a:cxn ang="T14">
                    <a:pos x="T8" y="T9"/>
                  </a:cxn>
                </a:cxnLst>
                <a:rect l="T15" t="T16" r="T17" b="T18"/>
                <a:pathLst>
                  <a:path w="4" h="13">
                    <a:moveTo>
                      <a:pt x="4" y="0"/>
                    </a:moveTo>
                    <a:lnTo>
                      <a:pt x="4" y="0"/>
                    </a:lnTo>
                    <a:lnTo>
                      <a:pt x="4" y="13"/>
                    </a:lnTo>
                    <a:lnTo>
                      <a:pt x="0" y="0"/>
                    </a:lnTo>
                    <a:lnTo>
                      <a:pt x="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75" name="Rectangle 65"/>
              <p:cNvSpPr>
                <a:spLocks noChangeArrowheads="1"/>
              </p:cNvSpPr>
              <p:nvPr/>
            </p:nvSpPr>
            <p:spPr bwMode="auto">
              <a:xfrm>
                <a:off x="3852" y="2250"/>
                <a:ext cx="10" cy="3"/>
              </a:xfrm>
              <a:prstGeom prst="rect">
                <a:avLst/>
              </a:prstGeom>
              <a:solidFill>
                <a:srgbClr val="83FF00"/>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76" name="Rectangle 66"/>
              <p:cNvSpPr>
                <a:spLocks noChangeArrowheads="1"/>
              </p:cNvSpPr>
              <p:nvPr/>
            </p:nvSpPr>
            <p:spPr bwMode="auto">
              <a:xfrm>
                <a:off x="3852" y="2250"/>
                <a:ext cx="10"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77" name="Freeform 67"/>
              <p:cNvSpPr>
                <a:spLocks/>
              </p:cNvSpPr>
              <p:nvPr/>
            </p:nvSpPr>
            <p:spPr bwMode="auto">
              <a:xfrm>
                <a:off x="3818" y="2236"/>
                <a:ext cx="50" cy="2"/>
              </a:xfrm>
              <a:custGeom>
                <a:avLst/>
                <a:gdLst>
                  <a:gd name="T0" fmla="*/ 1 w 100"/>
                  <a:gd name="T1" fmla="*/ 0 h 4"/>
                  <a:gd name="T2" fmla="*/ 1 w 100"/>
                  <a:gd name="T3" fmla="*/ 0 h 4"/>
                  <a:gd name="T4" fmla="*/ 0 w 100"/>
                  <a:gd name="T5" fmla="*/ 1 h 4"/>
                  <a:gd name="T6" fmla="*/ 1 w 100"/>
                  <a:gd name="T7" fmla="*/ 1 h 4"/>
                  <a:gd name="T8" fmla="*/ 1 w 100"/>
                  <a:gd name="T9" fmla="*/ 0 h 4"/>
                  <a:gd name="T10" fmla="*/ 0 60000 65536"/>
                  <a:gd name="T11" fmla="*/ 0 60000 65536"/>
                  <a:gd name="T12" fmla="*/ 0 60000 65536"/>
                  <a:gd name="T13" fmla="*/ 0 60000 65536"/>
                  <a:gd name="T14" fmla="*/ 0 60000 65536"/>
                  <a:gd name="T15" fmla="*/ 0 w 100"/>
                  <a:gd name="T16" fmla="*/ 0 h 4"/>
                  <a:gd name="T17" fmla="*/ 100 w 100"/>
                  <a:gd name="T18" fmla="*/ 4 h 4"/>
                </a:gdLst>
                <a:ahLst/>
                <a:cxnLst>
                  <a:cxn ang="T10">
                    <a:pos x="T0" y="T1"/>
                  </a:cxn>
                  <a:cxn ang="T11">
                    <a:pos x="T2" y="T3"/>
                  </a:cxn>
                  <a:cxn ang="T12">
                    <a:pos x="T4" y="T5"/>
                  </a:cxn>
                  <a:cxn ang="T13">
                    <a:pos x="T6" y="T7"/>
                  </a:cxn>
                  <a:cxn ang="T14">
                    <a:pos x="T8" y="T9"/>
                  </a:cxn>
                </a:cxnLst>
                <a:rect l="T15" t="T16" r="T17" b="T18"/>
                <a:pathLst>
                  <a:path w="100" h="4">
                    <a:moveTo>
                      <a:pt x="97" y="0"/>
                    </a:moveTo>
                    <a:lnTo>
                      <a:pt x="3" y="0"/>
                    </a:lnTo>
                    <a:lnTo>
                      <a:pt x="0" y="4"/>
                    </a:lnTo>
                    <a:lnTo>
                      <a:pt x="100" y="4"/>
                    </a:lnTo>
                    <a:lnTo>
                      <a:pt x="97" y="0"/>
                    </a:lnTo>
                    <a:close/>
                  </a:path>
                </a:pathLst>
              </a:custGeom>
              <a:solidFill>
                <a:srgbClr val="CCCCCC"/>
              </a:solidFill>
              <a:ln w="1588">
                <a:solidFill>
                  <a:srgbClr val="000000"/>
                </a:solidFill>
                <a:round/>
                <a:headEnd/>
                <a:tailEnd/>
              </a:ln>
            </p:spPr>
            <p:txBody>
              <a:bodyPr/>
              <a:lstStyle/>
              <a:p>
                <a:endParaRPr lang="en-AU"/>
              </a:p>
            </p:txBody>
          </p:sp>
          <p:sp>
            <p:nvSpPr>
              <p:cNvPr id="10978" name="Freeform 68"/>
              <p:cNvSpPr>
                <a:spLocks/>
              </p:cNvSpPr>
              <p:nvPr/>
            </p:nvSpPr>
            <p:spPr bwMode="auto">
              <a:xfrm>
                <a:off x="3818" y="2236"/>
                <a:ext cx="50" cy="2"/>
              </a:xfrm>
              <a:custGeom>
                <a:avLst/>
                <a:gdLst>
                  <a:gd name="T0" fmla="*/ 1 w 100"/>
                  <a:gd name="T1" fmla="*/ 0 h 4"/>
                  <a:gd name="T2" fmla="*/ 1 w 100"/>
                  <a:gd name="T3" fmla="*/ 0 h 4"/>
                  <a:gd name="T4" fmla="*/ 0 w 100"/>
                  <a:gd name="T5" fmla="*/ 1 h 4"/>
                  <a:gd name="T6" fmla="*/ 1 w 100"/>
                  <a:gd name="T7" fmla="*/ 1 h 4"/>
                  <a:gd name="T8" fmla="*/ 1 w 100"/>
                  <a:gd name="T9" fmla="*/ 0 h 4"/>
                  <a:gd name="T10" fmla="*/ 0 60000 65536"/>
                  <a:gd name="T11" fmla="*/ 0 60000 65536"/>
                  <a:gd name="T12" fmla="*/ 0 60000 65536"/>
                  <a:gd name="T13" fmla="*/ 0 60000 65536"/>
                  <a:gd name="T14" fmla="*/ 0 60000 65536"/>
                  <a:gd name="T15" fmla="*/ 0 w 100"/>
                  <a:gd name="T16" fmla="*/ 0 h 4"/>
                  <a:gd name="T17" fmla="*/ 100 w 100"/>
                  <a:gd name="T18" fmla="*/ 4 h 4"/>
                </a:gdLst>
                <a:ahLst/>
                <a:cxnLst>
                  <a:cxn ang="T10">
                    <a:pos x="T0" y="T1"/>
                  </a:cxn>
                  <a:cxn ang="T11">
                    <a:pos x="T2" y="T3"/>
                  </a:cxn>
                  <a:cxn ang="T12">
                    <a:pos x="T4" y="T5"/>
                  </a:cxn>
                  <a:cxn ang="T13">
                    <a:pos x="T6" y="T7"/>
                  </a:cxn>
                  <a:cxn ang="T14">
                    <a:pos x="T8" y="T9"/>
                  </a:cxn>
                </a:cxnLst>
                <a:rect l="T15" t="T16" r="T17" b="T18"/>
                <a:pathLst>
                  <a:path w="100" h="4">
                    <a:moveTo>
                      <a:pt x="97" y="0"/>
                    </a:moveTo>
                    <a:lnTo>
                      <a:pt x="3" y="0"/>
                    </a:lnTo>
                    <a:lnTo>
                      <a:pt x="0" y="4"/>
                    </a:lnTo>
                    <a:lnTo>
                      <a:pt x="100" y="4"/>
                    </a:lnTo>
                    <a:lnTo>
                      <a:pt x="97"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79" name="Freeform 69"/>
              <p:cNvSpPr>
                <a:spLocks/>
              </p:cNvSpPr>
              <p:nvPr/>
            </p:nvSpPr>
            <p:spPr bwMode="auto">
              <a:xfrm>
                <a:off x="3926" y="2248"/>
                <a:ext cx="16" cy="6"/>
              </a:xfrm>
              <a:custGeom>
                <a:avLst/>
                <a:gdLst>
                  <a:gd name="T0" fmla="*/ 0 w 33"/>
                  <a:gd name="T1" fmla="*/ 1 h 10"/>
                  <a:gd name="T2" fmla="*/ 0 w 33"/>
                  <a:gd name="T3" fmla="*/ 1 h 10"/>
                  <a:gd name="T4" fmla="*/ 0 w 33"/>
                  <a:gd name="T5" fmla="*/ 1 h 10"/>
                  <a:gd name="T6" fmla="*/ 0 w 33"/>
                  <a:gd name="T7" fmla="*/ 1 h 10"/>
                  <a:gd name="T8" fmla="*/ 0 w 33"/>
                  <a:gd name="T9" fmla="*/ 1 h 10"/>
                  <a:gd name="T10" fmla="*/ 0 w 33"/>
                  <a:gd name="T11" fmla="*/ 1 h 10"/>
                  <a:gd name="T12" fmla="*/ 0 w 33"/>
                  <a:gd name="T13" fmla="*/ 0 h 10"/>
                  <a:gd name="T14" fmla="*/ 0 w 33"/>
                  <a:gd name="T15" fmla="*/ 0 h 10"/>
                  <a:gd name="T16" fmla="*/ 0 w 33"/>
                  <a:gd name="T17" fmla="*/ 0 h 10"/>
                  <a:gd name="T18" fmla="*/ 0 w 33"/>
                  <a:gd name="T19" fmla="*/ 0 h 10"/>
                  <a:gd name="T20" fmla="*/ 0 w 33"/>
                  <a:gd name="T21" fmla="*/ 0 h 10"/>
                  <a:gd name="T22" fmla="*/ 0 w 33"/>
                  <a:gd name="T23" fmla="*/ 0 h 10"/>
                  <a:gd name="T24" fmla="*/ 0 w 33"/>
                  <a:gd name="T25" fmla="*/ 1 h 10"/>
                  <a:gd name="T26" fmla="*/ 0 w 33"/>
                  <a:gd name="T27" fmla="*/ 1 h 10"/>
                  <a:gd name="T28" fmla="*/ 0 w 33"/>
                  <a:gd name="T29" fmla="*/ 1 h 10"/>
                  <a:gd name="T30" fmla="*/ 0 w 33"/>
                  <a:gd name="T31" fmla="*/ 1 h 10"/>
                  <a:gd name="T32" fmla="*/ 0 w 33"/>
                  <a:gd name="T33" fmla="*/ 1 h 10"/>
                  <a:gd name="T34" fmla="*/ 0 w 33"/>
                  <a:gd name="T35" fmla="*/ 1 h 10"/>
                  <a:gd name="T36" fmla="*/ 0 w 33"/>
                  <a:gd name="T37" fmla="*/ 1 h 10"/>
                  <a:gd name="T38" fmla="*/ 0 w 33"/>
                  <a:gd name="T39" fmla="*/ 1 h 10"/>
                  <a:gd name="T40" fmla="*/ 0 w 33"/>
                  <a:gd name="T41" fmla="*/ 1 h 10"/>
                  <a:gd name="T42" fmla="*/ 0 w 33"/>
                  <a:gd name="T43" fmla="*/ 1 h 10"/>
                  <a:gd name="T44" fmla="*/ 0 w 33"/>
                  <a:gd name="T45" fmla="*/ 1 h 10"/>
                  <a:gd name="T46" fmla="*/ 0 w 33"/>
                  <a:gd name="T47" fmla="*/ 1 h 10"/>
                  <a:gd name="T48" fmla="*/ 0 w 33"/>
                  <a:gd name="T49" fmla="*/ 1 h 10"/>
                  <a:gd name="T50" fmla="*/ 0 w 33"/>
                  <a:gd name="T51" fmla="*/ 1 h 10"/>
                  <a:gd name="T52" fmla="*/ 0 w 33"/>
                  <a:gd name="T53" fmla="*/ 1 h 10"/>
                  <a:gd name="T54" fmla="*/ 0 w 33"/>
                  <a:gd name="T55" fmla="*/ 1 h 10"/>
                  <a:gd name="T56" fmla="*/ 0 w 33"/>
                  <a:gd name="T57" fmla="*/ 1 h 10"/>
                  <a:gd name="T58" fmla="*/ 0 w 33"/>
                  <a:gd name="T59" fmla="*/ 1 h 10"/>
                  <a:gd name="T60" fmla="*/ 0 w 33"/>
                  <a:gd name="T61" fmla="*/ 1 h 10"/>
                  <a:gd name="T62" fmla="*/ 0 w 33"/>
                  <a:gd name="T63" fmla="*/ 1 h 10"/>
                  <a:gd name="T64" fmla="*/ 0 w 33"/>
                  <a:gd name="T65" fmla="*/ 1 h 10"/>
                  <a:gd name="T66" fmla="*/ 0 w 33"/>
                  <a:gd name="T67" fmla="*/ 1 h 10"/>
                  <a:gd name="T68" fmla="*/ 0 w 33"/>
                  <a:gd name="T69" fmla="*/ 1 h 10"/>
                  <a:gd name="T70" fmla="*/ 0 w 33"/>
                  <a:gd name="T71" fmla="*/ 1 h 10"/>
                  <a:gd name="T72" fmla="*/ 0 w 33"/>
                  <a:gd name="T73" fmla="*/ 1 h 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3"/>
                  <a:gd name="T112" fmla="*/ 0 h 10"/>
                  <a:gd name="T113" fmla="*/ 33 w 33"/>
                  <a:gd name="T114" fmla="*/ 10 h 1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3" h="10">
                    <a:moveTo>
                      <a:pt x="33" y="5"/>
                    </a:moveTo>
                    <a:lnTo>
                      <a:pt x="33" y="4"/>
                    </a:lnTo>
                    <a:lnTo>
                      <a:pt x="33" y="3"/>
                    </a:lnTo>
                    <a:lnTo>
                      <a:pt x="32" y="3"/>
                    </a:lnTo>
                    <a:lnTo>
                      <a:pt x="32" y="1"/>
                    </a:lnTo>
                    <a:lnTo>
                      <a:pt x="30" y="1"/>
                    </a:lnTo>
                    <a:lnTo>
                      <a:pt x="30" y="0"/>
                    </a:lnTo>
                    <a:lnTo>
                      <a:pt x="29" y="0"/>
                    </a:lnTo>
                    <a:lnTo>
                      <a:pt x="28" y="0"/>
                    </a:lnTo>
                    <a:lnTo>
                      <a:pt x="5" y="0"/>
                    </a:lnTo>
                    <a:lnTo>
                      <a:pt x="4" y="0"/>
                    </a:lnTo>
                    <a:lnTo>
                      <a:pt x="3" y="0"/>
                    </a:lnTo>
                    <a:lnTo>
                      <a:pt x="3" y="1"/>
                    </a:lnTo>
                    <a:lnTo>
                      <a:pt x="2" y="1"/>
                    </a:lnTo>
                    <a:lnTo>
                      <a:pt x="2" y="3"/>
                    </a:lnTo>
                    <a:lnTo>
                      <a:pt x="0" y="3"/>
                    </a:lnTo>
                    <a:lnTo>
                      <a:pt x="0" y="4"/>
                    </a:lnTo>
                    <a:lnTo>
                      <a:pt x="0" y="5"/>
                    </a:lnTo>
                    <a:lnTo>
                      <a:pt x="0" y="7"/>
                    </a:lnTo>
                    <a:lnTo>
                      <a:pt x="0" y="8"/>
                    </a:lnTo>
                    <a:lnTo>
                      <a:pt x="2" y="9"/>
                    </a:lnTo>
                    <a:lnTo>
                      <a:pt x="3" y="10"/>
                    </a:lnTo>
                    <a:lnTo>
                      <a:pt x="4" y="10"/>
                    </a:lnTo>
                    <a:lnTo>
                      <a:pt x="5" y="10"/>
                    </a:lnTo>
                    <a:lnTo>
                      <a:pt x="28" y="10"/>
                    </a:lnTo>
                    <a:lnTo>
                      <a:pt x="29" y="10"/>
                    </a:lnTo>
                    <a:lnTo>
                      <a:pt x="30" y="10"/>
                    </a:lnTo>
                    <a:lnTo>
                      <a:pt x="32" y="9"/>
                    </a:lnTo>
                    <a:lnTo>
                      <a:pt x="33" y="8"/>
                    </a:lnTo>
                    <a:lnTo>
                      <a:pt x="33" y="7"/>
                    </a:lnTo>
                    <a:lnTo>
                      <a:pt x="33" y="5"/>
                    </a:lnTo>
                    <a:close/>
                  </a:path>
                </a:pathLst>
              </a:custGeom>
              <a:solidFill>
                <a:srgbClr val="D8D8D8"/>
              </a:solidFill>
              <a:ln w="1588">
                <a:solidFill>
                  <a:srgbClr val="000000"/>
                </a:solidFill>
                <a:round/>
                <a:headEnd/>
                <a:tailEnd/>
              </a:ln>
            </p:spPr>
            <p:txBody>
              <a:bodyPr/>
              <a:lstStyle/>
              <a:p>
                <a:endParaRPr lang="en-AU"/>
              </a:p>
            </p:txBody>
          </p:sp>
          <p:sp>
            <p:nvSpPr>
              <p:cNvPr id="10980" name="Freeform 70"/>
              <p:cNvSpPr>
                <a:spLocks/>
              </p:cNvSpPr>
              <p:nvPr/>
            </p:nvSpPr>
            <p:spPr bwMode="auto">
              <a:xfrm>
                <a:off x="3926" y="2248"/>
                <a:ext cx="16" cy="6"/>
              </a:xfrm>
              <a:custGeom>
                <a:avLst/>
                <a:gdLst>
                  <a:gd name="T0" fmla="*/ 0 w 33"/>
                  <a:gd name="T1" fmla="*/ 1 h 10"/>
                  <a:gd name="T2" fmla="*/ 0 w 33"/>
                  <a:gd name="T3" fmla="*/ 1 h 10"/>
                  <a:gd name="T4" fmla="*/ 0 w 33"/>
                  <a:gd name="T5" fmla="*/ 1 h 10"/>
                  <a:gd name="T6" fmla="*/ 0 w 33"/>
                  <a:gd name="T7" fmla="*/ 1 h 10"/>
                  <a:gd name="T8" fmla="*/ 0 w 33"/>
                  <a:gd name="T9" fmla="*/ 1 h 10"/>
                  <a:gd name="T10" fmla="*/ 0 w 33"/>
                  <a:gd name="T11" fmla="*/ 1 h 10"/>
                  <a:gd name="T12" fmla="*/ 0 w 33"/>
                  <a:gd name="T13" fmla="*/ 0 h 10"/>
                  <a:gd name="T14" fmla="*/ 0 w 33"/>
                  <a:gd name="T15" fmla="*/ 0 h 10"/>
                  <a:gd name="T16" fmla="*/ 0 w 33"/>
                  <a:gd name="T17" fmla="*/ 0 h 10"/>
                  <a:gd name="T18" fmla="*/ 0 w 33"/>
                  <a:gd name="T19" fmla="*/ 0 h 10"/>
                  <a:gd name="T20" fmla="*/ 0 w 33"/>
                  <a:gd name="T21" fmla="*/ 0 h 10"/>
                  <a:gd name="T22" fmla="*/ 0 w 33"/>
                  <a:gd name="T23" fmla="*/ 0 h 10"/>
                  <a:gd name="T24" fmla="*/ 0 w 33"/>
                  <a:gd name="T25" fmla="*/ 1 h 10"/>
                  <a:gd name="T26" fmla="*/ 0 w 33"/>
                  <a:gd name="T27" fmla="*/ 1 h 10"/>
                  <a:gd name="T28" fmla="*/ 0 w 33"/>
                  <a:gd name="T29" fmla="*/ 1 h 10"/>
                  <a:gd name="T30" fmla="*/ 0 w 33"/>
                  <a:gd name="T31" fmla="*/ 1 h 10"/>
                  <a:gd name="T32" fmla="*/ 0 w 33"/>
                  <a:gd name="T33" fmla="*/ 1 h 10"/>
                  <a:gd name="T34" fmla="*/ 0 w 33"/>
                  <a:gd name="T35" fmla="*/ 1 h 10"/>
                  <a:gd name="T36" fmla="*/ 0 w 33"/>
                  <a:gd name="T37" fmla="*/ 1 h 10"/>
                  <a:gd name="T38" fmla="*/ 0 w 33"/>
                  <a:gd name="T39" fmla="*/ 1 h 10"/>
                  <a:gd name="T40" fmla="*/ 0 w 33"/>
                  <a:gd name="T41" fmla="*/ 1 h 10"/>
                  <a:gd name="T42" fmla="*/ 0 w 33"/>
                  <a:gd name="T43" fmla="*/ 1 h 10"/>
                  <a:gd name="T44" fmla="*/ 0 w 33"/>
                  <a:gd name="T45" fmla="*/ 1 h 10"/>
                  <a:gd name="T46" fmla="*/ 0 w 33"/>
                  <a:gd name="T47" fmla="*/ 1 h 10"/>
                  <a:gd name="T48" fmla="*/ 0 w 33"/>
                  <a:gd name="T49" fmla="*/ 1 h 10"/>
                  <a:gd name="T50" fmla="*/ 0 w 33"/>
                  <a:gd name="T51" fmla="*/ 1 h 10"/>
                  <a:gd name="T52" fmla="*/ 0 w 33"/>
                  <a:gd name="T53" fmla="*/ 1 h 10"/>
                  <a:gd name="T54" fmla="*/ 0 w 33"/>
                  <a:gd name="T55" fmla="*/ 1 h 10"/>
                  <a:gd name="T56" fmla="*/ 0 w 33"/>
                  <a:gd name="T57" fmla="*/ 1 h 10"/>
                  <a:gd name="T58" fmla="*/ 0 w 33"/>
                  <a:gd name="T59" fmla="*/ 1 h 10"/>
                  <a:gd name="T60" fmla="*/ 0 w 33"/>
                  <a:gd name="T61" fmla="*/ 1 h 10"/>
                  <a:gd name="T62" fmla="*/ 0 w 33"/>
                  <a:gd name="T63" fmla="*/ 1 h 10"/>
                  <a:gd name="T64" fmla="*/ 0 w 33"/>
                  <a:gd name="T65" fmla="*/ 1 h 10"/>
                  <a:gd name="T66" fmla="*/ 0 w 33"/>
                  <a:gd name="T67" fmla="*/ 1 h 10"/>
                  <a:gd name="T68" fmla="*/ 0 w 33"/>
                  <a:gd name="T69" fmla="*/ 1 h 10"/>
                  <a:gd name="T70" fmla="*/ 0 w 33"/>
                  <a:gd name="T71" fmla="*/ 1 h 10"/>
                  <a:gd name="T72" fmla="*/ 0 w 33"/>
                  <a:gd name="T73" fmla="*/ 1 h 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3"/>
                  <a:gd name="T112" fmla="*/ 0 h 10"/>
                  <a:gd name="T113" fmla="*/ 33 w 33"/>
                  <a:gd name="T114" fmla="*/ 10 h 1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3" h="10">
                    <a:moveTo>
                      <a:pt x="33" y="5"/>
                    </a:moveTo>
                    <a:lnTo>
                      <a:pt x="33" y="4"/>
                    </a:lnTo>
                    <a:lnTo>
                      <a:pt x="33" y="3"/>
                    </a:lnTo>
                    <a:lnTo>
                      <a:pt x="32" y="3"/>
                    </a:lnTo>
                    <a:lnTo>
                      <a:pt x="32" y="1"/>
                    </a:lnTo>
                    <a:lnTo>
                      <a:pt x="30" y="1"/>
                    </a:lnTo>
                    <a:lnTo>
                      <a:pt x="30" y="0"/>
                    </a:lnTo>
                    <a:lnTo>
                      <a:pt x="29" y="0"/>
                    </a:lnTo>
                    <a:lnTo>
                      <a:pt x="28" y="0"/>
                    </a:lnTo>
                    <a:lnTo>
                      <a:pt x="5" y="0"/>
                    </a:lnTo>
                    <a:lnTo>
                      <a:pt x="4" y="0"/>
                    </a:lnTo>
                    <a:lnTo>
                      <a:pt x="3" y="0"/>
                    </a:lnTo>
                    <a:lnTo>
                      <a:pt x="3" y="1"/>
                    </a:lnTo>
                    <a:lnTo>
                      <a:pt x="2" y="1"/>
                    </a:lnTo>
                    <a:lnTo>
                      <a:pt x="2" y="3"/>
                    </a:lnTo>
                    <a:lnTo>
                      <a:pt x="0" y="3"/>
                    </a:lnTo>
                    <a:lnTo>
                      <a:pt x="0" y="4"/>
                    </a:lnTo>
                    <a:lnTo>
                      <a:pt x="0" y="5"/>
                    </a:lnTo>
                    <a:lnTo>
                      <a:pt x="0" y="7"/>
                    </a:lnTo>
                    <a:lnTo>
                      <a:pt x="0" y="8"/>
                    </a:lnTo>
                    <a:lnTo>
                      <a:pt x="2" y="9"/>
                    </a:lnTo>
                    <a:lnTo>
                      <a:pt x="3" y="10"/>
                    </a:lnTo>
                    <a:lnTo>
                      <a:pt x="4" y="10"/>
                    </a:lnTo>
                    <a:lnTo>
                      <a:pt x="5" y="10"/>
                    </a:lnTo>
                    <a:lnTo>
                      <a:pt x="28" y="10"/>
                    </a:lnTo>
                    <a:lnTo>
                      <a:pt x="29" y="10"/>
                    </a:lnTo>
                    <a:lnTo>
                      <a:pt x="30" y="10"/>
                    </a:lnTo>
                    <a:lnTo>
                      <a:pt x="32" y="9"/>
                    </a:lnTo>
                    <a:lnTo>
                      <a:pt x="33" y="8"/>
                    </a:lnTo>
                    <a:lnTo>
                      <a:pt x="33" y="7"/>
                    </a:lnTo>
                    <a:lnTo>
                      <a:pt x="33" y="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81" name="Line 71"/>
              <p:cNvSpPr>
                <a:spLocks noChangeShapeType="1"/>
              </p:cNvSpPr>
              <p:nvPr/>
            </p:nvSpPr>
            <p:spPr bwMode="auto">
              <a:xfrm>
                <a:off x="3813" y="2012"/>
                <a:ext cx="311"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982" name="Rectangle 72"/>
              <p:cNvSpPr>
                <a:spLocks noChangeArrowheads="1"/>
              </p:cNvSpPr>
              <p:nvPr/>
            </p:nvSpPr>
            <p:spPr bwMode="auto">
              <a:xfrm>
                <a:off x="3882" y="1941"/>
                <a:ext cx="174" cy="41"/>
              </a:xfrm>
              <a:prstGeom prst="rect">
                <a:avLst/>
              </a:prstGeom>
              <a:solidFill>
                <a:srgbClr val="E5E5E5"/>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83" name="Rectangle 73"/>
              <p:cNvSpPr>
                <a:spLocks noChangeArrowheads="1"/>
              </p:cNvSpPr>
              <p:nvPr/>
            </p:nvSpPr>
            <p:spPr bwMode="auto">
              <a:xfrm>
                <a:off x="3882" y="1941"/>
                <a:ext cx="174" cy="41"/>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84" name="Rectangle 74"/>
              <p:cNvSpPr>
                <a:spLocks noChangeArrowheads="1"/>
              </p:cNvSpPr>
              <p:nvPr/>
            </p:nvSpPr>
            <p:spPr bwMode="auto">
              <a:xfrm>
                <a:off x="3896" y="1942"/>
                <a:ext cx="149" cy="30"/>
              </a:xfrm>
              <a:prstGeom prst="rect">
                <a:avLst/>
              </a:prstGeom>
              <a:solidFill>
                <a:srgbClr val="000000"/>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85" name="Rectangle 75"/>
              <p:cNvSpPr>
                <a:spLocks noChangeArrowheads="1"/>
              </p:cNvSpPr>
              <p:nvPr/>
            </p:nvSpPr>
            <p:spPr bwMode="auto">
              <a:xfrm>
                <a:off x="3896" y="1942"/>
                <a:ext cx="149" cy="30"/>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86" name="Freeform 76"/>
              <p:cNvSpPr>
                <a:spLocks/>
              </p:cNvSpPr>
              <p:nvPr/>
            </p:nvSpPr>
            <p:spPr bwMode="auto">
              <a:xfrm>
                <a:off x="3896" y="1941"/>
                <a:ext cx="149" cy="30"/>
              </a:xfrm>
              <a:custGeom>
                <a:avLst/>
                <a:gdLst>
                  <a:gd name="T0" fmla="*/ 0 w 298"/>
                  <a:gd name="T1" fmla="*/ 0 h 61"/>
                  <a:gd name="T2" fmla="*/ 0 w 298"/>
                  <a:gd name="T3" fmla="*/ 0 h 61"/>
                  <a:gd name="T4" fmla="*/ 1 w 298"/>
                  <a:gd name="T5" fmla="*/ 0 h 61"/>
                  <a:gd name="T6" fmla="*/ 1 w 298"/>
                  <a:gd name="T7" fmla="*/ 0 h 61"/>
                  <a:gd name="T8" fmla="*/ 1 w 298"/>
                  <a:gd name="T9" fmla="*/ 0 h 61"/>
                  <a:gd name="T10" fmla="*/ 1 w 298"/>
                  <a:gd name="T11" fmla="*/ 0 h 61"/>
                  <a:gd name="T12" fmla="*/ 1 w 298"/>
                  <a:gd name="T13" fmla="*/ 0 h 61"/>
                  <a:gd name="T14" fmla="*/ 1 w 298"/>
                  <a:gd name="T15" fmla="*/ 0 h 61"/>
                  <a:gd name="T16" fmla="*/ 0 w 298"/>
                  <a:gd name="T17" fmla="*/ 0 h 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8"/>
                  <a:gd name="T28" fmla="*/ 0 h 61"/>
                  <a:gd name="T29" fmla="*/ 298 w 298"/>
                  <a:gd name="T30" fmla="*/ 61 h 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8" h="61">
                    <a:moveTo>
                      <a:pt x="0" y="0"/>
                    </a:moveTo>
                    <a:lnTo>
                      <a:pt x="0" y="55"/>
                    </a:lnTo>
                    <a:lnTo>
                      <a:pt x="13" y="55"/>
                    </a:lnTo>
                    <a:lnTo>
                      <a:pt x="13" y="61"/>
                    </a:lnTo>
                    <a:lnTo>
                      <a:pt x="281" y="61"/>
                    </a:lnTo>
                    <a:lnTo>
                      <a:pt x="281" y="55"/>
                    </a:lnTo>
                    <a:lnTo>
                      <a:pt x="298" y="55"/>
                    </a:lnTo>
                    <a:lnTo>
                      <a:pt x="298" y="0"/>
                    </a:lnTo>
                    <a:lnTo>
                      <a:pt x="0" y="0"/>
                    </a:lnTo>
                    <a:close/>
                  </a:path>
                </a:pathLst>
              </a:custGeom>
              <a:solidFill>
                <a:srgbClr val="F2F2F2"/>
              </a:solidFill>
              <a:ln w="1588">
                <a:solidFill>
                  <a:srgbClr val="000000"/>
                </a:solidFill>
                <a:round/>
                <a:headEnd/>
                <a:tailEnd/>
              </a:ln>
            </p:spPr>
            <p:txBody>
              <a:bodyPr/>
              <a:lstStyle/>
              <a:p>
                <a:endParaRPr lang="en-AU"/>
              </a:p>
            </p:txBody>
          </p:sp>
          <p:sp>
            <p:nvSpPr>
              <p:cNvPr id="10987" name="Freeform 77"/>
              <p:cNvSpPr>
                <a:spLocks/>
              </p:cNvSpPr>
              <p:nvPr/>
            </p:nvSpPr>
            <p:spPr bwMode="auto">
              <a:xfrm>
                <a:off x="3896" y="1941"/>
                <a:ext cx="149" cy="30"/>
              </a:xfrm>
              <a:custGeom>
                <a:avLst/>
                <a:gdLst>
                  <a:gd name="T0" fmla="*/ 0 w 298"/>
                  <a:gd name="T1" fmla="*/ 0 h 61"/>
                  <a:gd name="T2" fmla="*/ 0 w 298"/>
                  <a:gd name="T3" fmla="*/ 0 h 61"/>
                  <a:gd name="T4" fmla="*/ 1 w 298"/>
                  <a:gd name="T5" fmla="*/ 0 h 61"/>
                  <a:gd name="T6" fmla="*/ 1 w 298"/>
                  <a:gd name="T7" fmla="*/ 0 h 61"/>
                  <a:gd name="T8" fmla="*/ 1 w 298"/>
                  <a:gd name="T9" fmla="*/ 0 h 61"/>
                  <a:gd name="T10" fmla="*/ 1 w 298"/>
                  <a:gd name="T11" fmla="*/ 0 h 61"/>
                  <a:gd name="T12" fmla="*/ 1 w 298"/>
                  <a:gd name="T13" fmla="*/ 0 h 61"/>
                  <a:gd name="T14" fmla="*/ 1 w 298"/>
                  <a:gd name="T15" fmla="*/ 0 h 61"/>
                  <a:gd name="T16" fmla="*/ 0 w 298"/>
                  <a:gd name="T17" fmla="*/ 0 h 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8"/>
                  <a:gd name="T28" fmla="*/ 0 h 61"/>
                  <a:gd name="T29" fmla="*/ 298 w 298"/>
                  <a:gd name="T30" fmla="*/ 61 h 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8" h="61">
                    <a:moveTo>
                      <a:pt x="0" y="0"/>
                    </a:moveTo>
                    <a:lnTo>
                      <a:pt x="0" y="55"/>
                    </a:lnTo>
                    <a:lnTo>
                      <a:pt x="13" y="55"/>
                    </a:lnTo>
                    <a:lnTo>
                      <a:pt x="13" y="61"/>
                    </a:lnTo>
                    <a:lnTo>
                      <a:pt x="281" y="61"/>
                    </a:lnTo>
                    <a:lnTo>
                      <a:pt x="281" y="55"/>
                    </a:lnTo>
                    <a:lnTo>
                      <a:pt x="298" y="55"/>
                    </a:lnTo>
                    <a:lnTo>
                      <a:pt x="298" y="0"/>
                    </a:lnTo>
                    <a:lnTo>
                      <a:pt x="0"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88" name="Freeform 78"/>
              <p:cNvSpPr>
                <a:spLocks/>
              </p:cNvSpPr>
              <p:nvPr/>
            </p:nvSpPr>
            <p:spPr bwMode="auto">
              <a:xfrm>
                <a:off x="4030" y="1944"/>
                <a:ext cx="4" cy="25"/>
              </a:xfrm>
              <a:custGeom>
                <a:avLst/>
                <a:gdLst>
                  <a:gd name="T0" fmla="*/ 1 w 6"/>
                  <a:gd name="T1" fmla="*/ 1 h 49"/>
                  <a:gd name="T2" fmla="*/ 1 w 6"/>
                  <a:gd name="T3" fmla="*/ 1 h 49"/>
                  <a:gd name="T4" fmla="*/ 1 w 6"/>
                  <a:gd name="T5" fmla="*/ 0 h 49"/>
                  <a:gd name="T6" fmla="*/ 1 w 6"/>
                  <a:gd name="T7" fmla="*/ 0 h 49"/>
                  <a:gd name="T8" fmla="*/ 1 w 6"/>
                  <a:gd name="T9" fmla="*/ 0 h 49"/>
                  <a:gd name="T10" fmla="*/ 1 w 6"/>
                  <a:gd name="T11" fmla="*/ 0 h 49"/>
                  <a:gd name="T12" fmla="*/ 1 w 6"/>
                  <a:gd name="T13" fmla="*/ 0 h 49"/>
                  <a:gd name="T14" fmla="*/ 1 w 6"/>
                  <a:gd name="T15" fmla="*/ 0 h 49"/>
                  <a:gd name="T16" fmla="*/ 0 w 6"/>
                  <a:gd name="T17" fmla="*/ 1 h 49"/>
                  <a:gd name="T18" fmla="*/ 0 w 6"/>
                  <a:gd name="T19" fmla="*/ 1 h 49"/>
                  <a:gd name="T20" fmla="*/ 0 w 6"/>
                  <a:gd name="T21" fmla="*/ 1 h 49"/>
                  <a:gd name="T22" fmla="*/ 0 w 6"/>
                  <a:gd name="T23" fmla="*/ 1 h 49"/>
                  <a:gd name="T24" fmla="*/ 1 w 6"/>
                  <a:gd name="T25" fmla="*/ 1 h 49"/>
                  <a:gd name="T26" fmla="*/ 1 w 6"/>
                  <a:gd name="T27" fmla="*/ 1 h 49"/>
                  <a:gd name="T28" fmla="*/ 1 w 6"/>
                  <a:gd name="T29" fmla="*/ 1 h 49"/>
                  <a:gd name="T30" fmla="*/ 1 w 6"/>
                  <a:gd name="T31" fmla="*/ 1 h 49"/>
                  <a:gd name="T32" fmla="*/ 1 w 6"/>
                  <a:gd name="T33" fmla="*/ 1 h 49"/>
                  <a:gd name="T34" fmla="*/ 1 w 6"/>
                  <a:gd name="T35" fmla="*/ 1 h 49"/>
                  <a:gd name="T36" fmla="*/ 1 w 6"/>
                  <a:gd name="T37" fmla="*/ 1 h 49"/>
                  <a:gd name="T38" fmla="*/ 1 w 6"/>
                  <a:gd name="T39" fmla="*/ 1 h 49"/>
                  <a:gd name="T40" fmla="*/ 1 w 6"/>
                  <a:gd name="T41" fmla="*/ 1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
                  <a:gd name="T64" fmla="*/ 0 h 49"/>
                  <a:gd name="T65" fmla="*/ 6 w 6"/>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 h="49">
                    <a:moveTo>
                      <a:pt x="6" y="2"/>
                    </a:moveTo>
                    <a:lnTo>
                      <a:pt x="6" y="1"/>
                    </a:lnTo>
                    <a:lnTo>
                      <a:pt x="5" y="0"/>
                    </a:lnTo>
                    <a:lnTo>
                      <a:pt x="4" y="0"/>
                    </a:lnTo>
                    <a:lnTo>
                      <a:pt x="3" y="0"/>
                    </a:lnTo>
                    <a:lnTo>
                      <a:pt x="1" y="0"/>
                    </a:lnTo>
                    <a:lnTo>
                      <a:pt x="0" y="1"/>
                    </a:lnTo>
                    <a:lnTo>
                      <a:pt x="0" y="2"/>
                    </a:lnTo>
                    <a:lnTo>
                      <a:pt x="0" y="45"/>
                    </a:lnTo>
                    <a:lnTo>
                      <a:pt x="0" y="47"/>
                    </a:lnTo>
                    <a:lnTo>
                      <a:pt x="1" y="48"/>
                    </a:lnTo>
                    <a:lnTo>
                      <a:pt x="3" y="49"/>
                    </a:lnTo>
                    <a:lnTo>
                      <a:pt x="4" y="49"/>
                    </a:lnTo>
                    <a:lnTo>
                      <a:pt x="5" y="48"/>
                    </a:lnTo>
                    <a:lnTo>
                      <a:pt x="6" y="47"/>
                    </a:lnTo>
                    <a:lnTo>
                      <a:pt x="6" y="45"/>
                    </a:lnTo>
                    <a:lnTo>
                      <a:pt x="6" y="2"/>
                    </a:lnTo>
                    <a:close/>
                  </a:path>
                </a:pathLst>
              </a:custGeom>
              <a:solidFill>
                <a:srgbClr val="E5E5E5"/>
              </a:solidFill>
              <a:ln w="1588">
                <a:solidFill>
                  <a:srgbClr val="000000"/>
                </a:solidFill>
                <a:round/>
                <a:headEnd/>
                <a:tailEnd/>
              </a:ln>
            </p:spPr>
            <p:txBody>
              <a:bodyPr/>
              <a:lstStyle/>
              <a:p>
                <a:endParaRPr lang="en-AU"/>
              </a:p>
            </p:txBody>
          </p:sp>
          <p:sp>
            <p:nvSpPr>
              <p:cNvPr id="10989" name="Freeform 79"/>
              <p:cNvSpPr>
                <a:spLocks/>
              </p:cNvSpPr>
              <p:nvPr/>
            </p:nvSpPr>
            <p:spPr bwMode="auto">
              <a:xfrm>
                <a:off x="4030" y="1944"/>
                <a:ext cx="4" cy="25"/>
              </a:xfrm>
              <a:custGeom>
                <a:avLst/>
                <a:gdLst>
                  <a:gd name="T0" fmla="*/ 1 w 6"/>
                  <a:gd name="T1" fmla="*/ 1 h 49"/>
                  <a:gd name="T2" fmla="*/ 1 w 6"/>
                  <a:gd name="T3" fmla="*/ 1 h 49"/>
                  <a:gd name="T4" fmla="*/ 1 w 6"/>
                  <a:gd name="T5" fmla="*/ 0 h 49"/>
                  <a:gd name="T6" fmla="*/ 1 w 6"/>
                  <a:gd name="T7" fmla="*/ 0 h 49"/>
                  <a:gd name="T8" fmla="*/ 1 w 6"/>
                  <a:gd name="T9" fmla="*/ 0 h 49"/>
                  <a:gd name="T10" fmla="*/ 1 w 6"/>
                  <a:gd name="T11" fmla="*/ 0 h 49"/>
                  <a:gd name="T12" fmla="*/ 1 w 6"/>
                  <a:gd name="T13" fmla="*/ 0 h 49"/>
                  <a:gd name="T14" fmla="*/ 1 w 6"/>
                  <a:gd name="T15" fmla="*/ 0 h 49"/>
                  <a:gd name="T16" fmla="*/ 0 w 6"/>
                  <a:gd name="T17" fmla="*/ 1 h 49"/>
                  <a:gd name="T18" fmla="*/ 0 w 6"/>
                  <a:gd name="T19" fmla="*/ 1 h 49"/>
                  <a:gd name="T20" fmla="*/ 0 w 6"/>
                  <a:gd name="T21" fmla="*/ 1 h 49"/>
                  <a:gd name="T22" fmla="*/ 0 w 6"/>
                  <a:gd name="T23" fmla="*/ 1 h 49"/>
                  <a:gd name="T24" fmla="*/ 1 w 6"/>
                  <a:gd name="T25" fmla="*/ 1 h 49"/>
                  <a:gd name="T26" fmla="*/ 1 w 6"/>
                  <a:gd name="T27" fmla="*/ 1 h 49"/>
                  <a:gd name="T28" fmla="*/ 1 w 6"/>
                  <a:gd name="T29" fmla="*/ 1 h 49"/>
                  <a:gd name="T30" fmla="*/ 1 w 6"/>
                  <a:gd name="T31" fmla="*/ 1 h 49"/>
                  <a:gd name="T32" fmla="*/ 1 w 6"/>
                  <a:gd name="T33" fmla="*/ 1 h 49"/>
                  <a:gd name="T34" fmla="*/ 1 w 6"/>
                  <a:gd name="T35" fmla="*/ 1 h 49"/>
                  <a:gd name="T36" fmla="*/ 1 w 6"/>
                  <a:gd name="T37" fmla="*/ 1 h 49"/>
                  <a:gd name="T38" fmla="*/ 1 w 6"/>
                  <a:gd name="T39" fmla="*/ 1 h 49"/>
                  <a:gd name="T40" fmla="*/ 1 w 6"/>
                  <a:gd name="T41" fmla="*/ 1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
                  <a:gd name="T64" fmla="*/ 0 h 49"/>
                  <a:gd name="T65" fmla="*/ 6 w 6"/>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 h="49">
                    <a:moveTo>
                      <a:pt x="6" y="2"/>
                    </a:moveTo>
                    <a:lnTo>
                      <a:pt x="6" y="1"/>
                    </a:lnTo>
                    <a:lnTo>
                      <a:pt x="5" y="0"/>
                    </a:lnTo>
                    <a:lnTo>
                      <a:pt x="4" y="0"/>
                    </a:lnTo>
                    <a:lnTo>
                      <a:pt x="3" y="0"/>
                    </a:lnTo>
                    <a:lnTo>
                      <a:pt x="1" y="0"/>
                    </a:lnTo>
                    <a:lnTo>
                      <a:pt x="0" y="1"/>
                    </a:lnTo>
                    <a:lnTo>
                      <a:pt x="0" y="2"/>
                    </a:lnTo>
                    <a:lnTo>
                      <a:pt x="0" y="45"/>
                    </a:lnTo>
                    <a:lnTo>
                      <a:pt x="0" y="47"/>
                    </a:lnTo>
                    <a:lnTo>
                      <a:pt x="1" y="48"/>
                    </a:lnTo>
                    <a:lnTo>
                      <a:pt x="3" y="49"/>
                    </a:lnTo>
                    <a:lnTo>
                      <a:pt x="4" y="49"/>
                    </a:lnTo>
                    <a:lnTo>
                      <a:pt x="5" y="48"/>
                    </a:lnTo>
                    <a:lnTo>
                      <a:pt x="6" y="47"/>
                    </a:lnTo>
                    <a:lnTo>
                      <a:pt x="6" y="45"/>
                    </a:lnTo>
                    <a:lnTo>
                      <a:pt x="6" y="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90" name="Freeform 80"/>
              <p:cNvSpPr>
                <a:spLocks/>
              </p:cNvSpPr>
              <p:nvPr/>
            </p:nvSpPr>
            <p:spPr bwMode="auto">
              <a:xfrm>
                <a:off x="3905" y="1944"/>
                <a:ext cx="4" cy="25"/>
              </a:xfrm>
              <a:custGeom>
                <a:avLst/>
                <a:gdLst>
                  <a:gd name="T0" fmla="*/ 1 w 6"/>
                  <a:gd name="T1" fmla="*/ 1 h 49"/>
                  <a:gd name="T2" fmla="*/ 1 w 6"/>
                  <a:gd name="T3" fmla="*/ 1 h 49"/>
                  <a:gd name="T4" fmla="*/ 1 w 6"/>
                  <a:gd name="T5" fmla="*/ 0 h 49"/>
                  <a:gd name="T6" fmla="*/ 1 w 6"/>
                  <a:gd name="T7" fmla="*/ 0 h 49"/>
                  <a:gd name="T8" fmla="*/ 1 w 6"/>
                  <a:gd name="T9" fmla="*/ 0 h 49"/>
                  <a:gd name="T10" fmla="*/ 1 w 6"/>
                  <a:gd name="T11" fmla="*/ 0 h 49"/>
                  <a:gd name="T12" fmla="*/ 1 w 6"/>
                  <a:gd name="T13" fmla="*/ 0 h 49"/>
                  <a:gd name="T14" fmla="*/ 1 w 6"/>
                  <a:gd name="T15" fmla="*/ 0 h 49"/>
                  <a:gd name="T16" fmla="*/ 0 w 6"/>
                  <a:gd name="T17" fmla="*/ 1 h 49"/>
                  <a:gd name="T18" fmla="*/ 0 w 6"/>
                  <a:gd name="T19" fmla="*/ 1 h 49"/>
                  <a:gd name="T20" fmla="*/ 0 w 6"/>
                  <a:gd name="T21" fmla="*/ 1 h 49"/>
                  <a:gd name="T22" fmla="*/ 0 w 6"/>
                  <a:gd name="T23" fmla="*/ 1 h 49"/>
                  <a:gd name="T24" fmla="*/ 1 w 6"/>
                  <a:gd name="T25" fmla="*/ 1 h 49"/>
                  <a:gd name="T26" fmla="*/ 1 w 6"/>
                  <a:gd name="T27" fmla="*/ 1 h 49"/>
                  <a:gd name="T28" fmla="*/ 1 w 6"/>
                  <a:gd name="T29" fmla="*/ 1 h 49"/>
                  <a:gd name="T30" fmla="*/ 1 w 6"/>
                  <a:gd name="T31" fmla="*/ 1 h 49"/>
                  <a:gd name="T32" fmla="*/ 1 w 6"/>
                  <a:gd name="T33" fmla="*/ 1 h 49"/>
                  <a:gd name="T34" fmla="*/ 1 w 6"/>
                  <a:gd name="T35" fmla="*/ 1 h 49"/>
                  <a:gd name="T36" fmla="*/ 1 w 6"/>
                  <a:gd name="T37" fmla="*/ 1 h 49"/>
                  <a:gd name="T38" fmla="*/ 1 w 6"/>
                  <a:gd name="T39" fmla="*/ 1 h 49"/>
                  <a:gd name="T40" fmla="*/ 1 w 6"/>
                  <a:gd name="T41" fmla="*/ 1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
                  <a:gd name="T64" fmla="*/ 0 h 49"/>
                  <a:gd name="T65" fmla="*/ 6 w 6"/>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 h="49">
                    <a:moveTo>
                      <a:pt x="6" y="2"/>
                    </a:moveTo>
                    <a:lnTo>
                      <a:pt x="5" y="1"/>
                    </a:lnTo>
                    <a:lnTo>
                      <a:pt x="5" y="0"/>
                    </a:lnTo>
                    <a:lnTo>
                      <a:pt x="4" y="0"/>
                    </a:lnTo>
                    <a:lnTo>
                      <a:pt x="2" y="0"/>
                    </a:lnTo>
                    <a:lnTo>
                      <a:pt x="1" y="0"/>
                    </a:lnTo>
                    <a:lnTo>
                      <a:pt x="0" y="1"/>
                    </a:lnTo>
                    <a:lnTo>
                      <a:pt x="0" y="2"/>
                    </a:lnTo>
                    <a:lnTo>
                      <a:pt x="0" y="45"/>
                    </a:lnTo>
                    <a:lnTo>
                      <a:pt x="0" y="47"/>
                    </a:lnTo>
                    <a:lnTo>
                      <a:pt x="1" y="48"/>
                    </a:lnTo>
                    <a:lnTo>
                      <a:pt x="2" y="49"/>
                    </a:lnTo>
                    <a:lnTo>
                      <a:pt x="4" y="49"/>
                    </a:lnTo>
                    <a:lnTo>
                      <a:pt x="4" y="48"/>
                    </a:lnTo>
                    <a:lnTo>
                      <a:pt x="5" y="48"/>
                    </a:lnTo>
                    <a:lnTo>
                      <a:pt x="5" y="47"/>
                    </a:lnTo>
                    <a:lnTo>
                      <a:pt x="6" y="45"/>
                    </a:lnTo>
                    <a:lnTo>
                      <a:pt x="6" y="2"/>
                    </a:lnTo>
                    <a:close/>
                  </a:path>
                </a:pathLst>
              </a:custGeom>
              <a:solidFill>
                <a:srgbClr val="E5E5E5"/>
              </a:solidFill>
              <a:ln w="1588">
                <a:solidFill>
                  <a:srgbClr val="000000"/>
                </a:solidFill>
                <a:round/>
                <a:headEnd/>
                <a:tailEnd/>
              </a:ln>
            </p:spPr>
            <p:txBody>
              <a:bodyPr/>
              <a:lstStyle/>
              <a:p>
                <a:endParaRPr lang="en-AU"/>
              </a:p>
            </p:txBody>
          </p:sp>
          <p:sp>
            <p:nvSpPr>
              <p:cNvPr id="10991" name="Freeform 81"/>
              <p:cNvSpPr>
                <a:spLocks/>
              </p:cNvSpPr>
              <p:nvPr/>
            </p:nvSpPr>
            <p:spPr bwMode="auto">
              <a:xfrm>
                <a:off x="3905" y="1944"/>
                <a:ext cx="4" cy="25"/>
              </a:xfrm>
              <a:custGeom>
                <a:avLst/>
                <a:gdLst>
                  <a:gd name="T0" fmla="*/ 1 w 6"/>
                  <a:gd name="T1" fmla="*/ 1 h 49"/>
                  <a:gd name="T2" fmla="*/ 1 w 6"/>
                  <a:gd name="T3" fmla="*/ 1 h 49"/>
                  <a:gd name="T4" fmla="*/ 1 w 6"/>
                  <a:gd name="T5" fmla="*/ 0 h 49"/>
                  <a:gd name="T6" fmla="*/ 1 w 6"/>
                  <a:gd name="T7" fmla="*/ 0 h 49"/>
                  <a:gd name="T8" fmla="*/ 1 w 6"/>
                  <a:gd name="T9" fmla="*/ 0 h 49"/>
                  <a:gd name="T10" fmla="*/ 1 w 6"/>
                  <a:gd name="T11" fmla="*/ 0 h 49"/>
                  <a:gd name="T12" fmla="*/ 1 w 6"/>
                  <a:gd name="T13" fmla="*/ 0 h 49"/>
                  <a:gd name="T14" fmla="*/ 1 w 6"/>
                  <a:gd name="T15" fmla="*/ 0 h 49"/>
                  <a:gd name="T16" fmla="*/ 0 w 6"/>
                  <a:gd name="T17" fmla="*/ 1 h 49"/>
                  <a:gd name="T18" fmla="*/ 0 w 6"/>
                  <a:gd name="T19" fmla="*/ 1 h 49"/>
                  <a:gd name="T20" fmla="*/ 0 w 6"/>
                  <a:gd name="T21" fmla="*/ 1 h 49"/>
                  <a:gd name="T22" fmla="*/ 0 w 6"/>
                  <a:gd name="T23" fmla="*/ 1 h 49"/>
                  <a:gd name="T24" fmla="*/ 1 w 6"/>
                  <a:gd name="T25" fmla="*/ 1 h 49"/>
                  <a:gd name="T26" fmla="*/ 1 w 6"/>
                  <a:gd name="T27" fmla="*/ 1 h 49"/>
                  <a:gd name="T28" fmla="*/ 1 w 6"/>
                  <a:gd name="T29" fmla="*/ 1 h 49"/>
                  <a:gd name="T30" fmla="*/ 1 w 6"/>
                  <a:gd name="T31" fmla="*/ 1 h 49"/>
                  <a:gd name="T32" fmla="*/ 1 w 6"/>
                  <a:gd name="T33" fmla="*/ 1 h 49"/>
                  <a:gd name="T34" fmla="*/ 1 w 6"/>
                  <a:gd name="T35" fmla="*/ 1 h 49"/>
                  <a:gd name="T36" fmla="*/ 1 w 6"/>
                  <a:gd name="T37" fmla="*/ 1 h 49"/>
                  <a:gd name="T38" fmla="*/ 1 w 6"/>
                  <a:gd name="T39" fmla="*/ 1 h 49"/>
                  <a:gd name="T40" fmla="*/ 1 w 6"/>
                  <a:gd name="T41" fmla="*/ 1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
                  <a:gd name="T64" fmla="*/ 0 h 49"/>
                  <a:gd name="T65" fmla="*/ 6 w 6"/>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 h="49">
                    <a:moveTo>
                      <a:pt x="6" y="2"/>
                    </a:moveTo>
                    <a:lnTo>
                      <a:pt x="5" y="1"/>
                    </a:lnTo>
                    <a:lnTo>
                      <a:pt x="5" y="0"/>
                    </a:lnTo>
                    <a:lnTo>
                      <a:pt x="4" y="0"/>
                    </a:lnTo>
                    <a:lnTo>
                      <a:pt x="2" y="0"/>
                    </a:lnTo>
                    <a:lnTo>
                      <a:pt x="1" y="0"/>
                    </a:lnTo>
                    <a:lnTo>
                      <a:pt x="0" y="1"/>
                    </a:lnTo>
                    <a:lnTo>
                      <a:pt x="0" y="2"/>
                    </a:lnTo>
                    <a:lnTo>
                      <a:pt x="0" y="45"/>
                    </a:lnTo>
                    <a:lnTo>
                      <a:pt x="0" y="47"/>
                    </a:lnTo>
                    <a:lnTo>
                      <a:pt x="1" y="48"/>
                    </a:lnTo>
                    <a:lnTo>
                      <a:pt x="2" y="49"/>
                    </a:lnTo>
                    <a:lnTo>
                      <a:pt x="4" y="49"/>
                    </a:lnTo>
                    <a:lnTo>
                      <a:pt x="4" y="48"/>
                    </a:lnTo>
                    <a:lnTo>
                      <a:pt x="5" y="48"/>
                    </a:lnTo>
                    <a:lnTo>
                      <a:pt x="5" y="47"/>
                    </a:lnTo>
                    <a:lnTo>
                      <a:pt x="6" y="45"/>
                    </a:lnTo>
                    <a:lnTo>
                      <a:pt x="6" y="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92" name="Line 82"/>
              <p:cNvSpPr>
                <a:spLocks noChangeShapeType="1"/>
              </p:cNvSpPr>
              <p:nvPr/>
            </p:nvSpPr>
            <p:spPr bwMode="auto">
              <a:xfrm>
                <a:off x="4071" y="2631"/>
                <a:ext cx="1" cy="72"/>
              </a:xfrm>
              <a:prstGeom prst="line">
                <a:avLst/>
              </a:prstGeom>
              <a:noFill/>
              <a:ln w="7938">
                <a:solidFill>
                  <a:srgbClr val="7F7F7F"/>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993" name="Rectangle 83"/>
              <p:cNvSpPr>
                <a:spLocks noChangeArrowheads="1"/>
              </p:cNvSpPr>
              <p:nvPr/>
            </p:nvSpPr>
            <p:spPr bwMode="auto">
              <a:xfrm>
                <a:off x="3918" y="2300"/>
                <a:ext cx="114" cy="17"/>
              </a:xfrm>
              <a:prstGeom prst="rect">
                <a:avLst/>
              </a:prstGeom>
              <a:solidFill>
                <a:srgbClr val="003F7F"/>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94" name="Rectangle 84"/>
              <p:cNvSpPr>
                <a:spLocks noChangeArrowheads="1"/>
              </p:cNvSpPr>
              <p:nvPr/>
            </p:nvSpPr>
            <p:spPr bwMode="auto">
              <a:xfrm>
                <a:off x="3918" y="2300"/>
                <a:ext cx="114" cy="17"/>
              </a:xfrm>
              <a:prstGeom prst="rect">
                <a:avLst/>
              </a:prstGeom>
              <a:noFill/>
              <a:ln w="1588">
                <a:solidFill>
                  <a:srgbClr val="003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95" name="Rectangle 85"/>
              <p:cNvSpPr>
                <a:spLocks noChangeArrowheads="1"/>
              </p:cNvSpPr>
              <p:nvPr/>
            </p:nvSpPr>
            <p:spPr bwMode="auto">
              <a:xfrm>
                <a:off x="1858" y="1977"/>
                <a:ext cx="225" cy="469"/>
              </a:xfrm>
              <a:prstGeom prst="rect">
                <a:avLst/>
              </a:prstGeom>
              <a:solidFill>
                <a:srgbClr val="F2F2F2"/>
              </a:solidFill>
              <a:ln w="4763">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96" name="Rectangle 86"/>
              <p:cNvSpPr>
                <a:spLocks noChangeArrowheads="1"/>
              </p:cNvSpPr>
              <p:nvPr/>
            </p:nvSpPr>
            <p:spPr bwMode="auto">
              <a:xfrm>
                <a:off x="1858" y="1977"/>
                <a:ext cx="225" cy="469"/>
              </a:xfrm>
              <a:prstGeom prst="rect">
                <a:avLst/>
              </a:prstGeom>
              <a:noFill/>
              <a:ln w="47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97" name="Rectangle 87"/>
              <p:cNvSpPr>
                <a:spLocks noChangeArrowheads="1"/>
              </p:cNvSpPr>
              <p:nvPr/>
            </p:nvSpPr>
            <p:spPr bwMode="auto">
              <a:xfrm>
                <a:off x="1871" y="2216"/>
                <a:ext cx="176" cy="189"/>
              </a:xfrm>
              <a:prstGeom prst="rect">
                <a:avLst/>
              </a:prstGeom>
              <a:noFill/>
              <a:ln w="4763">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98" name="Freeform 88"/>
              <p:cNvSpPr>
                <a:spLocks/>
              </p:cNvSpPr>
              <p:nvPr/>
            </p:nvSpPr>
            <p:spPr bwMode="auto">
              <a:xfrm>
                <a:off x="1871" y="1999"/>
                <a:ext cx="176" cy="166"/>
              </a:xfrm>
              <a:custGeom>
                <a:avLst/>
                <a:gdLst>
                  <a:gd name="T0" fmla="*/ 0 w 351"/>
                  <a:gd name="T1" fmla="*/ 0 h 333"/>
                  <a:gd name="T2" fmla="*/ 1 w 351"/>
                  <a:gd name="T3" fmla="*/ 0 h 333"/>
                  <a:gd name="T4" fmla="*/ 1 w 351"/>
                  <a:gd name="T5" fmla="*/ 0 h 333"/>
                  <a:gd name="T6" fmla="*/ 0 w 351"/>
                  <a:gd name="T7" fmla="*/ 0 h 333"/>
                  <a:gd name="T8" fmla="*/ 0 w 351"/>
                  <a:gd name="T9" fmla="*/ 0 h 333"/>
                  <a:gd name="T10" fmla="*/ 0 w 351"/>
                  <a:gd name="T11" fmla="*/ 0 h 333"/>
                  <a:gd name="T12" fmla="*/ 1 w 351"/>
                  <a:gd name="T13" fmla="*/ 0 h 333"/>
                  <a:gd name="T14" fmla="*/ 0 60000 65536"/>
                  <a:gd name="T15" fmla="*/ 0 60000 65536"/>
                  <a:gd name="T16" fmla="*/ 0 60000 65536"/>
                  <a:gd name="T17" fmla="*/ 0 60000 65536"/>
                  <a:gd name="T18" fmla="*/ 0 60000 65536"/>
                  <a:gd name="T19" fmla="*/ 0 60000 65536"/>
                  <a:gd name="T20" fmla="*/ 0 60000 65536"/>
                  <a:gd name="T21" fmla="*/ 0 w 351"/>
                  <a:gd name="T22" fmla="*/ 0 h 333"/>
                  <a:gd name="T23" fmla="*/ 351 w 351"/>
                  <a:gd name="T24" fmla="*/ 333 h 3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1" h="333">
                    <a:moveTo>
                      <a:pt x="0" y="0"/>
                    </a:moveTo>
                    <a:lnTo>
                      <a:pt x="351" y="0"/>
                    </a:lnTo>
                    <a:lnTo>
                      <a:pt x="351" y="333"/>
                    </a:lnTo>
                    <a:lnTo>
                      <a:pt x="0" y="333"/>
                    </a:lnTo>
                    <a:lnTo>
                      <a:pt x="0" y="2"/>
                    </a:lnTo>
                    <a:lnTo>
                      <a:pt x="0" y="333"/>
                    </a:lnTo>
                    <a:lnTo>
                      <a:pt x="298" y="333"/>
                    </a:lnTo>
                  </a:path>
                </a:pathLst>
              </a:custGeom>
              <a:noFill/>
              <a:ln w="47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99" name="Line 89"/>
              <p:cNvSpPr>
                <a:spLocks noChangeShapeType="1"/>
              </p:cNvSpPr>
              <p:nvPr/>
            </p:nvSpPr>
            <p:spPr bwMode="auto">
              <a:xfrm>
                <a:off x="1870" y="2112"/>
                <a:ext cx="177" cy="1"/>
              </a:xfrm>
              <a:prstGeom prst="line">
                <a:avLst/>
              </a:prstGeom>
              <a:noFill/>
              <a:ln w="4763">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1000" name="Oval 90"/>
              <p:cNvSpPr>
                <a:spLocks noChangeArrowheads="1"/>
              </p:cNvSpPr>
              <p:nvPr/>
            </p:nvSpPr>
            <p:spPr bwMode="auto">
              <a:xfrm>
                <a:off x="1925" y="2367"/>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01" name="Oval 91"/>
              <p:cNvSpPr>
                <a:spLocks noChangeArrowheads="1"/>
              </p:cNvSpPr>
              <p:nvPr/>
            </p:nvSpPr>
            <p:spPr bwMode="auto">
              <a:xfrm>
                <a:off x="1925" y="2367"/>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02" name="Oval 92"/>
              <p:cNvSpPr>
                <a:spLocks noChangeArrowheads="1"/>
              </p:cNvSpPr>
              <p:nvPr/>
            </p:nvSpPr>
            <p:spPr bwMode="auto">
              <a:xfrm>
                <a:off x="1942" y="2367"/>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03" name="Oval 93"/>
              <p:cNvSpPr>
                <a:spLocks noChangeArrowheads="1"/>
              </p:cNvSpPr>
              <p:nvPr/>
            </p:nvSpPr>
            <p:spPr bwMode="auto">
              <a:xfrm>
                <a:off x="1942" y="2367"/>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04" name="Oval 94"/>
              <p:cNvSpPr>
                <a:spLocks noChangeArrowheads="1"/>
              </p:cNvSpPr>
              <p:nvPr/>
            </p:nvSpPr>
            <p:spPr bwMode="auto">
              <a:xfrm>
                <a:off x="1957" y="2367"/>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05" name="Oval 95"/>
              <p:cNvSpPr>
                <a:spLocks noChangeArrowheads="1"/>
              </p:cNvSpPr>
              <p:nvPr/>
            </p:nvSpPr>
            <p:spPr bwMode="auto">
              <a:xfrm>
                <a:off x="1957" y="2367"/>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06" name="Oval 96"/>
              <p:cNvSpPr>
                <a:spLocks noChangeArrowheads="1"/>
              </p:cNvSpPr>
              <p:nvPr/>
            </p:nvSpPr>
            <p:spPr bwMode="auto">
              <a:xfrm>
                <a:off x="1973" y="2367"/>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07" name="Oval 97"/>
              <p:cNvSpPr>
                <a:spLocks noChangeArrowheads="1"/>
              </p:cNvSpPr>
              <p:nvPr/>
            </p:nvSpPr>
            <p:spPr bwMode="auto">
              <a:xfrm>
                <a:off x="1973" y="2367"/>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08" name="Oval 98"/>
              <p:cNvSpPr>
                <a:spLocks noChangeArrowheads="1"/>
              </p:cNvSpPr>
              <p:nvPr/>
            </p:nvSpPr>
            <p:spPr bwMode="auto">
              <a:xfrm>
                <a:off x="1925" y="2380"/>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09" name="Oval 99"/>
              <p:cNvSpPr>
                <a:spLocks noChangeArrowheads="1"/>
              </p:cNvSpPr>
              <p:nvPr/>
            </p:nvSpPr>
            <p:spPr bwMode="auto">
              <a:xfrm>
                <a:off x="1925" y="2380"/>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10" name="Oval 100"/>
              <p:cNvSpPr>
                <a:spLocks noChangeArrowheads="1"/>
              </p:cNvSpPr>
              <p:nvPr/>
            </p:nvSpPr>
            <p:spPr bwMode="auto">
              <a:xfrm>
                <a:off x="1942" y="2380"/>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11" name="Oval 101"/>
              <p:cNvSpPr>
                <a:spLocks noChangeArrowheads="1"/>
              </p:cNvSpPr>
              <p:nvPr/>
            </p:nvSpPr>
            <p:spPr bwMode="auto">
              <a:xfrm>
                <a:off x="1942" y="2380"/>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12" name="Oval 102"/>
              <p:cNvSpPr>
                <a:spLocks noChangeArrowheads="1"/>
              </p:cNvSpPr>
              <p:nvPr/>
            </p:nvSpPr>
            <p:spPr bwMode="auto">
              <a:xfrm>
                <a:off x="1957" y="2380"/>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13" name="Oval 103"/>
              <p:cNvSpPr>
                <a:spLocks noChangeArrowheads="1"/>
              </p:cNvSpPr>
              <p:nvPr/>
            </p:nvSpPr>
            <p:spPr bwMode="auto">
              <a:xfrm>
                <a:off x="1957" y="2380"/>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14" name="Oval 104"/>
              <p:cNvSpPr>
                <a:spLocks noChangeArrowheads="1"/>
              </p:cNvSpPr>
              <p:nvPr/>
            </p:nvSpPr>
            <p:spPr bwMode="auto">
              <a:xfrm>
                <a:off x="1973" y="2380"/>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15" name="Oval 105"/>
              <p:cNvSpPr>
                <a:spLocks noChangeArrowheads="1"/>
              </p:cNvSpPr>
              <p:nvPr/>
            </p:nvSpPr>
            <p:spPr bwMode="auto">
              <a:xfrm>
                <a:off x="1973" y="2380"/>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16" name="Oval 106"/>
              <p:cNvSpPr>
                <a:spLocks noChangeArrowheads="1"/>
              </p:cNvSpPr>
              <p:nvPr/>
            </p:nvSpPr>
            <p:spPr bwMode="auto">
              <a:xfrm>
                <a:off x="1925" y="2393"/>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17" name="Oval 107"/>
              <p:cNvSpPr>
                <a:spLocks noChangeArrowheads="1"/>
              </p:cNvSpPr>
              <p:nvPr/>
            </p:nvSpPr>
            <p:spPr bwMode="auto">
              <a:xfrm>
                <a:off x="1925" y="2393"/>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18" name="Oval 108"/>
              <p:cNvSpPr>
                <a:spLocks noChangeArrowheads="1"/>
              </p:cNvSpPr>
              <p:nvPr/>
            </p:nvSpPr>
            <p:spPr bwMode="auto">
              <a:xfrm>
                <a:off x="1942" y="2393"/>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19" name="Oval 109"/>
              <p:cNvSpPr>
                <a:spLocks noChangeArrowheads="1"/>
              </p:cNvSpPr>
              <p:nvPr/>
            </p:nvSpPr>
            <p:spPr bwMode="auto">
              <a:xfrm>
                <a:off x="1942" y="2393"/>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20" name="Oval 110"/>
              <p:cNvSpPr>
                <a:spLocks noChangeArrowheads="1"/>
              </p:cNvSpPr>
              <p:nvPr/>
            </p:nvSpPr>
            <p:spPr bwMode="auto">
              <a:xfrm>
                <a:off x="1958" y="2393"/>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21" name="Oval 111"/>
              <p:cNvSpPr>
                <a:spLocks noChangeArrowheads="1"/>
              </p:cNvSpPr>
              <p:nvPr/>
            </p:nvSpPr>
            <p:spPr bwMode="auto">
              <a:xfrm>
                <a:off x="1958" y="2393"/>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22" name="Oval 112"/>
              <p:cNvSpPr>
                <a:spLocks noChangeArrowheads="1"/>
              </p:cNvSpPr>
              <p:nvPr/>
            </p:nvSpPr>
            <p:spPr bwMode="auto">
              <a:xfrm>
                <a:off x="1973" y="2393"/>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23" name="Oval 113"/>
              <p:cNvSpPr>
                <a:spLocks noChangeArrowheads="1"/>
              </p:cNvSpPr>
              <p:nvPr/>
            </p:nvSpPr>
            <p:spPr bwMode="auto">
              <a:xfrm>
                <a:off x="1973" y="2393"/>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24" name="Oval 114"/>
              <p:cNvSpPr>
                <a:spLocks noChangeArrowheads="1"/>
              </p:cNvSpPr>
              <p:nvPr/>
            </p:nvSpPr>
            <p:spPr bwMode="auto">
              <a:xfrm>
                <a:off x="1988" y="2367"/>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25" name="Oval 115"/>
              <p:cNvSpPr>
                <a:spLocks noChangeArrowheads="1"/>
              </p:cNvSpPr>
              <p:nvPr/>
            </p:nvSpPr>
            <p:spPr bwMode="auto">
              <a:xfrm>
                <a:off x="1988" y="2367"/>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26" name="Oval 116"/>
              <p:cNvSpPr>
                <a:spLocks noChangeArrowheads="1"/>
              </p:cNvSpPr>
              <p:nvPr/>
            </p:nvSpPr>
            <p:spPr bwMode="auto">
              <a:xfrm>
                <a:off x="1988" y="2380"/>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27" name="Oval 117"/>
              <p:cNvSpPr>
                <a:spLocks noChangeArrowheads="1"/>
              </p:cNvSpPr>
              <p:nvPr/>
            </p:nvSpPr>
            <p:spPr bwMode="auto">
              <a:xfrm>
                <a:off x="1988" y="2380"/>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28" name="Oval 118"/>
              <p:cNvSpPr>
                <a:spLocks noChangeArrowheads="1"/>
              </p:cNvSpPr>
              <p:nvPr/>
            </p:nvSpPr>
            <p:spPr bwMode="auto">
              <a:xfrm>
                <a:off x="1988" y="2393"/>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29" name="Oval 119"/>
              <p:cNvSpPr>
                <a:spLocks noChangeArrowheads="1"/>
              </p:cNvSpPr>
              <p:nvPr/>
            </p:nvSpPr>
            <p:spPr bwMode="auto">
              <a:xfrm>
                <a:off x="1988" y="2393"/>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30" name="Line 120"/>
              <p:cNvSpPr>
                <a:spLocks noChangeShapeType="1"/>
              </p:cNvSpPr>
              <p:nvPr/>
            </p:nvSpPr>
            <p:spPr bwMode="auto">
              <a:xfrm>
                <a:off x="1899" y="2406"/>
                <a:ext cx="1" cy="40"/>
              </a:xfrm>
              <a:prstGeom prst="line">
                <a:avLst/>
              </a:prstGeom>
              <a:noFill/>
              <a:ln w="4763">
                <a:solidFill>
                  <a:srgbClr val="7F7F7F"/>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1031" name="Rectangle 121"/>
              <p:cNvSpPr>
                <a:spLocks noChangeArrowheads="1"/>
              </p:cNvSpPr>
              <p:nvPr/>
            </p:nvSpPr>
            <p:spPr bwMode="auto">
              <a:xfrm>
                <a:off x="1870" y="2172"/>
                <a:ext cx="178" cy="26"/>
              </a:xfrm>
              <a:prstGeom prst="rect">
                <a:avLst/>
              </a:prstGeom>
              <a:solidFill>
                <a:srgbClr val="E5E5E5"/>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32" name="Rectangle 122"/>
              <p:cNvSpPr>
                <a:spLocks noChangeArrowheads="1"/>
              </p:cNvSpPr>
              <p:nvPr/>
            </p:nvSpPr>
            <p:spPr bwMode="auto">
              <a:xfrm>
                <a:off x="1870" y="2172"/>
                <a:ext cx="178" cy="26"/>
              </a:xfrm>
              <a:prstGeom prst="rect">
                <a:avLst/>
              </a:prstGeom>
              <a:noFill/>
              <a:ln w="1588">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33" name="Rectangle 123"/>
              <p:cNvSpPr>
                <a:spLocks noChangeArrowheads="1"/>
              </p:cNvSpPr>
              <p:nvPr/>
            </p:nvSpPr>
            <p:spPr bwMode="auto">
              <a:xfrm>
                <a:off x="1871" y="2173"/>
                <a:ext cx="89" cy="24"/>
              </a:xfrm>
              <a:prstGeom prst="rect">
                <a:avLst/>
              </a:prstGeom>
              <a:solidFill>
                <a:srgbClr val="E5E5E5"/>
              </a:solidFill>
              <a:ln w="317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34" name="Rectangle 124"/>
              <p:cNvSpPr>
                <a:spLocks noChangeArrowheads="1"/>
              </p:cNvSpPr>
              <p:nvPr/>
            </p:nvSpPr>
            <p:spPr bwMode="auto">
              <a:xfrm>
                <a:off x="1871" y="2173"/>
                <a:ext cx="89" cy="24"/>
              </a:xfrm>
              <a:prstGeom prst="rect">
                <a:avLst/>
              </a:prstGeom>
              <a:noFill/>
              <a:ln w="3175">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35" name="Rectangle 125"/>
              <p:cNvSpPr>
                <a:spLocks noChangeArrowheads="1"/>
              </p:cNvSpPr>
              <p:nvPr/>
            </p:nvSpPr>
            <p:spPr bwMode="auto">
              <a:xfrm>
                <a:off x="1874" y="2182"/>
                <a:ext cx="84" cy="2"/>
              </a:xfrm>
              <a:prstGeom prst="rect">
                <a:avLst/>
              </a:prstGeom>
              <a:solidFill>
                <a:srgbClr val="D8D8D8"/>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36" name="Rectangle 126"/>
              <p:cNvSpPr>
                <a:spLocks noChangeArrowheads="1"/>
              </p:cNvSpPr>
              <p:nvPr/>
            </p:nvSpPr>
            <p:spPr bwMode="auto">
              <a:xfrm>
                <a:off x="1874" y="2182"/>
                <a:ext cx="84" cy="2"/>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37" name="Rectangle 127"/>
              <p:cNvSpPr>
                <a:spLocks noChangeArrowheads="1"/>
              </p:cNvSpPr>
              <p:nvPr/>
            </p:nvSpPr>
            <p:spPr bwMode="auto">
              <a:xfrm>
                <a:off x="1903" y="2184"/>
                <a:ext cx="26" cy="4"/>
              </a:xfrm>
              <a:prstGeom prst="rect">
                <a:avLst/>
              </a:prstGeom>
              <a:solidFill>
                <a:srgbClr val="F2F2F2"/>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38" name="Rectangle 128"/>
              <p:cNvSpPr>
                <a:spLocks noChangeArrowheads="1"/>
              </p:cNvSpPr>
              <p:nvPr/>
            </p:nvSpPr>
            <p:spPr bwMode="auto">
              <a:xfrm>
                <a:off x="1903" y="2184"/>
                <a:ext cx="26"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39" name="Freeform 129"/>
              <p:cNvSpPr>
                <a:spLocks/>
              </p:cNvSpPr>
              <p:nvPr/>
            </p:nvSpPr>
            <p:spPr bwMode="auto">
              <a:xfrm>
                <a:off x="1901" y="2179"/>
                <a:ext cx="30" cy="1"/>
              </a:xfrm>
              <a:custGeom>
                <a:avLst/>
                <a:gdLst>
                  <a:gd name="T0" fmla="*/ 1 w 59"/>
                  <a:gd name="T1" fmla="*/ 0 h 3"/>
                  <a:gd name="T2" fmla="*/ 1 w 59"/>
                  <a:gd name="T3" fmla="*/ 0 h 3"/>
                  <a:gd name="T4" fmla="*/ 0 w 59"/>
                  <a:gd name="T5" fmla="*/ 0 h 3"/>
                  <a:gd name="T6" fmla="*/ 1 w 59"/>
                  <a:gd name="T7" fmla="*/ 0 h 3"/>
                  <a:gd name="T8" fmla="*/ 1 w 59"/>
                  <a:gd name="T9" fmla="*/ 0 h 3"/>
                  <a:gd name="T10" fmla="*/ 0 60000 65536"/>
                  <a:gd name="T11" fmla="*/ 0 60000 65536"/>
                  <a:gd name="T12" fmla="*/ 0 60000 65536"/>
                  <a:gd name="T13" fmla="*/ 0 60000 65536"/>
                  <a:gd name="T14" fmla="*/ 0 60000 65536"/>
                  <a:gd name="T15" fmla="*/ 0 w 59"/>
                  <a:gd name="T16" fmla="*/ 0 h 3"/>
                  <a:gd name="T17" fmla="*/ 59 w 59"/>
                  <a:gd name="T18" fmla="*/ 3 h 3"/>
                </a:gdLst>
                <a:ahLst/>
                <a:cxnLst>
                  <a:cxn ang="T10">
                    <a:pos x="T0" y="T1"/>
                  </a:cxn>
                  <a:cxn ang="T11">
                    <a:pos x="T2" y="T3"/>
                  </a:cxn>
                  <a:cxn ang="T12">
                    <a:pos x="T4" y="T5"/>
                  </a:cxn>
                  <a:cxn ang="T13">
                    <a:pos x="T6" y="T7"/>
                  </a:cxn>
                  <a:cxn ang="T14">
                    <a:pos x="T8" y="T9"/>
                  </a:cxn>
                </a:cxnLst>
                <a:rect l="T15" t="T16" r="T17" b="T18"/>
                <a:pathLst>
                  <a:path w="59" h="3">
                    <a:moveTo>
                      <a:pt x="57" y="0"/>
                    </a:moveTo>
                    <a:lnTo>
                      <a:pt x="3" y="0"/>
                    </a:lnTo>
                    <a:lnTo>
                      <a:pt x="0" y="3"/>
                    </a:lnTo>
                    <a:lnTo>
                      <a:pt x="59" y="3"/>
                    </a:lnTo>
                    <a:lnTo>
                      <a:pt x="57" y="0"/>
                    </a:lnTo>
                    <a:close/>
                  </a:path>
                </a:pathLst>
              </a:custGeom>
              <a:solidFill>
                <a:srgbClr val="E5E5E5"/>
              </a:solidFill>
              <a:ln w="1588">
                <a:solidFill>
                  <a:srgbClr val="000000"/>
                </a:solidFill>
                <a:round/>
                <a:headEnd/>
                <a:tailEnd/>
              </a:ln>
            </p:spPr>
            <p:txBody>
              <a:bodyPr/>
              <a:lstStyle/>
              <a:p>
                <a:endParaRPr lang="en-AU"/>
              </a:p>
            </p:txBody>
          </p:sp>
          <p:sp>
            <p:nvSpPr>
              <p:cNvPr id="11040" name="Freeform 130"/>
              <p:cNvSpPr>
                <a:spLocks/>
              </p:cNvSpPr>
              <p:nvPr/>
            </p:nvSpPr>
            <p:spPr bwMode="auto">
              <a:xfrm>
                <a:off x="1901" y="2179"/>
                <a:ext cx="30" cy="1"/>
              </a:xfrm>
              <a:custGeom>
                <a:avLst/>
                <a:gdLst>
                  <a:gd name="T0" fmla="*/ 1 w 59"/>
                  <a:gd name="T1" fmla="*/ 0 h 3"/>
                  <a:gd name="T2" fmla="*/ 1 w 59"/>
                  <a:gd name="T3" fmla="*/ 0 h 3"/>
                  <a:gd name="T4" fmla="*/ 0 w 59"/>
                  <a:gd name="T5" fmla="*/ 0 h 3"/>
                  <a:gd name="T6" fmla="*/ 1 w 59"/>
                  <a:gd name="T7" fmla="*/ 0 h 3"/>
                  <a:gd name="T8" fmla="*/ 1 w 59"/>
                  <a:gd name="T9" fmla="*/ 0 h 3"/>
                  <a:gd name="T10" fmla="*/ 0 60000 65536"/>
                  <a:gd name="T11" fmla="*/ 0 60000 65536"/>
                  <a:gd name="T12" fmla="*/ 0 60000 65536"/>
                  <a:gd name="T13" fmla="*/ 0 60000 65536"/>
                  <a:gd name="T14" fmla="*/ 0 60000 65536"/>
                  <a:gd name="T15" fmla="*/ 0 w 59"/>
                  <a:gd name="T16" fmla="*/ 0 h 3"/>
                  <a:gd name="T17" fmla="*/ 59 w 59"/>
                  <a:gd name="T18" fmla="*/ 3 h 3"/>
                </a:gdLst>
                <a:ahLst/>
                <a:cxnLst>
                  <a:cxn ang="T10">
                    <a:pos x="T0" y="T1"/>
                  </a:cxn>
                  <a:cxn ang="T11">
                    <a:pos x="T2" y="T3"/>
                  </a:cxn>
                  <a:cxn ang="T12">
                    <a:pos x="T4" y="T5"/>
                  </a:cxn>
                  <a:cxn ang="T13">
                    <a:pos x="T6" y="T7"/>
                  </a:cxn>
                  <a:cxn ang="T14">
                    <a:pos x="T8" y="T9"/>
                  </a:cxn>
                </a:cxnLst>
                <a:rect l="T15" t="T16" r="T17" b="T18"/>
                <a:pathLst>
                  <a:path w="59" h="3">
                    <a:moveTo>
                      <a:pt x="57" y="0"/>
                    </a:moveTo>
                    <a:lnTo>
                      <a:pt x="3" y="0"/>
                    </a:lnTo>
                    <a:lnTo>
                      <a:pt x="0" y="3"/>
                    </a:lnTo>
                    <a:lnTo>
                      <a:pt x="59" y="3"/>
                    </a:lnTo>
                    <a:lnTo>
                      <a:pt x="57"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041" name="Freeform 131"/>
              <p:cNvSpPr>
                <a:spLocks/>
              </p:cNvSpPr>
              <p:nvPr/>
            </p:nvSpPr>
            <p:spPr bwMode="auto">
              <a:xfrm>
                <a:off x="1929" y="2182"/>
                <a:ext cx="29" cy="2"/>
              </a:xfrm>
              <a:custGeom>
                <a:avLst/>
                <a:gdLst>
                  <a:gd name="T0" fmla="*/ 1 w 56"/>
                  <a:gd name="T1" fmla="*/ 0 h 2"/>
                  <a:gd name="T2" fmla="*/ 1 w 56"/>
                  <a:gd name="T3" fmla="*/ 0 h 2"/>
                  <a:gd name="T4" fmla="*/ 0 w 56"/>
                  <a:gd name="T5" fmla="*/ 2 h 2"/>
                  <a:gd name="T6" fmla="*/ 1 w 56"/>
                  <a:gd name="T7" fmla="*/ 2 h 2"/>
                  <a:gd name="T8" fmla="*/ 1 w 56"/>
                  <a:gd name="T9" fmla="*/ 0 h 2"/>
                  <a:gd name="T10" fmla="*/ 0 60000 65536"/>
                  <a:gd name="T11" fmla="*/ 0 60000 65536"/>
                  <a:gd name="T12" fmla="*/ 0 60000 65536"/>
                  <a:gd name="T13" fmla="*/ 0 60000 65536"/>
                  <a:gd name="T14" fmla="*/ 0 60000 65536"/>
                  <a:gd name="T15" fmla="*/ 0 w 56"/>
                  <a:gd name="T16" fmla="*/ 0 h 2"/>
                  <a:gd name="T17" fmla="*/ 56 w 56"/>
                  <a:gd name="T18" fmla="*/ 2 h 2"/>
                </a:gdLst>
                <a:ahLst/>
                <a:cxnLst>
                  <a:cxn ang="T10">
                    <a:pos x="T0" y="T1"/>
                  </a:cxn>
                  <a:cxn ang="T11">
                    <a:pos x="T2" y="T3"/>
                  </a:cxn>
                  <a:cxn ang="T12">
                    <a:pos x="T4" y="T5"/>
                  </a:cxn>
                  <a:cxn ang="T13">
                    <a:pos x="T6" y="T7"/>
                  </a:cxn>
                  <a:cxn ang="T14">
                    <a:pos x="T8" y="T9"/>
                  </a:cxn>
                </a:cxnLst>
                <a:rect l="T15" t="T16" r="T17" b="T18"/>
                <a:pathLst>
                  <a:path w="56" h="2">
                    <a:moveTo>
                      <a:pt x="55" y="0"/>
                    </a:moveTo>
                    <a:lnTo>
                      <a:pt x="1" y="0"/>
                    </a:lnTo>
                    <a:lnTo>
                      <a:pt x="0" y="2"/>
                    </a:lnTo>
                    <a:lnTo>
                      <a:pt x="56" y="2"/>
                    </a:lnTo>
                    <a:lnTo>
                      <a:pt x="55" y="0"/>
                    </a:lnTo>
                    <a:close/>
                  </a:path>
                </a:pathLst>
              </a:custGeom>
              <a:solidFill>
                <a:srgbClr val="CCCCCC"/>
              </a:solidFill>
              <a:ln w="1588">
                <a:solidFill>
                  <a:srgbClr val="000000"/>
                </a:solidFill>
                <a:round/>
                <a:headEnd/>
                <a:tailEnd/>
              </a:ln>
            </p:spPr>
            <p:txBody>
              <a:bodyPr/>
              <a:lstStyle/>
              <a:p>
                <a:endParaRPr lang="en-AU"/>
              </a:p>
            </p:txBody>
          </p:sp>
          <p:sp>
            <p:nvSpPr>
              <p:cNvPr id="11042" name="Freeform 132"/>
              <p:cNvSpPr>
                <a:spLocks/>
              </p:cNvSpPr>
              <p:nvPr/>
            </p:nvSpPr>
            <p:spPr bwMode="auto">
              <a:xfrm>
                <a:off x="1929" y="2182"/>
                <a:ext cx="29" cy="2"/>
              </a:xfrm>
              <a:custGeom>
                <a:avLst/>
                <a:gdLst>
                  <a:gd name="T0" fmla="*/ 1 w 56"/>
                  <a:gd name="T1" fmla="*/ 0 h 2"/>
                  <a:gd name="T2" fmla="*/ 1 w 56"/>
                  <a:gd name="T3" fmla="*/ 0 h 2"/>
                  <a:gd name="T4" fmla="*/ 0 w 56"/>
                  <a:gd name="T5" fmla="*/ 2 h 2"/>
                  <a:gd name="T6" fmla="*/ 1 w 56"/>
                  <a:gd name="T7" fmla="*/ 2 h 2"/>
                  <a:gd name="T8" fmla="*/ 1 w 56"/>
                  <a:gd name="T9" fmla="*/ 0 h 2"/>
                  <a:gd name="T10" fmla="*/ 0 60000 65536"/>
                  <a:gd name="T11" fmla="*/ 0 60000 65536"/>
                  <a:gd name="T12" fmla="*/ 0 60000 65536"/>
                  <a:gd name="T13" fmla="*/ 0 60000 65536"/>
                  <a:gd name="T14" fmla="*/ 0 60000 65536"/>
                  <a:gd name="T15" fmla="*/ 0 w 56"/>
                  <a:gd name="T16" fmla="*/ 0 h 2"/>
                  <a:gd name="T17" fmla="*/ 56 w 56"/>
                  <a:gd name="T18" fmla="*/ 2 h 2"/>
                </a:gdLst>
                <a:ahLst/>
                <a:cxnLst>
                  <a:cxn ang="T10">
                    <a:pos x="T0" y="T1"/>
                  </a:cxn>
                  <a:cxn ang="T11">
                    <a:pos x="T2" y="T3"/>
                  </a:cxn>
                  <a:cxn ang="T12">
                    <a:pos x="T4" y="T5"/>
                  </a:cxn>
                  <a:cxn ang="T13">
                    <a:pos x="T6" y="T7"/>
                  </a:cxn>
                  <a:cxn ang="T14">
                    <a:pos x="T8" y="T9"/>
                  </a:cxn>
                </a:cxnLst>
                <a:rect l="T15" t="T16" r="T17" b="T18"/>
                <a:pathLst>
                  <a:path w="56" h="2">
                    <a:moveTo>
                      <a:pt x="55" y="0"/>
                    </a:moveTo>
                    <a:lnTo>
                      <a:pt x="1" y="0"/>
                    </a:lnTo>
                    <a:lnTo>
                      <a:pt x="0" y="2"/>
                    </a:lnTo>
                    <a:lnTo>
                      <a:pt x="56" y="2"/>
                    </a:lnTo>
                    <a:lnTo>
                      <a:pt x="55"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043" name="Freeform 133"/>
              <p:cNvSpPr>
                <a:spLocks/>
              </p:cNvSpPr>
              <p:nvPr/>
            </p:nvSpPr>
            <p:spPr bwMode="auto">
              <a:xfrm>
                <a:off x="1903" y="2184"/>
                <a:ext cx="1" cy="4"/>
              </a:xfrm>
              <a:custGeom>
                <a:avLst/>
                <a:gdLst>
                  <a:gd name="T0" fmla="*/ 0 w 3"/>
                  <a:gd name="T1" fmla="*/ 0 h 6"/>
                  <a:gd name="T2" fmla="*/ 0 w 3"/>
                  <a:gd name="T3" fmla="*/ 0 h 6"/>
                  <a:gd name="T4" fmla="*/ 0 w 3"/>
                  <a:gd name="T5" fmla="*/ 1 h 6"/>
                  <a:gd name="T6" fmla="*/ 0 w 3"/>
                  <a:gd name="T7" fmla="*/ 0 h 6"/>
                  <a:gd name="T8" fmla="*/ 0 w 3"/>
                  <a:gd name="T9" fmla="*/ 0 h 6"/>
                  <a:gd name="T10" fmla="*/ 0 60000 65536"/>
                  <a:gd name="T11" fmla="*/ 0 60000 65536"/>
                  <a:gd name="T12" fmla="*/ 0 60000 65536"/>
                  <a:gd name="T13" fmla="*/ 0 60000 65536"/>
                  <a:gd name="T14" fmla="*/ 0 60000 65536"/>
                  <a:gd name="T15" fmla="*/ 0 w 3"/>
                  <a:gd name="T16" fmla="*/ 0 h 6"/>
                  <a:gd name="T17" fmla="*/ 3 w 3"/>
                  <a:gd name="T18" fmla="*/ 6 h 6"/>
                </a:gdLst>
                <a:ahLst/>
                <a:cxnLst>
                  <a:cxn ang="T10">
                    <a:pos x="T0" y="T1"/>
                  </a:cxn>
                  <a:cxn ang="T11">
                    <a:pos x="T2" y="T3"/>
                  </a:cxn>
                  <a:cxn ang="T12">
                    <a:pos x="T4" y="T5"/>
                  </a:cxn>
                  <a:cxn ang="T13">
                    <a:pos x="T6" y="T7"/>
                  </a:cxn>
                  <a:cxn ang="T14">
                    <a:pos x="T8" y="T9"/>
                  </a:cxn>
                </a:cxnLst>
                <a:rect l="T15" t="T16" r="T17" b="T18"/>
                <a:pathLst>
                  <a:path w="3" h="6">
                    <a:moveTo>
                      <a:pt x="0" y="0"/>
                    </a:moveTo>
                    <a:lnTo>
                      <a:pt x="0" y="0"/>
                    </a:lnTo>
                    <a:lnTo>
                      <a:pt x="0" y="6"/>
                    </a:lnTo>
                    <a:lnTo>
                      <a:pt x="3" y="0"/>
                    </a:lnTo>
                    <a:lnTo>
                      <a:pt x="0" y="0"/>
                    </a:lnTo>
                    <a:close/>
                  </a:path>
                </a:pathLst>
              </a:custGeom>
              <a:solidFill>
                <a:srgbClr val="000000"/>
              </a:solidFill>
              <a:ln w="1588">
                <a:solidFill>
                  <a:srgbClr val="000000"/>
                </a:solidFill>
                <a:round/>
                <a:headEnd/>
                <a:tailEnd/>
              </a:ln>
            </p:spPr>
            <p:txBody>
              <a:bodyPr/>
              <a:lstStyle/>
              <a:p>
                <a:endParaRPr lang="en-AU"/>
              </a:p>
            </p:txBody>
          </p:sp>
          <p:sp>
            <p:nvSpPr>
              <p:cNvPr id="11044" name="Freeform 134"/>
              <p:cNvSpPr>
                <a:spLocks/>
              </p:cNvSpPr>
              <p:nvPr/>
            </p:nvSpPr>
            <p:spPr bwMode="auto">
              <a:xfrm>
                <a:off x="1903" y="2184"/>
                <a:ext cx="1" cy="4"/>
              </a:xfrm>
              <a:custGeom>
                <a:avLst/>
                <a:gdLst>
                  <a:gd name="T0" fmla="*/ 0 w 3"/>
                  <a:gd name="T1" fmla="*/ 0 h 6"/>
                  <a:gd name="T2" fmla="*/ 0 w 3"/>
                  <a:gd name="T3" fmla="*/ 0 h 6"/>
                  <a:gd name="T4" fmla="*/ 0 w 3"/>
                  <a:gd name="T5" fmla="*/ 1 h 6"/>
                  <a:gd name="T6" fmla="*/ 0 w 3"/>
                  <a:gd name="T7" fmla="*/ 0 h 6"/>
                  <a:gd name="T8" fmla="*/ 0 w 3"/>
                  <a:gd name="T9" fmla="*/ 0 h 6"/>
                  <a:gd name="T10" fmla="*/ 0 60000 65536"/>
                  <a:gd name="T11" fmla="*/ 0 60000 65536"/>
                  <a:gd name="T12" fmla="*/ 0 60000 65536"/>
                  <a:gd name="T13" fmla="*/ 0 60000 65536"/>
                  <a:gd name="T14" fmla="*/ 0 60000 65536"/>
                  <a:gd name="T15" fmla="*/ 0 w 3"/>
                  <a:gd name="T16" fmla="*/ 0 h 6"/>
                  <a:gd name="T17" fmla="*/ 3 w 3"/>
                  <a:gd name="T18" fmla="*/ 6 h 6"/>
                </a:gdLst>
                <a:ahLst/>
                <a:cxnLst>
                  <a:cxn ang="T10">
                    <a:pos x="T0" y="T1"/>
                  </a:cxn>
                  <a:cxn ang="T11">
                    <a:pos x="T2" y="T3"/>
                  </a:cxn>
                  <a:cxn ang="T12">
                    <a:pos x="T4" y="T5"/>
                  </a:cxn>
                  <a:cxn ang="T13">
                    <a:pos x="T6" y="T7"/>
                  </a:cxn>
                  <a:cxn ang="T14">
                    <a:pos x="T8" y="T9"/>
                  </a:cxn>
                </a:cxnLst>
                <a:rect l="T15" t="T16" r="T17" b="T18"/>
                <a:pathLst>
                  <a:path w="3" h="6">
                    <a:moveTo>
                      <a:pt x="0" y="0"/>
                    </a:moveTo>
                    <a:lnTo>
                      <a:pt x="0" y="0"/>
                    </a:lnTo>
                    <a:lnTo>
                      <a:pt x="0" y="6"/>
                    </a:lnTo>
                    <a:lnTo>
                      <a:pt x="3" y="0"/>
                    </a:lnTo>
                    <a:lnTo>
                      <a:pt x="0"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045" name="Freeform 135"/>
              <p:cNvSpPr>
                <a:spLocks/>
              </p:cNvSpPr>
              <p:nvPr/>
            </p:nvSpPr>
            <p:spPr bwMode="auto">
              <a:xfrm>
                <a:off x="1927" y="2184"/>
                <a:ext cx="2" cy="4"/>
              </a:xfrm>
              <a:custGeom>
                <a:avLst/>
                <a:gdLst>
                  <a:gd name="T0" fmla="*/ 2 w 2"/>
                  <a:gd name="T1" fmla="*/ 0 h 6"/>
                  <a:gd name="T2" fmla="*/ 2 w 2"/>
                  <a:gd name="T3" fmla="*/ 0 h 6"/>
                  <a:gd name="T4" fmla="*/ 2 w 2"/>
                  <a:gd name="T5" fmla="*/ 1 h 6"/>
                  <a:gd name="T6" fmla="*/ 0 w 2"/>
                  <a:gd name="T7" fmla="*/ 0 h 6"/>
                  <a:gd name="T8" fmla="*/ 2 w 2"/>
                  <a:gd name="T9" fmla="*/ 0 h 6"/>
                  <a:gd name="T10" fmla="*/ 0 60000 65536"/>
                  <a:gd name="T11" fmla="*/ 0 60000 65536"/>
                  <a:gd name="T12" fmla="*/ 0 60000 65536"/>
                  <a:gd name="T13" fmla="*/ 0 60000 65536"/>
                  <a:gd name="T14" fmla="*/ 0 60000 65536"/>
                  <a:gd name="T15" fmla="*/ 0 w 2"/>
                  <a:gd name="T16" fmla="*/ 0 h 6"/>
                  <a:gd name="T17" fmla="*/ 2 w 2"/>
                  <a:gd name="T18" fmla="*/ 6 h 6"/>
                </a:gdLst>
                <a:ahLst/>
                <a:cxnLst>
                  <a:cxn ang="T10">
                    <a:pos x="T0" y="T1"/>
                  </a:cxn>
                  <a:cxn ang="T11">
                    <a:pos x="T2" y="T3"/>
                  </a:cxn>
                  <a:cxn ang="T12">
                    <a:pos x="T4" y="T5"/>
                  </a:cxn>
                  <a:cxn ang="T13">
                    <a:pos x="T6" y="T7"/>
                  </a:cxn>
                  <a:cxn ang="T14">
                    <a:pos x="T8" y="T9"/>
                  </a:cxn>
                </a:cxnLst>
                <a:rect l="T15" t="T16" r="T17" b="T18"/>
                <a:pathLst>
                  <a:path w="2" h="6">
                    <a:moveTo>
                      <a:pt x="2" y="0"/>
                    </a:moveTo>
                    <a:lnTo>
                      <a:pt x="2" y="0"/>
                    </a:lnTo>
                    <a:lnTo>
                      <a:pt x="2" y="6"/>
                    </a:lnTo>
                    <a:lnTo>
                      <a:pt x="0" y="0"/>
                    </a:lnTo>
                    <a:lnTo>
                      <a:pt x="2" y="0"/>
                    </a:lnTo>
                    <a:close/>
                  </a:path>
                </a:pathLst>
              </a:custGeom>
              <a:solidFill>
                <a:srgbClr val="000000"/>
              </a:solidFill>
              <a:ln w="1588">
                <a:solidFill>
                  <a:srgbClr val="000000"/>
                </a:solidFill>
                <a:round/>
                <a:headEnd/>
                <a:tailEnd/>
              </a:ln>
            </p:spPr>
            <p:txBody>
              <a:bodyPr/>
              <a:lstStyle/>
              <a:p>
                <a:endParaRPr lang="en-AU"/>
              </a:p>
            </p:txBody>
          </p:sp>
          <p:sp>
            <p:nvSpPr>
              <p:cNvPr id="11046" name="Freeform 136"/>
              <p:cNvSpPr>
                <a:spLocks/>
              </p:cNvSpPr>
              <p:nvPr/>
            </p:nvSpPr>
            <p:spPr bwMode="auto">
              <a:xfrm>
                <a:off x="1927" y="2184"/>
                <a:ext cx="2" cy="4"/>
              </a:xfrm>
              <a:custGeom>
                <a:avLst/>
                <a:gdLst>
                  <a:gd name="T0" fmla="*/ 2 w 2"/>
                  <a:gd name="T1" fmla="*/ 0 h 6"/>
                  <a:gd name="T2" fmla="*/ 2 w 2"/>
                  <a:gd name="T3" fmla="*/ 0 h 6"/>
                  <a:gd name="T4" fmla="*/ 2 w 2"/>
                  <a:gd name="T5" fmla="*/ 1 h 6"/>
                  <a:gd name="T6" fmla="*/ 0 w 2"/>
                  <a:gd name="T7" fmla="*/ 0 h 6"/>
                  <a:gd name="T8" fmla="*/ 2 w 2"/>
                  <a:gd name="T9" fmla="*/ 0 h 6"/>
                  <a:gd name="T10" fmla="*/ 0 60000 65536"/>
                  <a:gd name="T11" fmla="*/ 0 60000 65536"/>
                  <a:gd name="T12" fmla="*/ 0 60000 65536"/>
                  <a:gd name="T13" fmla="*/ 0 60000 65536"/>
                  <a:gd name="T14" fmla="*/ 0 60000 65536"/>
                  <a:gd name="T15" fmla="*/ 0 w 2"/>
                  <a:gd name="T16" fmla="*/ 0 h 6"/>
                  <a:gd name="T17" fmla="*/ 2 w 2"/>
                  <a:gd name="T18" fmla="*/ 6 h 6"/>
                </a:gdLst>
                <a:ahLst/>
                <a:cxnLst>
                  <a:cxn ang="T10">
                    <a:pos x="T0" y="T1"/>
                  </a:cxn>
                  <a:cxn ang="T11">
                    <a:pos x="T2" y="T3"/>
                  </a:cxn>
                  <a:cxn ang="T12">
                    <a:pos x="T4" y="T5"/>
                  </a:cxn>
                  <a:cxn ang="T13">
                    <a:pos x="T6" y="T7"/>
                  </a:cxn>
                  <a:cxn ang="T14">
                    <a:pos x="T8" y="T9"/>
                  </a:cxn>
                </a:cxnLst>
                <a:rect l="T15" t="T16" r="T17" b="T18"/>
                <a:pathLst>
                  <a:path w="2" h="6">
                    <a:moveTo>
                      <a:pt x="2" y="0"/>
                    </a:moveTo>
                    <a:lnTo>
                      <a:pt x="2" y="0"/>
                    </a:lnTo>
                    <a:lnTo>
                      <a:pt x="2" y="6"/>
                    </a:lnTo>
                    <a:lnTo>
                      <a:pt x="0" y="0"/>
                    </a:lnTo>
                    <a:lnTo>
                      <a:pt x="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047" name="Rectangle 137"/>
              <p:cNvSpPr>
                <a:spLocks noChangeArrowheads="1"/>
              </p:cNvSpPr>
              <p:nvPr/>
            </p:nvSpPr>
            <p:spPr bwMode="auto">
              <a:xfrm>
                <a:off x="1893" y="2190"/>
                <a:ext cx="5" cy="1"/>
              </a:xfrm>
              <a:prstGeom prst="rect">
                <a:avLst/>
              </a:prstGeom>
              <a:solidFill>
                <a:srgbClr val="83FF00"/>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48" name="Rectangle 138"/>
              <p:cNvSpPr>
                <a:spLocks noChangeArrowheads="1"/>
              </p:cNvSpPr>
              <p:nvPr/>
            </p:nvSpPr>
            <p:spPr bwMode="auto">
              <a:xfrm>
                <a:off x="1893" y="2190"/>
                <a:ext cx="5" cy="1"/>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49" name="Freeform 139"/>
              <p:cNvSpPr>
                <a:spLocks/>
              </p:cNvSpPr>
              <p:nvPr/>
            </p:nvSpPr>
            <p:spPr bwMode="auto">
              <a:xfrm>
                <a:off x="1873" y="2182"/>
                <a:ext cx="28" cy="2"/>
              </a:xfrm>
              <a:custGeom>
                <a:avLst/>
                <a:gdLst>
                  <a:gd name="T0" fmla="*/ 1 w 56"/>
                  <a:gd name="T1" fmla="*/ 0 h 2"/>
                  <a:gd name="T2" fmla="*/ 1 w 56"/>
                  <a:gd name="T3" fmla="*/ 0 h 2"/>
                  <a:gd name="T4" fmla="*/ 0 w 56"/>
                  <a:gd name="T5" fmla="*/ 2 h 2"/>
                  <a:gd name="T6" fmla="*/ 1 w 56"/>
                  <a:gd name="T7" fmla="*/ 2 h 2"/>
                  <a:gd name="T8" fmla="*/ 1 w 56"/>
                  <a:gd name="T9" fmla="*/ 0 h 2"/>
                  <a:gd name="T10" fmla="*/ 0 60000 65536"/>
                  <a:gd name="T11" fmla="*/ 0 60000 65536"/>
                  <a:gd name="T12" fmla="*/ 0 60000 65536"/>
                  <a:gd name="T13" fmla="*/ 0 60000 65536"/>
                  <a:gd name="T14" fmla="*/ 0 60000 65536"/>
                  <a:gd name="T15" fmla="*/ 0 w 56"/>
                  <a:gd name="T16" fmla="*/ 0 h 2"/>
                  <a:gd name="T17" fmla="*/ 56 w 56"/>
                  <a:gd name="T18" fmla="*/ 2 h 2"/>
                </a:gdLst>
                <a:ahLst/>
                <a:cxnLst>
                  <a:cxn ang="T10">
                    <a:pos x="T0" y="T1"/>
                  </a:cxn>
                  <a:cxn ang="T11">
                    <a:pos x="T2" y="T3"/>
                  </a:cxn>
                  <a:cxn ang="T12">
                    <a:pos x="T4" y="T5"/>
                  </a:cxn>
                  <a:cxn ang="T13">
                    <a:pos x="T6" y="T7"/>
                  </a:cxn>
                  <a:cxn ang="T14">
                    <a:pos x="T8" y="T9"/>
                  </a:cxn>
                </a:cxnLst>
                <a:rect l="T15" t="T16" r="T17" b="T18"/>
                <a:pathLst>
                  <a:path w="56" h="2">
                    <a:moveTo>
                      <a:pt x="55" y="0"/>
                    </a:moveTo>
                    <a:lnTo>
                      <a:pt x="1" y="0"/>
                    </a:lnTo>
                    <a:lnTo>
                      <a:pt x="0" y="2"/>
                    </a:lnTo>
                    <a:lnTo>
                      <a:pt x="56" y="2"/>
                    </a:lnTo>
                    <a:lnTo>
                      <a:pt x="55" y="0"/>
                    </a:lnTo>
                    <a:close/>
                  </a:path>
                </a:pathLst>
              </a:custGeom>
              <a:solidFill>
                <a:srgbClr val="CCCCCC"/>
              </a:solidFill>
              <a:ln w="1588">
                <a:solidFill>
                  <a:srgbClr val="000000"/>
                </a:solidFill>
                <a:round/>
                <a:headEnd/>
                <a:tailEnd/>
              </a:ln>
            </p:spPr>
            <p:txBody>
              <a:bodyPr/>
              <a:lstStyle/>
              <a:p>
                <a:endParaRPr lang="en-AU"/>
              </a:p>
            </p:txBody>
          </p:sp>
          <p:sp>
            <p:nvSpPr>
              <p:cNvPr id="11050" name="Freeform 140"/>
              <p:cNvSpPr>
                <a:spLocks/>
              </p:cNvSpPr>
              <p:nvPr/>
            </p:nvSpPr>
            <p:spPr bwMode="auto">
              <a:xfrm>
                <a:off x="1873" y="2182"/>
                <a:ext cx="28" cy="2"/>
              </a:xfrm>
              <a:custGeom>
                <a:avLst/>
                <a:gdLst>
                  <a:gd name="T0" fmla="*/ 1 w 56"/>
                  <a:gd name="T1" fmla="*/ 0 h 2"/>
                  <a:gd name="T2" fmla="*/ 1 w 56"/>
                  <a:gd name="T3" fmla="*/ 0 h 2"/>
                  <a:gd name="T4" fmla="*/ 0 w 56"/>
                  <a:gd name="T5" fmla="*/ 2 h 2"/>
                  <a:gd name="T6" fmla="*/ 1 w 56"/>
                  <a:gd name="T7" fmla="*/ 2 h 2"/>
                  <a:gd name="T8" fmla="*/ 1 w 56"/>
                  <a:gd name="T9" fmla="*/ 0 h 2"/>
                  <a:gd name="T10" fmla="*/ 0 60000 65536"/>
                  <a:gd name="T11" fmla="*/ 0 60000 65536"/>
                  <a:gd name="T12" fmla="*/ 0 60000 65536"/>
                  <a:gd name="T13" fmla="*/ 0 60000 65536"/>
                  <a:gd name="T14" fmla="*/ 0 60000 65536"/>
                  <a:gd name="T15" fmla="*/ 0 w 56"/>
                  <a:gd name="T16" fmla="*/ 0 h 2"/>
                  <a:gd name="T17" fmla="*/ 56 w 56"/>
                  <a:gd name="T18" fmla="*/ 2 h 2"/>
                </a:gdLst>
                <a:ahLst/>
                <a:cxnLst>
                  <a:cxn ang="T10">
                    <a:pos x="T0" y="T1"/>
                  </a:cxn>
                  <a:cxn ang="T11">
                    <a:pos x="T2" y="T3"/>
                  </a:cxn>
                  <a:cxn ang="T12">
                    <a:pos x="T4" y="T5"/>
                  </a:cxn>
                  <a:cxn ang="T13">
                    <a:pos x="T6" y="T7"/>
                  </a:cxn>
                  <a:cxn ang="T14">
                    <a:pos x="T8" y="T9"/>
                  </a:cxn>
                </a:cxnLst>
                <a:rect l="T15" t="T16" r="T17" b="T18"/>
                <a:pathLst>
                  <a:path w="56" h="2">
                    <a:moveTo>
                      <a:pt x="55" y="0"/>
                    </a:moveTo>
                    <a:lnTo>
                      <a:pt x="1" y="0"/>
                    </a:lnTo>
                    <a:lnTo>
                      <a:pt x="0" y="2"/>
                    </a:lnTo>
                    <a:lnTo>
                      <a:pt x="56" y="2"/>
                    </a:lnTo>
                    <a:lnTo>
                      <a:pt x="55"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051" name="Freeform 141"/>
              <p:cNvSpPr>
                <a:spLocks/>
              </p:cNvSpPr>
              <p:nvPr/>
            </p:nvSpPr>
            <p:spPr bwMode="auto">
              <a:xfrm>
                <a:off x="1934" y="2190"/>
                <a:ext cx="9" cy="2"/>
              </a:xfrm>
              <a:custGeom>
                <a:avLst/>
                <a:gdLst>
                  <a:gd name="T0" fmla="*/ 1 w 18"/>
                  <a:gd name="T1" fmla="*/ 0 h 5"/>
                  <a:gd name="T2" fmla="*/ 1 w 18"/>
                  <a:gd name="T3" fmla="*/ 0 h 5"/>
                  <a:gd name="T4" fmla="*/ 1 w 18"/>
                  <a:gd name="T5" fmla="*/ 0 h 5"/>
                  <a:gd name="T6" fmla="*/ 1 w 18"/>
                  <a:gd name="T7" fmla="*/ 0 h 5"/>
                  <a:gd name="T8" fmla="*/ 1 w 18"/>
                  <a:gd name="T9" fmla="*/ 0 h 5"/>
                  <a:gd name="T10" fmla="*/ 1 w 18"/>
                  <a:gd name="T11" fmla="*/ 0 h 5"/>
                  <a:gd name="T12" fmla="*/ 1 w 18"/>
                  <a:gd name="T13" fmla="*/ 0 h 5"/>
                  <a:gd name="T14" fmla="*/ 1 w 18"/>
                  <a:gd name="T15" fmla="*/ 0 h 5"/>
                  <a:gd name="T16" fmla="*/ 1 w 18"/>
                  <a:gd name="T17" fmla="*/ 0 h 5"/>
                  <a:gd name="T18" fmla="*/ 1 w 18"/>
                  <a:gd name="T19" fmla="*/ 0 h 5"/>
                  <a:gd name="T20" fmla="*/ 1 w 18"/>
                  <a:gd name="T21" fmla="*/ 0 h 5"/>
                  <a:gd name="T22" fmla="*/ 1 w 18"/>
                  <a:gd name="T23" fmla="*/ 0 h 5"/>
                  <a:gd name="T24" fmla="*/ 1 w 18"/>
                  <a:gd name="T25" fmla="*/ 0 h 5"/>
                  <a:gd name="T26" fmla="*/ 1 w 18"/>
                  <a:gd name="T27" fmla="*/ 0 h 5"/>
                  <a:gd name="T28" fmla="*/ 1 w 18"/>
                  <a:gd name="T29" fmla="*/ 0 h 5"/>
                  <a:gd name="T30" fmla="*/ 1 w 18"/>
                  <a:gd name="T31" fmla="*/ 0 h 5"/>
                  <a:gd name="T32" fmla="*/ 0 w 18"/>
                  <a:gd name="T33" fmla="*/ 0 h 5"/>
                  <a:gd name="T34" fmla="*/ 0 w 18"/>
                  <a:gd name="T35" fmla="*/ 0 h 5"/>
                  <a:gd name="T36" fmla="*/ 0 w 18"/>
                  <a:gd name="T37" fmla="*/ 0 h 5"/>
                  <a:gd name="T38" fmla="*/ 0 w 18"/>
                  <a:gd name="T39" fmla="*/ 0 h 5"/>
                  <a:gd name="T40" fmla="*/ 1 w 18"/>
                  <a:gd name="T41" fmla="*/ 0 h 5"/>
                  <a:gd name="T42" fmla="*/ 1 w 18"/>
                  <a:gd name="T43" fmla="*/ 0 h 5"/>
                  <a:gd name="T44" fmla="*/ 1 w 18"/>
                  <a:gd name="T45" fmla="*/ 0 h 5"/>
                  <a:gd name="T46" fmla="*/ 1 w 18"/>
                  <a:gd name="T47" fmla="*/ 0 h 5"/>
                  <a:gd name="T48" fmla="*/ 1 w 18"/>
                  <a:gd name="T49" fmla="*/ 0 h 5"/>
                  <a:gd name="T50" fmla="*/ 1 w 18"/>
                  <a:gd name="T51" fmla="*/ 0 h 5"/>
                  <a:gd name="T52" fmla="*/ 1 w 18"/>
                  <a:gd name="T53" fmla="*/ 0 h 5"/>
                  <a:gd name="T54" fmla="*/ 1 w 18"/>
                  <a:gd name="T55" fmla="*/ 0 h 5"/>
                  <a:gd name="T56" fmla="*/ 1 w 18"/>
                  <a:gd name="T57" fmla="*/ 0 h 5"/>
                  <a:gd name="T58" fmla="*/ 1 w 18"/>
                  <a:gd name="T59" fmla="*/ 0 h 5"/>
                  <a:gd name="T60" fmla="*/ 1 w 18"/>
                  <a:gd name="T61" fmla="*/ 0 h 5"/>
                  <a:gd name="T62" fmla="*/ 1 w 18"/>
                  <a:gd name="T63" fmla="*/ 0 h 5"/>
                  <a:gd name="T64" fmla="*/ 1 w 18"/>
                  <a:gd name="T65" fmla="*/ 0 h 5"/>
                  <a:gd name="T66" fmla="*/ 1 w 18"/>
                  <a:gd name="T67" fmla="*/ 0 h 5"/>
                  <a:gd name="T68" fmla="*/ 1 w 18"/>
                  <a:gd name="T69" fmla="*/ 0 h 5"/>
                  <a:gd name="T70" fmla="*/ 1 w 18"/>
                  <a:gd name="T71" fmla="*/ 0 h 5"/>
                  <a:gd name="T72" fmla="*/ 1 w 18"/>
                  <a:gd name="T73" fmla="*/ 0 h 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
                  <a:gd name="T112" fmla="*/ 0 h 5"/>
                  <a:gd name="T113" fmla="*/ 18 w 18"/>
                  <a:gd name="T114" fmla="*/ 5 h 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 h="5">
                    <a:moveTo>
                      <a:pt x="18" y="3"/>
                    </a:moveTo>
                    <a:lnTo>
                      <a:pt x="18" y="1"/>
                    </a:lnTo>
                    <a:lnTo>
                      <a:pt x="18" y="0"/>
                    </a:lnTo>
                    <a:lnTo>
                      <a:pt x="17" y="0"/>
                    </a:lnTo>
                    <a:lnTo>
                      <a:pt x="16" y="0"/>
                    </a:lnTo>
                    <a:lnTo>
                      <a:pt x="4" y="0"/>
                    </a:lnTo>
                    <a:lnTo>
                      <a:pt x="3" y="0"/>
                    </a:lnTo>
                    <a:lnTo>
                      <a:pt x="1" y="0"/>
                    </a:lnTo>
                    <a:lnTo>
                      <a:pt x="1" y="1"/>
                    </a:lnTo>
                    <a:lnTo>
                      <a:pt x="0" y="1"/>
                    </a:lnTo>
                    <a:lnTo>
                      <a:pt x="0" y="3"/>
                    </a:lnTo>
                    <a:lnTo>
                      <a:pt x="0" y="4"/>
                    </a:lnTo>
                    <a:lnTo>
                      <a:pt x="1" y="4"/>
                    </a:lnTo>
                    <a:lnTo>
                      <a:pt x="1" y="5"/>
                    </a:lnTo>
                    <a:lnTo>
                      <a:pt x="3" y="5"/>
                    </a:lnTo>
                    <a:lnTo>
                      <a:pt x="4" y="5"/>
                    </a:lnTo>
                    <a:lnTo>
                      <a:pt x="16" y="5"/>
                    </a:lnTo>
                    <a:lnTo>
                      <a:pt x="17" y="5"/>
                    </a:lnTo>
                    <a:lnTo>
                      <a:pt x="18" y="5"/>
                    </a:lnTo>
                    <a:lnTo>
                      <a:pt x="18" y="4"/>
                    </a:lnTo>
                    <a:lnTo>
                      <a:pt x="18" y="3"/>
                    </a:lnTo>
                    <a:close/>
                  </a:path>
                </a:pathLst>
              </a:custGeom>
              <a:solidFill>
                <a:srgbClr val="D8D8D8"/>
              </a:solidFill>
              <a:ln w="1588">
                <a:solidFill>
                  <a:srgbClr val="000000"/>
                </a:solidFill>
                <a:round/>
                <a:headEnd/>
                <a:tailEnd/>
              </a:ln>
            </p:spPr>
            <p:txBody>
              <a:bodyPr/>
              <a:lstStyle/>
              <a:p>
                <a:endParaRPr lang="en-AU"/>
              </a:p>
            </p:txBody>
          </p:sp>
          <p:sp>
            <p:nvSpPr>
              <p:cNvPr id="11052" name="Freeform 142"/>
              <p:cNvSpPr>
                <a:spLocks/>
              </p:cNvSpPr>
              <p:nvPr/>
            </p:nvSpPr>
            <p:spPr bwMode="auto">
              <a:xfrm>
                <a:off x="1934" y="2190"/>
                <a:ext cx="9" cy="2"/>
              </a:xfrm>
              <a:custGeom>
                <a:avLst/>
                <a:gdLst>
                  <a:gd name="T0" fmla="*/ 1 w 18"/>
                  <a:gd name="T1" fmla="*/ 0 h 5"/>
                  <a:gd name="T2" fmla="*/ 1 w 18"/>
                  <a:gd name="T3" fmla="*/ 0 h 5"/>
                  <a:gd name="T4" fmla="*/ 1 w 18"/>
                  <a:gd name="T5" fmla="*/ 0 h 5"/>
                  <a:gd name="T6" fmla="*/ 1 w 18"/>
                  <a:gd name="T7" fmla="*/ 0 h 5"/>
                  <a:gd name="T8" fmla="*/ 1 w 18"/>
                  <a:gd name="T9" fmla="*/ 0 h 5"/>
                  <a:gd name="T10" fmla="*/ 1 w 18"/>
                  <a:gd name="T11" fmla="*/ 0 h 5"/>
                  <a:gd name="T12" fmla="*/ 1 w 18"/>
                  <a:gd name="T13" fmla="*/ 0 h 5"/>
                  <a:gd name="T14" fmla="*/ 1 w 18"/>
                  <a:gd name="T15" fmla="*/ 0 h 5"/>
                  <a:gd name="T16" fmla="*/ 1 w 18"/>
                  <a:gd name="T17" fmla="*/ 0 h 5"/>
                  <a:gd name="T18" fmla="*/ 1 w 18"/>
                  <a:gd name="T19" fmla="*/ 0 h 5"/>
                  <a:gd name="T20" fmla="*/ 1 w 18"/>
                  <a:gd name="T21" fmla="*/ 0 h 5"/>
                  <a:gd name="T22" fmla="*/ 1 w 18"/>
                  <a:gd name="T23" fmla="*/ 0 h 5"/>
                  <a:gd name="T24" fmla="*/ 1 w 18"/>
                  <a:gd name="T25" fmla="*/ 0 h 5"/>
                  <a:gd name="T26" fmla="*/ 1 w 18"/>
                  <a:gd name="T27" fmla="*/ 0 h 5"/>
                  <a:gd name="T28" fmla="*/ 1 w 18"/>
                  <a:gd name="T29" fmla="*/ 0 h 5"/>
                  <a:gd name="T30" fmla="*/ 1 w 18"/>
                  <a:gd name="T31" fmla="*/ 0 h 5"/>
                  <a:gd name="T32" fmla="*/ 0 w 18"/>
                  <a:gd name="T33" fmla="*/ 0 h 5"/>
                  <a:gd name="T34" fmla="*/ 0 w 18"/>
                  <a:gd name="T35" fmla="*/ 0 h 5"/>
                  <a:gd name="T36" fmla="*/ 0 w 18"/>
                  <a:gd name="T37" fmla="*/ 0 h 5"/>
                  <a:gd name="T38" fmla="*/ 0 w 18"/>
                  <a:gd name="T39" fmla="*/ 0 h 5"/>
                  <a:gd name="T40" fmla="*/ 1 w 18"/>
                  <a:gd name="T41" fmla="*/ 0 h 5"/>
                  <a:gd name="T42" fmla="*/ 1 w 18"/>
                  <a:gd name="T43" fmla="*/ 0 h 5"/>
                  <a:gd name="T44" fmla="*/ 1 w 18"/>
                  <a:gd name="T45" fmla="*/ 0 h 5"/>
                  <a:gd name="T46" fmla="*/ 1 w 18"/>
                  <a:gd name="T47" fmla="*/ 0 h 5"/>
                  <a:gd name="T48" fmla="*/ 1 w 18"/>
                  <a:gd name="T49" fmla="*/ 0 h 5"/>
                  <a:gd name="T50" fmla="*/ 1 w 18"/>
                  <a:gd name="T51" fmla="*/ 0 h 5"/>
                  <a:gd name="T52" fmla="*/ 1 w 18"/>
                  <a:gd name="T53" fmla="*/ 0 h 5"/>
                  <a:gd name="T54" fmla="*/ 1 w 18"/>
                  <a:gd name="T55" fmla="*/ 0 h 5"/>
                  <a:gd name="T56" fmla="*/ 1 w 18"/>
                  <a:gd name="T57" fmla="*/ 0 h 5"/>
                  <a:gd name="T58" fmla="*/ 1 w 18"/>
                  <a:gd name="T59" fmla="*/ 0 h 5"/>
                  <a:gd name="T60" fmla="*/ 1 w 18"/>
                  <a:gd name="T61" fmla="*/ 0 h 5"/>
                  <a:gd name="T62" fmla="*/ 1 w 18"/>
                  <a:gd name="T63" fmla="*/ 0 h 5"/>
                  <a:gd name="T64" fmla="*/ 1 w 18"/>
                  <a:gd name="T65" fmla="*/ 0 h 5"/>
                  <a:gd name="T66" fmla="*/ 1 w 18"/>
                  <a:gd name="T67" fmla="*/ 0 h 5"/>
                  <a:gd name="T68" fmla="*/ 1 w 18"/>
                  <a:gd name="T69" fmla="*/ 0 h 5"/>
                  <a:gd name="T70" fmla="*/ 1 w 18"/>
                  <a:gd name="T71" fmla="*/ 0 h 5"/>
                  <a:gd name="T72" fmla="*/ 1 w 18"/>
                  <a:gd name="T73" fmla="*/ 0 h 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
                  <a:gd name="T112" fmla="*/ 0 h 5"/>
                  <a:gd name="T113" fmla="*/ 18 w 18"/>
                  <a:gd name="T114" fmla="*/ 5 h 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 h="5">
                    <a:moveTo>
                      <a:pt x="18" y="3"/>
                    </a:moveTo>
                    <a:lnTo>
                      <a:pt x="18" y="1"/>
                    </a:lnTo>
                    <a:lnTo>
                      <a:pt x="18" y="0"/>
                    </a:lnTo>
                    <a:lnTo>
                      <a:pt x="17" y="0"/>
                    </a:lnTo>
                    <a:lnTo>
                      <a:pt x="16" y="0"/>
                    </a:lnTo>
                    <a:lnTo>
                      <a:pt x="4" y="0"/>
                    </a:lnTo>
                    <a:lnTo>
                      <a:pt x="3" y="0"/>
                    </a:lnTo>
                    <a:lnTo>
                      <a:pt x="1" y="0"/>
                    </a:lnTo>
                    <a:lnTo>
                      <a:pt x="1" y="1"/>
                    </a:lnTo>
                    <a:lnTo>
                      <a:pt x="0" y="1"/>
                    </a:lnTo>
                    <a:lnTo>
                      <a:pt x="0" y="3"/>
                    </a:lnTo>
                    <a:lnTo>
                      <a:pt x="0" y="4"/>
                    </a:lnTo>
                    <a:lnTo>
                      <a:pt x="1" y="4"/>
                    </a:lnTo>
                    <a:lnTo>
                      <a:pt x="1" y="5"/>
                    </a:lnTo>
                    <a:lnTo>
                      <a:pt x="3" y="5"/>
                    </a:lnTo>
                    <a:lnTo>
                      <a:pt x="4" y="5"/>
                    </a:lnTo>
                    <a:lnTo>
                      <a:pt x="16" y="5"/>
                    </a:lnTo>
                    <a:lnTo>
                      <a:pt x="17" y="5"/>
                    </a:lnTo>
                    <a:lnTo>
                      <a:pt x="18" y="5"/>
                    </a:lnTo>
                    <a:lnTo>
                      <a:pt x="18" y="4"/>
                    </a:lnTo>
                    <a:lnTo>
                      <a:pt x="18" y="3"/>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053" name="Line 143"/>
              <p:cNvSpPr>
                <a:spLocks noChangeShapeType="1"/>
              </p:cNvSpPr>
              <p:nvPr/>
            </p:nvSpPr>
            <p:spPr bwMode="auto">
              <a:xfrm>
                <a:off x="1870" y="2055"/>
                <a:ext cx="177" cy="1"/>
              </a:xfrm>
              <a:prstGeom prst="line">
                <a:avLst/>
              </a:prstGeom>
              <a:noFill/>
              <a:ln w="4763">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1054" name="Rectangle 144"/>
              <p:cNvSpPr>
                <a:spLocks noChangeArrowheads="1"/>
              </p:cNvSpPr>
              <p:nvPr/>
            </p:nvSpPr>
            <p:spPr bwMode="auto">
              <a:xfrm>
                <a:off x="1910" y="2015"/>
                <a:ext cx="99" cy="23"/>
              </a:xfrm>
              <a:prstGeom prst="rect">
                <a:avLst/>
              </a:prstGeom>
              <a:solidFill>
                <a:srgbClr val="E5E5E5"/>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55" name="Rectangle 145"/>
              <p:cNvSpPr>
                <a:spLocks noChangeArrowheads="1"/>
              </p:cNvSpPr>
              <p:nvPr/>
            </p:nvSpPr>
            <p:spPr bwMode="auto">
              <a:xfrm>
                <a:off x="1910" y="2015"/>
                <a:ext cx="99" cy="2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56" name="Rectangle 146"/>
              <p:cNvSpPr>
                <a:spLocks noChangeArrowheads="1"/>
              </p:cNvSpPr>
              <p:nvPr/>
            </p:nvSpPr>
            <p:spPr bwMode="auto">
              <a:xfrm>
                <a:off x="1918" y="2015"/>
                <a:ext cx="84" cy="18"/>
              </a:xfrm>
              <a:prstGeom prst="rect">
                <a:avLst/>
              </a:prstGeom>
              <a:solidFill>
                <a:srgbClr val="000000"/>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57" name="Rectangle 147"/>
              <p:cNvSpPr>
                <a:spLocks noChangeArrowheads="1"/>
              </p:cNvSpPr>
              <p:nvPr/>
            </p:nvSpPr>
            <p:spPr bwMode="auto">
              <a:xfrm>
                <a:off x="1918" y="2015"/>
                <a:ext cx="84" cy="18"/>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58" name="Freeform 148"/>
              <p:cNvSpPr>
                <a:spLocks/>
              </p:cNvSpPr>
              <p:nvPr/>
            </p:nvSpPr>
            <p:spPr bwMode="auto">
              <a:xfrm>
                <a:off x="1918" y="2015"/>
                <a:ext cx="84" cy="17"/>
              </a:xfrm>
              <a:custGeom>
                <a:avLst/>
                <a:gdLst>
                  <a:gd name="T0" fmla="*/ 0 w 169"/>
                  <a:gd name="T1" fmla="*/ 0 h 34"/>
                  <a:gd name="T2" fmla="*/ 0 w 169"/>
                  <a:gd name="T3" fmla="*/ 1 h 34"/>
                  <a:gd name="T4" fmla="*/ 0 w 169"/>
                  <a:gd name="T5" fmla="*/ 1 h 34"/>
                  <a:gd name="T6" fmla="*/ 0 w 169"/>
                  <a:gd name="T7" fmla="*/ 1 h 34"/>
                  <a:gd name="T8" fmla="*/ 0 w 169"/>
                  <a:gd name="T9" fmla="*/ 1 h 34"/>
                  <a:gd name="T10" fmla="*/ 0 w 169"/>
                  <a:gd name="T11" fmla="*/ 1 h 34"/>
                  <a:gd name="T12" fmla="*/ 0 w 169"/>
                  <a:gd name="T13" fmla="*/ 1 h 34"/>
                  <a:gd name="T14" fmla="*/ 0 w 169"/>
                  <a:gd name="T15" fmla="*/ 0 h 34"/>
                  <a:gd name="T16" fmla="*/ 0 w 169"/>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9"/>
                  <a:gd name="T28" fmla="*/ 0 h 34"/>
                  <a:gd name="T29" fmla="*/ 169 w 169"/>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9" h="34">
                    <a:moveTo>
                      <a:pt x="0" y="0"/>
                    </a:moveTo>
                    <a:lnTo>
                      <a:pt x="0" y="32"/>
                    </a:lnTo>
                    <a:lnTo>
                      <a:pt x="7" y="32"/>
                    </a:lnTo>
                    <a:lnTo>
                      <a:pt x="7" y="34"/>
                    </a:lnTo>
                    <a:lnTo>
                      <a:pt x="159" y="34"/>
                    </a:lnTo>
                    <a:lnTo>
                      <a:pt x="159" y="32"/>
                    </a:lnTo>
                    <a:lnTo>
                      <a:pt x="169" y="32"/>
                    </a:lnTo>
                    <a:lnTo>
                      <a:pt x="169" y="0"/>
                    </a:lnTo>
                    <a:lnTo>
                      <a:pt x="0" y="0"/>
                    </a:lnTo>
                    <a:close/>
                  </a:path>
                </a:pathLst>
              </a:custGeom>
              <a:solidFill>
                <a:srgbClr val="F2F2F2"/>
              </a:solidFill>
              <a:ln w="1588">
                <a:solidFill>
                  <a:srgbClr val="000000"/>
                </a:solidFill>
                <a:round/>
                <a:headEnd/>
                <a:tailEnd/>
              </a:ln>
            </p:spPr>
            <p:txBody>
              <a:bodyPr/>
              <a:lstStyle/>
              <a:p>
                <a:endParaRPr lang="en-AU"/>
              </a:p>
            </p:txBody>
          </p:sp>
          <p:sp>
            <p:nvSpPr>
              <p:cNvPr id="11059" name="Freeform 149"/>
              <p:cNvSpPr>
                <a:spLocks/>
              </p:cNvSpPr>
              <p:nvPr/>
            </p:nvSpPr>
            <p:spPr bwMode="auto">
              <a:xfrm>
                <a:off x="1918" y="2015"/>
                <a:ext cx="84" cy="17"/>
              </a:xfrm>
              <a:custGeom>
                <a:avLst/>
                <a:gdLst>
                  <a:gd name="T0" fmla="*/ 0 w 169"/>
                  <a:gd name="T1" fmla="*/ 0 h 34"/>
                  <a:gd name="T2" fmla="*/ 0 w 169"/>
                  <a:gd name="T3" fmla="*/ 1 h 34"/>
                  <a:gd name="T4" fmla="*/ 0 w 169"/>
                  <a:gd name="T5" fmla="*/ 1 h 34"/>
                  <a:gd name="T6" fmla="*/ 0 w 169"/>
                  <a:gd name="T7" fmla="*/ 1 h 34"/>
                  <a:gd name="T8" fmla="*/ 0 w 169"/>
                  <a:gd name="T9" fmla="*/ 1 h 34"/>
                  <a:gd name="T10" fmla="*/ 0 w 169"/>
                  <a:gd name="T11" fmla="*/ 1 h 34"/>
                  <a:gd name="T12" fmla="*/ 0 w 169"/>
                  <a:gd name="T13" fmla="*/ 1 h 34"/>
                  <a:gd name="T14" fmla="*/ 0 w 169"/>
                  <a:gd name="T15" fmla="*/ 0 h 34"/>
                  <a:gd name="T16" fmla="*/ 0 w 169"/>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9"/>
                  <a:gd name="T28" fmla="*/ 0 h 34"/>
                  <a:gd name="T29" fmla="*/ 169 w 169"/>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9" h="34">
                    <a:moveTo>
                      <a:pt x="0" y="0"/>
                    </a:moveTo>
                    <a:lnTo>
                      <a:pt x="0" y="32"/>
                    </a:lnTo>
                    <a:lnTo>
                      <a:pt x="7" y="32"/>
                    </a:lnTo>
                    <a:lnTo>
                      <a:pt x="7" y="34"/>
                    </a:lnTo>
                    <a:lnTo>
                      <a:pt x="159" y="34"/>
                    </a:lnTo>
                    <a:lnTo>
                      <a:pt x="159" y="32"/>
                    </a:lnTo>
                    <a:lnTo>
                      <a:pt x="169" y="32"/>
                    </a:lnTo>
                    <a:lnTo>
                      <a:pt x="169" y="0"/>
                    </a:lnTo>
                    <a:lnTo>
                      <a:pt x="0"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060" name="Freeform 150"/>
              <p:cNvSpPr>
                <a:spLocks/>
              </p:cNvSpPr>
              <p:nvPr/>
            </p:nvSpPr>
            <p:spPr bwMode="auto">
              <a:xfrm>
                <a:off x="1994" y="2017"/>
                <a:ext cx="2" cy="13"/>
              </a:xfrm>
              <a:custGeom>
                <a:avLst/>
                <a:gdLst>
                  <a:gd name="T0" fmla="*/ 1 w 4"/>
                  <a:gd name="T1" fmla="*/ 0 h 28"/>
                  <a:gd name="T2" fmla="*/ 1 w 4"/>
                  <a:gd name="T3" fmla="*/ 0 h 28"/>
                  <a:gd name="T4" fmla="*/ 1 w 4"/>
                  <a:gd name="T5" fmla="*/ 0 h 28"/>
                  <a:gd name="T6" fmla="*/ 1 w 4"/>
                  <a:gd name="T7" fmla="*/ 0 h 28"/>
                  <a:gd name="T8" fmla="*/ 1 w 4"/>
                  <a:gd name="T9" fmla="*/ 0 h 28"/>
                  <a:gd name="T10" fmla="*/ 1 w 4"/>
                  <a:gd name="T11" fmla="*/ 0 h 28"/>
                  <a:gd name="T12" fmla="*/ 1 w 4"/>
                  <a:gd name="T13" fmla="*/ 0 h 28"/>
                  <a:gd name="T14" fmla="*/ 1 w 4"/>
                  <a:gd name="T15" fmla="*/ 0 h 28"/>
                  <a:gd name="T16" fmla="*/ 0 w 4"/>
                  <a:gd name="T17" fmla="*/ 0 h 28"/>
                  <a:gd name="T18" fmla="*/ 0 w 4"/>
                  <a:gd name="T19" fmla="*/ 0 h 28"/>
                  <a:gd name="T20" fmla="*/ 0 w 4"/>
                  <a:gd name="T21" fmla="*/ 0 h 28"/>
                  <a:gd name="T22" fmla="*/ 0 w 4"/>
                  <a:gd name="T23" fmla="*/ 0 h 28"/>
                  <a:gd name="T24" fmla="*/ 1 w 4"/>
                  <a:gd name="T25" fmla="*/ 0 h 28"/>
                  <a:gd name="T26" fmla="*/ 1 w 4"/>
                  <a:gd name="T27" fmla="*/ 0 h 28"/>
                  <a:gd name="T28" fmla="*/ 1 w 4"/>
                  <a:gd name="T29" fmla="*/ 0 h 28"/>
                  <a:gd name="T30" fmla="*/ 1 w 4"/>
                  <a:gd name="T31" fmla="*/ 0 h 28"/>
                  <a:gd name="T32" fmla="*/ 1 w 4"/>
                  <a:gd name="T33" fmla="*/ 0 h 28"/>
                  <a:gd name="T34" fmla="*/ 1 w 4"/>
                  <a:gd name="T35" fmla="*/ 0 h 28"/>
                  <a:gd name="T36" fmla="*/ 1 w 4"/>
                  <a:gd name="T37" fmla="*/ 0 h 28"/>
                  <a:gd name="T38" fmla="*/ 1 w 4"/>
                  <a:gd name="T39" fmla="*/ 0 h 28"/>
                  <a:gd name="T40" fmla="*/ 1 w 4"/>
                  <a:gd name="T41" fmla="*/ 0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
                  <a:gd name="T64" fmla="*/ 0 h 28"/>
                  <a:gd name="T65" fmla="*/ 4 w 4"/>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 h="28">
                    <a:moveTo>
                      <a:pt x="4" y="1"/>
                    </a:moveTo>
                    <a:lnTo>
                      <a:pt x="4" y="1"/>
                    </a:lnTo>
                    <a:lnTo>
                      <a:pt x="4" y="0"/>
                    </a:lnTo>
                    <a:lnTo>
                      <a:pt x="3" y="0"/>
                    </a:lnTo>
                    <a:lnTo>
                      <a:pt x="2" y="0"/>
                    </a:lnTo>
                    <a:lnTo>
                      <a:pt x="0" y="1"/>
                    </a:lnTo>
                    <a:lnTo>
                      <a:pt x="0" y="26"/>
                    </a:lnTo>
                    <a:lnTo>
                      <a:pt x="0" y="28"/>
                    </a:lnTo>
                    <a:lnTo>
                      <a:pt x="2" y="28"/>
                    </a:lnTo>
                    <a:lnTo>
                      <a:pt x="3" y="28"/>
                    </a:lnTo>
                    <a:lnTo>
                      <a:pt x="4" y="28"/>
                    </a:lnTo>
                    <a:lnTo>
                      <a:pt x="4" y="26"/>
                    </a:lnTo>
                    <a:lnTo>
                      <a:pt x="4" y="1"/>
                    </a:lnTo>
                    <a:close/>
                  </a:path>
                </a:pathLst>
              </a:custGeom>
              <a:solidFill>
                <a:srgbClr val="E5E5E5"/>
              </a:solidFill>
              <a:ln w="1588">
                <a:solidFill>
                  <a:srgbClr val="000000"/>
                </a:solidFill>
                <a:round/>
                <a:headEnd/>
                <a:tailEnd/>
              </a:ln>
            </p:spPr>
            <p:txBody>
              <a:bodyPr/>
              <a:lstStyle/>
              <a:p>
                <a:endParaRPr lang="en-AU"/>
              </a:p>
            </p:txBody>
          </p:sp>
          <p:sp>
            <p:nvSpPr>
              <p:cNvPr id="11061" name="Freeform 151"/>
              <p:cNvSpPr>
                <a:spLocks/>
              </p:cNvSpPr>
              <p:nvPr/>
            </p:nvSpPr>
            <p:spPr bwMode="auto">
              <a:xfrm>
                <a:off x="1994" y="2017"/>
                <a:ext cx="2" cy="13"/>
              </a:xfrm>
              <a:custGeom>
                <a:avLst/>
                <a:gdLst>
                  <a:gd name="T0" fmla="*/ 1 w 4"/>
                  <a:gd name="T1" fmla="*/ 0 h 28"/>
                  <a:gd name="T2" fmla="*/ 1 w 4"/>
                  <a:gd name="T3" fmla="*/ 0 h 28"/>
                  <a:gd name="T4" fmla="*/ 1 w 4"/>
                  <a:gd name="T5" fmla="*/ 0 h 28"/>
                  <a:gd name="T6" fmla="*/ 1 w 4"/>
                  <a:gd name="T7" fmla="*/ 0 h 28"/>
                  <a:gd name="T8" fmla="*/ 1 w 4"/>
                  <a:gd name="T9" fmla="*/ 0 h 28"/>
                  <a:gd name="T10" fmla="*/ 1 w 4"/>
                  <a:gd name="T11" fmla="*/ 0 h 28"/>
                  <a:gd name="T12" fmla="*/ 1 w 4"/>
                  <a:gd name="T13" fmla="*/ 0 h 28"/>
                  <a:gd name="T14" fmla="*/ 1 w 4"/>
                  <a:gd name="T15" fmla="*/ 0 h 28"/>
                  <a:gd name="T16" fmla="*/ 0 w 4"/>
                  <a:gd name="T17" fmla="*/ 0 h 28"/>
                  <a:gd name="T18" fmla="*/ 0 w 4"/>
                  <a:gd name="T19" fmla="*/ 0 h 28"/>
                  <a:gd name="T20" fmla="*/ 0 w 4"/>
                  <a:gd name="T21" fmla="*/ 0 h 28"/>
                  <a:gd name="T22" fmla="*/ 0 w 4"/>
                  <a:gd name="T23" fmla="*/ 0 h 28"/>
                  <a:gd name="T24" fmla="*/ 1 w 4"/>
                  <a:gd name="T25" fmla="*/ 0 h 28"/>
                  <a:gd name="T26" fmla="*/ 1 w 4"/>
                  <a:gd name="T27" fmla="*/ 0 h 28"/>
                  <a:gd name="T28" fmla="*/ 1 w 4"/>
                  <a:gd name="T29" fmla="*/ 0 h 28"/>
                  <a:gd name="T30" fmla="*/ 1 w 4"/>
                  <a:gd name="T31" fmla="*/ 0 h 28"/>
                  <a:gd name="T32" fmla="*/ 1 w 4"/>
                  <a:gd name="T33" fmla="*/ 0 h 28"/>
                  <a:gd name="T34" fmla="*/ 1 w 4"/>
                  <a:gd name="T35" fmla="*/ 0 h 28"/>
                  <a:gd name="T36" fmla="*/ 1 w 4"/>
                  <a:gd name="T37" fmla="*/ 0 h 28"/>
                  <a:gd name="T38" fmla="*/ 1 w 4"/>
                  <a:gd name="T39" fmla="*/ 0 h 28"/>
                  <a:gd name="T40" fmla="*/ 1 w 4"/>
                  <a:gd name="T41" fmla="*/ 0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
                  <a:gd name="T64" fmla="*/ 0 h 28"/>
                  <a:gd name="T65" fmla="*/ 4 w 4"/>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 h="28">
                    <a:moveTo>
                      <a:pt x="4" y="1"/>
                    </a:moveTo>
                    <a:lnTo>
                      <a:pt x="4" y="1"/>
                    </a:lnTo>
                    <a:lnTo>
                      <a:pt x="4" y="0"/>
                    </a:lnTo>
                    <a:lnTo>
                      <a:pt x="3" y="0"/>
                    </a:lnTo>
                    <a:lnTo>
                      <a:pt x="2" y="0"/>
                    </a:lnTo>
                    <a:lnTo>
                      <a:pt x="0" y="1"/>
                    </a:lnTo>
                    <a:lnTo>
                      <a:pt x="0" y="26"/>
                    </a:lnTo>
                    <a:lnTo>
                      <a:pt x="0" y="28"/>
                    </a:lnTo>
                    <a:lnTo>
                      <a:pt x="2" y="28"/>
                    </a:lnTo>
                    <a:lnTo>
                      <a:pt x="3" y="28"/>
                    </a:lnTo>
                    <a:lnTo>
                      <a:pt x="4" y="28"/>
                    </a:lnTo>
                    <a:lnTo>
                      <a:pt x="4" y="26"/>
                    </a:lnTo>
                    <a:lnTo>
                      <a:pt x="4" y="1"/>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062" name="Freeform 152"/>
              <p:cNvSpPr>
                <a:spLocks/>
              </p:cNvSpPr>
              <p:nvPr/>
            </p:nvSpPr>
            <p:spPr bwMode="auto">
              <a:xfrm>
                <a:off x="1923" y="2017"/>
                <a:ext cx="1" cy="13"/>
              </a:xfrm>
              <a:custGeom>
                <a:avLst/>
                <a:gdLst>
                  <a:gd name="T0" fmla="*/ 1 w 2"/>
                  <a:gd name="T1" fmla="*/ 0 h 28"/>
                  <a:gd name="T2" fmla="*/ 1 w 2"/>
                  <a:gd name="T3" fmla="*/ 0 h 28"/>
                  <a:gd name="T4" fmla="*/ 1 w 2"/>
                  <a:gd name="T5" fmla="*/ 0 h 28"/>
                  <a:gd name="T6" fmla="*/ 1 w 2"/>
                  <a:gd name="T7" fmla="*/ 0 h 28"/>
                  <a:gd name="T8" fmla="*/ 1 w 2"/>
                  <a:gd name="T9" fmla="*/ 0 h 28"/>
                  <a:gd name="T10" fmla="*/ 1 w 2"/>
                  <a:gd name="T11" fmla="*/ 0 h 28"/>
                  <a:gd name="T12" fmla="*/ 0 w 2"/>
                  <a:gd name="T13" fmla="*/ 0 h 28"/>
                  <a:gd name="T14" fmla="*/ 0 w 2"/>
                  <a:gd name="T15" fmla="*/ 0 h 28"/>
                  <a:gd name="T16" fmla="*/ 0 w 2"/>
                  <a:gd name="T17" fmla="*/ 0 h 28"/>
                  <a:gd name="T18" fmla="*/ 0 w 2"/>
                  <a:gd name="T19" fmla="*/ 0 h 28"/>
                  <a:gd name="T20" fmla="*/ 0 w 2"/>
                  <a:gd name="T21" fmla="*/ 0 h 28"/>
                  <a:gd name="T22" fmla="*/ 0 w 2"/>
                  <a:gd name="T23" fmla="*/ 0 h 28"/>
                  <a:gd name="T24" fmla="*/ 0 w 2"/>
                  <a:gd name="T25" fmla="*/ 0 h 28"/>
                  <a:gd name="T26" fmla="*/ 0 w 2"/>
                  <a:gd name="T27" fmla="*/ 0 h 28"/>
                  <a:gd name="T28" fmla="*/ 1 w 2"/>
                  <a:gd name="T29" fmla="*/ 0 h 28"/>
                  <a:gd name="T30" fmla="*/ 1 w 2"/>
                  <a:gd name="T31" fmla="*/ 0 h 28"/>
                  <a:gd name="T32" fmla="*/ 1 w 2"/>
                  <a:gd name="T33" fmla="*/ 0 h 28"/>
                  <a:gd name="T34" fmla="*/ 1 w 2"/>
                  <a:gd name="T35" fmla="*/ 0 h 28"/>
                  <a:gd name="T36" fmla="*/ 1 w 2"/>
                  <a:gd name="T37" fmla="*/ 0 h 28"/>
                  <a:gd name="T38" fmla="*/ 1 w 2"/>
                  <a:gd name="T39" fmla="*/ 0 h 28"/>
                  <a:gd name="T40" fmla="*/ 1 w 2"/>
                  <a:gd name="T41" fmla="*/ 0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
                  <a:gd name="T64" fmla="*/ 0 h 28"/>
                  <a:gd name="T65" fmla="*/ 2 w 2"/>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 h="28">
                    <a:moveTo>
                      <a:pt x="2" y="1"/>
                    </a:moveTo>
                    <a:lnTo>
                      <a:pt x="2" y="1"/>
                    </a:lnTo>
                    <a:lnTo>
                      <a:pt x="2" y="0"/>
                    </a:lnTo>
                    <a:lnTo>
                      <a:pt x="1" y="0"/>
                    </a:lnTo>
                    <a:lnTo>
                      <a:pt x="0" y="0"/>
                    </a:lnTo>
                    <a:lnTo>
                      <a:pt x="0" y="1"/>
                    </a:lnTo>
                    <a:lnTo>
                      <a:pt x="0" y="26"/>
                    </a:lnTo>
                    <a:lnTo>
                      <a:pt x="0" y="28"/>
                    </a:lnTo>
                    <a:lnTo>
                      <a:pt x="1" y="28"/>
                    </a:lnTo>
                    <a:lnTo>
                      <a:pt x="2" y="28"/>
                    </a:lnTo>
                    <a:lnTo>
                      <a:pt x="2" y="26"/>
                    </a:lnTo>
                    <a:lnTo>
                      <a:pt x="2" y="1"/>
                    </a:lnTo>
                    <a:close/>
                  </a:path>
                </a:pathLst>
              </a:custGeom>
              <a:solidFill>
                <a:srgbClr val="E5E5E5"/>
              </a:solidFill>
              <a:ln w="1588">
                <a:solidFill>
                  <a:srgbClr val="000000"/>
                </a:solidFill>
                <a:round/>
                <a:headEnd/>
                <a:tailEnd/>
              </a:ln>
            </p:spPr>
            <p:txBody>
              <a:bodyPr/>
              <a:lstStyle/>
              <a:p>
                <a:endParaRPr lang="en-AU"/>
              </a:p>
            </p:txBody>
          </p:sp>
          <p:sp>
            <p:nvSpPr>
              <p:cNvPr id="11063" name="Freeform 153"/>
              <p:cNvSpPr>
                <a:spLocks/>
              </p:cNvSpPr>
              <p:nvPr/>
            </p:nvSpPr>
            <p:spPr bwMode="auto">
              <a:xfrm>
                <a:off x="1923" y="2017"/>
                <a:ext cx="1" cy="13"/>
              </a:xfrm>
              <a:custGeom>
                <a:avLst/>
                <a:gdLst>
                  <a:gd name="T0" fmla="*/ 1 w 2"/>
                  <a:gd name="T1" fmla="*/ 0 h 28"/>
                  <a:gd name="T2" fmla="*/ 1 w 2"/>
                  <a:gd name="T3" fmla="*/ 0 h 28"/>
                  <a:gd name="T4" fmla="*/ 1 w 2"/>
                  <a:gd name="T5" fmla="*/ 0 h 28"/>
                  <a:gd name="T6" fmla="*/ 1 w 2"/>
                  <a:gd name="T7" fmla="*/ 0 h 28"/>
                  <a:gd name="T8" fmla="*/ 1 w 2"/>
                  <a:gd name="T9" fmla="*/ 0 h 28"/>
                  <a:gd name="T10" fmla="*/ 1 w 2"/>
                  <a:gd name="T11" fmla="*/ 0 h 28"/>
                  <a:gd name="T12" fmla="*/ 0 w 2"/>
                  <a:gd name="T13" fmla="*/ 0 h 28"/>
                  <a:gd name="T14" fmla="*/ 0 w 2"/>
                  <a:gd name="T15" fmla="*/ 0 h 28"/>
                  <a:gd name="T16" fmla="*/ 0 w 2"/>
                  <a:gd name="T17" fmla="*/ 0 h 28"/>
                  <a:gd name="T18" fmla="*/ 0 w 2"/>
                  <a:gd name="T19" fmla="*/ 0 h 28"/>
                  <a:gd name="T20" fmla="*/ 0 w 2"/>
                  <a:gd name="T21" fmla="*/ 0 h 28"/>
                  <a:gd name="T22" fmla="*/ 0 w 2"/>
                  <a:gd name="T23" fmla="*/ 0 h 28"/>
                  <a:gd name="T24" fmla="*/ 0 w 2"/>
                  <a:gd name="T25" fmla="*/ 0 h 28"/>
                  <a:gd name="T26" fmla="*/ 0 w 2"/>
                  <a:gd name="T27" fmla="*/ 0 h 28"/>
                  <a:gd name="T28" fmla="*/ 1 w 2"/>
                  <a:gd name="T29" fmla="*/ 0 h 28"/>
                  <a:gd name="T30" fmla="*/ 1 w 2"/>
                  <a:gd name="T31" fmla="*/ 0 h 28"/>
                  <a:gd name="T32" fmla="*/ 1 w 2"/>
                  <a:gd name="T33" fmla="*/ 0 h 28"/>
                  <a:gd name="T34" fmla="*/ 1 w 2"/>
                  <a:gd name="T35" fmla="*/ 0 h 28"/>
                  <a:gd name="T36" fmla="*/ 1 w 2"/>
                  <a:gd name="T37" fmla="*/ 0 h 28"/>
                  <a:gd name="T38" fmla="*/ 1 w 2"/>
                  <a:gd name="T39" fmla="*/ 0 h 28"/>
                  <a:gd name="T40" fmla="*/ 1 w 2"/>
                  <a:gd name="T41" fmla="*/ 0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
                  <a:gd name="T64" fmla="*/ 0 h 28"/>
                  <a:gd name="T65" fmla="*/ 2 w 2"/>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 h="28">
                    <a:moveTo>
                      <a:pt x="2" y="1"/>
                    </a:moveTo>
                    <a:lnTo>
                      <a:pt x="2" y="1"/>
                    </a:lnTo>
                    <a:lnTo>
                      <a:pt x="2" y="0"/>
                    </a:lnTo>
                    <a:lnTo>
                      <a:pt x="1" y="0"/>
                    </a:lnTo>
                    <a:lnTo>
                      <a:pt x="0" y="0"/>
                    </a:lnTo>
                    <a:lnTo>
                      <a:pt x="0" y="1"/>
                    </a:lnTo>
                    <a:lnTo>
                      <a:pt x="0" y="26"/>
                    </a:lnTo>
                    <a:lnTo>
                      <a:pt x="0" y="28"/>
                    </a:lnTo>
                    <a:lnTo>
                      <a:pt x="1" y="28"/>
                    </a:lnTo>
                    <a:lnTo>
                      <a:pt x="2" y="28"/>
                    </a:lnTo>
                    <a:lnTo>
                      <a:pt x="2" y="26"/>
                    </a:lnTo>
                    <a:lnTo>
                      <a:pt x="2" y="1"/>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064" name="Line 154"/>
              <p:cNvSpPr>
                <a:spLocks noChangeShapeType="1"/>
              </p:cNvSpPr>
              <p:nvPr/>
            </p:nvSpPr>
            <p:spPr bwMode="auto">
              <a:xfrm>
                <a:off x="2017" y="2406"/>
                <a:ext cx="1" cy="40"/>
              </a:xfrm>
              <a:prstGeom prst="line">
                <a:avLst/>
              </a:prstGeom>
              <a:noFill/>
              <a:ln w="4763">
                <a:solidFill>
                  <a:srgbClr val="7F7F7F"/>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1065" name="Rectangle 155"/>
              <p:cNvSpPr>
                <a:spLocks noChangeArrowheads="1"/>
              </p:cNvSpPr>
              <p:nvPr/>
            </p:nvSpPr>
            <p:spPr bwMode="auto">
              <a:xfrm>
                <a:off x="1930" y="2218"/>
                <a:ext cx="64" cy="10"/>
              </a:xfrm>
              <a:prstGeom prst="rect">
                <a:avLst/>
              </a:prstGeom>
              <a:solidFill>
                <a:srgbClr val="003F7F"/>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66" name="Rectangle 156"/>
              <p:cNvSpPr>
                <a:spLocks noChangeArrowheads="1"/>
              </p:cNvSpPr>
              <p:nvPr/>
            </p:nvSpPr>
            <p:spPr bwMode="auto">
              <a:xfrm>
                <a:off x="1930" y="2218"/>
                <a:ext cx="64" cy="10"/>
              </a:xfrm>
              <a:prstGeom prst="rect">
                <a:avLst/>
              </a:prstGeom>
              <a:noFill/>
              <a:ln w="1588">
                <a:solidFill>
                  <a:srgbClr val="003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67" name="Rectangle 157"/>
              <p:cNvSpPr>
                <a:spLocks noChangeArrowheads="1"/>
              </p:cNvSpPr>
              <p:nvPr/>
            </p:nvSpPr>
            <p:spPr bwMode="auto">
              <a:xfrm>
                <a:off x="2268" y="1815"/>
                <a:ext cx="225" cy="470"/>
              </a:xfrm>
              <a:prstGeom prst="rect">
                <a:avLst/>
              </a:prstGeom>
              <a:solidFill>
                <a:srgbClr val="F2F2F2"/>
              </a:solidFill>
              <a:ln w="4763">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68" name="Rectangle 158"/>
              <p:cNvSpPr>
                <a:spLocks noChangeArrowheads="1"/>
              </p:cNvSpPr>
              <p:nvPr/>
            </p:nvSpPr>
            <p:spPr bwMode="auto">
              <a:xfrm>
                <a:off x="2268" y="1815"/>
                <a:ext cx="225" cy="470"/>
              </a:xfrm>
              <a:prstGeom prst="rect">
                <a:avLst/>
              </a:prstGeom>
              <a:noFill/>
              <a:ln w="47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69" name="Rectangle 159"/>
              <p:cNvSpPr>
                <a:spLocks noChangeArrowheads="1"/>
              </p:cNvSpPr>
              <p:nvPr/>
            </p:nvSpPr>
            <p:spPr bwMode="auto">
              <a:xfrm>
                <a:off x="2281" y="2054"/>
                <a:ext cx="176" cy="190"/>
              </a:xfrm>
              <a:prstGeom prst="rect">
                <a:avLst/>
              </a:prstGeom>
              <a:noFill/>
              <a:ln w="4763">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70" name="Freeform 160"/>
              <p:cNvSpPr>
                <a:spLocks/>
              </p:cNvSpPr>
              <p:nvPr/>
            </p:nvSpPr>
            <p:spPr bwMode="auto">
              <a:xfrm>
                <a:off x="2281" y="1837"/>
                <a:ext cx="175" cy="166"/>
              </a:xfrm>
              <a:custGeom>
                <a:avLst/>
                <a:gdLst>
                  <a:gd name="T0" fmla="*/ 0 w 352"/>
                  <a:gd name="T1" fmla="*/ 0 h 333"/>
                  <a:gd name="T2" fmla="*/ 0 w 352"/>
                  <a:gd name="T3" fmla="*/ 0 h 333"/>
                  <a:gd name="T4" fmla="*/ 0 w 352"/>
                  <a:gd name="T5" fmla="*/ 0 h 333"/>
                  <a:gd name="T6" fmla="*/ 0 w 352"/>
                  <a:gd name="T7" fmla="*/ 0 h 333"/>
                  <a:gd name="T8" fmla="*/ 0 w 352"/>
                  <a:gd name="T9" fmla="*/ 0 h 333"/>
                  <a:gd name="T10" fmla="*/ 0 w 352"/>
                  <a:gd name="T11" fmla="*/ 0 h 333"/>
                  <a:gd name="T12" fmla="*/ 0 w 352"/>
                  <a:gd name="T13" fmla="*/ 0 h 333"/>
                  <a:gd name="T14" fmla="*/ 0 60000 65536"/>
                  <a:gd name="T15" fmla="*/ 0 60000 65536"/>
                  <a:gd name="T16" fmla="*/ 0 60000 65536"/>
                  <a:gd name="T17" fmla="*/ 0 60000 65536"/>
                  <a:gd name="T18" fmla="*/ 0 60000 65536"/>
                  <a:gd name="T19" fmla="*/ 0 60000 65536"/>
                  <a:gd name="T20" fmla="*/ 0 60000 65536"/>
                  <a:gd name="T21" fmla="*/ 0 w 352"/>
                  <a:gd name="T22" fmla="*/ 0 h 333"/>
                  <a:gd name="T23" fmla="*/ 352 w 352"/>
                  <a:gd name="T24" fmla="*/ 333 h 3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2" h="333">
                    <a:moveTo>
                      <a:pt x="0" y="0"/>
                    </a:moveTo>
                    <a:lnTo>
                      <a:pt x="352" y="0"/>
                    </a:lnTo>
                    <a:lnTo>
                      <a:pt x="352" y="333"/>
                    </a:lnTo>
                    <a:lnTo>
                      <a:pt x="0" y="333"/>
                    </a:lnTo>
                    <a:lnTo>
                      <a:pt x="0" y="2"/>
                    </a:lnTo>
                    <a:lnTo>
                      <a:pt x="0" y="333"/>
                    </a:lnTo>
                    <a:lnTo>
                      <a:pt x="298" y="333"/>
                    </a:lnTo>
                  </a:path>
                </a:pathLst>
              </a:custGeom>
              <a:noFill/>
              <a:ln w="47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071" name="Line 161"/>
              <p:cNvSpPr>
                <a:spLocks noChangeShapeType="1"/>
              </p:cNvSpPr>
              <p:nvPr/>
            </p:nvSpPr>
            <p:spPr bwMode="auto">
              <a:xfrm>
                <a:off x="2280" y="1950"/>
                <a:ext cx="176" cy="1"/>
              </a:xfrm>
              <a:prstGeom prst="line">
                <a:avLst/>
              </a:prstGeom>
              <a:noFill/>
              <a:ln w="4763">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1072" name="Oval 162"/>
              <p:cNvSpPr>
                <a:spLocks noChangeArrowheads="1"/>
              </p:cNvSpPr>
              <p:nvPr/>
            </p:nvSpPr>
            <p:spPr bwMode="auto">
              <a:xfrm>
                <a:off x="2335" y="2206"/>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73" name="Oval 163"/>
              <p:cNvSpPr>
                <a:spLocks noChangeArrowheads="1"/>
              </p:cNvSpPr>
              <p:nvPr/>
            </p:nvSpPr>
            <p:spPr bwMode="auto">
              <a:xfrm>
                <a:off x="2335" y="2206"/>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74" name="Oval 164"/>
              <p:cNvSpPr>
                <a:spLocks noChangeArrowheads="1"/>
              </p:cNvSpPr>
              <p:nvPr/>
            </p:nvSpPr>
            <p:spPr bwMode="auto">
              <a:xfrm>
                <a:off x="2351" y="2206"/>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75" name="Oval 165"/>
              <p:cNvSpPr>
                <a:spLocks noChangeArrowheads="1"/>
              </p:cNvSpPr>
              <p:nvPr/>
            </p:nvSpPr>
            <p:spPr bwMode="auto">
              <a:xfrm>
                <a:off x="2351" y="2206"/>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76" name="Oval 166"/>
              <p:cNvSpPr>
                <a:spLocks noChangeArrowheads="1"/>
              </p:cNvSpPr>
              <p:nvPr/>
            </p:nvSpPr>
            <p:spPr bwMode="auto">
              <a:xfrm>
                <a:off x="2367" y="2206"/>
                <a:ext cx="1"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77" name="Oval 167"/>
              <p:cNvSpPr>
                <a:spLocks noChangeArrowheads="1"/>
              </p:cNvSpPr>
              <p:nvPr/>
            </p:nvSpPr>
            <p:spPr bwMode="auto">
              <a:xfrm>
                <a:off x="2367" y="2206"/>
                <a:ext cx="1"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78" name="Oval 168"/>
              <p:cNvSpPr>
                <a:spLocks noChangeArrowheads="1"/>
              </p:cNvSpPr>
              <p:nvPr/>
            </p:nvSpPr>
            <p:spPr bwMode="auto">
              <a:xfrm>
                <a:off x="2383" y="2206"/>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79" name="Oval 169"/>
              <p:cNvSpPr>
                <a:spLocks noChangeArrowheads="1"/>
              </p:cNvSpPr>
              <p:nvPr/>
            </p:nvSpPr>
            <p:spPr bwMode="auto">
              <a:xfrm>
                <a:off x="2383" y="2206"/>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80" name="Oval 170"/>
              <p:cNvSpPr>
                <a:spLocks noChangeArrowheads="1"/>
              </p:cNvSpPr>
              <p:nvPr/>
            </p:nvSpPr>
            <p:spPr bwMode="auto">
              <a:xfrm>
                <a:off x="2335" y="2219"/>
                <a:ext cx="2" cy="1"/>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81" name="Oval 171"/>
              <p:cNvSpPr>
                <a:spLocks noChangeArrowheads="1"/>
              </p:cNvSpPr>
              <p:nvPr/>
            </p:nvSpPr>
            <p:spPr bwMode="auto">
              <a:xfrm>
                <a:off x="2335" y="2219"/>
                <a:ext cx="2" cy="1"/>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82" name="Oval 172"/>
              <p:cNvSpPr>
                <a:spLocks noChangeArrowheads="1"/>
              </p:cNvSpPr>
              <p:nvPr/>
            </p:nvSpPr>
            <p:spPr bwMode="auto">
              <a:xfrm>
                <a:off x="2351" y="2219"/>
                <a:ext cx="2" cy="1"/>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83" name="Oval 173"/>
              <p:cNvSpPr>
                <a:spLocks noChangeArrowheads="1"/>
              </p:cNvSpPr>
              <p:nvPr/>
            </p:nvSpPr>
            <p:spPr bwMode="auto">
              <a:xfrm>
                <a:off x="2351" y="2219"/>
                <a:ext cx="2" cy="1"/>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84" name="Oval 174"/>
              <p:cNvSpPr>
                <a:spLocks noChangeArrowheads="1"/>
              </p:cNvSpPr>
              <p:nvPr/>
            </p:nvSpPr>
            <p:spPr bwMode="auto">
              <a:xfrm>
                <a:off x="2367" y="2219"/>
                <a:ext cx="1" cy="1"/>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85" name="Oval 175"/>
              <p:cNvSpPr>
                <a:spLocks noChangeArrowheads="1"/>
              </p:cNvSpPr>
              <p:nvPr/>
            </p:nvSpPr>
            <p:spPr bwMode="auto">
              <a:xfrm>
                <a:off x="2367" y="2219"/>
                <a:ext cx="1" cy="1"/>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86" name="Oval 176"/>
              <p:cNvSpPr>
                <a:spLocks noChangeArrowheads="1"/>
              </p:cNvSpPr>
              <p:nvPr/>
            </p:nvSpPr>
            <p:spPr bwMode="auto">
              <a:xfrm>
                <a:off x="2383" y="2219"/>
                <a:ext cx="2" cy="1"/>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87" name="Oval 177"/>
              <p:cNvSpPr>
                <a:spLocks noChangeArrowheads="1"/>
              </p:cNvSpPr>
              <p:nvPr/>
            </p:nvSpPr>
            <p:spPr bwMode="auto">
              <a:xfrm>
                <a:off x="2383" y="2219"/>
                <a:ext cx="2" cy="1"/>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88" name="Oval 178"/>
              <p:cNvSpPr>
                <a:spLocks noChangeArrowheads="1"/>
              </p:cNvSpPr>
              <p:nvPr/>
            </p:nvSpPr>
            <p:spPr bwMode="auto">
              <a:xfrm>
                <a:off x="2335" y="2232"/>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89" name="Oval 179"/>
              <p:cNvSpPr>
                <a:spLocks noChangeArrowheads="1"/>
              </p:cNvSpPr>
              <p:nvPr/>
            </p:nvSpPr>
            <p:spPr bwMode="auto">
              <a:xfrm>
                <a:off x="2335" y="2232"/>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90" name="Oval 180"/>
              <p:cNvSpPr>
                <a:spLocks noChangeArrowheads="1"/>
              </p:cNvSpPr>
              <p:nvPr/>
            </p:nvSpPr>
            <p:spPr bwMode="auto">
              <a:xfrm>
                <a:off x="2351" y="2232"/>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91" name="Oval 181"/>
              <p:cNvSpPr>
                <a:spLocks noChangeArrowheads="1"/>
              </p:cNvSpPr>
              <p:nvPr/>
            </p:nvSpPr>
            <p:spPr bwMode="auto">
              <a:xfrm>
                <a:off x="2351" y="2232"/>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92" name="Oval 182"/>
              <p:cNvSpPr>
                <a:spLocks noChangeArrowheads="1"/>
              </p:cNvSpPr>
              <p:nvPr/>
            </p:nvSpPr>
            <p:spPr bwMode="auto">
              <a:xfrm>
                <a:off x="2368" y="2232"/>
                <a:ext cx="1"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93" name="Oval 183"/>
              <p:cNvSpPr>
                <a:spLocks noChangeArrowheads="1"/>
              </p:cNvSpPr>
              <p:nvPr/>
            </p:nvSpPr>
            <p:spPr bwMode="auto">
              <a:xfrm>
                <a:off x="2368" y="2232"/>
                <a:ext cx="1"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94" name="Oval 184"/>
              <p:cNvSpPr>
                <a:spLocks noChangeArrowheads="1"/>
              </p:cNvSpPr>
              <p:nvPr/>
            </p:nvSpPr>
            <p:spPr bwMode="auto">
              <a:xfrm>
                <a:off x="2383" y="2232"/>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95" name="Oval 185"/>
              <p:cNvSpPr>
                <a:spLocks noChangeArrowheads="1"/>
              </p:cNvSpPr>
              <p:nvPr/>
            </p:nvSpPr>
            <p:spPr bwMode="auto">
              <a:xfrm>
                <a:off x="2383" y="2232"/>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96" name="Oval 186"/>
              <p:cNvSpPr>
                <a:spLocks noChangeArrowheads="1"/>
              </p:cNvSpPr>
              <p:nvPr/>
            </p:nvSpPr>
            <p:spPr bwMode="auto">
              <a:xfrm>
                <a:off x="2398" y="2206"/>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97" name="Oval 187"/>
              <p:cNvSpPr>
                <a:spLocks noChangeArrowheads="1"/>
              </p:cNvSpPr>
              <p:nvPr/>
            </p:nvSpPr>
            <p:spPr bwMode="auto">
              <a:xfrm>
                <a:off x="2398" y="2206"/>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98" name="Oval 188"/>
              <p:cNvSpPr>
                <a:spLocks noChangeArrowheads="1"/>
              </p:cNvSpPr>
              <p:nvPr/>
            </p:nvSpPr>
            <p:spPr bwMode="auto">
              <a:xfrm>
                <a:off x="2398" y="2219"/>
                <a:ext cx="2" cy="1"/>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099" name="Oval 189"/>
              <p:cNvSpPr>
                <a:spLocks noChangeArrowheads="1"/>
              </p:cNvSpPr>
              <p:nvPr/>
            </p:nvSpPr>
            <p:spPr bwMode="auto">
              <a:xfrm>
                <a:off x="2398" y="2219"/>
                <a:ext cx="2" cy="1"/>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100" name="Oval 190"/>
              <p:cNvSpPr>
                <a:spLocks noChangeArrowheads="1"/>
              </p:cNvSpPr>
              <p:nvPr/>
            </p:nvSpPr>
            <p:spPr bwMode="auto">
              <a:xfrm>
                <a:off x="2398" y="2232"/>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101" name="Oval 191"/>
              <p:cNvSpPr>
                <a:spLocks noChangeArrowheads="1"/>
              </p:cNvSpPr>
              <p:nvPr/>
            </p:nvSpPr>
            <p:spPr bwMode="auto">
              <a:xfrm>
                <a:off x="2398" y="2232"/>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102" name="Line 192"/>
              <p:cNvSpPr>
                <a:spLocks noChangeShapeType="1"/>
              </p:cNvSpPr>
              <p:nvPr/>
            </p:nvSpPr>
            <p:spPr bwMode="auto">
              <a:xfrm>
                <a:off x="2309" y="2245"/>
                <a:ext cx="1" cy="40"/>
              </a:xfrm>
              <a:prstGeom prst="line">
                <a:avLst/>
              </a:prstGeom>
              <a:noFill/>
              <a:ln w="4763">
                <a:solidFill>
                  <a:srgbClr val="7F7F7F"/>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1103" name="Rectangle 193"/>
              <p:cNvSpPr>
                <a:spLocks noChangeArrowheads="1"/>
              </p:cNvSpPr>
              <p:nvPr/>
            </p:nvSpPr>
            <p:spPr bwMode="auto">
              <a:xfrm>
                <a:off x="2280" y="2011"/>
                <a:ext cx="178" cy="26"/>
              </a:xfrm>
              <a:prstGeom prst="rect">
                <a:avLst/>
              </a:prstGeom>
              <a:solidFill>
                <a:srgbClr val="E5E5E5"/>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104" name="Rectangle 194"/>
              <p:cNvSpPr>
                <a:spLocks noChangeArrowheads="1"/>
              </p:cNvSpPr>
              <p:nvPr/>
            </p:nvSpPr>
            <p:spPr bwMode="auto">
              <a:xfrm>
                <a:off x="2280" y="2011"/>
                <a:ext cx="178" cy="26"/>
              </a:xfrm>
              <a:prstGeom prst="rect">
                <a:avLst/>
              </a:prstGeom>
              <a:noFill/>
              <a:ln w="1588">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105" name="Rectangle 195"/>
              <p:cNvSpPr>
                <a:spLocks noChangeArrowheads="1"/>
              </p:cNvSpPr>
              <p:nvPr/>
            </p:nvSpPr>
            <p:spPr bwMode="auto">
              <a:xfrm>
                <a:off x="2281" y="2012"/>
                <a:ext cx="89" cy="23"/>
              </a:xfrm>
              <a:prstGeom prst="rect">
                <a:avLst/>
              </a:prstGeom>
              <a:solidFill>
                <a:srgbClr val="E5E5E5"/>
              </a:solidFill>
              <a:ln w="317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106" name="Rectangle 196"/>
              <p:cNvSpPr>
                <a:spLocks noChangeArrowheads="1"/>
              </p:cNvSpPr>
              <p:nvPr/>
            </p:nvSpPr>
            <p:spPr bwMode="auto">
              <a:xfrm>
                <a:off x="2281" y="2012"/>
                <a:ext cx="89" cy="23"/>
              </a:xfrm>
              <a:prstGeom prst="rect">
                <a:avLst/>
              </a:prstGeom>
              <a:noFill/>
              <a:ln w="3175">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107" name="Rectangle 197"/>
              <p:cNvSpPr>
                <a:spLocks noChangeArrowheads="1"/>
              </p:cNvSpPr>
              <p:nvPr/>
            </p:nvSpPr>
            <p:spPr bwMode="auto">
              <a:xfrm>
                <a:off x="2284" y="2020"/>
                <a:ext cx="84" cy="3"/>
              </a:xfrm>
              <a:prstGeom prst="rect">
                <a:avLst/>
              </a:prstGeom>
              <a:solidFill>
                <a:srgbClr val="D8D8D8"/>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108" name="Rectangle 198"/>
              <p:cNvSpPr>
                <a:spLocks noChangeArrowheads="1"/>
              </p:cNvSpPr>
              <p:nvPr/>
            </p:nvSpPr>
            <p:spPr bwMode="auto">
              <a:xfrm>
                <a:off x="2284" y="2020"/>
                <a:ext cx="84"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109" name="Rectangle 199"/>
              <p:cNvSpPr>
                <a:spLocks noChangeArrowheads="1"/>
              </p:cNvSpPr>
              <p:nvPr/>
            </p:nvSpPr>
            <p:spPr bwMode="auto">
              <a:xfrm>
                <a:off x="2312" y="2022"/>
                <a:ext cx="27" cy="5"/>
              </a:xfrm>
              <a:prstGeom prst="rect">
                <a:avLst/>
              </a:prstGeom>
              <a:solidFill>
                <a:srgbClr val="F2F2F2"/>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110" name="Rectangle 200"/>
              <p:cNvSpPr>
                <a:spLocks noChangeArrowheads="1"/>
              </p:cNvSpPr>
              <p:nvPr/>
            </p:nvSpPr>
            <p:spPr bwMode="auto">
              <a:xfrm>
                <a:off x="2312" y="2022"/>
                <a:ext cx="27" cy="5"/>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1111" name="Freeform 201"/>
              <p:cNvSpPr>
                <a:spLocks/>
              </p:cNvSpPr>
              <p:nvPr/>
            </p:nvSpPr>
            <p:spPr bwMode="auto">
              <a:xfrm>
                <a:off x="2311" y="2018"/>
                <a:ext cx="29" cy="1"/>
              </a:xfrm>
              <a:custGeom>
                <a:avLst/>
                <a:gdLst>
                  <a:gd name="T0" fmla="*/ 0 w 59"/>
                  <a:gd name="T1" fmla="*/ 0 h 1"/>
                  <a:gd name="T2" fmla="*/ 0 w 59"/>
                  <a:gd name="T3" fmla="*/ 0 h 1"/>
                  <a:gd name="T4" fmla="*/ 0 w 59"/>
                  <a:gd name="T5" fmla="*/ 1 h 1"/>
                  <a:gd name="T6" fmla="*/ 0 w 59"/>
                  <a:gd name="T7" fmla="*/ 1 h 1"/>
                  <a:gd name="T8" fmla="*/ 0 w 59"/>
                  <a:gd name="T9" fmla="*/ 0 h 1"/>
                  <a:gd name="T10" fmla="*/ 0 60000 65536"/>
                  <a:gd name="T11" fmla="*/ 0 60000 65536"/>
                  <a:gd name="T12" fmla="*/ 0 60000 65536"/>
                  <a:gd name="T13" fmla="*/ 0 60000 65536"/>
                  <a:gd name="T14" fmla="*/ 0 60000 65536"/>
                  <a:gd name="T15" fmla="*/ 0 w 59"/>
                  <a:gd name="T16" fmla="*/ 0 h 1"/>
                  <a:gd name="T17" fmla="*/ 59 w 59"/>
                  <a:gd name="T18" fmla="*/ 1 h 1"/>
                </a:gdLst>
                <a:ahLst/>
                <a:cxnLst>
                  <a:cxn ang="T10">
                    <a:pos x="T0" y="T1"/>
                  </a:cxn>
                  <a:cxn ang="T11">
                    <a:pos x="T2" y="T3"/>
                  </a:cxn>
                  <a:cxn ang="T12">
                    <a:pos x="T4" y="T5"/>
                  </a:cxn>
                  <a:cxn ang="T13">
                    <a:pos x="T6" y="T7"/>
                  </a:cxn>
                  <a:cxn ang="T14">
                    <a:pos x="T8" y="T9"/>
                  </a:cxn>
                </a:cxnLst>
                <a:rect l="T15" t="T16" r="T17" b="T18"/>
                <a:pathLst>
                  <a:path w="59" h="1">
                    <a:moveTo>
                      <a:pt x="56" y="0"/>
                    </a:moveTo>
                    <a:lnTo>
                      <a:pt x="2" y="0"/>
                    </a:lnTo>
                    <a:lnTo>
                      <a:pt x="0" y="1"/>
                    </a:lnTo>
                    <a:lnTo>
                      <a:pt x="59" y="1"/>
                    </a:lnTo>
                    <a:lnTo>
                      <a:pt x="56" y="0"/>
                    </a:lnTo>
                    <a:close/>
                  </a:path>
                </a:pathLst>
              </a:custGeom>
              <a:solidFill>
                <a:srgbClr val="E5E5E5"/>
              </a:solidFill>
              <a:ln w="1588">
                <a:solidFill>
                  <a:srgbClr val="000000"/>
                </a:solidFill>
                <a:round/>
                <a:headEnd/>
                <a:tailEnd/>
              </a:ln>
            </p:spPr>
            <p:txBody>
              <a:bodyPr/>
              <a:lstStyle/>
              <a:p>
                <a:endParaRPr lang="en-AU"/>
              </a:p>
            </p:txBody>
          </p:sp>
          <p:sp>
            <p:nvSpPr>
              <p:cNvPr id="11112" name="Freeform 202"/>
              <p:cNvSpPr>
                <a:spLocks/>
              </p:cNvSpPr>
              <p:nvPr/>
            </p:nvSpPr>
            <p:spPr bwMode="auto">
              <a:xfrm>
                <a:off x="2311" y="2018"/>
                <a:ext cx="29" cy="1"/>
              </a:xfrm>
              <a:custGeom>
                <a:avLst/>
                <a:gdLst>
                  <a:gd name="T0" fmla="*/ 0 w 59"/>
                  <a:gd name="T1" fmla="*/ 0 h 1"/>
                  <a:gd name="T2" fmla="*/ 0 w 59"/>
                  <a:gd name="T3" fmla="*/ 0 h 1"/>
                  <a:gd name="T4" fmla="*/ 0 w 59"/>
                  <a:gd name="T5" fmla="*/ 1 h 1"/>
                  <a:gd name="T6" fmla="*/ 0 w 59"/>
                  <a:gd name="T7" fmla="*/ 1 h 1"/>
                  <a:gd name="T8" fmla="*/ 0 w 59"/>
                  <a:gd name="T9" fmla="*/ 0 h 1"/>
                  <a:gd name="T10" fmla="*/ 0 60000 65536"/>
                  <a:gd name="T11" fmla="*/ 0 60000 65536"/>
                  <a:gd name="T12" fmla="*/ 0 60000 65536"/>
                  <a:gd name="T13" fmla="*/ 0 60000 65536"/>
                  <a:gd name="T14" fmla="*/ 0 60000 65536"/>
                  <a:gd name="T15" fmla="*/ 0 w 59"/>
                  <a:gd name="T16" fmla="*/ 0 h 1"/>
                  <a:gd name="T17" fmla="*/ 59 w 59"/>
                  <a:gd name="T18" fmla="*/ 1 h 1"/>
                </a:gdLst>
                <a:ahLst/>
                <a:cxnLst>
                  <a:cxn ang="T10">
                    <a:pos x="T0" y="T1"/>
                  </a:cxn>
                  <a:cxn ang="T11">
                    <a:pos x="T2" y="T3"/>
                  </a:cxn>
                  <a:cxn ang="T12">
                    <a:pos x="T4" y="T5"/>
                  </a:cxn>
                  <a:cxn ang="T13">
                    <a:pos x="T6" y="T7"/>
                  </a:cxn>
                  <a:cxn ang="T14">
                    <a:pos x="T8" y="T9"/>
                  </a:cxn>
                </a:cxnLst>
                <a:rect l="T15" t="T16" r="T17" b="T18"/>
                <a:pathLst>
                  <a:path w="59" h="1">
                    <a:moveTo>
                      <a:pt x="56" y="0"/>
                    </a:moveTo>
                    <a:lnTo>
                      <a:pt x="2" y="0"/>
                    </a:lnTo>
                    <a:lnTo>
                      <a:pt x="0" y="1"/>
                    </a:lnTo>
                    <a:lnTo>
                      <a:pt x="59" y="1"/>
                    </a:lnTo>
                    <a:lnTo>
                      <a:pt x="56"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113" name="Freeform 203"/>
              <p:cNvSpPr>
                <a:spLocks/>
              </p:cNvSpPr>
              <p:nvPr/>
            </p:nvSpPr>
            <p:spPr bwMode="auto">
              <a:xfrm>
                <a:off x="2339" y="2020"/>
                <a:ext cx="28" cy="2"/>
              </a:xfrm>
              <a:custGeom>
                <a:avLst/>
                <a:gdLst>
                  <a:gd name="T0" fmla="*/ 1 w 56"/>
                  <a:gd name="T1" fmla="*/ 0 h 2"/>
                  <a:gd name="T2" fmla="*/ 1 w 56"/>
                  <a:gd name="T3" fmla="*/ 0 h 2"/>
                  <a:gd name="T4" fmla="*/ 0 w 56"/>
                  <a:gd name="T5" fmla="*/ 2 h 2"/>
                  <a:gd name="T6" fmla="*/ 1 w 56"/>
                  <a:gd name="T7" fmla="*/ 2 h 2"/>
                  <a:gd name="T8" fmla="*/ 1 w 56"/>
                  <a:gd name="T9" fmla="*/ 0 h 2"/>
                  <a:gd name="T10" fmla="*/ 0 60000 65536"/>
                  <a:gd name="T11" fmla="*/ 0 60000 65536"/>
                  <a:gd name="T12" fmla="*/ 0 60000 65536"/>
                  <a:gd name="T13" fmla="*/ 0 60000 65536"/>
                  <a:gd name="T14" fmla="*/ 0 60000 65536"/>
                  <a:gd name="T15" fmla="*/ 0 w 56"/>
                  <a:gd name="T16" fmla="*/ 0 h 2"/>
                  <a:gd name="T17" fmla="*/ 56 w 56"/>
                  <a:gd name="T18" fmla="*/ 2 h 2"/>
                </a:gdLst>
                <a:ahLst/>
                <a:cxnLst>
                  <a:cxn ang="T10">
                    <a:pos x="T0" y="T1"/>
                  </a:cxn>
                  <a:cxn ang="T11">
                    <a:pos x="T2" y="T3"/>
                  </a:cxn>
                  <a:cxn ang="T12">
                    <a:pos x="T4" y="T5"/>
                  </a:cxn>
                  <a:cxn ang="T13">
                    <a:pos x="T6" y="T7"/>
                  </a:cxn>
                  <a:cxn ang="T14">
                    <a:pos x="T8" y="T9"/>
                  </a:cxn>
                </a:cxnLst>
                <a:rect l="T15" t="T16" r="T17" b="T18"/>
                <a:pathLst>
                  <a:path w="56" h="2">
                    <a:moveTo>
                      <a:pt x="55" y="0"/>
                    </a:moveTo>
                    <a:lnTo>
                      <a:pt x="1" y="0"/>
                    </a:lnTo>
                    <a:lnTo>
                      <a:pt x="0" y="2"/>
                    </a:lnTo>
                    <a:lnTo>
                      <a:pt x="56" y="2"/>
                    </a:lnTo>
                    <a:lnTo>
                      <a:pt x="55" y="0"/>
                    </a:lnTo>
                    <a:close/>
                  </a:path>
                </a:pathLst>
              </a:custGeom>
              <a:solidFill>
                <a:srgbClr val="CCCCCC"/>
              </a:solidFill>
              <a:ln w="1588">
                <a:solidFill>
                  <a:srgbClr val="000000"/>
                </a:solidFill>
                <a:round/>
                <a:headEnd/>
                <a:tailEnd/>
              </a:ln>
            </p:spPr>
            <p:txBody>
              <a:bodyPr/>
              <a:lstStyle/>
              <a:p>
                <a:endParaRPr lang="en-AU"/>
              </a:p>
            </p:txBody>
          </p:sp>
          <p:sp>
            <p:nvSpPr>
              <p:cNvPr id="11114" name="Freeform 204"/>
              <p:cNvSpPr>
                <a:spLocks/>
              </p:cNvSpPr>
              <p:nvPr/>
            </p:nvSpPr>
            <p:spPr bwMode="auto">
              <a:xfrm>
                <a:off x="2339" y="2020"/>
                <a:ext cx="28" cy="2"/>
              </a:xfrm>
              <a:custGeom>
                <a:avLst/>
                <a:gdLst>
                  <a:gd name="T0" fmla="*/ 1 w 56"/>
                  <a:gd name="T1" fmla="*/ 0 h 2"/>
                  <a:gd name="T2" fmla="*/ 1 w 56"/>
                  <a:gd name="T3" fmla="*/ 0 h 2"/>
                  <a:gd name="T4" fmla="*/ 0 w 56"/>
                  <a:gd name="T5" fmla="*/ 2 h 2"/>
                  <a:gd name="T6" fmla="*/ 1 w 56"/>
                  <a:gd name="T7" fmla="*/ 2 h 2"/>
                  <a:gd name="T8" fmla="*/ 1 w 56"/>
                  <a:gd name="T9" fmla="*/ 0 h 2"/>
                  <a:gd name="T10" fmla="*/ 0 60000 65536"/>
                  <a:gd name="T11" fmla="*/ 0 60000 65536"/>
                  <a:gd name="T12" fmla="*/ 0 60000 65536"/>
                  <a:gd name="T13" fmla="*/ 0 60000 65536"/>
                  <a:gd name="T14" fmla="*/ 0 60000 65536"/>
                  <a:gd name="T15" fmla="*/ 0 w 56"/>
                  <a:gd name="T16" fmla="*/ 0 h 2"/>
                  <a:gd name="T17" fmla="*/ 56 w 56"/>
                  <a:gd name="T18" fmla="*/ 2 h 2"/>
                </a:gdLst>
                <a:ahLst/>
                <a:cxnLst>
                  <a:cxn ang="T10">
                    <a:pos x="T0" y="T1"/>
                  </a:cxn>
                  <a:cxn ang="T11">
                    <a:pos x="T2" y="T3"/>
                  </a:cxn>
                  <a:cxn ang="T12">
                    <a:pos x="T4" y="T5"/>
                  </a:cxn>
                  <a:cxn ang="T13">
                    <a:pos x="T6" y="T7"/>
                  </a:cxn>
                  <a:cxn ang="T14">
                    <a:pos x="T8" y="T9"/>
                  </a:cxn>
                </a:cxnLst>
                <a:rect l="T15" t="T16" r="T17" b="T18"/>
                <a:pathLst>
                  <a:path w="56" h="2">
                    <a:moveTo>
                      <a:pt x="55" y="0"/>
                    </a:moveTo>
                    <a:lnTo>
                      <a:pt x="1" y="0"/>
                    </a:lnTo>
                    <a:lnTo>
                      <a:pt x="0" y="2"/>
                    </a:lnTo>
                    <a:lnTo>
                      <a:pt x="56" y="2"/>
                    </a:lnTo>
                    <a:lnTo>
                      <a:pt x="55"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grpSp>
        <p:grpSp>
          <p:nvGrpSpPr>
            <p:cNvPr id="10253" name="Group 205"/>
            <p:cNvGrpSpPr>
              <a:grpSpLocks/>
            </p:cNvGrpSpPr>
            <p:nvPr/>
          </p:nvGrpSpPr>
          <p:grpSpPr bwMode="auto">
            <a:xfrm>
              <a:off x="574" y="1853"/>
              <a:ext cx="5637" cy="2338"/>
              <a:chOff x="574" y="1853"/>
              <a:chExt cx="5637" cy="2338"/>
            </a:xfrm>
          </p:grpSpPr>
          <p:sp>
            <p:nvSpPr>
              <p:cNvPr id="10716" name="Freeform 206"/>
              <p:cNvSpPr>
                <a:spLocks/>
              </p:cNvSpPr>
              <p:nvPr/>
            </p:nvSpPr>
            <p:spPr bwMode="auto">
              <a:xfrm>
                <a:off x="2312" y="2022"/>
                <a:ext cx="1" cy="4"/>
              </a:xfrm>
              <a:custGeom>
                <a:avLst/>
                <a:gdLst>
                  <a:gd name="T0" fmla="*/ 0 w 3"/>
                  <a:gd name="T1" fmla="*/ 0 h 8"/>
                  <a:gd name="T2" fmla="*/ 0 w 3"/>
                  <a:gd name="T3" fmla="*/ 0 h 8"/>
                  <a:gd name="T4" fmla="*/ 0 w 3"/>
                  <a:gd name="T5" fmla="*/ 1 h 8"/>
                  <a:gd name="T6" fmla="*/ 0 w 3"/>
                  <a:gd name="T7" fmla="*/ 0 h 8"/>
                  <a:gd name="T8" fmla="*/ 0 w 3"/>
                  <a:gd name="T9" fmla="*/ 0 h 8"/>
                  <a:gd name="T10" fmla="*/ 0 60000 65536"/>
                  <a:gd name="T11" fmla="*/ 0 60000 65536"/>
                  <a:gd name="T12" fmla="*/ 0 60000 65536"/>
                  <a:gd name="T13" fmla="*/ 0 60000 65536"/>
                  <a:gd name="T14" fmla="*/ 0 60000 65536"/>
                  <a:gd name="T15" fmla="*/ 0 w 3"/>
                  <a:gd name="T16" fmla="*/ 0 h 8"/>
                  <a:gd name="T17" fmla="*/ 3 w 3"/>
                  <a:gd name="T18" fmla="*/ 8 h 8"/>
                </a:gdLst>
                <a:ahLst/>
                <a:cxnLst>
                  <a:cxn ang="T10">
                    <a:pos x="T0" y="T1"/>
                  </a:cxn>
                  <a:cxn ang="T11">
                    <a:pos x="T2" y="T3"/>
                  </a:cxn>
                  <a:cxn ang="T12">
                    <a:pos x="T4" y="T5"/>
                  </a:cxn>
                  <a:cxn ang="T13">
                    <a:pos x="T6" y="T7"/>
                  </a:cxn>
                  <a:cxn ang="T14">
                    <a:pos x="T8" y="T9"/>
                  </a:cxn>
                </a:cxnLst>
                <a:rect l="T15" t="T16" r="T17" b="T18"/>
                <a:pathLst>
                  <a:path w="3" h="8">
                    <a:moveTo>
                      <a:pt x="0" y="0"/>
                    </a:moveTo>
                    <a:lnTo>
                      <a:pt x="0" y="0"/>
                    </a:lnTo>
                    <a:lnTo>
                      <a:pt x="0" y="8"/>
                    </a:lnTo>
                    <a:lnTo>
                      <a:pt x="3" y="0"/>
                    </a:lnTo>
                    <a:lnTo>
                      <a:pt x="0" y="0"/>
                    </a:lnTo>
                    <a:close/>
                  </a:path>
                </a:pathLst>
              </a:custGeom>
              <a:solidFill>
                <a:srgbClr val="000000"/>
              </a:solidFill>
              <a:ln w="1588">
                <a:solidFill>
                  <a:srgbClr val="000000"/>
                </a:solidFill>
                <a:round/>
                <a:headEnd/>
                <a:tailEnd/>
              </a:ln>
            </p:spPr>
            <p:txBody>
              <a:bodyPr/>
              <a:lstStyle/>
              <a:p>
                <a:endParaRPr lang="en-AU"/>
              </a:p>
            </p:txBody>
          </p:sp>
          <p:sp>
            <p:nvSpPr>
              <p:cNvPr id="10717" name="Freeform 207"/>
              <p:cNvSpPr>
                <a:spLocks/>
              </p:cNvSpPr>
              <p:nvPr/>
            </p:nvSpPr>
            <p:spPr bwMode="auto">
              <a:xfrm>
                <a:off x="2312" y="2022"/>
                <a:ext cx="1" cy="4"/>
              </a:xfrm>
              <a:custGeom>
                <a:avLst/>
                <a:gdLst>
                  <a:gd name="T0" fmla="*/ 0 w 3"/>
                  <a:gd name="T1" fmla="*/ 0 h 8"/>
                  <a:gd name="T2" fmla="*/ 0 w 3"/>
                  <a:gd name="T3" fmla="*/ 0 h 8"/>
                  <a:gd name="T4" fmla="*/ 0 w 3"/>
                  <a:gd name="T5" fmla="*/ 1 h 8"/>
                  <a:gd name="T6" fmla="*/ 0 w 3"/>
                  <a:gd name="T7" fmla="*/ 0 h 8"/>
                  <a:gd name="T8" fmla="*/ 0 w 3"/>
                  <a:gd name="T9" fmla="*/ 0 h 8"/>
                  <a:gd name="T10" fmla="*/ 0 60000 65536"/>
                  <a:gd name="T11" fmla="*/ 0 60000 65536"/>
                  <a:gd name="T12" fmla="*/ 0 60000 65536"/>
                  <a:gd name="T13" fmla="*/ 0 60000 65536"/>
                  <a:gd name="T14" fmla="*/ 0 60000 65536"/>
                  <a:gd name="T15" fmla="*/ 0 w 3"/>
                  <a:gd name="T16" fmla="*/ 0 h 8"/>
                  <a:gd name="T17" fmla="*/ 3 w 3"/>
                  <a:gd name="T18" fmla="*/ 8 h 8"/>
                </a:gdLst>
                <a:ahLst/>
                <a:cxnLst>
                  <a:cxn ang="T10">
                    <a:pos x="T0" y="T1"/>
                  </a:cxn>
                  <a:cxn ang="T11">
                    <a:pos x="T2" y="T3"/>
                  </a:cxn>
                  <a:cxn ang="T12">
                    <a:pos x="T4" y="T5"/>
                  </a:cxn>
                  <a:cxn ang="T13">
                    <a:pos x="T6" y="T7"/>
                  </a:cxn>
                  <a:cxn ang="T14">
                    <a:pos x="T8" y="T9"/>
                  </a:cxn>
                </a:cxnLst>
                <a:rect l="T15" t="T16" r="T17" b="T18"/>
                <a:pathLst>
                  <a:path w="3" h="8">
                    <a:moveTo>
                      <a:pt x="0" y="0"/>
                    </a:moveTo>
                    <a:lnTo>
                      <a:pt x="0" y="0"/>
                    </a:lnTo>
                    <a:lnTo>
                      <a:pt x="0" y="8"/>
                    </a:lnTo>
                    <a:lnTo>
                      <a:pt x="3" y="0"/>
                    </a:lnTo>
                    <a:lnTo>
                      <a:pt x="0"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18" name="Freeform 208"/>
              <p:cNvSpPr>
                <a:spLocks/>
              </p:cNvSpPr>
              <p:nvPr/>
            </p:nvSpPr>
            <p:spPr bwMode="auto">
              <a:xfrm>
                <a:off x="2337" y="2022"/>
                <a:ext cx="1" cy="4"/>
              </a:xfrm>
              <a:custGeom>
                <a:avLst/>
                <a:gdLst>
                  <a:gd name="T0" fmla="*/ 0 w 3"/>
                  <a:gd name="T1" fmla="*/ 0 h 8"/>
                  <a:gd name="T2" fmla="*/ 0 w 3"/>
                  <a:gd name="T3" fmla="*/ 0 h 8"/>
                  <a:gd name="T4" fmla="*/ 0 w 3"/>
                  <a:gd name="T5" fmla="*/ 1 h 8"/>
                  <a:gd name="T6" fmla="*/ 0 w 3"/>
                  <a:gd name="T7" fmla="*/ 0 h 8"/>
                  <a:gd name="T8" fmla="*/ 0 w 3"/>
                  <a:gd name="T9" fmla="*/ 0 h 8"/>
                  <a:gd name="T10" fmla="*/ 0 60000 65536"/>
                  <a:gd name="T11" fmla="*/ 0 60000 65536"/>
                  <a:gd name="T12" fmla="*/ 0 60000 65536"/>
                  <a:gd name="T13" fmla="*/ 0 60000 65536"/>
                  <a:gd name="T14" fmla="*/ 0 60000 65536"/>
                  <a:gd name="T15" fmla="*/ 0 w 3"/>
                  <a:gd name="T16" fmla="*/ 0 h 8"/>
                  <a:gd name="T17" fmla="*/ 3 w 3"/>
                  <a:gd name="T18" fmla="*/ 8 h 8"/>
                </a:gdLst>
                <a:ahLst/>
                <a:cxnLst>
                  <a:cxn ang="T10">
                    <a:pos x="T0" y="T1"/>
                  </a:cxn>
                  <a:cxn ang="T11">
                    <a:pos x="T2" y="T3"/>
                  </a:cxn>
                  <a:cxn ang="T12">
                    <a:pos x="T4" y="T5"/>
                  </a:cxn>
                  <a:cxn ang="T13">
                    <a:pos x="T6" y="T7"/>
                  </a:cxn>
                  <a:cxn ang="T14">
                    <a:pos x="T8" y="T9"/>
                  </a:cxn>
                </a:cxnLst>
                <a:rect l="T15" t="T16" r="T17" b="T18"/>
                <a:pathLst>
                  <a:path w="3" h="8">
                    <a:moveTo>
                      <a:pt x="3" y="0"/>
                    </a:moveTo>
                    <a:lnTo>
                      <a:pt x="3" y="0"/>
                    </a:lnTo>
                    <a:lnTo>
                      <a:pt x="3" y="8"/>
                    </a:lnTo>
                    <a:lnTo>
                      <a:pt x="0" y="0"/>
                    </a:lnTo>
                    <a:lnTo>
                      <a:pt x="3" y="0"/>
                    </a:lnTo>
                    <a:close/>
                  </a:path>
                </a:pathLst>
              </a:custGeom>
              <a:solidFill>
                <a:srgbClr val="000000"/>
              </a:solidFill>
              <a:ln w="1588">
                <a:solidFill>
                  <a:srgbClr val="000000"/>
                </a:solidFill>
                <a:round/>
                <a:headEnd/>
                <a:tailEnd/>
              </a:ln>
            </p:spPr>
            <p:txBody>
              <a:bodyPr/>
              <a:lstStyle/>
              <a:p>
                <a:endParaRPr lang="en-AU"/>
              </a:p>
            </p:txBody>
          </p:sp>
          <p:sp>
            <p:nvSpPr>
              <p:cNvPr id="10719" name="Freeform 209"/>
              <p:cNvSpPr>
                <a:spLocks/>
              </p:cNvSpPr>
              <p:nvPr/>
            </p:nvSpPr>
            <p:spPr bwMode="auto">
              <a:xfrm>
                <a:off x="2337" y="2022"/>
                <a:ext cx="1" cy="4"/>
              </a:xfrm>
              <a:custGeom>
                <a:avLst/>
                <a:gdLst>
                  <a:gd name="T0" fmla="*/ 0 w 3"/>
                  <a:gd name="T1" fmla="*/ 0 h 8"/>
                  <a:gd name="T2" fmla="*/ 0 w 3"/>
                  <a:gd name="T3" fmla="*/ 0 h 8"/>
                  <a:gd name="T4" fmla="*/ 0 w 3"/>
                  <a:gd name="T5" fmla="*/ 1 h 8"/>
                  <a:gd name="T6" fmla="*/ 0 w 3"/>
                  <a:gd name="T7" fmla="*/ 0 h 8"/>
                  <a:gd name="T8" fmla="*/ 0 w 3"/>
                  <a:gd name="T9" fmla="*/ 0 h 8"/>
                  <a:gd name="T10" fmla="*/ 0 60000 65536"/>
                  <a:gd name="T11" fmla="*/ 0 60000 65536"/>
                  <a:gd name="T12" fmla="*/ 0 60000 65536"/>
                  <a:gd name="T13" fmla="*/ 0 60000 65536"/>
                  <a:gd name="T14" fmla="*/ 0 60000 65536"/>
                  <a:gd name="T15" fmla="*/ 0 w 3"/>
                  <a:gd name="T16" fmla="*/ 0 h 8"/>
                  <a:gd name="T17" fmla="*/ 3 w 3"/>
                  <a:gd name="T18" fmla="*/ 8 h 8"/>
                </a:gdLst>
                <a:ahLst/>
                <a:cxnLst>
                  <a:cxn ang="T10">
                    <a:pos x="T0" y="T1"/>
                  </a:cxn>
                  <a:cxn ang="T11">
                    <a:pos x="T2" y="T3"/>
                  </a:cxn>
                  <a:cxn ang="T12">
                    <a:pos x="T4" y="T5"/>
                  </a:cxn>
                  <a:cxn ang="T13">
                    <a:pos x="T6" y="T7"/>
                  </a:cxn>
                  <a:cxn ang="T14">
                    <a:pos x="T8" y="T9"/>
                  </a:cxn>
                </a:cxnLst>
                <a:rect l="T15" t="T16" r="T17" b="T18"/>
                <a:pathLst>
                  <a:path w="3" h="8">
                    <a:moveTo>
                      <a:pt x="3" y="0"/>
                    </a:moveTo>
                    <a:lnTo>
                      <a:pt x="3" y="0"/>
                    </a:lnTo>
                    <a:lnTo>
                      <a:pt x="3" y="8"/>
                    </a:lnTo>
                    <a:lnTo>
                      <a:pt x="0" y="0"/>
                    </a:lnTo>
                    <a:lnTo>
                      <a:pt x="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20" name="Rectangle 210"/>
              <p:cNvSpPr>
                <a:spLocks noChangeArrowheads="1"/>
              </p:cNvSpPr>
              <p:nvPr/>
            </p:nvSpPr>
            <p:spPr bwMode="auto">
              <a:xfrm>
                <a:off x="2302" y="2028"/>
                <a:ext cx="6" cy="2"/>
              </a:xfrm>
              <a:prstGeom prst="rect">
                <a:avLst/>
              </a:prstGeom>
              <a:solidFill>
                <a:srgbClr val="83FF00"/>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21" name="Rectangle 211"/>
              <p:cNvSpPr>
                <a:spLocks noChangeArrowheads="1"/>
              </p:cNvSpPr>
              <p:nvPr/>
            </p:nvSpPr>
            <p:spPr bwMode="auto">
              <a:xfrm>
                <a:off x="2302" y="2028"/>
                <a:ext cx="6" cy="2"/>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22" name="Freeform 212"/>
              <p:cNvSpPr>
                <a:spLocks/>
              </p:cNvSpPr>
              <p:nvPr/>
            </p:nvSpPr>
            <p:spPr bwMode="auto">
              <a:xfrm>
                <a:off x="2283" y="2020"/>
                <a:ext cx="28" cy="2"/>
              </a:xfrm>
              <a:custGeom>
                <a:avLst/>
                <a:gdLst>
                  <a:gd name="T0" fmla="*/ 0 w 57"/>
                  <a:gd name="T1" fmla="*/ 0 h 2"/>
                  <a:gd name="T2" fmla="*/ 0 w 57"/>
                  <a:gd name="T3" fmla="*/ 0 h 2"/>
                  <a:gd name="T4" fmla="*/ 0 w 57"/>
                  <a:gd name="T5" fmla="*/ 2 h 2"/>
                  <a:gd name="T6" fmla="*/ 0 w 57"/>
                  <a:gd name="T7" fmla="*/ 2 h 2"/>
                  <a:gd name="T8" fmla="*/ 0 w 57"/>
                  <a:gd name="T9" fmla="*/ 0 h 2"/>
                  <a:gd name="T10" fmla="*/ 0 60000 65536"/>
                  <a:gd name="T11" fmla="*/ 0 60000 65536"/>
                  <a:gd name="T12" fmla="*/ 0 60000 65536"/>
                  <a:gd name="T13" fmla="*/ 0 60000 65536"/>
                  <a:gd name="T14" fmla="*/ 0 60000 65536"/>
                  <a:gd name="T15" fmla="*/ 0 w 57"/>
                  <a:gd name="T16" fmla="*/ 0 h 2"/>
                  <a:gd name="T17" fmla="*/ 57 w 57"/>
                  <a:gd name="T18" fmla="*/ 2 h 2"/>
                </a:gdLst>
                <a:ahLst/>
                <a:cxnLst>
                  <a:cxn ang="T10">
                    <a:pos x="T0" y="T1"/>
                  </a:cxn>
                  <a:cxn ang="T11">
                    <a:pos x="T2" y="T3"/>
                  </a:cxn>
                  <a:cxn ang="T12">
                    <a:pos x="T4" y="T5"/>
                  </a:cxn>
                  <a:cxn ang="T13">
                    <a:pos x="T6" y="T7"/>
                  </a:cxn>
                  <a:cxn ang="T14">
                    <a:pos x="T8" y="T9"/>
                  </a:cxn>
                </a:cxnLst>
                <a:rect l="T15" t="T16" r="T17" b="T18"/>
                <a:pathLst>
                  <a:path w="57" h="2">
                    <a:moveTo>
                      <a:pt x="55" y="0"/>
                    </a:moveTo>
                    <a:lnTo>
                      <a:pt x="2" y="0"/>
                    </a:lnTo>
                    <a:lnTo>
                      <a:pt x="0" y="2"/>
                    </a:lnTo>
                    <a:lnTo>
                      <a:pt x="57" y="2"/>
                    </a:lnTo>
                    <a:lnTo>
                      <a:pt x="55" y="0"/>
                    </a:lnTo>
                    <a:close/>
                  </a:path>
                </a:pathLst>
              </a:custGeom>
              <a:solidFill>
                <a:srgbClr val="CCCCCC"/>
              </a:solidFill>
              <a:ln w="1588">
                <a:solidFill>
                  <a:srgbClr val="000000"/>
                </a:solidFill>
                <a:round/>
                <a:headEnd/>
                <a:tailEnd/>
              </a:ln>
            </p:spPr>
            <p:txBody>
              <a:bodyPr/>
              <a:lstStyle/>
              <a:p>
                <a:endParaRPr lang="en-AU"/>
              </a:p>
            </p:txBody>
          </p:sp>
          <p:sp>
            <p:nvSpPr>
              <p:cNvPr id="10723" name="Freeform 213"/>
              <p:cNvSpPr>
                <a:spLocks/>
              </p:cNvSpPr>
              <p:nvPr/>
            </p:nvSpPr>
            <p:spPr bwMode="auto">
              <a:xfrm>
                <a:off x="2283" y="2020"/>
                <a:ext cx="28" cy="2"/>
              </a:xfrm>
              <a:custGeom>
                <a:avLst/>
                <a:gdLst>
                  <a:gd name="T0" fmla="*/ 0 w 57"/>
                  <a:gd name="T1" fmla="*/ 0 h 2"/>
                  <a:gd name="T2" fmla="*/ 0 w 57"/>
                  <a:gd name="T3" fmla="*/ 0 h 2"/>
                  <a:gd name="T4" fmla="*/ 0 w 57"/>
                  <a:gd name="T5" fmla="*/ 2 h 2"/>
                  <a:gd name="T6" fmla="*/ 0 w 57"/>
                  <a:gd name="T7" fmla="*/ 2 h 2"/>
                  <a:gd name="T8" fmla="*/ 0 w 57"/>
                  <a:gd name="T9" fmla="*/ 0 h 2"/>
                  <a:gd name="T10" fmla="*/ 0 60000 65536"/>
                  <a:gd name="T11" fmla="*/ 0 60000 65536"/>
                  <a:gd name="T12" fmla="*/ 0 60000 65536"/>
                  <a:gd name="T13" fmla="*/ 0 60000 65536"/>
                  <a:gd name="T14" fmla="*/ 0 60000 65536"/>
                  <a:gd name="T15" fmla="*/ 0 w 57"/>
                  <a:gd name="T16" fmla="*/ 0 h 2"/>
                  <a:gd name="T17" fmla="*/ 57 w 57"/>
                  <a:gd name="T18" fmla="*/ 2 h 2"/>
                </a:gdLst>
                <a:ahLst/>
                <a:cxnLst>
                  <a:cxn ang="T10">
                    <a:pos x="T0" y="T1"/>
                  </a:cxn>
                  <a:cxn ang="T11">
                    <a:pos x="T2" y="T3"/>
                  </a:cxn>
                  <a:cxn ang="T12">
                    <a:pos x="T4" y="T5"/>
                  </a:cxn>
                  <a:cxn ang="T13">
                    <a:pos x="T6" y="T7"/>
                  </a:cxn>
                  <a:cxn ang="T14">
                    <a:pos x="T8" y="T9"/>
                  </a:cxn>
                </a:cxnLst>
                <a:rect l="T15" t="T16" r="T17" b="T18"/>
                <a:pathLst>
                  <a:path w="57" h="2">
                    <a:moveTo>
                      <a:pt x="55" y="0"/>
                    </a:moveTo>
                    <a:lnTo>
                      <a:pt x="2" y="0"/>
                    </a:lnTo>
                    <a:lnTo>
                      <a:pt x="0" y="2"/>
                    </a:lnTo>
                    <a:lnTo>
                      <a:pt x="57" y="2"/>
                    </a:lnTo>
                    <a:lnTo>
                      <a:pt x="55"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24" name="Freeform 214"/>
              <p:cNvSpPr>
                <a:spLocks/>
              </p:cNvSpPr>
              <p:nvPr/>
            </p:nvSpPr>
            <p:spPr bwMode="auto">
              <a:xfrm>
                <a:off x="2344" y="2028"/>
                <a:ext cx="9" cy="3"/>
              </a:xfrm>
              <a:custGeom>
                <a:avLst/>
                <a:gdLst>
                  <a:gd name="T0" fmla="*/ 1 w 18"/>
                  <a:gd name="T1" fmla="*/ 0 h 7"/>
                  <a:gd name="T2" fmla="*/ 1 w 18"/>
                  <a:gd name="T3" fmla="*/ 0 h 7"/>
                  <a:gd name="T4" fmla="*/ 1 w 18"/>
                  <a:gd name="T5" fmla="*/ 0 h 7"/>
                  <a:gd name="T6" fmla="*/ 1 w 18"/>
                  <a:gd name="T7" fmla="*/ 0 h 7"/>
                  <a:gd name="T8" fmla="*/ 1 w 18"/>
                  <a:gd name="T9" fmla="*/ 0 h 7"/>
                  <a:gd name="T10" fmla="*/ 1 w 18"/>
                  <a:gd name="T11" fmla="*/ 0 h 7"/>
                  <a:gd name="T12" fmla="*/ 1 w 18"/>
                  <a:gd name="T13" fmla="*/ 0 h 7"/>
                  <a:gd name="T14" fmla="*/ 1 w 18"/>
                  <a:gd name="T15" fmla="*/ 0 h 7"/>
                  <a:gd name="T16" fmla="*/ 1 w 18"/>
                  <a:gd name="T17" fmla="*/ 0 h 7"/>
                  <a:gd name="T18" fmla="*/ 1 w 18"/>
                  <a:gd name="T19" fmla="*/ 0 h 7"/>
                  <a:gd name="T20" fmla="*/ 1 w 18"/>
                  <a:gd name="T21" fmla="*/ 0 h 7"/>
                  <a:gd name="T22" fmla="*/ 1 w 18"/>
                  <a:gd name="T23" fmla="*/ 0 h 7"/>
                  <a:gd name="T24" fmla="*/ 1 w 18"/>
                  <a:gd name="T25" fmla="*/ 0 h 7"/>
                  <a:gd name="T26" fmla="*/ 1 w 18"/>
                  <a:gd name="T27" fmla="*/ 0 h 7"/>
                  <a:gd name="T28" fmla="*/ 1 w 18"/>
                  <a:gd name="T29" fmla="*/ 0 h 7"/>
                  <a:gd name="T30" fmla="*/ 1 w 18"/>
                  <a:gd name="T31" fmla="*/ 0 h 7"/>
                  <a:gd name="T32" fmla="*/ 0 w 18"/>
                  <a:gd name="T33" fmla="*/ 0 h 7"/>
                  <a:gd name="T34" fmla="*/ 0 w 18"/>
                  <a:gd name="T35" fmla="*/ 0 h 7"/>
                  <a:gd name="T36" fmla="*/ 0 w 18"/>
                  <a:gd name="T37" fmla="*/ 0 h 7"/>
                  <a:gd name="T38" fmla="*/ 0 w 18"/>
                  <a:gd name="T39" fmla="*/ 0 h 7"/>
                  <a:gd name="T40" fmla="*/ 1 w 18"/>
                  <a:gd name="T41" fmla="*/ 0 h 7"/>
                  <a:gd name="T42" fmla="*/ 1 w 18"/>
                  <a:gd name="T43" fmla="*/ 0 h 7"/>
                  <a:gd name="T44" fmla="*/ 1 w 18"/>
                  <a:gd name="T45" fmla="*/ 0 h 7"/>
                  <a:gd name="T46" fmla="*/ 1 w 18"/>
                  <a:gd name="T47" fmla="*/ 0 h 7"/>
                  <a:gd name="T48" fmla="*/ 1 w 18"/>
                  <a:gd name="T49" fmla="*/ 0 h 7"/>
                  <a:gd name="T50" fmla="*/ 1 w 18"/>
                  <a:gd name="T51" fmla="*/ 0 h 7"/>
                  <a:gd name="T52" fmla="*/ 1 w 18"/>
                  <a:gd name="T53" fmla="*/ 0 h 7"/>
                  <a:gd name="T54" fmla="*/ 1 w 18"/>
                  <a:gd name="T55" fmla="*/ 0 h 7"/>
                  <a:gd name="T56" fmla="*/ 1 w 18"/>
                  <a:gd name="T57" fmla="*/ 0 h 7"/>
                  <a:gd name="T58" fmla="*/ 1 w 18"/>
                  <a:gd name="T59" fmla="*/ 0 h 7"/>
                  <a:gd name="T60" fmla="*/ 1 w 18"/>
                  <a:gd name="T61" fmla="*/ 0 h 7"/>
                  <a:gd name="T62" fmla="*/ 1 w 18"/>
                  <a:gd name="T63" fmla="*/ 0 h 7"/>
                  <a:gd name="T64" fmla="*/ 1 w 18"/>
                  <a:gd name="T65" fmla="*/ 0 h 7"/>
                  <a:gd name="T66" fmla="*/ 1 w 18"/>
                  <a:gd name="T67" fmla="*/ 0 h 7"/>
                  <a:gd name="T68" fmla="*/ 1 w 18"/>
                  <a:gd name="T69" fmla="*/ 0 h 7"/>
                  <a:gd name="T70" fmla="*/ 1 w 18"/>
                  <a:gd name="T71" fmla="*/ 0 h 7"/>
                  <a:gd name="T72" fmla="*/ 1 w 18"/>
                  <a:gd name="T73" fmla="*/ 0 h 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
                  <a:gd name="T112" fmla="*/ 0 h 7"/>
                  <a:gd name="T113" fmla="*/ 18 w 18"/>
                  <a:gd name="T114" fmla="*/ 7 h 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 h="7">
                    <a:moveTo>
                      <a:pt x="18" y="3"/>
                    </a:moveTo>
                    <a:lnTo>
                      <a:pt x="18" y="3"/>
                    </a:lnTo>
                    <a:lnTo>
                      <a:pt x="18" y="2"/>
                    </a:lnTo>
                    <a:lnTo>
                      <a:pt x="18" y="0"/>
                    </a:lnTo>
                    <a:lnTo>
                      <a:pt x="17" y="0"/>
                    </a:lnTo>
                    <a:lnTo>
                      <a:pt x="16" y="0"/>
                    </a:lnTo>
                    <a:lnTo>
                      <a:pt x="4" y="0"/>
                    </a:lnTo>
                    <a:lnTo>
                      <a:pt x="3" y="0"/>
                    </a:lnTo>
                    <a:lnTo>
                      <a:pt x="1" y="0"/>
                    </a:lnTo>
                    <a:lnTo>
                      <a:pt x="1" y="2"/>
                    </a:lnTo>
                    <a:lnTo>
                      <a:pt x="0" y="3"/>
                    </a:lnTo>
                    <a:lnTo>
                      <a:pt x="0" y="4"/>
                    </a:lnTo>
                    <a:lnTo>
                      <a:pt x="1" y="4"/>
                    </a:lnTo>
                    <a:lnTo>
                      <a:pt x="1" y="6"/>
                    </a:lnTo>
                    <a:lnTo>
                      <a:pt x="3" y="7"/>
                    </a:lnTo>
                    <a:lnTo>
                      <a:pt x="4" y="7"/>
                    </a:lnTo>
                    <a:lnTo>
                      <a:pt x="16" y="7"/>
                    </a:lnTo>
                    <a:lnTo>
                      <a:pt x="17" y="7"/>
                    </a:lnTo>
                    <a:lnTo>
                      <a:pt x="18" y="6"/>
                    </a:lnTo>
                    <a:lnTo>
                      <a:pt x="18" y="4"/>
                    </a:lnTo>
                    <a:lnTo>
                      <a:pt x="18" y="3"/>
                    </a:lnTo>
                    <a:close/>
                  </a:path>
                </a:pathLst>
              </a:custGeom>
              <a:solidFill>
                <a:srgbClr val="D8D8D8"/>
              </a:solidFill>
              <a:ln w="1588">
                <a:solidFill>
                  <a:srgbClr val="000000"/>
                </a:solidFill>
                <a:round/>
                <a:headEnd/>
                <a:tailEnd/>
              </a:ln>
            </p:spPr>
            <p:txBody>
              <a:bodyPr/>
              <a:lstStyle/>
              <a:p>
                <a:endParaRPr lang="en-AU"/>
              </a:p>
            </p:txBody>
          </p:sp>
          <p:sp>
            <p:nvSpPr>
              <p:cNvPr id="10725" name="Freeform 215"/>
              <p:cNvSpPr>
                <a:spLocks/>
              </p:cNvSpPr>
              <p:nvPr/>
            </p:nvSpPr>
            <p:spPr bwMode="auto">
              <a:xfrm>
                <a:off x="2344" y="2028"/>
                <a:ext cx="9" cy="3"/>
              </a:xfrm>
              <a:custGeom>
                <a:avLst/>
                <a:gdLst>
                  <a:gd name="T0" fmla="*/ 1 w 18"/>
                  <a:gd name="T1" fmla="*/ 0 h 7"/>
                  <a:gd name="T2" fmla="*/ 1 w 18"/>
                  <a:gd name="T3" fmla="*/ 0 h 7"/>
                  <a:gd name="T4" fmla="*/ 1 w 18"/>
                  <a:gd name="T5" fmla="*/ 0 h 7"/>
                  <a:gd name="T6" fmla="*/ 1 w 18"/>
                  <a:gd name="T7" fmla="*/ 0 h 7"/>
                  <a:gd name="T8" fmla="*/ 1 w 18"/>
                  <a:gd name="T9" fmla="*/ 0 h 7"/>
                  <a:gd name="T10" fmla="*/ 1 w 18"/>
                  <a:gd name="T11" fmla="*/ 0 h 7"/>
                  <a:gd name="T12" fmla="*/ 1 w 18"/>
                  <a:gd name="T13" fmla="*/ 0 h 7"/>
                  <a:gd name="T14" fmla="*/ 1 w 18"/>
                  <a:gd name="T15" fmla="*/ 0 h 7"/>
                  <a:gd name="T16" fmla="*/ 1 w 18"/>
                  <a:gd name="T17" fmla="*/ 0 h 7"/>
                  <a:gd name="T18" fmla="*/ 1 w 18"/>
                  <a:gd name="T19" fmla="*/ 0 h 7"/>
                  <a:gd name="T20" fmla="*/ 1 w 18"/>
                  <a:gd name="T21" fmla="*/ 0 h 7"/>
                  <a:gd name="T22" fmla="*/ 1 w 18"/>
                  <a:gd name="T23" fmla="*/ 0 h 7"/>
                  <a:gd name="T24" fmla="*/ 1 w 18"/>
                  <a:gd name="T25" fmla="*/ 0 h 7"/>
                  <a:gd name="T26" fmla="*/ 1 w 18"/>
                  <a:gd name="T27" fmla="*/ 0 h 7"/>
                  <a:gd name="T28" fmla="*/ 1 w 18"/>
                  <a:gd name="T29" fmla="*/ 0 h 7"/>
                  <a:gd name="T30" fmla="*/ 1 w 18"/>
                  <a:gd name="T31" fmla="*/ 0 h 7"/>
                  <a:gd name="T32" fmla="*/ 0 w 18"/>
                  <a:gd name="T33" fmla="*/ 0 h 7"/>
                  <a:gd name="T34" fmla="*/ 0 w 18"/>
                  <a:gd name="T35" fmla="*/ 0 h 7"/>
                  <a:gd name="T36" fmla="*/ 0 w 18"/>
                  <a:gd name="T37" fmla="*/ 0 h 7"/>
                  <a:gd name="T38" fmla="*/ 0 w 18"/>
                  <a:gd name="T39" fmla="*/ 0 h 7"/>
                  <a:gd name="T40" fmla="*/ 1 w 18"/>
                  <a:gd name="T41" fmla="*/ 0 h 7"/>
                  <a:gd name="T42" fmla="*/ 1 w 18"/>
                  <a:gd name="T43" fmla="*/ 0 h 7"/>
                  <a:gd name="T44" fmla="*/ 1 w 18"/>
                  <a:gd name="T45" fmla="*/ 0 h 7"/>
                  <a:gd name="T46" fmla="*/ 1 w 18"/>
                  <a:gd name="T47" fmla="*/ 0 h 7"/>
                  <a:gd name="T48" fmla="*/ 1 w 18"/>
                  <a:gd name="T49" fmla="*/ 0 h 7"/>
                  <a:gd name="T50" fmla="*/ 1 w 18"/>
                  <a:gd name="T51" fmla="*/ 0 h 7"/>
                  <a:gd name="T52" fmla="*/ 1 w 18"/>
                  <a:gd name="T53" fmla="*/ 0 h 7"/>
                  <a:gd name="T54" fmla="*/ 1 w 18"/>
                  <a:gd name="T55" fmla="*/ 0 h 7"/>
                  <a:gd name="T56" fmla="*/ 1 w 18"/>
                  <a:gd name="T57" fmla="*/ 0 h 7"/>
                  <a:gd name="T58" fmla="*/ 1 w 18"/>
                  <a:gd name="T59" fmla="*/ 0 h 7"/>
                  <a:gd name="T60" fmla="*/ 1 w 18"/>
                  <a:gd name="T61" fmla="*/ 0 h 7"/>
                  <a:gd name="T62" fmla="*/ 1 w 18"/>
                  <a:gd name="T63" fmla="*/ 0 h 7"/>
                  <a:gd name="T64" fmla="*/ 1 w 18"/>
                  <a:gd name="T65" fmla="*/ 0 h 7"/>
                  <a:gd name="T66" fmla="*/ 1 w 18"/>
                  <a:gd name="T67" fmla="*/ 0 h 7"/>
                  <a:gd name="T68" fmla="*/ 1 w 18"/>
                  <a:gd name="T69" fmla="*/ 0 h 7"/>
                  <a:gd name="T70" fmla="*/ 1 w 18"/>
                  <a:gd name="T71" fmla="*/ 0 h 7"/>
                  <a:gd name="T72" fmla="*/ 1 w 18"/>
                  <a:gd name="T73" fmla="*/ 0 h 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
                  <a:gd name="T112" fmla="*/ 0 h 7"/>
                  <a:gd name="T113" fmla="*/ 18 w 18"/>
                  <a:gd name="T114" fmla="*/ 7 h 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 h="7">
                    <a:moveTo>
                      <a:pt x="18" y="3"/>
                    </a:moveTo>
                    <a:lnTo>
                      <a:pt x="18" y="3"/>
                    </a:lnTo>
                    <a:lnTo>
                      <a:pt x="18" y="2"/>
                    </a:lnTo>
                    <a:lnTo>
                      <a:pt x="18" y="0"/>
                    </a:lnTo>
                    <a:lnTo>
                      <a:pt x="17" y="0"/>
                    </a:lnTo>
                    <a:lnTo>
                      <a:pt x="16" y="0"/>
                    </a:lnTo>
                    <a:lnTo>
                      <a:pt x="4" y="0"/>
                    </a:lnTo>
                    <a:lnTo>
                      <a:pt x="3" y="0"/>
                    </a:lnTo>
                    <a:lnTo>
                      <a:pt x="1" y="0"/>
                    </a:lnTo>
                    <a:lnTo>
                      <a:pt x="1" y="2"/>
                    </a:lnTo>
                    <a:lnTo>
                      <a:pt x="0" y="3"/>
                    </a:lnTo>
                    <a:lnTo>
                      <a:pt x="0" y="4"/>
                    </a:lnTo>
                    <a:lnTo>
                      <a:pt x="1" y="4"/>
                    </a:lnTo>
                    <a:lnTo>
                      <a:pt x="1" y="6"/>
                    </a:lnTo>
                    <a:lnTo>
                      <a:pt x="3" y="7"/>
                    </a:lnTo>
                    <a:lnTo>
                      <a:pt x="4" y="7"/>
                    </a:lnTo>
                    <a:lnTo>
                      <a:pt x="16" y="7"/>
                    </a:lnTo>
                    <a:lnTo>
                      <a:pt x="17" y="7"/>
                    </a:lnTo>
                    <a:lnTo>
                      <a:pt x="18" y="6"/>
                    </a:lnTo>
                    <a:lnTo>
                      <a:pt x="18" y="4"/>
                    </a:lnTo>
                    <a:lnTo>
                      <a:pt x="18" y="3"/>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26" name="Line 216"/>
              <p:cNvSpPr>
                <a:spLocks noChangeShapeType="1"/>
              </p:cNvSpPr>
              <p:nvPr/>
            </p:nvSpPr>
            <p:spPr bwMode="auto">
              <a:xfrm>
                <a:off x="2280" y="1893"/>
                <a:ext cx="176" cy="1"/>
              </a:xfrm>
              <a:prstGeom prst="line">
                <a:avLst/>
              </a:prstGeom>
              <a:noFill/>
              <a:ln w="4763">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727" name="Rectangle 217"/>
              <p:cNvSpPr>
                <a:spLocks noChangeArrowheads="1"/>
              </p:cNvSpPr>
              <p:nvPr/>
            </p:nvSpPr>
            <p:spPr bwMode="auto">
              <a:xfrm>
                <a:off x="2319" y="1853"/>
                <a:ext cx="99" cy="23"/>
              </a:xfrm>
              <a:prstGeom prst="rect">
                <a:avLst/>
              </a:prstGeom>
              <a:solidFill>
                <a:srgbClr val="E5E5E5"/>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28" name="Rectangle 218"/>
              <p:cNvSpPr>
                <a:spLocks noChangeArrowheads="1"/>
              </p:cNvSpPr>
              <p:nvPr/>
            </p:nvSpPr>
            <p:spPr bwMode="auto">
              <a:xfrm>
                <a:off x="2319" y="1853"/>
                <a:ext cx="99" cy="2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29" name="Rectangle 219"/>
              <p:cNvSpPr>
                <a:spLocks noChangeArrowheads="1"/>
              </p:cNvSpPr>
              <p:nvPr/>
            </p:nvSpPr>
            <p:spPr bwMode="auto">
              <a:xfrm>
                <a:off x="2327" y="1854"/>
                <a:ext cx="85" cy="17"/>
              </a:xfrm>
              <a:prstGeom prst="rect">
                <a:avLst/>
              </a:prstGeom>
              <a:solidFill>
                <a:srgbClr val="000000"/>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30" name="Rectangle 220"/>
              <p:cNvSpPr>
                <a:spLocks noChangeArrowheads="1"/>
              </p:cNvSpPr>
              <p:nvPr/>
            </p:nvSpPr>
            <p:spPr bwMode="auto">
              <a:xfrm>
                <a:off x="2327" y="1854"/>
                <a:ext cx="85" cy="17"/>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31" name="Freeform 221"/>
              <p:cNvSpPr>
                <a:spLocks/>
              </p:cNvSpPr>
              <p:nvPr/>
            </p:nvSpPr>
            <p:spPr bwMode="auto">
              <a:xfrm>
                <a:off x="2327" y="1853"/>
                <a:ext cx="85" cy="17"/>
              </a:xfrm>
              <a:custGeom>
                <a:avLst/>
                <a:gdLst>
                  <a:gd name="T0" fmla="*/ 0 w 169"/>
                  <a:gd name="T1" fmla="*/ 0 h 34"/>
                  <a:gd name="T2" fmla="*/ 0 w 169"/>
                  <a:gd name="T3" fmla="*/ 1 h 34"/>
                  <a:gd name="T4" fmla="*/ 1 w 169"/>
                  <a:gd name="T5" fmla="*/ 1 h 34"/>
                  <a:gd name="T6" fmla="*/ 1 w 169"/>
                  <a:gd name="T7" fmla="*/ 1 h 34"/>
                  <a:gd name="T8" fmla="*/ 1 w 169"/>
                  <a:gd name="T9" fmla="*/ 1 h 34"/>
                  <a:gd name="T10" fmla="*/ 1 w 169"/>
                  <a:gd name="T11" fmla="*/ 1 h 34"/>
                  <a:gd name="T12" fmla="*/ 1 w 169"/>
                  <a:gd name="T13" fmla="*/ 1 h 34"/>
                  <a:gd name="T14" fmla="*/ 1 w 169"/>
                  <a:gd name="T15" fmla="*/ 0 h 34"/>
                  <a:gd name="T16" fmla="*/ 0 w 169"/>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9"/>
                  <a:gd name="T28" fmla="*/ 0 h 34"/>
                  <a:gd name="T29" fmla="*/ 169 w 169"/>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9" h="34">
                    <a:moveTo>
                      <a:pt x="0" y="0"/>
                    </a:moveTo>
                    <a:lnTo>
                      <a:pt x="0" y="31"/>
                    </a:lnTo>
                    <a:lnTo>
                      <a:pt x="7" y="31"/>
                    </a:lnTo>
                    <a:lnTo>
                      <a:pt x="7" y="34"/>
                    </a:lnTo>
                    <a:lnTo>
                      <a:pt x="159" y="34"/>
                    </a:lnTo>
                    <a:lnTo>
                      <a:pt x="159" y="31"/>
                    </a:lnTo>
                    <a:lnTo>
                      <a:pt x="169" y="31"/>
                    </a:lnTo>
                    <a:lnTo>
                      <a:pt x="169" y="0"/>
                    </a:lnTo>
                    <a:lnTo>
                      <a:pt x="0" y="0"/>
                    </a:lnTo>
                    <a:close/>
                  </a:path>
                </a:pathLst>
              </a:custGeom>
              <a:solidFill>
                <a:srgbClr val="F2F2F2"/>
              </a:solidFill>
              <a:ln w="1588">
                <a:solidFill>
                  <a:srgbClr val="000000"/>
                </a:solidFill>
                <a:round/>
                <a:headEnd/>
                <a:tailEnd/>
              </a:ln>
            </p:spPr>
            <p:txBody>
              <a:bodyPr/>
              <a:lstStyle/>
              <a:p>
                <a:endParaRPr lang="en-AU"/>
              </a:p>
            </p:txBody>
          </p:sp>
          <p:sp>
            <p:nvSpPr>
              <p:cNvPr id="10732" name="Freeform 222"/>
              <p:cNvSpPr>
                <a:spLocks/>
              </p:cNvSpPr>
              <p:nvPr/>
            </p:nvSpPr>
            <p:spPr bwMode="auto">
              <a:xfrm>
                <a:off x="2327" y="1853"/>
                <a:ext cx="85" cy="17"/>
              </a:xfrm>
              <a:custGeom>
                <a:avLst/>
                <a:gdLst>
                  <a:gd name="T0" fmla="*/ 0 w 169"/>
                  <a:gd name="T1" fmla="*/ 0 h 34"/>
                  <a:gd name="T2" fmla="*/ 0 w 169"/>
                  <a:gd name="T3" fmla="*/ 1 h 34"/>
                  <a:gd name="T4" fmla="*/ 1 w 169"/>
                  <a:gd name="T5" fmla="*/ 1 h 34"/>
                  <a:gd name="T6" fmla="*/ 1 w 169"/>
                  <a:gd name="T7" fmla="*/ 1 h 34"/>
                  <a:gd name="T8" fmla="*/ 1 w 169"/>
                  <a:gd name="T9" fmla="*/ 1 h 34"/>
                  <a:gd name="T10" fmla="*/ 1 w 169"/>
                  <a:gd name="T11" fmla="*/ 1 h 34"/>
                  <a:gd name="T12" fmla="*/ 1 w 169"/>
                  <a:gd name="T13" fmla="*/ 1 h 34"/>
                  <a:gd name="T14" fmla="*/ 1 w 169"/>
                  <a:gd name="T15" fmla="*/ 0 h 34"/>
                  <a:gd name="T16" fmla="*/ 0 w 169"/>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9"/>
                  <a:gd name="T28" fmla="*/ 0 h 34"/>
                  <a:gd name="T29" fmla="*/ 169 w 169"/>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9" h="34">
                    <a:moveTo>
                      <a:pt x="0" y="0"/>
                    </a:moveTo>
                    <a:lnTo>
                      <a:pt x="0" y="31"/>
                    </a:lnTo>
                    <a:lnTo>
                      <a:pt x="7" y="31"/>
                    </a:lnTo>
                    <a:lnTo>
                      <a:pt x="7" y="34"/>
                    </a:lnTo>
                    <a:lnTo>
                      <a:pt x="159" y="34"/>
                    </a:lnTo>
                    <a:lnTo>
                      <a:pt x="159" y="31"/>
                    </a:lnTo>
                    <a:lnTo>
                      <a:pt x="169" y="31"/>
                    </a:lnTo>
                    <a:lnTo>
                      <a:pt x="169" y="0"/>
                    </a:lnTo>
                    <a:lnTo>
                      <a:pt x="0"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33" name="Freeform 223"/>
              <p:cNvSpPr>
                <a:spLocks/>
              </p:cNvSpPr>
              <p:nvPr/>
            </p:nvSpPr>
            <p:spPr bwMode="auto">
              <a:xfrm>
                <a:off x="2403" y="1855"/>
                <a:ext cx="2" cy="13"/>
              </a:xfrm>
              <a:custGeom>
                <a:avLst/>
                <a:gdLst>
                  <a:gd name="T0" fmla="*/ 1 w 4"/>
                  <a:gd name="T1" fmla="*/ 0 h 28"/>
                  <a:gd name="T2" fmla="*/ 1 w 4"/>
                  <a:gd name="T3" fmla="*/ 0 h 28"/>
                  <a:gd name="T4" fmla="*/ 1 w 4"/>
                  <a:gd name="T5" fmla="*/ 0 h 28"/>
                  <a:gd name="T6" fmla="*/ 1 w 4"/>
                  <a:gd name="T7" fmla="*/ 0 h 28"/>
                  <a:gd name="T8" fmla="*/ 1 w 4"/>
                  <a:gd name="T9" fmla="*/ 0 h 28"/>
                  <a:gd name="T10" fmla="*/ 1 w 4"/>
                  <a:gd name="T11" fmla="*/ 0 h 28"/>
                  <a:gd name="T12" fmla="*/ 1 w 4"/>
                  <a:gd name="T13" fmla="*/ 0 h 28"/>
                  <a:gd name="T14" fmla="*/ 1 w 4"/>
                  <a:gd name="T15" fmla="*/ 0 h 28"/>
                  <a:gd name="T16" fmla="*/ 0 w 4"/>
                  <a:gd name="T17" fmla="*/ 0 h 28"/>
                  <a:gd name="T18" fmla="*/ 0 w 4"/>
                  <a:gd name="T19" fmla="*/ 0 h 28"/>
                  <a:gd name="T20" fmla="*/ 0 w 4"/>
                  <a:gd name="T21" fmla="*/ 0 h 28"/>
                  <a:gd name="T22" fmla="*/ 0 w 4"/>
                  <a:gd name="T23" fmla="*/ 0 h 28"/>
                  <a:gd name="T24" fmla="*/ 1 w 4"/>
                  <a:gd name="T25" fmla="*/ 0 h 28"/>
                  <a:gd name="T26" fmla="*/ 1 w 4"/>
                  <a:gd name="T27" fmla="*/ 0 h 28"/>
                  <a:gd name="T28" fmla="*/ 1 w 4"/>
                  <a:gd name="T29" fmla="*/ 0 h 28"/>
                  <a:gd name="T30" fmla="*/ 1 w 4"/>
                  <a:gd name="T31" fmla="*/ 0 h 28"/>
                  <a:gd name="T32" fmla="*/ 1 w 4"/>
                  <a:gd name="T33" fmla="*/ 0 h 28"/>
                  <a:gd name="T34" fmla="*/ 1 w 4"/>
                  <a:gd name="T35" fmla="*/ 0 h 28"/>
                  <a:gd name="T36" fmla="*/ 1 w 4"/>
                  <a:gd name="T37" fmla="*/ 0 h 28"/>
                  <a:gd name="T38" fmla="*/ 1 w 4"/>
                  <a:gd name="T39" fmla="*/ 0 h 28"/>
                  <a:gd name="T40" fmla="*/ 1 w 4"/>
                  <a:gd name="T41" fmla="*/ 0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
                  <a:gd name="T64" fmla="*/ 0 h 28"/>
                  <a:gd name="T65" fmla="*/ 4 w 4"/>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 h="28">
                    <a:moveTo>
                      <a:pt x="4" y="2"/>
                    </a:moveTo>
                    <a:lnTo>
                      <a:pt x="4" y="2"/>
                    </a:lnTo>
                    <a:lnTo>
                      <a:pt x="4" y="0"/>
                    </a:lnTo>
                    <a:lnTo>
                      <a:pt x="3" y="0"/>
                    </a:lnTo>
                    <a:lnTo>
                      <a:pt x="2" y="0"/>
                    </a:lnTo>
                    <a:lnTo>
                      <a:pt x="0" y="2"/>
                    </a:lnTo>
                    <a:lnTo>
                      <a:pt x="0" y="26"/>
                    </a:lnTo>
                    <a:lnTo>
                      <a:pt x="0" y="28"/>
                    </a:lnTo>
                    <a:lnTo>
                      <a:pt x="2" y="28"/>
                    </a:lnTo>
                    <a:lnTo>
                      <a:pt x="3" y="28"/>
                    </a:lnTo>
                    <a:lnTo>
                      <a:pt x="4" y="28"/>
                    </a:lnTo>
                    <a:lnTo>
                      <a:pt x="4" y="26"/>
                    </a:lnTo>
                    <a:lnTo>
                      <a:pt x="4" y="2"/>
                    </a:lnTo>
                    <a:close/>
                  </a:path>
                </a:pathLst>
              </a:custGeom>
              <a:solidFill>
                <a:srgbClr val="E5E5E5"/>
              </a:solidFill>
              <a:ln w="1588">
                <a:solidFill>
                  <a:srgbClr val="000000"/>
                </a:solidFill>
                <a:round/>
                <a:headEnd/>
                <a:tailEnd/>
              </a:ln>
            </p:spPr>
            <p:txBody>
              <a:bodyPr/>
              <a:lstStyle/>
              <a:p>
                <a:endParaRPr lang="en-AU"/>
              </a:p>
            </p:txBody>
          </p:sp>
          <p:sp>
            <p:nvSpPr>
              <p:cNvPr id="10734" name="Freeform 224"/>
              <p:cNvSpPr>
                <a:spLocks/>
              </p:cNvSpPr>
              <p:nvPr/>
            </p:nvSpPr>
            <p:spPr bwMode="auto">
              <a:xfrm>
                <a:off x="2403" y="1855"/>
                <a:ext cx="2" cy="13"/>
              </a:xfrm>
              <a:custGeom>
                <a:avLst/>
                <a:gdLst>
                  <a:gd name="T0" fmla="*/ 1 w 4"/>
                  <a:gd name="T1" fmla="*/ 0 h 28"/>
                  <a:gd name="T2" fmla="*/ 1 w 4"/>
                  <a:gd name="T3" fmla="*/ 0 h 28"/>
                  <a:gd name="T4" fmla="*/ 1 w 4"/>
                  <a:gd name="T5" fmla="*/ 0 h 28"/>
                  <a:gd name="T6" fmla="*/ 1 w 4"/>
                  <a:gd name="T7" fmla="*/ 0 h 28"/>
                  <a:gd name="T8" fmla="*/ 1 w 4"/>
                  <a:gd name="T9" fmla="*/ 0 h 28"/>
                  <a:gd name="T10" fmla="*/ 1 w 4"/>
                  <a:gd name="T11" fmla="*/ 0 h 28"/>
                  <a:gd name="T12" fmla="*/ 1 w 4"/>
                  <a:gd name="T13" fmla="*/ 0 h 28"/>
                  <a:gd name="T14" fmla="*/ 1 w 4"/>
                  <a:gd name="T15" fmla="*/ 0 h 28"/>
                  <a:gd name="T16" fmla="*/ 0 w 4"/>
                  <a:gd name="T17" fmla="*/ 0 h 28"/>
                  <a:gd name="T18" fmla="*/ 0 w 4"/>
                  <a:gd name="T19" fmla="*/ 0 h 28"/>
                  <a:gd name="T20" fmla="*/ 0 w 4"/>
                  <a:gd name="T21" fmla="*/ 0 h 28"/>
                  <a:gd name="T22" fmla="*/ 0 w 4"/>
                  <a:gd name="T23" fmla="*/ 0 h 28"/>
                  <a:gd name="T24" fmla="*/ 1 w 4"/>
                  <a:gd name="T25" fmla="*/ 0 h 28"/>
                  <a:gd name="T26" fmla="*/ 1 w 4"/>
                  <a:gd name="T27" fmla="*/ 0 h 28"/>
                  <a:gd name="T28" fmla="*/ 1 w 4"/>
                  <a:gd name="T29" fmla="*/ 0 h 28"/>
                  <a:gd name="T30" fmla="*/ 1 w 4"/>
                  <a:gd name="T31" fmla="*/ 0 h 28"/>
                  <a:gd name="T32" fmla="*/ 1 w 4"/>
                  <a:gd name="T33" fmla="*/ 0 h 28"/>
                  <a:gd name="T34" fmla="*/ 1 w 4"/>
                  <a:gd name="T35" fmla="*/ 0 h 28"/>
                  <a:gd name="T36" fmla="*/ 1 w 4"/>
                  <a:gd name="T37" fmla="*/ 0 h 28"/>
                  <a:gd name="T38" fmla="*/ 1 w 4"/>
                  <a:gd name="T39" fmla="*/ 0 h 28"/>
                  <a:gd name="T40" fmla="*/ 1 w 4"/>
                  <a:gd name="T41" fmla="*/ 0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
                  <a:gd name="T64" fmla="*/ 0 h 28"/>
                  <a:gd name="T65" fmla="*/ 4 w 4"/>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 h="28">
                    <a:moveTo>
                      <a:pt x="4" y="2"/>
                    </a:moveTo>
                    <a:lnTo>
                      <a:pt x="4" y="2"/>
                    </a:lnTo>
                    <a:lnTo>
                      <a:pt x="4" y="0"/>
                    </a:lnTo>
                    <a:lnTo>
                      <a:pt x="3" y="0"/>
                    </a:lnTo>
                    <a:lnTo>
                      <a:pt x="2" y="0"/>
                    </a:lnTo>
                    <a:lnTo>
                      <a:pt x="0" y="2"/>
                    </a:lnTo>
                    <a:lnTo>
                      <a:pt x="0" y="26"/>
                    </a:lnTo>
                    <a:lnTo>
                      <a:pt x="0" y="28"/>
                    </a:lnTo>
                    <a:lnTo>
                      <a:pt x="2" y="28"/>
                    </a:lnTo>
                    <a:lnTo>
                      <a:pt x="3" y="28"/>
                    </a:lnTo>
                    <a:lnTo>
                      <a:pt x="4" y="28"/>
                    </a:lnTo>
                    <a:lnTo>
                      <a:pt x="4" y="26"/>
                    </a:lnTo>
                    <a:lnTo>
                      <a:pt x="4" y="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35" name="Freeform 225"/>
              <p:cNvSpPr>
                <a:spLocks/>
              </p:cNvSpPr>
              <p:nvPr/>
            </p:nvSpPr>
            <p:spPr bwMode="auto">
              <a:xfrm>
                <a:off x="2332" y="1855"/>
                <a:ext cx="2" cy="13"/>
              </a:xfrm>
              <a:custGeom>
                <a:avLst/>
                <a:gdLst>
                  <a:gd name="T0" fmla="*/ 2 w 2"/>
                  <a:gd name="T1" fmla="*/ 0 h 28"/>
                  <a:gd name="T2" fmla="*/ 2 w 2"/>
                  <a:gd name="T3" fmla="*/ 0 h 28"/>
                  <a:gd name="T4" fmla="*/ 2 w 2"/>
                  <a:gd name="T5" fmla="*/ 0 h 28"/>
                  <a:gd name="T6" fmla="*/ 2 w 2"/>
                  <a:gd name="T7" fmla="*/ 0 h 28"/>
                  <a:gd name="T8" fmla="*/ 1 w 2"/>
                  <a:gd name="T9" fmla="*/ 0 h 28"/>
                  <a:gd name="T10" fmla="*/ 1 w 2"/>
                  <a:gd name="T11" fmla="*/ 0 h 28"/>
                  <a:gd name="T12" fmla="*/ 0 w 2"/>
                  <a:gd name="T13" fmla="*/ 0 h 28"/>
                  <a:gd name="T14" fmla="*/ 0 w 2"/>
                  <a:gd name="T15" fmla="*/ 0 h 28"/>
                  <a:gd name="T16" fmla="*/ 0 w 2"/>
                  <a:gd name="T17" fmla="*/ 0 h 28"/>
                  <a:gd name="T18" fmla="*/ 0 w 2"/>
                  <a:gd name="T19" fmla="*/ 0 h 28"/>
                  <a:gd name="T20" fmla="*/ 0 w 2"/>
                  <a:gd name="T21" fmla="*/ 0 h 28"/>
                  <a:gd name="T22" fmla="*/ 0 w 2"/>
                  <a:gd name="T23" fmla="*/ 0 h 28"/>
                  <a:gd name="T24" fmla="*/ 0 w 2"/>
                  <a:gd name="T25" fmla="*/ 0 h 28"/>
                  <a:gd name="T26" fmla="*/ 0 w 2"/>
                  <a:gd name="T27" fmla="*/ 0 h 28"/>
                  <a:gd name="T28" fmla="*/ 1 w 2"/>
                  <a:gd name="T29" fmla="*/ 0 h 28"/>
                  <a:gd name="T30" fmla="*/ 1 w 2"/>
                  <a:gd name="T31" fmla="*/ 0 h 28"/>
                  <a:gd name="T32" fmla="*/ 2 w 2"/>
                  <a:gd name="T33" fmla="*/ 0 h 28"/>
                  <a:gd name="T34" fmla="*/ 2 w 2"/>
                  <a:gd name="T35" fmla="*/ 0 h 28"/>
                  <a:gd name="T36" fmla="*/ 2 w 2"/>
                  <a:gd name="T37" fmla="*/ 0 h 28"/>
                  <a:gd name="T38" fmla="*/ 2 w 2"/>
                  <a:gd name="T39" fmla="*/ 0 h 28"/>
                  <a:gd name="T40" fmla="*/ 2 w 2"/>
                  <a:gd name="T41" fmla="*/ 0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
                  <a:gd name="T64" fmla="*/ 0 h 28"/>
                  <a:gd name="T65" fmla="*/ 2 w 2"/>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 h="28">
                    <a:moveTo>
                      <a:pt x="2" y="2"/>
                    </a:moveTo>
                    <a:lnTo>
                      <a:pt x="2" y="2"/>
                    </a:lnTo>
                    <a:lnTo>
                      <a:pt x="2" y="0"/>
                    </a:lnTo>
                    <a:lnTo>
                      <a:pt x="1" y="0"/>
                    </a:lnTo>
                    <a:lnTo>
                      <a:pt x="0" y="0"/>
                    </a:lnTo>
                    <a:lnTo>
                      <a:pt x="0" y="2"/>
                    </a:lnTo>
                    <a:lnTo>
                      <a:pt x="0" y="26"/>
                    </a:lnTo>
                    <a:lnTo>
                      <a:pt x="0" y="28"/>
                    </a:lnTo>
                    <a:lnTo>
                      <a:pt x="1" y="28"/>
                    </a:lnTo>
                    <a:lnTo>
                      <a:pt x="2" y="28"/>
                    </a:lnTo>
                    <a:lnTo>
                      <a:pt x="2" y="26"/>
                    </a:lnTo>
                    <a:lnTo>
                      <a:pt x="2" y="2"/>
                    </a:lnTo>
                    <a:close/>
                  </a:path>
                </a:pathLst>
              </a:custGeom>
              <a:solidFill>
                <a:srgbClr val="E5E5E5"/>
              </a:solidFill>
              <a:ln w="1588">
                <a:solidFill>
                  <a:srgbClr val="000000"/>
                </a:solidFill>
                <a:round/>
                <a:headEnd/>
                <a:tailEnd/>
              </a:ln>
            </p:spPr>
            <p:txBody>
              <a:bodyPr/>
              <a:lstStyle/>
              <a:p>
                <a:endParaRPr lang="en-AU"/>
              </a:p>
            </p:txBody>
          </p:sp>
          <p:sp>
            <p:nvSpPr>
              <p:cNvPr id="10736" name="Freeform 226"/>
              <p:cNvSpPr>
                <a:spLocks/>
              </p:cNvSpPr>
              <p:nvPr/>
            </p:nvSpPr>
            <p:spPr bwMode="auto">
              <a:xfrm>
                <a:off x="2332" y="1855"/>
                <a:ext cx="2" cy="13"/>
              </a:xfrm>
              <a:custGeom>
                <a:avLst/>
                <a:gdLst>
                  <a:gd name="T0" fmla="*/ 2 w 2"/>
                  <a:gd name="T1" fmla="*/ 0 h 28"/>
                  <a:gd name="T2" fmla="*/ 2 w 2"/>
                  <a:gd name="T3" fmla="*/ 0 h 28"/>
                  <a:gd name="T4" fmla="*/ 2 w 2"/>
                  <a:gd name="T5" fmla="*/ 0 h 28"/>
                  <a:gd name="T6" fmla="*/ 2 w 2"/>
                  <a:gd name="T7" fmla="*/ 0 h 28"/>
                  <a:gd name="T8" fmla="*/ 1 w 2"/>
                  <a:gd name="T9" fmla="*/ 0 h 28"/>
                  <a:gd name="T10" fmla="*/ 1 w 2"/>
                  <a:gd name="T11" fmla="*/ 0 h 28"/>
                  <a:gd name="T12" fmla="*/ 0 w 2"/>
                  <a:gd name="T13" fmla="*/ 0 h 28"/>
                  <a:gd name="T14" fmla="*/ 0 w 2"/>
                  <a:gd name="T15" fmla="*/ 0 h 28"/>
                  <a:gd name="T16" fmla="*/ 0 w 2"/>
                  <a:gd name="T17" fmla="*/ 0 h 28"/>
                  <a:gd name="T18" fmla="*/ 0 w 2"/>
                  <a:gd name="T19" fmla="*/ 0 h 28"/>
                  <a:gd name="T20" fmla="*/ 0 w 2"/>
                  <a:gd name="T21" fmla="*/ 0 h 28"/>
                  <a:gd name="T22" fmla="*/ 0 w 2"/>
                  <a:gd name="T23" fmla="*/ 0 h 28"/>
                  <a:gd name="T24" fmla="*/ 0 w 2"/>
                  <a:gd name="T25" fmla="*/ 0 h 28"/>
                  <a:gd name="T26" fmla="*/ 0 w 2"/>
                  <a:gd name="T27" fmla="*/ 0 h 28"/>
                  <a:gd name="T28" fmla="*/ 1 w 2"/>
                  <a:gd name="T29" fmla="*/ 0 h 28"/>
                  <a:gd name="T30" fmla="*/ 1 w 2"/>
                  <a:gd name="T31" fmla="*/ 0 h 28"/>
                  <a:gd name="T32" fmla="*/ 2 w 2"/>
                  <a:gd name="T33" fmla="*/ 0 h 28"/>
                  <a:gd name="T34" fmla="*/ 2 w 2"/>
                  <a:gd name="T35" fmla="*/ 0 h 28"/>
                  <a:gd name="T36" fmla="*/ 2 w 2"/>
                  <a:gd name="T37" fmla="*/ 0 h 28"/>
                  <a:gd name="T38" fmla="*/ 2 w 2"/>
                  <a:gd name="T39" fmla="*/ 0 h 28"/>
                  <a:gd name="T40" fmla="*/ 2 w 2"/>
                  <a:gd name="T41" fmla="*/ 0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
                  <a:gd name="T64" fmla="*/ 0 h 28"/>
                  <a:gd name="T65" fmla="*/ 2 w 2"/>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 h="28">
                    <a:moveTo>
                      <a:pt x="2" y="2"/>
                    </a:moveTo>
                    <a:lnTo>
                      <a:pt x="2" y="2"/>
                    </a:lnTo>
                    <a:lnTo>
                      <a:pt x="2" y="0"/>
                    </a:lnTo>
                    <a:lnTo>
                      <a:pt x="1" y="0"/>
                    </a:lnTo>
                    <a:lnTo>
                      <a:pt x="0" y="0"/>
                    </a:lnTo>
                    <a:lnTo>
                      <a:pt x="0" y="2"/>
                    </a:lnTo>
                    <a:lnTo>
                      <a:pt x="0" y="26"/>
                    </a:lnTo>
                    <a:lnTo>
                      <a:pt x="0" y="28"/>
                    </a:lnTo>
                    <a:lnTo>
                      <a:pt x="1" y="28"/>
                    </a:lnTo>
                    <a:lnTo>
                      <a:pt x="2" y="28"/>
                    </a:lnTo>
                    <a:lnTo>
                      <a:pt x="2" y="26"/>
                    </a:lnTo>
                    <a:lnTo>
                      <a:pt x="2" y="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37" name="Line 227"/>
              <p:cNvSpPr>
                <a:spLocks noChangeShapeType="1"/>
              </p:cNvSpPr>
              <p:nvPr/>
            </p:nvSpPr>
            <p:spPr bwMode="auto">
              <a:xfrm>
                <a:off x="2426" y="2245"/>
                <a:ext cx="1" cy="40"/>
              </a:xfrm>
              <a:prstGeom prst="line">
                <a:avLst/>
              </a:prstGeom>
              <a:noFill/>
              <a:ln w="4763">
                <a:solidFill>
                  <a:srgbClr val="7F7F7F"/>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738" name="Rectangle 228"/>
              <p:cNvSpPr>
                <a:spLocks noChangeArrowheads="1"/>
              </p:cNvSpPr>
              <p:nvPr/>
            </p:nvSpPr>
            <p:spPr bwMode="auto">
              <a:xfrm>
                <a:off x="2340" y="2057"/>
                <a:ext cx="64" cy="9"/>
              </a:xfrm>
              <a:prstGeom prst="rect">
                <a:avLst/>
              </a:prstGeom>
              <a:solidFill>
                <a:srgbClr val="003F7F"/>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39" name="Rectangle 229"/>
              <p:cNvSpPr>
                <a:spLocks noChangeArrowheads="1"/>
              </p:cNvSpPr>
              <p:nvPr/>
            </p:nvSpPr>
            <p:spPr bwMode="auto">
              <a:xfrm>
                <a:off x="2340" y="2057"/>
                <a:ext cx="64" cy="9"/>
              </a:xfrm>
              <a:prstGeom prst="rect">
                <a:avLst/>
              </a:prstGeom>
              <a:noFill/>
              <a:ln w="1588">
                <a:solidFill>
                  <a:srgbClr val="003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40" name="Rectangle 230"/>
              <p:cNvSpPr>
                <a:spLocks noChangeArrowheads="1"/>
              </p:cNvSpPr>
              <p:nvPr/>
            </p:nvSpPr>
            <p:spPr bwMode="auto">
              <a:xfrm>
                <a:off x="2582" y="2234"/>
                <a:ext cx="225" cy="470"/>
              </a:xfrm>
              <a:prstGeom prst="rect">
                <a:avLst/>
              </a:prstGeom>
              <a:solidFill>
                <a:srgbClr val="F2F2F2"/>
              </a:solidFill>
              <a:ln w="4763">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41" name="Rectangle 231"/>
              <p:cNvSpPr>
                <a:spLocks noChangeArrowheads="1"/>
              </p:cNvSpPr>
              <p:nvPr/>
            </p:nvSpPr>
            <p:spPr bwMode="auto">
              <a:xfrm>
                <a:off x="2582" y="2234"/>
                <a:ext cx="225" cy="470"/>
              </a:xfrm>
              <a:prstGeom prst="rect">
                <a:avLst/>
              </a:prstGeom>
              <a:noFill/>
              <a:ln w="47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42" name="Rectangle 232"/>
              <p:cNvSpPr>
                <a:spLocks noChangeArrowheads="1"/>
              </p:cNvSpPr>
              <p:nvPr/>
            </p:nvSpPr>
            <p:spPr bwMode="auto">
              <a:xfrm>
                <a:off x="2596" y="2474"/>
                <a:ext cx="175" cy="189"/>
              </a:xfrm>
              <a:prstGeom prst="rect">
                <a:avLst/>
              </a:prstGeom>
              <a:noFill/>
              <a:ln w="4763">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43" name="Freeform 233"/>
              <p:cNvSpPr>
                <a:spLocks/>
              </p:cNvSpPr>
              <p:nvPr/>
            </p:nvSpPr>
            <p:spPr bwMode="auto">
              <a:xfrm>
                <a:off x="2595" y="2256"/>
                <a:ext cx="176" cy="167"/>
              </a:xfrm>
              <a:custGeom>
                <a:avLst/>
                <a:gdLst>
                  <a:gd name="T0" fmla="*/ 0 w 352"/>
                  <a:gd name="T1" fmla="*/ 0 h 333"/>
                  <a:gd name="T2" fmla="*/ 1 w 352"/>
                  <a:gd name="T3" fmla="*/ 0 h 333"/>
                  <a:gd name="T4" fmla="*/ 1 w 352"/>
                  <a:gd name="T5" fmla="*/ 1 h 333"/>
                  <a:gd name="T6" fmla="*/ 0 w 352"/>
                  <a:gd name="T7" fmla="*/ 1 h 333"/>
                  <a:gd name="T8" fmla="*/ 0 w 352"/>
                  <a:gd name="T9" fmla="*/ 1 h 333"/>
                  <a:gd name="T10" fmla="*/ 0 w 352"/>
                  <a:gd name="T11" fmla="*/ 1 h 333"/>
                  <a:gd name="T12" fmla="*/ 1 w 352"/>
                  <a:gd name="T13" fmla="*/ 1 h 333"/>
                  <a:gd name="T14" fmla="*/ 0 60000 65536"/>
                  <a:gd name="T15" fmla="*/ 0 60000 65536"/>
                  <a:gd name="T16" fmla="*/ 0 60000 65536"/>
                  <a:gd name="T17" fmla="*/ 0 60000 65536"/>
                  <a:gd name="T18" fmla="*/ 0 60000 65536"/>
                  <a:gd name="T19" fmla="*/ 0 60000 65536"/>
                  <a:gd name="T20" fmla="*/ 0 60000 65536"/>
                  <a:gd name="T21" fmla="*/ 0 w 352"/>
                  <a:gd name="T22" fmla="*/ 0 h 333"/>
                  <a:gd name="T23" fmla="*/ 352 w 352"/>
                  <a:gd name="T24" fmla="*/ 333 h 3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2" h="333">
                    <a:moveTo>
                      <a:pt x="0" y="0"/>
                    </a:moveTo>
                    <a:lnTo>
                      <a:pt x="352" y="0"/>
                    </a:lnTo>
                    <a:lnTo>
                      <a:pt x="352" y="333"/>
                    </a:lnTo>
                    <a:lnTo>
                      <a:pt x="0" y="333"/>
                    </a:lnTo>
                    <a:lnTo>
                      <a:pt x="0" y="2"/>
                    </a:lnTo>
                    <a:lnTo>
                      <a:pt x="0" y="333"/>
                    </a:lnTo>
                    <a:lnTo>
                      <a:pt x="298" y="333"/>
                    </a:lnTo>
                  </a:path>
                </a:pathLst>
              </a:custGeom>
              <a:noFill/>
              <a:ln w="47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44" name="Line 234"/>
              <p:cNvSpPr>
                <a:spLocks noChangeShapeType="1"/>
              </p:cNvSpPr>
              <p:nvPr/>
            </p:nvSpPr>
            <p:spPr bwMode="auto">
              <a:xfrm>
                <a:off x="2595" y="2369"/>
                <a:ext cx="176" cy="1"/>
              </a:xfrm>
              <a:prstGeom prst="line">
                <a:avLst/>
              </a:prstGeom>
              <a:noFill/>
              <a:ln w="4763">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745" name="Oval 235"/>
              <p:cNvSpPr>
                <a:spLocks noChangeArrowheads="1"/>
              </p:cNvSpPr>
              <p:nvPr/>
            </p:nvSpPr>
            <p:spPr bwMode="auto">
              <a:xfrm>
                <a:off x="2650" y="2625"/>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46" name="Oval 236"/>
              <p:cNvSpPr>
                <a:spLocks noChangeArrowheads="1"/>
              </p:cNvSpPr>
              <p:nvPr/>
            </p:nvSpPr>
            <p:spPr bwMode="auto">
              <a:xfrm>
                <a:off x="2650" y="2625"/>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47" name="Oval 237"/>
              <p:cNvSpPr>
                <a:spLocks noChangeArrowheads="1"/>
              </p:cNvSpPr>
              <p:nvPr/>
            </p:nvSpPr>
            <p:spPr bwMode="auto">
              <a:xfrm>
                <a:off x="2666" y="2625"/>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48" name="Oval 238"/>
              <p:cNvSpPr>
                <a:spLocks noChangeArrowheads="1"/>
              </p:cNvSpPr>
              <p:nvPr/>
            </p:nvSpPr>
            <p:spPr bwMode="auto">
              <a:xfrm>
                <a:off x="2666" y="2625"/>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49" name="Oval 239"/>
              <p:cNvSpPr>
                <a:spLocks noChangeArrowheads="1"/>
              </p:cNvSpPr>
              <p:nvPr/>
            </p:nvSpPr>
            <p:spPr bwMode="auto">
              <a:xfrm>
                <a:off x="2681" y="2625"/>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50" name="Oval 240"/>
              <p:cNvSpPr>
                <a:spLocks noChangeArrowheads="1"/>
              </p:cNvSpPr>
              <p:nvPr/>
            </p:nvSpPr>
            <p:spPr bwMode="auto">
              <a:xfrm>
                <a:off x="2681" y="2625"/>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51" name="Oval 241"/>
              <p:cNvSpPr>
                <a:spLocks noChangeArrowheads="1"/>
              </p:cNvSpPr>
              <p:nvPr/>
            </p:nvSpPr>
            <p:spPr bwMode="auto">
              <a:xfrm>
                <a:off x="2697" y="2625"/>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52" name="Oval 242"/>
              <p:cNvSpPr>
                <a:spLocks noChangeArrowheads="1"/>
              </p:cNvSpPr>
              <p:nvPr/>
            </p:nvSpPr>
            <p:spPr bwMode="auto">
              <a:xfrm>
                <a:off x="2697" y="2625"/>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53" name="Oval 243"/>
              <p:cNvSpPr>
                <a:spLocks noChangeArrowheads="1"/>
              </p:cNvSpPr>
              <p:nvPr/>
            </p:nvSpPr>
            <p:spPr bwMode="auto">
              <a:xfrm>
                <a:off x="2650" y="2638"/>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54" name="Oval 244"/>
              <p:cNvSpPr>
                <a:spLocks noChangeArrowheads="1"/>
              </p:cNvSpPr>
              <p:nvPr/>
            </p:nvSpPr>
            <p:spPr bwMode="auto">
              <a:xfrm>
                <a:off x="2650" y="2638"/>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55" name="Oval 245"/>
              <p:cNvSpPr>
                <a:spLocks noChangeArrowheads="1"/>
              </p:cNvSpPr>
              <p:nvPr/>
            </p:nvSpPr>
            <p:spPr bwMode="auto">
              <a:xfrm>
                <a:off x="2666" y="2638"/>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56" name="Oval 246"/>
              <p:cNvSpPr>
                <a:spLocks noChangeArrowheads="1"/>
              </p:cNvSpPr>
              <p:nvPr/>
            </p:nvSpPr>
            <p:spPr bwMode="auto">
              <a:xfrm>
                <a:off x="2666" y="2638"/>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57" name="Oval 247"/>
              <p:cNvSpPr>
                <a:spLocks noChangeArrowheads="1"/>
              </p:cNvSpPr>
              <p:nvPr/>
            </p:nvSpPr>
            <p:spPr bwMode="auto">
              <a:xfrm>
                <a:off x="2681" y="2638"/>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58" name="Oval 248"/>
              <p:cNvSpPr>
                <a:spLocks noChangeArrowheads="1"/>
              </p:cNvSpPr>
              <p:nvPr/>
            </p:nvSpPr>
            <p:spPr bwMode="auto">
              <a:xfrm>
                <a:off x="2681" y="2638"/>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59" name="Oval 249"/>
              <p:cNvSpPr>
                <a:spLocks noChangeArrowheads="1"/>
              </p:cNvSpPr>
              <p:nvPr/>
            </p:nvSpPr>
            <p:spPr bwMode="auto">
              <a:xfrm>
                <a:off x="2697" y="2638"/>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60" name="Oval 250"/>
              <p:cNvSpPr>
                <a:spLocks noChangeArrowheads="1"/>
              </p:cNvSpPr>
              <p:nvPr/>
            </p:nvSpPr>
            <p:spPr bwMode="auto">
              <a:xfrm>
                <a:off x="2697" y="2638"/>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61" name="Oval 251"/>
              <p:cNvSpPr>
                <a:spLocks noChangeArrowheads="1"/>
              </p:cNvSpPr>
              <p:nvPr/>
            </p:nvSpPr>
            <p:spPr bwMode="auto">
              <a:xfrm>
                <a:off x="2650" y="2652"/>
                <a:ext cx="2" cy="1"/>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62" name="Oval 252"/>
              <p:cNvSpPr>
                <a:spLocks noChangeArrowheads="1"/>
              </p:cNvSpPr>
              <p:nvPr/>
            </p:nvSpPr>
            <p:spPr bwMode="auto">
              <a:xfrm>
                <a:off x="2650" y="2652"/>
                <a:ext cx="2" cy="1"/>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63" name="Oval 253"/>
              <p:cNvSpPr>
                <a:spLocks noChangeArrowheads="1"/>
              </p:cNvSpPr>
              <p:nvPr/>
            </p:nvSpPr>
            <p:spPr bwMode="auto">
              <a:xfrm>
                <a:off x="2666" y="2652"/>
                <a:ext cx="2" cy="1"/>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64" name="Oval 254"/>
              <p:cNvSpPr>
                <a:spLocks noChangeArrowheads="1"/>
              </p:cNvSpPr>
              <p:nvPr/>
            </p:nvSpPr>
            <p:spPr bwMode="auto">
              <a:xfrm>
                <a:off x="2666" y="2652"/>
                <a:ext cx="2" cy="1"/>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65" name="Oval 255"/>
              <p:cNvSpPr>
                <a:spLocks noChangeArrowheads="1"/>
              </p:cNvSpPr>
              <p:nvPr/>
            </p:nvSpPr>
            <p:spPr bwMode="auto">
              <a:xfrm>
                <a:off x="2682" y="2652"/>
                <a:ext cx="2" cy="1"/>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66" name="Oval 256"/>
              <p:cNvSpPr>
                <a:spLocks noChangeArrowheads="1"/>
              </p:cNvSpPr>
              <p:nvPr/>
            </p:nvSpPr>
            <p:spPr bwMode="auto">
              <a:xfrm>
                <a:off x="2682" y="2652"/>
                <a:ext cx="2" cy="1"/>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67" name="Oval 257"/>
              <p:cNvSpPr>
                <a:spLocks noChangeArrowheads="1"/>
              </p:cNvSpPr>
              <p:nvPr/>
            </p:nvSpPr>
            <p:spPr bwMode="auto">
              <a:xfrm>
                <a:off x="2697" y="2652"/>
                <a:ext cx="2" cy="1"/>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68" name="Oval 258"/>
              <p:cNvSpPr>
                <a:spLocks noChangeArrowheads="1"/>
              </p:cNvSpPr>
              <p:nvPr/>
            </p:nvSpPr>
            <p:spPr bwMode="auto">
              <a:xfrm>
                <a:off x="2697" y="2652"/>
                <a:ext cx="2" cy="1"/>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69" name="Oval 259"/>
              <p:cNvSpPr>
                <a:spLocks noChangeArrowheads="1"/>
              </p:cNvSpPr>
              <p:nvPr/>
            </p:nvSpPr>
            <p:spPr bwMode="auto">
              <a:xfrm>
                <a:off x="2713" y="2625"/>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70" name="Oval 260"/>
              <p:cNvSpPr>
                <a:spLocks noChangeArrowheads="1"/>
              </p:cNvSpPr>
              <p:nvPr/>
            </p:nvSpPr>
            <p:spPr bwMode="auto">
              <a:xfrm>
                <a:off x="2713" y="2625"/>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71" name="Oval 261"/>
              <p:cNvSpPr>
                <a:spLocks noChangeArrowheads="1"/>
              </p:cNvSpPr>
              <p:nvPr/>
            </p:nvSpPr>
            <p:spPr bwMode="auto">
              <a:xfrm>
                <a:off x="2713" y="2638"/>
                <a:ext cx="2" cy="2"/>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72" name="Oval 262"/>
              <p:cNvSpPr>
                <a:spLocks noChangeArrowheads="1"/>
              </p:cNvSpPr>
              <p:nvPr/>
            </p:nvSpPr>
            <p:spPr bwMode="auto">
              <a:xfrm>
                <a:off x="2713" y="2638"/>
                <a:ext cx="2" cy="2"/>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73" name="Oval 263"/>
              <p:cNvSpPr>
                <a:spLocks noChangeArrowheads="1"/>
              </p:cNvSpPr>
              <p:nvPr/>
            </p:nvSpPr>
            <p:spPr bwMode="auto">
              <a:xfrm>
                <a:off x="2713" y="2652"/>
                <a:ext cx="2" cy="1"/>
              </a:xfrm>
              <a:prstGeom prst="ellipse">
                <a:avLst/>
              </a:prstGeom>
              <a:solidFill>
                <a:srgbClr val="7F7F7F"/>
              </a:solidFill>
              <a:ln w="1588">
                <a:solidFill>
                  <a:srgbClr val="000000"/>
                </a:solidFill>
                <a:round/>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74" name="Oval 264"/>
              <p:cNvSpPr>
                <a:spLocks noChangeArrowheads="1"/>
              </p:cNvSpPr>
              <p:nvPr/>
            </p:nvSpPr>
            <p:spPr bwMode="auto">
              <a:xfrm>
                <a:off x="2713" y="2652"/>
                <a:ext cx="2" cy="1"/>
              </a:xfrm>
              <a:prstGeom prst="ellipse">
                <a:avLst/>
              </a:prstGeom>
              <a:noFill/>
              <a:ln w="1588">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75" name="Line 265"/>
              <p:cNvSpPr>
                <a:spLocks noChangeShapeType="1"/>
              </p:cNvSpPr>
              <p:nvPr/>
            </p:nvSpPr>
            <p:spPr bwMode="auto">
              <a:xfrm>
                <a:off x="2623" y="2664"/>
                <a:ext cx="1" cy="41"/>
              </a:xfrm>
              <a:prstGeom prst="line">
                <a:avLst/>
              </a:prstGeom>
              <a:noFill/>
              <a:ln w="4763">
                <a:solidFill>
                  <a:srgbClr val="7F7F7F"/>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776" name="Rectangle 266"/>
              <p:cNvSpPr>
                <a:spLocks noChangeArrowheads="1"/>
              </p:cNvSpPr>
              <p:nvPr/>
            </p:nvSpPr>
            <p:spPr bwMode="auto">
              <a:xfrm>
                <a:off x="2595" y="2430"/>
                <a:ext cx="177" cy="26"/>
              </a:xfrm>
              <a:prstGeom prst="rect">
                <a:avLst/>
              </a:prstGeom>
              <a:solidFill>
                <a:srgbClr val="E5E5E5"/>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77" name="Rectangle 267"/>
              <p:cNvSpPr>
                <a:spLocks noChangeArrowheads="1"/>
              </p:cNvSpPr>
              <p:nvPr/>
            </p:nvSpPr>
            <p:spPr bwMode="auto">
              <a:xfrm>
                <a:off x="2595" y="2430"/>
                <a:ext cx="177" cy="26"/>
              </a:xfrm>
              <a:prstGeom prst="rect">
                <a:avLst/>
              </a:prstGeom>
              <a:noFill/>
              <a:ln w="1588">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78" name="Rectangle 268"/>
              <p:cNvSpPr>
                <a:spLocks noChangeArrowheads="1"/>
              </p:cNvSpPr>
              <p:nvPr/>
            </p:nvSpPr>
            <p:spPr bwMode="auto">
              <a:xfrm>
                <a:off x="2596" y="2432"/>
                <a:ext cx="89" cy="23"/>
              </a:xfrm>
              <a:prstGeom prst="rect">
                <a:avLst/>
              </a:prstGeom>
              <a:solidFill>
                <a:srgbClr val="E5E5E5"/>
              </a:solidFill>
              <a:ln w="317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79" name="Rectangle 269"/>
              <p:cNvSpPr>
                <a:spLocks noChangeArrowheads="1"/>
              </p:cNvSpPr>
              <p:nvPr/>
            </p:nvSpPr>
            <p:spPr bwMode="auto">
              <a:xfrm>
                <a:off x="2596" y="2432"/>
                <a:ext cx="89" cy="23"/>
              </a:xfrm>
              <a:prstGeom prst="rect">
                <a:avLst/>
              </a:prstGeom>
              <a:noFill/>
              <a:ln w="3175">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80" name="Rectangle 270"/>
              <p:cNvSpPr>
                <a:spLocks noChangeArrowheads="1"/>
              </p:cNvSpPr>
              <p:nvPr/>
            </p:nvSpPr>
            <p:spPr bwMode="auto">
              <a:xfrm>
                <a:off x="2599" y="2439"/>
                <a:ext cx="83" cy="3"/>
              </a:xfrm>
              <a:prstGeom prst="rect">
                <a:avLst/>
              </a:prstGeom>
              <a:solidFill>
                <a:srgbClr val="D8D8D8"/>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81" name="Rectangle 271"/>
              <p:cNvSpPr>
                <a:spLocks noChangeArrowheads="1"/>
              </p:cNvSpPr>
              <p:nvPr/>
            </p:nvSpPr>
            <p:spPr bwMode="auto">
              <a:xfrm>
                <a:off x="2599" y="2439"/>
                <a:ext cx="83"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82" name="Rectangle 272"/>
              <p:cNvSpPr>
                <a:spLocks noChangeArrowheads="1"/>
              </p:cNvSpPr>
              <p:nvPr/>
            </p:nvSpPr>
            <p:spPr bwMode="auto">
              <a:xfrm>
                <a:off x="2627" y="2441"/>
                <a:ext cx="27" cy="5"/>
              </a:xfrm>
              <a:prstGeom prst="rect">
                <a:avLst/>
              </a:prstGeom>
              <a:solidFill>
                <a:srgbClr val="F2F2F2"/>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83" name="Rectangle 273"/>
              <p:cNvSpPr>
                <a:spLocks noChangeArrowheads="1"/>
              </p:cNvSpPr>
              <p:nvPr/>
            </p:nvSpPr>
            <p:spPr bwMode="auto">
              <a:xfrm>
                <a:off x="2627" y="2441"/>
                <a:ext cx="27" cy="5"/>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84" name="Freeform 274"/>
              <p:cNvSpPr>
                <a:spLocks/>
              </p:cNvSpPr>
              <p:nvPr/>
            </p:nvSpPr>
            <p:spPr bwMode="auto">
              <a:xfrm>
                <a:off x="2625" y="2437"/>
                <a:ext cx="30" cy="1"/>
              </a:xfrm>
              <a:custGeom>
                <a:avLst/>
                <a:gdLst>
                  <a:gd name="T0" fmla="*/ 1 w 59"/>
                  <a:gd name="T1" fmla="*/ 0 h 2"/>
                  <a:gd name="T2" fmla="*/ 1 w 59"/>
                  <a:gd name="T3" fmla="*/ 0 h 2"/>
                  <a:gd name="T4" fmla="*/ 0 w 59"/>
                  <a:gd name="T5" fmla="*/ 1 h 2"/>
                  <a:gd name="T6" fmla="*/ 1 w 59"/>
                  <a:gd name="T7" fmla="*/ 1 h 2"/>
                  <a:gd name="T8" fmla="*/ 1 w 59"/>
                  <a:gd name="T9" fmla="*/ 0 h 2"/>
                  <a:gd name="T10" fmla="*/ 0 60000 65536"/>
                  <a:gd name="T11" fmla="*/ 0 60000 65536"/>
                  <a:gd name="T12" fmla="*/ 0 60000 65536"/>
                  <a:gd name="T13" fmla="*/ 0 60000 65536"/>
                  <a:gd name="T14" fmla="*/ 0 60000 65536"/>
                  <a:gd name="T15" fmla="*/ 0 w 59"/>
                  <a:gd name="T16" fmla="*/ 0 h 2"/>
                  <a:gd name="T17" fmla="*/ 59 w 59"/>
                  <a:gd name="T18" fmla="*/ 2 h 2"/>
                </a:gdLst>
                <a:ahLst/>
                <a:cxnLst>
                  <a:cxn ang="T10">
                    <a:pos x="T0" y="T1"/>
                  </a:cxn>
                  <a:cxn ang="T11">
                    <a:pos x="T2" y="T3"/>
                  </a:cxn>
                  <a:cxn ang="T12">
                    <a:pos x="T4" y="T5"/>
                  </a:cxn>
                  <a:cxn ang="T13">
                    <a:pos x="T6" y="T7"/>
                  </a:cxn>
                  <a:cxn ang="T14">
                    <a:pos x="T8" y="T9"/>
                  </a:cxn>
                </a:cxnLst>
                <a:rect l="T15" t="T16" r="T17" b="T18"/>
                <a:pathLst>
                  <a:path w="59" h="2">
                    <a:moveTo>
                      <a:pt x="56" y="0"/>
                    </a:moveTo>
                    <a:lnTo>
                      <a:pt x="2" y="0"/>
                    </a:lnTo>
                    <a:lnTo>
                      <a:pt x="0" y="2"/>
                    </a:lnTo>
                    <a:lnTo>
                      <a:pt x="59" y="2"/>
                    </a:lnTo>
                    <a:lnTo>
                      <a:pt x="56" y="0"/>
                    </a:lnTo>
                    <a:close/>
                  </a:path>
                </a:pathLst>
              </a:custGeom>
              <a:solidFill>
                <a:srgbClr val="E5E5E5"/>
              </a:solidFill>
              <a:ln w="1588">
                <a:solidFill>
                  <a:srgbClr val="000000"/>
                </a:solidFill>
                <a:round/>
                <a:headEnd/>
                <a:tailEnd/>
              </a:ln>
            </p:spPr>
            <p:txBody>
              <a:bodyPr/>
              <a:lstStyle/>
              <a:p>
                <a:endParaRPr lang="en-AU"/>
              </a:p>
            </p:txBody>
          </p:sp>
          <p:sp>
            <p:nvSpPr>
              <p:cNvPr id="10785" name="Freeform 275"/>
              <p:cNvSpPr>
                <a:spLocks/>
              </p:cNvSpPr>
              <p:nvPr/>
            </p:nvSpPr>
            <p:spPr bwMode="auto">
              <a:xfrm>
                <a:off x="2625" y="2437"/>
                <a:ext cx="30" cy="1"/>
              </a:xfrm>
              <a:custGeom>
                <a:avLst/>
                <a:gdLst>
                  <a:gd name="T0" fmla="*/ 1 w 59"/>
                  <a:gd name="T1" fmla="*/ 0 h 2"/>
                  <a:gd name="T2" fmla="*/ 1 w 59"/>
                  <a:gd name="T3" fmla="*/ 0 h 2"/>
                  <a:gd name="T4" fmla="*/ 0 w 59"/>
                  <a:gd name="T5" fmla="*/ 1 h 2"/>
                  <a:gd name="T6" fmla="*/ 1 w 59"/>
                  <a:gd name="T7" fmla="*/ 1 h 2"/>
                  <a:gd name="T8" fmla="*/ 1 w 59"/>
                  <a:gd name="T9" fmla="*/ 0 h 2"/>
                  <a:gd name="T10" fmla="*/ 0 60000 65536"/>
                  <a:gd name="T11" fmla="*/ 0 60000 65536"/>
                  <a:gd name="T12" fmla="*/ 0 60000 65536"/>
                  <a:gd name="T13" fmla="*/ 0 60000 65536"/>
                  <a:gd name="T14" fmla="*/ 0 60000 65536"/>
                  <a:gd name="T15" fmla="*/ 0 w 59"/>
                  <a:gd name="T16" fmla="*/ 0 h 2"/>
                  <a:gd name="T17" fmla="*/ 59 w 59"/>
                  <a:gd name="T18" fmla="*/ 2 h 2"/>
                </a:gdLst>
                <a:ahLst/>
                <a:cxnLst>
                  <a:cxn ang="T10">
                    <a:pos x="T0" y="T1"/>
                  </a:cxn>
                  <a:cxn ang="T11">
                    <a:pos x="T2" y="T3"/>
                  </a:cxn>
                  <a:cxn ang="T12">
                    <a:pos x="T4" y="T5"/>
                  </a:cxn>
                  <a:cxn ang="T13">
                    <a:pos x="T6" y="T7"/>
                  </a:cxn>
                  <a:cxn ang="T14">
                    <a:pos x="T8" y="T9"/>
                  </a:cxn>
                </a:cxnLst>
                <a:rect l="T15" t="T16" r="T17" b="T18"/>
                <a:pathLst>
                  <a:path w="59" h="2">
                    <a:moveTo>
                      <a:pt x="56" y="0"/>
                    </a:moveTo>
                    <a:lnTo>
                      <a:pt x="2" y="0"/>
                    </a:lnTo>
                    <a:lnTo>
                      <a:pt x="0" y="2"/>
                    </a:lnTo>
                    <a:lnTo>
                      <a:pt x="59" y="2"/>
                    </a:lnTo>
                    <a:lnTo>
                      <a:pt x="56"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86" name="Freeform 276"/>
              <p:cNvSpPr>
                <a:spLocks/>
              </p:cNvSpPr>
              <p:nvPr/>
            </p:nvSpPr>
            <p:spPr bwMode="auto">
              <a:xfrm>
                <a:off x="2654" y="2440"/>
                <a:ext cx="28" cy="1"/>
              </a:xfrm>
              <a:custGeom>
                <a:avLst/>
                <a:gdLst>
                  <a:gd name="T0" fmla="*/ 1 w 56"/>
                  <a:gd name="T1" fmla="*/ 0 h 2"/>
                  <a:gd name="T2" fmla="*/ 1 w 56"/>
                  <a:gd name="T3" fmla="*/ 0 h 2"/>
                  <a:gd name="T4" fmla="*/ 0 w 56"/>
                  <a:gd name="T5" fmla="*/ 1 h 2"/>
                  <a:gd name="T6" fmla="*/ 1 w 56"/>
                  <a:gd name="T7" fmla="*/ 1 h 2"/>
                  <a:gd name="T8" fmla="*/ 1 w 56"/>
                  <a:gd name="T9" fmla="*/ 0 h 2"/>
                  <a:gd name="T10" fmla="*/ 0 60000 65536"/>
                  <a:gd name="T11" fmla="*/ 0 60000 65536"/>
                  <a:gd name="T12" fmla="*/ 0 60000 65536"/>
                  <a:gd name="T13" fmla="*/ 0 60000 65536"/>
                  <a:gd name="T14" fmla="*/ 0 60000 65536"/>
                  <a:gd name="T15" fmla="*/ 0 w 56"/>
                  <a:gd name="T16" fmla="*/ 0 h 2"/>
                  <a:gd name="T17" fmla="*/ 56 w 56"/>
                  <a:gd name="T18" fmla="*/ 2 h 2"/>
                </a:gdLst>
                <a:ahLst/>
                <a:cxnLst>
                  <a:cxn ang="T10">
                    <a:pos x="T0" y="T1"/>
                  </a:cxn>
                  <a:cxn ang="T11">
                    <a:pos x="T2" y="T3"/>
                  </a:cxn>
                  <a:cxn ang="T12">
                    <a:pos x="T4" y="T5"/>
                  </a:cxn>
                  <a:cxn ang="T13">
                    <a:pos x="T6" y="T7"/>
                  </a:cxn>
                  <a:cxn ang="T14">
                    <a:pos x="T8" y="T9"/>
                  </a:cxn>
                </a:cxnLst>
                <a:rect l="T15" t="T16" r="T17" b="T18"/>
                <a:pathLst>
                  <a:path w="56" h="2">
                    <a:moveTo>
                      <a:pt x="55" y="0"/>
                    </a:moveTo>
                    <a:lnTo>
                      <a:pt x="1" y="0"/>
                    </a:lnTo>
                    <a:lnTo>
                      <a:pt x="0" y="2"/>
                    </a:lnTo>
                    <a:lnTo>
                      <a:pt x="56" y="2"/>
                    </a:lnTo>
                    <a:lnTo>
                      <a:pt x="55" y="0"/>
                    </a:lnTo>
                    <a:close/>
                  </a:path>
                </a:pathLst>
              </a:custGeom>
              <a:solidFill>
                <a:srgbClr val="CCCCCC"/>
              </a:solidFill>
              <a:ln w="1588">
                <a:solidFill>
                  <a:srgbClr val="000000"/>
                </a:solidFill>
                <a:round/>
                <a:headEnd/>
                <a:tailEnd/>
              </a:ln>
            </p:spPr>
            <p:txBody>
              <a:bodyPr/>
              <a:lstStyle/>
              <a:p>
                <a:endParaRPr lang="en-AU"/>
              </a:p>
            </p:txBody>
          </p:sp>
          <p:sp>
            <p:nvSpPr>
              <p:cNvPr id="10787" name="Freeform 277"/>
              <p:cNvSpPr>
                <a:spLocks/>
              </p:cNvSpPr>
              <p:nvPr/>
            </p:nvSpPr>
            <p:spPr bwMode="auto">
              <a:xfrm>
                <a:off x="2654" y="2440"/>
                <a:ext cx="28" cy="1"/>
              </a:xfrm>
              <a:custGeom>
                <a:avLst/>
                <a:gdLst>
                  <a:gd name="T0" fmla="*/ 1 w 56"/>
                  <a:gd name="T1" fmla="*/ 0 h 2"/>
                  <a:gd name="T2" fmla="*/ 1 w 56"/>
                  <a:gd name="T3" fmla="*/ 0 h 2"/>
                  <a:gd name="T4" fmla="*/ 0 w 56"/>
                  <a:gd name="T5" fmla="*/ 1 h 2"/>
                  <a:gd name="T6" fmla="*/ 1 w 56"/>
                  <a:gd name="T7" fmla="*/ 1 h 2"/>
                  <a:gd name="T8" fmla="*/ 1 w 56"/>
                  <a:gd name="T9" fmla="*/ 0 h 2"/>
                  <a:gd name="T10" fmla="*/ 0 60000 65536"/>
                  <a:gd name="T11" fmla="*/ 0 60000 65536"/>
                  <a:gd name="T12" fmla="*/ 0 60000 65536"/>
                  <a:gd name="T13" fmla="*/ 0 60000 65536"/>
                  <a:gd name="T14" fmla="*/ 0 60000 65536"/>
                  <a:gd name="T15" fmla="*/ 0 w 56"/>
                  <a:gd name="T16" fmla="*/ 0 h 2"/>
                  <a:gd name="T17" fmla="*/ 56 w 56"/>
                  <a:gd name="T18" fmla="*/ 2 h 2"/>
                </a:gdLst>
                <a:ahLst/>
                <a:cxnLst>
                  <a:cxn ang="T10">
                    <a:pos x="T0" y="T1"/>
                  </a:cxn>
                  <a:cxn ang="T11">
                    <a:pos x="T2" y="T3"/>
                  </a:cxn>
                  <a:cxn ang="T12">
                    <a:pos x="T4" y="T5"/>
                  </a:cxn>
                  <a:cxn ang="T13">
                    <a:pos x="T6" y="T7"/>
                  </a:cxn>
                  <a:cxn ang="T14">
                    <a:pos x="T8" y="T9"/>
                  </a:cxn>
                </a:cxnLst>
                <a:rect l="T15" t="T16" r="T17" b="T18"/>
                <a:pathLst>
                  <a:path w="56" h="2">
                    <a:moveTo>
                      <a:pt x="55" y="0"/>
                    </a:moveTo>
                    <a:lnTo>
                      <a:pt x="1" y="0"/>
                    </a:lnTo>
                    <a:lnTo>
                      <a:pt x="0" y="2"/>
                    </a:lnTo>
                    <a:lnTo>
                      <a:pt x="56" y="2"/>
                    </a:lnTo>
                    <a:lnTo>
                      <a:pt x="55"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88" name="Freeform 278"/>
              <p:cNvSpPr>
                <a:spLocks/>
              </p:cNvSpPr>
              <p:nvPr/>
            </p:nvSpPr>
            <p:spPr bwMode="auto">
              <a:xfrm>
                <a:off x="2627" y="2442"/>
                <a:ext cx="1" cy="4"/>
              </a:xfrm>
              <a:custGeom>
                <a:avLst/>
                <a:gdLst>
                  <a:gd name="T0" fmla="*/ 0 w 3"/>
                  <a:gd name="T1" fmla="*/ 0 h 8"/>
                  <a:gd name="T2" fmla="*/ 0 w 3"/>
                  <a:gd name="T3" fmla="*/ 0 h 8"/>
                  <a:gd name="T4" fmla="*/ 0 w 3"/>
                  <a:gd name="T5" fmla="*/ 1 h 8"/>
                  <a:gd name="T6" fmla="*/ 0 w 3"/>
                  <a:gd name="T7" fmla="*/ 0 h 8"/>
                  <a:gd name="T8" fmla="*/ 0 w 3"/>
                  <a:gd name="T9" fmla="*/ 0 h 8"/>
                  <a:gd name="T10" fmla="*/ 0 60000 65536"/>
                  <a:gd name="T11" fmla="*/ 0 60000 65536"/>
                  <a:gd name="T12" fmla="*/ 0 60000 65536"/>
                  <a:gd name="T13" fmla="*/ 0 60000 65536"/>
                  <a:gd name="T14" fmla="*/ 0 60000 65536"/>
                  <a:gd name="T15" fmla="*/ 0 w 3"/>
                  <a:gd name="T16" fmla="*/ 0 h 8"/>
                  <a:gd name="T17" fmla="*/ 3 w 3"/>
                  <a:gd name="T18" fmla="*/ 8 h 8"/>
                </a:gdLst>
                <a:ahLst/>
                <a:cxnLst>
                  <a:cxn ang="T10">
                    <a:pos x="T0" y="T1"/>
                  </a:cxn>
                  <a:cxn ang="T11">
                    <a:pos x="T2" y="T3"/>
                  </a:cxn>
                  <a:cxn ang="T12">
                    <a:pos x="T4" y="T5"/>
                  </a:cxn>
                  <a:cxn ang="T13">
                    <a:pos x="T6" y="T7"/>
                  </a:cxn>
                  <a:cxn ang="T14">
                    <a:pos x="T8" y="T9"/>
                  </a:cxn>
                </a:cxnLst>
                <a:rect l="T15" t="T16" r="T17" b="T18"/>
                <a:pathLst>
                  <a:path w="3" h="8">
                    <a:moveTo>
                      <a:pt x="0" y="0"/>
                    </a:moveTo>
                    <a:lnTo>
                      <a:pt x="0" y="0"/>
                    </a:lnTo>
                    <a:lnTo>
                      <a:pt x="0" y="8"/>
                    </a:lnTo>
                    <a:lnTo>
                      <a:pt x="3" y="0"/>
                    </a:lnTo>
                    <a:lnTo>
                      <a:pt x="0" y="0"/>
                    </a:lnTo>
                    <a:close/>
                  </a:path>
                </a:pathLst>
              </a:custGeom>
              <a:solidFill>
                <a:srgbClr val="000000"/>
              </a:solidFill>
              <a:ln w="1588">
                <a:solidFill>
                  <a:srgbClr val="000000"/>
                </a:solidFill>
                <a:round/>
                <a:headEnd/>
                <a:tailEnd/>
              </a:ln>
            </p:spPr>
            <p:txBody>
              <a:bodyPr/>
              <a:lstStyle/>
              <a:p>
                <a:endParaRPr lang="en-AU"/>
              </a:p>
            </p:txBody>
          </p:sp>
          <p:sp>
            <p:nvSpPr>
              <p:cNvPr id="10789" name="Freeform 279"/>
              <p:cNvSpPr>
                <a:spLocks/>
              </p:cNvSpPr>
              <p:nvPr/>
            </p:nvSpPr>
            <p:spPr bwMode="auto">
              <a:xfrm>
                <a:off x="2627" y="2442"/>
                <a:ext cx="1" cy="4"/>
              </a:xfrm>
              <a:custGeom>
                <a:avLst/>
                <a:gdLst>
                  <a:gd name="T0" fmla="*/ 0 w 3"/>
                  <a:gd name="T1" fmla="*/ 0 h 8"/>
                  <a:gd name="T2" fmla="*/ 0 w 3"/>
                  <a:gd name="T3" fmla="*/ 0 h 8"/>
                  <a:gd name="T4" fmla="*/ 0 w 3"/>
                  <a:gd name="T5" fmla="*/ 1 h 8"/>
                  <a:gd name="T6" fmla="*/ 0 w 3"/>
                  <a:gd name="T7" fmla="*/ 0 h 8"/>
                  <a:gd name="T8" fmla="*/ 0 w 3"/>
                  <a:gd name="T9" fmla="*/ 0 h 8"/>
                  <a:gd name="T10" fmla="*/ 0 60000 65536"/>
                  <a:gd name="T11" fmla="*/ 0 60000 65536"/>
                  <a:gd name="T12" fmla="*/ 0 60000 65536"/>
                  <a:gd name="T13" fmla="*/ 0 60000 65536"/>
                  <a:gd name="T14" fmla="*/ 0 60000 65536"/>
                  <a:gd name="T15" fmla="*/ 0 w 3"/>
                  <a:gd name="T16" fmla="*/ 0 h 8"/>
                  <a:gd name="T17" fmla="*/ 3 w 3"/>
                  <a:gd name="T18" fmla="*/ 8 h 8"/>
                </a:gdLst>
                <a:ahLst/>
                <a:cxnLst>
                  <a:cxn ang="T10">
                    <a:pos x="T0" y="T1"/>
                  </a:cxn>
                  <a:cxn ang="T11">
                    <a:pos x="T2" y="T3"/>
                  </a:cxn>
                  <a:cxn ang="T12">
                    <a:pos x="T4" y="T5"/>
                  </a:cxn>
                  <a:cxn ang="T13">
                    <a:pos x="T6" y="T7"/>
                  </a:cxn>
                  <a:cxn ang="T14">
                    <a:pos x="T8" y="T9"/>
                  </a:cxn>
                </a:cxnLst>
                <a:rect l="T15" t="T16" r="T17" b="T18"/>
                <a:pathLst>
                  <a:path w="3" h="8">
                    <a:moveTo>
                      <a:pt x="0" y="0"/>
                    </a:moveTo>
                    <a:lnTo>
                      <a:pt x="0" y="0"/>
                    </a:lnTo>
                    <a:lnTo>
                      <a:pt x="0" y="8"/>
                    </a:lnTo>
                    <a:lnTo>
                      <a:pt x="3" y="0"/>
                    </a:lnTo>
                    <a:lnTo>
                      <a:pt x="0"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90" name="Freeform 280"/>
              <p:cNvSpPr>
                <a:spLocks/>
              </p:cNvSpPr>
              <p:nvPr/>
            </p:nvSpPr>
            <p:spPr bwMode="auto">
              <a:xfrm>
                <a:off x="2652" y="2442"/>
                <a:ext cx="1" cy="4"/>
              </a:xfrm>
              <a:custGeom>
                <a:avLst/>
                <a:gdLst>
                  <a:gd name="T0" fmla="*/ 0 w 3"/>
                  <a:gd name="T1" fmla="*/ 0 h 8"/>
                  <a:gd name="T2" fmla="*/ 0 w 3"/>
                  <a:gd name="T3" fmla="*/ 0 h 8"/>
                  <a:gd name="T4" fmla="*/ 0 w 3"/>
                  <a:gd name="T5" fmla="*/ 1 h 8"/>
                  <a:gd name="T6" fmla="*/ 0 w 3"/>
                  <a:gd name="T7" fmla="*/ 0 h 8"/>
                  <a:gd name="T8" fmla="*/ 0 w 3"/>
                  <a:gd name="T9" fmla="*/ 0 h 8"/>
                  <a:gd name="T10" fmla="*/ 0 60000 65536"/>
                  <a:gd name="T11" fmla="*/ 0 60000 65536"/>
                  <a:gd name="T12" fmla="*/ 0 60000 65536"/>
                  <a:gd name="T13" fmla="*/ 0 60000 65536"/>
                  <a:gd name="T14" fmla="*/ 0 60000 65536"/>
                  <a:gd name="T15" fmla="*/ 0 w 3"/>
                  <a:gd name="T16" fmla="*/ 0 h 8"/>
                  <a:gd name="T17" fmla="*/ 3 w 3"/>
                  <a:gd name="T18" fmla="*/ 8 h 8"/>
                </a:gdLst>
                <a:ahLst/>
                <a:cxnLst>
                  <a:cxn ang="T10">
                    <a:pos x="T0" y="T1"/>
                  </a:cxn>
                  <a:cxn ang="T11">
                    <a:pos x="T2" y="T3"/>
                  </a:cxn>
                  <a:cxn ang="T12">
                    <a:pos x="T4" y="T5"/>
                  </a:cxn>
                  <a:cxn ang="T13">
                    <a:pos x="T6" y="T7"/>
                  </a:cxn>
                  <a:cxn ang="T14">
                    <a:pos x="T8" y="T9"/>
                  </a:cxn>
                </a:cxnLst>
                <a:rect l="T15" t="T16" r="T17" b="T18"/>
                <a:pathLst>
                  <a:path w="3" h="8">
                    <a:moveTo>
                      <a:pt x="3" y="0"/>
                    </a:moveTo>
                    <a:lnTo>
                      <a:pt x="3" y="0"/>
                    </a:lnTo>
                    <a:lnTo>
                      <a:pt x="3" y="8"/>
                    </a:lnTo>
                    <a:lnTo>
                      <a:pt x="0" y="0"/>
                    </a:lnTo>
                    <a:lnTo>
                      <a:pt x="3" y="0"/>
                    </a:lnTo>
                    <a:close/>
                  </a:path>
                </a:pathLst>
              </a:custGeom>
              <a:solidFill>
                <a:srgbClr val="000000"/>
              </a:solidFill>
              <a:ln w="1588">
                <a:solidFill>
                  <a:srgbClr val="000000"/>
                </a:solidFill>
                <a:round/>
                <a:headEnd/>
                <a:tailEnd/>
              </a:ln>
            </p:spPr>
            <p:txBody>
              <a:bodyPr/>
              <a:lstStyle/>
              <a:p>
                <a:endParaRPr lang="en-AU"/>
              </a:p>
            </p:txBody>
          </p:sp>
          <p:sp>
            <p:nvSpPr>
              <p:cNvPr id="10791" name="Freeform 281"/>
              <p:cNvSpPr>
                <a:spLocks/>
              </p:cNvSpPr>
              <p:nvPr/>
            </p:nvSpPr>
            <p:spPr bwMode="auto">
              <a:xfrm>
                <a:off x="2652" y="2442"/>
                <a:ext cx="1" cy="4"/>
              </a:xfrm>
              <a:custGeom>
                <a:avLst/>
                <a:gdLst>
                  <a:gd name="T0" fmla="*/ 0 w 3"/>
                  <a:gd name="T1" fmla="*/ 0 h 8"/>
                  <a:gd name="T2" fmla="*/ 0 w 3"/>
                  <a:gd name="T3" fmla="*/ 0 h 8"/>
                  <a:gd name="T4" fmla="*/ 0 w 3"/>
                  <a:gd name="T5" fmla="*/ 1 h 8"/>
                  <a:gd name="T6" fmla="*/ 0 w 3"/>
                  <a:gd name="T7" fmla="*/ 0 h 8"/>
                  <a:gd name="T8" fmla="*/ 0 w 3"/>
                  <a:gd name="T9" fmla="*/ 0 h 8"/>
                  <a:gd name="T10" fmla="*/ 0 60000 65536"/>
                  <a:gd name="T11" fmla="*/ 0 60000 65536"/>
                  <a:gd name="T12" fmla="*/ 0 60000 65536"/>
                  <a:gd name="T13" fmla="*/ 0 60000 65536"/>
                  <a:gd name="T14" fmla="*/ 0 60000 65536"/>
                  <a:gd name="T15" fmla="*/ 0 w 3"/>
                  <a:gd name="T16" fmla="*/ 0 h 8"/>
                  <a:gd name="T17" fmla="*/ 3 w 3"/>
                  <a:gd name="T18" fmla="*/ 8 h 8"/>
                </a:gdLst>
                <a:ahLst/>
                <a:cxnLst>
                  <a:cxn ang="T10">
                    <a:pos x="T0" y="T1"/>
                  </a:cxn>
                  <a:cxn ang="T11">
                    <a:pos x="T2" y="T3"/>
                  </a:cxn>
                  <a:cxn ang="T12">
                    <a:pos x="T4" y="T5"/>
                  </a:cxn>
                  <a:cxn ang="T13">
                    <a:pos x="T6" y="T7"/>
                  </a:cxn>
                  <a:cxn ang="T14">
                    <a:pos x="T8" y="T9"/>
                  </a:cxn>
                </a:cxnLst>
                <a:rect l="T15" t="T16" r="T17" b="T18"/>
                <a:pathLst>
                  <a:path w="3" h="8">
                    <a:moveTo>
                      <a:pt x="3" y="0"/>
                    </a:moveTo>
                    <a:lnTo>
                      <a:pt x="3" y="0"/>
                    </a:lnTo>
                    <a:lnTo>
                      <a:pt x="3" y="8"/>
                    </a:lnTo>
                    <a:lnTo>
                      <a:pt x="0" y="0"/>
                    </a:lnTo>
                    <a:lnTo>
                      <a:pt x="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92" name="Rectangle 282"/>
              <p:cNvSpPr>
                <a:spLocks noChangeArrowheads="1"/>
              </p:cNvSpPr>
              <p:nvPr/>
            </p:nvSpPr>
            <p:spPr bwMode="auto">
              <a:xfrm>
                <a:off x="2617" y="2448"/>
                <a:ext cx="5" cy="2"/>
              </a:xfrm>
              <a:prstGeom prst="rect">
                <a:avLst/>
              </a:prstGeom>
              <a:solidFill>
                <a:srgbClr val="83FF00"/>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93" name="Rectangle 283"/>
              <p:cNvSpPr>
                <a:spLocks noChangeArrowheads="1"/>
              </p:cNvSpPr>
              <p:nvPr/>
            </p:nvSpPr>
            <p:spPr bwMode="auto">
              <a:xfrm>
                <a:off x="2617" y="2448"/>
                <a:ext cx="5" cy="2"/>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94" name="Freeform 284"/>
              <p:cNvSpPr>
                <a:spLocks/>
              </p:cNvSpPr>
              <p:nvPr/>
            </p:nvSpPr>
            <p:spPr bwMode="auto">
              <a:xfrm>
                <a:off x="2597" y="2440"/>
                <a:ext cx="28" cy="1"/>
              </a:xfrm>
              <a:custGeom>
                <a:avLst/>
                <a:gdLst>
                  <a:gd name="T0" fmla="*/ 0 w 57"/>
                  <a:gd name="T1" fmla="*/ 0 h 2"/>
                  <a:gd name="T2" fmla="*/ 0 w 57"/>
                  <a:gd name="T3" fmla="*/ 0 h 2"/>
                  <a:gd name="T4" fmla="*/ 0 w 57"/>
                  <a:gd name="T5" fmla="*/ 1 h 2"/>
                  <a:gd name="T6" fmla="*/ 0 w 57"/>
                  <a:gd name="T7" fmla="*/ 1 h 2"/>
                  <a:gd name="T8" fmla="*/ 0 w 57"/>
                  <a:gd name="T9" fmla="*/ 0 h 2"/>
                  <a:gd name="T10" fmla="*/ 0 60000 65536"/>
                  <a:gd name="T11" fmla="*/ 0 60000 65536"/>
                  <a:gd name="T12" fmla="*/ 0 60000 65536"/>
                  <a:gd name="T13" fmla="*/ 0 60000 65536"/>
                  <a:gd name="T14" fmla="*/ 0 60000 65536"/>
                  <a:gd name="T15" fmla="*/ 0 w 57"/>
                  <a:gd name="T16" fmla="*/ 0 h 2"/>
                  <a:gd name="T17" fmla="*/ 57 w 57"/>
                  <a:gd name="T18" fmla="*/ 2 h 2"/>
                </a:gdLst>
                <a:ahLst/>
                <a:cxnLst>
                  <a:cxn ang="T10">
                    <a:pos x="T0" y="T1"/>
                  </a:cxn>
                  <a:cxn ang="T11">
                    <a:pos x="T2" y="T3"/>
                  </a:cxn>
                  <a:cxn ang="T12">
                    <a:pos x="T4" y="T5"/>
                  </a:cxn>
                  <a:cxn ang="T13">
                    <a:pos x="T6" y="T7"/>
                  </a:cxn>
                  <a:cxn ang="T14">
                    <a:pos x="T8" y="T9"/>
                  </a:cxn>
                </a:cxnLst>
                <a:rect l="T15" t="T16" r="T17" b="T18"/>
                <a:pathLst>
                  <a:path w="57" h="2">
                    <a:moveTo>
                      <a:pt x="55" y="0"/>
                    </a:moveTo>
                    <a:lnTo>
                      <a:pt x="2" y="0"/>
                    </a:lnTo>
                    <a:lnTo>
                      <a:pt x="0" y="2"/>
                    </a:lnTo>
                    <a:lnTo>
                      <a:pt x="57" y="2"/>
                    </a:lnTo>
                    <a:lnTo>
                      <a:pt x="55" y="0"/>
                    </a:lnTo>
                    <a:close/>
                  </a:path>
                </a:pathLst>
              </a:custGeom>
              <a:solidFill>
                <a:srgbClr val="CCCCCC"/>
              </a:solidFill>
              <a:ln w="1588">
                <a:solidFill>
                  <a:srgbClr val="000000"/>
                </a:solidFill>
                <a:round/>
                <a:headEnd/>
                <a:tailEnd/>
              </a:ln>
            </p:spPr>
            <p:txBody>
              <a:bodyPr/>
              <a:lstStyle/>
              <a:p>
                <a:endParaRPr lang="en-AU"/>
              </a:p>
            </p:txBody>
          </p:sp>
          <p:sp>
            <p:nvSpPr>
              <p:cNvPr id="10795" name="Freeform 285"/>
              <p:cNvSpPr>
                <a:spLocks/>
              </p:cNvSpPr>
              <p:nvPr/>
            </p:nvSpPr>
            <p:spPr bwMode="auto">
              <a:xfrm>
                <a:off x="2597" y="2440"/>
                <a:ext cx="28" cy="1"/>
              </a:xfrm>
              <a:custGeom>
                <a:avLst/>
                <a:gdLst>
                  <a:gd name="T0" fmla="*/ 0 w 57"/>
                  <a:gd name="T1" fmla="*/ 0 h 2"/>
                  <a:gd name="T2" fmla="*/ 0 w 57"/>
                  <a:gd name="T3" fmla="*/ 0 h 2"/>
                  <a:gd name="T4" fmla="*/ 0 w 57"/>
                  <a:gd name="T5" fmla="*/ 1 h 2"/>
                  <a:gd name="T6" fmla="*/ 0 w 57"/>
                  <a:gd name="T7" fmla="*/ 1 h 2"/>
                  <a:gd name="T8" fmla="*/ 0 w 57"/>
                  <a:gd name="T9" fmla="*/ 0 h 2"/>
                  <a:gd name="T10" fmla="*/ 0 60000 65536"/>
                  <a:gd name="T11" fmla="*/ 0 60000 65536"/>
                  <a:gd name="T12" fmla="*/ 0 60000 65536"/>
                  <a:gd name="T13" fmla="*/ 0 60000 65536"/>
                  <a:gd name="T14" fmla="*/ 0 60000 65536"/>
                  <a:gd name="T15" fmla="*/ 0 w 57"/>
                  <a:gd name="T16" fmla="*/ 0 h 2"/>
                  <a:gd name="T17" fmla="*/ 57 w 57"/>
                  <a:gd name="T18" fmla="*/ 2 h 2"/>
                </a:gdLst>
                <a:ahLst/>
                <a:cxnLst>
                  <a:cxn ang="T10">
                    <a:pos x="T0" y="T1"/>
                  </a:cxn>
                  <a:cxn ang="T11">
                    <a:pos x="T2" y="T3"/>
                  </a:cxn>
                  <a:cxn ang="T12">
                    <a:pos x="T4" y="T5"/>
                  </a:cxn>
                  <a:cxn ang="T13">
                    <a:pos x="T6" y="T7"/>
                  </a:cxn>
                  <a:cxn ang="T14">
                    <a:pos x="T8" y="T9"/>
                  </a:cxn>
                </a:cxnLst>
                <a:rect l="T15" t="T16" r="T17" b="T18"/>
                <a:pathLst>
                  <a:path w="57" h="2">
                    <a:moveTo>
                      <a:pt x="55" y="0"/>
                    </a:moveTo>
                    <a:lnTo>
                      <a:pt x="2" y="0"/>
                    </a:lnTo>
                    <a:lnTo>
                      <a:pt x="0" y="2"/>
                    </a:lnTo>
                    <a:lnTo>
                      <a:pt x="57" y="2"/>
                    </a:lnTo>
                    <a:lnTo>
                      <a:pt x="55"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96" name="Freeform 286"/>
              <p:cNvSpPr>
                <a:spLocks/>
              </p:cNvSpPr>
              <p:nvPr/>
            </p:nvSpPr>
            <p:spPr bwMode="auto">
              <a:xfrm>
                <a:off x="2658" y="2447"/>
                <a:ext cx="9" cy="3"/>
              </a:xfrm>
              <a:custGeom>
                <a:avLst/>
                <a:gdLst>
                  <a:gd name="T0" fmla="*/ 0 w 19"/>
                  <a:gd name="T1" fmla="*/ 0 h 7"/>
                  <a:gd name="T2" fmla="*/ 0 w 19"/>
                  <a:gd name="T3" fmla="*/ 0 h 7"/>
                  <a:gd name="T4" fmla="*/ 0 w 19"/>
                  <a:gd name="T5" fmla="*/ 0 h 7"/>
                  <a:gd name="T6" fmla="*/ 0 w 19"/>
                  <a:gd name="T7" fmla="*/ 0 h 7"/>
                  <a:gd name="T8" fmla="*/ 0 w 19"/>
                  <a:gd name="T9" fmla="*/ 0 h 7"/>
                  <a:gd name="T10" fmla="*/ 0 w 19"/>
                  <a:gd name="T11" fmla="*/ 0 h 7"/>
                  <a:gd name="T12" fmla="*/ 0 w 19"/>
                  <a:gd name="T13" fmla="*/ 0 h 7"/>
                  <a:gd name="T14" fmla="*/ 0 w 19"/>
                  <a:gd name="T15" fmla="*/ 0 h 7"/>
                  <a:gd name="T16" fmla="*/ 0 w 19"/>
                  <a:gd name="T17" fmla="*/ 0 h 7"/>
                  <a:gd name="T18" fmla="*/ 0 w 19"/>
                  <a:gd name="T19" fmla="*/ 0 h 7"/>
                  <a:gd name="T20" fmla="*/ 0 w 19"/>
                  <a:gd name="T21" fmla="*/ 0 h 7"/>
                  <a:gd name="T22" fmla="*/ 0 w 19"/>
                  <a:gd name="T23" fmla="*/ 0 h 7"/>
                  <a:gd name="T24" fmla="*/ 0 w 19"/>
                  <a:gd name="T25" fmla="*/ 0 h 7"/>
                  <a:gd name="T26" fmla="*/ 0 w 19"/>
                  <a:gd name="T27" fmla="*/ 0 h 7"/>
                  <a:gd name="T28" fmla="*/ 0 w 19"/>
                  <a:gd name="T29" fmla="*/ 0 h 7"/>
                  <a:gd name="T30" fmla="*/ 0 w 19"/>
                  <a:gd name="T31" fmla="*/ 0 h 7"/>
                  <a:gd name="T32" fmla="*/ 0 w 19"/>
                  <a:gd name="T33" fmla="*/ 0 h 7"/>
                  <a:gd name="T34" fmla="*/ 0 w 19"/>
                  <a:gd name="T35" fmla="*/ 0 h 7"/>
                  <a:gd name="T36" fmla="*/ 0 w 19"/>
                  <a:gd name="T37" fmla="*/ 0 h 7"/>
                  <a:gd name="T38" fmla="*/ 0 w 19"/>
                  <a:gd name="T39" fmla="*/ 0 h 7"/>
                  <a:gd name="T40" fmla="*/ 0 w 19"/>
                  <a:gd name="T41" fmla="*/ 0 h 7"/>
                  <a:gd name="T42" fmla="*/ 0 w 19"/>
                  <a:gd name="T43" fmla="*/ 0 h 7"/>
                  <a:gd name="T44" fmla="*/ 0 w 19"/>
                  <a:gd name="T45" fmla="*/ 0 h 7"/>
                  <a:gd name="T46" fmla="*/ 0 w 19"/>
                  <a:gd name="T47" fmla="*/ 0 h 7"/>
                  <a:gd name="T48" fmla="*/ 0 w 19"/>
                  <a:gd name="T49" fmla="*/ 0 h 7"/>
                  <a:gd name="T50" fmla="*/ 0 w 19"/>
                  <a:gd name="T51" fmla="*/ 0 h 7"/>
                  <a:gd name="T52" fmla="*/ 0 w 19"/>
                  <a:gd name="T53" fmla="*/ 0 h 7"/>
                  <a:gd name="T54" fmla="*/ 0 w 19"/>
                  <a:gd name="T55" fmla="*/ 0 h 7"/>
                  <a:gd name="T56" fmla="*/ 0 w 19"/>
                  <a:gd name="T57" fmla="*/ 0 h 7"/>
                  <a:gd name="T58" fmla="*/ 0 w 19"/>
                  <a:gd name="T59" fmla="*/ 0 h 7"/>
                  <a:gd name="T60" fmla="*/ 0 w 19"/>
                  <a:gd name="T61" fmla="*/ 0 h 7"/>
                  <a:gd name="T62" fmla="*/ 0 w 19"/>
                  <a:gd name="T63" fmla="*/ 0 h 7"/>
                  <a:gd name="T64" fmla="*/ 0 w 19"/>
                  <a:gd name="T65" fmla="*/ 0 h 7"/>
                  <a:gd name="T66" fmla="*/ 0 w 19"/>
                  <a:gd name="T67" fmla="*/ 0 h 7"/>
                  <a:gd name="T68" fmla="*/ 0 w 19"/>
                  <a:gd name="T69" fmla="*/ 0 h 7"/>
                  <a:gd name="T70" fmla="*/ 0 w 19"/>
                  <a:gd name="T71" fmla="*/ 0 h 7"/>
                  <a:gd name="T72" fmla="*/ 0 w 19"/>
                  <a:gd name="T73" fmla="*/ 0 h 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7"/>
                  <a:gd name="T113" fmla="*/ 19 w 19"/>
                  <a:gd name="T114" fmla="*/ 7 h 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7">
                    <a:moveTo>
                      <a:pt x="19" y="3"/>
                    </a:moveTo>
                    <a:lnTo>
                      <a:pt x="19" y="3"/>
                    </a:lnTo>
                    <a:lnTo>
                      <a:pt x="19" y="1"/>
                    </a:lnTo>
                    <a:lnTo>
                      <a:pt x="19" y="0"/>
                    </a:lnTo>
                    <a:lnTo>
                      <a:pt x="17" y="0"/>
                    </a:lnTo>
                    <a:lnTo>
                      <a:pt x="16" y="0"/>
                    </a:lnTo>
                    <a:lnTo>
                      <a:pt x="4" y="0"/>
                    </a:lnTo>
                    <a:lnTo>
                      <a:pt x="3" y="0"/>
                    </a:lnTo>
                    <a:lnTo>
                      <a:pt x="2" y="0"/>
                    </a:lnTo>
                    <a:lnTo>
                      <a:pt x="2" y="1"/>
                    </a:lnTo>
                    <a:lnTo>
                      <a:pt x="0" y="3"/>
                    </a:lnTo>
                    <a:lnTo>
                      <a:pt x="0" y="4"/>
                    </a:lnTo>
                    <a:lnTo>
                      <a:pt x="2" y="4"/>
                    </a:lnTo>
                    <a:lnTo>
                      <a:pt x="2" y="5"/>
                    </a:lnTo>
                    <a:lnTo>
                      <a:pt x="3" y="7"/>
                    </a:lnTo>
                    <a:lnTo>
                      <a:pt x="4" y="7"/>
                    </a:lnTo>
                    <a:lnTo>
                      <a:pt x="16" y="7"/>
                    </a:lnTo>
                    <a:lnTo>
                      <a:pt x="17" y="7"/>
                    </a:lnTo>
                    <a:lnTo>
                      <a:pt x="19" y="5"/>
                    </a:lnTo>
                    <a:lnTo>
                      <a:pt x="19" y="4"/>
                    </a:lnTo>
                    <a:lnTo>
                      <a:pt x="19" y="3"/>
                    </a:lnTo>
                    <a:close/>
                  </a:path>
                </a:pathLst>
              </a:custGeom>
              <a:solidFill>
                <a:srgbClr val="D8D8D8"/>
              </a:solidFill>
              <a:ln w="1588">
                <a:solidFill>
                  <a:srgbClr val="000000"/>
                </a:solidFill>
                <a:round/>
                <a:headEnd/>
                <a:tailEnd/>
              </a:ln>
            </p:spPr>
            <p:txBody>
              <a:bodyPr/>
              <a:lstStyle/>
              <a:p>
                <a:endParaRPr lang="en-AU"/>
              </a:p>
            </p:txBody>
          </p:sp>
          <p:sp>
            <p:nvSpPr>
              <p:cNvPr id="10797" name="Freeform 287"/>
              <p:cNvSpPr>
                <a:spLocks/>
              </p:cNvSpPr>
              <p:nvPr/>
            </p:nvSpPr>
            <p:spPr bwMode="auto">
              <a:xfrm>
                <a:off x="2658" y="2447"/>
                <a:ext cx="9" cy="3"/>
              </a:xfrm>
              <a:custGeom>
                <a:avLst/>
                <a:gdLst>
                  <a:gd name="T0" fmla="*/ 0 w 19"/>
                  <a:gd name="T1" fmla="*/ 0 h 7"/>
                  <a:gd name="T2" fmla="*/ 0 w 19"/>
                  <a:gd name="T3" fmla="*/ 0 h 7"/>
                  <a:gd name="T4" fmla="*/ 0 w 19"/>
                  <a:gd name="T5" fmla="*/ 0 h 7"/>
                  <a:gd name="T6" fmla="*/ 0 w 19"/>
                  <a:gd name="T7" fmla="*/ 0 h 7"/>
                  <a:gd name="T8" fmla="*/ 0 w 19"/>
                  <a:gd name="T9" fmla="*/ 0 h 7"/>
                  <a:gd name="T10" fmla="*/ 0 w 19"/>
                  <a:gd name="T11" fmla="*/ 0 h 7"/>
                  <a:gd name="T12" fmla="*/ 0 w 19"/>
                  <a:gd name="T13" fmla="*/ 0 h 7"/>
                  <a:gd name="T14" fmla="*/ 0 w 19"/>
                  <a:gd name="T15" fmla="*/ 0 h 7"/>
                  <a:gd name="T16" fmla="*/ 0 w 19"/>
                  <a:gd name="T17" fmla="*/ 0 h 7"/>
                  <a:gd name="T18" fmla="*/ 0 w 19"/>
                  <a:gd name="T19" fmla="*/ 0 h 7"/>
                  <a:gd name="T20" fmla="*/ 0 w 19"/>
                  <a:gd name="T21" fmla="*/ 0 h 7"/>
                  <a:gd name="T22" fmla="*/ 0 w 19"/>
                  <a:gd name="T23" fmla="*/ 0 h 7"/>
                  <a:gd name="T24" fmla="*/ 0 w 19"/>
                  <a:gd name="T25" fmla="*/ 0 h 7"/>
                  <a:gd name="T26" fmla="*/ 0 w 19"/>
                  <a:gd name="T27" fmla="*/ 0 h 7"/>
                  <a:gd name="T28" fmla="*/ 0 w 19"/>
                  <a:gd name="T29" fmla="*/ 0 h 7"/>
                  <a:gd name="T30" fmla="*/ 0 w 19"/>
                  <a:gd name="T31" fmla="*/ 0 h 7"/>
                  <a:gd name="T32" fmla="*/ 0 w 19"/>
                  <a:gd name="T33" fmla="*/ 0 h 7"/>
                  <a:gd name="T34" fmla="*/ 0 w 19"/>
                  <a:gd name="T35" fmla="*/ 0 h 7"/>
                  <a:gd name="T36" fmla="*/ 0 w 19"/>
                  <a:gd name="T37" fmla="*/ 0 h 7"/>
                  <a:gd name="T38" fmla="*/ 0 w 19"/>
                  <a:gd name="T39" fmla="*/ 0 h 7"/>
                  <a:gd name="T40" fmla="*/ 0 w 19"/>
                  <a:gd name="T41" fmla="*/ 0 h 7"/>
                  <a:gd name="T42" fmla="*/ 0 w 19"/>
                  <a:gd name="T43" fmla="*/ 0 h 7"/>
                  <a:gd name="T44" fmla="*/ 0 w 19"/>
                  <a:gd name="T45" fmla="*/ 0 h 7"/>
                  <a:gd name="T46" fmla="*/ 0 w 19"/>
                  <a:gd name="T47" fmla="*/ 0 h 7"/>
                  <a:gd name="T48" fmla="*/ 0 w 19"/>
                  <a:gd name="T49" fmla="*/ 0 h 7"/>
                  <a:gd name="T50" fmla="*/ 0 w 19"/>
                  <a:gd name="T51" fmla="*/ 0 h 7"/>
                  <a:gd name="T52" fmla="*/ 0 w 19"/>
                  <a:gd name="T53" fmla="*/ 0 h 7"/>
                  <a:gd name="T54" fmla="*/ 0 w 19"/>
                  <a:gd name="T55" fmla="*/ 0 h 7"/>
                  <a:gd name="T56" fmla="*/ 0 w 19"/>
                  <a:gd name="T57" fmla="*/ 0 h 7"/>
                  <a:gd name="T58" fmla="*/ 0 w 19"/>
                  <a:gd name="T59" fmla="*/ 0 h 7"/>
                  <a:gd name="T60" fmla="*/ 0 w 19"/>
                  <a:gd name="T61" fmla="*/ 0 h 7"/>
                  <a:gd name="T62" fmla="*/ 0 w 19"/>
                  <a:gd name="T63" fmla="*/ 0 h 7"/>
                  <a:gd name="T64" fmla="*/ 0 w 19"/>
                  <a:gd name="T65" fmla="*/ 0 h 7"/>
                  <a:gd name="T66" fmla="*/ 0 w 19"/>
                  <a:gd name="T67" fmla="*/ 0 h 7"/>
                  <a:gd name="T68" fmla="*/ 0 w 19"/>
                  <a:gd name="T69" fmla="*/ 0 h 7"/>
                  <a:gd name="T70" fmla="*/ 0 w 19"/>
                  <a:gd name="T71" fmla="*/ 0 h 7"/>
                  <a:gd name="T72" fmla="*/ 0 w 19"/>
                  <a:gd name="T73" fmla="*/ 0 h 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7"/>
                  <a:gd name="T113" fmla="*/ 19 w 19"/>
                  <a:gd name="T114" fmla="*/ 7 h 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7">
                    <a:moveTo>
                      <a:pt x="19" y="3"/>
                    </a:moveTo>
                    <a:lnTo>
                      <a:pt x="19" y="3"/>
                    </a:lnTo>
                    <a:lnTo>
                      <a:pt x="19" y="1"/>
                    </a:lnTo>
                    <a:lnTo>
                      <a:pt x="19" y="0"/>
                    </a:lnTo>
                    <a:lnTo>
                      <a:pt x="17" y="0"/>
                    </a:lnTo>
                    <a:lnTo>
                      <a:pt x="16" y="0"/>
                    </a:lnTo>
                    <a:lnTo>
                      <a:pt x="4" y="0"/>
                    </a:lnTo>
                    <a:lnTo>
                      <a:pt x="3" y="0"/>
                    </a:lnTo>
                    <a:lnTo>
                      <a:pt x="2" y="0"/>
                    </a:lnTo>
                    <a:lnTo>
                      <a:pt x="2" y="1"/>
                    </a:lnTo>
                    <a:lnTo>
                      <a:pt x="0" y="3"/>
                    </a:lnTo>
                    <a:lnTo>
                      <a:pt x="0" y="4"/>
                    </a:lnTo>
                    <a:lnTo>
                      <a:pt x="2" y="4"/>
                    </a:lnTo>
                    <a:lnTo>
                      <a:pt x="2" y="5"/>
                    </a:lnTo>
                    <a:lnTo>
                      <a:pt x="3" y="7"/>
                    </a:lnTo>
                    <a:lnTo>
                      <a:pt x="4" y="7"/>
                    </a:lnTo>
                    <a:lnTo>
                      <a:pt x="16" y="7"/>
                    </a:lnTo>
                    <a:lnTo>
                      <a:pt x="17" y="7"/>
                    </a:lnTo>
                    <a:lnTo>
                      <a:pt x="19" y="5"/>
                    </a:lnTo>
                    <a:lnTo>
                      <a:pt x="19" y="4"/>
                    </a:lnTo>
                    <a:lnTo>
                      <a:pt x="19" y="3"/>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98" name="Line 288"/>
              <p:cNvSpPr>
                <a:spLocks noChangeShapeType="1"/>
              </p:cNvSpPr>
              <p:nvPr/>
            </p:nvSpPr>
            <p:spPr bwMode="auto">
              <a:xfrm>
                <a:off x="2595" y="2313"/>
                <a:ext cx="176" cy="1"/>
              </a:xfrm>
              <a:prstGeom prst="line">
                <a:avLst/>
              </a:prstGeom>
              <a:noFill/>
              <a:ln w="4763">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799" name="Rectangle 289"/>
              <p:cNvSpPr>
                <a:spLocks noChangeArrowheads="1"/>
              </p:cNvSpPr>
              <p:nvPr/>
            </p:nvSpPr>
            <p:spPr bwMode="auto">
              <a:xfrm>
                <a:off x="2634" y="2273"/>
                <a:ext cx="99" cy="23"/>
              </a:xfrm>
              <a:prstGeom prst="rect">
                <a:avLst/>
              </a:prstGeom>
              <a:solidFill>
                <a:srgbClr val="E5E5E5"/>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800" name="Rectangle 290"/>
              <p:cNvSpPr>
                <a:spLocks noChangeArrowheads="1"/>
              </p:cNvSpPr>
              <p:nvPr/>
            </p:nvSpPr>
            <p:spPr bwMode="auto">
              <a:xfrm>
                <a:off x="2634" y="2273"/>
                <a:ext cx="99" cy="2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801" name="Rectangle 291"/>
              <p:cNvSpPr>
                <a:spLocks noChangeArrowheads="1"/>
              </p:cNvSpPr>
              <p:nvPr/>
            </p:nvSpPr>
            <p:spPr bwMode="auto">
              <a:xfrm>
                <a:off x="2642" y="2273"/>
                <a:ext cx="84" cy="17"/>
              </a:xfrm>
              <a:prstGeom prst="rect">
                <a:avLst/>
              </a:prstGeom>
              <a:solidFill>
                <a:srgbClr val="000000"/>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802" name="Rectangle 292"/>
              <p:cNvSpPr>
                <a:spLocks noChangeArrowheads="1"/>
              </p:cNvSpPr>
              <p:nvPr/>
            </p:nvSpPr>
            <p:spPr bwMode="auto">
              <a:xfrm>
                <a:off x="2642" y="2273"/>
                <a:ext cx="84" cy="17"/>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803" name="Freeform 293"/>
              <p:cNvSpPr>
                <a:spLocks/>
              </p:cNvSpPr>
              <p:nvPr/>
            </p:nvSpPr>
            <p:spPr bwMode="auto">
              <a:xfrm>
                <a:off x="2642" y="2273"/>
                <a:ext cx="84" cy="17"/>
              </a:xfrm>
              <a:custGeom>
                <a:avLst/>
                <a:gdLst>
                  <a:gd name="T0" fmla="*/ 0 w 169"/>
                  <a:gd name="T1" fmla="*/ 0 h 35"/>
                  <a:gd name="T2" fmla="*/ 0 w 169"/>
                  <a:gd name="T3" fmla="*/ 0 h 35"/>
                  <a:gd name="T4" fmla="*/ 0 w 169"/>
                  <a:gd name="T5" fmla="*/ 0 h 35"/>
                  <a:gd name="T6" fmla="*/ 0 w 169"/>
                  <a:gd name="T7" fmla="*/ 0 h 35"/>
                  <a:gd name="T8" fmla="*/ 0 w 169"/>
                  <a:gd name="T9" fmla="*/ 0 h 35"/>
                  <a:gd name="T10" fmla="*/ 0 w 169"/>
                  <a:gd name="T11" fmla="*/ 0 h 35"/>
                  <a:gd name="T12" fmla="*/ 0 w 169"/>
                  <a:gd name="T13" fmla="*/ 0 h 35"/>
                  <a:gd name="T14" fmla="*/ 0 w 169"/>
                  <a:gd name="T15" fmla="*/ 0 h 35"/>
                  <a:gd name="T16" fmla="*/ 0 w 169"/>
                  <a:gd name="T17" fmla="*/ 0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9"/>
                  <a:gd name="T28" fmla="*/ 0 h 35"/>
                  <a:gd name="T29" fmla="*/ 169 w 169"/>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9" h="35">
                    <a:moveTo>
                      <a:pt x="0" y="0"/>
                    </a:moveTo>
                    <a:lnTo>
                      <a:pt x="0" y="32"/>
                    </a:lnTo>
                    <a:lnTo>
                      <a:pt x="6" y="32"/>
                    </a:lnTo>
                    <a:lnTo>
                      <a:pt x="6" y="35"/>
                    </a:lnTo>
                    <a:lnTo>
                      <a:pt x="158" y="35"/>
                    </a:lnTo>
                    <a:lnTo>
                      <a:pt x="158" y="32"/>
                    </a:lnTo>
                    <a:lnTo>
                      <a:pt x="169" y="32"/>
                    </a:lnTo>
                    <a:lnTo>
                      <a:pt x="169" y="0"/>
                    </a:lnTo>
                    <a:lnTo>
                      <a:pt x="0" y="0"/>
                    </a:lnTo>
                    <a:close/>
                  </a:path>
                </a:pathLst>
              </a:custGeom>
              <a:solidFill>
                <a:srgbClr val="F2F2F2"/>
              </a:solidFill>
              <a:ln w="1588">
                <a:solidFill>
                  <a:srgbClr val="000000"/>
                </a:solidFill>
                <a:round/>
                <a:headEnd/>
                <a:tailEnd/>
              </a:ln>
            </p:spPr>
            <p:txBody>
              <a:bodyPr/>
              <a:lstStyle/>
              <a:p>
                <a:endParaRPr lang="en-AU"/>
              </a:p>
            </p:txBody>
          </p:sp>
          <p:sp>
            <p:nvSpPr>
              <p:cNvPr id="10804" name="Freeform 294"/>
              <p:cNvSpPr>
                <a:spLocks/>
              </p:cNvSpPr>
              <p:nvPr/>
            </p:nvSpPr>
            <p:spPr bwMode="auto">
              <a:xfrm>
                <a:off x="2642" y="2273"/>
                <a:ext cx="84" cy="17"/>
              </a:xfrm>
              <a:custGeom>
                <a:avLst/>
                <a:gdLst>
                  <a:gd name="T0" fmla="*/ 0 w 169"/>
                  <a:gd name="T1" fmla="*/ 0 h 35"/>
                  <a:gd name="T2" fmla="*/ 0 w 169"/>
                  <a:gd name="T3" fmla="*/ 0 h 35"/>
                  <a:gd name="T4" fmla="*/ 0 w 169"/>
                  <a:gd name="T5" fmla="*/ 0 h 35"/>
                  <a:gd name="T6" fmla="*/ 0 w 169"/>
                  <a:gd name="T7" fmla="*/ 0 h 35"/>
                  <a:gd name="T8" fmla="*/ 0 w 169"/>
                  <a:gd name="T9" fmla="*/ 0 h 35"/>
                  <a:gd name="T10" fmla="*/ 0 w 169"/>
                  <a:gd name="T11" fmla="*/ 0 h 35"/>
                  <a:gd name="T12" fmla="*/ 0 w 169"/>
                  <a:gd name="T13" fmla="*/ 0 h 35"/>
                  <a:gd name="T14" fmla="*/ 0 w 169"/>
                  <a:gd name="T15" fmla="*/ 0 h 35"/>
                  <a:gd name="T16" fmla="*/ 0 w 169"/>
                  <a:gd name="T17" fmla="*/ 0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9"/>
                  <a:gd name="T28" fmla="*/ 0 h 35"/>
                  <a:gd name="T29" fmla="*/ 169 w 169"/>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9" h="35">
                    <a:moveTo>
                      <a:pt x="0" y="0"/>
                    </a:moveTo>
                    <a:lnTo>
                      <a:pt x="0" y="32"/>
                    </a:lnTo>
                    <a:lnTo>
                      <a:pt x="6" y="32"/>
                    </a:lnTo>
                    <a:lnTo>
                      <a:pt x="6" y="35"/>
                    </a:lnTo>
                    <a:lnTo>
                      <a:pt x="158" y="35"/>
                    </a:lnTo>
                    <a:lnTo>
                      <a:pt x="158" y="32"/>
                    </a:lnTo>
                    <a:lnTo>
                      <a:pt x="169" y="32"/>
                    </a:lnTo>
                    <a:lnTo>
                      <a:pt x="169" y="0"/>
                    </a:lnTo>
                    <a:lnTo>
                      <a:pt x="0"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05" name="Freeform 295"/>
              <p:cNvSpPr>
                <a:spLocks/>
              </p:cNvSpPr>
              <p:nvPr/>
            </p:nvSpPr>
            <p:spPr bwMode="auto">
              <a:xfrm>
                <a:off x="2718" y="2274"/>
                <a:ext cx="2" cy="14"/>
              </a:xfrm>
              <a:custGeom>
                <a:avLst/>
                <a:gdLst>
                  <a:gd name="T0" fmla="*/ 1 w 3"/>
                  <a:gd name="T1" fmla="*/ 1 h 28"/>
                  <a:gd name="T2" fmla="*/ 1 w 3"/>
                  <a:gd name="T3" fmla="*/ 1 h 28"/>
                  <a:gd name="T4" fmla="*/ 1 w 3"/>
                  <a:gd name="T5" fmla="*/ 0 h 28"/>
                  <a:gd name="T6" fmla="*/ 1 w 3"/>
                  <a:gd name="T7" fmla="*/ 0 h 28"/>
                  <a:gd name="T8" fmla="*/ 1 w 3"/>
                  <a:gd name="T9" fmla="*/ 0 h 28"/>
                  <a:gd name="T10" fmla="*/ 1 w 3"/>
                  <a:gd name="T11" fmla="*/ 0 h 28"/>
                  <a:gd name="T12" fmla="*/ 1 w 3"/>
                  <a:gd name="T13" fmla="*/ 0 h 28"/>
                  <a:gd name="T14" fmla="*/ 1 w 3"/>
                  <a:gd name="T15" fmla="*/ 0 h 28"/>
                  <a:gd name="T16" fmla="*/ 0 w 3"/>
                  <a:gd name="T17" fmla="*/ 1 h 28"/>
                  <a:gd name="T18" fmla="*/ 0 w 3"/>
                  <a:gd name="T19" fmla="*/ 1 h 28"/>
                  <a:gd name="T20" fmla="*/ 0 w 3"/>
                  <a:gd name="T21" fmla="*/ 1 h 28"/>
                  <a:gd name="T22" fmla="*/ 0 w 3"/>
                  <a:gd name="T23" fmla="*/ 1 h 28"/>
                  <a:gd name="T24" fmla="*/ 1 w 3"/>
                  <a:gd name="T25" fmla="*/ 1 h 28"/>
                  <a:gd name="T26" fmla="*/ 1 w 3"/>
                  <a:gd name="T27" fmla="*/ 1 h 28"/>
                  <a:gd name="T28" fmla="*/ 1 w 3"/>
                  <a:gd name="T29" fmla="*/ 1 h 28"/>
                  <a:gd name="T30" fmla="*/ 1 w 3"/>
                  <a:gd name="T31" fmla="*/ 1 h 28"/>
                  <a:gd name="T32" fmla="*/ 1 w 3"/>
                  <a:gd name="T33" fmla="*/ 1 h 28"/>
                  <a:gd name="T34" fmla="*/ 1 w 3"/>
                  <a:gd name="T35" fmla="*/ 1 h 28"/>
                  <a:gd name="T36" fmla="*/ 1 w 3"/>
                  <a:gd name="T37" fmla="*/ 1 h 28"/>
                  <a:gd name="T38" fmla="*/ 1 w 3"/>
                  <a:gd name="T39" fmla="*/ 1 h 28"/>
                  <a:gd name="T40" fmla="*/ 1 w 3"/>
                  <a:gd name="T41" fmla="*/ 1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
                  <a:gd name="T64" fmla="*/ 0 h 28"/>
                  <a:gd name="T65" fmla="*/ 3 w 3"/>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 h="28">
                    <a:moveTo>
                      <a:pt x="3" y="1"/>
                    </a:moveTo>
                    <a:lnTo>
                      <a:pt x="3" y="1"/>
                    </a:lnTo>
                    <a:lnTo>
                      <a:pt x="3" y="0"/>
                    </a:lnTo>
                    <a:lnTo>
                      <a:pt x="2" y="0"/>
                    </a:lnTo>
                    <a:lnTo>
                      <a:pt x="1" y="0"/>
                    </a:lnTo>
                    <a:lnTo>
                      <a:pt x="0" y="1"/>
                    </a:lnTo>
                    <a:lnTo>
                      <a:pt x="0" y="26"/>
                    </a:lnTo>
                    <a:lnTo>
                      <a:pt x="0" y="28"/>
                    </a:lnTo>
                    <a:lnTo>
                      <a:pt x="1" y="28"/>
                    </a:lnTo>
                    <a:lnTo>
                      <a:pt x="2" y="28"/>
                    </a:lnTo>
                    <a:lnTo>
                      <a:pt x="3" y="28"/>
                    </a:lnTo>
                    <a:lnTo>
                      <a:pt x="3" y="26"/>
                    </a:lnTo>
                    <a:lnTo>
                      <a:pt x="3" y="1"/>
                    </a:lnTo>
                    <a:close/>
                  </a:path>
                </a:pathLst>
              </a:custGeom>
              <a:solidFill>
                <a:srgbClr val="E5E5E5"/>
              </a:solidFill>
              <a:ln w="1588">
                <a:solidFill>
                  <a:srgbClr val="000000"/>
                </a:solidFill>
                <a:round/>
                <a:headEnd/>
                <a:tailEnd/>
              </a:ln>
            </p:spPr>
            <p:txBody>
              <a:bodyPr/>
              <a:lstStyle/>
              <a:p>
                <a:endParaRPr lang="en-AU"/>
              </a:p>
            </p:txBody>
          </p:sp>
          <p:sp>
            <p:nvSpPr>
              <p:cNvPr id="10806" name="Freeform 296"/>
              <p:cNvSpPr>
                <a:spLocks/>
              </p:cNvSpPr>
              <p:nvPr/>
            </p:nvSpPr>
            <p:spPr bwMode="auto">
              <a:xfrm>
                <a:off x="2718" y="2274"/>
                <a:ext cx="2" cy="14"/>
              </a:xfrm>
              <a:custGeom>
                <a:avLst/>
                <a:gdLst>
                  <a:gd name="T0" fmla="*/ 1 w 3"/>
                  <a:gd name="T1" fmla="*/ 1 h 28"/>
                  <a:gd name="T2" fmla="*/ 1 w 3"/>
                  <a:gd name="T3" fmla="*/ 1 h 28"/>
                  <a:gd name="T4" fmla="*/ 1 w 3"/>
                  <a:gd name="T5" fmla="*/ 0 h 28"/>
                  <a:gd name="T6" fmla="*/ 1 w 3"/>
                  <a:gd name="T7" fmla="*/ 0 h 28"/>
                  <a:gd name="T8" fmla="*/ 1 w 3"/>
                  <a:gd name="T9" fmla="*/ 0 h 28"/>
                  <a:gd name="T10" fmla="*/ 1 w 3"/>
                  <a:gd name="T11" fmla="*/ 0 h 28"/>
                  <a:gd name="T12" fmla="*/ 1 w 3"/>
                  <a:gd name="T13" fmla="*/ 0 h 28"/>
                  <a:gd name="T14" fmla="*/ 1 w 3"/>
                  <a:gd name="T15" fmla="*/ 0 h 28"/>
                  <a:gd name="T16" fmla="*/ 0 w 3"/>
                  <a:gd name="T17" fmla="*/ 1 h 28"/>
                  <a:gd name="T18" fmla="*/ 0 w 3"/>
                  <a:gd name="T19" fmla="*/ 1 h 28"/>
                  <a:gd name="T20" fmla="*/ 0 w 3"/>
                  <a:gd name="T21" fmla="*/ 1 h 28"/>
                  <a:gd name="T22" fmla="*/ 0 w 3"/>
                  <a:gd name="T23" fmla="*/ 1 h 28"/>
                  <a:gd name="T24" fmla="*/ 1 w 3"/>
                  <a:gd name="T25" fmla="*/ 1 h 28"/>
                  <a:gd name="T26" fmla="*/ 1 w 3"/>
                  <a:gd name="T27" fmla="*/ 1 h 28"/>
                  <a:gd name="T28" fmla="*/ 1 w 3"/>
                  <a:gd name="T29" fmla="*/ 1 h 28"/>
                  <a:gd name="T30" fmla="*/ 1 w 3"/>
                  <a:gd name="T31" fmla="*/ 1 h 28"/>
                  <a:gd name="T32" fmla="*/ 1 w 3"/>
                  <a:gd name="T33" fmla="*/ 1 h 28"/>
                  <a:gd name="T34" fmla="*/ 1 w 3"/>
                  <a:gd name="T35" fmla="*/ 1 h 28"/>
                  <a:gd name="T36" fmla="*/ 1 w 3"/>
                  <a:gd name="T37" fmla="*/ 1 h 28"/>
                  <a:gd name="T38" fmla="*/ 1 w 3"/>
                  <a:gd name="T39" fmla="*/ 1 h 28"/>
                  <a:gd name="T40" fmla="*/ 1 w 3"/>
                  <a:gd name="T41" fmla="*/ 1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
                  <a:gd name="T64" fmla="*/ 0 h 28"/>
                  <a:gd name="T65" fmla="*/ 3 w 3"/>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 h="28">
                    <a:moveTo>
                      <a:pt x="3" y="1"/>
                    </a:moveTo>
                    <a:lnTo>
                      <a:pt x="3" y="1"/>
                    </a:lnTo>
                    <a:lnTo>
                      <a:pt x="3" y="0"/>
                    </a:lnTo>
                    <a:lnTo>
                      <a:pt x="2" y="0"/>
                    </a:lnTo>
                    <a:lnTo>
                      <a:pt x="1" y="0"/>
                    </a:lnTo>
                    <a:lnTo>
                      <a:pt x="0" y="1"/>
                    </a:lnTo>
                    <a:lnTo>
                      <a:pt x="0" y="26"/>
                    </a:lnTo>
                    <a:lnTo>
                      <a:pt x="0" y="28"/>
                    </a:lnTo>
                    <a:lnTo>
                      <a:pt x="1" y="28"/>
                    </a:lnTo>
                    <a:lnTo>
                      <a:pt x="2" y="28"/>
                    </a:lnTo>
                    <a:lnTo>
                      <a:pt x="3" y="28"/>
                    </a:lnTo>
                    <a:lnTo>
                      <a:pt x="3" y="26"/>
                    </a:lnTo>
                    <a:lnTo>
                      <a:pt x="3" y="1"/>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07" name="Freeform 297"/>
              <p:cNvSpPr>
                <a:spLocks/>
              </p:cNvSpPr>
              <p:nvPr/>
            </p:nvSpPr>
            <p:spPr bwMode="auto">
              <a:xfrm>
                <a:off x="2647" y="2274"/>
                <a:ext cx="1" cy="14"/>
              </a:xfrm>
              <a:custGeom>
                <a:avLst/>
                <a:gdLst>
                  <a:gd name="T0" fmla="*/ 0 w 3"/>
                  <a:gd name="T1" fmla="*/ 1 h 28"/>
                  <a:gd name="T2" fmla="*/ 0 w 3"/>
                  <a:gd name="T3" fmla="*/ 1 h 28"/>
                  <a:gd name="T4" fmla="*/ 0 w 3"/>
                  <a:gd name="T5" fmla="*/ 0 h 28"/>
                  <a:gd name="T6" fmla="*/ 0 w 3"/>
                  <a:gd name="T7" fmla="*/ 0 h 28"/>
                  <a:gd name="T8" fmla="*/ 0 w 3"/>
                  <a:gd name="T9" fmla="*/ 0 h 28"/>
                  <a:gd name="T10" fmla="*/ 0 w 3"/>
                  <a:gd name="T11" fmla="*/ 0 h 28"/>
                  <a:gd name="T12" fmla="*/ 0 w 3"/>
                  <a:gd name="T13" fmla="*/ 0 h 28"/>
                  <a:gd name="T14" fmla="*/ 0 w 3"/>
                  <a:gd name="T15" fmla="*/ 0 h 28"/>
                  <a:gd name="T16" fmla="*/ 0 w 3"/>
                  <a:gd name="T17" fmla="*/ 1 h 28"/>
                  <a:gd name="T18" fmla="*/ 0 w 3"/>
                  <a:gd name="T19" fmla="*/ 1 h 28"/>
                  <a:gd name="T20" fmla="*/ 0 w 3"/>
                  <a:gd name="T21" fmla="*/ 1 h 28"/>
                  <a:gd name="T22" fmla="*/ 0 w 3"/>
                  <a:gd name="T23" fmla="*/ 1 h 28"/>
                  <a:gd name="T24" fmla="*/ 0 w 3"/>
                  <a:gd name="T25" fmla="*/ 1 h 28"/>
                  <a:gd name="T26" fmla="*/ 0 w 3"/>
                  <a:gd name="T27" fmla="*/ 1 h 28"/>
                  <a:gd name="T28" fmla="*/ 0 w 3"/>
                  <a:gd name="T29" fmla="*/ 1 h 28"/>
                  <a:gd name="T30" fmla="*/ 0 w 3"/>
                  <a:gd name="T31" fmla="*/ 1 h 28"/>
                  <a:gd name="T32" fmla="*/ 0 w 3"/>
                  <a:gd name="T33" fmla="*/ 1 h 28"/>
                  <a:gd name="T34" fmla="*/ 0 w 3"/>
                  <a:gd name="T35" fmla="*/ 1 h 28"/>
                  <a:gd name="T36" fmla="*/ 0 w 3"/>
                  <a:gd name="T37" fmla="*/ 1 h 28"/>
                  <a:gd name="T38" fmla="*/ 0 w 3"/>
                  <a:gd name="T39" fmla="*/ 1 h 28"/>
                  <a:gd name="T40" fmla="*/ 0 w 3"/>
                  <a:gd name="T41" fmla="*/ 1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
                  <a:gd name="T64" fmla="*/ 0 h 28"/>
                  <a:gd name="T65" fmla="*/ 3 w 3"/>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 h="28">
                    <a:moveTo>
                      <a:pt x="3" y="1"/>
                    </a:moveTo>
                    <a:lnTo>
                      <a:pt x="3" y="1"/>
                    </a:lnTo>
                    <a:lnTo>
                      <a:pt x="3" y="0"/>
                    </a:lnTo>
                    <a:lnTo>
                      <a:pt x="1" y="0"/>
                    </a:lnTo>
                    <a:lnTo>
                      <a:pt x="0" y="0"/>
                    </a:lnTo>
                    <a:lnTo>
                      <a:pt x="0" y="1"/>
                    </a:lnTo>
                    <a:lnTo>
                      <a:pt x="0" y="26"/>
                    </a:lnTo>
                    <a:lnTo>
                      <a:pt x="0" y="28"/>
                    </a:lnTo>
                    <a:lnTo>
                      <a:pt x="1" y="28"/>
                    </a:lnTo>
                    <a:lnTo>
                      <a:pt x="3" y="28"/>
                    </a:lnTo>
                    <a:lnTo>
                      <a:pt x="3" y="26"/>
                    </a:lnTo>
                    <a:lnTo>
                      <a:pt x="3" y="1"/>
                    </a:lnTo>
                    <a:close/>
                  </a:path>
                </a:pathLst>
              </a:custGeom>
              <a:solidFill>
                <a:srgbClr val="E5E5E5"/>
              </a:solidFill>
              <a:ln w="1588">
                <a:solidFill>
                  <a:srgbClr val="000000"/>
                </a:solidFill>
                <a:round/>
                <a:headEnd/>
                <a:tailEnd/>
              </a:ln>
            </p:spPr>
            <p:txBody>
              <a:bodyPr/>
              <a:lstStyle/>
              <a:p>
                <a:endParaRPr lang="en-AU"/>
              </a:p>
            </p:txBody>
          </p:sp>
          <p:sp>
            <p:nvSpPr>
              <p:cNvPr id="10808" name="Freeform 298"/>
              <p:cNvSpPr>
                <a:spLocks/>
              </p:cNvSpPr>
              <p:nvPr/>
            </p:nvSpPr>
            <p:spPr bwMode="auto">
              <a:xfrm>
                <a:off x="2647" y="2274"/>
                <a:ext cx="1" cy="14"/>
              </a:xfrm>
              <a:custGeom>
                <a:avLst/>
                <a:gdLst>
                  <a:gd name="T0" fmla="*/ 0 w 3"/>
                  <a:gd name="T1" fmla="*/ 1 h 28"/>
                  <a:gd name="T2" fmla="*/ 0 w 3"/>
                  <a:gd name="T3" fmla="*/ 1 h 28"/>
                  <a:gd name="T4" fmla="*/ 0 w 3"/>
                  <a:gd name="T5" fmla="*/ 0 h 28"/>
                  <a:gd name="T6" fmla="*/ 0 w 3"/>
                  <a:gd name="T7" fmla="*/ 0 h 28"/>
                  <a:gd name="T8" fmla="*/ 0 w 3"/>
                  <a:gd name="T9" fmla="*/ 0 h 28"/>
                  <a:gd name="T10" fmla="*/ 0 w 3"/>
                  <a:gd name="T11" fmla="*/ 0 h 28"/>
                  <a:gd name="T12" fmla="*/ 0 w 3"/>
                  <a:gd name="T13" fmla="*/ 0 h 28"/>
                  <a:gd name="T14" fmla="*/ 0 w 3"/>
                  <a:gd name="T15" fmla="*/ 0 h 28"/>
                  <a:gd name="T16" fmla="*/ 0 w 3"/>
                  <a:gd name="T17" fmla="*/ 1 h 28"/>
                  <a:gd name="T18" fmla="*/ 0 w 3"/>
                  <a:gd name="T19" fmla="*/ 1 h 28"/>
                  <a:gd name="T20" fmla="*/ 0 w 3"/>
                  <a:gd name="T21" fmla="*/ 1 h 28"/>
                  <a:gd name="T22" fmla="*/ 0 w 3"/>
                  <a:gd name="T23" fmla="*/ 1 h 28"/>
                  <a:gd name="T24" fmla="*/ 0 w 3"/>
                  <a:gd name="T25" fmla="*/ 1 h 28"/>
                  <a:gd name="T26" fmla="*/ 0 w 3"/>
                  <a:gd name="T27" fmla="*/ 1 h 28"/>
                  <a:gd name="T28" fmla="*/ 0 w 3"/>
                  <a:gd name="T29" fmla="*/ 1 h 28"/>
                  <a:gd name="T30" fmla="*/ 0 w 3"/>
                  <a:gd name="T31" fmla="*/ 1 h 28"/>
                  <a:gd name="T32" fmla="*/ 0 w 3"/>
                  <a:gd name="T33" fmla="*/ 1 h 28"/>
                  <a:gd name="T34" fmla="*/ 0 w 3"/>
                  <a:gd name="T35" fmla="*/ 1 h 28"/>
                  <a:gd name="T36" fmla="*/ 0 w 3"/>
                  <a:gd name="T37" fmla="*/ 1 h 28"/>
                  <a:gd name="T38" fmla="*/ 0 w 3"/>
                  <a:gd name="T39" fmla="*/ 1 h 28"/>
                  <a:gd name="T40" fmla="*/ 0 w 3"/>
                  <a:gd name="T41" fmla="*/ 1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
                  <a:gd name="T64" fmla="*/ 0 h 28"/>
                  <a:gd name="T65" fmla="*/ 3 w 3"/>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 h="28">
                    <a:moveTo>
                      <a:pt x="3" y="1"/>
                    </a:moveTo>
                    <a:lnTo>
                      <a:pt x="3" y="1"/>
                    </a:lnTo>
                    <a:lnTo>
                      <a:pt x="3" y="0"/>
                    </a:lnTo>
                    <a:lnTo>
                      <a:pt x="1" y="0"/>
                    </a:lnTo>
                    <a:lnTo>
                      <a:pt x="0" y="0"/>
                    </a:lnTo>
                    <a:lnTo>
                      <a:pt x="0" y="1"/>
                    </a:lnTo>
                    <a:lnTo>
                      <a:pt x="0" y="26"/>
                    </a:lnTo>
                    <a:lnTo>
                      <a:pt x="0" y="28"/>
                    </a:lnTo>
                    <a:lnTo>
                      <a:pt x="1" y="28"/>
                    </a:lnTo>
                    <a:lnTo>
                      <a:pt x="3" y="28"/>
                    </a:lnTo>
                    <a:lnTo>
                      <a:pt x="3" y="26"/>
                    </a:lnTo>
                    <a:lnTo>
                      <a:pt x="3" y="1"/>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09" name="Line 299"/>
              <p:cNvSpPr>
                <a:spLocks noChangeShapeType="1"/>
              </p:cNvSpPr>
              <p:nvPr/>
            </p:nvSpPr>
            <p:spPr bwMode="auto">
              <a:xfrm>
                <a:off x="2741" y="2664"/>
                <a:ext cx="1" cy="41"/>
              </a:xfrm>
              <a:prstGeom prst="line">
                <a:avLst/>
              </a:prstGeom>
              <a:noFill/>
              <a:ln w="4763">
                <a:solidFill>
                  <a:srgbClr val="7F7F7F"/>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810" name="Rectangle 300"/>
              <p:cNvSpPr>
                <a:spLocks noChangeArrowheads="1"/>
              </p:cNvSpPr>
              <p:nvPr/>
            </p:nvSpPr>
            <p:spPr bwMode="auto">
              <a:xfrm>
                <a:off x="2654" y="2477"/>
                <a:ext cx="64" cy="9"/>
              </a:xfrm>
              <a:prstGeom prst="rect">
                <a:avLst/>
              </a:prstGeom>
              <a:solidFill>
                <a:srgbClr val="003F7F"/>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811" name="Rectangle 301"/>
              <p:cNvSpPr>
                <a:spLocks noChangeArrowheads="1"/>
              </p:cNvSpPr>
              <p:nvPr/>
            </p:nvSpPr>
            <p:spPr bwMode="auto">
              <a:xfrm>
                <a:off x="2654" y="2477"/>
                <a:ext cx="64" cy="9"/>
              </a:xfrm>
              <a:prstGeom prst="rect">
                <a:avLst/>
              </a:prstGeom>
              <a:noFill/>
              <a:ln w="1588">
                <a:solidFill>
                  <a:srgbClr val="003F7F"/>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812" name="Rectangle 302"/>
              <p:cNvSpPr>
                <a:spLocks noChangeArrowheads="1"/>
              </p:cNvSpPr>
              <p:nvPr/>
            </p:nvSpPr>
            <p:spPr bwMode="auto">
              <a:xfrm>
                <a:off x="1790" y="3019"/>
                <a:ext cx="12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a:solidFill>
                      <a:srgbClr val="FF0000"/>
                    </a:solidFill>
                    <a:latin typeface="Wingdings" panose="05000000000000000000" pitchFamily="2" charset="2"/>
                  </a:rPr>
                  <a:t>Ø</a:t>
                </a:r>
                <a:endParaRPr lang="en-GB" altLang="en-US" sz="2400">
                  <a:latin typeface="Times New Roman" panose="02020603050405020304" pitchFamily="18" charset="0"/>
                </a:endParaRPr>
              </a:p>
            </p:txBody>
          </p:sp>
          <p:sp>
            <p:nvSpPr>
              <p:cNvPr id="10813" name="Rectangle 303"/>
              <p:cNvSpPr>
                <a:spLocks noChangeArrowheads="1"/>
              </p:cNvSpPr>
              <p:nvPr/>
            </p:nvSpPr>
            <p:spPr bwMode="auto">
              <a:xfrm>
                <a:off x="1948" y="3014"/>
                <a:ext cx="1534"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b="1">
                    <a:solidFill>
                      <a:srgbClr val="FF0000"/>
                    </a:solidFill>
                    <a:latin typeface="Arial" panose="020B0604020202020204" pitchFamily="34" charset="0"/>
                  </a:rPr>
                  <a:t>Multiple applications</a:t>
                </a:r>
                <a:endParaRPr lang="en-GB" altLang="en-US" sz="2400">
                  <a:latin typeface="Times New Roman" panose="02020603050405020304" pitchFamily="18" charset="0"/>
                </a:endParaRPr>
              </a:p>
            </p:txBody>
          </p:sp>
          <p:sp>
            <p:nvSpPr>
              <p:cNvPr id="10814" name="Rectangle 304"/>
              <p:cNvSpPr>
                <a:spLocks noChangeArrowheads="1"/>
              </p:cNvSpPr>
              <p:nvPr/>
            </p:nvSpPr>
            <p:spPr bwMode="auto">
              <a:xfrm>
                <a:off x="1790" y="3178"/>
                <a:ext cx="12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a:solidFill>
                      <a:srgbClr val="FF0000"/>
                    </a:solidFill>
                    <a:latin typeface="Wingdings" panose="05000000000000000000" pitchFamily="2" charset="2"/>
                  </a:rPr>
                  <a:t>Ø</a:t>
                </a:r>
                <a:endParaRPr lang="en-GB" altLang="en-US" sz="2400">
                  <a:latin typeface="Times New Roman" panose="02020603050405020304" pitchFamily="18" charset="0"/>
                </a:endParaRPr>
              </a:p>
            </p:txBody>
          </p:sp>
          <p:sp>
            <p:nvSpPr>
              <p:cNvPr id="10815" name="Rectangle 305"/>
              <p:cNvSpPr>
                <a:spLocks noChangeArrowheads="1"/>
              </p:cNvSpPr>
              <p:nvPr/>
            </p:nvSpPr>
            <p:spPr bwMode="auto">
              <a:xfrm>
                <a:off x="1948" y="3173"/>
                <a:ext cx="1388"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b="1">
                    <a:solidFill>
                      <a:srgbClr val="FF0000"/>
                    </a:solidFill>
                    <a:latin typeface="Arial" panose="020B0604020202020204" pitchFamily="34" charset="0"/>
                  </a:rPr>
                  <a:t>Multiple databases</a:t>
                </a:r>
                <a:endParaRPr lang="en-GB" altLang="en-US" sz="2400">
                  <a:latin typeface="Times New Roman" panose="02020603050405020304" pitchFamily="18" charset="0"/>
                </a:endParaRPr>
              </a:p>
            </p:txBody>
          </p:sp>
          <p:sp>
            <p:nvSpPr>
              <p:cNvPr id="10816" name="Rectangle 306"/>
              <p:cNvSpPr>
                <a:spLocks noChangeArrowheads="1"/>
              </p:cNvSpPr>
              <p:nvPr/>
            </p:nvSpPr>
            <p:spPr bwMode="auto">
              <a:xfrm>
                <a:off x="1790" y="3338"/>
                <a:ext cx="12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a:solidFill>
                      <a:srgbClr val="FF0000"/>
                    </a:solidFill>
                    <a:latin typeface="Wingdings" panose="05000000000000000000" pitchFamily="2" charset="2"/>
                  </a:rPr>
                  <a:t>Ø</a:t>
                </a:r>
                <a:endParaRPr lang="en-GB" altLang="en-US" sz="2400">
                  <a:latin typeface="Times New Roman" panose="02020603050405020304" pitchFamily="18" charset="0"/>
                </a:endParaRPr>
              </a:p>
            </p:txBody>
          </p:sp>
          <p:sp>
            <p:nvSpPr>
              <p:cNvPr id="10817" name="Rectangle 307"/>
              <p:cNvSpPr>
                <a:spLocks noChangeArrowheads="1"/>
              </p:cNvSpPr>
              <p:nvPr/>
            </p:nvSpPr>
            <p:spPr bwMode="auto">
              <a:xfrm>
                <a:off x="1948" y="3333"/>
                <a:ext cx="990"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b="1">
                    <a:solidFill>
                      <a:srgbClr val="FF0000"/>
                    </a:solidFill>
                    <a:latin typeface="Arial" panose="020B0604020202020204" pitchFamily="34" charset="0"/>
                  </a:rPr>
                  <a:t>Re-enter data</a:t>
                </a:r>
                <a:endParaRPr lang="en-GB" altLang="en-US" sz="2400">
                  <a:latin typeface="Times New Roman" panose="02020603050405020304" pitchFamily="18" charset="0"/>
                </a:endParaRPr>
              </a:p>
            </p:txBody>
          </p:sp>
          <p:sp>
            <p:nvSpPr>
              <p:cNvPr id="10818" name="Rectangle 308"/>
              <p:cNvSpPr>
                <a:spLocks noChangeArrowheads="1"/>
              </p:cNvSpPr>
              <p:nvPr/>
            </p:nvSpPr>
            <p:spPr bwMode="auto">
              <a:xfrm>
                <a:off x="1790" y="3498"/>
                <a:ext cx="12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a:solidFill>
                      <a:srgbClr val="FF0000"/>
                    </a:solidFill>
                    <a:latin typeface="Wingdings" panose="05000000000000000000" pitchFamily="2" charset="2"/>
                  </a:rPr>
                  <a:t>Ø</a:t>
                </a:r>
                <a:endParaRPr lang="en-GB" altLang="en-US" sz="2400">
                  <a:latin typeface="Times New Roman" panose="02020603050405020304" pitchFamily="18" charset="0"/>
                </a:endParaRPr>
              </a:p>
            </p:txBody>
          </p:sp>
          <p:sp>
            <p:nvSpPr>
              <p:cNvPr id="10819" name="Rectangle 309"/>
              <p:cNvSpPr>
                <a:spLocks noChangeArrowheads="1"/>
              </p:cNvSpPr>
              <p:nvPr/>
            </p:nvSpPr>
            <p:spPr bwMode="auto">
              <a:xfrm>
                <a:off x="1948" y="3493"/>
                <a:ext cx="1510" cy="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b="1">
                    <a:solidFill>
                      <a:srgbClr val="FF0000"/>
                    </a:solidFill>
                    <a:latin typeface="Arial" panose="020B0604020202020204" pitchFamily="34" charset="0"/>
                  </a:rPr>
                  <a:t>Still in use today at</a:t>
                </a:r>
              </a:p>
              <a:p>
                <a:pPr eaLnBrk="1" hangingPunct="1">
                  <a:spcBef>
                    <a:spcPct val="0"/>
                  </a:spcBef>
                  <a:buClrTx/>
                  <a:buSzTx/>
                  <a:buFontTx/>
                  <a:buNone/>
                </a:pPr>
                <a:r>
                  <a:rPr lang="en-GB" altLang="en-US" sz="1700" b="1">
                    <a:solidFill>
                      <a:srgbClr val="FF0000"/>
                    </a:solidFill>
                    <a:latin typeface="Arial" panose="020B0604020202020204" pitchFamily="34" charset="0"/>
                  </a:rPr>
                  <a:t>some Departments </a:t>
                </a:r>
              </a:p>
              <a:p>
                <a:pPr eaLnBrk="1" hangingPunct="1">
                  <a:spcBef>
                    <a:spcPct val="0"/>
                  </a:spcBef>
                  <a:buClrTx/>
                  <a:buSzTx/>
                  <a:buFontTx/>
                  <a:buNone/>
                </a:pPr>
                <a:r>
                  <a:rPr lang="en-GB" altLang="en-US" sz="1700" b="1">
                    <a:solidFill>
                      <a:srgbClr val="FF0000"/>
                    </a:solidFill>
                    <a:latin typeface="Arial" panose="020B0604020202020204" pitchFamily="34" charset="0"/>
                  </a:rPr>
                  <a:t>and the sub-national</a:t>
                </a:r>
              </a:p>
              <a:p>
                <a:pPr eaLnBrk="1" hangingPunct="1">
                  <a:spcBef>
                    <a:spcPct val="0"/>
                  </a:spcBef>
                  <a:buClrTx/>
                  <a:buSzTx/>
                  <a:buFontTx/>
                  <a:buNone/>
                </a:pPr>
                <a:r>
                  <a:rPr lang="en-GB" altLang="en-US" sz="1700" b="1">
                    <a:solidFill>
                      <a:srgbClr val="FF0000"/>
                    </a:solidFill>
                    <a:latin typeface="Arial" panose="020B0604020202020204" pitchFamily="34" charset="0"/>
                  </a:rPr>
                  <a:t>level  </a:t>
                </a:r>
              </a:p>
            </p:txBody>
          </p:sp>
          <p:sp>
            <p:nvSpPr>
              <p:cNvPr id="10820" name="Rectangle 310"/>
              <p:cNvSpPr>
                <a:spLocks noChangeArrowheads="1"/>
              </p:cNvSpPr>
              <p:nvPr/>
            </p:nvSpPr>
            <p:spPr bwMode="auto">
              <a:xfrm>
                <a:off x="4422" y="2154"/>
                <a:ext cx="609"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2800" dirty="0">
                    <a:solidFill>
                      <a:srgbClr val="000000"/>
                    </a:solidFill>
                    <a:latin typeface="Arial" panose="020B0604020202020204" pitchFamily="34" charset="0"/>
                  </a:rPr>
                  <a:t>IFMS</a:t>
                </a:r>
                <a:endParaRPr lang="en-GB" altLang="en-US" sz="2400" dirty="0">
                  <a:latin typeface="Times New Roman" panose="02020603050405020304" pitchFamily="18" charset="0"/>
                </a:endParaRPr>
              </a:p>
            </p:txBody>
          </p:sp>
          <p:sp>
            <p:nvSpPr>
              <p:cNvPr id="10821" name="Rectangle 311"/>
              <p:cNvSpPr>
                <a:spLocks noChangeArrowheads="1"/>
              </p:cNvSpPr>
              <p:nvPr/>
            </p:nvSpPr>
            <p:spPr bwMode="auto">
              <a:xfrm>
                <a:off x="3672" y="3024"/>
                <a:ext cx="12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a:solidFill>
                      <a:srgbClr val="FF0000"/>
                    </a:solidFill>
                    <a:latin typeface="Wingdings" panose="05000000000000000000" pitchFamily="2" charset="2"/>
                  </a:rPr>
                  <a:t>Ø</a:t>
                </a:r>
                <a:endParaRPr lang="en-GB" altLang="en-US" sz="2400">
                  <a:latin typeface="Times New Roman" panose="02020603050405020304" pitchFamily="18" charset="0"/>
                </a:endParaRPr>
              </a:p>
            </p:txBody>
          </p:sp>
          <p:sp>
            <p:nvSpPr>
              <p:cNvPr id="10822" name="Rectangle 312"/>
              <p:cNvSpPr>
                <a:spLocks noChangeArrowheads="1"/>
              </p:cNvSpPr>
              <p:nvPr/>
            </p:nvSpPr>
            <p:spPr bwMode="auto">
              <a:xfrm>
                <a:off x="3834" y="3004"/>
                <a:ext cx="1387"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b="1">
                    <a:solidFill>
                      <a:srgbClr val="FF0000"/>
                    </a:solidFill>
                    <a:latin typeface="Arial" panose="020B0604020202020204" pitchFamily="34" charset="0"/>
                  </a:rPr>
                  <a:t>Common database</a:t>
                </a:r>
                <a:endParaRPr lang="en-GB" altLang="en-US" sz="2400">
                  <a:latin typeface="Times New Roman" panose="02020603050405020304" pitchFamily="18" charset="0"/>
                </a:endParaRPr>
              </a:p>
            </p:txBody>
          </p:sp>
          <p:sp>
            <p:nvSpPr>
              <p:cNvPr id="10823" name="Rectangle 313"/>
              <p:cNvSpPr>
                <a:spLocks noChangeArrowheads="1"/>
              </p:cNvSpPr>
              <p:nvPr/>
            </p:nvSpPr>
            <p:spPr bwMode="auto">
              <a:xfrm>
                <a:off x="3677" y="3169"/>
                <a:ext cx="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endParaRPr lang="en-GB" altLang="en-US" sz="2400">
                  <a:latin typeface="Times New Roman" panose="02020603050405020304" pitchFamily="18" charset="0"/>
                </a:endParaRPr>
              </a:p>
            </p:txBody>
          </p:sp>
          <p:sp>
            <p:nvSpPr>
              <p:cNvPr id="10824" name="Rectangle 315"/>
              <p:cNvSpPr>
                <a:spLocks noChangeArrowheads="1"/>
              </p:cNvSpPr>
              <p:nvPr/>
            </p:nvSpPr>
            <p:spPr bwMode="auto">
              <a:xfrm>
                <a:off x="3672" y="3207"/>
                <a:ext cx="12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a:solidFill>
                      <a:srgbClr val="FF0000"/>
                    </a:solidFill>
                    <a:latin typeface="Wingdings" panose="05000000000000000000" pitchFamily="2" charset="2"/>
                  </a:rPr>
                  <a:t>Ø</a:t>
                </a:r>
                <a:endParaRPr lang="en-GB" altLang="en-US" sz="2400">
                  <a:latin typeface="Times New Roman" panose="02020603050405020304" pitchFamily="18" charset="0"/>
                </a:endParaRPr>
              </a:p>
            </p:txBody>
          </p:sp>
          <p:sp>
            <p:nvSpPr>
              <p:cNvPr id="10825" name="Rectangle 316"/>
              <p:cNvSpPr>
                <a:spLocks noChangeArrowheads="1"/>
              </p:cNvSpPr>
              <p:nvPr/>
            </p:nvSpPr>
            <p:spPr bwMode="auto">
              <a:xfrm>
                <a:off x="3838" y="3182"/>
                <a:ext cx="208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b="1">
                    <a:solidFill>
                      <a:srgbClr val="FF0000"/>
                    </a:solidFill>
                    <a:latin typeface="Arial" panose="020B0604020202020204" pitchFamily="34" charset="0"/>
                  </a:rPr>
                  <a:t>Data visibility by permission</a:t>
                </a:r>
                <a:endParaRPr lang="en-GB" altLang="en-US" sz="2400">
                  <a:latin typeface="Times New Roman" panose="02020603050405020304" pitchFamily="18" charset="0"/>
                </a:endParaRPr>
              </a:p>
            </p:txBody>
          </p:sp>
          <p:sp>
            <p:nvSpPr>
              <p:cNvPr id="10826" name="Rectangle 317"/>
              <p:cNvSpPr>
                <a:spLocks noChangeArrowheads="1"/>
              </p:cNvSpPr>
              <p:nvPr/>
            </p:nvSpPr>
            <p:spPr bwMode="auto">
              <a:xfrm>
                <a:off x="3677" y="3488"/>
                <a:ext cx="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endParaRPr lang="en-GB" altLang="en-US" sz="2400">
                  <a:latin typeface="Times New Roman" panose="02020603050405020304" pitchFamily="18" charset="0"/>
                </a:endParaRPr>
              </a:p>
            </p:txBody>
          </p:sp>
          <p:sp>
            <p:nvSpPr>
              <p:cNvPr id="10827" name="Rectangle 318"/>
              <p:cNvSpPr>
                <a:spLocks noChangeArrowheads="1"/>
              </p:cNvSpPr>
              <p:nvPr/>
            </p:nvSpPr>
            <p:spPr bwMode="auto">
              <a:xfrm>
                <a:off x="3845" y="3367"/>
                <a:ext cx="2366"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b="1">
                    <a:solidFill>
                      <a:srgbClr val="FF0000"/>
                    </a:solidFill>
                    <a:latin typeface="Arial" panose="020B0604020202020204" pitchFamily="34" charset="0"/>
                  </a:rPr>
                  <a:t>Real time accounting system</a:t>
                </a:r>
              </a:p>
              <a:p>
                <a:pPr eaLnBrk="1" hangingPunct="1">
                  <a:spcBef>
                    <a:spcPct val="0"/>
                  </a:spcBef>
                  <a:buClrTx/>
                  <a:buSzTx/>
                  <a:buFontTx/>
                  <a:buNone/>
                </a:pPr>
                <a:r>
                  <a:rPr lang="en-GB" altLang="en-US" sz="1700" b="1">
                    <a:solidFill>
                      <a:srgbClr val="FF0000"/>
                    </a:solidFill>
                    <a:latin typeface="Arial" panose="020B0604020202020204" pitchFamily="34" charset="0"/>
                  </a:rPr>
                  <a:t>Visibility, accountability, transparency </a:t>
                </a:r>
              </a:p>
              <a:p>
                <a:pPr eaLnBrk="1" hangingPunct="1">
                  <a:spcBef>
                    <a:spcPct val="0"/>
                  </a:spcBef>
                  <a:buClrTx/>
                  <a:buSzTx/>
                  <a:buFontTx/>
                  <a:buNone/>
                </a:pPr>
                <a:r>
                  <a:rPr lang="en-GB" altLang="en-US" sz="1700" b="1">
                    <a:solidFill>
                      <a:srgbClr val="FF0000"/>
                    </a:solidFill>
                    <a:latin typeface="Arial" panose="020B0604020202020204" pitchFamily="34" charset="0"/>
                  </a:rPr>
                  <a:t>Enables compilation of GFS</a:t>
                </a:r>
              </a:p>
              <a:p>
                <a:pPr eaLnBrk="1" hangingPunct="1">
                  <a:spcBef>
                    <a:spcPct val="0"/>
                  </a:spcBef>
                  <a:buClrTx/>
                  <a:buSzTx/>
                  <a:buFontTx/>
                  <a:buNone/>
                </a:pPr>
                <a:endParaRPr lang="en-GB" altLang="en-US" sz="1700" b="1">
                  <a:solidFill>
                    <a:srgbClr val="FF0000"/>
                  </a:solidFill>
                  <a:latin typeface="Arial" panose="020B0604020202020204" pitchFamily="34" charset="0"/>
                </a:endParaRPr>
              </a:p>
            </p:txBody>
          </p:sp>
          <p:sp>
            <p:nvSpPr>
              <p:cNvPr id="10828" name="Rectangle 319"/>
              <p:cNvSpPr>
                <a:spLocks noChangeArrowheads="1"/>
              </p:cNvSpPr>
              <p:nvPr/>
            </p:nvSpPr>
            <p:spPr bwMode="auto">
              <a:xfrm>
                <a:off x="2637" y="1919"/>
                <a:ext cx="555"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2200">
                    <a:solidFill>
                      <a:srgbClr val="000000"/>
                    </a:solidFill>
                    <a:latin typeface="Arial" panose="020B0604020202020204" pitchFamily="34" charset="0"/>
                  </a:rPr>
                  <a:t>PGAS</a:t>
                </a:r>
                <a:endParaRPr lang="en-GB" altLang="en-US" sz="2400">
                  <a:latin typeface="Times New Roman" panose="02020603050405020304" pitchFamily="18" charset="0"/>
                </a:endParaRPr>
              </a:p>
            </p:txBody>
          </p:sp>
          <p:sp>
            <p:nvSpPr>
              <p:cNvPr id="10829" name="Rectangle 320"/>
              <p:cNvSpPr>
                <a:spLocks noChangeArrowheads="1"/>
              </p:cNvSpPr>
              <p:nvPr/>
            </p:nvSpPr>
            <p:spPr bwMode="auto">
              <a:xfrm>
                <a:off x="2087" y="2506"/>
                <a:ext cx="399"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2200">
                    <a:solidFill>
                      <a:srgbClr val="000000"/>
                    </a:solidFill>
                    <a:latin typeface="Arial" panose="020B0604020202020204" pitchFamily="34" charset="0"/>
                  </a:rPr>
                  <a:t>PBS</a:t>
                </a:r>
                <a:endParaRPr lang="en-GB" altLang="en-US" sz="2400">
                  <a:latin typeface="Times New Roman" panose="02020603050405020304" pitchFamily="18" charset="0"/>
                </a:endParaRPr>
              </a:p>
            </p:txBody>
          </p:sp>
          <p:sp>
            <p:nvSpPr>
              <p:cNvPr id="10830" name="Rectangle 321"/>
              <p:cNvSpPr>
                <a:spLocks noChangeArrowheads="1"/>
              </p:cNvSpPr>
              <p:nvPr/>
            </p:nvSpPr>
            <p:spPr bwMode="auto">
              <a:xfrm>
                <a:off x="2884" y="2496"/>
                <a:ext cx="423"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2200">
                    <a:solidFill>
                      <a:srgbClr val="000000"/>
                    </a:solidFill>
                    <a:latin typeface="Arial" panose="020B0604020202020204" pitchFamily="34" charset="0"/>
                  </a:rPr>
                  <a:t>TMS</a:t>
                </a:r>
                <a:endParaRPr lang="en-GB" altLang="en-US" sz="2400">
                  <a:latin typeface="Times New Roman" panose="02020603050405020304" pitchFamily="18" charset="0"/>
                </a:endParaRPr>
              </a:p>
            </p:txBody>
          </p:sp>
          <p:sp>
            <p:nvSpPr>
              <p:cNvPr id="10831" name="Rectangle 322"/>
              <p:cNvSpPr>
                <a:spLocks noChangeArrowheads="1"/>
              </p:cNvSpPr>
              <p:nvPr/>
            </p:nvSpPr>
            <p:spPr bwMode="auto">
              <a:xfrm>
                <a:off x="574" y="3001"/>
                <a:ext cx="990"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b="1">
                    <a:solidFill>
                      <a:srgbClr val="FF0000"/>
                    </a:solidFill>
                    <a:latin typeface="Arial" panose="020B0604020202020204" pitchFamily="34" charset="0"/>
                  </a:rPr>
                  <a:t>Central batch</a:t>
                </a:r>
                <a:endParaRPr lang="en-GB" altLang="en-US" sz="2400">
                  <a:latin typeface="Times New Roman" panose="02020603050405020304" pitchFamily="18" charset="0"/>
                </a:endParaRPr>
              </a:p>
            </p:txBody>
          </p:sp>
          <p:sp>
            <p:nvSpPr>
              <p:cNvPr id="10832" name="Rectangle 323"/>
              <p:cNvSpPr>
                <a:spLocks noChangeArrowheads="1"/>
              </p:cNvSpPr>
              <p:nvPr/>
            </p:nvSpPr>
            <p:spPr bwMode="auto">
              <a:xfrm>
                <a:off x="574" y="3161"/>
                <a:ext cx="979"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b="1">
                    <a:solidFill>
                      <a:srgbClr val="FF0000"/>
                    </a:solidFill>
                    <a:latin typeface="Arial" panose="020B0604020202020204" pitchFamily="34" charset="0"/>
                  </a:rPr>
                  <a:t>processing &amp;</a:t>
                </a:r>
                <a:endParaRPr lang="en-GB" altLang="en-US" sz="2400">
                  <a:latin typeface="Times New Roman" panose="02020603050405020304" pitchFamily="18" charset="0"/>
                </a:endParaRPr>
              </a:p>
            </p:txBody>
          </p:sp>
          <p:sp>
            <p:nvSpPr>
              <p:cNvPr id="10833" name="Rectangle 324"/>
              <p:cNvSpPr>
                <a:spLocks noChangeArrowheads="1"/>
              </p:cNvSpPr>
              <p:nvPr/>
            </p:nvSpPr>
            <p:spPr bwMode="auto">
              <a:xfrm>
                <a:off x="574" y="3321"/>
                <a:ext cx="1069"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b="1">
                    <a:solidFill>
                      <a:srgbClr val="FF0000"/>
                    </a:solidFill>
                    <a:latin typeface="Arial" panose="020B0604020202020204" pitchFamily="34" charset="0"/>
                  </a:rPr>
                  <a:t>manual record</a:t>
                </a:r>
                <a:endParaRPr lang="en-GB" altLang="en-US" sz="2400">
                  <a:latin typeface="Times New Roman" panose="02020603050405020304" pitchFamily="18" charset="0"/>
                </a:endParaRPr>
              </a:p>
            </p:txBody>
          </p:sp>
          <p:sp>
            <p:nvSpPr>
              <p:cNvPr id="10834" name="Rectangle 325"/>
              <p:cNvSpPr>
                <a:spLocks noChangeArrowheads="1"/>
              </p:cNvSpPr>
              <p:nvPr/>
            </p:nvSpPr>
            <p:spPr bwMode="auto">
              <a:xfrm>
                <a:off x="574" y="3480"/>
                <a:ext cx="586"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b="1">
                    <a:solidFill>
                      <a:srgbClr val="FF0000"/>
                    </a:solidFill>
                    <a:latin typeface="Arial" panose="020B0604020202020204" pitchFamily="34" charset="0"/>
                  </a:rPr>
                  <a:t>keeping</a:t>
                </a:r>
                <a:endParaRPr lang="en-GB" altLang="en-US" sz="2400">
                  <a:latin typeface="Times New Roman" panose="02020603050405020304" pitchFamily="18" charset="0"/>
                </a:endParaRPr>
              </a:p>
            </p:txBody>
          </p:sp>
          <p:sp>
            <p:nvSpPr>
              <p:cNvPr id="10835" name="Rectangle 326"/>
              <p:cNvSpPr>
                <a:spLocks noChangeArrowheads="1"/>
              </p:cNvSpPr>
              <p:nvPr/>
            </p:nvSpPr>
            <p:spPr bwMode="auto">
              <a:xfrm>
                <a:off x="1011" y="2678"/>
                <a:ext cx="32" cy="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836" name="Rectangle 327"/>
              <p:cNvSpPr>
                <a:spLocks noChangeArrowheads="1"/>
              </p:cNvSpPr>
              <p:nvPr/>
            </p:nvSpPr>
            <p:spPr bwMode="auto">
              <a:xfrm>
                <a:off x="1012" y="2679"/>
                <a:ext cx="30" cy="30"/>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837" name="Freeform 328"/>
              <p:cNvSpPr>
                <a:spLocks/>
              </p:cNvSpPr>
              <p:nvPr/>
            </p:nvSpPr>
            <p:spPr bwMode="auto">
              <a:xfrm>
                <a:off x="681" y="2604"/>
                <a:ext cx="693" cy="154"/>
              </a:xfrm>
              <a:custGeom>
                <a:avLst/>
                <a:gdLst>
                  <a:gd name="T0" fmla="*/ 1 w 1385"/>
                  <a:gd name="T1" fmla="*/ 1 h 306"/>
                  <a:gd name="T2" fmla="*/ 1 w 1385"/>
                  <a:gd name="T3" fmla="*/ 1 h 306"/>
                  <a:gd name="T4" fmla="*/ 1 w 1385"/>
                  <a:gd name="T5" fmla="*/ 1 h 306"/>
                  <a:gd name="T6" fmla="*/ 1 w 1385"/>
                  <a:gd name="T7" fmla="*/ 1 h 306"/>
                  <a:gd name="T8" fmla="*/ 1 w 1385"/>
                  <a:gd name="T9" fmla="*/ 1 h 306"/>
                  <a:gd name="T10" fmla="*/ 1 w 1385"/>
                  <a:gd name="T11" fmla="*/ 1 h 306"/>
                  <a:gd name="T12" fmla="*/ 1 w 1385"/>
                  <a:gd name="T13" fmla="*/ 1 h 306"/>
                  <a:gd name="T14" fmla="*/ 1 w 1385"/>
                  <a:gd name="T15" fmla="*/ 1 h 306"/>
                  <a:gd name="T16" fmla="*/ 1 w 1385"/>
                  <a:gd name="T17" fmla="*/ 1 h 306"/>
                  <a:gd name="T18" fmla="*/ 1 w 1385"/>
                  <a:gd name="T19" fmla="*/ 1 h 306"/>
                  <a:gd name="T20" fmla="*/ 0 w 1385"/>
                  <a:gd name="T21" fmla="*/ 1 h 306"/>
                  <a:gd name="T22" fmla="*/ 1 w 1385"/>
                  <a:gd name="T23" fmla="*/ 1 h 306"/>
                  <a:gd name="T24" fmla="*/ 1 w 1385"/>
                  <a:gd name="T25" fmla="*/ 1 h 306"/>
                  <a:gd name="T26" fmla="*/ 1 w 1385"/>
                  <a:gd name="T27" fmla="*/ 1 h 306"/>
                  <a:gd name="T28" fmla="*/ 1 w 1385"/>
                  <a:gd name="T29" fmla="*/ 1 h 306"/>
                  <a:gd name="T30" fmla="*/ 1 w 1385"/>
                  <a:gd name="T31" fmla="*/ 0 h 306"/>
                  <a:gd name="T32" fmla="*/ 1 w 1385"/>
                  <a:gd name="T33" fmla="*/ 0 h 306"/>
                  <a:gd name="T34" fmla="*/ 1 w 1385"/>
                  <a:gd name="T35" fmla="*/ 1 h 306"/>
                  <a:gd name="T36" fmla="*/ 1 w 1385"/>
                  <a:gd name="T37" fmla="*/ 1 h 306"/>
                  <a:gd name="T38" fmla="*/ 1 w 1385"/>
                  <a:gd name="T39" fmla="*/ 1 h 306"/>
                  <a:gd name="T40" fmla="*/ 1 w 1385"/>
                  <a:gd name="T41" fmla="*/ 1 h 306"/>
                  <a:gd name="T42" fmla="*/ 1 w 1385"/>
                  <a:gd name="T43" fmla="*/ 1 h 306"/>
                  <a:gd name="T44" fmla="*/ 1 w 1385"/>
                  <a:gd name="T45" fmla="*/ 1 h 306"/>
                  <a:gd name="T46" fmla="*/ 1 w 1385"/>
                  <a:gd name="T47" fmla="*/ 1 h 306"/>
                  <a:gd name="T48" fmla="*/ 1 w 1385"/>
                  <a:gd name="T49" fmla="*/ 1 h 306"/>
                  <a:gd name="T50" fmla="*/ 1 w 1385"/>
                  <a:gd name="T51" fmla="*/ 1 h 306"/>
                  <a:gd name="T52" fmla="*/ 1 w 1385"/>
                  <a:gd name="T53" fmla="*/ 1 h 306"/>
                  <a:gd name="T54" fmla="*/ 1 w 1385"/>
                  <a:gd name="T55" fmla="*/ 1 h 306"/>
                  <a:gd name="T56" fmla="*/ 1 w 1385"/>
                  <a:gd name="T57" fmla="*/ 1 h 306"/>
                  <a:gd name="T58" fmla="*/ 1 w 1385"/>
                  <a:gd name="T59" fmla="*/ 1 h 306"/>
                  <a:gd name="T60" fmla="*/ 1 w 1385"/>
                  <a:gd name="T61" fmla="*/ 1 h 306"/>
                  <a:gd name="T62" fmla="*/ 1 w 1385"/>
                  <a:gd name="T63" fmla="*/ 1 h 306"/>
                  <a:gd name="T64" fmla="*/ 1 w 1385"/>
                  <a:gd name="T65" fmla="*/ 1 h 3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5"/>
                  <a:gd name="T100" fmla="*/ 0 h 306"/>
                  <a:gd name="T101" fmla="*/ 1385 w 1385"/>
                  <a:gd name="T102" fmla="*/ 306 h 3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5" h="306">
                    <a:moveTo>
                      <a:pt x="18" y="306"/>
                    </a:moveTo>
                    <a:lnTo>
                      <a:pt x="73" y="289"/>
                    </a:lnTo>
                    <a:lnTo>
                      <a:pt x="38" y="291"/>
                    </a:lnTo>
                    <a:lnTo>
                      <a:pt x="92" y="271"/>
                    </a:lnTo>
                    <a:lnTo>
                      <a:pt x="55" y="271"/>
                    </a:lnTo>
                    <a:lnTo>
                      <a:pt x="110" y="255"/>
                    </a:lnTo>
                    <a:lnTo>
                      <a:pt x="73" y="255"/>
                    </a:lnTo>
                    <a:lnTo>
                      <a:pt x="128" y="238"/>
                    </a:lnTo>
                    <a:lnTo>
                      <a:pt x="37" y="238"/>
                    </a:lnTo>
                    <a:lnTo>
                      <a:pt x="92" y="220"/>
                    </a:lnTo>
                    <a:lnTo>
                      <a:pt x="0" y="220"/>
                    </a:lnTo>
                    <a:lnTo>
                      <a:pt x="110" y="186"/>
                    </a:lnTo>
                    <a:lnTo>
                      <a:pt x="18" y="186"/>
                    </a:lnTo>
                    <a:lnTo>
                      <a:pt x="90" y="165"/>
                    </a:lnTo>
                    <a:lnTo>
                      <a:pt x="40" y="165"/>
                    </a:lnTo>
                    <a:lnTo>
                      <a:pt x="473" y="0"/>
                    </a:lnTo>
                    <a:lnTo>
                      <a:pt x="1347" y="0"/>
                    </a:lnTo>
                    <a:lnTo>
                      <a:pt x="1259" y="30"/>
                    </a:lnTo>
                    <a:lnTo>
                      <a:pt x="1385" y="30"/>
                    </a:lnTo>
                    <a:lnTo>
                      <a:pt x="1221" y="82"/>
                    </a:lnTo>
                    <a:lnTo>
                      <a:pt x="1312" y="82"/>
                    </a:lnTo>
                    <a:lnTo>
                      <a:pt x="1258" y="99"/>
                    </a:lnTo>
                    <a:lnTo>
                      <a:pt x="1349" y="99"/>
                    </a:lnTo>
                    <a:lnTo>
                      <a:pt x="1295" y="116"/>
                    </a:lnTo>
                    <a:lnTo>
                      <a:pt x="1385" y="116"/>
                    </a:lnTo>
                    <a:lnTo>
                      <a:pt x="1332" y="133"/>
                    </a:lnTo>
                    <a:lnTo>
                      <a:pt x="1367" y="133"/>
                    </a:lnTo>
                    <a:lnTo>
                      <a:pt x="1324" y="148"/>
                    </a:lnTo>
                    <a:lnTo>
                      <a:pt x="1349" y="152"/>
                    </a:lnTo>
                    <a:lnTo>
                      <a:pt x="1295" y="169"/>
                    </a:lnTo>
                    <a:lnTo>
                      <a:pt x="1332" y="169"/>
                    </a:lnTo>
                    <a:lnTo>
                      <a:pt x="894" y="306"/>
                    </a:lnTo>
                    <a:lnTo>
                      <a:pt x="18" y="3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AU"/>
              </a:p>
            </p:txBody>
          </p:sp>
          <p:sp>
            <p:nvSpPr>
              <p:cNvPr id="10838" name="Freeform 329"/>
              <p:cNvSpPr>
                <a:spLocks/>
              </p:cNvSpPr>
              <p:nvPr/>
            </p:nvSpPr>
            <p:spPr bwMode="auto">
              <a:xfrm>
                <a:off x="681" y="2604"/>
                <a:ext cx="693" cy="154"/>
              </a:xfrm>
              <a:custGeom>
                <a:avLst/>
                <a:gdLst>
                  <a:gd name="T0" fmla="*/ 1 w 1385"/>
                  <a:gd name="T1" fmla="*/ 1 h 306"/>
                  <a:gd name="T2" fmla="*/ 1 w 1385"/>
                  <a:gd name="T3" fmla="*/ 1 h 306"/>
                  <a:gd name="T4" fmla="*/ 1 w 1385"/>
                  <a:gd name="T5" fmla="*/ 1 h 306"/>
                  <a:gd name="T6" fmla="*/ 1 w 1385"/>
                  <a:gd name="T7" fmla="*/ 1 h 306"/>
                  <a:gd name="T8" fmla="*/ 1 w 1385"/>
                  <a:gd name="T9" fmla="*/ 1 h 306"/>
                  <a:gd name="T10" fmla="*/ 1 w 1385"/>
                  <a:gd name="T11" fmla="*/ 1 h 306"/>
                  <a:gd name="T12" fmla="*/ 1 w 1385"/>
                  <a:gd name="T13" fmla="*/ 1 h 306"/>
                  <a:gd name="T14" fmla="*/ 1 w 1385"/>
                  <a:gd name="T15" fmla="*/ 1 h 306"/>
                  <a:gd name="T16" fmla="*/ 1 w 1385"/>
                  <a:gd name="T17" fmla="*/ 1 h 306"/>
                  <a:gd name="T18" fmla="*/ 1 w 1385"/>
                  <a:gd name="T19" fmla="*/ 1 h 306"/>
                  <a:gd name="T20" fmla="*/ 0 w 1385"/>
                  <a:gd name="T21" fmla="*/ 1 h 306"/>
                  <a:gd name="T22" fmla="*/ 1 w 1385"/>
                  <a:gd name="T23" fmla="*/ 1 h 306"/>
                  <a:gd name="T24" fmla="*/ 1 w 1385"/>
                  <a:gd name="T25" fmla="*/ 1 h 306"/>
                  <a:gd name="T26" fmla="*/ 1 w 1385"/>
                  <a:gd name="T27" fmla="*/ 1 h 306"/>
                  <a:gd name="T28" fmla="*/ 1 w 1385"/>
                  <a:gd name="T29" fmla="*/ 1 h 306"/>
                  <a:gd name="T30" fmla="*/ 1 w 1385"/>
                  <a:gd name="T31" fmla="*/ 0 h 306"/>
                  <a:gd name="T32" fmla="*/ 1 w 1385"/>
                  <a:gd name="T33" fmla="*/ 0 h 306"/>
                  <a:gd name="T34" fmla="*/ 1 w 1385"/>
                  <a:gd name="T35" fmla="*/ 1 h 306"/>
                  <a:gd name="T36" fmla="*/ 1 w 1385"/>
                  <a:gd name="T37" fmla="*/ 1 h 306"/>
                  <a:gd name="T38" fmla="*/ 1 w 1385"/>
                  <a:gd name="T39" fmla="*/ 1 h 306"/>
                  <a:gd name="T40" fmla="*/ 1 w 1385"/>
                  <a:gd name="T41" fmla="*/ 1 h 306"/>
                  <a:gd name="T42" fmla="*/ 1 w 1385"/>
                  <a:gd name="T43" fmla="*/ 1 h 306"/>
                  <a:gd name="T44" fmla="*/ 1 w 1385"/>
                  <a:gd name="T45" fmla="*/ 1 h 306"/>
                  <a:gd name="T46" fmla="*/ 1 w 1385"/>
                  <a:gd name="T47" fmla="*/ 1 h 306"/>
                  <a:gd name="T48" fmla="*/ 1 w 1385"/>
                  <a:gd name="T49" fmla="*/ 1 h 306"/>
                  <a:gd name="T50" fmla="*/ 1 w 1385"/>
                  <a:gd name="T51" fmla="*/ 1 h 306"/>
                  <a:gd name="T52" fmla="*/ 1 w 1385"/>
                  <a:gd name="T53" fmla="*/ 1 h 306"/>
                  <a:gd name="T54" fmla="*/ 1 w 1385"/>
                  <a:gd name="T55" fmla="*/ 1 h 306"/>
                  <a:gd name="T56" fmla="*/ 1 w 1385"/>
                  <a:gd name="T57" fmla="*/ 1 h 306"/>
                  <a:gd name="T58" fmla="*/ 1 w 1385"/>
                  <a:gd name="T59" fmla="*/ 1 h 306"/>
                  <a:gd name="T60" fmla="*/ 1 w 1385"/>
                  <a:gd name="T61" fmla="*/ 1 h 306"/>
                  <a:gd name="T62" fmla="*/ 1 w 1385"/>
                  <a:gd name="T63" fmla="*/ 1 h 306"/>
                  <a:gd name="T64" fmla="*/ 1 w 1385"/>
                  <a:gd name="T65" fmla="*/ 1 h 3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5"/>
                  <a:gd name="T100" fmla="*/ 0 h 306"/>
                  <a:gd name="T101" fmla="*/ 1385 w 1385"/>
                  <a:gd name="T102" fmla="*/ 306 h 3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5" h="306">
                    <a:moveTo>
                      <a:pt x="18" y="306"/>
                    </a:moveTo>
                    <a:lnTo>
                      <a:pt x="73" y="289"/>
                    </a:lnTo>
                    <a:lnTo>
                      <a:pt x="38" y="291"/>
                    </a:lnTo>
                    <a:lnTo>
                      <a:pt x="92" y="271"/>
                    </a:lnTo>
                    <a:lnTo>
                      <a:pt x="55" y="271"/>
                    </a:lnTo>
                    <a:lnTo>
                      <a:pt x="110" y="255"/>
                    </a:lnTo>
                    <a:lnTo>
                      <a:pt x="73" y="255"/>
                    </a:lnTo>
                    <a:lnTo>
                      <a:pt x="128" y="238"/>
                    </a:lnTo>
                    <a:lnTo>
                      <a:pt x="37" y="238"/>
                    </a:lnTo>
                    <a:lnTo>
                      <a:pt x="92" y="220"/>
                    </a:lnTo>
                    <a:lnTo>
                      <a:pt x="0" y="220"/>
                    </a:lnTo>
                    <a:lnTo>
                      <a:pt x="110" y="186"/>
                    </a:lnTo>
                    <a:lnTo>
                      <a:pt x="18" y="186"/>
                    </a:lnTo>
                    <a:lnTo>
                      <a:pt x="90" y="165"/>
                    </a:lnTo>
                    <a:lnTo>
                      <a:pt x="40" y="165"/>
                    </a:lnTo>
                    <a:lnTo>
                      <a:pt x="473" y="0"/>
                    </a:lnTo>
                    <a:lnTo>
                      <a:pt x="1347" y="0"/>
                    </a:lnTo>
                    <a:lnTo>
                      <a:pt x="1259" y="30"/>
                    </a:lnTo>
                    <a:lnTo>
                      <a:pt x="1385" y="30"/>
                    </a:lnTo>
                    <a:lnTo>
                      <a:pt x="1221" y="82"/>
                    </a:lnTo>
                    <a:lnTo>
                      <a:pt x="1312" y="82"/>
                    </a:lnTo>
                    <a:lnTo>
                      <a:pt x="1258" y="99"/>
                    </a:lnTo>
                    <a:lnTo>
                      <a:pt x="1349" y="99"/>
                    </a:lnTo>
                    <a:lnTo>
                      <a:pt x="1295" y="116"/>
                    </a:lnTo>
                    <a:lnTo>
                      <a:pt x="1385" y="116"/>
                    </a:lnTo>
                    <a:lnTo>
                      <a:pt x="1332" y="133"/>
                    </a:lnTo>
                    <a:lnTo>
                      <a:pt x="1367" y="133"/>
                    </a:lnTo>
                    <a:lnTo>
                      <a:pt x="1324" y="148"/>
                    </a:lnTo>
                    <a:lnTo>
                      <a:pt x="1349" y="152"/>
                    </a:lnTo>
                    <a:lnTo>
                      <a:pt x="1295" y="169"/>
                    </a:lnTo>
                    <a:lnTo>
                      <a:pt x="1332" y="169"/>
                    </a:lnTo>
                    <a:lnTo>
                      <a:pt x="894" y="306"/>
                    </a:lnTo>
                    <a:lnTo>
                      <a:pt x="18" y="306"/>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39" name="Freeform 330"/>
              <p:cNvSpPr>
                <a:spLocks/>
              </p:cNvSpPr>
              <p:nvPr/>
            </p:nvSpPr>
            <p:spPr bwMode="auto">
              <a:xfrm>
                <a:off x="726" y="2619"/>
                <a:ext cx="585" cy="68"/>
              </a:xfrm>
              <a:custGeom>
                <a:avLst/>
                <a:gdLst>
                  <a:gd name="T0" fmla="*/ 0 w 1169"/>
                  <a:gd name="T1" fmla="*/ 1 h 135"/>
                  <a:gd name="T2" fmla="*/ 1 w 1169"/>
                  <a:gd name="T3" fmla="*/ 1 h 135"/>
                  <a:gd name="T4" fmla="*/ 1 w 1169"/>
                  <a:gd name="T5" fmla="*/ 0 h 135"/>
                  <a:gd name="T6" fmla="*/ 0 60000 65536"/>
                  <a:gd name="T7" fmla="*/ 0 60000 65536"/>
                  <a:gd name="T8" fmla="*/ 0 60000 65536"/>
                  <a:gd name="T9" fmla="*/ 0 w 1169"/>
                  <a:gd name="T10" fmla="*/ 0 h 135"/>
                  <a:gd name="T11" fmla="*/ 1169 w 1169"/>
                  <a:gd name="T12" fmla="*/ 135 h 135"/>
                </a:gdLst>
                <a:ahLst/>
                <a:cxnLst>
                  <a:cxn ang="T6">
                    <a:pos x="T0" y="T1"/>
                  </a:cxn>
                  <a:cxn ang="T7">
                    <a:pos x="T2" y="T3"/>
                  </a:cxn>
                  <a:cxn ang="T8">
                    <a:pos x="T4" y="T5"/>
                  </a:cxn>
                </a:cxnLst>
                <a:rect l="T9" t="T10" r="T11" b="T12"/>
                <a:pathLst>
                  <a:path w="1169" h="135">
                    <a:moveTo>
                      <a:pt x="0" y="135"/>
                    </a:moveTo>
                    <a:lnTo>
                      <a:pt x="729" y="135"/>
                    </a:lnTo>
                    <a:lnTo>
                      <a:pt x="1169"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40" name="Freeform 331"/>
              <p:cNvSpPr>
                <a:spLocks/>
              </p:cNvSpPr>
              <p:nvPr/>
            </p:nvSpPr>
            <p:spPr bwMode="auto">
              <a:xfrm>
                <a:off x="736" y="2646"/>
                <a:ext cx="556" cy="51"/>
              </a:xfrm>
              <a:custGeom>
                <a:avLst/>
                <a:gdLst>
                  <a:gd name="T0" fmla="*/ 0 w 1111"/>
                  <a:gd name="T1" fmla="*/ 0 h 104"/>
                  <a:gd name="T2" fmla="*/ 1 w 1111"/>
                  <a:gd name="T3" fmla="*/ 0 h 104"/>
                  <a:gd name="T4" fmla="*/ 1 w 1111"/>
                  <a:gd name="T5" fmla="*/ 0 h 104"/>
                  <a:gd name="T6" fmla="*/ 0 60000 65536"/>
                  <a:gd name="T7" fmla="*/ 0 60000 65536"/>
                  <a:gd name="T8" fmla="*/ 0 60000 65536"/>
                  <a:gd name="T9" fmla="*/ 0 w 1111"/>
                  <a:gd name="T10" fmla="*/ 0 h 104"/>
                  <a:gd name="T11" fmla="*/ 1111 w 1111"/>
                  <a:gd name="T12" fmla="*/ 104 h 104"/>
                </a:gdLst>
                <a:ahLst/>
                <a:cxnLst>
                  <a:cxn ang="T6">
                    <a:pos x="T0" y="T1"/>
                  </a:cxn>
                  <a:cxn ang="T7">
                    <a:pos x="T2" y="T3"/>
                  </a:cxn>
                  <a:cxn ang="T8">
                    <a:pos x="T4" y="T5"/>
                  </a:cxn>
                </a:cxnLst>
                <a:rect l="T9" t="T10" r="T11" b="T12"/>
                <a:pathLst>
                  <a:path w="1111" h="104">
                    <a:moveTo>
                      <a:pt x="0" y="104"/>
                    </a:moveTo>
                    <a:lnTo>
                      <a:pt x="784" y="104"/>
                    </a:lnTo>
                    <a:lnTo>
                      <a:pt x="111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41" name="Freeform 332"/>
              <p:cNvSpPr>
                <a:spLocks/>
              </p:cNvSpPr>
              <p:nvPr/>
            </p:nvSpPr>
            <p:spPr bwMode="auto">
              <a:xfrm>
                <a:off x="727" y="2655"/>
                <a:ext cx="583" cy="59"/>
              </a:xfrm>
              <a:custGeom>
                <a:avLst/>
                <a:gdLst>
                  <a:gd name="T0" fmla="*/ 0 w 1166"/>
                  <a:gd name="T1" fmla="*/ 0 h 119"/>
                  <a:gd name="T2" fmla="*/ 1 w 1166"/>
                  <a:gd name="T3" fmla="*/ 0 h 119"/>
                  <a:gd name="T4" fmla="*/ 1 w 1166"/>
                  <a:gd name="T5" fmla="*/ 0 h 119"/>
                  <a:gd name="T6" fmla="*/ 0 60000 65536"/>
                  <a:gd name="T7" fmla="*/ 0 60000 65536"/>
                  <a:gd name="T8" fmla="*/ 0 60000 65536"/>
                  <a:gd name="T9" fmla="*/ 0 w 1166"/>
                  <a:gd name="T10" fmla="*/ 0 h 119"/>
                  <a:gd name="T11" fmla="*/ 1166 w 1166"/>
                  <a:gd name="T12" fmla="*/ 119 h 119"/>
                </a:gdLst>
                <a:ahLst/>
                <a:cxnLst>
                  <a:cxn ang="T6">
                    <a:pos x="T0" y="T1"/>
                  </a:cxn>
                  <a:cxn ang="T7">
                    <a:pos x="T2" y="T3"/>
                  </a:cxn>
                  <a:cxn ang="T8">
                    <a:pos x="T4" y="T5"/>
                  </a:cxn>
                </a:cxnLst>
                <a:rect l="T9" t="T10" r="T11" b="T12"/>
                <a:pathLst>
                  <a:path w="1166" h="119">
                    <a:moveTo>
                      <a:pt x="0" y="119"/>
                    </a:moveTo>
                    <a:lnTo>
                      <a:pt x="783" y="119"/>
                    </a:lnTo>
                    <a:lnTo>
                      <a:pt x="1166"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42" name="Freeform 333"/>
              <p:cNvSpPr>
                <a:spLocks/>
              </p:cNvSpPr>
              <p:nvPr/>
            </p:nvSpPr>
            <p:spPr bwMode="auto">
              <a:xfrm>
                <a:off x="736" y="2663"/>
                <a:ext cx="592" cy="61"/>
              </a:xfrm>
              <a:custGeom>
                <a:avLst/>
                <a:gdLst>
                  <a:gd name="T0" fmla="*/ 0 w 1185"/>
                  <a:gd name="T1" fmla="*/ 1 h 120"/>
                  <a:gd name="T2" fmla="*/ 0 w 1185"/>
                  <a:gd name="T3" fmla="*/ 1 h 120"/>
                  <a:gd name="T4" fmla="*/ 0 w 1185"/>
                  <a:gd name="T5" fmla="*/ 0 h 120"/>
                  <a:gd name="T6" fmla="*/ 0 60000 65536"/>
                  <a:gd name="T7" fmla="*/ 0 60000 65536"/>
                  <a:gd name="T8" fmla="*/ 0 60000 65536"/>
                  <a:gd name="T9" fmla="*/ 0 w 1185"/>
                  <a:gd name="T10" fmla="*/ 0 h 120"/>
                  <a:gd name="T11" fmla="*/ 1185 w 1185"/>
                  <a:gd name="T12" fmla="*/ 120 h 120"/>
                </a:gdLst>
                <a:ahLst/>
                <a:cxnLst>
                  <a:cxn ang="T6">
                    <a:pos x="T0" y="T1"/>
                  </a:cxn>
                  <a:cxn ang="T7">
                    <a:pos x="T2" y="T3"/>
                  </a:cxn>
                  <a:cxn ang="T8">
                    <a:pos x="T4" y="T5"/>
                  </a:cxn>
                </a:cxnLst>
                <a:rect l="T9" t="T10" r="T11" b="T12"/>
                <a:pathLst>
                  <a:path w="1185" h="120">
                    <a:moveTo>
                      <a:pt x="0" y="120"/>
                    </a:moveTo>
                    <a:lnTo>
                      <a:pt x="794" y="120"/>
                    </a:lnTo>
                    <a:lnTo>
                      <a:pt x="1185"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43" name="Freeform 334"/>
              <p:cNvSpPr>
                <a:spLocks/>
              </p:cNvSpPr>
              <p:nvPr/>
            </p:nvSpPr>
            <p:spPr bwMode="auto">
              <a:xfrm>
                <a:off x="736" y="2671"/>
                <a:ext cx="610" cy="61"/>
              </a:xfrm>
              <a:custGeom>
                <a:avLst/>
                <a:gdLst>
                  <a:gd name="T0" fmla="*/ 0 w 1220"/>
                  <a:gd name="T1" fmla="*/ 1 h 122"/>
                  <a:gd name="T2" fmla="*/ 1 w 1220"/>
                  <a:gd name="T3" fmla="*/ 1 h 122"/>
                  <a:gd name="T4" fmla="*/ 1 w 1220"/>
                  <a:gd name="T5" fmla="*/ 0 h 122"/>
                  <a:gd name="T6" fmla="*/ 0 60000 65536"/>
                  <a:gd name="T7" fmla="*/ 0 60000 65536"/>
                  <a:gd name="T8" fmla="*/ 0 60000 65536"/>
                  <a:gd name="T9" fmla="*/ 0 w 1220"/>
                  <a:gd name="T10" fmla="*/ 0 h 122"/>
                  <a:gd name="T11" fmla="*/ 1220 w 1220"/>
                  <a:gd name="T12" fmla="*/ 122 h 122"/>
                </a:gdLst>
                <a:ahLst/>
                <a:cxnLst>
                  <a:cxn ang="T6">
                    <a:pos x="T0" y="T1"/>
                  </a:cxn>
                  <a:cxn ang="T7">
                    <a:pos x="T2" y="T3"/>
                  </a:cxn>
                  <a:cxn ang="T8">
                    <a:pos x="T4" y="T5"/>
                  </a:cxn>
                </a:cxnLst>
                <a:rect l="T9" t="T10" r="T11" b="T12"/>
                <a:pathLst>
                  <a:path w="1220" h="122">
                    <a:moveTo>
                      <a:pt x="0" y="122"/>
                    </a:moveTo>
                    <a:lnTo>
                      <a:pt x="837" y="122"/>
                    </a:lnTo>
                    <a:lnTo>
                      <a:pt x="122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44" name="Freeform 335"/>
              <p:cNvSpPr>
                <a:spLocks/>
              </p:cNvSpPr>
              <p:nvPr/>
            </p:nvSpPr>
            <p:spPr bwMode="auto">
              <a:xfrm>
                <a:off x="727" y="2678"/>
                <a:ext cx="616" cy="62"/>
              </a:xfrm>
              <a:custGeom>
                <a:avLst/>
                <a:gdLst>
                  <a:gd name="T0" fmla="*/ 0 w 1232"/>
                  <a:gd name="T1" fmla="*/ 1 h 123"/>
                  <a:gd name="T2" fmla="*/ 1 w 1232"/>
                  <a:gd name="T3" fmla="*/ 1 h 123"/>
                  <a:gd name="T4" fmla="*/ 1 w 1232"/>
                  <a:gd name="T5" fmla="*/ 0 h 123"/>
                  <a:gd name="T6" fmla="*/ 0 60000 65536"/>
                  <a:gd name="T7" fmla="*/ 0 60000 65536"/>
                  <a:gd name="T8" fmla="*/ 0 60000 65536"/>
                  <a:gd name="T9" fmla="*/ 0 w 1232"/>
                  <a:gd name="T10" fmla="*/ 0 h 123"/>
                  <a:gd name="T11" fmla="*/ 1232 w 1232"/>
                  <a:gd name="T12" fmla="*/ 123 h 123"/>
                </a:gdLst>
                <a:ahLst/>
                <a:cxnLst>
                  <a:cxn ang="T6">
                    <a:pos x="T0" y="T1"/>
                  </a:cxn>
                  <a:cxn ang="T7">
                    <a:pos x="T2" y="T3"/>
                  </a:cxn>
                  <a:cxn ang="T8">
                    <a:pos x="T4" y="T5"/>
                  </a:cxn>
                </a:cxnLst>
                <a:rect l="T9" t="T10" r="T11" b="T12"/>
                <a:pathLst>
                  <a:path w="1232" h="123">
                    <a:moveTo>
                      <a:pt x="0" y="123"/>
                    </a:moveTo>
                    <a:lnTo>
                      <a:pt x="837" y="123"/>
                    </a:lnTo>
                    <a:lnTo>
                      <a:pt x="1232"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45" name="Freeform 336"/>
              <p:cNvSpPr>
                <a:spLocks/>
              </p:cNvSpPr>
              <p:nvPr/>
            </p:nvSpPr>
            <p:spPr bwMode="auto">
              <a:xfrm>
                <a:off x="718" y="2689"/>
                <a:ext cx="610" cy="60"/>
              </a:xfrm>
              <a:custGeom>
                <a:avLst/>
                <a:gdLst>
                  <a:gd name="T0" fmla="*/ 0 w 1222"/>
                  <a:gd name="T1" fmla="*/ 1 h 120"/>
                  <a:gd name="T2" fmla="*/ 0 w 1222"/>
                  <a:gd name="T3" fmla="*/ 1 h 120"/>
                  <a:gd name="T4" fmla="*/ 0 w 1222"/>
                  <a:gd name="T5" fmla="*/ 0 h 120"/>
                  <a:gd name="T6" fmla="*/ 0 60000 65536"/>
                  <a:gd name="T7" fmla="*/ 0 60000 65536"/>
                  <a:gd name="T8" fmla="*/ 0 60000 65536"/>
                  <a:gd name="T9" fmla="*/ 0 w 1222"/>
                  <a:gd name="T10" fmla="*/ 0 h 120"/>
                  <a:gd name="T11" fmla="*/ 1222 w 1222"/>
                  <a:gd name="T12" fmla="*/ 120 h 120"/>
                </a:gdLst>
                <a:ahLst/>
                <a:cxnLst>
                  <a:cxn ang="T6">
                    <a:pos x="T0" y="T1"/>
                  </a:cxn>
                  <a:cxn ang="T7">
                    <a:pos x="T2" y="T3"/>
                  </a:cxn>
                  <a:cxn ang="T8">
                    <a:pos x="T4" y="T5"/>
                  </a:cxn>
                </a:cxnLst>
                <a:rect l="T9" t="T10" r="T11" b="T12"/>
                <a:pathLst>
                  <a:path w="1222" h="120">
                    <a:moveTo>
                      <a:pt x="0" y="120"/>
                    </a:moveTo>
                    <a:lnTo>
                      <a:pt x="839" y="120"/>
                    </a:lnTo>
                    <a:lnTo>
                      <a:pt x="1222"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46" name="Freeform 337"/>
              <p:cNvSpPr>
                <a:spLocks/>
              </p:cNvSpPr>
              <p:nvPr/>
            </p:nvSpPr>
            <p:spPr bwMode="auto">
              <a:xfrm>
                <a:off x="681" y="2528"/>
                <a:ext cx="693" cy="153"/>
              </a:xfrm>
              <a:custGeom>
                <a:avLst/>
                <a:gdLst>
                  <a:gd name="T0" fmla="*/ 1 w 1385"/>
                  <a:gd name="T1" fmla="*/ 0 h 307"/>
                  <a:gd name="T2" fmla="*/ 1 w 1385"/>
                  <a:gd name="T3" fmla="*/ 0 h 307"/>
                  <a:gd name="T4" fmla="*/ 1 w 1385"/>
                  <a:gd name="T5" fmla="*/ 0 h 307"/>
                  <a:gd name="T6" fmla="*/ 1 w 1385"/>
                  <a:gd name="T7" fmla="*/ 0 h 307"/>
                  <a:gd name="T8" fmla="*/ 1 w 1385"/>
                  <a:gd name="T9" fmla="*/ 0 h 307"/>
                  <a:gd name="T10" fmla="*/ 1 w 1385"/>
                  <a:gd name="T11" fmla="*/ 0 h 307"/>
                  <a:gd name="T12" fmla="*/ 1 w 1385"/>
                  <a:gd name="T13" fmla="*/ 0 h 307"/>
                  <a:gd name="T14" fmla="*/ 1 w 1385"/>
                  <a:gd name="T15" fmla="*/ 0 h 307"/>
                  <a:gd name="T16" fmla="*/ 1 w 1385"/>
                  <a:gd name="T17" fmla="*/ 0 h 307"/>
                  <a:gd name="T18" fmla="*/ 1 w 1385"/>
                  <a:gd name="T19" fmla="*/ 0 h 307"/>
                  <a:gd name="T20" fmla="*/ 0 w 1385"/>
                  <a:gd name="T21" fmla="*/ 0 h 307"/>
                  <a:gd name="T22" fmla="*/ 1 w 1385"/>
                  <a:gd name="T23" fmla="*/ 0 h 307"/>
                  <a:gd name="T24" fmla="*/ 1 w 1385"/>
                  <a:gd name="T25" fmla="*/ 0 h 307"/>
                  <a:gd name="T26" fmla="*/ 1 w 1385"/>
                  <a:gd name="T27" fmla="*/ 0 h 307"/>
                  <a:gd name="T28" fmla="*/ 1 w 1385"/>
                  <a:gd name="T29" fmla="*/ 0 h 307"/>
                  <a:gd name="T30" fmla="*/ 1 w 1385"/>
                  <a:gd name="T31" fmla="*/ 0 h 307"/>
                  <a:gd name="T32" fmla="*/ 1 w 1385"/>
                  <a:gd name="T33" fmla="*/ 0 h 307"/>
                  <a:gd name="T34" fmla="*/ 1 w 1385"/>
                  <a:gd name="T35" fmla="*/ 0 h 307"/>
                  <a:gd name="T36" fmla="*/ 1 w 1385"/>
                  <a:gd name="T37" fmla="*/ 0 h 307"/>
                  <a:gd name="T38" fmla="*/ 1 w 1385"/>
                  <a:gd name="T39" fmla="*/ 0 h 307"/>
                  <a:gd name="T40" fmla="*/ 1 w 1385"/>
                  <a:gd name="T41" fmla="*/ 0 h 307"/>
                  <a:gd name="T42" fmla="*/ 1 w 1385"/>
                  <a:gd name="T43" fmla="*/ 0 h 307"/>
                  <a:gd name="T44" fmla="*/ 1 w 1385"/>
                  <a:gd name="T45" fmla="*/ 0 h 307"/>
                  <a:gd name="T46" fmla="*/ 1 w 1385"/>
                  <a:gd name="T47" fmla="*/ 0 h 307"/>
                  <a:gd name="T48" fmla="*/ 1 w 1385"/>
                  <a:gd name="T49" fmla="*/ 0 h 307"/>
                  <a:gd name="T50" fmla="*/ 1 w 1385"/>
                  <a:gd name="T51" fmla="*/ 0 h 307"/>
                  <a:gd name="T52" fmla="*/ 1 w 1385"/>
                  <a:gd name="T53" fmla="*/ 0 h 307"/>
                  <a:gd name="T54" fmla="*/ 1 w 1385"/>
                  <a:gd name="T55" fmla="*/ 0 h 307"/>
                  <a:gd name="T56" fmla="*/ 1 w 1385"/>
                  <a:gd name="T57" fmla="*/ 0 h 307"/>
                  <a:gd name="T58" fmla="*/ 1 w 1385"/>
                  <a:gd name="T59" fmla="*/ 0 h 307"/>
                  <a:gd name="T60" fmla="*/ 1 w 1385"/>
                  <a:gd name="T61" fmla="*/ 0 h 307"/>
                  <a:gd name="T62" fmla="*/ 1 w 1385"/>
                  <a:gd name="T63" fmla="*/ 0 h 307"/>
                  <a:gd name="T64" fmla="*/ 1 w 1385"/>
                  <a:gd name="T65" fmla="*/ 0 h 30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5"/>
                  <a:gd name="T100" fmla="*/ 0 h 307"/>
                  <a:gd name="T101" fmla="*/ 1385 w 1385"/>
                  <a:gd name="T102" fmla="*/ 307 h 30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5" h="307">
                    <a:moveTo>
                      <a:pt x="18" y="307"/>
                    </a:moveTo>
                    <a:lnTo>
                      <a:pt x="73" y="290"/>
                    </a:lnTo>
                    <a:lnTo>
                      <a:pt x="38" y="291"/>
                    </a:lnTo>
                    <a:lnTo>
                      <a:pt x="92" y="272"/>
                    </a:lnTo>
                    <a:lnTo>
                      <a:pt x="55" y="272"/>
                    </a:lnTo>
                    <a:lnTo>
                      <a:pt x="110" y="256"/>
                    </a:lnTo>
                    <a:lnTo>
                      <a:pt x="73" y="256"/>
                    </a:lnTo>
                    <a:lnTo>
                      <a:pt x="128" y="239"/>
                    </a:lnTo>
                    <a:lnTo>
                      <a:pt x="37" y="239"/>
                    </a:lnTo>
                    <a:lnTo>
                      <a:pt x="92" y="221"/>
                    </a:lnTo>
                    <a:lnTo>
                      <a:pt x="0" y="221"/>
                    </a:lnTo>
                    <a:lnTo>
                      <a:pt x="110" y="186"/>
                    </a:lnTo>
                    <a:lnTo>
                      <a:pt x="18" y="186"/>
                    </a:lnTo>
                    <a:lnTo>
                      <a:pt x="90" y="165"/>
                    </a:lnTo>
                    <a:lnTo>
                      <a:pt x="40" y="165"/>
                    </a:lnTo>
                    <a:lnTo>
                      <a:pt x="473" y="0"/>
                    </a:lnTo>
                    <a:lnTo>
                      <a:pt x="1347" y="0"/>
                    </a:lnTo>
                    <a:lnTo>
                      <a:pt x="1259" y="30"/>
                    </a:lnTo>
                    <a:lnTo>
                      <a:pt x="1385" y="30"/>
                    </a:lnTo>
                    <a:lnTo>
                      <a:pt x="1221" y="82"/>
                    </a:lnTo>
                    <a:lnTo>
                      <a:pt x="1312" y="82"/>
                    </a:lnTo>
                    <a:lnTo>
                      <a:pt x="1258" y="100"/>
                    </a:lnTo>
                    <a:lnTo>
                      <a:pt x="1349" y="100"/>
                    </a:lnTo>
                    <a:lnTo>
                      <a:pt x="1295" y="117"/>
                    </a:lnTo>
                    <a:lnTo>
                      <a:pt x="1385" y="117"/>
                    </a:lnTo>
                    <a:lnTo>
                      <a:pt x="1332" y="134"/>
                    </a:lnTo>
                    <a:lnTo>
                      <a:pt x="1367" y="134"/>
                    </a:lnTo>
                    <a:lnTo>
                      <a:pt x="1324" y="148"/>
                    </a:lnTo>
                    <a:lnTo>
                      <a:pt x="1349" y="152"/>
                    </a:lnTo>
                    <a:lnTo>
                      <a:pt x="1295" y="168"/>
                    </a:lnTo>
                    <a:lnTo>
                      <a:pt x="1332" y="168"/>
                    </a:lnTo>
                    <a:lnTo>
                      <a:pt x="894" y="307"/>
                    </a:lnTo>
                    <a:lnTo>
                      <a:pt x="18" y="3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AU"/>
              </a:p>
            </p:txBody>
          </p:sp>
          <p:sp>
            <p:nvSpPr>
              <p:cNvPr id="10847" name="Freeform 338"/>
              <p:cNvSpPr>
                <a:spLocks/>
              </p:cNvSpPr>
              <p:nvPr/>
            </p:nvSpPr>
            <p:spPr bwMode="auto">
              <a:xfrm>
                <a:off x="681" y="2528"/>
                <a:ext cx="693" cy="153"/>
              </a:xfrm>
              <a:custGeom>
                <a:avLst/>
                <a:gdLst>
                  <a:gd name="T0" fmla="*/ 1 w 1385"/>
                  <a:gd name="T1" fmla="*/ 0 h 307"/>
                  <a:gd name="T2" fmla="*/ 1 w 1385"/>
                  <a:gd name="T3" fmla="*/ 0 h 307"/>
                  <a:gd name="T4" fmla="*/ 1 w 1385"/>
                  <a:gd name="T5" fmla="*/ 0 h 307"/>
                  <a:gd name="T6" fmla="*/ 1 w 1385"/>
                  <a:gd name="T7" fmla="*/ 0 h 307"/>
                  <a:gd name="T8" fmla="*/ 1 w 1385"/>
                  <a:gd name="T9" fmla="*/ 0 h 307"/>
                  <a:gd name="T10" fmla="*/ 1 w 1385"/>
                  <a:gd name="T11" fmla="*/ 0 h 307"/>
                  <a:gd name="T12" fmla="*/ 1 w 1385"/>
                  <a:gd name="T13" fmla="*/ 0 h 307"/>
                  <a:gd name="T14" fmla="*/ 1 w 1385"/>
                  <a:gd name="T15" fmla="*/ 0 h 307"/>
                  <a:gd name="T16" fmla="*/ 1 w 1385"/>
                  <a:gd name="T17" fmla="*/ 0 h 307"/>
                  <a:gd name="T18" fmla="*/ 1 w 1385"/>
                  <a:gd name="T19" fmla="*/ 0 h 307"/>
                  <a:gd name="T20" fmla="*/ 0 w 1385"/>
                  <a:gd name="T21" fmla="*/ 0 h 307"/>
                  <a:gd name="T22" fmla="*/ 1 w 1385"/>
                  <a:gd name="T23" fmla="*/ 0 h 307"/>
                  <a:gd name="T24" fmla="*/ 1 w 1385"/>
                  <a:gd name="T25" fmla="*/ 0 h 307"/>
                  <a:gd name="T26" fmla="*/ 1 w 1385"/>
                  <a:gd name="T27" fmla="*/ 0 h 307"/>
                  <a:gd name="T28" fmla="*/ 1 w 1385"/>
                  <a:gd name="T29" fmla="*/ 0 h 307"/>
                  <a:gd name="T30" fmla="*/ 1 w 1385"/>
                  <a:gd name="T31" fmla="*/ 0 h 307"/>
                  <a:gd name="T32" fmla="*/ 1 w 1385"/>
                  <a:gd name="T33" fmla="*/ 0 h 307"/>
                  <a:gd name="T34" fmla="*/ 1 w 1385"/>
                  <a:gd name="T35" fmla="*/ 0 h 307"/>
                  <a:gd name="T36" fmla="*/ 1 w 1385"/>
                  <a:gd name="T37" fmla="*/ 0 h 307"/>
                  <a:gd name="T38" fmla="*/ 1 w 1385"/>
                  <a:gd name="T39" fmla="*/ 0 h 307"/>
                  <a:gd name="T40" fmla="*/ 1 w 1385"/>
                  <a:gd name="T41" fmla="*/ 0 h 307"/>
                  <a:gd name="T42" fmla="*/ 1 w 1385"/>
                  <a:gd name="T43" fmla="*/ 0 h 307"/>
                  <a:gd name="T44" fmla="*/ 1 w 1385"/>
                  <a:gd name="T45" fmla="*/ 0 h 307"/>
                  <a:gd name="T46" fmla="*/ 1 w 1385"/>
                  <a:gd name="T47" fmla="*/ 0 h 307"/>
                  <a:gd name="T48" fmla="*/ 1 w 1385"/>
                  <a:gd name="T49" fmla="*/ 0 h 307"/>
                  <a:gd name="T50" fmla="*/ 1 w 1385"/>
                  <a:gd name="T51" fmla="*/ 0 h 307"/>
                  <a:gd name="T52" fmla="*/ 1 w 1385"/>
                  <a:gd name="T53" fmla="*/ 0 h 307"/>
                  <a:gd name="T54" fmla="*/ 1 w 1385"/>
                  <a:gd name="T55" fmla="*/ 0 h 307"/>
                  <a:gd name="T56" fmla="*/ 1 w 1385"/>
                  <a:gd name="T57" fmla="*/ 0 h 307"/>
                  <a:gd name="T58" fmla="*/ 1 w 1385"/>
                  <a:gd name="T59" fmla="*/ 0 h 307"/>
                  <a:gd name="T60" fmla="*/ 1 w 1385"/>
                  <a:gd name="T61" fmla="*/ 0 h 307"/>
                  <a:gd name="T62" fmla="*/ 1 w 1385"/>
                  <a:gd name="T63" fmla="*/ 0 h 307"/>
                  <a:gd name="T64" fmla="*/ 1 w 1385"/>
                  <a:gd name="T65" fmla="*/ 0 h 30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5"/>
                  <a:gd name="T100" fmla="*/ 0 h 307"/>
                  <a:gd name="T101" fmla="*/ 1385 w 1385"/>
                  <a:gd name="T102" fmla="*/ 307 h 30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5" h="307">
                    <a:moveTo>
                      <a:pt x="18" y="307"/>
                    </a:moveTo>
                    <a:lnTo>
                      <a:pt x="73" y="290"/>
                    </a:lnTo>
                    <a:lnTo>
                      <a:pt x="38" y="291"/>
                    </a:lnTo>
                    <a:lnTo>
                      <a:pt x="92" y="272"/>
                    </a:lnTo>
                    <a:lnTo>
                      <a:pt x="55" y="272"/>
                    </a:lnTo>
                    <a:lnTo>
                      <a:pt x="110" y="256"/>
                    </a:lnTo>
                    <a:lnTo>
                      <a:pt x="73" y="256"/>
                    </a:lnTo>
                    <a:lnTo>
                      <a:pt x="128" y="239"/>
                    </a:lnTo>
                    <a:lnTo>
                      <a:pt x="37" y="239"/>
                    </a:lnTo>
                    <a:lnTo>
                      <a:pt x="92" y="221"/>
                    </a:lnTo>
                    <a:lnTo>
                      <a:pt x="0" y="221"/>
                    </a:lnTo>
                    <a:lnTo>
                      <a:pt x="110" y="186"/>
                    </a:lnTo>
                    <a:lnTo>
                      <a:pt x="18" y="186"/>
                    </a:lnTo>
                    <a:lnTo>
                      <a:pt x="90" y="165"/>
                    </a:lnTo>
                    <a:lnTo>
                      <a:pt x="40" y="165"/>
                    </a:lnTo>
                    <a:lnTo>
                      <a:pt x="473" y="0"/>
                    </a:lnTo>
                    <a:lnTo>
                      <a:pt x="1347" y="0"/>
                    </a:lnTo>
                    <a:lnTo>
                      <a:pt x="1259" y="30"/>
                    </a:lnTo>
                    <a:lnTo>
                      <a:pt x="1385" y="30"/>
                    </a:lnTo>
                    <a:lnTo>
                      <a:pt x="1221" y="82"/>
                    </a:lnTo>
                    <a:lnTo>
                      <a:pt x="1312" y="82"/>
                    </a:lnTo>
                    <a:lnTo>
                      <a:pt x="1258" y="100"/>
                    </a:lnTo>
                    <a:lnTo>
                      <a:pt x="1349" y="100"/>
                    </a:lnTo>
                    <a:lnTo>
                      <a:pt x="1295" y="117"/>
                    </a:lnTo>
                    <a:lnTo>
                      <a:pt x="1385" y="117"/>
                    </a:lnTo>
                    <a:lnTo>
                      <a:pt x="1332" y="134"/>
                    </a:lnTo>
                    <a:lnTo>
                      <a:pt x="1367" y="134"/>
                    </a:lnTo>
                    <a:lnTo>
                      <a:pt x="1324" y="148"/>
                    </a:lnTo>
                    <a:lnTo>
                      <a:pt x="1349" y="152"/>
                    </a:lnTo>
                    <a:lnTo>
                      <a:pt x="1295" y="168"/>
                    </a:lnTo>
                    <a:lnTo>
                      <a:pt x="1332" y="168"/>
                    </a:lnTo>
                    <a:lnTo>
                      <a:pt x="894" y="307"/>
                    </a:lnTo>
                    <a:lnTo>
                      <a:pt x="18" y="307"/>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48" name="Freeform 339"/>
              <p:cNvSpPr>
                <a:spLocks/>
              </p:cNvSpPr>
              <p:nvPr/>
            </p:nvSpPr>
            <p:spPr bwMode="auto">
              <a:xfrm>
                <a:off x="726" y="2543"/>
                <a:ext cx="585" cy="67"/>
              </a:xfrm>
              <a:custGeom>
                <a:avLst/>
                <a:gdLst>
                  <a:gd name="T0" fmla="*/ 0 w 1169"/>
                  <a:gd name="T1" fmla="*/ 0 h 135"/>
                  <a:gd name="T2" fmla="*/ 1 w 1169"/>
                  <a:gd name="T3" fmla="*/ 0 h 135"/>
                  <a:gd name="T4" fmla="*/ 1 w 1169"/>
                  <a:gd name="T5" fmla="*/ 0 h 135"/>
                  <a:gd name="T6" fmla="*/ 0 60000 65536"/>
                  <a:gd name="T7" fmla="*/ 0 60000 65536"/>
                  <a:gd name="T8" fmla="*/ 0 60000 65536"/>
                  <a:gd name="T9" fmla="*/ 0 w 1169"/>
                  <a:gd name="T10" fmla="*/ 0 h 135"/>
                  <a:gd name="T11" fmla="*/ 1169 w 1169"/>
                  <a:gd name="T12" fmla="*/ 135 h 135"/>
                </a:gdLst>
                <a:ahLst/>
                <a:cxnLst>
                  <a:cxn ang="T6">
                    <a:pos x="T0" y="T1"/>
                  </a:cxn>
                  <a:cxn ang="T7">
                    <a:pos x="T2" y="T3"/>
                  </a:cxn>
                  <a:cxn ang="T8">
                    <a:pos x="T4" y="T5"/>
                  </a:cxn>
                </a:cxnLst>
                <a:rect l="T9" t="T10" r="T11" b="T12"/>
                <a:pathLst>
                  <a:path w="1169" h="135">
                    <a:moveTo>
                      <a:pt x="0" y="135"/>
                    </a:moveTo>
                    <a:lnTo>
                      <a:pt x="729" y="135"/>
                    </a:lnTo>
                    <a:lnTo>
                      <a:pt x="1169"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49" name="Freeform 340"/>
              <p:cNvSpPr>
                <a:spLocks/>
              </p:cNvSpPr>
              <p:nvPr/>
            </p:nvSpPr>
            <p:spPr bwMode="auto">
              <a:xfrm>
                <a:off x="736" y="2568"/>
                <a:ext cx="556" cy="53"/>
              </a:xfrm>
              <a:custGeom>
                <a:avLst/>
                <a:gdLst>
                  <a:gd name="T0" fmla="*/ 0 w 1111"/>
                  <a:gd name="T1" fmla="*/ 1 h 104"/>
                  <a:gd name="T2" fmla="*/ 1 w 1111"/>
                  <a:gd name="T3" fmla="*/ 1 h 104"/>
                  <a:gd name="T4" fmla="*/ 1 w 1111"/>
                  <a:gd name="T5" fmla="*/ 0 h 104"/>
                  <a:gd name="T6" fmla="*/ 0 60000 65536"/>
                  <a:gd name="T7" fmla="*/ 0 60000 65536"/>
                  <a:gd name="T8" fmla="*/ 0 60000 65536"/>
                  <a:gd name="T9" fmla="*/ 0 w 1111"/>
                  <a:gd name="T10" fmla="*/ 0 h 104"/>
                  <a:gd name="T11" fmla="*/ 1111 w 1111"/>
                  <a:gd name="T12" fmla="*/ 104 h 104"/>
                </a:gdLst>
                <a:ahLst/>
                <a:cxnLst>
                  <a:cxn ang="T6">
                    <a:pos x="T0" y="T1"/>
                  </a:cxn>
                  <a:cxn ang="T7">
                    <a:pos x="T2" y="T3"/>
                  </a:cxn>
                  <a:cxn ang="T8">
                    <a:pos x="T4" y="T5"/>
                  </a:cxn>
                </a:cxnLst>
                <a:rect l="T9" t="T10" r="T11" b="T12"/>
                <a:pathLst>
                  <a:path w="1111" h="104">
                    <a:moveTo>
                      <a:pt x="0" y="104"/>
                    </a:moveTo>
                    <a:lnTo>
                      <a:pt x="784" y="104"/>
                    </a:lnTo>
                    <a:lnTo>
                      <a:pt x="111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50" name="Freeform 341"/>
              <p:cNvSpPr>
                <a:spLocks/>
              </p:cNvSpPr>
              <p:nvPr/>
            </p:nvSpPr>
            <p:spPr bwMode="auto">
              <a:xfrm>
                <a:off x="727" y="2578"/>
                <a:ext cx="583" cy="60"/>
              </a:xfrm>
              <a:custGeom>
                <a:avLst/>
                <a:gdLst>
                  <a:gd name="T0" fmla="*/ 0 w 1166"/>
                  <a:gd name="T1" fmla="*/ 1 h 120"/>
                  <a:gd name="T2" fmla="*/ 1 w 1166"/>
                  <a:gd name="T3" fmla="*/ 1 h 120"/>
                  <a:gd name="T4" fmla="*/ 1 w 1166"/>
                  <a:gd name="T5" fmla="*/ 0 h 120"/>
                  <a:gd name="T6" fmla="*/ 0 60000 65536"/>
                  <a:gd name="T7" fmla="*/ 0 60000 65536"/>
                  <a:gd name="T8" fmla="*/ 0 60000 65536"/>
                  <a:gd name="T9" fmla="*/ 0 w 1166"/>
                  <a:gd name="T10" fmla="*/ 0 h 120"/>
                  <a:gd name="T11" fmla="*/ 1166 w 1166"/>
                  <a:gd name="T12" fmla="*/ 120 h 120"/>
                </a:gdLst>
                <a:ahLst/>
                <a:cxnLst>
                  <a:cxn ang="T6">
                    <a:pos x="T0" y="T1"/>
                  </a:cxn>
                  <a:cxn ang="T7">
                    <a:pos x="T2" y="T3"/>
                  </a:cxn>
                  <a:cxn ang="T8">
                    <a:pos x="T4" y="T5"/>
                  </a:cxn>
                </a:cxnLst>
                <a:rect l="T9" t="T10" r="T11" b="T12"/>
                <a:pathLst>
                  <a:path w="1166" h="120">
                    <a:moveTo>
                      <a:pt x="0" y="120"/>
                    </a:moveTo>
                    <a:lnTo>
                      <a:pt x="783" y="120"/>
                    </a:lnTo>
                    <a:lnTo>
                      <a:pt x="1166"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51" name="Freeform 342"/>
              <p:cNvSpPr>
                <a:spLocks/>
              </p:cNvSpPr>
              <p:nvPr/>
            </p:nvSpPr>
            <p:spPr bwMode="auto">
              <a:xfrm>
                <a:off x="736" y="2586"/>
                <a:ext cx="592" cy="61"/>
              </a:xfrm>
              <a:custGeom>
                <a:avLst/>
                <a:gdLst>
                  <a:gd name="T0" fmla="*/ 0 w 1185"/>
                  <a:gd name="T1" fmla="*/ 1 h 122"/>
                  <a:gd name="T2" fmla="*/ 0 w 1185"/>
                  <a:gd name="T3" fmla="*/ 1 h 122"/>
                  <a:gd name="T4" fmla="*/ 0 w 1185"/>
                  <a:gd name="T5" fmla="*/ 0 h 122"/>
                  <a:gd name="T6" fmla="*/ 0 60000 65536"/>
                  <a:gd name="T7" fmla="*/ 0 60000 65536"/>
                  <a:gd name="T8" fmla="*/ 0 60000 65536"/>
                  <a:gd name="T9" fmla="*/ 0 w 1185"/>
                  <a:gd name="T10" fmla="*/ 0 h 122"/>
                  <a:gd name="T11" fmla="*/ 1185 w 1185"/>
                  <a:gd name="T12" fmla="*/ 122 h 122"/>
                </a:gdLst>
                <a:ahLst/>
                <a:cxnLst>
                  <a:cxn ang="T6">
                    <a:pos x="T0" y="T1"/>
                  </a:cxn>
                  <a:cxn ang="T7">
                    <a:pos x="T2" y="T3"/>
                  </a:cxn>
                  <a:cxn ang="T8">
                    <a:pos x="T4" y="T5"/>
                  </a:cxn>
                </a:cxnLst>
                <a:rect l="T9" t="T10" r="T11" b="T12"/>
                <a:pathLst>
                  <a:path w="1185" h="122">
                    <a:moveTo>
                      <a:pt x="0" y="122"/>
                    </a:moveTo>
                    <a:lnTo>
                      <a:pt x="794" y="122"/>
                    </a:lnTo>
                    <a:lnTo>
                      <a:pt x="1185"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52" name="Freeform 343"/>
              <p:cNvSpPr>
                <a:spLocks/>
              </p:cNvSpPr>
              <p:nvPr/>
            </p:nvSpPr>
            <p:spPr bwMode="auto">
              <a:xfrm>
                <a:off x="736" y="2595"/>
                <a:ext cx="610" cy="60"/>
              </a:xfrm>
              <a:custGeom>
                <a:avLst/>
                <a:gdLst>
                  <a:gd name="T0" fmla="*/ 0 w 1220"/>
                  <a:gd name="T1" fmla="*/ 0 h 122"/>
                  <a:gd name="T2" fmla="*/ 1 w 1220"/>
                  <a:gd name="T3" fmla="*/ 0 h 122"/>
                  <a:gd name="T4" fmla="*/ 1 w 1220"/>
                  <a:gd name="T5" fmla="*/ 0 h 122"/>
                  <a:gd name="T6" fmla="*/ 0 60000 65536"/>
                  <a:gd name="T7" fmla="*/ 0 60000 65536"/>
                  <a:gd name="T8" fmla="*/ 0 60000 65536"/>
                  <a:gd name="T9" fmla="*/ 0 w 1220"/>
                  <a:gd name="T10" fmla="*/ 0 h 122"/>
                  <a:gd name="T11" fmla="*/ 1220 w 1220"/>
                  <a:gd name="T12" fmla="*/ 122 h 122"/>
                </a:gdLst>
                <a:ahLst/>
                <a:cxnLst>
                  <a:cxn ang="T6">
                    <a:pos x="T0" y="T1"/>
                  </a:cxn>
                  <a:cxn ang="T7">
                    <a:pos x="T2" y="T3"/>
                  </a:cxn>
                  <a:cxn ang="T8">
                    <a:pos x="T4" y="T5"/>
                  </a:cxn>
                </a:cxnLst>
                <a:rect l="T9" t="T10" r="T11" b="T12"/>
                <a:pathLst>
                  <a:path w="1220" h="122">
                    <a:moveTo>
                      <a:pt x="0" y="122"/>
                    </a:moveTo>
                    <a:lnTo>
                      <a:pt x="837" y="122"/>
                    </a:lnTo>
                    <a:lnTo>
                      <a:pt x="122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53" name="Freeform 344"/>
              <p:cNvSpPr>
                <a:spLocks/>
              </p:cNvSpPr>
              <p:nvPr/>
            </p:nvSpPr>
            <p:spPr bwMode="auto">
              <a:xfrm>
                <a:off x="727" y="2602"/>
                <a:ext cx="616" cy="61"/>
              </a:xfrm>
              <a:custGeom>
                <a:avLst/>
                <a:gdLst>
                  <a:gd name="T0" fmla="*/ 0 w 1232"/>
                  <a:gd name="T1" fmla="*/ 0 h 124"/>
                  <a:gd name="T2" fmla="*/ 1 w 1232"/>
                  <a:gd name="T3" fmla="*/ 0 h 124"/>
                  <a:gd name="T4" fmla="*/ 1 w 1232"/>
                  <a:gd name="T5" fmla="*/ 0 h 124"/>
                  <a:gd name="T6" fmla="*/ 0 60000 65536"/>
                  <a:gd name="T7" fmla="*/ 0 60000 65536"/>
                  <a:gd name="T8" fmla="*/ 0 60000 65536"/>
                  <a:gd name="T9" fmla="*/ 0 w 1232"/>
                  <a:gd name="T10" fmla="*/ 0 h 124"/>
                  <a:gd name="T11" fmla="*/ 1232 w 1232"/>
                  <a:gd name="T12" fmla="*/ 124 h 124"/>
                </a:gdLst>
                <a:ahLst/>
                <a:cxnLst>
                  <a:cxn ang="T6">
                    <a:pos x="T0" y="T1"/>
                  </a:cxn>
                  <a:cxn ang="T7">
                    <a:pos x="T2" y="T3"/>
                  </a:cxn>
                  <a:cxn ang="T8">
                    <a:pos x="T4" y="T5"/>
                  </a:cxn>
                </a:cxnLst>
                <a:rect l="T9" t="T10" r="T11" b="T12"/>
                <a:pathLst>
                  <a:path w="1232" h="124">
                    <a:moveTo>
                      <a:pt x="0" y="124"/>
                    </a:moveTo>
                    <a:lnTo>
                      <a:pt x="837" y="124"/>
                    </a:lnTo>
                    <a:lnTo>
                      <a:pt x="1232"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54" name="Freeform 345"/>
              <p:cNvSpPr>
                <a:spLocks/>
              </p:cNvSpPr>
              <p:nvPr/>
            </p:nvSpPr>
            <p:spPr bwMode="auto">
              <a:xfrm>
                <a:off x="718" y="2612"/>
                <a:ext cx="610" cy="61"/>
              </a:xfrm>
              <a:custGeom>
                <a:avLst/>
                <a:gdLst>
                  <a:gd name="T0" fmla="*/ 0 w 1222"/>
                  <a:gd name="T1" fmla="*/ 1 h 122"/>
                  <a:gd name="T2" fmla="*/ 0 w 1222"/>
                  <a:gd name="T3" fmla="*/ 1 h 122"/>
                  <a:gd name="T4" fmla="*/ 0 w 1222"/>
                  <a:gd name="T5" fmla="*/ 0 h 122"/>
                  <a:gd name="T6" fmla="*/ 0 60000 65536"/>
                  <a:gd name="T7" fmla="*/ 0 60000 65536"/>
                  <a:gd name="T8" fmla="*/ 0 60000 65536"/>
                  <a:gd name="T9" fmla="*/ 0 w 1222"/>
                  <a:gd name="T10" fmla="*/ 0 h 122"/>
                  <a:gd name="T11" fmla="*/ 1222 w 1222"/>
                  <a:gd name="T12" fmla="*/ 122 h 122"/>
                </a:gdLst>
                <a:ahLst/>
                <a:cxnLst>
                  <a:cxn ang="T6">
                    <a:pos x="T0" y="T1"/>
                  </a:cxn>
                  <a:cxn ang="T7">
                    <a:pos x="T2" y="T3"/>
                  </a:cxn>
                  <a:cxn ang="T8">
                    <a:pos x="T4" y="T5"/>
                  </a:cxn>
                </a:cxnLst>
                <a:rect l="T9" t="T10" r="T11" b="T12"/>
                <a:pathLst>
                  <a:path w="1222" h="122">
                    <a:moveTo>
                      <a:pt x="0" y="122"/>
                    </a:moveTo>
                    <a:lnTo>
                      <a:pt x="839" y="122"/>
                    </a:lnTo>
                    <a:lnTo>
                      <a:pt x="1222"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55" name="Freeform 346"/>
              <p:cNvSpPr>
                <a:spLocks/>
              </p:cNvSpPr>
              <p:nvPr/>
            </p:nvSpPr>
            <p:spPr bwMode="auto">
              <a:xfrm>
                <a:off x="681" y="2451"/>
                <a:ext cx="693" cy="153"/>
              </a:xfrm>
              <a:custGeom>
                <a:avLst/>
                <a:gdLst>
                  <a:gd name="T0" fmla="*/ 1 w 1385"/>
                  <a:gd name="T1" fmla="*/ 0 h 307"/>
                  <a:gd name="T2" fmla="*/ 1 w 1385"/>
                  <a:gd name="T3" fmla="*/ 0 h 307"/>
                  <a:gd name="T4" fmla="*/ 1 w 1385"/>
                  <a:gd name="T5" fmla="*/ 0 h 307"/>
                  <a:gd name="T6" fmla="*/ 1 w 1385"/>
                  <a:gd name="T7" fmla="*/ 0 h 307"/>
                  <a:gd name="T8" fmla="*/ 1 w 1385"/>
                  <a:gd name="T9" fmla="*/ 0 h 307"/>
                  <a:gd name="T10" fmla="*/ 1 w 1385"/>
                  <a:gd name="T11" fmla="*/ 0 h 307"/>
                  <a:gd name="T12" fmla="*/ 1 w 1385"/>
                  <a:gd name="T13" fmla="*/ 0 h 307"/>
                  <a:gd name="T14" fmla="*/ 1 w 1385"/>
                  <a:gd name="T15" fmla="*/ 0 h 307"/>
                  <a:gd name="T16" fmla="*/ 1 w 1385"/>
                  <a:gd name="T17" fmla="*/ 0 h 307"/>
                  <a:gd name="T18" fmla="*/ 1 w 1385"/>
                  <a:gd name="T19" fmla="*/ 0 h 307"/>
                  <a:gd name="T20" fmla="*/ 0 w 1385"/>
                  <a:gd name="T21" fmla="*/ 0 h 307"/>
                  <a:gd name="T22" fmla="*/ 1 w 1385"/>
                  <a:gd name="T23" fmla="*/ 0 h 307"/>
                  <a:gd name="T24" fmla="*/ 1 w 1385"/>
                  <a:gd name="T25" fmla="*/ 0 h 307"/>
                  <a:gd name="T26" fmla="*/ 1 w 1385"/>
                  <a:gd name="T27" fmla="*/ 0 h 307"/>
                  <a:gd name="T28" fmla="*/ 1 w 1385"/>
                  <a:gd name="T29" fmla="*/ 0 h 307"/>
                  <a:gd name="T30" fmla="*/ 1 w 1385"/>
                  <a:gd name="T31" fmla="*/ 0 h 307"/>
                  <a:gd name="T32" fmla="*/ 1 w 1385"/>
                  <a:gd name="T33" fmla="*/ 0 h 307"/>
                  <a:gd name="T34" fmla="*/ 1 w 1385"/>
                  <a:gd name="T35" fmla="*/ 0 h 307"/>
                  <a:gd name="T36" fmla="*/ 1 w 1385"/>
                  <a:gd name="T37" fmla="*/ 0 h 307"/>
                  <a:gd name="T38" fmla="*/ 1 w 1385"/>
                  <a:gd name="T39" fmla="*/ 0 h 307"/>
                  <a:gd name="T40" fmla="*/ 1 w 1385"/>
                  <a:gd name="T41" fmla="*/ 0 h 307"/>
                  <a:gd name="T42" fmla="*/ 1 w 1385"/>
                  <a:gd name="T43" fmla="*/ 0 h 307"/>
                  <a:gd name="T44" fmla="*/ 1 w 1385"/>
                  <a:gd name="T45" fmla="*/ 0 h 307"/>
                  <a:gd name="T46" fmla="*/ 1 w 1385"/>
                  <a:gd name="T47" fmla="*/ 0 h 307"/>
                  <a:gd name="T48" fmla="*/ 1 w 1385"/>
                  <a:gd name="T49" fmla="*/ 0 h 307"/>
                  <a:gd name="T50" fmla="*/ 1 w 1385"/>
                  <a:gd name="T51" fmla="*/ 0 h 307"/>
                  <a:gd name="T52" fmla="*/ 1 w 1385"/>
                  <a:gd name="T53" fmla="*/ 0 h 307"/>
                  <a:gd name="T54" fmla="*/ 1 w 1385"/>
                  <a:gd name="T55" fmla="*/ 0 h 307"/>
                  <a:gd name="T56" fmla="*/ 1 w 1385"/>
                  <a:gd name="T57" fmla="*/ 0 h 307"/>
                  <a:gd name="T58" fmla="*/ 1 w 1385"/>
                  <a:gd name="T59" fmla="*/ 0 h 307"/>
                  <a:gd name="T60" fmla="*/ 1 w 1385"/>
                  <a:gd name="T61" fmla="*/ 0 h 307"/>
                  <a:gd name="T62" fmla="*/ 1 w 1385"/>
                  <a:gd name="T63" fmla="*/ 0 h 307"/>
                  <a:gd name="T64" fmla="*/ 1 w 1385"/>
                  <a:gd name="T65" fmla="*/ 0 h 30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5"/>
                  <a:gd name="T100" fmla="*/ 0 h 307"/>
                  <a:gd name="T101" fmla="*/ 1385 w 1385"/>
                  <a:gd name="T102" fmla="*/ 307 h 30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5" h="307">
                    <a:moveTo>
                      <a:pt x="18" y="307"/>
                    </a:moveTo>
                    <a:lnTo>
                      <a:pt x="73" y="290"/>
                    </a:lnTo>
                    <a:lnTo>
                      <a:pt x="38" y="290"/>
                    </a:lnTo>
                    <a:lnTo>
                      <a:pt x="92" y="271"/>
                    </a:lnTo>
                    <a:lnTo>
                      <a:pt x="55" y="271"/>
                    </a:lnTo>
                    <a:lnTo>
                      <a:pt x="110" y="254"/>
                    </a:lnTo>
                    <a:lnTo>
                      <a:pt x="73" y="254"/>
                    </a:lnTo>
                    <a:lnTo>
                      <a:pt x="128" y="239"/>
                    </a:lnTo>
                    <a:lnTo>
                      <a:pt x="37" y="239"/>
                    </a:lnTo>
                    <a:lnTo>
                      <a:pt x="92" y="220"/>
                    </a:lnTo>
                    <a:lnTo>
                      <a:pt x="0" y="220"/>
                    </a:lnTo>
                    <a:lnTo>
                      <a:pt x="110" y="186"/>
                    </a:lnTo>
                    <a:lnTo>
                      <a:pt x="18" y="186"/>
                    </a:lnTo>
                    <a:lnTo>
                      <a:pt x="90" y="165"/>
                    </a:lnTo>
                    <a:lnTo>
                      <a:pt x="40" y="165"/>
                    </a:lnTo>
                    <a:lnTo>
                      <a:pt x="473" y="0"/>
                    </a:lnTo>
                    <a:lnTo>
                      <a:pt x="1347" y="0"/>
                    </a:lnTo>
                    <a:lnTo>
                      <a:pt x="1259" y="29"/>
                    </a:lnTo>
                    <a:lnTo>
                      <a:pt x="1385" y="29"/>
                    </a:lnTo>
                    <a:lnTo>
                      <a:pt x="1221" y="81"/>
                    </a:lnTo>
                    <a:lnTo>
                      <a:pt x="1312" y="81"/>
                    </a:lnTo>
                    <a:lnTo>
                      <a:pt x="1258" y="100"/>
                    </a:lnTo>
                    <a:lnTo>
                      <a:pt x="1349" y="100"/>
                    </a:lnTo>
                    <a:lnTo>
                      <a:pt x="1295" y="117"/>
                    </a:lnTo>
                    <a:lnTo>
                      <a:pt x="1385" y="117"/>
                    </a:lnTo>
                    <a:lnTo>
                      <a:pt x="1332" y="134"/>
                    </a:lnTo>
                    <a:lnTo>
                      <a:pt x="1367" y="134"/>
                    </a:lnTo>
                    <a:lnTo>
                      <a:pt x="1324" y="148"/>
                    </a:lnTo>
                    <a:lnTo>
                      <a:pt x="1349" y="152"/>
                    </a:lnTo>
                    <a:lnTo>
                      <a:pt x="1295" y="168"/>
                    </a:lnTo>
                    <a:lnTo>
                      <a:pt x="1332" y="168"/>
                    </a:lnTo>
                    <a:lnTo>
                      <a:pt x="894" y="307"/>
                    </a:lnTo>
                    <a:lnTo>
                      <a:pt x="18" y="3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AU"/>
              </a:p>
            </p:txBody>
          </p:sp>
          <p:sp>
            <p:nvSpPr>
              <p:cNvPr id="10856" name="Freeform 347"/>
              <p:cNvSpPr>
                <a:spLocks/>
              </p:cNvSpPr>
              <p:nvPr/>
            </p:nvSpPr>
            <p:spPr bwMode="auto">
              <a:xfrm>
                <a:off x="681" y="2451"/>
                <a:ext cx="693" cy="153"/>
              </a:xfrm>
              <a:custGeom>
                <a:avLst/>
                <a:gdLst>
                  <a:gd name="T0" fmla="*/ 1 w 1385"/>
                  <a:gd name="T1" fmla="*/ 0 h 307"/>
                  <a:gd name="T2" fmla="*/ 1 w 1385"/>
                  <a:gd name="T3" fmla="*/ 0 h 307"/>
                  <a:gd name="T4" fmla="*/ 1 w 1385"/>
                  <a:gd name="T5" fmla="*/ 0 h 307"/>
                  <a:gd name="T6" fmla="*/ 1 w 1385"/>
                  <a:gd name="T7" fmla="*/ 0 h 307"/>
                  <a:gd name="T8" fmla="*/ 1 w 1385"/>
                  <a:gd name="T9" fmla="*/ 0 h 307"/>
                  <a:gd name="T10" fmla="*/ 1 w 1385"/>
                  <a:gd name="T11" fmla="*/ 0 h 307"/>
                  <a:gd name="T12" fmla="*/ 1 w 1385"/>
                  <a:gd name="T13" fmla="*/ 0 h 307"/>
                  <a:gd name="T14" fmla="*/ 1 w 1385"/>
                  <a:gd name="T15" fmla="*/ 0 h 307"/>
                  <a:gd name="T16" fmla="*/ 1 w 1385"/>
                  <a:gd name="T17" fmla="*/ 0 h 307"/>
                  <a:gd name="T18" fmla="*/ 1 w 1385"/>
                  <a:gd name="T19" fmla="*/ 0 h 307"/>
                  <a:gd name="T20" fmla="*/ 0 w 1385"/>
                  <a:gd name="T21" fmla="*/ 0 h 307"/>
                  <a:gd name="T22" fmla="*/ 1 w 1385"/>
                  <a:gd name="T23" fmla="*/ 0 h 307"/>
                  <a:gd name="T24" fmla="*/ 1 w 1385"/>
                  <a:gd name="T25" fmla="*/ 0 h 307"/>
                  <a:gd name="T26" fmla="*/ 1 w 1385"/>
                  <a:gd name="T27" fmla="*/ 0 h 307"/>
                  <a:gd name="T28" fmla="*/ 1 w 1385"/>
                  <a:gd name="T29" fmla="*/ 0 h 307"/>
                  <a:gd name="T30" fmla="*/ 1 w 1385"/>
                  <a:gd name="T31" fmla="*/ 0 h 307"/>
                  <a:gd name="T32" fmla="*/ 1 w 1385"/>
                  <a:gd name="T33" fmla="*/ 0 h 307"/>
                  <a:gd name="T34" fmla="*/ 1 w 1385"/>
                  <a:gd name="T35" fmla="*/ 0 h 307"/>
                  <a:gd name="T36" fmla="*/ 1 w 1385"/>
                  <a:gd name="T37" fmla="*/ 0 h 307"/>
                  <a:gd name="T38" fmla="*/ 1 w 1385"/>
                  <a:gd name="T39" fmla="*/ 0 h 307"/>
                  <a:gd name="T40" fmla="*/ 1 w 1385"/>
                  <a:gd name="T41" fmla="*/ 0 h 307"/>
                  <a:gd name="T42" fmla="*/ 1 w 1385"/>
                  <a:gd name="T43" fmla="*/ 0 h 307"/>
                  <a:gd name="T44" fmla="*/ 1 w 1385"/>
                  <a:gd name="T45" fmla="*/ 0 h 307"/>
                  <a:gd name="T46" fmla="*/ 1 w 1385"/>
                  <a:gd name="T47" fmla="*/ 0 h 307"/>
                  <a:gd name="T48" fmla="*/ 1 w 1385"/>
                  <a:gd name="T49" fmla="*/ 0 h 307"/>
                  <a:gd name="T50" fmla="*/ 1 w 1385"/>
                  <a:gd name="T51" fmla="*/ 0 h 307"/>
                  <a:gd name="T52" fmla="*/ 1 w 1385"/>
                  <a:gd name="T53" fmla="*/ 0 h 307"/>
                  <a:gd name="T54" fmla="*/ 1 w 1385"/>
                  <a:gd name="T55" fmla="*/ 0 h 307"/>
                  <a:gd name="T56" fmla="*/ 1 w 1385"/>
                  <a:gd name="T57" fmla="*/ 0 h 307"/>
                  <a:gd name="T58" fmla="*/ 1 w 1385"/>
                  <a:gd name="T59" fmla="*/ 0 h 307"/>
                  <a:gd name="T60" fmla="*/ 1 w 1385"/>
                  <a:gd name="T61" fmla="*/ 0 h 307"/>
                  <a:gd name="T62" fmla="*/ 1 w 1385"/>
                  <a:gd name="T63" fmla="*/ 0 h 307"/>
                  <a:gd name="T64" fmla="*/ 1 w 1385"/>
                  <a:gd name="T65" fmla="*/ 0 h 30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5"/>
                  <a:gd name="T100" fmla="*/ 0 h 307"/>
                  <a:gd name="T101" fmla="*/ 1385 w 1385"/>
                  <a:gd name="T102" fmla="*/ 307 h 30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5" h="307">
                    <a:moveTo>
                      <a:pt x="18" y="307"/>
                    </a:moveTo>
                    <a:lnTo>
                      <a:pt x="73" y="290"/>
                    </a:lnTo>
                    <a:lnTo>
                      <a:pt x="38" y="290"/>
                    </a:lnTo>
                    <a:lnTo>
                      <a:pt x="92" y="271"/>
                    </a:lnTo>
                    <a:lnTo>
                      <a:pt x="55" y="271"/>
                    </a:lnTo>
                    <a:lnTo>
                      <a:pt x="110" y="254"/>
                    </a:lnTo>
                    <a:lnTo>
                      <a:pt x="73" y="254"/>
                    </a:lnTo>
                    <a:lnTo>
                      <a:pt x="128" y="239"/>
                    </a:lnTo>
                    <a:lnTo>
                      <a:pt x="37" y="239"/>
                    </a:lnTo>
                    <a:lnTo>
                      <a:pt x="92" y="220"/>
                    </a:lnTo>
                    <a:lnTo>
                      <a:pt x="0" y="220"/>
                    </a:lnTo>
                    <a:lnTo>
                      <a:pt x="110" y="186"/>
                    </a:lnTo>
                    <a:lnTo>
                      <a:pt x="18" y="186"/>
                    </a:lnTo>
                    <a:lnTo>
                      <a:pt x="90" y="165"/>
                    </a:lnTo>
                    <a:lnTo>
                      <a:pt x="40" y="165"/>
                    </a:lnTo>
                    <a:lnTo>
                      <a:pt x="473" y="0"/>
                    </a:lnTo>
                    <a:lnTo>
                      <a:pt x="1347" y="0"/>
                    </a:lnTo>
                    <a:lnTo>
                      <a:pt x="1259" y="29"/>
                    </a:lnTo>
                    <a:lnTo>
                      <a:pt x="1385" y="29"/>
                    </a:lnTo>
                    <a:lnTo>
                      <a:pt x="1221" y="81"/>
                    </a:lnTo>
                    <a:lnTo>
                      <a:pt x="1312" y="81"/>
                    </a:lnTo>
                    <a:lnTo>
                      <a:pt x="1258" y="100"/>
                    </a:lnTo>
                    <a:lnTo>
                      <a:pt x="1349" y="100"/>
                    </a:lnTo>
                    <a:lnTo>
                      <a:pt x="1295" y="117"/>
                    </a:lnTo>
                    <a:lnTo>
                      <a:pt x="1385" y="117"/>
                    </a:lnTo>
                    <a:lnTo>
                      <a:pt x="1332" y="134"/>
                    </a:lnTo>
                    <a:lnTo>
                      <a:pt x="1367" y="134"/>
                    </a:lnTo>
                    <a:lnTo>
                      <a:pt x="1324" y="148"/>
                    </a:lnTo>
                    <a:lnTo>
                      <a:pt x="1349" y="152"/>
                    </a:lnTo>
                    <a:lnTo>
                      <a:pt x="1295" y="168"/>
                    </a:lnTo>
                    <a:lnTo>
                      <a:pt x="1332" y="168"/>
                    </a:lnTo>
                    <a:lnTo>
                      <a:pt x="894" y="307"/>
                    </a:lnTo>
                    <a:lnTo>
                      <a:pt x="18" y="307"/>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57" name="Freeform 348"/>
              <p:cNvSpPr>
                <a:spLocks/>
              </p:cNvSpPr>
              <p:nvPr/>
            </p:nvSpPr>
            <p:spPr bwMode="auto">
              <a:xfrm>
                <a:off x="726" y="2465"/>
                <a:ext cx="585" cy="69"/>
              </a:xfrm>
              <a:custGeom>
                <a:avLst/>
                <a:gdLst>
                  <a:gd name="T0" fmla="*/ 0 w 1169"/>
                  <a:gd name="T1" fmla="*/ 1 h 136"/>
                  <a:gd name="T2" fmla="*/ 1 w 1169"/>
                  <a:gd name="T3" fmla="*/ 1 h 136"/>
                  <a:gd name="T4" fmla="*/ 1 w 1169"/>
                  <a:gd name="T5" fmla="*/ 0 h 136"/>
                  <a:gd name="T6" fmla="*/ 0 60000 65536"/>
                  <a:gd name="T7" fmla="*/ 0 60000 65536"/>
                  <a:gd name="T8" fmla="*/ 0 60000 65536"/>
                  <a:gd name="T9" fmla="*/ 0 w 1169"/>
                  <a:gd name="T10" fmla="*/ 0 h 136"/>
                  <a:gd name="T11" fmla="*/ 1169 w 1169"/>
                  <a:gd name="T12" fmla="*/ 136 h 136"/>
                </a:gdLst>
                <a:ahLst/>
                <a:cxnLst>
                  <a:cxn ang="T6">
                    <a:pos x="T0" y="T1"/>
                  </a:cxn>
                  <a:cxn ang="T7">
                    <a:pos x="T2" y="T3"/>
                  </a:cxn>
                  <a:cxn ang="T8">
                    <a:pos x="T4" y="T5"/>
                  </a:cxn>
                </a:cxnLst>
                <a:rect l="T9" t="T10" r="T11" b="T12"/>
                <a:pathLst>
                  <a:path w="1169" h="136">
                    <a:moveTo>
                      <a:pt x="0" y="136"/>
                    </a:moveTo>
                    <a:lnTo>
                      <a:pt x="729" y="136"/>
                    </a:lnTo>
                    <a:lnTo>
                      <a:pt x="1169"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58" name="Freeform 349"/>
              <p:cNvSpPr>
                <a:spLocks/>
              </p:cNvSpPr>
              <p:nvPr/>
            </p:nvSpPr>
            <p:spPr bwMode="auto">
              <a:xfrm>
                <a:off x="736" y="2492"/>
                <a:ext cx="556" cy="52"/>
              </a:xfrm>
              <a:custGeom>
                <a:avLst/>
                <a:gdLst>
                  <a:gd name="T0" fmla="*/ 0 w 1111"/>
                  <a:gd name="T1" fmla="*/ 0 h 105"/>
                  <a:gd name="T2" fmla="*/ 1 w 1111"/>
                  <a:gd name="T3" fmla="*/ 0 h 105"/>
                  <a:gd name="T4" fmla="*/ 1 w 1111"/>
                  <a:gd name="T5" fmla="*/ 0 h 105"/>
                  <a:gd name="T6" fmla="*/ 0 60000 65536"/>
                  <a:gd name="T7" fmla="*/ 0 60000 65536"/>
                  <a:gd name="T8" fmla="*/ 0 60000 65536"/>
                  <a:gd name="T9" fmla="*/ 0 w 1111"/>
                  <a:gd name="T10" fmla="*/ 0 h 105"/>
                  <a:gd name="T11" fmla="*/ 1111 w 1111"/>
                  <a:gd name="T12" fmla="*/ 105 h 105"/>
                </a:gdLst>
                <a:ahLst/>
                <a:cxnLst>
                  <a:cxn ang="T6">
                    <a:pos x="T0" y="T1"/>
                  </a:cxn>
                  <a:cxn ang="T7">
                    <a:pos x="T2" y="T3"/>
                  </a:cxn>
                  <a:cxn ang="T8">
                    <a:pos x="T4" y="T5"/>
                  </a:cxn>
                </a:cxnLst>
                <a:rect l="T9" t="T10" r="T11" b="T12"/>
                <a:pathLst>
                  <a:path w="1111" h="105">
                    <a:moveTo>
                      <a:pt x="0" y="105"/>
                    </a:moveTo>
                    <a:lnTo>
                      <a:pt x="784" y="105"/>
                    </a:lnTo>
                    <a:lnTo>
                      <a:pt x="111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59" name="Freeform 350"/>
              <p:cNvSpPr>
                <a:spLocks/>
              </p:cNvSpPr>
              <p:nvPr/>
            </p:nvSpPr>
            <p:spPr bwMode="auto">
              <a:xfrm>
                <a:off x="727" y="2501"/>
                <a:ext cx="583" cy="60"/>
              </a:xfrm>
              <a:custGeom>
                <a:avLst/>
                <a:gdLst>
                  <a:gd name="T0" fmla="*/ 0 w 1166"/>
                  <a:gd name="T1" fmla="*/ 1 h 119"/>
                  <a:gd name="T2" fmla="*/ 1 w 1166"/>
                  <a:gd name="T3" fmla="*/ 1 h 119"/>
                  <a:gd name="T4" fmla="*/ 1 w 1166"/>
                  <a:gd name="T5" fmla="*/ 0 h 119"/>
                  <a:gd name="T6" fmla="*/ 0 60000 65536"/>
                  <a:gd name="T7" fmla="*/ 0 60000 65536"/>
                  <a:gd name="T8" fmla="*/ 0 60000 65536"/>
                  <a:gd name="T9" fmla="*/ 0 w 1166"/>
                  <a:gd name="T10" fmla="*/ 0 h 119"/>
                  <a:gd name="T11" fmla="*/ 1166 w 1166"/>
                  <a:gd name="T12" fmla="*/ 119 h 119"/>
                </a:gdLst>
                <a:ahLst/>
                <a:cxnLst>
                  <a:cxn ang="T6">
                    <a:pos x="T0" y="T1"/>
                  </a:cxn>
                  <a:cxn ang="T7">
                    <a:pos x="T2" y="T3"/>
                  </a:cxn>
                  <a:cxn ang="T8">
                    <a:pos x="T4" y="T5"/>
                  </a:cxn>
                </a:cxnLst>
                <a:rect l="T9" t="T10" r="T11" b="T12"/>
                <a:pathLst>
                  <a:path w="1166" h="119">
                    <a:moveTo>
                      <a:pt x="0" y="119"/>
                    </a:moveTo>
                    <a:lnTo>
                      <a:pt x="783" y="119"/>
                    </a:lnTo>
                    <a:lnTo>
                      <a:pt x="1166"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60" name="Freeform 351"/>
              <p:cNvSpPr>
                <a:spLocks/>
              </p:cNvSpPr>
              <p:nvPr/>
            </p:nvSpPr>
            <p:spPr bwMode="auto">
              <a:xfrm>
                <a:off x="736" y="2509"/>
                <a:ext cx="592" cy="61"/>
              </a:xfrm>
              <a:custGeom>
                <a:avLst/>
                <a:gdLst>
                  <a:gd name="T0" fmla="*/ 0 w 1185"/>
                  <a:gd name="T1" fmla="*/ 1 h 122"/>
                  <a:gd name="T2" fmla="*/ 0 w 1185"/>
                  <a:gd name="T3" fmla="*/ 1 h 122"/>
                  <a:gd name="T4" fmla="*/ 0 w 1185"/>
                  <a:gd name="T5" fmla="*/ 0 h 122"/>
                  <a:gd name="T6" fmla="*/ 0 60000 65536"/>
                  <a:gd name="T7" fmla="*/ 0 60000 65536"/>
                  <a:gd name="T8" fmla="*/ 0 60000 65536"/>
                  <a:gd name="T9" fmla="*/ 0 w 1185"/>
                  <a:gd name="T10" fmla="*/ 0 h 122"/>
                  <a:gd name="T11" fmla="*/ 1185 w 1185"/>
                  <a:gd name="T12" fmla="*/ 122 h 122"/>
                </a:gdLst>
                <a:ahLst/>
                <a:cxnLst>
                  <a:cxn ang="T6">
                    <a:pos x="T0" y="T1"/>
                  </a:cxn>
                  <a:cxn ang="T7">
                    <a:pos x="T2" y="T3"/>
                  </a:cxn>
                  <a:cxn ang="T8">
                    <a:pos x="T4" y="T5"/>
                  </a:cxn>
                </a:cxnLst>
                <a:rect l="T9" t="T10" r="T11" b="T12"/>
                <a:pathLst>
                  <a:path w="1185" h="122">
                    <a:moveTo>
                      <a:pt x="0" y="122"/>
                    </a:moveTo>
                    <a:lnTo>
                      <a:pt x="794" y="122"/>
                    </a:lnTo>
                    <a:lnTo>
                      <a:pt x="1185"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61" name="Freeform 352"/>
              <p:cNvSpPr>
                <a:spLocks/>
              </p:cNvSpPr>
              <p:nvPr/>
            </p:nvSpPr>
            <p:spPr bwMode="auto">
              <a:xfrm>
                <a:off x="736" y="2518"/>
                <a:ext cx="610" cy="61"/>
              </a:xfrm>
              <a:custGeom>
                <a:avLst/>
                <a:gdLst>
                  <a:gd name="T0" fmla="*/ 0 w 1220"/>
                  <a:gd name="T1" fmla="*/ 1 h 122"/>
                  <a:gd name="T2" fmla="*/ 1 w 1220"/>
                  <a:gd name="T3" fmla="*/ 1 h 122"/>
                  <a:gd name="T4" fmla="*/ 1 w 1220"/>
                  <a:gd name="T5" fmla="*/ 0 h 122"/>
                  <a:gd name="T6" fmla="*/ 0 60000 65536"/>
                  <a:gd name="T7" fmla="*/ 0 60000 65536"/>
                  <a:gd name="T8" fmla="*/ 0 60000 65536"/>
                  <a:gd name="T9" fmla="*/ 0 w 1220"/>
                  <a:gd name="T10" fmla="*/ 0 h 122"/>
                  <a:gd name="T11" fmla="*/ 1220 w 1220"/>
                  <a:gd name="T12" fmla="*/ 122 h 122"/>
                </a:gdLst>
                <a:ahLst/>
                <a:cxnLst>
                  <a:cxn ang="T6">
                    <a:pos x="T0" y="T1"/>
                  </a:cxn>
                  <a:cxn ang="T7">
                    <a:pos x="T2" y="T3"/>
                  </a:cxn>
                  <a:cxn ang="T8">
                    <a:pos x="T4" y="T5"/>
                  </a:cxn>
                </a:cxnLst>
                <a:rect l="T9" t="T10" r="T11" b="T12"/>
                <a:pathLst>
                  <a:path w="1220" h="122">
                    <a:moveTo>
                      <a:pt x="0" y="122"/>
                    </a:moveTo>
                    <a:lnTo>
                      <a:pt x="837" y="122"/>
                    </a:lnTo>
                    <a:lnTo>
                      <a:pt x="122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62" name="Freeform 353"/>
              <p:cNvSpPr>
                <a:spLocks/>
              </p:cNvSpPr>
              <p:nvPr/>
            </p:nvSpPr>
            <p:spPr bwMode="auto">
              <a:xfrm>
                <a:off x="727" y="2525"/>
                <a:ext cx="616" cy="62"/>
              </a:xfrm>
              <a:custGeom>
                <a:avLst/>
                <a:gdLst>
                  <a:gd name="T0" fmla="*/ 0 w 1232"/>
                  <a:gd name="T1" fmla="*/ 1 h 123"/>
                  <a:gd name="T2" fmla="*/ 1 w 1232"/>
                  <a:gd name="T3" fmla="*/ 1 h 123"/>
                  <a:gd name="T4" fmla="*/ 1 w 1232"/>
                  <a:gd name="T5" fmla="*/ 0 h 123"/>
                  <a:gd name="T6" fmla="*/ 0 60000 65536"/>
                  <a:gd name="T7" fmla="*/ 0 60000 65536"/>
                  <a:gd name="T8" fmla="*/ 0 60000 65536"/>
                  <a:gd name="T9" fmla="*/ 0 w 1232"/>
                  <a:gd name="T10" fmla="*/ 0 h 123"/>
                  <a:gd name="T11" fmla="*/ 1232 w 1232"/>
                  <a:gd name="T12" fmla="*/ 123 h 123"/>
                </a:gdLst>
                <a:ahLst/>
                <a:cxnLst>
                  <a:cxn ang="T6">
                    <a:pos x="T0" y="T1"/>
                  </a:cxn>
                  <a:cxn ang="T7">
                    <a:pos x="T2" y="T3"/>
                  </a:cxn>
                  <a:cxn ang="T8">
                    <a:pos x="T4" y="T5"/>
                  </a:cxn>
                </a:cxnLst>
                <a:rect l="T9" t="T10" r="T11" b="T12"/>
                <a:pathLst>
                  <a:path w="1232" h="123">
                    <a:moveTo>
                      <a:pt x="0" y="123"/>
                    </a:moveTo>
                    <a:lnTo>
                      <a:pt x="837" y="123"/>
                    </a:lnTo>
                    <a:lnTo>
                      <a:pt x="1232"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63" name="Freeform 354"/>
              <p:cNvSpPr>
                <a:spLocks/>
              </p:cNvSpPr>
              <p:nvPr/>
            </p:nvSpPr>
            <p:spPr bwMode="auto">
              <a:xfrm>
                <a:off x="718" y="2535"/>
                <a:ext cx="610" cy="61"/>
              </a:xfrm>
              <a:custGeom>
                <a:avLst/>
                <a:gdLst>
                  <a:gd name="T0" fmla="*/ 0 w 1222"/>
                  <a:gd name="T1" fmla="*/ 1 h 122"/>
                  <a:gd name="T2" fmla="*/ 0 w 1222"/>
                  <a:gd name="T3" fmla="*/ 1 h 122"/>
                  <a:gd name="T4" fmla="*/ 0 w 1222"/>
                  <a:gd name="T5" fmla="*/ 0 h 122"/>
                  <a:gd name="T6" fmla="*/ 0 60000 65536"/>
                  <a:gd name="T7" fmla="*/ 0 60000 65536"/>
                  <a:gd name="T8" fmla="*/ 0 60000 65536"/>
                  <a:gd name="T9" fmla="*/ 0 w 1222"/>
                  <a:gd name="T10" fmla="*/ 0 h 122"/>
                  <a:gd name="T11" fmla="*/ 1222 w 1222"/>
                  <a:gd name="T12" fmla="*/ 122 h 122"/>
                </a:gdLst>
                <a:ahLst/>
                <a:cxnLst>
                  <a:cxn ang="T6">
                    <a:pos x="T0" y="T1"/>
                  </a:cxn>
                  <a:cxn ang="T7">
                    <a:pos x="T2" y="T3"/>
                  </a:cxn>
                  <a:cxn ang="T8">
                    <a:pos x="T4" y="T5"/>
                  </a:cxn>
                </a:cxnLst>
                <a:rect l="T9" t="T10" r="T11" b="T12"/>
                <a:pathLst>
                  <a:path w="1222" h="122">
                    <a:moveTo>
                      <a:pt x="0" y="122"/>
                    </a:moveTo>
                    <a:lnTo>
                      <a:pt x="839" y="122"/>
                    </a:lnTo>
                    <a:lnTo>
                      <a:pt x="1222"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64" name="Freeform 355"/>
              <p:cNvSpPr>
                <a:spLocks/>
              </p:cNvSpPr>
              <p:nvPr/>
            </p:nvSpPr>
            <p:spPr bwMode="auto">
              <a:xfrm>
                <a:off x="681" y="2374"/>
                <a:ext cx="693" cy="154"/>
              </a:xfrm>
              <a:custGeom>
                <a:avLst/>
                <a:gdLst>
                  <a:gd name="T0" fmla="*/ 1 w 1385"/>
                  <a:gd name="T1" fmla="*/ 1 h 306"/>
                  <a:gd name="T2" fmla="*/ 1 w 1385"/>
                  <a:gd name="T3" fmla="*/ 1 h 306"/>
                  <a:gd name="T4" fmla="*/ 1 w 1385"/>
                  <a:gd name="T5" fmla="*/ 1 h 306"/>
                  <a:gd name="T6" fmla="*/ 1 w 1385"/>
                  <a:gd name="T7" fmla="*/ 1 h 306"/>
                  <a:gd name="T8" fmla="*/ 1 w 1385"/>
                  <a:gd name="T9" fmla="*/ 1 h 306"/>
                  <a:gd name="T10" fmla="*/ 1 w 1385"/>
                  <a:gd name="T11" fmla="*/ 1 h 306"/>
                  <a:gd name="T12" fmla="*/ 1 w 1385"/>
                  <a:gd name="T13" fmla="*/ 1 h 306"/>
                  <a:gd name="T14" fmla="*/ 1 w 1385"/>
                  <a:gd name="T15" fmla="*/ 1 h 306"/>
                  <a:gd name="T16" fmla="*/ 1 w 1385"/>
                  <a:gd name="T17" fmla="*/ 1 h 306"/>
                  <a:gd name="T18" fmla="*/ 1 w 1385"/>
                  <a:gd name="T19" fmla="*/ 1 h 306"/>
                  <a:gd name="T20" fmla="*/ 0 w 1385"/>
                  <a:gd name="T21" fmla="*/ 1 h 306"/>
                  <a:gd name="T22" fmla="*/ 1 w 1385"/>
                  <a:gd name="T23" fmla="*/ 1 h 306"/>
                  <a:gd name="T24" fmla="*/ 1 w 1385"/>
                  <a:gd name="T25" fmla="*/ 1 h 306"/>
                  <a:gd name="T26" fmla="*/ 1 w 1385"/>
                  <a:gd name="T27" fmla="*/ 1 h 306"/>
                  <a:gd name="T28" fmla="*/ 1 w 1385"/>
                  <a:gd name="T29" fmla="*/ 1 h 306"/>
                  <a:gd name="T30" fmla="*/ 1 w 1385"/>
                  <a:gd name="T31" fmla="*/ 0 h 306"/>
                  <a:gd name="T32" fmla="*/ 1 w 1385"/>
                  <a:gd name="T33" fmla="*/ 0 h 306"/>
                  <a:gd name="T34" fmla="*/ 1 w 1385"/>
                  <a:gd name="T35" fmla="*/ 1 h 306"/>
                  <a:gd name="T36" fmla="*/ 1 w 1385"/>
                  <a:gd name="T37" fmla="*/ 1 h 306"/>
                  <a:gd name="T38" fmla="*/ 1 w 1385"/>
                  <a:gd name="T39" fmla="*/ 1 h 306"/>
                  <a:gd name="T40" fmla="*/ 1 w 1385"/>
                  <a:gd name="T41" fmla="*/ 1 h 306"/>
                  <a:gd name="T42" fmla="*/ 1 w 1385"/>
                  <a:gd name="T43" fmla="*/ 1 h 306"/>
                  <a:gd name="T44" fmla="*/ 1 w 1385"/>
                  <a:gd name="T45" fmla="*/ 1 h 306"/>
                  <a:gd name="T46" fmla="*/ 1 w 1385"/>
                  <a:gd name="T47" fmla="*/ 1 h 306"/>
                  <a:gd name="T48" fmla="*/ 1 w 1385"/>
                  <a:gd name="T49" fmla="*/ 1 h 306"/>
                  <a:gd name="T50" fmla="*/ 1 w 1385"/>
                  <a:gd name="T51" fmla="*/ 1 h 306"/>
                  <a:gd name="T52" fmla="*/ 1 w 1385"/>
                  <a:gd name="T53" fmla="*/ 1 h 306"/>
                  <a:gd name="T54" fmla="*/ 1 w 1385"/>
                  <a:gd name="T55" fmla="*/ 1 h 306"/>
                  <a:gd name="T56" fmla="*/ 1 w 1385"/>
                  <a:gd name="T57" fmla="*/ 1 h 306"/>
                  <a:gd name="T58" fmla="*/ 1 w 1385"/>
                  <a:gd name="T59" fmla="*/ 1 h 306"/>
                  <a:gd name="T60" fmla="*/ 1 w 1385"/>
                  <a:gd name="T61" fmla="*/ 1 h 306"/>
                  <a:gd name="T62" fmla="*/ 1 w 1385"/>
                  <a:gd name="T63" fmla="*/ 1 h 306"/>
                  <a:gd name="T64" fmla="*/ 1 w 1385"/>
                  <a:gd name="T65" fmla="*/ 1 h 3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5"/>
                  <a:gd name="T100" fmla="*/ 0 h 306"/>
                  <a:gd name="T101" fmla="*/ 1385 w 1385"/>
                  <a:gd name="T102" fmla="*/ 306 h 3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5" h="306">
                    <a:moveTo>
                      <a:pt x="18" y="306"/>
                    </a:moveTo>
                    <a:lnTo>
                      <a:pt x="73" y="289"/>
                    </a:lnTo>
                    <a:lnTo>
                      <a:pt x="38" y="289"/>
                    </a:lnTo>
                    <a:lnTo>
                      <a:pt x="92" y="271"/>
                    </a:lnTo>
                    <a:lnTo>
                      <a:pt x="55" y="271"/>
                    </a:lnTo>
                    <a:lnTo>
                      <a:pt x="110" y="254"/>
                    </a:lnTo>
                    <a:lnTo>
                      <a:pt x="73" y="254"/>
                    </a:lnTo>
                    <a:lnTo>
                      <a:pt x="128" y="238"/>
                    </a:lnTo>
                    <a:lnTo>
                      <a:pt x="37" y="238"/>
                    </a:lnTo>
                    <a:lnTo>
                      <a:pt x="92" y="220"/>
                    </a:lnTo>
                    <a:lnTo>
                      <a:pt x="0" y="220"/>
                    </a:lnTo>
                    <a:lnTo>
                      <a:pt x="110" y="186"/>
                    </a:lnTo>
                    <a:lnTo>
                      <a:pt x="18" y="186"/>
                    </a:lnTo>
                    <a:lnTo>
                      <a:pt x="90" y="165"/>
                    </a:lnTo>
                    <a:lnTo>
                      <a:pt x="40" y="165"/>
                    </a:lnTo>
                    <a:lnTo>
                      <a:pt x="473" y="0"/>
                    </a:lnTo>
                    <a:lnTo>
                      <a:pt x="1347" y="0"/>
                    </a:lnTo>
                    <a:lnTo>
                      <a:pt x="1259" y="28"/>
                    </a:lnTo>
                    <a:lnTo>
                      <a:pt x="1385" y="28"/>
                    </a:lnTo>
                    <a:lnTo>
                      <a:pt x="1221" y="81"/>
                    </a:lnTo>
                    <a:lnTo>
                      <a:pt x="1312" y="81"/>
                    </a:lnTo>
                    <a:lnTo>
                      <a:pt x="1258" y="99"/>
                    </a:lnTo>
                    <a:lnTo>
                      <a:pt x="1349" y="99"/>
                    </a:lnTo>
                    <a:lnTo>
                      <a:pt x="1295" y="115"/>
                    </a:lnTo>
                    <a:lnTo>
                      <a:pt x="1385" y="115"/>
                    </a:lnTo>
                    <a:lnTo>
                      <a:pt x="1332" y="133"/>
                    </a:lnTo>
                    <a:lnTo>
                      <a:pt x="1367" y="133"/>
                    </a:lnTo>
                    <a:lnTo>
                      <a:pt x="1324" y="148"/>
                    </a:lnTo>
                    <a:lnTo>
                      <a:pt x="1349" y="150"/>
                    </a:lnTo>
                    <a:lnTo>
                      <a:pt x="1295" y="167"/>
                    </a:lnTo>
                    <a:lnTo>
                      <a:pt x="1332" y="167"/>
                    </a:lnTo>
                    <a:lnTo>
                      <a:pt x="894" y="306"/>
                    </a:lnTo>
                    <a:lnTo>
                      <a:pt x="18" y="3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AU"/>
              </a:p>
            </p:txBody>
          </p:sp>
          <p:sp>
            <p:nvSpPr>
              <p:cNvPr id="10865" name="Freeform 356"/>
              <p:cNvSpPr>
                <a:spLocks/>
              </p:cNvSpPr>
              <p:nvPr/>
            </p:nvSpPr>
            <p:spPr bwMode="auto">
              <a:xfrm>
                <a:off x="681" y="2374"/>
                <a:ext cx="693" cy="154"/>
              </a:xfrm>
              <a:custGeom>
                <a:avLst/>
                <a:gdLst>
                  <a:gd name="T0" fmla="*/ 1 w 1385"/>
                  <a:gd name="T1" fmla="*/ 1 h 306"/>
                  <a:gd name="T2" fmla="*/ 1 w 1385"/>
                  <a:gd name="T3" fmla="*/ 1 h 306"/>
                  <a:gd name="T4" fmla="*/ 1 w 1385"/>
                  <a:gd name="T5" fmla="*/ 1 h 306"/>
                  <a:gd name="T6" fmla="*/ 1 w 1385"/>
                  <a:gd name="T7" fmla="*/ 1 h 306"/>
                  <a:gd name="T8" fmla="*/ 1 w 1385"/>
                  <a:gd name="T9" fmla="*/ 1 h 306"/>
                  <a:gd name="T10" fmla="*/ 1 w 1385"/>
                  <a:gd name="T11" fmla="*/ 1 h 306"/>
                  <a:gd name="T12" fmla="*/ 1 w 1385"/>
                  <a:gd name="T13" fmla="*/ 1 h 306"/>
                  <a:gd name="T14" fmla="*/ 1 w 1385"/>
                  <a:gd name="T15" fmla="*/ 1 h 306"/>
                  <a:gd name="T16" fmla="*/ 1 w 1385"/>
                  <a:gd name="T17" fmla="*/ 1 h 306"/>
                  <a:gd name="T18" fmla="*/ 1 w 1385"/>
                  <a:gd name="T19" fmla="*/ 1 h 306"/>
                  <a:gd name="T20" fmla="*/ 0 w 1385"/>
                  <a:gd name="T21" fmla="*/ 1 h 306"/>
                  <a:gd name="T22" fmla="*/ 1 w 1385"/>
                  <a:gd name="T23" fmla="*/ 1 h 306"/>
                  <a:gd name="T24" fmla="*/ 1 w 1385"/>
                  <a:gd name="T25" fmla="*/ 1 h 306"/>
                  <a:gd name="T26" fmla="*/ 1 w 1385"/>
                  <a:gd name="T27" fmla="*/ 1 h 306"/>
                  <a:gd name="T28" fmla="*/ 1 w 1385"/>
                  <a:gd name="T29" fmla="*/ 1 h 306"/>
                  <a:gd name="T30" fmla="*/ 1 w 1385"/>
                  <a:gd name="T31" fmla="*/ 0 h 306"/>
                  <a:gd name="T32" fmla="*/ 1 w 1385"/>
                  <a:gd name="T33" fmla="*/ 0 h 306"/>
                  <a:gd name="T34" fmla="*/ 1 w 1385"/>
                  <a:gd name="T35" fmla="*/ 1 h 306"/>
                  <a:gd name="T36" fmla="*/ 1 w 1385"/>
                  <a:gd name="T37" fmla="*/ 1 h 306"/>
                  <a:gd name="T38" fmla="*/ 1 w 1385"/>
                  <a:gd name="T39" fmla="*/ 1 h 306"/>
                  <a:gd name="T40" fmla="*/ 1 w 1385"/>
                  <a:gd name="T41" fmla="*/ 1 h 306"/>
                  <a:gd name="T42" fmla="*/ 1 w 1385"/>
                  <a:gd name="T43" fmla="*/ 1 h 306"/>
                  <a:gd name="T44" fmla="*/ 1 w 1385"/>
                  <a:gd name="T45" fmla="*/ 1 h 306"/>
                  <a:gd name="T46" fmla="*/ 1 w 1385"/>
                  <a:gd name="T47" fmla="*/ 1 h 306"/>
                  <a:gd name="T48" fmla="*/ 1 w 1385"/>
                  <a:gd name="T49" fmla="*/ 1 h 306"/>
                  <a:gd name="T50" fmla="*/ 1 w 1385"/>
                  <a:gd name="T51" fmla="*/ 1 h 306"/>
                  <a:gd name="T52" fmla="*/ 1 w 1385"/>
                  <a:gd name="T53" fmla="*/ 1 h 306"/>
                  <a:gd name="T54" fmla="*/ 1 w 1385"/>
                  <a:gd name="T55" fmla="*/ 1 h 306"/>
                  <a:gd name="T56" fmla="*/ 1 w 1385"/>
                  <a:gd name="T57" fmla="*/ 1 h 306"/>
                  <a:gd name="T58" fmla="*/ 1 w 1385"/>
                  <a:gd name="T59" fmla="*/ 1 h 306"/>
                  <a:gd name="T60" fmla="*/ 1 w 1385"/>
                  <a:gd name="T61" fmla="*/ 1 h 306"/>
                  <a:gd name="T62" fmla="*/ 1 w 1385"/>
                  <a:gd name="T63" fmla="*/ 1 h 306"/>
                  <a:gd name="T64" fmla="*/ 1 w 1385"/>
                  <a:gd name="T65" fmla="*/ 1 h 3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5"/>
                  <a:gd name="T100" fmla="*/ 0 h 306"/>
                  <a:gd name="T101" fmla="*/ 1385 w 1385"/>
                  <a:gd name="T102" fmla="*/ 306 h 3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5" h="306">
                    <a:moveTo>
                      <a:pt x="18" y="306"/>
                    </a:moveTo>
                    <a:lnTo>
                      <a:pt x="73" y="289"/>
                    </a:lnTo>
                    <a:lnTo>
                      <a:pt x="38" y="289"/>
                    </a:lnTo>
                    <a:lnTo>
                      <a:pt x="92" y="271"/>
                    </a:lnTo>
                    <a:lnTo>
                      <a:pt x="55" y="271"/>
                    </a:lnTo>
                    <a:lnTo>
                      <a:pt x="110" y="254"/>
                    </a:lnTo>
                    <a:lnTo>
                      <a:pt x="73" y="254"/>
                    </a:lnTo>
                    <a:lnTo>
                      <a:pt x="128" y="238"/>
                    </a:lnTo>
                    <a:lnTo>
                      <a:pt x="37" y="238"/>
                    </a:lnTo>
                    <a:lnTo>
                      <a:pt x="92" y="220"/>
                    </a:lnTo>
                    <a:lnTo>
                      <a:pt x="0" y="220"/>
                    </a:lnTo>
                    <a:lnTo>
                      <a:pt x="110" y="186"/>
                    </a:lnTo>
                    <a:lnTo>
                      <a:pt x="18" y="186"/>
                    </a:lnTo>
                    <a:lnTo>
                      <a:pt x="90" y="165"/>
                    </a:lnTo>
                    <a:lnTo>
                      <a:pt x="40" y="165"/>
                    </a:lnTo>
                    <a:lnTo>
                      <a:pt x="473" y="0"/>
                    </a:lnTo>
                    <a:lnTo>
                      <a:pt x="1347" y="0"/>
                    </a:lnTo>
                    <a:lnTo>
                      <a:pt x="1259" y="28"/>
                    </a:lnTo>
                    <a:lnTo>
                      <a:pt x="1385" y="28"/>
                    </a:lnTo>
                    <a:lnTo>
                      <a:pt x="1221" y="81"/>
                    </a:lnTo>
                    <a:lnTo>
                      <a:pt x="1312" y="81"/>
                    </a:lnTo>
                    <a:lnTo>
                      <a:pt x="1258" y="99"/>
                    </a:lnTo>
                    <a:lnTo>
                      <a:pt x="1349" y="99"/>
                    </a:lnTo>
                    <a:lnTo>
                      <a:pt x="1295" y="115"/>
                    </a:lnTo>
                    <a:lnTo>
                      <a:pt x="1385" y="115"/>
                    </a:lnTo>
                    <a:lnTo>
                      <a:pt x="1332" y="133"/>
                    </a:lnTo>
                    <a:lnTo>
                      <a:pt x="1367" y="133"/>
                    </a:lnTo>
                    <a:lnTo>
                      <a:pt x="1324" y="148"/>
                    </a:lnTo>
                    <a:lnTo>
                      <a:pt x="1349" y="150"/>
                    </a:lnTo>
                    <a:lnTo>
                      <a:pt x="1295" y="167"/>
                    </a:lnTo>
                    <a:lnTo>
                      <a:pt x="1332" y="167"/>
                    </a:lnTo>
                    <a:lnTo>
                      <a:pt x="894" y="306"/>
                    </a:lnTo>
                    <a:lnTo>
                      <a:pt x="18" y="306"/>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66" name="Freeform 357"/>
              <p:cNvSpPr>
                <a:spLocks/>
              </p:cNvSpPr>
              <p:nvPr/>
            </p:nvSpPr>
            <p:spPr bwMode="auto">
              <a:xfrm>
                <a:off x="726" y="2389"/>
                <a:ext cx="585" cy="68"/>
              </a:xfrm>
              <a:custGeom>
                <a:avLst/>
                <a:gdLst>
                  <a:gd name="T0" fmla="*/ 0 w 1169"/>
                  <a:gd name="T1" fmla="*/ 0 h 137"/>
                  <a:gd name="T2" fmla="*/ 1 w 1169"/>
                  <a:gd name="T3" fmla="*/ 0 h 137"/>
                  <a:gd name="T4" fmla="*/ 1 w 1169"/>
                  <a:gd name="T5" fmla="*/ 0 h 137"/>
                  <a:gd name="T6" fmla="*/ 0 60000 65536"/>
                  <a:gd name="T7" fmla="*/ 0 60000 65536"/>
                  <a:gd name="T8" fmla="*/ 0 60000 65536"/>
                  <a:gd name="T9" fmla="*/ 0 w 1169"/>
                  <a:gd name="T10" fmla="*/ 0 h 137"/>
                  <a:gd name="T11" fmla="*/ 1169 w 1169"/>
                  <a:gd name="T12" fmla="*/ 137 h 137"/>
                </a:gdLst>
                <a:ahLst/>
                <a:cxnLst>
                  <a:cxn ang="T6">
                    <a:pos x="T0" y="T1"/>
                  </a:cxn>
                  <a:cxn ang="T7">
                    <a:pos x="T2" y="T3"/>
                  </a:cxn>
                  <a:cxn ang="T8">
                    <a:pos x="T4" y="T5"/>
                  </a:cxn>
                </a:cxnLst>
                <a:rect l="T9" t="T10" r="T11" b="T12"/>
                <a:pathLst>
                  <a:path w="1169" h="137">
                    <a:moveTo>
                      <a:pt x="0" y="137"/>
                    </a:moveTo>
                    <a:lnTo>
                      <a:pt x="729" y="137"/>
                    </a:lnTo>
                    <a:lnTo>
                      <a:pt x="1169"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67" name="Freeform 358"/>
              <p:cNvSpPr>
                <a:spLocks/>
              </p:cNvSpPr>
              <p:nvPr/>
            </p:nvSpPr>
            <p:spPr bwMode="auto">
              <a:xfrm>
                <a:off x="736" y="2415"/>
                <a:ext cx="556" cy="52"/>
              </a:xfrm>
              <a:custGeom>
                <a:avLst/>
                <a:gdLst>
                  <a:gd name="T0" fmla="*/ 0 w 1111"/>
                  <a:gd name="T1" fmla="*/ 0 h 105"/>
                  <a:gd name="T2" fmla="*/ 1 w 1111"/>
                  <a:gd name="T3" fmla="*/ 0 h 105"/>
                  <a:gd name="T4" fmla="*/ 1 w 1111"/>
                  <a:gd name="T5" fmla="*/ 0 h 105"/>
                  <a:gd name="T6" fmla="*/ 0 60000 65536"/>
                  <a:gd name="T7" fmla="*/ 0 60000 65536"/>
                  <a:gd name="T8" fmla="*/ 0 60000 65536"/>
                  <a:gd name="T9" fmla="*/ 0 w 1111"/>
                  <a:gd name="T10" fmla="*/ 0 h 105"/>
                  <a:gd name="T11" fmla="*/ 1111 w 1111"/>
                  <a:gd name="T12" fmla="*/ 105 h 105"/>
                </a:gdLst>
                <a:ahLst/>
                <a:cxnLst>
                  <a:cxn ang="T6">
                    <a:pos x="T0" y="T1"/>
                  </a:cxn>
                  <a:cxn ang="T7">
                    <a:pos x="T2" y="T3"/>
                  </a:cxn>
                  <a:cxn ang="T8">
                    <a:pos x="T4" y="T5"/>
                  </a:cxn>
                </a:cxnLst>
                <a:rect l="T9" t="T10" r="T11" b="T12"/>
                <a:pathLst>
                  <a:path w="1111" h="105">
                    <a:moveTo>
                      <a:pt x="0" y="105"/>
                    </a:moveTo>
                    <a:lnTo>
                      <a:pt x="784" y="105"/>
                    </a:lnTo>
                    <a:lnTo>
                      <a:pt x="111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68" name="Freeform 359"/>
              <p:cNvSpPr>
                <a:spLocks/>
              </p:cNvSpPr>
              <p:nvPr/>
            </p:nvSpPr>
            <p:spPr bwMode="auto">
              <a:xfrm>
                <a:off x="727" y="2424"/>
                <a:ext cx="583" cy="60"/>
              </a:xfrm>
              <a:custGeom>
                <a:avLst/>
                <a:gdLst>
                  <a:gd name="T0" fmla="*/ 0 w 1166"/>
                  <a:gd name="T1" fmla="*/ 0 h 121"/>
                  <a:gd name="T2" fmla="*/ 1 w 1166"/>
                  <a:gd name="T3" fmla="*/ 0 h 121"/>
                  <a:gd name="T4" fmla="*/ 1 w 1166"/>
                  <a:gd name="T5" fmla="*/ 0 h 121"/>
                  <a:gd name="T6" fmla="*/ 0 60000 65536"/>
                  <a:gd name="T7" fmla="*/ 0 60000 65536"/>
                  <a:gd name="T8" fmla="*/ 0 60000 65536"/>
                  <a:gd name="T9" fmla="*/ 0 w 1166"/>
                  <a:gd name="T10" fmla="*/ 0 h 121"/>
                  <a:gd name="T11" fmla="*/ 1166 w 1166"/>
                  <a:gd name="T12" fmla="*/ 121 h 121"/>
                </a:gdLst>
                <a:ahLst/>
                <a:cxnLst>
                  <a:cxn ang="T6">
                    <a:pos x="T0" y="T1"/>
                  </a:cxn>
                  <a:cxn ang="T7">
                    <a:pos x="T2" y="T3"/>
                  </a:cxn>
                  <a:cxn ang="T8">
                    <a:pos x="T4" y="T5"/>
                  </a:cxn>
                </a:cxnLst>
                <a:rect l="T9" t="T10" r="T11" b="T12"/>
                <a:pathLst>
                  <a:path w="1166" h="121">
                    <a:moveTo>
                      <a:pt x="0" y="121"/>
                    </a:moveTo>
                    <a:lnTo>
                      <a:pt x="783" y="121"/>
                    </a:lnTo>
                    <a:lnTo>
                      <a:pt x="1166"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69" name="Freeform 360"/>
              <p:cNvSpPr>
                <a:spLocks/>
              </p:cNvSpPr>
              <p:nvPr/>
            </p:nvSpPr>
            <p:spPr bwMode="auto">
              <a:xfrm>
                <a:off x="736" y="2433"/>
                <a:ext cx="592" cy="61"/>
              </a:xfrm>
              <a:custGeom>
                <a:avLst/>
                <a:gdLst>
                  <a:gd name="T0" fmla="*/ 0 w 1185"/>
                  <a:gd name="T1" fmla="*/ 1 h 122"/>
                  <a:gd name="T2" fmla="*/ 0 w 1185"/>
                  <a:gd name="T3" fmla="*/ 1 h 122"/>
                  <a:gd name="T4" fmla="*/ 0 w 1185"/>
                  <a:gd name="T5" fmla="*/ 0 h 122"/>
                  <a:gd name="T6" fmla="*/ 0 60000 65536"/>
                  <a:gd name="T7" fmla="*/ 0 60000 65536"/>
                  <a:gd name="T8" fmla="*/ 0 60000 65536"/>
                  <a:gd name="T9" fmla="*/ 0 w 1185"/>
                  <a:gd name="T10" fmla="*/ 0 h 122"/>
                  <a:gd name="T11" fmla="*/ 1185 w 1185"/>
                  <a:gd name="T12" fmla="*/ 122 h 122"/>
                </a:gdLst>
                <a:ahLst/>
                <a:cxnLst>
                  <a:cxn ang="T6">
                    <a:pos x="T0" y="T1"/>
                  </a:cxn>
                  <a:cxn ang="T7">
                    <a:pos x="T2" y="T3"/>
                  </a:cxn>
                  <a:cxn ang="T8">
                    <a:pos x="T4" y="T5"/>
                  </a:cxn>
                </a:cxnLst>
                <a:rect l="T9" t="T10" r="T11" b="T12"/>
                <a:pathLst>
                  <a:path w="1185" h="122">
                    <a:moveTo>
                      <a:pt x="0" y="122"/>
                    </a:moveTo>
                    <a:lnTo>
                      <a:pt x="794" y="122"/>
                    </a:lnTo>
                    <a:lnTo>
                      <a:pt x="1185"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70" name="Freeform 361"/>
              <p:cNvSpPr>
                <a:spLocks/>
              </p:cNvSpPr>
              <p:nvPr/>
            </p:nvSpPr>
            <p:spPr bwMode="auto">
              <a:xfrm>
                <a:off x="736" y="2441"/>
                <a:ext cx="610" cy="60"/>
              </a:xfrm>
              <a:custGeom>
                <a:avLst/>
                <a:gdLst>
                  <a:gd name="T0" fmla="*/ 0 w 1220"/>
                  <a:gd name="T1" fmla="*/ 0 h 121"/>
                  <a:gd name="T2" fmla="*/ 1 w 1220"/>
                  <a:gd name="T3" fmla="*/ 0 h 121"/>
                  <a:gd name="T4" fmla="*/ 1 w 1220"/>
                  <a:gd name="T5" fmla="*/ 0 h 121"/>
                  <a:gd name="T6" fmla="*/ 0 60000 65536"/>
                  <a:gd name="T7" fmla="*/ 0 60000 65536"/>
                  <a:gd name="T8" fmla="*/ 0 60000 65536"/>
                  <a:gd name="T9" fmla="*/ 0 w 1220"/>
                  <a:gd name="T10" fmla="*/ 0 h 121"/>
                  <a:gd name="T11" fmla="*/ 1220 w 1220"/>
                  <a:gd name="T12" fmla="*/ 121 h 121"/>
                </a:gdLst>
                <a:ahLst/>
                <a:cxnLst>
                  <a:cxn ang="T6">
                    <a:pos x="T0" y="T1"/>
                  </a:cxn>
                  <a:cxn ang="T7">
                    <a:pos x="T2" y="T3"/>
                  </a:cxn>
                  <a:cxn ang="T8">
                    <a:pos x="T4" y="T5"/>
                  </a:cxn>
                </a:cxnLst>
                <a:rect l="T9" t="T10" r="T11" b="T12"/>
                <a:pathLst>
                  <a:path w="1220" h="121">
                    <a:moveTo>
                      <a:pt x="0" y="121"/>
                    </a:moveTo>
                    <a:lnTo>
                      <a:pt x="837" y="121"/>
                    </a:lnTo>
                    <a:lnTo>
                      <a:pt x="122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71" name="Freeform 362"/>
              <p:cNvSpPr>
                <a:spLocks/>
              </p:cNvSpPr>
              <p:nvPr/>
            </p:nvSpPr>
            <p:spPr bwMode="auto">
              <a:xfrm>
                <a:off x="727" y="2448"/>
                <a:ext cx="616" cy="62"/>
              </a:xfrm>
              <a:custGeom>
                <a:avLst/>
                <a:gdLst>
                  <a:gd name="T0" fmla="*/ 0 w 1232"/>
                  <a:gd name="T1" fmla="*/ 1 h 123"/>
                  <a:gd name="T2" fmla="*/ 1 w 1232"/>
                  <a:gd name="T3" fmla="*/ 1 h 123"/>
                  <a:gd name="T4" fmla="*/ 1 w 1232"/>
                  <a:gd name="T5" fmla="*/ 0 h 123"/>
                  <a:gd name="T6" fmla="*/ 0 60000 65536"/>
                  <a:gd name="T7" fmla="*/ 0 60000 65536"/>
                  <a:gd name="T8" fmla="*/ 0 60000 65536"/>
                  <a:gd name="T9" fmla="*/ 0 w 1232"/>
                  <a:gd name="T10" fmla="*/ 0 h 123"/>
                  <a:gd name="T11" fmla="*/ 1232 w 1232"/>
                  <a:gd name="T12" fmla="*/ 123 h 123"/>
                </a:gdLst>
                <a:ahLst/>
                <a:cxnLst>
                  <a:cxn ang="T6">
                    <a:pos x="T0" y="T1"/>
                  </a:cxn>
                  <a:cxn ang="T7">
                    <a:pos x="T2" y="T3"/>
                  </a:cxn>
                  <a:cxn ang="T8">
                    <a:pos x="T4" y="T5"/>
                  </a:cxn>
                </a:cxnLst>
                <a:rect l="T9" t="T10" r="T11" b="T12"/>
                <a:pathLst>
                  <a:path w="1232" h="123">
                    <a:moveTo>
                      <a:pt x="0" y="123"/>
                    </a:moveTo>
                    <a:lnTo>
                      <a:pt x="837" y="123"/>
                    </a:lnTo>
                    <a:lnTo>
                      <a:pt x="1232"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72" name="Freeform 363"/>
              <p:cNvSpPr>
                <a:spLocks/>
              </p:cNvSpPr>
              <p:nvPr/>
            </p:nvSpPr>
            <p:spPr bwMode="auto">
              <a:xfrm>
                <a:off x="718" y="2458"/>
                <a:ext cx="610" cy="61"/>
              </a:xfrm>
              <a:custGeom>
                <a:avLst/>
                <a:gdLst>
                  <a:gd name="T0" fmla="*/ 0 w 1222"/>
                  <a:gd name="T1" fmla="*/ 1 h 122"/>
                  <a:gd name="T2" fmla="*/ 0 w 1222"/>
                  <a:gd name="T3" fmla="*/ 1 h 122"/>
                  <a:gd name="T4" fmla="*/ 0 w 1222"/>
                  <a:gd name="T5" fmla="*/ 0 h 122"/>
                  <a:gd name="T6" fmla="*/ 0 60000 65536"/>
                  <a:gd name="T7" fmla="*/ 0 60000 65536"/>
                  <a:gd name="T8" fmla="*/ 0 60000 65536"/>
                  <a:gd name="T9" fmla="*/ 0 w 1222"/>
                  <a:gd name="T10" fmla="*/ 0 h 122"/>
                  <a:gd name="T11" fmla="*/ 1222 w 1222"/>
                  <a:gd name="T12" fmla="*/ 122 h 122"/>
                </a:gdLst>
                <a:ahLst/>
                <a:cxnLst>
                  <a:cxn ang="T6">
                    <a:pos x="T0" y="T1"/>
                  </a:cxn>
                  <a:cxn ang="T7">
                    <a:pos x="T2" y="T3"/>
                  </a:cxn>
                  <a:cxn ang="T8">
                    <a:pos x="T4" y="T5"/>
                  </a:cxn>
                </a:cxnLst>
                <a:rect l="T9" t="T10" r="T11" b="T12"/>
                <a:pathLst>
                  <a:path w="1222" h="122">
                    <a:moveTo>
                      <a:pt x="0" y="122"/>
                    </a:moveTo>
                    <a:lnTo>
                      <a:pt x="839" y="122"/>
                    </a:lnTo>
                    <a:lnTo>
                      <a:pt x="1222"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73" name="Freeform 364"/>
              <p:cNvSpPr>
                <a:spLocks/>
              </p:cNvSpPr>
              <p:nvPr/>
            </p:nvSpPr>
            <p:spPr bwMode="auto">
              <a:xfrm>
                <a:off x="1027" y="2694"/>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0 h 1"/>
                  <a:gd name="T26" fmla="*/ 0 w 1"/>
                  <a:gd name="T27" fmla="*/ 0 h 1"/>
                  <a:gd name="T28" fmla="*/ 0 w 1"/>
                  <a:gd name="T29" fmla="*/ 0 h 1"/>
                  <a:gd name="T30" fmla="*/ 0 w 1"/>
                  <a:gd name="T31" fmla="*/ 0 h 1"/>
                  <a:gd name="T32" fmla="*/ 1 w 1"/>
                  <a:gd name="T33" fmla="*/ 0 h 1"/>
                  <a:gd name="T34" fmla="*/ 1 w 1"/>
                  <a:gd name="T35" fmla="*/ 0 h 1"/>
                  <a:gd name="T36" fmla="*/ 1 w 1"/>
                  <a:gd name="T37" fmla="*/ 0 h 1"/>
                  <a:gd name="T38" fmla="*/ 1 w 1"/>
                  <a:gd name="T39" fmla="*/ 0 h 1"/>
                  <a:gd name="T40" fmla="*/ 1 w 1"/>
                  <a:gd name="T41" fmla="*/ 0 h 1"/>
                  <a:gd name="T42" fmla="*/ 1 w 1"/>
                  <a:gd name="T43" fmla="*/ 0 h 1"/>
                  <a:gd name="T44" fmla="*/ 1 w 1"/>
                  <a:gd name="T45" fmla="*/ 0 h 1"/>
                  <a:gd name="T46" fmla="*/ 1 w 1"/>
                  <a:gd name="T47" fmla="*/ 0 h 1"/>
                  <a:gd name="T48" fmla="*/ 1 w 1"/>
                  <a:gd name="T49" fmla="*/ 0 h 1"/>
                  <a:gd name="T50" fmla="*/ 1 w 1"/>
                  <a:gd name="T51" fmla="*/ 0 h 1"/>
                  <a:gd name="T52" fmla="*/ 1 w 1"/>
                  <a:gd name="T53" fmla="*/ 0 h 1"/>
                  <a:gd name="T54" fmla="*/ 1 w 1"/>
                  <a:gd name="T55" fmla="*/ 0 h 1"/>
                  <a:gd name="T56" fmla="*/ 1 w 1"/>
                  <a:gd name="T57" fmla="*/ 0 h 1"/>
                  <a:gd name="T58" fmla="*/ 1 w 1"/>
                  <a:gd name="T59" fmla="*/ 0 h 1"/>
                  <a:gd name="T60" fmla="*/ 1 w 1"/>
                  <a:gd name="T61" fmla="*/ 0 h 1"/>
                  <a:gd name="T62" fmla="*/ 0 w 1"/>
                  <a:gd name="T63" fmla="*/ 0 h 1"/>
                  <a:gd name="T64" fmla="*/ 0 w 1"/>
                  <a:gd name="T65" fmla="*/ 0 h 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
                  <a:gd name="T100" fmla="*/ 0 h 1"/>
                  <a:gd name="T101" fmla="*/ 1 w 1"/>
                  <a:gd name="T102" fmla="*/ 1 h 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 h="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AU"/>
              </a:p>
            </p:txBody>
          </p:sp>
          <p:sp>
            <p:nvSpPr>
              <p:cNvPr id="10874" name="Freeform 365"/>
              <p:cNvSpPr>
                <a:spLocks/>
              </p:cNvSpPr>
              <p:nvPr/>
            </p:nvSpPr>
            <p:spPr bwMode="auto">
              <a:xfrm>
                <a:off x="1027" y="2694"/>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0 h 1"/>
                  <a:gd name="T26" fmla="*/ 0 w 1"/>
                  <a:gd name="T27" fmla="*/ 0 h 1"/>
                  <a:gd name="T28" fmla="*/ 0 w 1"/>
                  <a:gd name="T29" fmla="*/ 0 h 1"/>
                  <a:gd name="T30" fmla="*/ 0 w 1"/>
                  <a:gd name="T31" fmla="*/ 0 h 1"/>
                  <a:gd name="T32" fmla="*/ 1 w 1"/>
                  <a:gd name="T33" fmla="*/ 0 h 1"/>
                  <a:gd name="T34" fmla="*/ 1 w 1"/>
                  <a:gd name="T35" fmla="*/ 0 h 1"/>
                  <a:gd name="T36" fmla="*/ 1 w 1"/>
                  <a:gd name="T37" fmla="*/ 0 h 1"/>
                  <a:gd name="T38" fmla="*/ 1 w 1"/>
                  <a:gd name="T39" fmla="*/ 0 h 1"/>
                  <a:gd name="T40" fmla="*/ 1 w 1"/>
                  <a:gd name="T41" fmla="*/ 0 h 1"/>
                  <a:gd name="T42" fmla="*/ 1 w 1"/>
                  <a:gd name="T43" fmla="*/ 0 h 1"/>
                  <a:gd name="T44" fmla="*/ 1 w 1"/>
                  <a:gd name="T45" fmla="*/ 0 h 1"/>
                  <a:gd name="T46" fmla="*/ 1 w 1"/>
                  <a:gd name="T47" fmla="*/ 0 h 1"/>
                  <a:gd name="T48" fmla="*/ 1 w 1"/>
                  <a:gd name="T49" fmla="*/ 0 h 1"/>
                  <a:gd name="T50" fmla="*/ 1 w 1"/>
                  <a:gd name="T51" fmla="*/ 0 h 1"/>
                  <a:gd name="T52" fmla="*/ 1 w 1"/>
                  <a:gd name="T53" fmla="*/ 0 h 1"/>
                  <a:gd name="T54" fmla="*/ 1 w 1"/>
                  <a:gd name="T55" fmla="*/ 0 h 1"/>
                  <a:gd name="T56" fmla="*/ 1 w 1"/>
                  <a:gd name="T57" fmla="*/ 0 h 1"/>
                  <a:gd name="T58" fmla="*/ 1 w 1"/>
                  <a:gd name="T59" fmla="*/ 0 h 1"/>
                  <a:gd name="T60" fmla="*/ 1 w 1"/>
                  <a:gd name="T61" fmla="*/ 0 h 1"/>
                  <a:gd name="T62" fmla="*/ 0 w 1"/>
                  <a:gd name="T63" fmla="*/ 0 h 1"/>
                  <a:gd name="T64" fmla="*/ 0 w 1"/>
                  <a:gd name="T65" fmla="*/ 0 h 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
                  <a:gd name="T100" fmla="*/ 0 h 1"/>
                  <a:gd name="T101" fmla="*/ 1 w 1"/>
                  <a:gd name="T102" fmla="*/ 1 h 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 h="1">
                    <a:moveTo>
                      <a:pt x="0" y="0"/>
                    </a:moveTo>
                    <a:lnTo>
                      <a:pt x="0" y="0"/>
                    </a:lnTo>
                    <a:lnTo>
                      <a:pt x="1" y="0"/>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75" name="Freeform 366"/>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76" name="Freeform 367"/>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77" name="Freeform 368"/>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78" name="Freeform 369"/>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79" name="Freeform 370"/>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80" name="Freeform 371"/>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81" name="Freeform 372"/>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82" name="Freeform 373"/>
              <p:cNvSpPr>
                <a:spLocks/>
              </p:cNvSpPr>
              <p:nvPr/>
            </p:nvSpPr>
            <p:spPr bwMode="auto">
              <a:xfrm>
                <a:off x="1027" y="2694"/>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0 h 1"/>
                  <a:gd name="T26" fmla="*/ 0 w 1"/>
                  <a:gd name="T27" fmla="*/ 0 h 1"/>
                  <a:gd name="T28" fmla="*/ 0 w 1"/>
                  <a:gd name="T29" fmla="*/ 0 h 1"/>
                  <a:gd name="T30" fmla="*/ 0 w 1"/>
                  <a:gd name="T31" fmla="*/ 0 h 1"/>
                  <a:gd name="T32" fmla="*/ 1 w 1"/>
                  <a:gd name="T33" fmla="*/ 0 h 1"/>
                  <a:gd name="T34" fmla="*/ 1 w 1"/>
                  <a:gd name="T35" fmla="*/ 0 h 1"/>
                  <a:gd name="T36" fmla="*/ 1 w 1"/>
                  <a:gd name="T37" fmla="*/ 0 h 1"/>
                  <a:gd name="T38" fmla="*/ 1 w 1"/>
                  <a:gd name="T39" fmla="*/ 0 h 1"/>
                  <a:gd name="T40" fmla="*/ 1 w 1"/>
                  <a:gd name="T41" fmla="*/ 0 h 1"/>
                  <a:gd name="T42" fmla="*/ 1 w 1"/>
                  <a:gd name="T43" fmla="*/ 0 h 1"/>
                  <a:gd name="T44" fmla="*/ 1 w 1"/>
                  <a:gd name="T45" fmla="*/ 0 h 1"/>
                  <a:gd name="T46" fmla="*/ 1 w 1"/>
                  <a:gd name="T47" fmla="*/ 0 h 1"/>
                  <a:gd name="T48" fmla="*/ 1 w 1"/>
                  <a:gd name="T49" fmla="*/ 0 h 1"/>
                  <a:gd name="T50" fmla="*/ 1 w 1"/>
                  <a:gd name="T51" fmla="*/ 0 h 1"/>
                  <a:gd name="T52" fmla="*/ 1 w 1"/>
                  <a:gd name="T53" fmla="*/ 0 h 1"/>
                  <a:gd name="T54" fmla="*/ 1 w 1"/>
                  <a:gd name="T55" fmla="*/ 0 h 1"/>
                  <a:gd name="T56" fmla="*/ 1 w 1"/>
                  <a:gd name="T57" fmla="*/ 0 h 1"/>
                  <a:gd name="T58" fmla="*/ 1 w 1"/>
                  <a:gd name="T59" fmla="*/ 0 h 1"/>
                  <a:gd name="T60" fmla="*/ 1 w 1"/>
                  <a:gd name="T61" fmla="*/ 0 h 1"/>
                  <a:gd name="T62" fmla="*/ 0 w 1"/>
                  <a:gd name="T63" fmla="*/ 0 h 1"/>
                  <a:gd name="T64" fmla="*/ 0 w 1"/>
                  <a:gd name="T65" fmla="*/ 0 h 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
                  <a:gd name="T100" fmla="*/ 0 h 1"/>
                  <a:gd name="T101" fmla="*/ 1 w 1"/>
                  <a:gd name="T102" fmla="*/ 1 h 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 h="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AU"/>
              </a:p>
            </p:txBody>
          </p:sp>
          <p:sp>
            <p:nvSpPr>
              <p:cNvPr id="10883" name="Freeform 374"/>
              <p:cNvSpPr>
                <a:spLocks/>
              </p:cNvSpPr>
              <p:nvPr/>
            </p:nvSpPr>
            <p:spPr bwMode="auto">
              <a:xfrm>
                <a:off x="1027" y="2694"/>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0 h 1"/>
                  <a:gd name="T26" fmla="*/ 0 w 1"/>
                  <a:gd name="T27" fmla="*/ 0 h 1"/>
                  <a:gd name="T28" fmla="*/ 0 w 1"/>
                  <a:gd name="T29" fmla="*/ 0 h 1"/>
                  <a:gd name="T30" fmla="*/ 0 w 1"/>
                  <a:gd name="T31" fmla="*/ 0 h 1"/>
                  <a:gd name="T32" fmla="*/ 1 w 1"/>
                  <a:gd name="T33" fmla="*/ 0 h 1"/>
                  <a:gd name="T34" fmla="*/ 1 w 1"/>
                  <a:gd name="T35" fmla="*/ 0 h 1"/>
                  <a:gd name="T36" fmla="*/ 1 w 1"/>
                  <a:gd name="T37" fmla="*/ 0 h 1"/>
                  <a:gd name="T38" fmla="*/ 1 w 1"/>
                  <a:gd name="T39" fmla="*/ 0 h 1"/>
                  <a:gd name="T40" fmla="*/ 1 w 1"/>
                  <a:gd name="T41" fmla="*/ 0 h 1"/>
                  <a:gd name="T42" fmla="*/ 1 w 1"/>
                  <a:gd name="T43" fmla="*/ 0 h 1"/>
                  <a:gd name="T44" fmla="*/ 1 w 1"/>
                  <a:gd name="T45" fmla="*/ 0 h 1"/>
                  <a:gd name="T46" fmla="*/ 1 w 1"/>
                  <a:gd name="T47" fmla="*/ 0 h 1"/>
                  <a:gd name="T48" fmla="*/ 1 w 1"/>
                  <a:gd name="T49" fmla="*/ 0 h 1"/>
                  <a:gd name="T50" fmla="*/ 1 w 1"/>
                  <a:gd name="T51" fmla="*/ 0 h 1"/>
                  <a:gd name="T52" fmla="*/ 1 w 1"/>
                  <a:gd name="T53" fmla="*/ 0 h 1"/>
                  <a:gd name="T54" fmla="*/ 1 w 1"/>
                  <a:gd name="T55" fmla="*/ 0 h 1"/>
                  <a:gd name="T56" fmla="*/ 1 w 1"/>
                  <a:gd name="T57" fmla="*/ 0 h 1"/>
                  <a:gd name="T58" fmla="*/ 1 w 1"/>
                  <a:gd name="T59" fmla="*/ 0 h 1"/>
                  <a:gd name="T60" fmla="*/ 1 w 1"/>
                  <a:gd name="T61" fmla="*/ 0 h 1"/>
                  <a:gd name="T62" fmla="*/ 0 w 1"/>
                  <a:gd name="T63" fmla="*/ 0 h 1"/>
                  <a:gd name="T64" fmla="*/ 0 w 1"/>
                  <a:gd name="T65" fmla="*/ 0 h 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
                  <a:gd name="T100" fmla="*/ 0 h 1"/>
                  <a:gd name="T101" fmla="*/ 1 w 1"/>
                  <a:gd name="T102" fmla="*/ 1 h 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 h="1">
                    <a:moveTo>
                      <a:pt x="0" y="0"/>
                    </a:moveTo>
                    <a:lnTo>
                      <a:pt x="0" y="0"/>
                    </a:lnTo>
                    <a:lnTo>
                      <a:pt x="1" y="0"/>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84" name="Freeform 375"/>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85" name="Freeform 376"/>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86" name="Freeform 377"/>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87" name="Freeform 378"/>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88" name="Freeform 379"/>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89" name="Freeform 380"/>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90" name="Freeform 381"/>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91" name="Freeform 382"/>
              <p:cNvSpPr>
                <a:spLocks/>
              </p:cNvSpPr>
              <p:nvPr/>
            </p:nvSpPr>
            <p:spPr bwMode="auto">
              <a:xfrm>
                <a:off x="1027" y="2694"/>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0 h 1"/>
                  <a:gd name="T26" fmla="*/ 0 w 1"/>
                  <a:gd name="T27" fmla="*/ 0 h 1"/>
                  <a:gd name="T28" fmla="*/ 0 w 1"/>
                  <a:gd name="T29" fmla="*/ 0 h 1"/>
                  <a:gd name="T30" fmla="*/ 0 w 1"/>
                  <a:gd name="T31" fmla="*/ 0 h 1"/>
                  <a:gd name="T32" fmla="*/ 1 w 1"/>
                  <a:gd name="T33" fmla="*/ 0 h 1"/>
                  <a:gd name="T34" fmla="*/ 1 w 1"/>
                  <a:gd name="T35" fmla="*/ 0 h 1"/>
                  <a:gd name="T36" fmla="*/ 1 w 1"/>
                  <a:gd name="T37" fmla="*/ 0 h 1"/>
                  <a:gd name="T38" fmla="*/ 1 w 1"/>
                  <a:gd name="T39" fmla="*/ 0 h 1"/>
                  <a:gd name="T40" fmla="*/ 1 w 1"/>
                  <a:gd name="T41" fmla="*/ 0 h 1"/>
                  <a:gd name="T42" fmla="*/ 1 w 1"/>
                  <a:gd name="T43" fmla="*/ 0 h 1"/>
                  <a:gd name="T44" fmla="*/ 1 w 1"/>
                  <a:gd name="T45" fmla="*/ 0 h 1"/>
                  <a:gd name="T46" fmla="*/ 1 w 1"/>
                  <a:gd name="T47" fmla="*/ 0 h 1"/>
                  <a:gd name="T48" fmla="*/ 1 w 1"/>
                  <a:gd name="T49" fmla="*/ 0 h 1"/>
                  <a:gd name="T50" fmla="*/ 1 w 1"/>
                  <a:gd name="T51" fmla="*/ 0 h 1"/>
                  <a:gd name="T52" fmla="*/ 1 w 1"/>
                  <a:gd name="T53" fmla="*/ 0 h 1"/>
                  <a:gd name="T54" fmla="*/ 1 w 1"/>
                  <a:gd name="T55" fmla="*/ 0 h 1"/>
                  <a:gd name="T56" fmla="*/ 1 w 1"/>
                  <a:gd name="T57" fmla="*/ 0 h 1"/>
                  <a:gd name="T58" fmla="*/ 1 w 1"/>
                  <a:gd name="T59" fmla="*/ 0 h 1"/>
                  <a:gd name="T60" fmla="*/ 1 w 1"/>
                  <a:gd name="T61" fmla="*/ 0 h 1"/>
                  <a:gd name="T62" fmla="*/ 0 w 1"/>
                  <a:gd name="T63" fmla="*/ 0 h 1"/>
                  <a:gd name="T64" fmla="*/ 0 w 1"/>
                  <a:gd name="T65" fmla="*/ 0 h 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
                  <a:gd name="T100" fmla="*/ 0 h 1"/>
                  <a:gd name="T101" fmla="*/ 1 w 1"/>
                  <a:gd name="T102" fmla="*/ 1 h 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 h="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AU"/>
              </a:p>
            </p:txBody>
          </p:sp>
          <p:sp>
            <p:nvSpPr>
              <p:cNvPr id="10892" name="Freeform 383"/>
              <p:cNvSpPr>
                <a:spLocks/>
              </p:cNvSpPr>
              <p:nvPr/>
            </p:nvSpPr>
            <p:spPr bwMode="auto">
              <a:xfrm>
                <a:off x="1027" y="2694"/>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0 h 1"/>
                  <a:gd name="T26" fmla="*/ 0 w 1"/>
                  <a:gd name="T27" fmla="*/ 0 h 1"/>
                  <a:gd name="T28" fmla="*/ 0 w 1"/>
                  <a:gd name="T29" fmla="*/ 0 h 1"/>
                  <a:gd name="T30" fmla="*/ 0 w 1"/>
                  <a:gd name="T31" fmla="*/ 0 h 1"/>
                  <a:gd name="T32" fmla="*/ 1 w 1"/>
                  <a:gd name="T33" fmla="*/ 0 h 1"/>
                  <a:gd name="T34" fmla="*/ 1 w 1"/>
                  <a:gd name="T35" fmla="*/ 0 h 1"/>
                  <a:gd name="T36" fmla="*/ 1 w 1"/>
                  <a:gd name="T37" fmla="*/ 0 h 1"/>
                  <a:gd name="T38" fmla="*/ 1 w 1"/>
                  <a:gd name="T39" fmla="*/ 0 h 1"/>
                  <a:gd name="T40" fmla="*/ 1 w 1"/>
                  <a:gd name="T41" fmla="*/ 0 h 1"/>
                  <a:gd name="T42" fmla="*/ 1 w 1"/>
                  <a:gd name="T43" fmla="*/ 0 h 1"/>
                  <a:gd name="T44" fmla="*/ 1 w 1"/>
                  <a:gd name="T45" fmla="*/ 0 h 1"/>
                  <a:gd name="T46" fmla="*/ 1 w 1"/>
                  <a:gd name="T47" fmla="*/ 0 h 1"/>
                  <a:gd name="T48" fmla="*/ 1 w 1"/>
                  <a:gd name="T49" fmla="*/ 0 h 1"/>
                  <a:gd name="T50" fmla="*/ 1 w 1"/>
                  <a:gd name="T51" fmla="*/ 0 h 1"/>
                  <a:gd name="T52" fmla="*/ 1 w 1"/>
                  <a:gd name="T53" fmla="*/ 0 h 1"/>
                  <a:gd name="T54" fmla="*/ 1 w 1"/>
                  <a:gd name="T55" fmla="*/ 0 h 1"/>
                  <a:gd name="T56" fmla="*/ 1 w 1"/>
                  <a:gd name="T57" fmla="*/ 0 h 1"/>
                  <a:gd name="T58" fmla="*/ 1 w 1"/>
                  <a:gd name="T59" fmla="*/ 0 h 1"/>
                  <a:gd name="T60" fmla="*/ 1 w 1"/>
                  <a:gd name="T61" fmla="*/ 0 h 1"/>
                  <a:gd name="T62" fmla="*/ 0 w 1"/>
                  <a:gd name="T63" fmla="*/ 0 h 1"/>
                  <a:gd name="T64" fmla="*/ 0 w 1"/>
                  <a:gd name="T65" fmla="*/ 0 h 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
                  <a:gd name="T100" fmla="*/ 0 h 1"/>
                  <a:gd name="T101" fmla="*/ 1 w 1"/>
                  <a:gd name="T102" fmla="*/ 1 h 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 h="1">
                    <a:moveTo>
                      <a:pt x="0" y="0"/>
                    </a:moveTo>
                    <a:lnTo>
                      <a:pt x="0" y="0"/>
                    </a:lnTo>
                    <a:lnTo>
                      <a:pt x="1" y="0"/>
                    </a:lnTo>
                    <a:lnTo>
                      <a:pt x="0"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93" name="Freeform 384"/>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94" name="Freeform 385"/>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95" name="Freeform 386"/>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96" name="Freeform 387"/>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97" name="Freeform 388"/>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98" name="Freeform 389"/>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899" name="Freeform 390"/>
              <p:cNvSpPr>
                <a:spLocks/>
              </p:cNvSpPr>
              <p:nvPr/>
            </p:nvSpPr>
            <p:spPr bwMode="auto">
              <a:xfrm>
                <a:off x="1027" y="2694"/>
                <a:ext cx="1" cy="1"/>
              </a:xfrm>
              <a:custGeom>
                <a:avLst/>
                <a:gdLst>
                  <a:gd name="T0" fmla="*/ 0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lnTo>
                      <a:pt x="1" y="0"/>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00" name="Freeform 391"/>
              <p:cNvSpPr>
                <a:spLocks/>
              </p:cNvSpPr>
              <p:nvPr/>
            </p:nvSpPr>
            <p:spPr bwMode="auto">
              <a:xfrm>
                <a:off x="5027" y="2612"/>
                <a:ext cx="613" cy="121"/>
              </a:xfrm>
              <a:custGeom>
                <a:avLst/>
                <a:gdLst>
                  <a:gd name="T0" fmla="*/ 0 w 1227"/>
                  <a:gd name="T1" fmla="*/ 1 h 242"/>
                  <a:gd name="T2" fmla="*/ 0 w 1227"/>
                  <a:gd name="T3" fmla="*/ 0 h 242"/>
                  <a:gd name="T4" fmla="*/ 0 w 1227"/>
                  <a:gd name="T5" fmla="*/ 0 h 242"/>
                  <a:gd name="T6" fmla="*/ 0 w 1227"/>
                  <a:gd name="T7" fmla="*/ 1 h 242"/>
                  <a:gd name="T8" fmla="*/ 0 w 1227"/>
                  <a:gd name="T9" fmla="*/ 1 h 242"/>
                  <a:gd name="T10" fmla="*/ 0 60000 65536"/>
                  <a:gd name="T11" fmla="*/ 0 60000 65536"/>
                  <a:gd name="T12" fmla="*/ 0 60000 65536"/>
                  <a:gd name="T13" fmla="*/ 0 60000 65536"/>
                  <a:gd name="T14" fmla="*/ 0 60000 65536"/>
                  <a:gd name="T15" fmla="*/ 0 w 1227"/>
                  <a:gd name="T16" fmla="*/ 0 h 242"/>
                  <a:gd name="T17" fmla="*/ 1227 w 1227"/>
                  <a:gd name="T18" fmla="*/ 242 h 242"/>
                </a:gdLst>
                <a:ahLst/>
                <a:cxnLst>
                  <a:cxn ang="T10">
                    <a:pos x="T0" y="T1"/>
                  </a:cxn>
                  <a:cxn ang="T11">
                    <a:pos x="T2" y="T3"/>
                  </a:cxn>
                  <a:cxn ang="T12">
                    <a:pos x="T4" y="T5"/>
                  </a:cxn>
                  <a:cxn ang="T13">
                    <a:pos x="T6" y="T7"/>
                  </a:cxn>
                  <a:cxn ang="T14">
                    <a:pos x="T8" y="T9"/>
                  </a:cxn>
                </a:cxnLst>
                <a:rect l="T15" t="T16" r="T17" b="T18"/>
                <a:pathLst>
                  <a:path w="1227" h="242">
                    <a:moveTo>
                      <a:pt x="0" y="242"/>
                    </a:moveTo>
                    <a:lnTo>
                      <a:pt x="45" y="0"/>
                    </a:lnTo>
                    <a:lnTo>
                      <a:pt x="1165" y="0"/>
                    </a:lnTo>
                    <a:lnTo>
                      <a:pt x="1227" y="242"/>
                    </a:lnTo>
                    <a:lnTo>
                      <a:pt x="0" y="242"/>
                    </a:lnTo>
                    <a:close/>
                  </a:path>
                </a:pathLst>
              </a:custGeom>
              <a:solidFill>
                <a:srgbClr val="FFFFFF"/>
              </a:solidFill>
              <a:ln w="4763">
                <a:solidFill>
                  <a:srgbClr val="000000"/>
                </a:solidFill>
                <a:round/>
                <a:headEnd/>
                <a:tailEnd/>
              </a:ln>
            </p:spPr>
            <p:txBody>
              <a:bodyPr/>
              <a:lstStyle/>
              <a:p>
                <a:endParaRPr lang="en-AU"/>
              </a:p>
            </p:txBody>
          </p:sp>
          <p:sp>
            <p:nvSpPr>
              <p:cNvPr id="10901" name="Freeform 392"/>
              <p:cNvSpPr>
                <a:spLocks/>
              </p:cNvSpPr>
              <p:nvPr/>
            </p:nvSpPr>
            <p:spPr bwMode="auto">
              <a:xfrm>
                <a:off x="5027" y="2612"/>
                <a:ext cx="613" cy="121"/>
              </a:xfrm>
              <a:custGeom>
                <a:avLst/>
                <a:gdLst>
                  <a:gd name="T0" fmla="*/ 0 w 1227"/>
                  <a:gd name="T1" fmla="*/ 1 h 242"/>
                  <a:gd name="T2" fmla="*/ 0 w 1227"/>
                  <a:gd name="T3" fmla="*/ 0 h 242"/>
                  <a:gd name="T4" fmla="*/ 0 w 1227"/>
                  <a:gd name="T5" fmla="*/ 0 h 242"/>
                  <a:gd name="T6" fmla="*/ 0 w 1227"/>
                  <a:gd name="T7" fmla="*/ 1 h 242"/>
                  <a:gd name="T8" fmla="*/ 0 w 1227"/>
                  <a:gd name="T9" fmla="*/ 1 h 242"/>
                  <a:gd name="T10" fmla="*/ 0 60000 65536"/>
                  <a:gd name="T11" fmla="*/ 0 60000 65536"/>
                  <a:gd name="T12" fmla="*/ 0 60000 65536"/>
                  <a:gd name="T13" fmla="*/ 0 60000 65536"/>
                  <a:gd name="T14" fmla="*/ 0 60000 65536"/>
                  <a:gd name="T15" fmla="*/ 0 w 1227"/>
                  <a:gd name="T16" fmla="*/ 0 h 242"/>
                  <a:gd name="T17" fmla="*/ 1227 w 1227"/>
                  <a:gd name="T18" fmla="*/ 242 h 242"/>
                </a:gdLst>
                <a:ahLst/>
                <a:cxnLst>
                  <a:cxn ang="T10">
                    <a:pos x="T0" y="T1"/>
                  </a:cxn>
                  <a:cxn ang="T11">
                    <a:pos x="T2" y="T3"/>
                  </a:cxn>
                  <a:cxn ang="T12">
                    <a:pos x="T4" y="T5"/>
                  </a:cxn>
                  <a:cxn ang="T13">
                    <a:pos x="T6" y="T7"/>
                  </a:cxn>
                  <a:cxn ang="T14">
                    <a:pos x="T8" y="T9"/>
                  </a:cxn>
                </a:cxnLst>
                <a:rect l="T15" t="T16" r="T17" b="T18"/>
                <a:pathLst>
                  <a:path w="1227" h="242">
                    <a:moveTo>
                      <a:pt x="0" y="242"/>
                    </a:moveTo>
                    <a:lnTo>
                      <a:pt x="45" y="0"/>
                    </a:lnTo>
                    <a:lnTo>
                      <a:pt x="1165" y="0"/>
                    </a:lnTo>
                    <a:lnTo>
                      <a:pt x="1227" y="242"/>
                    </a:lnTo>
                    <a:lnTo>
                      <a:pt x="0" y="242"/>
                    </a:lnTo>
                  </a:path>
                </a:pathLst>
              </a:custGeom>
              <a:noFill/>
              <a:ln w="47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02" name="Freeform 393"/>
              <p:cNvSpPr>
                <a:spLocks/>
              </p:cNvSpPr>
              <p:nvPr/>
            </p:nvSpPr>
            <p:spPr bwMode="auto">
              <a:xfrm>
                <a:off x="5027" y="2732"/>
                <a:ext cx="613" cy="13"/>
              </a:xfrm>
              <a:custGeom>
                <a:avLst/>
                <a:gdLst>
                  <a:gd name="T0" fmla="*/ 0 w 1227"/>
                  <a:gd name="T1" fmla="*/ 0 h 25"/>
                  <a:gd name="T2" fmla="*/ 0 w 1227"/>
                  <a:gd name="T3" fmla="*/ 1 h 25"/>
                  <a:gd name="T4" fmla="*/ 0 w 1227"/>
                  <a:gd name="T5" fmla="*/ 1 h 25"/>
                  <a:gd name="T6" fmla="*/ 0 w 1227"/>
                  <a:gd name="T7" fmla="*/ 0 h 25"/>
                  <a:gd name="T8" fmla="*/ 0 w 1227"/>
                  <a:gd name="T9" fmla="*/ 0 h 25"/>
                  <a:gd name="T10" fmla="*/ 0 60000 65536"/>
                  <a:gd name="T11" fmla="*/ 0 60000 65536"/>
                  <a:gd name="T12" fmla="*/ 0 60000 65536"/>
                  <a:gd name="T13" fmla="*/ 0 60000 65536"/>
                  <a:gd name="T14" fmla="*/ 0 60000 65536"/>
                  <a:gd name="T15" fmla="*/ 0 w 1227"/>
                  <a:gd name="T16" fmla="*/ 0 h 25"/>
                  <a:gd name="T17" fmla="*/ 1227 w 1227"/>
                  <a:gd name="T18" fmla="*/ 25 h 25"/>
                </a:gdLst>
                <a:ahLst/>
                <a:cxnLst>
                  <a:cxn ang="T10">
                    <a:pos x="T0" y="T1"/>
                  </a:cxn>
                  <a:cxn ang="T11">
                    <a:pos x="T2" y="T3"/>
                  </a:cxn>
                  <a:cxn ang="T12">
                    <a:pos x="T4" y="T5"/>
                  </a:cxn>
                  <a:cxn ang="T13">
                    <a:pos x="T6" y="T7"/>
                  </a:cxn>
                  <a:cxn ang="T14">
                    <a:pos x="T8" y="T9"/>
                  </a:cxn>
                </a:cxnLst>
                <a:rect l="T15" t="T16" r="T17" b="T18"/>
                <a:pathLst>
                  <a:path w="1227" h="25">
                    <a:moveTo>
                      <a:pt x="0" y="0"/>
                    </a:moveTo>
                    <a:lnTo>
                      <a:pt x="12" y="25"/>
                    </a:lnTo>
                    <a:lnTo>
                      <a:pt x="1218" y="25"/>
                    </a:lnTo>
                    <a:lnTo>
                      <a:pt x="1227" y="0"/>
                    </a:lnTo>
                    <a:lnTo>
                      <a:pt x="0" y="0"/>
                    </a:lnTo>
                    <a:close/>
                  </a:path>
                </a:pathLst>
              </a:custGeom>
              <a:solidFill>
                <a:srgbClr val="D8D8D8"/>
              </a:solidFill>
              <a:ln w="4763">
                <a:solidFill>
                  <a:srgbClr val="000000"/>
                </a:solidFill>
                <a:round/>
                <a:headEnd/>
                <a:tailEnd/>
              </a:ln>
            </p:spPr>
            <p:txBody>
              <a:bodyPr/>
              <a:lstStyle/>
              <a:p>
                <a:endParaRPr lang="en-AU"/>
              </a:p>
            </p:txBody>
          </p:sp>
          <p:sp>
            <p:nvSpPr>
              <p:cNvPr id="10903" name="Freeform 394"/>
              <p:cNvSpPr>
                <a:spLocks/>
              </p:cNvSpPr>
              <p:nvPr/>
            </p:nvSpPr>
            <p:spPr bwMode="auto">
              <a:xfrm>
                <a:off x="5027" y="2732"/>
                <a:ext cx="613" cy="13"/>
              </a:xfrm>
              <a:custGeom>
                <a:avLst/>
                <a:gdLst>
                  <a:gd name="T0" fmla="*/ 0 w 1227"/>
                  <a:gd name="T1" fmla="*/ 0 h 25"/>
                  <a:gd name="T2" fmla="*/ 0 w 1227"/>
                  <a:gd name="T3" fmla="*/ 1 h 25"/>
                  <a:gd name="T4" fmla="*/ 0 w 1227"/>
                  <a:gd name="T5" fmla="*/ 1 h 25"/>
                  <a:gd name="T6" fmla="*/ 0 w 1227"/>
                  <a:gd name="T7" fmla="*/ 0 h 25"/>
                  <a:gd name="T8" fmla="*/ 0 w 1227"/>
                  <a:gd name="T9" fmla="*/ 0 h 25"/>
                  <a:gd name="T10" fmla="*/ 0 60000 65536"/>
                  <a:gd name="T11" fmla="*/ 0 60000 65536"/>
                  <a:gd name="T12" fmla="*/ 0 60000 65536"/>
                  <a:gd name="T13" fmla="*/ 0 60000 65536"/>
                  <a:gd name="T14" fmla="*/ 0 60000 65536"/>
                  <a:gd name="T15" fmla="*/ 0 w 1227"/>
                  <a:gd name="T16" fmla="*/ 0 h 25"/>
                  <a:gd name="T17" fmla="*/ 1227 w 1227"/>
                  <a:gd name="T18" fmla="*/ 25 h 25"/>
                </a:gdLst>
                <a:ahLst/>
                <a:cxnLst>
                  <a:cxn ang="T10">
                    <a:pos x="T0" y="T1"/>
                  </a:cxn>
                  <a:cxn ang="T11">
                    <a:pos x="T2" y="T3"/>
                  </a:cxn>
                  <a:cxn ang="T12">
                    <a:pos x="T4" y="T5"/>
                  </a:cxn>
                  <a:cxn ang="T13">
                    <a:pos x="T6" y="T7"/>
                  </a:cxn>
                  <a:cxn ang="T14">
                    <a:pos x="T8" y="T9"/>
                  </a:cxn>
                </a:cxnLst>
                <a:rect l="T15" t="T16" r="T17" b="T18"/>
                <a:pathLst>
                  <a:path w="1227" h="25">
                    <a:moveTo>
                      <a:pt x="0" y="0"/>
                    </a:moveTo>
                    <a:lnTo>
                      <a:pt x="12" y="25"/>
                    </a:lnTo>
                    <a:lnTo>
                      <a:pt x="1218" y="25"/>
                    </a:lnTo>
                    <a:lnTo>
                      <a:pt x="1227" y="0"/>
                    </a:lnTo>
                    <a:lnTo>
                      <a:pt x="0" y="0"/>
                    </a:lnTo>
                  </a:path>
                </a:pathLst>
              </a:custGeom>
              <a:noFill/>
              <a:ln w="47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04" name="Freeform 395"/>
              <p:cNvSpPr>
                <a:spLocks/>
              </p:cNvSpPr>
              <p:nvPr/>
            </p:nvSpPr>
            <p:spPr bwMode="auto">
              <a:xfrm>
                <a:off x="5134" y="2667"/>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2" y="0"/>
                    </a:moveTo>
                    <a:lnTo>
                      <a:pt x="4" y="0"/>
                    </a:lnTo>
                    <a:lnTo>
                      <a:pt x="0" y="19"/>
                    </a:lnTo>
                    <a:lnTo>
                      <a:pt x="28"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05" name="Rectangle 396"/>
              <p:cNvSpPr>
                <a:spLocks noChangeArrowheads="1"/>
              </p:cNvSpPr>
              <p:nvPr/>
            </p:nvSpPr>
            <p:spPr bwMode="auto">
              <a:xfrm>
                <a:off x="5136"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06" name="Freeform 397"/>
              <p:cNvSpPr>
                <a:spLocks/>
              </p:cNvSpPr>
              <p:nvPr/>
            </p:nvSpPr>
            <p:spPr bwMode="auto">
              <a:xfrm>
                <a:off x="5131" y="2663"/>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07" name="Freeform 398"/>
              <p:cNvSpPr>
                <a:spLocks/>
              </p:cNvSpPr>
              <p:nvPr/>
            </p:nvSpPr>
            <p:spPr bwMode="auto">
              <a:xfrm>
                <a:off x="5145" y="2663"/>
                <a:ext cx="5" cy="12"/>
              </a:xfrm>
              <a:custGeom>
                <a:avLst/>
                <a:gdLst>
                  <a:gd name="T0" fmla="*/ 0 w 10"/>
                  <a:gd name="T1" fmla="*/ 0 h 25"/>
                  <a:gd name="T2" fmla="*/ 1 w 10"/>
                  <a:gd name="T3" fmla="*/ 0 h 25"/>
                  <a:gd name="T4" fmla="*/ 1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3"/>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08" name="Freeform 399"/>
              <p:cNvSpPr>
                <a:spLocks/>
              </p:cNvSpPr>
              <p:nvPr/>
            </p:nvSpPr>
            <p:spPr bwMode="auto">
              <a:xfrm>
                <a:off x="5156" y="2667"/>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2" y="0"/>
                    </a:moveTo>
                    <a:lnTo>
                      <a:pt x="4" y="0"/>
                    </a:lnTo>
                    <a:lnTo>
                      <a:pt x="0" y="19"/>
                    </a:lnTo>
                    <a:lnTo>
                      <a:pt x="27"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09" name="Rectangle 400"/>
              <p:cNvSpPr>
                <a:spLocks noChangeArrowheads="1"/>
              </p:cNvSpPr>
              <p:nvPr/>
            </p:nvSpPr>
            <p:spPr bwMode="auto">
              <a:xfrm>
                <a:off x="5158" y="2663"/>
                <a:ext cx="10"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10" name="Freeform 401"/>
              <p:cNvSpPr>
                <a:spLocks/>
              </p:cNvSpPr>
              <p:nvPr/>
            </p:nvSpPr>
            <p:spPr bwMode="auto">
              <a:xfrm>
                <a:off x="5154" y="2663"/>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11" name="Freeform 402"/>
              <p:cNvSpPr>
                <a:spLocks/>
              </p:cNvSpPr>
              <p:nvPr/>
            </p:nvSpPr>
            <p:spPr bwMode="auto">
              <a:xfrm>
                <a:off x="5168" y="2663"/>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12" name="Freeform 403"/>
              <p:cNvSpPr>
                <a:spLocks/>
              </p:cNvSpPr>
              <p:nvPr/>
            </p:nvSpPr>
            <p:spPr bwMode="auto">
              <a:xfrm>
                <a:off x="5179" y="2667"/>
                <a:ext cx="13" cy="9"/>
              </a:xfrm>
              <a:custGeom>
                <a:avLst/>
                <a:gdLst>
                  <a:gd name="T0" fmla="*/ 0 w 27"/>
                  <a:gd name="T1" fmla="*/ 0 h 19"/>
                  <a:gd name="T2" fmla="*/ 0 w 27"/>
                  <a:gd name="T3" fmla="*/ 0 h 19"/>
                  <a:gd name="T4" fmla="*/ 0 w 27"/>
                  <a:gd name="T5" fmla="*/ 0 h 19"/>
                  <a:gd name="T6" fmla="*/ 0 w 27"/>
                  <a:gd name="T7" fmla="*/ 0 h 19"/>
                  <a:gd name="T8" fmla="*/ 0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3" y="0"/>
                    </a:moveTo>
                    <a:lnTo>
                      <a:pt x="4" y="0"/>
                    </a:lnTo>
                    <a:lnTo>
                      <a:pt x="0" y="19"/>
                    </a:lnTo>
                    <a:lnTo>
                      <a:pt x="27"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913" name="Rectangle 404"/>
              <p:cNvSpPr>
                <a:spLocks noChangeArrowheads="1"/>
              </p:cNvSpPr>
              <p:nvPr/>
            </p:nvSpPr>
            <p:spPr bwMode="auto">
              <a:xfrm>
                <a:off x="5181"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914" name="Freeform 405"/>
              <p:cNvSpPr>
                <a:spLocks/>
              </p:cNvSpPr>
              <p:nvPr/>
            </p:nvSpPr>
            <p:spPr bwMode="auto">
              <a:xfrm>
                <a:off x="5175" y="2663"/>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grpSp>
        <p:grpSp>
          <p:nvGrpSpPr>
            <p:cNvPr id="10254" name="Group 406"/>
            <p:cNvGrpSpPr>
              <a:grpSpLocks/>
            </p:cNvGrpSpPr>
            <p:nvPr/>
          </p:nvGrpSpPr>
          <p:grpSpPr bwMode="auto">
            <a:xfrm>
              <a:off x="5053" y="2621"/>
              <a:ext cx="554" cy="88"/>
              <a:chOff x="5053" y="2621"/>
              <a:chExt cx="554" cy="88"/>
            </a:xfrm>
          </p:grpSpPr>
          <p:sp>
            <p:nvSpPr>
              <p:cNvPr id="10516" name="Freeform 407"/>
              <p:cNvSpPr>
                <a:spLocks/>
              </p:cNvSpPr>
              <p:nvPr/>
            </p:nvSpPr>
            <p:spPr bwMode="auto">
              <a:xfrm>
                <a:off x="5190" y="2663"/>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17" name="Freeform 408"/>
              <p:cNvSpPr>
                <a:spLocks/>
              </p:cNvSpPr>
              <p:nvPr/>
            </p:nvSpPr>
            <p:spPr bwMode="auto">
              <a:xfrm>
                <a:off x="5200" y="2667"/>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3" y="0"/>
                    </a:moveTo>
                    <a:lnTo>
                      <a:pt x="5" y="0"/>
                    </a:lnTo>
                    <a:lnTo>
                      <a:pt x="0" y="19"/>
                    </a:lnTo>
                    <a:lnTo>
                      <a:pt x="27"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18" name="Rectangle 409"/>
              <p:cNvSpPr>
                <a:spLocks noChangeArrowheads="1"/>
              </p:cNvSpPr>
              <p:nvPr/>
            </p:nvSpPr>
            <p:spPr bwMode="auto">
              <a:xfrm>
                <a:off x="5203"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19" name="Freeform 410"/>
              <p:cNvSpPr>
                <a:spLocks/>
              </p:cNvSpPr>
              <p:nvPr/>
            </p:nvSpPr>
            <p:spPr bwMode="auto">
              <a:xfrm>
                <a:off x="5198" y="2663"/>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20" name="Freeform 411"/>
              <p:cNvSpPr>
                <a:spLocks/>
              </p:cNvSpPr>
              <p:nvPr/>
            </p:nvSpPr>
            <p:spPr bwMode="auto">
              <a:xfrm>
                <a:off x="5212" y="2663"/>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21" name="Freeform 412"/>
              <p:cNvSpPr>
                <a:spLocks/>
              </p:cNvSpPr>
              <p:nvPr/>
            </p:nvSpPr>
            <p:spPr bwMode="auto">
              <a:xfrm>
                <a:off x="5223" y="2667"/>
                <a:ext cx="13" cy="9"/>
              </a:xfrm>
              <a:custGeom>
                <a:avLst/>
                <a:gdLst>
                  <a:gd name="T0" fmla="*/ 0 w 28"/>
                  <a:gd name="T1" fmla="*/ 0 h 19"/>
                  <a:gd name="T2" fmla="*/ 0 w 28"/>
                  <a:gd name="T3" fmla="*/ 0 h 19"/>
                  <a:gd name="T4" fmla="*/ 0 w 28"/>
                  <a:gd name="T5" fmla="*/ 0 h 19"/>
                  <a:gd name="T6" fmla="*/ 0 w 28"/>
                  <a:gd name="T7" fmla="*/ 0 h 19"/>
                  <a:gd name="T8" fmla="*/ 0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4" y="0"/>
                    </a:moveTo>
                    <a:lnTo>
                      <a:pt x="5" y="0"/>
                    </a:lnTo>
                    <a:lnTo>
                      <a:pt x="0" y="19"/>
                    </a:lnTo>
                    <a:lnTo>
                      <a:pt x="28"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22" name="Rectangle 413"/>
              <p:cNvSpPr>
                <a:spLocks noChangeArrowheads="1"/>
              </p:cNvSpPr>
              <p:nvPr/>
            </p:nvSpPr>
            <p:spPr bwMode="auto">
              <a:xfrm>
                <a:off x="5225"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23" name="Freeform 414"/>
              <p:cNvSpPr>
                <a:spLocks/>
              </p:cNvSpPr>
              <p:nvPr/>
            </p:nvSpPr>
            <p:spPr bwMode="auto">
              <a:xfrm>
                <a:off x="5221" y="2663"/>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24" name="Freeform 415"/>
              <p:cNvSpPr>
                <a:spLocks/>
              </p:cNvSpPr>
              <p:nvPr/>
            </p:nvSpPr>
            <p:spPr bwMode="auto">
              <a:xfrm>
                <a:off x="5234" y="2663"/>
                <a:ext cx="4" cy="12"/>
              </a:xfrm>
              <a:custGeom>
                <a:avLst/>
                <a:gdLst>
                  <a:gd name="T0" fmla="*/ 0 w 8"/>
                  <a:gd name="T1" fmla="*/ 0 h 25"/>
                  <a:gd name="T2" fmla="*/ 1 w 8"/>
                  <a:gd name="T3" fmla="*/ 0 h 25"/>
                  <a:gd name="T4" fmla="*/ 1 w 8"/>
                  <a:gd name="T5" fmla="*/ 0 h 25"/>
                  <a:gd name="T6" fmla="*/ 0 60000 65536"/>
                  <a:gd name="T7" fmla="*/ 0 60000 65536"/>
                  <a:gd name="T8" fmla="*/ 0 60000 65536"/>
                  <a:gd name="T9" fmla="*/ 0 w 8"/>
                  <a:gd name="T10" fmla="*/ 0 h 25"/>
                  <a:gd name="T11" fmla="*/ 8 w 8"/>
                  <a:gd name="T12" fmla="*/ 25 h 25"/>
                </a:gdLst>
                <a:ahLst/>
                <a:cxnLst>
                  <a:cxn ang="T6">
                    <a:pos x="T0" y="T1"/>
                  </a:cxn>
                  <a:cxn ang="T7">
                    <a:pos x="T2" y="T3"/>
                  </a:cxn>
                  <a:cxn ang="T8">
                    <a:pos x="T4" y="T5"/>
                  </a:cxn>
                </a:cxnLst>
                <a:rect l="T9" t="T10" r="T11" b="T12"/>
                <a:pathLst>
                  <a:path w="8" h="25">
                    <a:moveTo>
                      <a:pt x="0" y="0"/>
                    </a:moveTo>
                    <a:lnTo>
                      <a:pt x="8"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25" name="Freeform 416"/>
              <p:cNvSpPr>
                <a:spLocks/>
              </p:cNvSpPr>
              <p:nvPr/>
            </p:nvSpPr>
            <p:spPr bwMode="auto">
              <a:xfrm>
                <a:off x="5245" y="2667"/>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2" y="0"/>
                    </a:moveTo>
                    <a:lnTo>
                      <a:pt x="4" y="0"/>
                    </a:lnTo>
                    <a:lnTo>
                      <a:pt x="0" y="19"/>
                    </a:lnTo>
                    <a:lnTo>
                      <a:pt x="27"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26" name="Rectangle 417"/>
              <p:cNvSpPr>
                <a:spLocks noChangeArrowheads="1"/>
              </p:cNvSpPr>
              <p:nvPr/>
            </p:nvSpPr>
            <p:spPr bwMode="auto">
              <a:xfrm>
                <a:off x="5247"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27" name="Freeform 418"/>
              <p:cNvSpPr>
                <a:spLocks/>
              </p:cNvSpPr>
              <p:nvPr/>
            </p:nvSpPr>
            <p:spPr bwMode="auto">
              <a:xfrm>
                <a:off x="5243" y="2663"/>
                <a:ext cx="4" cy="12"/>
              </a:xfrm>
              <a:custGeom>
                <a:avLst/>
                <a:gdLst>
                  <a:gd name="T0" fmla="*/ 1 w 8"/>
                  <a:gd name="T1" fmla="*/ 0 h 25"/>
                  <a:gd name="T2" fmla="*/ 0 w 8"/>
                  <a:gd name="T3" fmla="*/ 0 h 25"/>
                  <a:gd name="T4" fmla="*/ 1 w 8"/>
                  <a:gd name="T5" fmla="*/ 0 h 25"/>
                  <a:gd name="T6" fmla="*/ 0 60000 65536"/>
                  <a:gd name="T7" fmla="*/ 0 60000 65536"/>
                  <a:gd name="T8" fmla="*/ 0 60000 65536"/>
                  <a:gd name="T9" fmla="*/ 0 w 8"/>
                  <a:gd name="T10" fmla="*/ 0 h 25"/>
                  <a:gd name="T11" fmla="*/ 8 w 8"/>
                  <a:gd name="T12" fmla="*/ 25 h 25"/>
                </a:gdLst>
                <a:ahLst/>
                <a:cxnLst>
                  <a:cxn ang="T6">
                    <a:pos x="T0" y="T1"/>
                  </a:cxn>
                  <a:cxn ang="T7">
                    <a:pos x="T2" y="T3"/>
                  </a:cxn>
                  <a:cxn ang="T8">
                    <a:pos x="T4" y="T5"/>
                  </a:cxn>
                </a:cxnLst>
                <a:rect l="T9" t="T10" r="T11" b="T12"/>
                <a:pathLst>
                  <a:path w="8" h="25">
                    <a:moveTo>
                      <a:pt x="8" y="0"/>
                    </a:moveTo>
                    <a:lnTo>
                      <a:pt x="0" y="23"/>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28" name="Freeform 419"/>
              <p:cNvSpPr>
                <a:spLocks/>
              </p:cNvSpPr>
              <p:nvPr/>
            </p:nvSpPr>
            <p:spPr bwMode="auto">
              <a:xfrm>
                <a:off x="5256" y="2663"/>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29" name="Freeform 420"/>
              <p:cNvSpPr>
                <a:spLocks/>
              </p:cNvSpPr>
              <p:nvPr/>
            </p:nvSpPr>
            <p:spPr bwMode="auto">
              <a:xfrm>
                <a:off x="5266" y="2667"/>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2" y="0"/>
                    </a:moveTo>
                    <a:lnTo>
                      <a:pt x="4" y="0"/>
                    </a:lnTo>
                    <a:lnTo>
                      <a:pt x="0" y="19"/>
                    </a:lnTo>
                    <a:lnTo>
                      <a:pt x="27"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30" name="Rectangle 421"/>
              <p:cNvSpPr>
                <a:spLocks noChangeArrowheads="1"/>
              </p:cNvSpPr>
              <p:nvPr/>
            </p:nvSpPr>
            <p:spPr bwMode="auto">
              <a:xfrm>
                <a:off x="5268" y="2663"/>
                <a:ext cx="10"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31" name="Freeform 422"/>
              <p:cNvSpPr>
                <a:spLocks/>
              </p:cNvSpPr>
              <p:nvPr/>
            </p:nvSpPr>
            <p:spPr bwMode="auto">
              <a:xfrm>
                <a:off x="5264" y="2663"/>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32" name="Freeform 423"/>
              <p:cNvSpPr>
                <a:spLocks/>
              </p:cNvSpPr>
              <p:nvPr/>
            </p:nvSpPr>
            <p:spPr bwMode="auto">
              <a:xfrm>
                <a:off x="5278" y="2663"/>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33" name="Freeform 424"/>
              <p:cNvSpPr>
                <a:spLocks/>
              </p:cNvSpPr>
              <p:nvPr/>
            </p:nvSpPr>
            <p:spPr bwMode="auto">
              <a:xfrm>
                <a:off x="5289" y="2667"/>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2" y="0"/>
                    </a:moveTo>
                    <a:lnTo>
                      <a:pt x="3" y="0"/>
                    </a:lnTo>
                    <a:lnTo>
                      <a:pt x="0" y="19"/>
                    </a:lnTo>
                    <a:lnTo>
                      <a:pt x="27"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34" name="Rectangle 425"/>
              <p:cNvSpPr>
                <a:spLocks noChangeArrowheads="1"/>
              </p:cNvSpPr>
              <p:nvPr/>
            </p:nvSpPr>
            <p:spPr bwMode="auto">
              <a:xfrm>
                <a:off x="5291"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35" name="Freeform 426"/>
              <p:cNvSpPr>
                <a:spLocks/>
              </p:cNvSpPr>
              <p:nvPr/>
            </p:nvSpPr>
            <p:spPr bwMode="auto">
              <a:xfrm>
                <a:off x="5286" y="2663"/>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36" name="Freeform 427"/>
              <p:cNvSpPr>
                <a:spLocks/>
              </p:cNvSpPr>
              <p:nvPr/>
            </p:nvSpPr>
            <p:spPr bwMode="auto">
              <a:xfrm>
                <a:off x="5301" y="2663"/>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37" name="Freeform 428"/>
              <p:cNvSpPr>
                <a:spLocks/>
              </p:cNvSpPr>
              <p:nvPr/>
            </p:nvSpPr>
            <p:spPr bwMode="auto">
              <a:xfrm>
                <a:off x="5311" y="2667"/>
                <a:ext cx="13" cy="9"/>
              </a:xfrm>
              <a:custGeom>
                <a:avLst/>
                <a:gdLst>
                  <a:gd name="T0" fmla="*/ 1 w 26"/>
                  <a:gd name="T1" fmla="*/ 0 h 19"/>
                  <a:gd name="T2" fmla="*/ 1 w 26"/>
                  <a:gd name="T3" fmla="*/ 0 h 19"/>
                  <a:gd name="T4" fmla="*/ 0 w 26"/>
                  <a:gd name="T5" fmla="*/ 0 h 19"/>
                  <a:gd name="T6" fmla="*/ 1 w 26"/>
                  <a:gd name="T7" fmla="*/ 0 h 19"/>
                  <a:gd name="T8" fmla="*/ 1 w 26"/>
                  <a:gd name="T9" fmla="*/ 0 h 19"/>
                  <a:gd name="T10" fmla="*/ 0 60000 65536"/>
                  <a:gd name="T11" fmla="*/ 0 60000 65536"/>
                  <a:gd name="T12" fmla="*/ 0 60000 65536"/>
                  <a:gd name="T13" fmla="*/ 0 60000 65536"/>
                  <a:gd name="T14" fmla="*/ 0 60000 65536"/>
                  <a:gd name="T15" fmla="*/ 0 w 26"/>
                  <a:gd name="T16" fmla="*/ 0 h 19"/>
                  <a:gd name="T17" fmla="*/ 26 w 26"/>
                  <a:gd name="T18" fmla="*/ 19 h 19"/>
                </a:gdLst>
                <a:ahLst/>
                <a:cxnLst>
                  <a:cxn ang="T10">
                    <a:pos x="T0" y="T1"/>
                  </a:cxn>
                  <a:cxn ang="T11">
                    <a:pos x="T2" y="T3"/>
                  </a:cxn>
                  <a:cxn ang="T12">
                    <a:pos x="T4" y="T5"/>
                  </a:cxn>
                  <a:cxn ang="T13">
                    <a:pos x="T6" y="T7"/>
                  </a:cxn>
                  <a:cxn ang="T14">
                    <a:pos x="T8" y="T9"/>
                  </a:cxn>
                </a:cxnLst>
                <a:rect l="T15" t="T16" r="T17" b="T18"/>
                <a:pathLst>
                  <a:path w="26" h="19">
                    <a:moveTo>
                      <a:pt x="22" y="0"/>
                    </a:moveTo>
                    <a:lnTo>
                      <a:pt x="4" y="0"/>
                    </a:lnTo>
                    <a:lnTo>
                      <a:pt x="0" y="19"/>
                    </a:lnTo>
                    <a:lnTo>
                      <a:pt x="26"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38" name="Rectangle 429"/>
              <p:cNvSpPr>
                <a:spLocks noChangeArrowheads="1"/>
              </p:cNvSpPr>
              <p:nvPr/>
            </p:nvSpPr>
            <p:spPr bwMode="auto">
              <a:xfrm>
                <a:off x="5313"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39" name="Freeform 430"/>
              <p:cNvSpPr>
                <a:spLocks/>
              </p:cNvSpPr>
              <p:nvPr/>
            </p:nvSpPr>
            <p:spPr bwMode="auto">
              <a:xfrm>
                <a:off x="5308" y="2663"/>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40" name="Freeform 431"/>
              <p:cNvSpPr>
                <a:spLocks/>
              </p:cNvSpPr>
              <p:nvPr/>
            </p:nvSpPr>
            <p:spPr bwMode="auto">
              <a:xfrm>
                <a:off x="5323" y="2663"/>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41" name="Freeform 432"/>
              <p:cNvSpPr>
                <a:spLocks/>
              </p:cNvSpPr>
              <p:nvPr/>
            </p:nvSpPr>
            <p:spPr bwMode="auto">
              <a:xfrm>
                <a:off x="5333" y="2667"/>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3" y="0"/>
                    </a:moveTo>
                    <a:lnTo>
                      <a:pt x="5" y="0"/>
                    </a:lnTo>
                    <a:lnTo>
                      <a:pt x="0" y="19"/>
                    </a:lnTo>
                    <a:lnTo>
                      <a:pt x="27"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42" name="Rectangle 433"/>
              <p:cNvSpPr>
                <a:spLocks noChangeArrowheads="1"/>
              </p:cNvSpPr>
              <p:nvPr/>
            </p:nvSpPr>
            <p:spPr bwMode="auto">
              <a:xfrm>
                <a:off x="5336"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43" name="Freeform 434"/>
              <p:cNvSpPr>
                <a:spLocks/>
              </p:cNvSpPr>
              <p:nvPr/>
            </p:nvSpPr>
            <p:spPr bwMode="auto">
              <a:xfrm>
                <a:off x="5331" y="2663"/>
                <a:ext cx="4" cy="12"/>
              </a:xfrm>
              <a:custGeom>
                <a:avLst/>
                <a:gdLst>
                  <a:gd name="T0" fmla="*/ 0 w 10"/>
                  <a:gd name="T1" fmla="*/ 0 h 25"/>
                  <a:gd name="T2" fmla="*/ 0 w 10"/>
                  <a:gd name="T3" fmla="*/ 0 h 25"/>
                  <a:gd name="T4" fmla="*/ 0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3"/>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44" name="Freeform 435"/>
              <p:cNvSpPr>
                <a:spLocks/>
              </p:cNvSpPr>
              <p:nvPr/>
            </p:nvSpPr>
            <p:spPr bwMode="auto">
              <a:xfrm>
                <a:off x="5345" y="2663"/>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45" name="Freeform 436"/>
              <p:cNvSpPr>
                <a:spLocks/>
              </p:cNvSpPr>
              <p:nvPr/>
            </p:nvSpPr>
            <p:spPr bwMode="auto">
              <a:xfrm>
                <a:off x="5355" y="2667"/>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3" y="0"/>
                    </a:moveTo>
                    <a:lnTo>
                      <a:pt x="5" y="0"/>
                    </a:lnTo>
                    <a:lnTo>
                      <a:pt x="0" y="19"/>
                    </a:lnTo>
                    <a:lnTo>
                      <a:pt x="27"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46" name="Rectangle 437"/>
              <p:cNvSpPr>
                <a:spLocks noChangeArrowheads="1"/>
              </p:cNvSpPr>
              <p:nvPr/>
            </p:nvSpPr>
            <p:spPr bwMode="auto">
              <a:xfrm>
                <a:off x="5358"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47" name="Freeform 438"/>
              <p:cNvSpPr>
                <a:spLocks/>
              </p:cNvSpPr>
              <p:nvPr/>
            </p:nvSpPr>
            <p:spPr bwMode="auto">
              <a:xfrm>
                <a:off x="5353" y="2663"/>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48" name="Freeform 439"/>
              <p:cNvSpPr>
                <a:spLocks/>
              </p:cNvSpPr>
              <p:nvPr/>
            </p:nvSpPr>
            <p:spPr bwMode="auto">
              <a:xfrm>
                <a:off x="5367" y="2663"/>
                <a:ext cx="4" cy="12"/>
              </a:xfrm>
              <a:custGeom>
                <a:avLst/>
                <a:gdLst>
                  <a:gd name="T0" fmla="*/ 0 w 8"/>
                  <a:gd name="T1" fmla="*/ 0 h 25"/>
                  <a:gd name="T2" fmla="*/ 1 w 8"/>
                  <a:gd name="T3" fmla="*/ 0 h 25"/>
                  <a:gd name="T4" fmla="*/ 1 w 8"/>
                  <a:gd name="T5" fmla="*/ 0 h 25"/>
                  <a:gd name="T6" fmla="*/ 0 60000 65536"/>
                  <a:gd name="T7" fmla="*/ 0 60000 65536"/>
                  <a:gd name="T8" fmla="*/ 0 60000 65536"/>
                  <a:gd name="T9" fmla="*/ 0 w 8"/>
                  <a:gd name="T10" fmla="*/ 0 h 25"/>
                  <a:gd name="T11" fmla="*/ 8 w 8"/>
                  <a:gd name="T12" fmla="*/ 25 h 25"/>
                </a:gdLst>
                <a:ahLst/>
                <a:cxnLst>
                  <a:cxn ang="T6">
                    <a:pos x="T0" y="T1"/>
                  </a:cxn>
                  <a:cxn ang="T7">
                    <a:pos x="T2" y="T3"/>
                  </a:cxn>
                  <a:cxn ang="T8">
                    <a:pos x="T4" y="T5"/>
                  </a:cxn>
                </a:cxnLst>
                <a:rect l="T9" t="T10" r="T11" b="T12"/>
                <a:pathLst>
                  <a:path w="8" h="25">
                    <a:moveTo>
                      <a:pt x="0" y="0"/>
                    </a:moveTo>
                    <a:lnTo>
                      <a:pt x="8" y="23"/>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49" name="Freeform 440"/>
              <p:cNvSpPr>
                <a:spLocks/>
              </p:cNvSpPr>
              <p:nvPr/>
            </p:nvSpPr>
            <p:spPr bwMode="auto">
              <a:xfrm>
                <a:off x="5377" y="2667"/>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3" y="0"/>
                    </a:moveTo>
                    <a:lnTo>
                      <a:pt x="4" y="0"/>
                    </a:lnTo>
                    <a:lnTo>
                      <a:pt x="0" y="19"/>
                    </a:lnTo>
                    <a:lnTo>
                      <a:pt x="28"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50" name="Rectangle 441"/>
              <p:cNvSpPr>
                <a:spLocks noChangeArrowheads="1"/>
              </p:cNvSpPr>
              <p:nvPr/>
            </p:nvSpPr>
            <p:spPr bwMode="auto">
              <a:xfrm>
                <a:off x="5379"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51" name="Freeform 442"/>
              <p:cNvSpPr>
                <a:spLocks/>
              </p:cNvSpPr>
              <p:nvPr/>
            </p:nvSpPr>
            <p:spPr bwMode="auto">
              <a:xfrm>
                <a:off x="5375" y="2663"/>
                <a:ext cx="4" cy="12"/>
              </a:xfrm>
              <a:custGeom>
                <a:avLst/>
                <a:gdLst>
                  <a:gd name="T0" fmla="*/ 1 w 7"/>
                  <a:gd name="T1" fmla="*/ 0 h 25"/>
                  <a:gd name="T2" fmla="*/ 0 w 7"/>
                  <a:gd name="T3" fmla="*/ 0 h 25"/>
                  <a:gd name="T4" fmla="*/ 1 w 7"/>
                  <a:gd name="T5" fmla="*/ 0 h 25"/>
                  <a:gd name="T6" fmla="*/ 0 60000 65536"/>
                  <a:gd name="T7" fmla="*/ 0 60000 65536"/>
                  <a:gd name="T8" fmla="*/ 0 60000 65536"/>
                  <a:gd name="T9" fmla="*/ 0 w 7"/>
                  <a:gd name="T10" fmla="*/ 0 h 25"/>
                  <a:gd name="T11" fmla="*/ 7 w 7"/>
                  <a:gd name="T12" fmla="*/ 25 h 25"/>
                </a:gdLst>
                <a:ahLst/>
                <a:cxnLst>
                  <a:cxn ang="T6">
                    <a:pos x="T0" y="T1"/>
                  </a:cxn>
                  <a:cxn ang="T7">
                    <a:pos x="T2" y="T3"/>
                  </a:cxn>
                  <a:cxn ang="T8">
                    <a:pos x="T4" y="T5"/>
                  </a:cxn>
                </a:cxnLst>
                <a:rect l="T9" t="T10" r="T11" b="T12"/>
                <a:pathLst>
                  <a:path w="7" h="25">
                    <a:moveTo>
                      <a:pt x="7" y="0"/>
                    </a:moveTo>
                    <a:lnTo>
                      <a:pt x="0" y="23"/>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52" name="Freeform 443"/>
              <p:cNvSpPr>
                <a:spLocks/>
              </p:cNvSpPr>
              <p:nvPr/>
            </p:nvSpPr>
            <p:spPr bwMode="auto">
              <a:xfrm>
                <a:off x="5388" y="2663"/>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53" name="Freeform 444"/>
              <p:cNvSpPr>
                <a:spLocks/>
              </p:cNvSpPr>
              <p:nvPr/>
            </p:nvSpPr>
            <p:spPr bwMode="auto">
              <a:xfrm>
                <a:off x="5093" y="2650"/>
                <a:ext cx="13" cy="9"/>
              </a:xfrm>
              <a:custGeom>
                <a:avLst/>
                <a:gdLst>
                  <a:gd name="T0" fmla="*/ 1 w 26"/>
                  <a:gd name="T1" fmla="*/ 0 h 19"/>
                  <a:gd name="T2" fmla="*/ 1 w 26"/>
                  <a:gd name="T3" fmla="*/ 0 h 19"/>
                  <a:gd name="T4" fmla="*/ 0 w 26"/>
                  <a:gd name="T5" fmla="*/ 0 h 19"/>
                  <a:gd name="T6" fmla="*/ 1 w 26"/>
                  <a:gd name="T7" fmla="*/ 0 h 19"/>
                  <a:gd name="T8" fmla="*/ 1 w 26"/>
                  <a:gd name="T9" fmla="*/ 0 h 19"/>
                  <a:gd name="T10" fmla="*/ 0 60000 65536"/>
                  <a:gd name="T11" fmla="*/ 0 60000 65536"/>
                  <a:gd name="T12" fmla="*/ 0 60000 65536"/>
                  <a:gd name="T13" fmla="*/ 0 60000 65536"/>
                  <a:gd name="T14" fmla="*/ 0 60000 65536"/>
                  <a:gd name="T15" fmla="*/ 0 w 26"/>
                  <a:gd name="T16" fmla="*/ 0 h 19"/>
                  <a:gd name="T17" fmla="*/ 26 w 26"/>
                  <a:gd name="T18" fmla="*/ 19 h 19"/>
                </a:gdLst>
                <a:ahLst/>
                <a:cxnLst>
                  <a:cxn ang="T10">
                    <a:pos x="T0" y="T1"/>
                  </a:cxn>
                  <a:cxn ang="T11">
                    <a:pos x="T2" y="T3"/>
                  </a:cxn>
                  <a:cxn ang="T12">
                    <a:pos x="T4" y="T5"/>
                  </a:cxn>
                  <a:cxn ang="T13">
                    <a:pos x="T6" y="T7"/>
                  </a:cxn>
                  <a:cxn ang="T14">
                    <a:pos x="T8" y="T9"/>
                  </a:cxn>
                </a:cxnLst>
                <a:rect l="T15" t="T16" r="T17" b="T18"/>
                <a:pathLst>
                  <a:path w="26" h="19">
                    <a:moveTo>
                      <a:pt x="22" y="0"/>
                    </a:moveTo>
                    <a:lnTo>
                      <a:pt x="4" y="0"/>
                    </a:lnTo>
                    <a:lnTo>
                      <a:pt x="0" y="19"/>
                    </a:lnTo>
                    <a:lnTo>
                      <a:pt x="26"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54" name="Rectangle 445"/>
              <p:cNvSpPr>
                <a:spLocks noChangeArrowheads="1"/>
              </p:cNvSpPr>
              <p:nvPr/>
            </p:nvSpPr>
            <p:spPr bwMode="auto">
              <a:xfrm>
                <a:off x="5095"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55" name="Freeform 446"/>
              <p:cNvSpPr>
                <a:spLocks/>
              </p:cNvSpPr>
              <p:nvPr/>
            </p:nvSpPr>
            <p:spPr bwMode="auto">
              <a:xfrm>
                <a:off x="5090" y="2647"/>
                <a:ext cx="5" cy="12"/>
              </a:xfrm>
              <a:custGeom>
                <a:avLst/>
                <a:gdLst>
                  <a:gd name="T0" fmla="*/ 1 w 10"/>
                  <a:gd name="T1" fmla="*/ 0 h 25"/>
                  <a:gd name="T2" fmla="*/ 0 w 10"/>
                  <a:gd name="T3" fmla="*/ 0 h 25"/>
                  <a:gd name="T4" fmla="*/ 1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56" name="Freeform 447"/>
              <p:cNvSpPr>
                <a:spLocks/>
              </p:cNvSpPr>
              <p:nvPr/>
            </p:nvSpPr>
            <p:spPr bwMode="auto">
              <a:xfrm>
                <a:off x="5104" y="2647"/>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57" name="Freeform 448"/>
              <p:cNvSpPr>
                <a:spLocks/>
              </p:cNvSpPr>
              <p:nvPr/>
            </p:nvSpPr>
            <p:spPr bwMode="auto">
              <a:xfrm>
                <a:off x="5114" y="2650"/>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3" y="0"/>
                    </a:moveTo>
                    <a:lnTo>
                      <a:pt x="5" y="0"/>
                    </a:lnTo>
                    <a:lnTo>
                      <a:pt x="0" y="19"/>
                    </a:lnTo>
                    <a:lnTo>
                      <a:pt x="27"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58" name="Rectangle 449"/>
              <p:cNvSpPr>
                <a:spLocks noChangeArrowheads="1"/>
              </p:cNvSpPr>
              <p:nvPr/>
            </p:nvSpPr>
            <p:spPr bwMode="auto">
              <a:xfrm>
                <a:off x="5117"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59" name="Freeform 450"/>
              <p:cNvSpPr>
                <a:spLocks/>
              </p:cNvSpPr>
              <p:nvPr/>
            </p:nvSpPr>
            <p:spPr bwMode="auto">
              <a:xfrm>
                <a:off x="5112" y="2647"/>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60" name="Freeform 451"/>
              <p:cNvSpPr>
                <a:spLocks/>
              </p:cNvSpPr>
              <p:nvPr/>
            </p:nvSpPr>
            <p:spPr bwMode="auto">
              <a:xfrm>
                <a:off x="5127" y="2647"/>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61" name="Freeform 452"/>
              <p:cNvSpPr>
                <a:spLocks/>
              </p:cNvSpPr>
              <p:nvPr/>
            </p:nvSpPr>
            <p:spPr bwMode="auto">
              <a:xfrm>
                <a:off x="5137" y="2650"/>
                <a:ext cx="13" cy="9"/>
              </a:xfrm>
              <a:custGeom>
                <a:avLst/>
                <a:gdLst>
                  <a:gd name="T0" fmla="*/ 0 w 28"/>
                  <a:gd name="T1" fmla="*/ 0 h 19"/>
                  <a:gd name="T2" fmla="*/ 0 w 28"/>
                  <a:gd name="T3" fmla="*/ 0 h 19"/>
                  <a:gd name="T4" fmla="*/ 0 w 28"/>
                  <a:gd name="T5" fmla="*/ 0 h 19"/>
                  <a:gd name="T6" fmla="*/ 0 w 28"/>
                  <a:gd name="T7" fmla="*/ 0 h 19"/>
                  <a:gd name="T8" fmla="*/ 0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4" y="0"/>
                    </a:moveTo>
                    <a:lnTo>
                      <a:pt x="6" y="0"/>
                    </a:lnTo>
                    <a:lnTo>
                      <a:pt x="0" y="19"/>
                    </a:lnTo>
                    <a:lnTo>
                      <a:pt x="28"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62" name="Rectangle 453"/>
              <p:cNvSpPr>
                <a:spLocks noChangeArrowheads="1"/>
              </p:cNvSpPr>
              <p:nvPr/>
            </p:nvSpPr>
            <p:spPr bwMode="auto">
              <a:xfrm>
                <a:off x="5139" y="2647"/>
                <a:ext cx="10"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63" name="Freeform 454"/>
              <p:cNvSpPr>
                <a:spLocks/>
              </p:cNvSpPr>
              <p:nvPr/>
            </p:nvSpPr>
            <p:spPr bwMode="auto">
              <a:xfrm>
                <a:off x="5135" y="2647"/>
                <a:ext cx="4" cy="12"/>
              </a:xfrm>
              <a:custGeom>
                <a:avLst/>
                <a:gdLst>
                  <a:gd name="T0" fmla="*/ 0 w 10"/>
                  <a:gd name="T1" fmla="*/ 0 h 25"/>
                  <a:gd name="T2" fmla="*/ 0 w 10"/>
                  <a:gd name="T3" fmla="*/ 0 h 25"/>
                  <a:gd name="T4" fmla="*/ 0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2"/>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64" name="Freeform 455"/>
              <p:cNvSpPr>
                <a:spLocks/>
              </p:cNvSpPr>
              <p:nvPr/>
            </p:nvSpPr>
            <p:spPr bwMode="auto">
              <a:xfrm>
                <a:off x="5149" y="2647"/>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65" name="Freeform 456"/>
              <p:cNvSpPr>
                <a:spLocks/>
              </p:cNvSpPr>
              <p:nvPr/>
            </p:nvSpPr>
            <p:spPr bwMode="auto">
              <a:xfrm>
                <a:off x="5159" y="2650"/>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2" y="0"/>
                    </a:moveTo>
                    <a:lnTo>
                      <a:pt x="5" y="0"/>
                    </a:lnTo>
                    <a:lnTo>
                      <a:pt x="0" y="19"/>
                    </a:lnTo>
                    <a:lnTo>
                      <a:pt x="28"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66" name="Rectangle 457"/>
              <p:cNvSpPr>
                <a:spLocks noChangeArrowheads="1"/>
              </p:cNvSpPr>
              <p:nvPr/>
            </p:nvSpPr>
            <p:spPr bwMode="auto">
              <a:xfrm>
                <a:off x="5162" y="2647"/>
                <a:ext cx="8"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67" name="Freeform 458"/>
              <p:cNvSpPr>
                <a:spLocks/>
              </p:cNvSpPr>
              <p:nvPr/>
            </p:nvSpPr>
            <p:spPr bwMode="auto">
              <a:xfrm>
                <a:off x="5157" y="2647"/>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68" name="Freeform 459"/>
              <p:cNvSpPr>
                <a:spLocks/>
              </p:cNvSpPr>
              <p:nvPr/>
            </p:nvSpPr>
            <p:spPr bwMode="auto">
              <a:xfrm>
                <a:off x="5170" y="2647"/>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69" name="Freeform 460"/>
              <p:cNvSpPr>
                <a:spLocks/>
              </p:cNvSpPr>
              <p:nvPr/>
            </p:nvSpPr>
            <p:spPr bwMode="auto">
              <a:xfrm>
                <a:off x="5181" y="2650"/>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2" y="0"/>
                    </a:moveTo>
                    <a:lnTo>
                      <a:pt x="3" y="0"/>
                    </a:lnTo>
                    <a:lnTo>
                      <a:pt x="0" y="19"/>
                    </a:lnTo>
                    <a:lnTo>
                      <a:pt x="27"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70" name="Rectangle 461"/>
              <p:cNvSpPr>
                <a:spLocks noChangeArrowheads="1"/>
              </p:cNvSpPr>
              <p:nvPr/>
            </p:nvSpPr>
            <p:spPr bwMode="auto">
              <a:xfrm>
                <a:off x="5183"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71" name="Freeform 462"/>
              <p:cNvSpPr>
                <a:spLocks/>
              </p:cNvSpPr>
              <p:nvPr/>
            </p:nvSpPr>
            <p:spPr bwMode="auto">
              <a:xfrm>
                <a:off x="5179" y="2647"/>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72" name="Freeform 463"/>
              <p:cNvSpPr>
                <a:spLocks/>
              </p:cNvSpPr>
              <p:nvPr/>
            </p:nvSpPr>
            <p:spPr bwMode="auto">
              <a:xfrm>
                <a:off x="5192" y="2647"/>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73" name="Freeform 464"/>
              <p:cNvSpPr>
                <a:spLocks/>
              </p:cNvSpPr>
              <p:nvPr/>
            </p:nvSpPr>
            <p:spPr bwMode="auto">
              <a:xfrm>
                <a:off x="5204" y="2650"/>
                <a:ext cx="13" cy="9"/>
              </a:xfrm>
              <a:custGeom>
                <a:avLst/>
                <a:gdLst>
                  <a:gd name="T0" fmla="*/ 0 w 28"/>
                  <a:gd name="T1" fmla="*/ 0 h 19"/>
                  <a:gd name="T2" fmla="*/ 0 w 28"/>
                  <a:gd name="T3" fmla="*/ 0 h 19"/>
                  <a:gd name="T4" fmla="*/ 0 w 28"/>
                  <a:gd name="T5" fmla="*/ 0 h 19"/>
                  <a:gd name="T6" fmla="*/ 0 w 28"/>
                  <a:gd name="T7" fmla="*/ 0 h 19"/>
                  <a:gd name="T8" fmla="*/ 0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2" y="0"/>
                    </a:moveTo>
                    <a:lnTo>
                      <a:pt x="4" y="0"/>
                    </a:lnTo>
                    <a:lnTo>
                      <a:pt x="0" y="19"/>
                    </a:lnTo>
                    <a:lnTo>
                      <a:pt x="28"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74" name="Rectangle 465"/>
              <p:cNvSpPr>
                <a:spLocks noChangeArrowheads="1"/>
              </p:cNvSpPr>
              <p:nvPr/>
            </p:nvSpPr>
            <p:spPr bwMode="auto">
              <a:xfrm>
                <a:off x="5206"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75" name="Freeform 466"/>
              <p:cNvSpPr>
                <a:spLocks/>
              </p:cNvSpPr>
              <p:nvPr/>
            </p:nvSpPr>
            <p:spPr bwMode="auto">
              <a:xfrm>
                <a:off x="5201" y="2647"/>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76" name="Freeform 467"/>
              <p:cNvSpPr>
                <a:spLocks/>
              </p:cNvSpPr>
              <p:nvPr/>
            </p:nvSpPr>
            <p:spPr bwMode="auto">
              <a:xfrm>
                <a:off x="5215" y="2647"/>
                <a:ext cx="4" cy="12"/>
              </a:xfrm>
              <a:custGeom>
                <a:avLst/>
                <a:gdLst>
                  <a:gd name="T0" fmla="*/ 0 w 10"/>
                  <a:gd name="T1" fmla="*/ 0 h 25"/>
                  <a:gd name="T2" fmla="*/ 0 w 10"/>
                  <a:gd name="T3" fmla="*/ 0 h 25"/>
                  <a:gd name="T4" fmla="*/ 0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77" name="Freeform 468"/>
              <p:cNvSpPr>
                <a:spLocks/>
              </p:cNvSpPr>
              <p:nvPr/>
            </p:nvSpPr>
            <p:spPr bwMode="auto">
              <a:xfrm>
                <a:off x="5226" y="2650"/>
                <a:ext cx="13" cy="9"/>
              </a:xfrm>
              <a:custGeom>
                <a:avLst/>
                <a:gdLst>
                  <a:gd name="T0" fmla="*/ 1 w 26"/>
                  <a:gd name="T1" fmla="*/ 0 h 19"/>
                  <a:gd name="T2" fmla="*/ 1 w 26"/>
                  <a:gd name="T3" fmla="*/ 0 h 19"/>
                  <a:gd name="T4" fmla="*/ 0 w 26"/>
                  <a:gd name="T5" fmla="*/ 0 h 19"/>
                  <a:gd name="T6" fmla="*/ 1 w 26"/>
                  <a:gd name="T7" fmla="*/ 0 h 19"/>
                  <a:gd name="T8" fmla="*/ 1 w 26"/>
                  <a:gd name="T9" fmla="*/ 0 h 19"/>
                  <a:gd name="T10" fmla="*/ 0 60000 65536"/>
                  <a:gd name="T11" fmla="*/ 0 60000 65536"/>
                  <a:gd name="T12" fmla="*/ 0 60000 65536"/>
                  <a:gd name="T13" fmla="*/ 0 60000 65536"/>
                  <a:gd name="T14" fmla="*/ 0 60000 65536"/>
                  <a:gd name="T15" fmla="*/ 0 w 26"/>
                  <a:gd name="T16" fmla="*/ 0 h 19"/>
                  <a:gd name="T17" fmla="*/ 26 w 26"/>
                  <a:gd name="T18" fmla="*/ 19 h 19"/>
                </a:gdLst>
                <a:ahLst/>
                <a:cxnLst>
                  <a:cxn ang="T10">
                    <a:pos x="T0" y="T1"/>
                  </a:cxn>
                  <a:cxn ang="T11">
                    <a:pos x="T2" y="T3"/>
                  </a:cxn>
                  <a:cxn ang="T12">
                    <a:pos x="T4" y="T5"/>
                  </a:cxn>
                  <a:cxn ang="T13">
                    <a:pos x="T6" y="T7"/>
                  </a:cxn>
                  <a:cxn ang="T14">
                    <a:pos x="T8" y="T9"/>
                  </a:cxn>
                </a:cxnLst>
                <a:rect l="T15" t="T16" r="T17" b="T18"/>
                <a:pathLst>
                  <a:path w="26" h="19">
                    <a:moveTo>
                      <a:pt x="22" y="0"/>
                    </a:moveTo>
                    <a:lnTo>
                      <a:pt x="4" y="0"/>
                    </a:lnTo>
                    <a:lnTo>
                      <a:pt x="0" y="19"/>
                    </a:lnTo>
                    <a:lnTo>
                      <a:pt x="26"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78" name="Rectangle 469"/>
              <p:cNvSpPr>
                <a:spLocks noChangeArrowheads="1"/>
              </p:cNvSpPr>
              <p:nvPr/>
            </p:nvSpPr>
            <p:spPr bwMode="auto">
              <a:xfrm>
                <a:off x="5228"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79" name="Freeform 470"/>
              <p:cNvSpPr>
                <a:spLocks/>
              </p:cNvSpPr>
              <p:nvPr/>
            </p:nvSpPr>
            <p:spPr bwMode="auto">
              <a:xfrm>
                <a:off x="5223" y="2647"/>
                <a:ext cx="5" cy="12"/>
              </a:xfrm>
              <a:custGeom>
                <a:avLst/>
                <a:gdLst>
                  <a:gd name="T0" fmla="*/ 1 w 10"/>
                  <a:gd name="T1" fmla="*/ 0 h 25"/>
                  <a:gd name="T2" fmla="*/ 0 w 10"/>
                  <a:gd name="T3" fmla="*/ 0 h 25"/>
                  <a:gd name="T4" fmla="*/ 1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80" name="Freeform 471"/>
              <p:cNvSpPr>
                <a:spLocks/>
              </p:cNvSpPr>
              <p:nvPr/>
            </p:nvSpPr>
            <p:spPr bwMode="auto">
              <a:xfrm>
                <a:off x="5237" y="2647"/>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81" name="Freeform 472"/>
              <p:cNvSpPr>
                <a:spLocks/>
              </p:cNvSpPr>
              <p:nvPr/>
            </p:nvSpPr>
            <p:spPr bwMode="auto">
              <a:xfrm>
                <a:off x="5247" y="2650"/>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4" y="0"/>
                    </a:moveTo>
                    <a:lnTo>
                      <a:pt x="5" y="0"/>
                    </a:lnTo>
                    <a:lnTo>
                      <a:pt x="0" y="19"/>
                    </a:lnTo>
                    <a:lnTo>
                      <a:pt x="27"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82" name="Rectangle 473"/>
              <p:cNvSpPr>
                <a:spLocks noChangeArrowheads="1"/>
              </p:cNvSpPr>
              <p:nvPr/>
            </p:nvSpPr>
            <p:spPr bwMode="auto">
              <a:xfrm>
                <a:off x="5250"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83" name="Freeform 474"/>
              <p:cNvSpPr>
                <a:spLocks/>
              </p:cNvSpPr>
              <p:nvPr/>
            </p:nvSpPr>
            <p:spPr bwMode="auto">
              <a:xfrm>
                <a:off x="5246" y="2647"/>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84" name="Freeform 475"/>
              <p:cNvSpPr>
                <a:spLocks/>
              </p:cNvSpPr>
              <p:nvPr/>
            </p:nvSpPr>
            <p:spPr bwMode="auto">
              <a:xfrm>
                <a:off x="5259" y="2647"/>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85" name="Freeform 476"/>
              <p:cNvSpPr>
                <a:spLocks/>
              </p:cNvSpPr>
              <p:nvPr/>
            </p:nvSpPr>
            <p:spPr bwMode="auto">
              <a:xfrm>
                <a:off x="5270" y="2650"/>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3" y="0"/>
                    </a:moveTo>
                    <a:lnTo>
                      <a:pt x="6" y="0"/>
                    </a:lnTo>
                    <a:lnTo>
                      <a:pt x="0" y="19"/>
                    </a:lnTo>
                    <a:lnTo>
                      <a:pt x="28"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86" name="Rectangle 477"/>
              <p:cNvSpPr>
                <a:spLocks noChangeArrowheads="1"/>
              </p:cNvSpPr>
              <p:nvPr/>
            </p:nvSpPr>
            <p:spPr bwMode="auto">
              <a:xfrm>
                <a:off x="5272"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87" name="Freeform 478"/>
              <p:cNvSpPr>
                <a:spLocks/>
              </p:cNvSpPr>
              <p:nvPr/>
            </p:nvSpPr>
            <p:spPr bwMode="auto">
              <a:xfrm>
                <a:off x="5268" y="2647"/>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88" name="Freeform 479"/>
              <p:cNvSpPr>
                <a:spLocks/>
              </p:cNvSpPr>
              <p:nvPr/>
            </p:nvSpPr>
            <p:spPr bwMode="auto">
              <a:xfrm>
                <a:off x="5281" y="2647"/>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89" name="Freeform 480"/>
              <p:cNvSpPr>
                <a:spLocks/>
              </p:cNvSpPr>
              <p:nvPr/>
            </p:nvSpPr>
            <p:spPr bwMode="auto">
              <a:xfrm>
                <a:off x="5292" y="2650"/>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2" y="0"/>
                    </a:moveTo>
                    <a:lnTo>
                      <a:pt x="4" y="0"/>
                    </a:lnTo>
                    <a:lnTo>
                      <a:pt x="0" y="19"/>
                    </a:lnTo>
                    <a:lnTo>
                      <a:pt x="28"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90" name="Rectangle 481"/>
              <p:cNvSpPr>
                <a:spLocks noChangeArrowheads="1"/>
              </p:cNvSpPr>
              <p:nvPr/>
            </p:nvSpPr>
            <p:spPr bwMode="auto">
              <a:xfrm>
                <a:off x="5294"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91" name="Freeform 482"/>
              <p:cNvSpPr>
                <a:spLocks/>
              </p:cNvSpPr>
              <p:nvPr/>
            </p:nvSpPr>
            <p:spPr bwMode="auto">
              <a:xfrm>
                <a:off x="5289" y="2647"/>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92" name="Freeform 483"/>
              <p:cNvSpPr>
                <a:spLocks/>
              </p:cNvSpPr>
              <p:nvPr/>
            </p:nvSpPr>
            <p:spPr bwMode="auto">
              <a:xfrm>
                <a:off x="5303" y="2647"/>
                <a:ext cx="5" cy="12"/>
              </a:xfrm>
              <a:custGeom>
                <a:avLst/>
                <a:gdLst>
                  <a:gd name="T0" fmla="*/ 0 w 10"/>
                  <a:gd name="T1" fmla="*/ 0 h 25"/>
                  <a:gd name="T2" fmla="*/ 1 w 10"/>
                  <a:gd name="T3" fmla="*/ 0 h 25"/>
                  <a:gd name="T4" fmla="*/ 1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2"/>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93" name="Freeform 484"/>
              <p:cNvSpPr>
                <a:spLocks/>
              </p:cNvSpPr>
              <p:nvPr/>
            </p:nvSpPr>
            <p:spPr bwMode="auto">
              <a:xfrm>
                <a:off x="5314" y="2650"/>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2" y="0"/>
                    </a:moveTo>
                    <a:lnTo>
                      <a:pt x="4" y="0"/>
                    </a:lnTo>
                    <a:lnTo>
                      <a:pt x="0" y="19"/>
                    </a:lnTo>
                    <a:lnTo>
                      <a:pt x="27"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94" name="Rectangle 485"/>
              <p:cNvSpPr>
                <a:spLocks noChangeArrowheads="1"/>
              </p:cNvSpPr>
              <p:nvPr/>
            </p:nvSpPr>
            <p:spPr bwMode="auto">
              <a:xfrm>
                <a:off x="5316"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95" name="Freeform 486"/>
              <p:cNvSpPr>
                <a:spLocks/>
              </p:cNvSpPr>
              <p:nvPr/>
            </p:nvSpPr>
            <p:spPr bwMode="auto">
              <a:xfrm>
                <a:off x="5311" y="2647"/>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96" name="Freeform 487"/>
              <p:cNvSpPr>
                <a:spLocks/>
              </p:cNvSpPr>
              <p:nvPr/>
            </p:nvSpPr>
            <p:spPr bwMode="auto">
              <a:xfrm>
                <a:off x="5325" y="2647"/>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97" name="Freeform 488"/>
              <p:cNvSpPr>
                <a:spLocks/>
              </p:cNvSpPr>
              <p:nvPr/>
            </p:nvSpPr>
            <p:spPr bwMode="auto">
              <a:xfrm>
                <a:off x="5337" y="2650"/>
                <a:ext cx="13" cy="9"/>
              </a:xfrm>
              <a:custGeom>
                <a:avLst/>
                <a:gdLst>
                  <a:gd name="T0" fmla="*/ 1 w 26"/>
                  <a:gd name="T1" fmla="*/ 0 h 19"/>
                  <a:gd name="T2" fmla="*/ 1 w 26"/>
                  <a:gd name="T3" fmla="*/ 0 h 19"/>
                  <a:gd name="T4" fmla="*/ 0 w 26"/>
                  <a:gd name="T5" fmla="*/ 0 h 19"/>
                  <a:gd name="T6" fmla="*/ 1 w 26"/>
                  <a:gd name="T7" fmla="*/ 0 h 19"/>
                  <a:gd name="T8" fmla="*/ 1 w 26"/>
                  <a:gd name="T9" fmla="*/ 0 h 19"/>
                  <a:gd name="T10" fmla="*/ 0 60000 65536"/>
                  <a:gd name="T11" fmla="*/ 0 60000 65536"/>
                  <a:gd name="T12" fmla="*/ 0 60000 65536"/>
                  <a:gd name="T13" fmla="*/ 0 60000 65536"/>
                  <a:gd name="T14" fmla="*/ 0 60000 65536"/>
                  <a:gd name="T15" fmla="*/ 0 w 26"/>
                  <a:gd name="T16" fmla="*/ 0 h 19"/>
                  <a:gd name="T17" fmla="*/ 26 w 26"/>
                  <a:gd name="T18" fmla="*/ 19 h 19"/>
                </a:gdLst>
                <a:ahLst/>
                <a:cxnLst>
                  <a:cxn ang="T10">
                    <a:pos x="T0" y="T1"/>
                  </a:cxn>
                  <a:cxn ang="T11">
                    <a:pos x="T2" y="T3"/>
                  </a:cxn>
                  <a:cxn ang="T12">
                    <a:pos x="T4" y="T5"/>
                  </a:cxn>
                  <a:cxn ang="T13">
                    <a:pos x="T6" y="T7"/>
                  </a:cxn>
                  <a:cxn ang="T14">
                    <a:pos x="T8" y="T9"/>
                  </a:cxn>
                </a:cxnLst>
                <a:rect l="T15" t="T16" r="T17" b="T18"/>
                <a:pathLst>
                  <a:path w="26" h="19">
                    <a:moveTo>
                      <a:pt x="22" y="0"/>
                    </a:moveTo>
                    <a:lnTo>
                      <a:pt x="4" y="0"/>
                    </a:lnTo>
                    <a:lnTo>
                      <a:pt x="0" y="19"/>
                    </a:lnTo>
                    <a:lnTo>
                      <a:pt x="26"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98" name="Rectangle 489"/>
              <p:cNvSpPr>
                <a:spLocks noChangeArrowheads="1"/>
              </p:cNvSpPr>
              <p:nvPr/>
            </p:nvSpPr>
            <p:spPr bwMode="auto">
              <a:xfrm>
                <a:off x="5339"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99" name="Freeform 490"/>
              <p:cNvSpPr>
                <a:spLocks/>
              </p:cNvSpPr>
              <p:nvPr/>
            </p:nvSpPr>
            <p:spPr bwMode="auto">
              <a:xfrm>
                <a:off x="5333" y="2647"/>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00" name="Freeform 491"/>
              <p:cNvSpPr>
                <a:spLocks/>
              </p:cNvSpPr>
              <p:nvPr/>
            </p:nvSpPr>
            <p:spPr bwMode="auto">
              <a:xfrm>
                <a:off x="5348" y="2647"/>
                <a:ext cx="4" cy="12"/>
              </a:xfrm>
              <a:custGeom>
                <a:avLst/>
                <a:gdLst>
                  <a:gd name="T0" fmla="*/ 0 w 10"/>
                  <a:gd name="T1" fmla="*/ 0 h 25"/>
                  <a:gd name="T2" fmla="*/ 0 w 10"/>
                  <a:gd name="T3" fmla="*/ 0 h 25"/>
                  <a:gd name="T4" fmla="*/ 0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01" name="Freeform 492"/>
              <p:cNvSpPr>
                <a:spLocks/>
              </p:cNvSpPr>
              <p:nvPr/>
            </p:nvSpPr>
            <p:spPr bwMode="auto">
              <a:xfrm>
                <a:off x="5358" y="2650"/>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4" y="0"/>
                    </a:moveTo>
                    <a:lnTo>
                      <a:pt x="6" y="0"/>
                    </a:lnTo>
                    <a:lnTo>
                      <a:pt x="0" y="19"/>
                    </a:lnTo>
                    <a:lnTo>
                      <a:pt x="28"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02" name="Rectangle 493"/>
              <p:cNvSpPr>
                <a:spLocks noChangeArrowheads="1"/>
              </p:cNvSpPr>
              <p:nvPr/>
            </p:nvSpPr>
            <p:spPr bwMode="auto">
              <a:xfrm>
                <a:off x="5361"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03" name="Freeform 494"/>
              <p:cNvSpPr>
                <a:spLocks/>
              </p:cNvSpPr>
              <p:nvPr/>
            </p:nvSpPr>
            <p:spPr bwMode="auto">
              <a:xfrm>
                <a:off x="5356" y="2647"/>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04" name="Freeform 495"/>
              <p:cNvSpPr>
                <a:spLocks/>
              </p:cNvSpPr>
              <p:nvPr/>
            </p:nvSpPr>
            <p:spPr bwMode="auto">
              <a:xfrm>
                <a:off x="5370" y="2647"/>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05" name="Freeform 496"/>
              <p:cNvSpPr>
                <a:spLocks/>
              </p:cNvSpPr>
              <p:nvPr/>
            </p:nvSpPr>
            <p:spPr bwMode="auto">
              <a:xfrm>
                <a:off x="5154" y="2684"/>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2" y="0"/>
                    </a:moveTo>
                    <a:lnTo>
                      <a:pt x="5" y="0"/>
                    </a:lnTo>
                    <a:lnTo>
                      <a:pt x="0" y="19"/>
                    </a:lnTo>
                    <a:lnTo>
                      <a:pt x="27"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06" name="Rectangle 497"/>
              <p:cNvSpPr>
                <a:spLocks noChangeArrowheads="1"/>
              </p:cNvSpPr>
              <p:nvPr/>
            </p:nvSpPr>
            <p:spPr bwMode="auto">
              <a:xfrm>
                <a:off x="5157"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07" name="Freeform 498"/>
              <p:cNvSpPr>
                <a:spLocks/>
              </p:cNvSpPr>
              <p:nvPr/>
            </p:nvSpPr>
            <p:spPr bwMode="auto">
              <a:xfrm>
                <a:off x="5152" y="2680"/>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08" name="Freeform 499"/>
              <p:cNvSpPr>
                <a:spLocks/>
              </p:cNvSpPr>
              <p:nvPr/>
            </p:nvSpPr>
            <p:spPr bwMode="auto">
              <a:xfrm>
                <a:off x="5166" y="2680"/>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09" name="Freeform 500"/>
              <p:cNvSpPr>
                <a:spLocks/>
              </p:cNvSpPr>
              <p:nvPr/>
            </p:nvSpPr>
            <p:spPr bwMode="auto">
              <a:xfrm>
                <a:off x="5177" y="2684"/>
                <a:ext cx="13" cy="9"/>
              </a:xfrm>
              <a:custGeom>
                <a:avLst/>
                <a:gdLst>
                  <a:gd name="T0" fmla="*/ 0 w 28"/>
                  <a:gd name="T1" fmla="*/ 0 h 19"/>
                  <a:gd name="T2" fmla="*/ 0 w 28"/>
                  <a:gd name="T3" fmla="*/ 0 h 19"/>
                  <a:gd name="T4" fmla="*/ 0 w 28"/>
                  <a:gd name="T5" fmla="*/ 0 h 19"/>
                  <a:gd name="T6" fmla="*/ 0 w 28"/>
                  <a:gd name="T7" fmla="*/ 0 h 19"/>
                  <a:gd name="T8" fmla="*/ 0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3" y="0"/>
                    </a:moveTo>
                    <a:lnTo>
                      <a:pt x="4" y="0"/>
                    </a:lnTo>
                    <a:lnTo>
                      <a:pt x="0" y="19"/>
                    </a:lnTo>
                    <a:lnTo>
                      <a:pt x="28"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10" name="Rectangle 501"/>
              <p:cNvSpPr>
                <a:spLocks noChangeArrowheads="1"/>
              </p:cNvSpPr>
              <p:nvPr/>
            </p:nvSpPr>
            <p:spPr bwMode="auto">
              <a:xfrm>
                <a:off x="5179"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11" name="Freeform 502"/>
              <p:cNvSpPr>
                <a:spLocks/>
              </p:cNvSpPr>
              <p:nvPr/>
            </p:nvSpPr>
            <p:spPr bwMode="auto">
              <a:xfrm>
                <a:off x="5174" y="2680"/>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12" name="Freeform 503"/>
              <p:cNvSpPr>
                <a:spLocks/>
              </p:cNvSpPr>
              <p:nvPr/>
            </p:nvSpPr>
            <p:spPr bwMode="auto">
              <a:xfrm>
                <a:off x="5188" y="2680"/>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13" name="Freeform 504"/>
              <p:cNvSpPr>
                <a:spLocks/>
              </p:cNvSpPr>
              <p:nvPr/>
            </p:nvSpPr>
            <p:spPr bwMode="auto">
              <a:xfrm>
                <a:off x="5199" y="2684"/>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2" y="0"/>
                    </a:moveTo>
                    <a:lnTo>
                      <a:pt x="4" y="0"/>
                    </a:lnTo>
                    <a:lnTo>
                      <a:pt x="0" y="19"/>
                    </a:lnTo>
                    <a:lnTo>
                      <a:pt x="27"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14" name="Rectangle 505"/>
              <p:cNvSpPr>
                <a:spLocks noChangeArrowheads="1"/>
              </p:cNvSpPr>
              <p:nvPr/>
            </p:nvSpPr>
            <p:spPr bwMode="auto">
              <a:xfrm>
                <a:off x="5201"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15" name="Freeform 506"/>
              <p:cNvSpPr>
                <a:spLocks/>
              </p:cNvSpPr>
              <p:nvPr/>
            </p:nvSpPr>
            <p:spPr bwMode="auto">
              <a:xfrm>
                <a:off x="5196" y="2680"/>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16" name="Freeform 507"/>
              <p:cNvSpPr>
                <a:spLocks/>
              </p:cNvSpPr>
              <p:nvPr/>
            </p:nvSpPr>
            <p:spPr bwMode="auto">
              <a:xfrm>
                <a:off x="5210" y="2680"/>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17" name="Freeform 508"/>
              <p:cNvSpPr>
                <a:spLocks/>
              </p:cNvSpPr>
              <p:nvPr/>
            </p:nvSpPr>
            <p:spPr bwMode="auto">
              <a:xfrm>
                <a:off x="5221" y="2684"/>
                <a:ext cx="13" cy="9"/>
              </a:xfrm>
              <a:custGeom>
                <a:avLst/>
                <a:gdLst>
                  <a:gd name="T0" fmla="*/ 1 w 26"/>
                  <a:gd name="T1" fmla="*/ 0 h 19"/>
                  <a:gd name="T2" fmla="*/ 1 w 26"/>
                  <a:gd name="T3" fmla="*/ 0 h 19"/>
                  <a:gd name="T4" fmla="*/ 0 w 26"/>
                  <a:gd name="T5" fmla="*/ 0 h 19"/>
                  <a:gd name="T6" fmla="*/ 1 w 26"/>
                  <a:gd name="T7" fmla="*/ 0 h 19"/>
                  <a:gd name="T8" fmla="*/ 1 w 26"/>
                  <a:gd name="T9" fmla="*/ 0 h 19"/>
                  <a:gd name="T10" fmla="*/ 0 60000 65536"/>
                  <a:gd name="T11" fmla="*/ 0 60000 65536"/>
                  <a:gd name="T12" fmla="*/ 0 60000 65536"/>
                  <a:gd name="T13" fmla="*/ 0 60000 65536"/>
                  <a:gd name="T14" fmla="*/ 0 60000 65536"/>
                  <a:gd name="T15" fmla="*/ 0 w 26"/>
                  <a:gd name="T16" fmla="*/ 0 h 19"/>
                  <a:gd name="T17" fmla="*/ 26 w 26"/>
                  <a:gd name="T18" fmla="*/ 19 h 19"/>
                </a:gdLst>
                <a:ahLst/>
                <a:cxnLst>
                  <a:cxn ang="T10">
                    <a:pos x="T0" y="T1"/>
                  </a:cxn>
                  <a:cxn ang="T11">
                    <a:pos x="T2" y="T3"/>
                  </a:cxn>
                  <a:cxn ang="T12">
                    <a:pos x="T4" y="T5"/>
                  </a:cxn>
                  <a:cxn ang="T13">
                    <a:pos x="T6" y="T7"/>
                  </a:cxn>
                  <a:cxn ang="T14">
                    <a:pos x="T8" y="T9"/>
                  </a:cxn>
                </a:cxnLst>
                <a:rect l="T15" t="T16" r="T17" b="T18"/>
                <a:pathLst>
                  <a:path w="26" h="19">
                    <a:moveTo>
                      <a:pt x="22" y="0"/>
                    </a:moveTo>
                    <a:lnTo>
                      <a:pt x="3" y="0"/>
                    </a:lnTo>
                    <a:lnTo>
                      <a:pt x="0" y="19"/>
                    </a:lnTo>
                    <a:lnTo>
                      <a:pt x="26"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18" name="Rectangle 509"/>
              <p:cNvSpPr>
                <a:spLocks noChangeArrowheads="1"/>
              </p:cNvSpPr>
              <p:nvPr/>
            </p:nvSpPr>
            <p:spPr bwMode="auto">
              <a:xfrm>
                <a:off x="5223"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19" name="Freeform 510"/>
              <p:cNvSpPr>
                <a:spLocks/>
              </p:cNvSpPr>
              <p:nvPr/>
            </p:nvSpPr>
            <p:spPr bwMode="auto">
              <a:xfrm>
                <a:off x="5219" y="2680"/>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20" name="Freeform 511"/>
              <p:cNvSpPr>
                <a:spLocks/>
              </p:cNvSpPr>
              <p:nvPr/>
            </p:nvSpPr>
            <p:spPr bwMode="auto">
              <a:xfrm>
                <a:off x="5232" y="2680"/>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21" name="Freeform 512"/>
              <p:cNvSpPr>
                <a:spLocks/>
              </p:cNvSpPr>
              <p:nvPr/>
            </p:nvSpPr>
            <p:spPr bwMode="auto">
              <a:xfrm>
                <a:off x="5243" y="2684"/>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3" y="0"/>
                    </a:moveTo>
                    <a:lnTo>
                      <a:pt x="5" y="0"/>
                    </a:lnTo>
                    <a:lnTo>
                      <a:pt x="0" y="19"/>
                    </a:lnTo>
                    <a:lnTo>
                      <a:pt x="27"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22" name="Rectangle 513"/>
              <p:cNvSpPr>
                <a:spLocks noChangeArrowheads="1"/>
              </p:cNvSpPr>
              <p:nvPr/>
            </p:nvSpPr>
            <p:spPr bwMode="auto">
              <a:xfrm>
                <a:off x="5246"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23" name="Freeform 514"/>
              <p:cNvSpPr>
                <a:spLocks/>
              </p:cNvSpPr>
              <p:nvPr/>
            </p:nvSpPr>
            <p:spPr bwMode="auto">
              <a:xfrm>
                <a:off x="5241" y="2680"/>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24" name="Freeform 515"/>
              <p:cNvSpPr>
                <a:spLocks/>
              </p:cNvSpPr>
              <p:nvPr/>
            </p:nvSpPr>
            <p:spPr bwMode="auto">
              <a:xfrm>
                <a:off x="5255" y="2680"/>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25" name="Freeform 516"/>
              <p:cNvSpPr>
                <a:spLocks/>
              </p:cNvSpPr>
              <p:nvPr/>
            </p:nvSpPr>
            <p:spPr bwMode="auto">
              <a:xfrm>
                <a:off x="5265" y="2684"/>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4" y="0"/>
                    </a:moveTo>
                    <a:lnTo>
                      <a:pt x="6" y="0"/>
                    </a:lnTo>
                    <a:lnTo>
                      <a:pt x="0" y="19"/>
                    </a:lnTo>
                    <a:lnTo>
                      <a:pt x="28"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26" name="Rectangle 517"/>
              <p:cNvSpPr>
                <a:spLocks noChangeArrowheads="1"/>
              </p:cNvSpPr>
              <p:nvPr/>
            </p:nvSpPr>
            <p:spPr bwMode="auto">
              <a:xfrm>
                <a:off x="5268"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27" name="Freeform 518"/>
              <p:cNvSpPr>
                <a:spLocks/>
              </p:cNvSpPr>
              <p:nvPr/>
            </p:nvSpPr>
            <p:spPr bwMode="auto">
              <a:xfrm>
                <a:off x="5263" y="2680"/>
                <a:ext cx="5" cy="13"/>
              </a:xfrm>
              <a:custGeom>
                <a:avLst/>
                <a:gdLst>
                  <a:gd name="T0" fmla="*/ 1 w 10"/>
                  <a:gd name="T1" fmla="*/ 0 h 25"/>
                  <a:gd name="T2" fmla="*/ 0 w 10"/>
                  <a:gd name="T3" fmla="*/ 1 h 25"/>
                  <a:gd name="T4" fmla="*/ 1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2"/>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28" name="Freeform 519"/>
              <p:cNvSpPr>
                <a:spLocks/>
              </p:cNvSpPr>
              <p:nvPr/>
            </p:nvSpPr>
            <p:spPr bwMode="auto">
              <a:xfrm>
                <a:off x="5277" y="2680"/>
                <a:ext cx="4" cy="13"/>
              </a:xfrm>
              <a:custGeom>
                <a:avLst/>
                <a:gdLst>
                  <a:gd name="T0" fmla="*/ 0 w 8"/>
                  <a:gd name="T1" fmla="*/ 0 h 25"/>
                  <a:gd name="T2" fmla="*/ 1 w 8"/>
                  <a:gd name="T3" fmla="*/ 1 h 25"/>
                  <a:gd name="T4" fmla="*/ 1 w 8"/>
                  <a:gd name="T5" fmla="*/ 1 h 25"/>
                  <a:gd name="T6" fmla="*/ 0 60000 65536"/>
                  <a:gd name="T7" fmla="*/ 0 60000 65536"/>
                  <a:gd name="T8" fmla="*/ 0 60000 65536"/>
                  <a:gd name="T9" fmla="*/ 0 w 8"/>
                  <a:gd name="T10" fmla="*/ 0 h 25"/>
                  <a:gd name="T11" fmla="*/ 8 w 8"/>
                  <a:gd name="T12" fmla="*/ 25 h 25"/>
                </a:gdLst>
                <a:ahLst/>
                <a:cxnLst>
                  <a:cxn ang="T6">
                    <a:pos x="T0" y="T1"/>
                  </a:cxn>
                  <a:cxn ang="T7">
                    <a:pos x="T2" y="T3"/>
                  </a:cxn>
                  <a:cxn ang="T8">
                    <a:pos x="T4" y="T5"/>
                  </a:cxn>
                </a:cxnLst>
                <a:rect l="T9" t="T10" r="T11" b="T12"/>
                <a:pathLst>
                  <a:path w="8" h="25">
                    <a:moveTo>
                      <a:pt x="0" y="0"/>
                    </a:moveTo>
                    <a:lnTo>
                      <a:pt x="8"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29" name="Freeform 520"/>
              <p:cNvSpPr>
                <a:spLocks/>
              </p:cNvSpPr>
              <p:nvPr/>
            </p:nvSpPr>
            <p:spPr bwMode="auto">
              <a:xfrm>
                <a:off x="5287" y="2684"/>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2" y="0"/>
                    </a:moveTo>
                    <a:lnTo>
                      <a:pt x="4" y="0"/>
                    </a:lnTo>
                    <a:lnTo>
                      <a:pt x="0" y="19"/>
                    </a:lnTo>
                    <a:lnTo>
                      <a:pt x="27"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30" name="Rectangle 521"/>
              <p:cNvSpPr>
                <a:spLocks noChangeArrowheads="1"/>
              </p:cNvSpPr>
              <p:nvPr/>
            </p:nvSpPr>
            <p:spPr bwMode="auto">
              <a:xfrm>
                <a:off x="5289" y="2680"/>
                <a:ext cx="10"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31" name="Freeform 522"/>
              <p:cNvSpPr>
                <a:spLocks/>
              </p:cNvSpPr>
              <p:nvPr/>
            </p:nvSpPr>
            <p:spPr bwMode="auto">
              <a:xfrm>
                <a:off x="5285" y="2680"/>
                <a:ext cx="4" cy="13"/>
              </a:xfrm>
              <a:custGeom>
                <a:avLst/>
                <a:gdLst>
                  <a:gd name="T0" fmla="*/ 1 w 8"/>
                  <a:gd name="T1" fmla="*/ 0 h 25"/>
                  <a:gd name="T2" fmla="*/ 0 w 8"/>
                  <a:gd name="T3" fmla="*/ 1 h 25"/>
                  <a:gd name="T4" fmla="*/ 1 w 8"/>
                  <a:gd name="T5" fmla="*/ 1 h 25"/>
                  <a:gd name="T6" fmla="*/ 0 60000 65536"/>
                  <a:gd name="T7" fmla="*/ 0 60000 65536"/>
                  <a:gd name="T8" fmla="*/ 0 60000 65536"/>
                  <a:gd name="T9" fmla="*/ 0 w 8"/>
                  <a:gd name="T10" fmla="*/ 0 h 25"/>
                  <a:gd name="T11" fmla="*/ 8 w 8"/>
                  <a:gd name="T12" fmla="*/ 25 h 25"/>
                </a:gdLst>
                <a:ahLst/>
                <a:cxnLst>
                  <a:cxn ang="T6">
                    <a:pos x="T0" y="T1"/>
                  </a:cxn>
                  <a:cxn ang="T7">
                    <a:pos x="T2" y="T3"/>
                  </a:cxn>
                  <a:cxn ang="T8">
                    <a:pos x="T4" y="T5"/>
                  </a:cxn>
                </a:cxnLst>
                <a:rect l="T9" t="T10" r="T11" b="T12"/>
                <a:pathLst>
                  <a:path w="8" h="25">
                    <a:moveTo>
                      <a:pt x="8" y="0"/>
                    </a:moveTo>
                    <a:lnTo>
                      <a:pt x="0" y="22"/>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32" name="Freeform 523"/>
              <p:cNvSpPr>
                <a:spLocks/>
              </p:cNvSpPr>
              <p:nvPr/>
            </p:nvSpPr>
            <p:spPr bwMode="auto">
              <a:xfrm>
                <a:off x="5299" y="2680"/>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33" name="Freeform 524"/>
              <p:cNvSpPr>
                <a:spLocks/>
              </p:cNvSpPr>
              <p:nvPr/>
            </p:nvSpPr>
            <p:spPr bwMode="auto">
              <a:xfrm>
                <a:off x="5310" y="2684"/>
                <a:ext cx="13" cy="9"/>
              </a:xfrm>
              <a:custGeom>
                <a:avLst/>
                <a:gdLst>
                  <a:gd name="T0" fmla="*/ 0 w 28"/>
                  <a:gd name="T1" fmla="*/ 0 h 19"/>
                  <a:gd name="T2" fmla="*/ 0 w 28"/>
                  <a:gd name="T3" fmla="*/ 0 h 19"/>
                  <a:gd name="T4" fmla="*/ 0 w 28"/>
                  <a:gd name="T5" fmla="*/ 0 h 19"/>
                  <a:gd name="T6" fmla="*/ 0 w 28"/>
                  <a:gd name="T7" fmla="*/ 0 h 19"/>
                  <a:gd name="T8" fmla="*/ 0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3" y="0"/>
                    </a:moveTo>
                    <a:lnTo>
                      <a:pt x="4" y="0"/>
                    </a:lnTo>
                    <a:lnTo>
                      <a:pt x="0" y="19"/>
                    </a:lnTo>
                    <a:lnTo>
                      <a:pt x="28"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34" name="Rectangle 525"/>
              <p:cNvSpPr>
                <a:spLocks noChangeArrowheads="1"/>
              </p:cNvSpPr>
              <p:nvPr/>
            </p:nvSpPr>
            <p:spPr bwMode="auto">
              <a:xfrm>
                <a:off x="5312"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35" name="Freeform 526"/>
              <p:cNvSpPr>
                <a:spLocks/>
              </p:cNvSpPr>
              <p:nvPr/>
            </p:nvSpPr>
            <p:spPr bwMode="auto">
              <a:xfrm>
                <a:off x="5307" y="2680"/>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36" name="Freeform 527"/>
              <p:cNvSpPr>
                <a:spLocks/>
              </p:cNvSpPr>
              <p:nvPr/>
            </p:nvSpPr>
            <p:spPr bwMode="auto">
              <a:xfrm>
                <a:off x="5321" y="2680"/>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37" name="Freeform 528"/>
              <p:cNvSpPr>
                <a:spLocks/>
              </p:cNvSpPr>
              <p:nvPr/>
            </p:nvSpPr>
            <p:spPr bwMode="auto">
              <a:xfrm>
                <a:off x="5332" y="2684"/>
                <a:ext cx="13" cy="9"/>
              </a:xfrm>
              <a:custGeom>
                <a:avLst/>
                <a:gdLst>
                  <a:gd name="T0" fmla="*/ 1 w 26"/>
                  <a:gd name="T1" fmla="*/ 0 h 19"/>
                  <a:gd name="T2" fmla="*/ 1 w 26"/>
                  <a:gd name="T3" fmla="*/ 0 h 19"/>
                  <a:gd name="T4" fmla="*/ 0 w 26"/>
                  <a:gd name="T5" fmla="*/ 0 h 19"/>
                  <a:gd name="T6" fmla="*/ 1 w 26"/>
                  <a:gd name="T7" fmla="*/ 0 h 19"/>
                  <a:gd name="T8" fmla="*/ 1 w 26"/>
                  <a:gd name="T9" fmla="*/ 0 h 19"/>
                  <a:gd name="T10" fmla="*/ 0 60000 65536"/>
                  <a:gd name="T11" fmla="*/ 0 60000 65536"/>
                  <a:gd name="T12" fmla="*/ 0 60000 65536"/>
                  <a:gd name="T13" fmla="*/ 0 60000 65536"/>
                  <a:gd name="T14" fmla="*/ 0 60000 65536"/>
                  <a:gd name="T15" fmla="*/ 0 w 26"/>
                  <a:gd name="T16" fmla="*/ 0 h 19"/>
                  <a:gd name="T17" fmla="*/ 26 w 26"/>
                  <a:gd name="T18" fmla="*/ 19 h 19"/>
                </a:gdLst>
                <a:ahLst/>
                <a:cxnLst>
                  <a:cxn ang="T10">
                    <a:pos x="T0" y="T1"/>
                  </a:cxn>
                  <a:cxn ang="T11">
                    <a:pos x="T2" y="T3"/>
                  </a:cxn>
                  <a:cxn ang="T12">
                    <a:pos x="T4" y="T5"/>
                  </a:cxn>
                  <a:cxn ang="T13">
                    <a:pos x="T6" y="T7"/>
                  </a:cxn>
                  <a:cxn ang="T14">
                    <a:pos x="T8" y="T9"/>
                  </a:cxn>
                </a:cxnLst>
                <a:rect l="T15" t="T16" r="T17" b="T18"/>
                <a:pathLst>
                  <a:path w="26" h="19">
                    <a:moveTo>
                      <a:pt x="22" y="0"/>
                    </a:moveTo>
                    <a:lnTo>
                      <a:pt x="4" y="0"/>
                    </a:lnTo>
                    <a:lnTo>
                      <a:pt x="0" y="19"/>
                    </a:lnTo>
                    <a:lnTo>
                      <a:pt x="26"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38" name="Rectangle 529"/>
              <p:cNvSpPr>
                <a:spLocks noChangeArrowheads="1"/>
              </p:cNvSpPr>
              <p:nvPr/>
            </p:nvSpPr>
            <p:spPr bwMode="auto">
              <a:xfrm>
                <a:off x="5334"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39" name="Freeform 530"/>
              <p:cNvSpPr>
                <a:spLocks/>
              </p:cNvSpPr>
              <p:nvPr/>
            </p:nvSpPr>
            <p:spPr bwMode="auto">
              <a:xfrm>
                <a:off x="5329" y="2680"/>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40" name="Freeform 531"/>
              <p:cNvSpPr>
                <a:spLocks/>
              </p:cNvSpPr>
              <p:nvPr/>
            </p:nvSpPr>
            <p:spPr bwMode="auto">
              <a:xfrm>
                <a:off x="5343" y="2680"/>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41" name="Freeform 532"/>
              <p:cNvSpPr>
                <a:spLocks/>
              </p:cNvSpPr>
              <p:nvPr/>
            </p:nvSpPr>
            <p:spPr bwMode="auto">
              <a:xfrm>
                <a:off x="5354" y="2684"/>
                <a:ext cx="13" cy="9"/>
              </a:xfrm>
              <a:custGeom>
                <a:avLst/>
                <a:gdLst>
                  <a:gd name="T0" fmla="*/ 0 w 28"/>
                  <a:gd name="T1" fmla="*/ 0 h 19"/>
                  <a:gd name="T2" fmla="*/ 0 w 28"/>
                  <a:gd name="T3" fmla="*/ 0 h 19"/>
                  <a:gd name="T4" fmla="*/ 0 w 28"/>
                  <a:gd name="T5" fmla="*/ 0 h 19"/>
                  <a:gd name="T6" fmla="*/ 0 w 28"/>
                  <a:gd name="T7" fmla="*/ 0 h 19"/>
                  <a:gd name="T8" fmla="*/ 0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4" y="0"/>
                    </a:moveTo>
                    <a:lnTo>
                      <a:pt x="6" y="0"/>
                    </a:lnTo>
                    <a:lnTo>
                      <a:pt x="0" y="19"/>
                    </a:lnTo>
                    <a:lnTo>
                      <a:pt x="28"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42" name="Rectangle 533"/>
              <p:cNvSpPr>
                <a:spLocks noChangeArrowheads="1"/>
              </p:cNvSpPr>
              <p:nvPr/>
            </p:nvSpPr>
            <p:spPr bwMode="auto">
              <a:xfrm>
                <a:off x="5356"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43" name="Freeform 534"/>
              <p:cNvSpPr>
                <a:spLocks/>
              </p:cNvSpPr>
              <p:nvPr/>
            </p:nvSpPr>
            <p:spPr bwMode="auto">
              <a:xfrm>
                <a:off x="5352" y="2680"/>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44" name="Freeform 535"/>
              <p:cNvSpPr>
                <a:spLocks/>
              </p:cNvSpPr>
              <p:nvPr/>
            </p:nvSpPr>
            <p:spPr bwMode="auto">
              <a:xfrm>
                <a:off x="5365" y="2680"/>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45" name="Freeform 536"/>
              <p:cNvSpPr>
                <a:spLocks/>
              </p:cNvSpPr>
              <p:nvPr/>
            </p:nvSpPr>
            <p:spPr bwMode="auto">
              <a:xfrm>
                <a:off x="5375" y="2684"/>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3" y="0"/>
                    </a:moveTo>
                    <a:lnTo>
                      <a:pt x="5" y="0"/>
                    </a:lnTo>
                    <a:lnTo>
                      <a:pt x="0" y="19"/>
                    </a:lnTo>
                    <a:lnTo>
                      <a:pt x="27"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46" name="Rectangle 537"/>
              <p:cNvSpPr>
                <a:spLocks noChangeArrowheads="1"/>
              </p:cNvSpPr>
              <p:nvPr/>
            </p:nvSpPr>
            <p:spPr bwMode="auto">
              <a:xfrm>
                <a:off x="5378"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47" name="Freeform 538"/>
              <p:cNvSpPr>
                <a:spLocks/>
              </p:cNvSpPr>
              <p:nvPr/>
            </p:nvSpPr>
            <p:spPr bwMode="auto">
              <a:xfrm>
                <a:off x="5373" y="2680"/>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48" name="Freeform 539"/>
              <p:cNvSpPr>
                <a:spLocks/>
              </p:cNvSpPr>
              <p:nvPr/>
            </p:nvSpPr>
            <p:spPr bwMode="auto">
              <a:xfrm>
                <a:off x="5388" y="2680"/>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49" name="Freeform 540"/>
              <p:cNvSpPr>
                <a:spLocks/>
              </p:cNvSpPr>
              <p:nvPr/>
            </p:nvSpPr>
            <p:spPr bwMode="auto">
              <a:xfrm>
                <a:off x="5130" y="2700"/>
                <a:ext cx="14" cy="9"/>
              </a:xfrm>
              <a:custGeom>
                <a:avLst/>
                <a:gdLst>
                  <a:gd name="T0" fmla="*/ 1 w 28"/>
                  <a:gd name="T1" fmla="*/ 0 h 18"/>
                  <a:gd name="T2" fmla="*/ 1 w 28"/>
                  <a:gd name="T3" fmla="*/ 0 h 18"/>
                  <a:gd name="T4" fmla="*/ 0 w 28"/>
                  <a:gd name="T5" fmla="*/ 1 h 18"/>
                  <a:gd name="T6" fmla="*/ 1 w 28"/>
                  <a:gd name="T7" fmla="*/ 1 h 18"/>
                  <a:gd name="T8" fmla="*/ 1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3" y="0"/>
                    </a:moveTo>
                    <a:lnTo>
                      <a:pt x="4" y="0"/>
                    </a:lnTo>
                    <a:lnTo>
                      <a:pt x="0" y="18"/>
                    </a:lnTo>
                    <a:lnTo>
                      <a:pt x="28" y="18"/>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50" name="Rectangle 541"/>
              <p:cNvSpPr>
                <a:spLocks noChangeArrowheads="1"/>
              </p:cNvSpPr>
              <p:nvPr/>
            </p:nvSpPr>
            <p:spPr bwMode="auto">
              <a:xfrm>
                <a:off x="5132" y="269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51" name="Freeform 542"/>
              <p:cNvSpPr>
                <a:spLocks/>
              </p:cNvSpPr>
              <p:nvPr/>
            </p:nvSpPr>
            <p:spPr bwMode="auto">
              <a:xfrm>
                <a:off x="5128" y="2696"/>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52" name="Freeform 543"/>
              <p:cNvSpPr>
                <a:spLocks/>
              </p:cNvSpPr>
              <p:nvPr/>
            </p:nvSpPr>
            <p:spPr bwMode="auto">
              <a:xfrm>
                <a:off x="5141" y="2696"/>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53" name="Freeform 544"/>
              <p:cNvSpPr>
                <a:spLocks/>
              </p:cNvSpPr>
              <p:nvPr/>
            </p:nvSpPr>
            <p:spPr bwMode="auto">
              <a:xfrm>
                <a:off x="5152" y="2700"/>
                <a:ext cx="14" cy="9"/>
              </a:xfrm>
              <a:custGeom>
                <a:avLst/>
                <a:gdLst>
                  <a:gd name="T0" fmla="*/ 1 w 27"/>
                  <a:gd name="T1" fmla="*/ 0 h 18"/>
                  <a:gd name="T2" fmla="*/ 1 w 27"/>
                  <a:gd name="T3" fmla="*/ 0 h 18"/>
                  <a:gd name="T4" fmla="*/ 0 w 27"/>
                  <a:gd name="T5" fmla="*/ 1 h 18"/>
                  <a:gd name="T6" fmla="*/ 1 w 27"/>
                  <a:gd name="T7" fmla="*/ 1 h 18"/>
                  <a:gd name="T8" fmla="*/ 1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2" y="0"/>
                    </a:moveTo>
                    <a:lnTo>
                      <a:pt x="4" y="0"/>
                    </a:lnTo>
                    <a:lnTo>
                      <a:pt x="0" y="18"/>
                    </a:lnTo>
                    <a:lnTo>
                      <a:pt x="27"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54" name="Rectangle 545"/>
              <p:cNvSpPr>
                <a:spLocks noChangeArrowheads="1"/>
              </p:cNvSpPr>
              <p:nvPr/>
            </p:nvSpPr>
            <p:spPr bwMode="auto">
              <a:xfrm>
                <a:off x="5154" y="269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55" name="Freeform 546"/>
              <p:cNvSpPr>
                <a:spLocks/>
              </p:cNvSpPr>
              <p:nvPr/>
            </p:nvSpPr>
            <p:spPr bwMode="auto">
              <a:xfrm>
                <a:off x="5149" y="2696"/>
                <a:ext cx="5" cy="13"/>
              </a:xfrm>
              <a:custGeom>
                <a:avLst/>
                <a:gdLst>
                  <a:gd name="T0" fmla="*/ 1 w 10"/>
                  <a:gd name="T1" fmla="*/ 0 h 25"/>
                  <a:gd name="T2" fmla="*/ 0 w 10"/>
                  <a:gd name="T3" fmla="*/ 1 h 25"/>
                  <a:gd name="T4" fmla="*/ 1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56" name="Freeform 547"/>
              <p:cNvSpPr>
                <a:spLocks/>
              </p:cNvSpPr>
              <p:nvPr/>
            </p:nvSpPr>
            <p:spPr bwMode="auto">
              <a:xfrm>
                <a:off x="5163" y="2696"/>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57" name="Freeform 548"/>
              <p:cNvSpPr>
                <a:spLocks/>
              </p:cNvSpPr>
              <p:nvPr/>
            </p:nvSpPr>
            <p:spPr bwMode="auto">
              <a:xfrm>
                <a:off x="5174" y="2700"/>
                <a:ext cx="13" cy="9"/>
              </a:xfrm>
              <a:custGeom>
                <a:avLst/>
                <a:gdLst>
                  <a:gd name="T0" fmla="*/ 1 w 26"/>
                  <a:gd name="T1" fmla="*/ 0 h 18"/>
                  <a:gd name="T2" fmla="*/ 1 w 26"/>
                  <a:gd name="T3" fmla="*/ 0 h 18"/>
                  <a:gd name="T4" fmla="*/ 0 w 26"/>
                  <a:gd name="T5" fmla="*/ 1 h 18"/>
                  <a:gd name="T6" fmla="*/ 1 w 26"/>
                  <a:gd name="T7" fmla="*/ 1 h 18"/>
                  <a:gd name="T8" fmla="*/ 1 w 26"/>
                  <a:gd name="T9" fmla="*/ 0 h 18"/>
                  <a:gd name="T10" fmla="*/ 0 60000 65536"/>
                  <a:gd name="T11" fmla="*/ 0 60000 65536"/>
                  <a:gd name="T12" fmla="*/ 0 60000 65536"/>
                  <a:gd name="T13" fmla="*/ 0 60000 65536"/>
                  <a:gd name="T14" fmla="*/ 0 60000 65536"/>
                  <a:gd name="T15" fmla="*/ 0 w 26"/>
                  <a:gd name="T16" fmla="*/ 0 h 18"/>
                  <a:gd name="T17" fmla="*/ 26 w 26"/>
                  <a:gd name="T18" fmla="*/ 18 h 18"/>
                </a:gdLst>
                <a:ahLst/>
                <a:cxnLst>
                  <a:cxn ang="T10">
                    <a:pos x="T0" y="T1"/>
                  </a:cxn>
                  <a:cxn ang="T11">
                    <a:pos x="T2" y="T3"/>
                  </a:cxn>
                  <a:cxn ang="T12">
                    <a:pos x="T4" y="T5"/>
                  </a:cxn>
                  <a:cxn ang="T13">
                    <a:pos x="T6" y="T7"/>
                  </a:cxn>
                  <a:cxn ang="T14">
                    <a:pos x="T8" y="T9"/>
                  </a:cxn>
                </a:cxnLst>
                <a:rect l="T15" t="T16" r="T17" b="T18"/>
                <a:pathLst>
                  <a:path w="26" h="18">
                    <a:moveTo>
                      <a:pt x="22" y="0"/>
                    </a:moveTo>
                    <a:lnTo>
                      <a:pt x="4" y="0"/>
                    </a:lnTo>
                    <a:lnTo>
                      <a:pt x="0" y="18"/>
                    </a:lnTo>
                    <a:lnTo>
                      <a:pt x="26"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58" name="Rectangle 549"/>
              <p:cNvSpPr>
                <a:spLocks noChangeArrowheads="1"/>
              </p:cNvSpPr>
              <p:nvPr/>
            </p:nvSpPr>
            <p:spPr bwMode="auto">
              <a:xfrm>
                <a:off x="5176" y="269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59" name="Freeform 550"/>
              <p:cNvSpPr>
                <a:spLocks/>
              </p:cNvSpPr>
              <p:nvPr/>
            </p:nvSpPr>
            <p:spPr bwMode="auto">
              <a:xfrm>
                <a:off x="5171" y="2696"/>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60" name="Freeform 551"/>
              <p:cNvSpPr>
                <a:spLocks/>
              </p:cNvSpPr>
              <p:nvPr/>
            </p:nvSpPr>
            <p:spPr bwMode="auto">
              <a:xfrm>
                <a:off x="5185" y="2696"/>
                <a:ext cx="5" cy="13"/>
              </a:xfrm>
              <a:custGeom>
                <a:avLst/>
                <a:gdLst>
                  <a:gd name="T0" fmla="*/ 0 w 10"/>
                  <a:gd name="T1" fmla="*/ 0 h 25"/>
                  <a:gd name="T2" fmla="*/ 1 w 10"/>
                  <a:gd name="T3" fmla="*/ 1 h 25"/>
                  <a:gd name="T4" fmla="*/ 1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61" name="Freeform 552"/>
              <p:cNvSpPr>
                <a:spLocks/>
              </p:cNvSpPr>
              <p:nvPr/>
            </p:nvSpPr>
            <p:spPr bwMode="auto">
              <a:xfrm>
                <a:off x="5196" y="2700"/>
                <a:ext cx="13" cy="9"/>
              </a:xfrm>
              <a:custGeom>
                <a:avLst/>
                <a:gdLst>
                  <a:gd name="T0" fmla="*/ 0 w 28"/>
                  <a:gd name="T1" fmla="*/ 0 h 18"/>
                  <a:gd name="T2" fmla="*/ 0 w 28"/>
                  <a:gd name="T3" fmla="*/ 0 h 18"/>
                  <a:gd name="T4" fmla="*/ 0 w 28"/>
                  <a:gd name="T5" fmla="*/ 1 h 18"/>
                  <a:gd name="T6" fmla="*/ 0 w 28"/>
                  <a:gd name="T7" fmla="*/ 1 h 18"/>
                  <a:gd name="T8" fmla="*/ 0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4" y="0"/>
                    </a:moveTo>
                    <a:lnTo>
                      <a:pt x="6" y="0"/>
                    </a:lnTo>
                    <a:lnTo>
                      <a:pt x="0" y="18"/>
                    </a:lnTo>
                    <a:lnTo>
                      <a:pt x="28" y="18"/>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62" name="Rectangle 553"/>
              <p:cNvSpPr>
                <a:spLocks noChangeArrowheads="1"/>
              </p:cNvSpPr>
              <p:nvPr/>
            </p:nvSpPr>
            <p:spPr bwMode="auto">
              <a:xfrm>
                <a:off x="5198" y="269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63" name="Freeform 554"/>
              <p:cNvSpPr>
                <a:spLocks/>
              </p:cNvSpPr>
              <p:nvPr/>
            </p:nvSpPr>
            <p:spPr bwMode="auto">
              <a:xfrm>
                <a:off x="5194" y="2696"/>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64" name="Freeform 555"/>
              <p:cNvSpPr>
                <a:spLocks/>
              </p:cNvSpPr>
              <p:nvPr/>
            </p:nvSpPr>
            <p:spPr bwMode="auto">
              <a:xfrm>
                <a:off x="5207" y="2696"/>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65" name="Freeform 556"/>
              <p:cNvSpPr>
                <a:spLocks/>
              </p:cNvSpPr>
              <p:nvPr/>
            </p:nvSpPr>
            <p:spPr bwMode="auto">
              <a:xfrm>
                <a:off x="5217" y="2700"/>
                <a:ext cx="14" cy="9"/>
              </a:xfrm>
              <a:custGeom>
                <a:avLst/>
                <a:gdLst>
                  <a:gd name="T0" fmla="*/ 1 w 27"/>
                  <a:gd name="T1" fmla="*/ 0 h 18"/>
                  <a:gd name="T2" fmla="*/ 1 w 27"/>
                  <a:gd name="T3" fmla="*/ 0 h 18"/>
                  <a:gd name="T4" fmla="*/ 0 w 27"/>
                  <a:gd name="T5" fmla="*/ 1 h 18"/>
                  <a:gd name="T6" fmla="*/ 1 w 27"/>
                  <a:gd name="T7" fmla="*/ 1 h 18"/>
                  <a:gd name="T8" fmla="*/ 1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3" y="0"/>
                    </a:moveTo>
                    <a:lnTo>
                      <a:pt x="5" y="0"/>
                    </a:lnTo>
                    <a:lnTo>
                      <a:pt x="0" y="18"/>
                    </a:lnTo>
                    <a:lnTo>
                      <a:pt x="27" y="18"/>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66" name="Rectangle 557"/>
              <p:cNvSpPr>
                <a:spLocks noChangeArrowheads="1"/>
              </p:cNvSpPr>
              <p:nvPr/>
            </p:nvSpPr>
            <p:spPr bwMode="auto">
              <a:xfrm>
                <a:off x="5220" y="269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67" name="Freeform 558"/>
              <p:cNvSpPr>
                <a:spLocks/>
              </p:cNvSpPr>
              <p:nvPr/>
            </p:nvSpPr>
            <p:spPr bwMode="auto">
              <a:xfrm>
                <a:off x="5215" y="2696"/>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68" name="Freeform 559"/>
              <p:cNvSpPr>
                <a:spLocks/>
              </p:cNvSpPr>
              <p:nvPr/>
            </p:nvSpPr>
            <p:spPr bwMode="auto">
              <a:xfrm>
                <a:off x="5230" y="2696"/>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69" name="Freeform 560"/>
              <p:cNvSpPr>
                <a:spLocks/>
              </p:cNvSpPr>
              <p:nvPr/>
            </p:nvSpPr>
            <p:spPr bwMode="auto">
              <a:xfrm>
                <a:off x="5240" y="2700"/>
                <a:ext cx="14" cy="9"/>
              </a:xfrm>
              <a:custGeom>
                <a:avLst/>
                <a:gdLst>
                  <a:gd name="T0" fmla="*/ 1 w 27"/>
                  <a:gd name="T1" fmla="*/ 0 h 18"/>
                  <a:gd name="T2" fmla="*/ 1 w 27"/>
                  <a:gd name="T3" fmla="*/ 0 h 18"/>
                  <a:gd name="T4" fmla="*/ 0 w 27"/>
                  <a:gd name="T5" fmla="*/ 1 h 18"/>
                  <a:gd name="T6" fmla="*/ 1 w 27"/>
                  <a:gd name="T7" fmla="*/ 1 h 18"/>
                  <a:gd name="T8" fmla="*/ 1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2" y="0"/>
                    </a:moveTo>
                    <a:lnTo>
                      <a:pt x="5" y="0"/>
                    </a:lnTo>
                    <a:lnTo>
                      <a:pt x="0" y="18"/>
                    </a:lnTo>
                    <a:lnTo>
                      <a:pt x="27"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70" name="Rectangle 561"/>
              <p:cNvSpPr>
                <a:spLocks noChangeArrowheads="1"/>
              </p:cNvSpPr>
              <p:nvPr/>
            </p:nvSpPr>
            <p:spPr bwMode="auto">
              <a:xfrm>
                <a:off x="5243" y="2697"/>
                <a:ext cx="8"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71" name="Freeform 562"/>
              <p:cNvSpPr>
                <a:spLocks/>
              </p:cNvSpPr>
              <p:nvPr/>
            </p:nvSpPr>
            <p:spPr bwMode="auto">
              <a:xfrm>
                <a:off x="5238" y="2696"/>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72" name="Freeform 563"/>
              <p:cNvSpPr>
                <a:spLocks/>
              </p:cNvSpPr>
              <p:nvPr/>
            </p:nvSpPr>
            <p:spPr bwMode="auto">
              <a:xfrm>
                <a:off x="5251" y="2696"/>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73" name="Freeform 564"/>
              <p:cNvSpPr>
                <a:spLocks/>
              </p:cNvSpPr>
              <p:nvPr/>
            </p:nvSpPr>
            <p:spPr bwMode="auto">
              <a:xfrm>
                <a:off x="5263" y="2700"/>
                <a:ext cx="13" cy="9"/>
              </a:xfrm>
              <a:custGeom>
                <a:avLst/>
                <a:gdLst>
                  <a:gd name="T0" fmla="*/ 0 w 28"/>
                  <a:gd name="T1" fmla="*/ 0 h 18"/>
                  <a:gd name="T2" fmla="*/ 0 w 28"/>
                  <a:gd name="T3" fmla="*/ 0 h 18"/>
                  <a:gd name="T4" fmla="*/ 0 w 28"/>
                  <a:gd name="T5" fmla="*/ 1 h 18"/>
                  <a:gd name="T6" fmla="*/ 0 w 28"/>
                  <a:gd name="T7" fmla="*/ 1 h 18"/>
                  <a:gd name="T8" fmla="*/ 0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2" y="0"/>
                    </a:moveTo>
                    <a:lnTo>
                      <a:pt x="4" y="0"/>
                    </a:lnTo>
                    <a:lnTo>
                      <a:pt x="0" y="18"/>
                    </a:lnTo>
                    <a:lnTo>
                      <a:pt x="28"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74" name="Rectangle 565"/>
              <p:cNvSpPr>
                <a:spLocks noChangeArrowheads="1"/>
              </p:cNvSpPr>
              <p:nvPr/>
            </p:nvSpPr>
            <p:spPr bwMode="auto">
              <a:xfrm>
                <a:off x="5265" y="269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75" name="Freeform 566"/>
              <p:cNvSpPr>
                <a:spLocks/>
              </p:cNvSpPr>
              <p:nvPr/>
            </p:nvSpPr>
            <p:spPr bwMode="auto">
              <a:xfrm>
                <a:off x="5260" y="2696"/>
                <a:ext cx="4" cy="13"/>
              </a:xfrm>
              <a:custGeom>
                <a:avLst/>
                <a:gdLst>
                  <a:gd name="T0" fmla="*/ 1 w 8"/>
                  <a:gd name="T1" fmla="*/ 0 h 25"/>
                  <a:gd name="T2" fmla="*/ 0 w 8"/>
                  <a:gd name="T3" fmla="*/ 1 h 25"/>
                  <a:gd name="T4" fmla="*/ 1 w 8"/>
                  <a:gd name="T5" fmla="*/ 1 h 25"/>
                  <a:gd name="T6" fmla="*/ 0 60000 65536"/>
                  <a:gd name="T7" fmla="*/ 0 60000 65536"/>
                  <a:gd name="T8" fmla="*/ 0 60000 65536"/>
                  <a:gd name="T9" fmla="*/ 0 w 8"/>
                  <a:gd name="T10" fmla="*/ 0 h 25"/>
                  <a:gd name="T11" fmla="*/ 8 w 8"/>
                  <a:gd name="T12" fmla="*/ 25 h 25"/>
                </a:gdLst>
                <a:ahLst/>
                <a:cxnLst>
                  <a:cxn ang="T6">
                    <a:pos x="T0" y="T1"/>
                  </a:cxn>
                  <a:cxn ang="T7">
                    <a:pos x="T2" y="T3"/>
                  </a:cxn>
                  <a:cxn ang="T8">
                    <a:pos x="T4" y="T5"/>
                  </a:cxn>
                </a:cxnLst>
                <a:rect l="T9" t="T10" r="T11" b="T12"/>
                <a:pathLst>
                  <a:path w="8" h="25">
                    <a:moveTo>
                      <a:pt x="8" y="0"/>
                    </a:moveTo>
                    <a:lnTo>
                      <a:pt x="0" y="22"/>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76" name="Freeform 567"/>
              <p:cNvSpPr>
                <a:spLocks/>
              </p:cNvSpPr>
              <p:nvPr/>
            </p:nvSpPr>
            <p:spPr bwMode="auto">
              <a:xfrm>
                <a:off x="5274" y="2696"/>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2"/>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77" name="Freeform 568"/>
              <p:cNvSpPr>
                <a:spLocks/>
              </p:cNvSpPr>
              <p:nvPr/>
            </p:nvSpPr>
            <p:spPr bwMode="auto">
              <a:xfrm>
                <a:off x="5285" y="2700"/>
                <a:ext cx="13" cy="9"/>
              </a:xfrm>
              <a:custGeom>
                <a:avLst/>
                <a:gdLst>
                  <a:gd name="T0" fmla="*/ 1 w 26"/>
                  <a:gd name="T1" fmla="*/ 0 h 18"/>
                  <a:gd name="T2" fmla="*/ 1 w 26"/>
                  <a:gd name="T3" fmla="*/ 0 h 18"/>
                  <a:gd name="T4" fmla="*/ 0 w 26"/>
                  <a:gd name="T5" fmla="*/ 1 h 18"/>
                  <a:gd name="T6" fmla="*/ 1 w 26"/>
                  <a:gd name="T7" fmla="*/ 1 h 18"/>
                  <a:gd name="T8" fmla="*/ 1 w 26"/>
                  <a:gd name="T9" fmla="*/ 0 h 18"/>
                  <a:gd name="T10" fmla="*/ 0 60000 65536"/>
                  <a:gd name="T11" fmla="*/ 0 60000 65536"/>
                  <a:gd name="T12" fmla="*/ 0 60000 65536"/>
                  <a:gd name="T13" fmla="*/ 0 60000 65536"/>
                  <a:gd name="T14" fmla="*/ 0 60000 65536"/>
                  <a:gd name="T15" fmla="*/ 0 w 26"/>
                  <a:gd name="T16" fmla="*/ 0 h 18"/>
                  <a:gd name="T17" fmla="*/ 26 w 26"/>
                  <a:gd name="T18" fmla="*/ 18 h 18"/>
                </a:gdLst>
                <a:ahLst/>
                <a:cxnLst>
                  <a:cxn ang="T10">
                    <a:pos x="T0" y="T1"/>
                  </a:cxn>
                  <a:cxn ang="T11">
                    <a:pos x="T2" y="T3"/>
                  </a:cxn>
                  <a:cxn ang="T12">
                    <a:pos x="T4" y="T5"/>
                  </a:cxn>
                  <a:cxn ang="T13">
                    <a:pos x="T6" y="T7"/>
                  </a:cxn>
                  <a:cxn ang="T14">
                    <a:pos x="T8" y="T9"/>
                  </a:cxn>
                </a:cxnLst>
                <a:rect l="T15" t="T16" r="T17" b="T18"/>
                <a:pathLst>
                  <a:path w="26" h="18">
                    <a:moveTo>
                      <a:pt x="22" y="0"/>
                    </a:moveTo>
                    <a:lnTo>
                      <a:pt x="4" y="0"/>
                    </a:lnTo>
                    <a:lnTo>
                      <a:pt x="0" y="18"/>
                    </a:lnTo>
                    <a:lnTo>
                      <a:pt x="26"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78" name="Rectangle 569"/>
              <p:cNvSpPr>
                <a:spLocks noChangeArrowheads="1"/>
              </p:cNvSpPr>
              <p:nvPr/>
            </p:nvSpPr>
            <p:spPr bwMode="auto">
              <a:xfrm>
                <a:off x="5287" y="269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79" name="Freeform 570"/>
              <p:cNvSpPr>
                <a:spLocks/>
              </p:cNvSpPr>
              <p:nvPr/>
            </p:nvSpPr>
            <p:spPr bwMode="auto">
              <a:xfrm>
                <a:off x="5282" y="2696"/>
                <a:ext cx="5" cy="13"/>
              </a:xfrm>
              <a:custGeom>
                <a:avLst/>
                <a:gdLst>
                  <a:gd name="T0" fmla="*/ 1 w 10"/>
                  <a:gd name="T1" fmla="*/ 0 h 25"/>
                  <a:gd name="T2" fmla="*/ 0 w 10"/>
                  <a:gd name="T3" fmla="*/ 1 h 25"/>
                  <a:gd name="T4" fmla="*/ 1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80" name="Freeform 571"/>
              <p:cNvSpPr>
                <a:spLocks/>
              </p:cNvSpPr>
              <p:nvPr/>
            </p:nvSpPr>
            <p:spPr bwMode="auto">
              <a:xfrm>
                <a:off x="5296" y="2696"/>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81" name="Freeform 572"/>
              <p:cNvSpPr>
                <a:spLocks/>
              </p:cNvSpPr>
              <p:nvPr/>
            </p:nvSpPr>
            <p:spPr bwMode="auto">
              <a:xfrm>
                <a:off x="5306" y="2700"/>
                <a:ext cx="14" cy="9"/>
              </a:xfrm>
              <a:custGeom>
                <a:avLst/>
                <a:gdLst>
                  <a:gd name="T0" fmla="*/ 1 w 26"/>
                  <a:gd name="T1" fmla="*/ 0 h 18"/>
                  <a:gd name="T2" fmla="*/ 1 w 26"/>
                  <a:gd name="T3" fmla="*/ 0 h 18"/>
                  <a:gd name="T4" fmla="*/ 0 w 26"/>
                  <a:gd name="T5" fmla="*/ 1 h 18"/>
                  <a:gd name="T6" fmla="*/ 1 w 26"/>
                  <a:gd name="T7" fmla="*/ 1 h 18"/>
                  <a:gd name="T8" fmla="*/ 1 w 26"/>
                  <a:gd name="T9" fmla="*/ 0 h 18"/>
                  <a:gd name="T10" fmla="*/ 0 60000 65536"/>
                  <a:gd name="T11" fmla="*/ 0 60000 65536"/>
                  <a:gd name="T12" fmla="*/ 0 60000 65536"/>
                  <a:gd name="T13" fmla="*/ 0 60000 65536"/>
                  <a:gd name="T14" fmla="*/ 0 60000 65536"/>
                  <a:gd name="T15" fmla="*/ 0 w 26"/>
                  <a:gd name="T16" fmla="*/ 0 h 18"/>
                  <a:gd name="T17" fmla="*/ 26 w 26"/>
                  <a:gd name="T18" fmla="*/ 18 h 18"/>
                </a:gdLst>
                <a:ahLst/>
                <a:cxnLst>
                  <a:cxn ang="T10">
                    <a:pos x="T0" y="T1"/>
                  </a:cxn>
                  <a:cxn ang="T11">
                    <a:pos x="T2" y="T3"/>
                  </a:cxn>
                  <a:cxn ang="T12">
                    <a:pos x="T4" y="T5"/>
                  </a:cxn>
                  <a:cxn ang="T13">
                    <a:pos x="T6" y="T7"/>
                  </a:cxn>
                  <a:cxn ang="T14">
                    <a:pos x="T8" y="T9"/>
                  </a:cxn>
                </a:cxnLst>
                <a:rect l="T15" t="T16" r="T17" b="T18"/>
                <a:pathLst>
                  <a:path w="26" h="18">
                    <a:moveTo>
                      <a:pt x="22" y="0"/>
                    </a:moveTo>
                    <a:lnTo>
                      <a:pt x="4" y="0"/>
                    </a:lnTo>
                    <a:lnTo>
                      <a:pt x="0" y="18"/>
                    </a:lnTo>
                    <a:lnTo>
                      <a:pt x="26"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82" name="Rectangle 573"/>
              <p:cNvSpPr>
                <a:spLocks noChangeArrowheads="1"/>
              </p:cNvSpPr>
              <p:nvPr/>
            </p:nvSpPr>
            <p:spPr bwMode="auto">
              <a:xfrm>
                <a:off x="5308" y="2697"/>
                <a:ext cx="10"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83" name="Freeform 574"/>
              <p:cNvSpPr>
                <a:spLocks/>
              </p:cNvSpPr>
              <p:nvPr/>
            </p:nvSpPr>
            <p:spPr bwMode="auto">
              <a:xfrm>
                <a:off x="5304" y="2696"/>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84" name="Freeform 575"/>
              <p:cNvSpPr>
                <a:spLocks/>
              </p:cNvSpPr>
              <p:nvPr/>
            </p:nvSpPr>
            <p:spPr bwMode="auto">
              <a:xfrm>
                <a:off x="5318" y="2696"/>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85" name="Freeform 576"/>
              <p:cNvSpPr>
                <a:spLocks/>
              </p:cNvSpPr>
              <p:nvPr/>
            </p:nvSpPr>
            <p:spPr bwMode="auto">
              <a:xfrm>
                <a:off x="5328" y="2700"/>
                <a:ext cx="14" cy="9"/>
              </a:xfrm>
              <a:custGeom>
                <a:avLst/>
                <a:gdLst>
                  <a:gd name="T0" fmla="*/ 1 w 28"/>
                  <a:gd name="T1" fmla="*/ 0 h 18"/>
                  <a:gd name="T2" fmla="*/ 1 w 28"/>
                  <a:gd name="T3" fmla="*/ 0 h 18"/>
                  <a:gd name="T4" fmla="*/ 0 w 28"/>
                  <a:gd name="T5" fmla="*/ 1 h 18"/>
                  <a:gd name="T6" fmla="*/ 1 w 28"/>
                  <a:gd name="T7" fmla="*/ 1 h 18"/>
                  <a:gd name="T8" fmla="*/ 1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4" y="0"/>
                    </a:moveTo>
                    <a:lnTo>
                      <a:pt x="5" y="0"/>
                    </a:lnTo>
                    <a:lnTo>
                      <a:pt x="0" y="18"/>
                    </a:lnTo>
                    <a:lnTo>
                      <a:pt x="28" y="18"/>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86" name="Rectangle 577"/>
              <p:cNvSpPr>
                <a:spLocks noChangeArrowheads="1"/>
              </p:cNvSpPr>
              <p:nvPr/>
            </p:nvSpPr>
            <p:spPr bwMode="auto">
              <a:xfrm>
                <a:off x="5331" y="269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87" name="Freeform 578"/>
              <p:cNvSpPr>
                <a:spLocks/>
              </p:cNvSpPr>
              <p:nvPr/>
            </p:nvSpPr>
            <p:spPr bwMode="auto">
              <a:xfrm>
                <a:off x="5326" y="2696"/>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88" name="Freeform 579"/>
              <p:cNvSpPr>
                <a:spLocks/>
              </p:cNvSpPr>
              <p:nvPr/>
            </p:nvSpPr>
            <p:spPr bwMode="auto">
              <a:xfrm>
                <a:off x="5340" y="2696"/>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89" name="Freeform 580"/>
              <p:cNvSpPr>
                <a:spLocks/>
              </p:cNvSpPr>
              <p:nvPr/>
            </p:nvSpPr>
            <p:spPr bwMode="auto">
              <a:xfrm>
                <a:off x="5381" y="2650"/>
                <a:ext cx="30" cy="9"/>
              </a:xfrm>
              <a:custGeom>
                <a:avLst/>
                <a:gdLst>
                  <a:gd name="T0" fmla="*/ 1 w 59"/>
                  <a:gd name="T1" fmla="*/ 0 h 19"/>
                  <a:gd name="T2" fmla="*/ 1 w 59"/>
                  <a:gd name="T3" fmla="*/ 0 h 19"/>
                  <a:gd name="T4" fmla="*/ 0 w 59"/>
                  <a:gd name="T5" fmla="*/ 0 h 19"/>
                  <a:gd name="T6" fmla="*/ 1 w 59"/>
                  <a:gd name="T7" fmla="*/ 0 h 19"/>
                  <a:gd name="T8" fmla="*/ 1 w 59"/>
                  <a:gd name="T9" fmla="*/ 0 h 19"/>
                  <a:gd name="T10" fmla="*/ 0 60000 65536"/>
                  <a:gd name="T11" fmla="*/ 0 60000 65536"/>
                  <a:gd name="T12" fmla="*/ 0 60000 65536"/>
                  <a:gd name="T13" fmla="*/ 0 60000 65536"/>
                  <a:gd name="T14" fmla="*/ 0 60000 65536"/>
                  <a:gd name="T15" fmla="*/ 0 w 59"/>
                  <a:gd name="T16" fmla="*/ 0 h 19"/>
                  <a:gd name="T17" fmla="*/ 59 w 59"/>
                  <a:gd name="T18" fmla="*/ 19 h 19"/>
                </a:gdLst>
                <a:ahLst/>
                <a:cxnLst>
                  <a:cxn ang="T10">
                    <a:pos x="T0" y="T1"/>
                  </a:cxn>
                  <a:cxn ang="T11">
                    <a:pos x="T2" y="T3"/>
                  </a:cxn>
                  <a:cxn ang="T12">
                    <a:pos x="T4" y="T5"/>
                  </a:cxn>
                  <a:cxn ang="T13">
                    <a:pos x="T6" y="T7"/>
                  </a:cxn>
                  <a:cxn ang="T14">
                    <a:pos x="T8" y="T9"/>
                  </a:cxn>
                </a:cxnLst>
                <a:rect l="T15" t="T16" r="T17" b="T18"/>
                <a:pathLst>
                  <a:path w="59" h="19">
                    <a:moveTo>
                      <a:pt x="50" y="0"/>
                    </a:moveTo>
                    <a:lnTo>
                      <a:pt x="8" y="0"/>
                    </a:lnTo>
                    <a:lnTo>
                      <a:pt x="0" y="19"/>
                    </a:lnTo>
                    <a:lnTo>
                      <a:pt x="59" y="19"/>
                    </a:lnTo>
                    <a:lnTo>
                      <a:pt x="50"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90" name="Rectangle 581"/>
              <p:cNvSpPr>
                <a:spLocks noChangeArrowheads="1"/>
              </p:cNvSpPr>
              <p:nvPr/>
            </p:nvSpPr>
            <p:spPr bwMode="auto">
              <a:xfrm>
                <a:off x="5384" y="2647"/>
                <a:ext cx="22"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91" name="Freeform 582"/>
              <p:cNvSpPr>
                <a:spLocks/>
              </p:cNvSpPr>
              <p:nvPr/>
            </p:nvSpPr>
            <p:spPr bwMode="auto">
              <a:xfrm>
                <a:off x="5377" y="2648"/>
                <a:ext cx="8" cy="11"/>
              </a:xfrm>
              <a:custGeom>
                <a:avLst/>
                <a:gdLst>
                  <a:gd name="T0" fmla="*/ 1 w 16"/>
                  <a:gd name="T1" fmla="*/ 0 h 22"/>
                  <a:gd name="T2" fmla="*/ 0 w 16"/>
                  <a:gd name="T3" fmla="*/ 1 h 22"/>
                  <a:gd name="T4" fmla="*/ 1 w 16"/>
                  <a:gd name="T5" fmla="*/ 1 h 22"/>
                  <a:gd name="T6" fmla="*/ 0 60000 65536"/>
                  <a:gd name="T7" fmla="*/ 0 60000 65536"/>
                  <a:gd name="T8" fmla="*/ 0 60000 65536"/>
                  <a:gd name="T9" fmla="*/ 0 w 16"/>
                  <a:gd name="T10" fmla="*/ 0 h 22"/>
                  <a:gd name="T11" fmla="*/ 16 w 16"/>
                  <a:gd name="T12" fmla="*/ 22 h 22"/>
                </a:gdLst>
                <a:ahLst/>
                <a:cxnLst>
                  <a:cxn ang="T6">
                    <a:pos x="T0" y="T1"/>
                  </a:cxn>
                  <a:cxn ang="T7">
                    <a:pos x="T2" y="T3"/>
                  </a:cxn>
                  <a:cxn ang="T8">
                    <a:pos x="T4" y="T5"/>
                  </a:cxn>
                </a:cxnLst>
                <a:rect l="T9" t="T10" r="T11" b="T12"/>
                <a:pathLst>
                  <a:path w="16" h="22">
                    <a:moveTo>
                      <a:pt x="16" y="0"/>
                    </a:moveTo>
                    <a:lnTo>
                      <a:pt x="0" y="20"/>
                    </a:lnTo>
                    <a:lnTo>
                      <a:pt x="7"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92" name="Freeform 583"/>
              <p:cNvSpPr>
                <a:spLocks/>
              </p:cNvSpPr>
              <p:nvPr/>
            </p:nvSpPr>
            <p:spPr bwMode="auto">
              <a:xfrm>
                <a:off x="5407" y="2648"/>
                <a:ext cx="8" cy="11"/>
              </a:xfrm>
              <a:custGeom>
                <a:avLst/>
                <a:gdLst>
                  <a:gd name="T0" fmla="*/ 0 w 16"/>
                  <a:gd name="T1" fmla="*/ 0 h 22"/>
                  <a:gd name="T2" fmla="*/ 1 w 16"/>
                  <a:gd name="T3" fmla="*/ 1 h 22"/>
                  <a:gd name="T4" fmla="*/ 1 w 16"/>
                  <a:gd name="T5" fmla="*/ 1 h 22"/>
                  <a:gd name="T6" fmla="*/ 0 60000 65536"/>
                  <a:gd name="T7" fmla="*/ 0 60000 65536"/>
                  <a:gd name="T8" fmla="*/ 0 60000 65536"/>
                  <a:gd name="T9" fmla="*/ 0 w 16"/>
                  <a:gd name="T10" fmla="*/ 0 h 22"/>
                  <a:gd name="T11" fmla="*/ 16 w 16"/>
                  <a:gd name="T12" fmla="*/ 22 h 22"/>
                </a:gdLst>
                <a:ahLst/>
                <a:cxnLst>
                  <a:cxn ang="T6">
                    <a:pos x="T0" y="T1"/>
                  </a:cxn>
                  <a:cxn ang="T7">
                    <a:pos x="T2" y="T3"/>
                  </a:cxn>
                  <a:cxn ang="T8">
                    <a:pos x="T4" y="T5"/>
                  </a:cxn>
                </a:cxnLst>
                <a:rect l="T9" t="T10" r="T11" b="T12"/>
                <a:pathLst>
                  <a:path w="16" h="22">
                    <a:moveTo>
                      <a:pt x="0" y="0"/>
                    </a:moveTo>
                    <a:lnTo>
                      <a:pt x="16" y="20"/>
                    </a:lnTo>
                    <a:lnTo>
                      <a:pt x="10"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93" name="Line 584"/>
              <p:cNvSpPr>
                <a:spLocks noChangeShapeType="1"/>
              </p:cNvSpPr>
              <p:nvPr/>
            </p:nvSpPr>
            <p:spPr bwMode="auto">
              <a:xfrm>
                <a:off x="5053" y="2621"/>
                <a:ext cx="554" cy="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694" name="Freeform 585"/>
              <p:cNvSpPr>
                <a:spLocks/>
              </p:cNvSpPr>
              <p:nvPr/>
            </p:nvSpPr>
            <p:spPr bwMode="auto">
              <a:xfrm>
                <a:off x="5373" y="2700"/>
                <a:ext cx="36" cy="9"/>
              </a:xfrm>
              <a:custGeom>
                <a:avLst/>
                <a:gdLst>
                  <a:gd name="T0" fmla="*/ 1 w 72"/>
                  <a:gd name="T1" fmla="*/ 0 h 18"/>
                  <a:gd name="T2" fmla="*/ 1 w 72"/>
                  <a:gd name="T3" fmla="*/ 0 h 18"/>
                  <a:gd name="T4" fmla="*/ 0 w 72"/>
                  <a:gd name="T5" fmla="*/ 1 h 18"/>
                  <a:gd name="T6" fmla="*/ 1 w 72"/>
                  <a:gd name="T7" fmla="*/ 1 h 18"/>
                  <a:gd name="T8" fmla="*/ 1 w 72"/>
                  <a:gd name="T9" fmla="*/ 0 h 18"/>
                  <a:gd name="T10" fmla="*/ 0 60000 65536"/>
                  <a:gd name="T11" fmla="*/ 0 60000 65536"/>
                  <a:gd name="T12" fmla="*/ 0 60000 65536"/>
                  <a:gd name="T13" fmla="*/ 0 60000 65536"/>
                  <a:gd name="T14" fmla="*/ 0 60000 65536"/>
                  <a:gd name="T15" fmla="*/ 0 w 72"/>
                  <a:gd name="T16" fmla="*/ 0 h 18"/>
                  <a:gd name="T17" fmla="*/ 72 w 72"/>
                  <a:gd name="T18" fmla="*/ 18 h 18"/>
                </a:gdLst>
                <a:ahLst/>
                <a:cxnLst>
                  <a:cxn ang="T10">
                    <a:pos x="T0" y="T1"/>
                  </a:cxn>
                  <a:cxn ang="T11">
                    <a:pos x="T2" y="T3"/>
                  </a:cxn>
                  <a:cxn ang="T12">
                    <a:pos x="T4" y="T5"/>
                  </a:cxn>
                  <a:cxn ang="T13">
                    <a:pos x="T6" y="T7"/>
                  </a:cxn>
                  <a:cxn ang="T14">
                    <a:pos x="T8" y="T9"/>
                  </a:cxn>
                </a:cxnLst>
                <a:rect l="T15" t="T16" r="T17" b="T18"/>
                <a:pathLst>
                  <a:path w="72" h="18">
                    <a:moveTo>
                      <a:pt x="61" y="0"/>
                    </a:moveTo>
                    <a:lnTo>
                      <a:pt x="10" y="0"/>
                    </a:lnTo>
                    <a:lnTo>
                      <a:pt x="0" y="18"/>
                    </a:lnTo>
                    <a:lnTo>
                      <a:pt x="72" y="18"/>
                    </a:lnTo>
                    <a:lnTo>
                      <a:pt x="61"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95" name="Rectangle 586"/>
              <p:cNvSpPr>
                <a:spLocks noChangeArrowheads="1"/>
              </p:cNvSpPr>
              <p:nvPr/>
            </p:nvSpPr>
            <p:spPr bwMode="auto">
              <a:xfrm>
                <a:off x="5378" y="2697"/>
                <a:ext cx="26"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696" name="Freeform 587"/>
              <p:cNvSpPr>
                <a:spLocks/>
              </p:cNvSpPr>
              <p:nvPr/>
            </p:nvSpPr>
            <p:spPr bwMode="auto">
              <a:xfrm>
                <a:off x="5369" y="2697"/>
                <a:ext cx="9" cy="12"/>
              </a:xfrm>
              <a:custGeom>
                <a:avLst/>
                <a:gdLst>
                  <a:gd name="T0" fmla="*/ 0 w 19"/>
                  <a:gd name="T1" fmla="*/ 0 h 22"/>
                  <a:gd name="T2" fmla="*/ 0 w 19"/>
                  <a:gd name="T3" fmla="*/ 1 h 22"/>
                  <a:gd name="T4" fmla="*/ 0 w 19"/>
                  <a:gd name="T5" fmla="*/ 1 h 22"/>
                  <a:gd name="T6" fmla="*/ 0 60000 65536"/>
                  <a:gd name="T7" fmla="*/ 0 60000 65536"/>
                  <a:gd name="T8" fmla="*/ 0 60000 65536"/>
                  <a:gd name="T9" fmla="*/ 0 w 19"/>
                  <a:gd name="T10" fmla="*/ 0 h 22"/>
                  <a:gd name="T11" fmla="*/ 19 w 19"/>
                  <a:gd name="T12" fmla="*/ 22 h 22"/>
                </a:gdLst>
                <a:ahLst/>
                <a:cxnLst>
                  <a:cxn ang="T6">
                    <a:pos x="T0" y="T1"/>
                  </a:cxn>
                  <a:cxn ang="T7">
                    <a:pos x="T2" y="T3"/>
                  </a:cxn>
                  <a:cxn ang="T8">
                    <a:pos x="T4" y="T5"/>
                  </a:cxn>
                </a:cxnLst>
                <a:rect l="T9" t="T10" r="T11" b="T12"/>
                <a:pathLst>
                  <a:path w="19" h="22">
                    <a:moveTo>
                      <a:pt x="19" y="0"/>
                    </a:moveTo>
                    <a:lnTo>
                      <a:pt x="0" y="19"/>
                    </a:lnTo>
                    <a:lnTo>
                      <a:pt x="8"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97" name="Freeform 588"/>
              <p:cNvSpPr>
                <a:spLocks/>
              </p:cNvSpPr>
              <p:nvPr/>
            </p:nvSpPr>
            <p:spPr bwMode="auto">
              <a:xfrm>
                <a:off x="5405" y="2697"/>
                <a:ext cx="9" cy="12"/>
              </a:xfrm>
              <a:custGeom>
                <a:avLst/>
                <a:gdLst>
                  <a:gd name="T0" fmla="*/ 0 w 18"/>
                  <a:gd name="T1" fmla="*/ 0 h 22"/>
                  <a:gd name="T2" fmla="*/ 1 w 18"/>
                  <a:gd name="T3" fmla="*/ 1 h 22"/>
                  <a:gd name="T4" fmla="*/ 1 w 18"/>
                  <a:gd name="T5" fmla="*/ 1 h 22"/>
                  <a:gd name="T6" fmla="*/ 0 60000 65536"/>
                  <a:gd name="T7" fmla="*/ 0 60000 65536"/>
                  <a:gd name="T8" fmla="*/ 0 60000 65536"/>
                  <a:gd name="T9" fmla="*/ 0 w 18"/>
                  <a:gd name="T10" fmla="*/ 0 h 22"/>
                  <a:gd name="T11" fmla="*/ 18 w 18"/>
                  <a:gd name="T12" fmla="*/ 22 h 22"/>
                </a:gdLst>
                <a:ahLst/>
                <a:cxnLst>
                  <a:cxn ang="T6">
                    <a:pos x="T0" y="T1"/>
                  </a:cxn>
                  <a:cxn ang="T7">
                    <a:pos x="T2" y="T3"/>
                  </a:cxn>
                  <a:cxn ang="T8">
                    <a:pos x="T4" y="T5"/>
                  </a:cxn>
                </a:cxnLst>
                <a:rect l="T9" t="T10" r="T11" b="T12"/>
                <a:pathLst>
                  <a:path w="18" h="22">
                    <a:moveTo>
                      <a:pt x="0" y="0"/>
                    </a:moveTo>
                    <a:lnTo>
                      <a:pt x="18" y="19"/>
                    </a:lnTo>
                    <a:lnTo>
                      <a:pt x="10"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98" name="Freeform 589"/>
              <p:cNvSpPr>
                <a:spLocks/>
              </p:cNvSpPr>
              <p:nvPr/>
            </p:nvSpPr>
            <p:spPr bwMode="auto">
              <a:xfrm>
                <a:off x="5096" y="2684"/>
                <a:ext cx="30" cy="9"/>
              </a:xfrm>
              <a:custGeom>
                <a:avLst/>
                <a:gdLst>
                  <a:gd name="T0" fmla="*/ 1 w 59"/>
                  <a:gd name="T1" fmla="*/ 0 h 19"/>
                  <a:gd name="T2" fmla="*/ 1 w 59"/>
                  <a:gd name="T3" fmla="*/ 0 h 19"/>
                  <a:gd name="T4" fmla="*/ 0 w 59"/>
                  <a:gd name="T5" fmla="*/ 0 h 19"/>
                  <a:gd name="T6" fmla="*/ 1 w 59"/>
                  <a:gd name="T7" fmla="*/ 0 h 19"/>
                  <a:gd name="T8" fmla="*/ 1 w 59"/>
                  <a:gd name="T9" fmla="*/ 0 h 19"/>
                  <a:gd name="T10" fmla="*/ 0 60000 65536"/>
                  <a:gd name="T11" fmla="*/ 0 60000 65536"/>
                  <a:gd name="T12" fmla="*/ 0 60000 65536"/>
                  <a:gd name="T13" fmla="*/ 0 60000 65536"/>
                  <a:gd name="T14" fmla="*/ 0 60000 65536"/>
                  <a:gd name="T15" fmla="*/ 0 w 59"/>
                  <a:gd name="T16" fmla="*/ 0 h 19"/>
                  <a:gd name="T17" fmla="*/ 59 w 59"/>
                  <a:gd name="T18" fmla="*/ 19 h 19"/>
                </a:gdLst>
                <a:ahLst/>
                <a:cxnLst>
                  <a:cxn ang="T10">
                    <a:pos x="T0" y="T1"/>
                  </a:cxn>
                  <a:cxn ang="T11">
                    <a:pos x="T2" y="T3"/>
                  </a:cxn>
                  <a:cxn ang="T12">
                    <a:pos x="T4" y="T5"/>
                  </a:cxn>
                  <a:cxn ang="T13">
                    <a:pos x="T6" y="T7"/>
                  </a:cxn>
                  <a:cxn ang="T14">
                    <a:pos x="T8" y="T9"/>
                  </a:cxn>
                </a:cxnLst>
                <a:rect l="T15" t="T16" r="T17" b="T18"/>
                <a:pathLst>
                  <a:path w="59" h="19">
                    <a:moveTo>
                      <a:pt x="50" y="0"/>
                    </a:moveTo>
                    <a:lnTo>
                      <a:pt x="8" y="0"/>
                    </a:lnTo>
                    <a:lnTo>
                      <a:pt x="0" y="19"/>
                    </a:lnTo>
                    <a:lnTo>
                      <a:pt x="59" y="19"/>
                    </a:lnTo>
                    <a:lnTo>
                      <a:pt x="50"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699" name="Rectangle 590"/>
              <p:cNvSpPr>
                <a:spLocks noChangeArrowheads="1"/>
              </p:cNvSpPr>
              <p:nvPr/>
            </p:nvSpPr>
            <p:spPr bwMode="auto">
              <a:xfrm>
                <a:off x="5099" y="2680"/>
                <a:ext cx="22"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00" name="Freeform 591"/>
              <p:cNvSpPr>
                <a:spLocks/>
              </p:cNvSpPr>
              <p:nvPr/>
            </p:nvSpPr>
            <p:spPr bwMode="auto">
              <a:xfrm>
                <a:off x="5091" y="2681"/>
                <a:ext cx="8" cy="11"/>
              </a:xfrm>
              <a:custGeom>
                <a:avLst/>
                <a:gdLst>
                  <a:gd name="T0" fmla="*/ 1 w 16"/>
                  <a:gd name="T1" fmla="*/ 0 h 22"/>
                  <a:gd name="T2" fmla="*/ 0 w 16"/>
                  <a:gd name="T3" fmla="*/ 1 h 22"/>
                  <a:gd name="T4" fmla="*/ 1 w 16"/>
                  <a:gd name="T5" fmla="*/ 1 h 22"/>
                  <a:gd name="T6" fmla="*/ 0 60000 65536"/>
                  <a:gd name="T7" fmla="*/ 0 60000 65536"/>
                  <a:gd name="T8" fmla="*/ 0 60000 65536"/>
                  <a:gd name="T9" fmla="*/ 0 w 16"/>
                  <a:gd name="T10" fmla="*/ 0 h 22"/>
                  <a:gd name="T11" fmla="*/ 16 w 16"/>
                  <a:gd name="T12" fmla="*/ 22 h 22"/>
                </a:gdLst>
                <a:ahLst/>
                <a:cxnLst>
                  <a:cxn ang="T6">
                    <a:pos x="T0" y="T1"/>
                  </a:cxn>
                  <a:cxn ang="T7">
                    <a:pos x="T2" y="T3"/>
                  </a:cxn>
                  <a:cxn ang="T8">
                    <a:pos x="T4" y="T5"/>
                  </a:cxn>
                </a:cxnLst>
                <a:rect l="T9" t="T10" r="T11" b="T12"/>
                <a:pathLst>
                  <a:path w="16" h="22">
                    <a:moveTo>
                      <a:pt x="16" y="0"/>
                    </a:moveTo>
                    <a:lnTo>
                      <a:pt x="0" y="20"/>
                    </a:lnTo>
                    <a:lnTo>
                      <a:pt x="7"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01" name="Freeform 592"/>
              <p:cNvSpPr>
                <a:spLocks/>
              </p:cNvSpPr>
              <p:nvPr/>
            </p:nvSpPr>
            <p:spPr bwMode="auto">
              <a:xfrm>
                <a:off x="5122" y="2681"/>
                <a:ext cx="8" cy="11"/>
              </a:xfrm>
              <a:custGeom>
                <a:avLst/>
                <a:gdLst>
                  <a:gd name="T0" fmla="*/ 0 w 16"/>
                  <a:gd name="T1" fmla="*/ 0 h 22"/>
                  <a:gd name="T2" fmla="*/ 1 w 16"/>
                  <a:gd name="T3" fmla="*/ 1 h 22"/>
                  <a:gd name="T4" fmla="*/ 1 w 16"/>
                  <a:gd name="T5" fmla="*/ 1 h 22"/>
                  <a:gd name="T6" fmla="*/ 0 60000 65536"/>
                  <a:gd name="T7" fmla="*/ 0 60000 65536"/>
                  <a:gd name="T8" fmla="*/ 0 60000 65536"/>
                  <a:gd name="T9" fmla="*/ 0 w 16"/>
                  <a:gd name="T10" fmla="*/ 0 h 22"/>
                  <a:gd name="T11" fmla="*/ 16 w 16"/>
                  <a:gd name="T12" fmla="*/ 22 h 22"/>
                </a:gdLst>
                <a:ahLst/>
                <a:cxnLst>
                  <a:cxn ang="T6">
                    <a:pos x="T0" y="T1"/>
                  </a:cxn>
                  <a:cxn ang="T7">
                    <a:pos x="T2" y="T3"/>
                  </a:cxn>
                  <a:cxn ang="T8">
                    <a:pos x="T4" y="T5"/>
                  </a:cxn>
                </a:cxnLst>
                <a:rect l="T9" t="T10" r="T11" b="T12"/>
                <a:pathLst>
                  <a:path w="16" h="22">
                    <a:moveTo>
                      <a:pt x="0" y="0"/>
                    </a:moveTo>
                    <a:lnTo>
                      <a:pt x="16" y="20"/>
                    </a:lnTo>
                    <a:lnTo>
                      <a:pt x="9"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02" name="Freeform 593"/>
              <p:cNvSpPr>
                <a:spLocks/>
              </p:cNvSpPr>
              <p:nvPr/>
            </p:nvSpPr>
            <p:spPr bwMode="auto">
              <a:xfrm>
                <a:off x="5094" y="2628"/>
                <a:ext cx="14" cy="9"/>
              </a:xfrm>
              <a:custGeom>
                <a:avLst/>
                <a:gdLst>
                  <a:gd name="T0" fmla="*/ 1 w 28"/>
                  <a:gd name="T1" fmla="*/ 0 h 18"/>
                  <a:gd name="T2" fmla="*/ 1 w 28"/>
                  <a:gd name="T3" fmla="*/ 0 h 18"/>
                  <a:gd name="T4" fmla="*/ 0 w 28"/>
                  <a:gd name="T5" fmla="*/ 1 h 18"/>
                  <a:gd name="T6" fmla="*/ 1 w 28"/>
                  <a:gd name="T7" fmla="*/ 1 h 18"/>
                  <a:gd name="T8" fmla="*/ 1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4" y="0"/>
                    </a:moveTo>
                    <a:lnTo>
                      <a:pt x="5" y="0"/>
                    </a:lnTo>
                    <a:lnTo>
                      <a:pt x="0" y="18"/>
                    </a:lnTo>
                    <a:lnTo>
                      <a:pt x="28" y="18"/>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03" name="Rectangle 594"/>
              <p:cNvSpPr>
                <a:spLocks noChangeArrowheads="1"/>
              </p:cNvSpPr>
              <p:nvPr/>
            </p:nvSpPr>
            <p:spPr bwMode="auto">
              <a:xfrm>
                <a:off x="5097"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04" name="Freeform 595"/>
              <p:cNvSpPr>
                <a:spLocks/>
              </p:cNvSpPr>
              <p:nvPr/>
            </p:nvSpPr>
            <p:spPr bwMode="auto">
              <a:xfrm>
                <a:off x="5092" y="2625"/>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1"/>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05" name="Freeform 596"/>
              <p:cNvSpPr>
                <a:spLocks/>
              </p:cNvSpPr>
              <p:nvPr/>
            </p:nvSpPr>
            <p:spPr bwMode="auto">
              <a:xfrm>
                <a:off x="5106" y="2625"/>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06" name="Freeform 597"/>
              <p:cNvSpPr>
                <a:spLocks/>
              </p:cNvSpPr>
              <p:nvPr/>
            </p:nvSpPr>
            <p:spPr bwMode="auto">
              <a:xfrm>
                <a:off x="5116" y="2628"/>
                <a:ext cx="14" cy="9"/>
              </a:xfrm>
              <a:custGeom>
                <a:avLst/>
                <a:gdLst>
                  <a:gd name="T0" fmla="*/ 1 w 27"/>
                  <a:gd name="T1" fmla="*/ 0 h 18"/>
                  <a:gd name="T2" fmla="*/ 1 w 27"/>
                  <a:gd name="T3" fmla="*/ 0 h 18"/>
                  <a:gd name="T4" fmla="*/ 0 w 27"/>
                  <a:gd name="T5" fmla="*/ 1 h 18"/>
                  <a:gd name="T6" fmla="*/ 1 w 27"/>
                  <a:gd name="T7" fmla="*/ 1 h 18"/>
                  <a:gd name="T8" fmla="*/ 1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2" y="0"/>
                    </a:moveTo>
                    <a:lnTo>
                      <a:pt x="5" y="0"/>
                    </a:lnTo>
                    <a:lnTo>
                      <a:pt x="0" y="18"/>
                    </a:lnTo>
                    <a:lnTo>
                      <a:pt x="27"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07" name="Rectangle 598"/>
              <p:cNvSpPr>
                <a:spLocks noChangeArrowheads="1"/>
              </p:cNvSpPr>
              <p:nvPr/>
            </p:nvSpPr>
            <p:spPr bwMode="auto">
              <a:xfrm>
                <a:off x="5119"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08" name="Freeform 599"/>
              <p:cNvSpPr>
                <a:spLocks/>
              </p:cNvSpPr>
              <p:nvPr/>
            </p:nvSpPr>
            <p:spPr bwMode="auto">
              <a:xfrm>
                <a:off x="5114" y="2625"/>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1"/>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09" name="Freeform 600"/>
              <p:cNvSpPr>
                <a:spLocks/>
              </p:cNvSpPr>
              <p:nvPr/>
            </p:nvSpPr>
            <p:spPr bwMode="auto">
              <a:xfrm>
                <a:off x="5128" y="2625"/>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10" name="Freeform 601"/>
              <p:cNvSpPr>
                <a:spLocks/>
              </p:cNvSpPr>
              <p:nvPr/>
            </p:nvSpPr>
            <p:spPr bwMode="auto">
              <a:xfrm>
                <a:off x="5139" y="2628"/>
                <a:ext cx="13" cy="9"/>
              </a:xfrm>
              <a:custGeom>
                <a:avLst/>
                <a:gdLst>
                  <a:gd name="T0" fmla="*/ 0 w 28"/>
                  <a:gd name="T1" fmla="*/ 0 h 18"/>
                  <a:gd name="T2" fmla="*/ 0 w 28"/>
                  <a:gd name="T3" fmla="*/ 0 h 18"/>
                  <a:gd name="T4" fmla="*/ 0 w 28"/>
                  <a:gd name="T5" fmla="*/ 1 h 18"/>
                  <a:gd name="T6" fmla="*/ 0 w 28"/>
                  <a:gd name="T7" fmla="*/ 1 h 18"/>
                  <a:gd name="T8" fmla="*/ 0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3" y="0"/>
                    </a:moveTo>
                    <a:lnTo>
                      <a:pt x="4" y="0"/>
                    </a:lnTo>
                    <a:lnTo>
                      <a:pt x="0" y="18"/>
                    </a:lnTo>
                    <a:lnTo>
                      <a:pt x="28" y="18"/>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11" name="Rectangle 602"/>
              <p:cNvSpPr>
                <a:spLocks noChangeArrowheads="1"/>
              </p:cNvSpPr>
              <p:nvPr/>
            </p:nvSpPr>
            <p:spPr bwMode="auto">
              <a:xfrm>
                <a:off x="5141"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712" name="Freeform 603"/>
              <p:cNvSpPr>
                <a:spLocks/>
              </p:cNvSpPr>
              <p:nvPr/>
            </p:nvSpPr>
            <p:spPr bwMode="auto">
              <a:xfrm>
                <a:off x="5136" y="2625"/>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1"/>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13" name="Freeform 604"/>
              <p:cNvSpPr>
                <a:spLocks/>
              </p:cNvSpPr>
              <p:nvPr/>
            </p:nvSpPr>
            <p:spPr bwMode="auto">
              <a:xfrm>
                <a:off x="5150" y="2625"/>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14" name="Freeform 605"/>
              <p:cNvSpPr>
                <a:spLocks/>
              </p:cNvSpPr>
              <p:nvPr/>
            </p:nvSpPr>
            <p:spPr bwMode="auto">
              <a:xfrm>
                <a:off x="5161" y="2628"/>
                <a:ext cx="13" cy="9"/>
              </a:xfrm>
              <a:custGeom>
                <a:avLst/>
                <a:gdLst>
                  <a:gd name="T0" fmla="*/ 1 w 26"/>
                  <a:gd name="T1" fmla="*/ 0 h 18"/>
                  <a:gd name="T2" fmla="*/ 1 w 26"/>
                  <a:gd name="T3" fmla="*/ 0 h 18"/>
                  <a:gd name="T4" fmla="*/ 0 w 26"/>
                  <a:gd name="T5" fmla="*/ 1 h 18"/>
                  <a:gd name="T6" fmla="*/ 1 w 26"/>
                  <a:gd name="T7" fmla="*/ 1 h 18"/>
                  <a:gd name="T8" fmla="*/ 1 w 26"/>
                  <a:gd name="T9" fmla="*/ 0 h 18"/>
                  <a:gd name="T10" fmla="*/ 0 60000 65536"/>
                  <a:gd name="T11" fmla="*/ 0 60000 65536"/>
                  <a:gd name="T12" fmla="*/ 0 60000 65536"/>
                  <a:gd name="T13" fmla="*/ 0 60000 65536"/>
                  <a:gd name="T14" fmla="*/ 0 60000 65536"/>
                  <a:gd name="T15" fmla="*/ 0 w 26"/>
                  <a:gd name="T16" fmla="*/ 0 h 18"/>
                  <a:gd name="T17" fmla="*/ 26 w 26"/>
                  <a:gd name="T18" fmla="*/ 18 h 18"/>
                </a:gdLst>
                <a:ahLst/>
                <a:cxnLst>
                  <a:cxn ang="T10">
                    <a:pos x="T0" y="T1"/>
                  </a:cxn>
                  <a:cxn ang="T11">
                    <a:pos x="T2" y="T3"/>
                  </a:cxn>
                  <a:cxn ang="T12">
                    <a:pos x="T4" y="T5"/>
                  </a:cxn>
                  <a:cxn ang="T13">
                    <a:pos x="T6" y="T7"/>
                  </a:cxn>
                  <a:cxn ang="T14">
                    <a:pos x="T8" y="T9"/>
                  </a:cxn>
                </a:cxnLst>
                <a:rect l="T15" t="T16" r="T17" b="T18"/>
                <a:pathLst>
                  <a:path w="26" h="18">
                    <a:moveTo>
                      <a:pt x="22" y="0"/>
                    </a:moveTo>
                    <a:lnTo>
                      <a:pt x="4" y="0"/>
                    </a:lnTo>
                    <a:lnTo>
                      <a:pt x="0" y="18"/>
                    </a:lnTo>
                    <a:lnTo>
                      <a:pt x="26"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715" name="Rectangle 606"/>
              <p:cNvSpPr>
                <a:spLocks noChangeArrowheads="1"/>
              </p:cNvSpPr>
              <p:nvPr/>
            </p:nvSpPr>
            <p:spPr bwMode="auto">
              <a:xfrm>
                <a:off x="5163"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grpSp>
        <p:grpSp>
          <p:nvGrpSpPr>
            <p:cNvPr id="10255" name="Group 607"/>
            <p:cNvGrpSpPr>
              <a:grpSpLocks/>
            </p:cNvGrpSpPr>
            <p:nvPr/>
          </p:nvGrpSpPr>
          <p:grpSpPr bwMode="auto">
            <a:xfrm>
              <a:off x="5043" y="2252"/>
              <a:ext cx="565" cy="474"/>
              <a:chOff x="5043" y="2252"/>
              <a:chExt cx="565" cy="474"/>
            </a:xfrm>
          </p:grpSpPr>
          <p:sp>
            <p:nvSpPr>
              <p:cNvPr id="10316" name="Freeform 608"/>
              <p:cNvSpPr>
                <a:spLocks/>
              </p:cNvSpPr>
              <p:nvPr/>
            </p:nvSpPr>
            <p:spPr bwMode="auto">
              <a:xfrm>
                <a:off x="5158" y="2625"/>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1"/>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17" name="Freeform 609"/>
              <p:cNvSpPr>
                <a:spLocks/>
              </p:cNvSpPr>
              <p:nvPr/>
            </p:nvSpPr>
            <p:spPr bwMode="auto">
              <a:xfrm>
                <a:off x="5172" y="2625"/>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18" name="Freeform 610"/>
              <p:cNvSpPr>
                <a:spLocks/>
              </p:cNvSpPr>
              <p:nvPr/>
            </p:nvSpPr>
            <p:spPr bwMode="auto">
              <a:xfrm>
                <a:off x="5199" y="2628"/>
                <a:ext cx="14" cy="9"/>
              </a:xfrm>
              <a:custGeom>
                <a:avLst/>
                <a:gdLst>
                  <a:gd name="T0" fmla="*/ 1 w 27"/>
                  <a:gd name="T1" fmla="*/ 0 h 18"/>
                  <a:gd name="T2" fmla="*/ 1 w 27"/>
                  <a:gd name="T3" fmla="*/ 0 h 18"/>
                  <a:gd name="T4" fmla="*/ 0 w 27"/>
                  <a:gd name="T5" fmla="*/ 1 h 18"/>
                  <a:gd name="T6" fmla="*/ 1 w 27"/>
                  <a:gd name="T7" fmla="*/ 1 h 18"/>
                  <a:gd name="T8" fmla="*/ 1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2" y="0"/>
                    </a:moveTo>
                    <a:lnTo>
                      <a:pt x="4" y="0"/>
                    </a:lnTo>
                    <a:lnTo>
                      <a:pt x="0" y="18"/>
                    </a:lnTo>
                    <a:lnTo>
                      <a:pt x="27"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19" name="Rectangle 611"/>
              <p:cNvSpPr>
                <a:spLocks noChangeArrowheads="1"/>
              </p:cNvSpPr>
              <p:nvPr/>
            </p:nvSpPr>
            <p:spPr bwMode="auto">
              <a:xfrm>
                <a:off x="5201"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20" name="Freeform 612"/>
              <p:cNvSpPr>
                <a:spLocks/>
              </p:cNvSpPr>
              <p:nvPr/>
            </p:nvSpPr>
            <p:spPr bwMode="auto">
              <a:xfrm>
                <a:off x="5196" y="2625"/>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1"/>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21" name="Freeform 613"/>
              <p:cNvSpPr>
                <a:spLocks/>
              </p:cNvSpPr>
              <p:nvPr/>
            </p:nvSpPr>
            <p:spPr bwMode="auto">
              <a:xfrm>
                <a:off x="5210" y="2625"/>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22" name="Freeform 614"/>
              <p:cNvSpPr>
                <a:spLocks/>
              </p:cNvSpPr>
              <p:nvPr/>
            </p:nvSpPr>
            <p:spPr bwMode="auto">
              <a:xfrm>
                <a:off x="5221" y="2628"/>
                <a:ext cx="13" cy="9"/>
              </a:xfrm>
              <a:custGeom>
                <a:avLst/>
                <a:gdLst>
                  <a:gd name="T0" fmla="*/ 1 w 26"/>
                  <a:gd name="T1" fmla="*/ 0 h 18"/>
                  <a:gd name="T2" fmla="*/ 1 w 26"/>
                  <a:gd name="T3" fmla="*/ 0 h 18"/>
                  <a:gd name="T4" fmla="*/ 0 w 26"/>
                  <a:gd name="T5" fmla="*/ 1 h 18"/>
                  <a:gd name="T6" fmla="*/ 1 w 26"/>
                  <a:gd name="T7" fmla="*/ 1 h 18"/>
                  <a:gd name="T8" fmla="*/ 1 w 26"/>
                  <a:gd name="T9" fmla="*/ 0 h 18"/>
                  <a:gd name="T10" fmla="*/ 0 60000 65536"/>
                  <a:gd name="T11" fmla="*/ 0 60000 65536"/>
                  <a:gd name="T12" fmla="*/ 0 60000 65536"/>
                  <a:gd name="T13" fmla="*/ 0 60000 65536"/>
                  <a:gd name="T14" fmla="*/ 0 60000 65536"/>
                  <a:gd name="T15" fmla="*/ 0 w 26"/>
                  <a:gd name="T16" fmla="*/ 0 h 18"/>
                  <a:gd name="T17" fmla="*/ 26 w 26"/>
                  <a:gd name="T18" fmla="*/ 18 h 18"/>
                </a:gdLst>
                <a:ahLst/>
                <a:cxnLst>
                  <a:cxn ang="T10">
                    <a:pos x="T0" y="T1"/>
                  </a:cxn>
                  <a:cxn ang="T11">
                    <a:pos x="T2" y="T3"/>
                  </a:cxn>
                  <a:cxn ang="T12">
                    <a:pos x="T4" y="T5"/>
                  </a:cxn>
                  <a:cxn ang="T13">
                    <a:pos x="T6" y="T7"/>
                  </a:cxn>
                  <a:cxn ang="T14">
                    <a:pos x="T8" y="T9"/>
                  </a:cxn>
                </a:cxnLst>
                <a:rect l="T15" t="T16" r="T17" b="T18"/>
                <a:pathLst>
                  <a:path w="26" h="18">
                    <a:moveTo>
                      <a:pt x="22" y="0"/>
                    </a:moveTo>
                    <a:lnTo>
                      <a:pt x="3" y="0"/>
                    </a:lnTo>
                    <a:lnTo>
                      <a:pt x="0" y="18"/>
                    </a:lnTo>
                    <a:lnTo>
                      <a:pt x="26"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23" name="Rectangle 615"/>
              <p:cNvSpPr>
                <a:spLocks noChangeArrowheads="1"/>
              </p:cNvSpPr>
              <p:nvPr/>
            </p:nvSpPr>
            <p:spPr bwMode="auto">
              <a:xfrm>
                <a:off x="5223"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24" name="Freeform 616"/>
              <p:cNvSpPr>
                <a:spLocks/>
              </p:cNvSpPr>
              <p:nvPr/>
            </p:nvSpPr>
            <p:spPr bwMode="auto">
              <a:xfrm>
                <a:off x="5218" y="2625"/>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1"/>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25" name="Freeform 617"/>
              <p:cNvSpPr>
                <a:spLocks/>
              </p:cNvSpPr>
              <p:nvPr/>
            </p:nvSpPr>
            <p:spPr bwMode="auto">
              <a:xfrm>
                <a:off x="5232" y="2625"/>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26" name="Freeform 618"/>
              <p:cNvSpPr>
                <a:spLocks/>
              </p:cNvSpPr>
              <p:nvPr/>
            </p:nvSpPr>
            <p:spPr bwMode="auto">
              <a:xfrm>
                <a:off x="5243" y="2628"/>
                <a:ext cx="14" cy="9"/>
              </a:xfrm>
              <a:custGeom>
                <a:avLst/>
                <a:gdLst>
                  <a:gd name="T0" fmla="*/ 1 w 27"/>
                  <a:gd name="T1" fmla="*/ 0 h 18"/>
                  <a:gd name="T2" fmla="*/ 1 w 27"/>
                  <a:gd name="T3" fmla="*/ 0 h 18"/>
                  <a:gd name="T4" fmla="*/ 0 w 27"/>
                  <a:gd name="T5" fmla="*/ 1 h 18"/>
                  <a:gd name="T6" fmla="*/ 1 w 27"/>
                  <a:gd name="T7" fmla="*/ 1 h 18"/>
                  <a:gd name="T8" fmla="*/ 1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3" y="0"/>
                    </a:moveTo>
                    <a:lnTo>
                      <a:pt x="5" y="0"/>
                    </a:lnTo>
                    <a:lnTo>
                      <a:pt x="0" y="18"/>
                    </a:lnTo>
                    <a:lnTo>
                      <a:pt x="27" y="18"/>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27" name="Rectangle 619"/>
              <p:cNvSpPr>
                <a:spLocks noChangeArrowheads="1"/>
              </p:cNvSpPr>
              <p:nvPr/>
            </p:nvSpPr>
            <p:spPr bwMode="auto">
              <a:xfrm>
                <a:off x="5246"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28" name="Freeform 620"/>
              <p:cNvSpPr>
                <a:spLocks/>
              </p:cNvSpPr>
              <p:nvPr/>
            </p:nvSpPr>
            <p:spPr bwMode="auto">
              <a:xfrm>
                <a:off x="5241" y="2625"/>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1"/>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29" name="Freeform 621"/>
              <p:cNvSpPr>
                <a:spLocks/>
              </p:cNvSpPr>
              <p:nvPr/>
            </p:nvSpPr>
            <p:spPr bwMode="auto">
              <a:xfrm>
                <a:off x="5255" y="2625"/>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1"/>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30" name="Freeform 622"/>
              <p:cNvSpPr>
                <a:spLocks/>
              </p:cNvSpPr>
              <p:nvPr/>
            </p:nvSpPr>
            <p:spPr bwMode="auto">
              <a:xfrm>
                <a:off x="5265" y="2628"/>
                <a:ext cx="14" cy="9"/>
              </a:xfrm>
              <a:custGeom>
                <a:avLst/>
                <a:gdLst>
                  <a:gd name="T0" fmla="*/ 1 w 28"/>
                  <a:gd name="T1" fmla="*/ 0 h 18"/>
                  <a:gd name="T2" fmla="*/ 1 w 28"/>
                  <a:gd name="T3" fmla="*/ 0 h 18"/>
                  <a:gd name="T4" fmla="*/ 0 w 28"/>
                  <a:gd name="T5" fmla="*/ 1 h 18"/>
                  <a:gd name="T6" fmla="*/ 1 w 28"/>
                  <a:gd name="T7" fmla="*/ 1 h 18"/>
                  <a:gd name="T8" fmla="*/ 1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4" y="0"/>
                    </a:moveTo>
                    <a:lnTo>
                      <a:pt x="6" y="0"/>
                    </a:lnTo>
                    <a:lnTo>
                      <a:pt x="0" y="18"/>
                    </a:lnTo>
                    <a:lnTo>
                      <a:pt x="28" y="18"/>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31" name="Rectangle 623"/>
              <p:cNvSpPr>
                <a:spLocks noChangeArrowheads="1"/>
              </p:cNvSpPr>
              <p:nvPr/>
            </p:nvSpPr>
            <p:spPr bwMode="auto">
              <a:xfrm>
                <a:off x="5268"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32" name="Freeform 624"/>
              <p:cNvSpPr>
                <a:spLocks/>
              </p:cNvSpPr>
              <p:nvPr/>
            </p:nvSpPr>
            <p:spPr bwMode="auto">
              <a:xfrm>
                <a:off x="5263" y="2625"/>
                <a:ext cx="5" cy="13"/>
              </a:xfrm>
              <a:custGeom>
                <a:avLst/>
                <a:gdLst>
                  <a:gd name="T0" fmla="*/ 1 w 10"/>
                  <a:gd name="T1" fmla="*/ 0 h 25"/>
                  <a:gd name="T2" fmla="*/ 0 w 10"/>
                  <a:gd name="T3" fmla="*/ 1 h 25"/>
                  <a:gd name="T4" fmla="*/ 1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1"/>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33" name="Freeform 625"/>
              <p:cNvSpPr>
                <a:spLocks/>
              </p:cNvSpPr>
              <p:nvPr/>
            </p:nvSpPr>
            <p:spPr bwMode="auto">
              <a:xfrm>
                <a:off x="5277" y="2625"/>
                <a:ext cx="4" cy="13"/>
              </a:xfrm>
              <a:custGeom>
                <a:avLst/>
                <a:gdLst>
                  <a:gd name="T0" fmla="*/ 0 w 8"/>
                  <a:gd name="T1" fmla="*/ 0 h 25"/>
                  <a:gd name="T2" fmla="*/ 1 w 8"/>
                  <a:gd name="T3" fmla="*/ 1 h 25"/>
                  <a:gd name="T4" fmla="*/ 1 w 8"/>
                  <a:gd name="T5" fmla="*/ 1 h 25"/>
                  <a:gd name="T6" fmla="*/ 0 60000 65536"/>
                  <a:gd name="T7" fmla="*/ 0 60000 65536"/>
                  <a:gd name="T8" fmla="*/ 0 60000 65536"/>
                  <a:gd name="T9" fmla="*/ 0 w 8"/>
                  <a:gd name="T10" fmla="*/ 0 h 25"/>
                  <a:gd name="T11" fmla="*/ 8 w 8"/>
                  <a:gd name="T12" fmla="*/ 25 h 25"/>
                </a:gdLst>
                <a:ahLst/>
                <a:cxnLst>
                  <a:cxn ang="T6">
                    <a:pos x="T0" y="T1"/>
                  </a:cxn>
                  <a:cxn ang="T7">
                    <a:pos x="T2" y="T3"/>
                  </a:cxn>
                  <a:cxn ang="T8">
                    <a:pos x="T4" y="T5"/>
                  </a:cxn>
                </a:cxnLst>
                <a:rect l="T9" t="T10" r="T11" b="T12"/>
                <a:pathLst>
                  <a:path w="8" h="25">
                    <a:moveTo>
                      <a:pt x="0" y="0"/>
                    </a:moveTo>
                    <a:lnTo>
                      <a:pt x="8" y="21"/>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34" name="Freeform 626"/>
              <p:cNvSpPr>
                <a:spLocks/>
              </p:cNvSpPr>
              <p:nvPr/>
            </p:nvSpPr>
            <p:spPr bwMode="auto">
              <a:xfrm>
                <a:off x="5333" y="2628"/>
                <a:ext cx="13" cy="9"/>
              </a:xfrm>
              <a:custGeom>
                <a:avLst/>
                <a:gdLst>
                  <a:gd name="T0" fmla="*/ 0 w 27"/>
                  <a:gd name="T1" fmla="*/ 0 h 18"/>
                  <a:gd name="T2" fmla="*/ 0 w 27"/>
                  <a:gd name="T3" fmla="*/ 0 h 18"/>
                  <a:gd name="T4" fmla="*/ 0 w 27"/>
                  <a:gd name="T5" fmla="*/ 1 h 18"/>
                  <a:gd name="T6" fmla="*/ 0 w 27"/>
                  <a:gd name="T7" fmla="*/ 1 h 18"/>
                  <a:gd name="T8" fmla="*/ 0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3" y="0"/>
                    </a:moveTo>
                    <a:lnTo>
                      <a:pt x="4" y="0"/>
                    </a:lnTo>
                    <a:lnTo>
                      <a:pt x="0" y="18"/>
                    </a:lnTo>
                    <a:lnTo>
                      <a:pt x="27" y="18"/>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35" name="Rectangle 627"/>
              <p:cNvSpPr>
                <a:spLocks noChangeArrowheads="1"/>
              </p:cNvSpPr>
              <p:nvPr/>
            </p:nvSpPr>
            <p:spPr bwMode="auto">
              <a:xfrm>
                <a:off x="5335"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36" name="Freeform 628"/>
              <p:cNvSpPr>
                <a:spLocks/>
              </p:cNvSpPr>
              <p:nvPr/>
            </p:nvSpPr>
            <p:spPr bwMode="auto">
              <a:xfrm>
                <a:off x="5330" y="2625"/>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1"/>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37" name="Freeform 629"/>
              <p:cNvSpPr>
                <a:spLocks/>
              </p:cNvSpPr>
              <p:nvPr/>
            </p:nvSpPr>
            <p:spPr bwMode="auto">
              <a:xfrm>
                <a:off x="5344" y="2625"/>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38" name="Freeform 630"/>
              <p:cNvSpPr>
                <a:spLocks/>
              </p:cNvSpPr>
              <p:nvPr/>
            </p:nvSpPr>
            <p:spPr bwMode="auto">
              <a:xfrm>
                <a:off x="5354" y="2628"/>
                <a:ext cx="14" cy="9"/>
              </a:xfrm>
              <a:custGeom>
                <a:avLst/>
                <a:gdLst>
                  <a:gd name="T0" fmla="*/ 1 w 27"/>
                  <a:gd name="T1" fmla="*/ 0 h 18"/>
                  <a:gd name="T2" fmla="*/ 1 w 27"/>
                  <a:gd name="T3" fmla="*/ 0 h 18"/>
                  <a:gd name="T4" fmla="*/ 0 w 27"/>
                  <a:gd name="T5" fmla="*/ 1 h 18"/>
                  <a:gd name="T6" fmla="*/ 1 w 27"/>
                  <a:gd name="T7" fmla="*/ 1 h 18"/>
                  <a:gd name="T8" fmla="*/ 1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3" y="0"/>
                    </a:moveTo>
                    <a:lnTo>
                      <a:pt x="5" y="0"/>
                    </a:lnTo>
                    <a:lnTo>
                      <a:pt x="0" y="18"/>
                    </a:lnTo>
                    <a:lnTo>
                      <a:pt x="27" y="18"/>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39" name="Rectangle 631"/>
              <p:cNvSpPr>
                <a:spLocks noChangeArrowheads="1"/>
              </p:cNvSpPr>
              <p:nvPr/>
            </p:nvSpPr>
            <p:spPr bwMode="auto">
              <a:xfrm>
                <a:off x="5357"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40" name="Freeform 632"/>
              <p:cNvSpPr>
                <a:spLocks/>
              </p:cNvSpPr>
              <p:nvPr/>
            </p:nvSpPr>
            <p:spPr bwMode="auto">
              <a:xfrm>
                <a:off x="5352" y="2625"/>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1"/>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41" name="Freeform 633"/>
              <p:cNvSpPr>
                <a:spLocks/>
              </p:cNvSpPr>
              <p:nvPr/>
            </p:nvSpPr>
            <p:spPr bwMode="auto">
              <a:xfrm>
                <a:off x="5366" y="2625"/>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42" name="Freeform 634"/>
              <p:cNvSpPr>
                <a:spLocks/>
              </p:cNvSpPr>
              <p:nvPr/>
            </p:nvSpPr>
            <p:spPr bwMode="auto">
              <a:xfrm>
                <a:off x="5377" y="2628"/>
                <a:ext cx="13" cy="9"/>
              </a:xfrm>
              <a:custGeom>
                <a:avLst/>
                <a:gdLst>
                  <a:gd name="T0" fmla="*/ 0 w 28"/>
                  <a:gd name="T1" fmla="*/ 0 h 18"/>
                  <a:gd name="T2" fmla="*/ 0 w 28"/>
                  <a:gd name="T3" fmla="*/ 0 h 18"/>
                  <a:gd name="T4" fmla="*/ 0 w 28"/>
                  <a:gd name="T5" fmla="*/ 1 h 18"/>
                  <a:gd name="T6" fmla="*/ 0 w 28"/>
                  <a:gd name="T7" fmla="*/ 1 h 18"/>
                  <a:gd name="T8" fmla="*/ 0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2" y="0"/>
                    </a:moveTo>
                    <a:lnTo>
                      <a:pt x="5" y="0"/>
                    </a:lnTo>
                    <a:lnTo>
                      <a:pt x="0" y="18"/>
                    </a:lnTo>
                    <a:lnTo>
                      <a:pt x="28"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43" name="Rectangle 635"/>
              <p:cNvSpPr>
                <a:spLocks noChangeArrowheads="1"/>
              </p:cNvSpPr>
              <p:nvPr/>
            </p:nvSpPr>
            <p:spPr bwMode="auto">
              <a:xfrm>
                <a:off x="5379"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44" name="Freeform 636"/>
              <p:cNvSpPr>
                <a:spLocks/>
              </p:cNvSpPr>
              <p:nvPr/>
            </p:nvSpPr>
            <p:spPr bwMode="auto">
              <a:xfrm>
                <a:off x="5375" y="2625"/>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1"/>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45" name="Freeform 637"/>
              <p:cNvSpPr>
                <a:spLocks/>
              </p:cNvSpPr>
              <p:nvPr/>
            </p:nvSpPr>
            <p:spPr bwMode="auto">
              <a:xfrm>
                <a:off x="5388" y="2625"/>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1"/>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46" name="Freeform 638"/>
              <p:cNvSpPr>
                <a:spLocks/>
              </p:cNvSpPr>
              <p:nvPr/>
            </p:nvSpPr>
            <p:spPr bwMode="auto">
              <a:xfrm>
                <a:off x="5399" y="2628"/>
                <a:ext cx="14" cy="9"/>
              </a:xfrm>
              <a:custGeom>
                <a:avLst/>
                <a:gdLst>
                  <a:gd name="T0" fmla="*/ 1 w 27"/>
                  <a:gd name="T1" fmla="*/ 0 h 18"/>
                  <a:gd name="T2" fmla="*/ 1 w 27"/>
                  <a:gd name="T3" fmla="*/ 0 h 18"/>
                  <a:gd name="T4" fmla="*/ 0 w 27"/>
                  <a:gd name="T5" fmla="*/ 1 h 18"/>
                  <a:gd name="T6" fmla="*/ 1 w 27"/>
                  <a:gd name="T7" fmla="*/ 1 h 18"/>
                  <a:gd name="T8" fmla="*/ 1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2" y="0"/>
                    </a:moveTo>
                    <a:lnTo>
                      <a:pt x="4" y="0"/>
                    </a:lnTo>
                    <a:lnTo>
                      <a:pt x="0" y="18"/>
                    </a:lnTo>
                    <a:lnTo>
                      <a:pt x="27"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47" name="Rectangle 639"/>
              <p:cNvSpPr>
                <a:spLocks noChangeArrowheads="1"/>
              </p:cNvSpPr>
              <p:nvPr/>
            </p:nvSpPr>
            <p:spPr bwMode="auto">
              <a:xfrm>
                <a:off x="5401"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48" name="Freeform 640"/>
              <p:cNvSpPr>
                <a:spLocks/>
              </p:cNvSpPr>
              <p:nvPr/>
            </p:nvSpPr>
            <p:spPr bwMode="auto">
              <a:xfrm>
                <a:off x="5396" y="2625"/>
                <a:ext cx="5" cy="13"/>
              </a:xfrm>
              <a:custGeom>
                <a:avLst/>
                <a:gdLst>
                  <a:gd name="T0" fmla="*/ 1 w 10"/>
                  <a:gd name="T1" fmla="*/ 0 h 25"/>
                  <a:gd name="T2" fmla="*/ 0 w 10"/>
                  <a:gd name="T3" fmla="*/ 1 h 25"/>
                  <a:gd name="T4" fmla="*/ 1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1"/>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49" name="Freeform 641"/>
              <p:cNvSpPr>
                <a:spLocks/>
              </p:cNvSpPr>
              <p:nvPr/>
            </p:nvSpPr>
            <p:spPr bwMode="auto">
              <a:xfrm>
                <a:off x="5410" y="2625"/>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50" name="Freeform 642"/>
              <p:cNvSpPr>
                <a:spLocks/>
              </p:cNvSpPr>
              <p:nvPr/>
            </p:nvSpPr>
            <p:spPr bwMode="auto">
              <a:xfrm>
                <a:off x="5439" y="2628"/>
                <a:ext cx="13" cy="9"/>
              </a:xfrm>
              <a:custGeom>
                <a:avLst/>
                <a:gdLst>
                  <a:gd name="T0" fmla="*/ 1 w 26"/>
                  <a:gd name="T1" fmla="*/ 0 h 18"/>
                  <a:gd name="T2" fmla="*/ 1 w 26"/>
                  <a:gd name="T3" fmla="*/ 0 h 18"/>
                  <a:gd name="T4" fmla="*/ 0 w 26"/>
                  <a:gd name="T5" fmla="*/ 1 h 18"/>
                  <a:gd name="T6" fmla="*/ 1 w 26"/>
                  <a:gd name="T7" fmla="*/ 1 h 18"/>
                  <a:gd name="T8" fmla="*/ 1 w 26"/>
                  <a:gd name="T9" fmla="*/ 0 h 18"/>
                  <a:gd name="T10" fmla="*/ 0 60000 65536"/>
                  <a:gd name="T11" fmla="*/ 0 60000 65536"/>
                  <a:gd name="T12" fmla="*/ 0 60000 65536"/>
                  <a:gd name="T13" fmla="*/ 0 60000 65536"/>
                  <a:gd name="T14" fmla="*/ 0 60000 65536"/>
                  <a:gd name="T15" fmla="*/ 0 w 26"/>
                  <a:gd name="T16" fmla="*/ 0 h 18"/>
                  <a:gd name="T17" fmla="*/ 26 w 26"/>
                  <a:gd name="T18" fmla="*/ 18 h 18"/>
                </a:gdLst>
                <a:ahLst/>
                <a:cxnLst>
                  <a:cxn ang="T10">
                    <a:pos x="T0" y="T1"/>
                  </a:cxn>
                  <a:cxn ang="T11">
                    <a:pos x="T2" y="T3"/>
                  </a:cxn>
                  <a:cxn ang="T12">
                    <a:pos x="T4" y="T5"/>
                  </a:cxn>
                  <a:cxn ang="T13">
                    <a:pos x="T6" y="T7"/>
                  </a:cxn>
                  <a:cxn ang="T14">
                    <a:pos x="T8" y="T9"/>
                  </a:cxn>
                </a:cxnLst>
                <a:rect l="T15" t="T16" r="T17" b="T18"/>
                <a:pathLst>
                  <a:path w="26" h="18">
                    <a:moveTo>
                      <a:pt x="22" y="0"/>
                    </a:moveTo>
                    <a:lnTo>
                      <a:pt x="4" y="0"/>
                    </a:lnTo>
                    <a:lnTo>
                      <a:pt x="0" y="18"/>
                    </a:lnTo>
                    <a:lnTo>
                      <a:pt x="26"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51" name="Rectangle 643"/>
              <p:cNvSpPr>
                <a:spLocks noChangeArrowheads="1"/>
              </p:cNvSpPr>
              <p:nvPr/>
            </p:nvSpPr>
            <p:spPr bwMode="auto">
              <a:xfrm>
                <a:off x="5441"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52" name="Freeform 644"/>
              <p:cNvSpPr>
                <a:spLocks/>
              </p:cNvSpPr>
              <p:nvPr/>
            </p:nvSpPr>
            <p:spPr bwMode="auto">
              <a:xfrm>
                <a:off x="5436" y="2625"/>
                <a:ext cx="5" cy="13"/>
              </a:xfrm>
              <a:custGeom>
                <a:avLst/>
                <a:gdLst>
                  <a:gd name="T0" fmla="*/ 1 w 10"/>
                  <a:gd name="T1" fmla="*/ 0 h 25"/>
                  <a:gd name="T2" fmla="*/ 0 w 10"/>
                  <a:gd name="T3" fmla="*/ 1 h 25"/>
                  <a:gd name="T4" fmla="*/ 1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1"/>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53" name="Freeform 645"/>
              <p:cNvSpPr>
                <a:spLocks/>
              </p:cNvSpPr>
              <p:nvPr/>
            </p:nvSpPr>
            <p:spPr bwMode="auto">
              <a:xfrm>
                <a:off x="5450" y="2625"/>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54" name="Freeform 646"/>
              <p:cNvSpPr>
                <a:spLocks/>
              </p:cNvSpPr>
              <p:nvPr/>
            </p:nvSpPr>
            <p:spPr bwMode="auto">
              <a:xfrm>
                <a:off x="5439" y="2650"/>
                <a:ext cx="13" cy="9"/>
              </a:xfrm>
              <a:custGeom>
                <a:avLst/>
                <a:gdLst>
                  <a:gd name="T0" fmla="*/ 1 w 26"/>
                  <a:gd name="T1" fmla="*/ 0 h 19"/>
                  <a:gd name="T2" fmla="*/ 1 w 26"/>
                  <a:gd name="T3" fmla="*/ 0 h 19"/>
                  <a:gd name="T4" fmla="*/ 0 w 26"/>
                  <a:gd name="T5" fmla="*/ 0 h 19"/>
                  <a:gd name="T6" fmla="*/ 1 w 26"/>
                  <a:gd name="T7" fmla="*/ 0 h 19"/>
                  <a:gd name="T8" fmla="*/ 1 w 26"/>
                  <a:gd name="T9" fmla="*/ 0 h 19"/>
                  <a:gd name="T10" fmla="*/ 0 60000 65536"/>
                  <a:gd name="T11" fmla="*/ 0 60000 65536"/>
                  <a:gd name="T12" fmla="*/ 0 60000 65536"/>
                  <a:gd name="T13" fmla="*/ 0 60000 65536"/>
                  <a:gd name="T14" fmla="*/ 0 60000 65536"/>
                  <a:gd name="T15" fmla="*/ 0 w 26"/>
                  <a:gd name="T16" fmla="*/ 0 h 19"/>
                  <a:gd name="T17" fmla="*/ 26 w 26"/>
                  <a:gd name="T18" fmla="*/ 19 h 19"/>
                </a:gdLst>
                <a:ahLst/>
                <a:cxnLst>
                  <a:cxn ang="T10">
                    <a:pos x="T0" y="T1"/>
                  </a:cxn>
                  <a:cxn ang="T11">
                    <a:pos x="T2" y="T3"/>
                  </a:cxn>
                  <a:cxn ang="T12">
                    <a:pos x="T4" y="T5"/>
                  </a:cxn>
                  <a:cxn ang="T13">
                    <a:pos x="T6" y="T7"/>
                  </a:cxn>
                  <a:cxn ang="T14">
                    <a:pos x="T8" y="T9"/>
                  </a:cxn>
                </a:cxnLst>
                <a:rect l="T15" t="T16" r="T17" b="T18"/>
                <a:pathLst>
                  <a:path w="26" h="19">
                    <a:moveTo>
                      <a:pt x="22" y="0"/>
                    </a:moveTo>
                    <a:lnTo>
                      <a:pt x="4" y="0"/>
                    </a:lnTo>
                    <a:lnTo>
                      <a:pt x="0" y="19"/>
                    </a:lnTo>
                    <a:lnTo>
                      <a:pt x="26"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55" name="Rectangle 647"/>
              <p:cNvSpPr>
                <a:spLocks noChangeArrowheads="1"/>
              </p:cNvSpPr>
              <p:nvPr/>
            </p:nvSpPr>
            <p:spPr bwMode="auto">
              <a:xfrm>
                <a:off x="5441"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56" name="Freeform 648"/>
              <p:cNvSpPr>
                <a:spLocks/>
              </p:cNvSpPr>
              <p:nvPr/>
            </p:nvSpPr>
            <p:spPr bwMode="auto">
              <a:xfrm>
                <a:off x="5436" y="2647"/>
                <a:ext cx="5" cy="12"/>
              </a:xfrm>
              <a:custGeom>
                <a:avLst/>
                <a:gdLst>
                  <a:gd name="T0" fmla="*/ 1 w 10"/>
                  <a:gd name="T1" fmla="*/ 0 h 25"/>
                  <a:gd name="T2" fmla="*/ 0 w 10"/>
                  <a:gd name="T3" fmla="*/ 0 h 25"/>
                  <a:gd name="T4" fmla="*/ 1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57" name="Freeform 649"/>
              <p:cNvSpPr>
                <a:spLocks/>
              </p:cNvSpPr>
              <p:nvPr/>
            </p:nvSpPr>
            <p:spPr bwMode="auto">
              <a:xfrm>
                <a:off x="5450" y="2647"/>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58" name="Freeform 650"/>
              <p:cNvSpPr>
                <a:spLocks/>
              </p:cNvSpPr>
              <p:nvPr/>
            </p:nvSpPr>
            <p:spPr bwMode="auto">
              <a:xfrm>
                <a:off x="5460" y="2650"/>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4" y="0"/>
                    </a:moveTo>
                    <a:lnTo>
                      <a:pt x="5" y="0"/>
                    </a:lnTo>
                    <a:lnTo>
                      <a:pt x="0" y="19"/>
                    </a:lnTo>
                    <a:lnTo>
                      <a:pt x="27"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59" name="Rectangle 651"/>
              <p:cNvSpPr>
                <a:spLocks noChangeArrowheads="1"/>
              </p:cNvSpPr>
              <p:nvPr/>
            </p:nvSpPr>
            <p:spPr bwMode="auto">
              <a:xfrm>
                <a:off x="5463"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60" name="Freeform 652"/>
              <p:cNvSpPr>
                <a:spLocks/>
              </p:cNvSpPr>
              <p:nvPr/>
            </p:nvSpPr>
            <p:spPr bwMode="auto">
              <a:xfrm>
                <a:off x="5458" y="2647"/>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61" name="Freeform 653"/>
              <p:cNvSpPr>
                <a:spLocks/>
              </p:cNvSpPr>
              <p:nvPr/>
            </p:nvSpPr>
            <p:spPr bwMode="auto">
              <a:xfrm>
                <a:off x="5472" y="2647"/>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62" name="Freeform 654"/>
              <p:cNvSpPr>
                <a:spLocks/>
              </p:cNvSpPr>
              <p:nvPr/>
            </p:nvSpPr>
            <p:spPr bwMode="auto">
              <a:xfrm>
                <a:off x="5483" y="2650"/>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4" y="0"/>
                    </a:moveTo>
                    <a:lnTo>
                      <a:pt x="6" y="0"/>
                    </a:lnTo>
                    <a:lnTo>
                      <a:pt x="0" y="19"/>
                    </a:lnTo>
                    <a:lnTo>
                      <a:pt x="28"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63" name="Rectangle 655"/>
              <p:cNvSpPr>
                <a:spLocks noChangeArrowheads="1"/>
              </p:cNvSpPr>
              <p:nvPr/>
            </p:nvSpPr>
            <p:spPr bwMode="auto">
              <a:xfrm>
                <a:off x="5485" y="2647"/>
                <a:ext cx="10"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64" name="Freeform 656"/>
              <p:cNvSpPr>
                <a:spLocks/>
              </p:cNvSpPr>
              <p:nvPr/>
            </p:nvSpPr>
            <p:spPr bwMode="auto">
              <a:xfrm>
                <a:off x="5481" y="2647"/>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65" name="Freeform 657"/>
              <p:cNvSpPr>
                <a:spLocks/>
              </p:cNvSpPr>
              <p:nvPr/>
            </p:nvSpPr>
            <p:spPr bwMode="auto">
              <a:xfrm>
                <a:off x="5495" y="2647"/>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66" name="Freeform 658"/>
              <p:cNvSpPr>
                <a:spLocks/>
              </p:cNvSpPr>
              <p:nvPr/>
            </p:nvSpPr>
            <p:spPr bwMode="auto">
              <a:xfrm>
                <a:off x="5439" y="2667"/>
                <a:ext cx="13" cy="9"/>
              </a:xfrm>
              <a:custGeom>
                <a:avLst/>
                <a:gdLst>
                  <a:gd name="T0" fmla="*/ 1 w 26"/>
                  <a:gd name="T1" fmla="*/ 0 h 19"/>
                  <a:gd name="T2" fmla="*/ 1 w 26"/>
                  <a:gd name="T3" fmla="*/ 0 h 19"/>
                  <a:gd name="T4" fmla="*/ 0 w 26"/>
                  <a:gd name="T5" fmla="*/ 0 h 19"/>
                  <a:gd name="T6" fmla="*/ 1 w 26"/>
                  <a:gd name="T7" fmla="*/ 0 h 19"/>
                  <a:gd name="T8" fmla="*/ 1 w 26"/>
                  <a:gd name="T9" fmla="*/ 0 h 19"/>
                  <a:gd name="T10" fmla="*/ 0 60000 65536"/>
                  <a:gd name="T11" fmla="*/ 0 60000 65536"/>
                  <a:gd name="T12" fmla="*/ 0 60000 65536"/>
                  <a:gd name="T13" fmla="*/ 0 60000 65536"/>
                  <a:gd name="T14" fmla="*/ 0 60000 65536"/>
                  <a:gd name="T15" fmla="*/ 0 w 26"/>
                  <a:gd name="T16" fmla="*/ 0 h 19"/>
                  <a:gd name="T17" fmla="*/ 26 w 26"/>
                  <a:gd name="T18" fmla="*/ 19 h 19"/>
                </a:gdLst>
                <a:ahLst/>
                <a:cxnLst>
                  <a:cxn ang="T10">
                    <a:pos x="T0" y="T1"/>
                  </a:cxn>
                  <a:cxn ang="T11">
                    <a:pos x="T2" y="T3"/>
                  </a:cxn>
                  <a:cxn ang="T12">
                    <a:pos x="T4" y="T5"/>
                  </a:cxn>
                  <a:cxn ang="T13">
                    <a:pos x="T6" y="T7"/>
                  </a:cxn>
                  <a:cxn ang="T14">
                    <a:pos x="T8" y="T9"/>
                  </a:cxn>
                </a:cxnLst>
                <a:rect l="T15" t="T16" r="T17" b="T18"/>
                <a:pathLst>
                  <a:path w="26" h="19">
                    <a:moveTo>
                      <a:pt x="22" y="0"/>
                    </a:moveTo>
                    <a:lnTo>
                      <a:pt x="4" y="0"/>
                    </a:lnTo>
                    <a:lnTo>
                      <a:pt x="0" y="19"/>
                    </a:lnTo>
                    <a:lnTo>
                      <a:pt x="26"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67" name="Rectangle 659"/>
              <p:cNvSpPr>
                <a:spLocks noChangeArrowheads="1"/>
              </p:cNvSpPr>
              <p:nvPr/>
            </p:nvSpPr>
            <p:spPr bwMode="auto">
              <a:xfrm>
                <a:off x="5441"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68" name="Freeform 660"/>
              <p:cNvSpPr>
                <a:spLocks/>
              </p:cNvSpPr>
              <p:nvPr/>
            </p:nvSpPr>
            <p:spPr bwMode="auto">
              <a:xfrm>
                <a:off x="5436" y="2663"/>
                <a:ext cx="5" cy="12"/>
              </a:xfrm>
              <a:custGeom>
                <a:avLst/>
                <a:gdLst>
                  <a:gd name="T0" fmla="*/ 1 w 10"/>
                  <a:gd name="T1" fmla="*/ 0 h 25"/>
                  <a:gd name="T2" fmla="*/ 0 w 10"/>
                  <a:gd name="T3" fmla="*/ 0 h 25"/>
                  <a:gd name="T4" fmla="*/ 1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3"/>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69" name="Freeform 661"/>
              <p:cNvSpPr>
                <a:spLocks/>
              </p:cNvSpPr>
              <p:nvPr/>
            </p:nvSpPr>
            <p:spPr bwMode="auto">
              <a:xfrm>
                <a:off x="5450" y="2663"/>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70" name="Freeform 662"/>
              <p:cNvSpPr>
                <a:spLocks/>
              </p:cNvSpPr>
              <p:nvPr/>
            </p:nvSpPr>
            <p:spPr bwMode="auto">
              <a:xfrm>
                <a:off x="5460" y="2667"/>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4" y="0"/>
                    </a:moveTo>
                    <a:lnTo>
                      <a:pt x="5" y="0"/>
                    </a:lnTo>
                    <a:lnTo>
                      <a:pt x="0" y="19"/>
                    </a:lnTo>
                    <a:lnTo>
                      <a:pt x="27"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71" name="Rectangle 663"/>
              <p:cNvSpPr>
                <a:spLocks noChangeArrowheads="1"/>
              </p:cNvSpPr>
              <p:nvPr/>
            </p:nvSpPr>
            <p:spPr bwMode="auto">
              <a:xfrm>
                <a:off x="5463"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72" name="Freeform 664"/>
              <p:cNvSpPr>
                <a:spLocks/>
              </p:cNvSpPr>
              <p:nvPr/>
            </p:nvSpPr>
            <p:spPr bwMode="auto">
              <a:xfrm>
                <a:off x="5458" y="2663"/>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73" name="Freeform 665"/>
              <p:cNvSpPr>
                <a:spLocks/>
              </p:cNvSpPr>
              <p:nvPr/>
            </p:nvSpPr>
            <p:spPr bwMode="auto">
              <a:xfrm>
                <a:off x="5472" y="2663"/>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74" name="Freeform 666"/>
              <p:cNvSpPr>
                <a:spLocks/>
              </p:cNvSpPr>
              <p:nvPr/>
            </p:nvSpPr>
            <p:spPr bwMode="auto">
              <a:xfrm>
                <a:off x="5483" y="2667"/>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4" y="0"/>
                    </a:moveTo>
                    <a:lnTo>
                      <a:pt x="6" y="0"/>
                    </a:lnTo>
                    <a:lnTo>
                      <a:pt x="0" y="19"/>
                    </a:lnTo>
                    <a:lnTo>
                      <a:pt x="28"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75" name="Rectangle 667"/>
              <p:cNvSpPr>
                <a:spLocks noChangeArrowheads="1"/>
              </p:cNvSpPr>
              <p:nvPr/>
            </p:nvSpPr>
            <p:spPr bwMode="auto">
              <a:xfrm>
                <a:off x="5485" y="2663"/>
                <a:ext cx="10"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76" name="Freeform 668"/>
              <p:cNvSpPr>
                <a:spLocks/>
              </p:cNvSpPr>
              <p:nvPr/>
            </p:nvSpPr>
            <p:spPr bwMode="auto">
              <a:xfrm>
                <a:off x="5481" y="2663"/>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77" name="Freeform 669"/>
              <p:cNvSpPr>
                <a:spLocks/>
              </p:cNvSpPr>
              <p:nvPr/>
            </p:nvSpPr>
            <p:spPr bwMode="auto">
              <a:xfrm>
                <a:off x="5495" y="2663"/>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78" name="Freeform 670"/>
              <p:cNvSpPr>
                <a:spLocks/>
              </p:cNvSpPr>
              <p:nvPr/>
            </p:nvSpPr>
            <p:spPr bwMode="auto">
              <a:xfrm>
                <a:off x="5462" y="2684"/>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3" y="0"/>
                    </a:moveTo>
                    <a:lnTo>
                      <a:pt x="5" y="0"/>
                    </a:lnTo>
                    <a:lnTo>
                      <a:pt x="0" y="19"/>
                    </a:lnTo>
                    <a:lnTo>
                      <a:pt x="27"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79" name="Rectangle 671"/>
              <p:cNvSpPr>
                <a:spLocks noChangeArrowheads="1"/>
              </p:cNvSpPr>
              <p:nvPr/>
            </p:nvSpPr>
            <p:spPr bwMode="auto">
              <a:xfrm>
                <a:off x="5464" y="2680"/>
                <a:ext cx="10"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80" name="Freeform 672"/>
              <p:cNvSpPr>
                <a:spLocks/>
              </p:cNvSpPr>
              <p:nvPr/>
            </p:nvSpPr>
            <p:spPr bwMode="auto">
              <a:xfrm>
                <a:off x="5459" y="2680"/>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81" name="Freeform 673"/>
              <p:cNvSpPr>
                <a:spLocks/>
              </p:cNvSpPr>
              <p:nvPr/>
            </p:nvSpPr>
            <p:spPr bwMode="auto">
              <a:xfrm>
                <a:off x="5474" y="2680"/>
                <a:ext cx="3" cy="13"/>
              </a:xfrm>
              <a:custGeom>
                <a:avLst/>
                <a:gdLst>
                  <a:gd name="T0" fmla="*/ 0 w 8"/>
                  <a:gd name="T1" fmla="*/ 0 h 25"/>
                  <a:gd name="T2" fmla="*/ 0 w 8"/>
                  <a:gd name="T3" fmla="*/ 1 h 25"/>
                  <a:gd name="T4" fmla="*/ 0 w 8"/>
                  <a:gd name="T5" fmla="*/ 1 h 25"/>
                  <a:gd name="T6" fmla="*/ 0 60000 65536"/>
                  <a:gd name="T7" fmla="*/ 0 60000 65536"/>
                  <a:gd name="T8" fmla="*/ 0 60000 65536"/>
                  <a:gd name="T9" fmla="*/ 0 w 8"/>
                  <a:gd name="T10" fmla="*/ 0 h 25"/>
                  <a:gd name="T11" fmla="*/ 8 w 8"/>
                  <a:gd name="T12" fmla="*/ 25 h 25"/>
                </a:gdLst>
                <a:ahLst/>
                <a:cxnLst>
                  <a:cxn ang="T6">
                    <a:pos x="T0" y="T1"/>
                  </a:cxn>
                  <a:cxn ang="T7">
                    <a:pos x="T2" y="T3"/>
                  </a:cxn>
                  <a:cxn ang="T8">
                    <a:pos x="T4" y="T5"/>
                  </a:cxn>
                </a:cxnLst>
                <a:rect l="T9" t="T10" r="T11" b="T12"/>
                <a:pathLst>
                  <a:path w="8" h="25">
                    <a:moveTo>
                      <a:pt x="0" y="0"/>
                    </a:moveTo>
                    <a:lnTo>
                      <a:pt x="8"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82" name="Freeform 674"/>
              <p:cNvSpPr>
                <a:spLocks/>
              </p:cNvSpPr>
              <p:nvPr/>
            </p:nvSpPr>
            <p:spPr bwMode="auto">
              <a:xfrm>
                <a:off x="5143" y="2717"/>
                <a:ext cx="221" cy="9"/>
              </a:xfrm>
              <a:custGeom>
                <a:avLst/>
                <a:gdLst>
                  <a:gd name="T0" fmla="*/ 0 w 443"/>
                  <a:gd name="T1" fmla="*/ 0 h 18"/>
                  <a:gd name="T2" fmla="*/ 0 w 443"/>
                  <a:gd name="T3" fmla="*/ 0 h 18"/>
                  <a:gd name="T4" fmla="*/ 0 w 443"/>
                  <a:gd name="T5" fmla="*/ 1 h 18"/>
                  <a:gd name="T6" fmla="*/ 0 w 443"/>
                  <a:gd name="T7" fmla="*/ 1 h 18"/>
                  <a:gd name="T8" fmla="*/ 0 w 443"/>
                  <a:gd name="T9" fmla="*/ 0 h 18"/>
                  <a:gd name="T10" fmla="*/ 0 60000 65536"/>
                  <a:gd name="T11" fmla="*/ 0 60000 65536"/>
                  <a:gd name="T12" fmla="*/ 0 60000 65536"/>
                  <a:gd name="T13" fmla="*/ 0 60000 65536"/>
                  <a:gd name="T14" fmla="*/ 0 60000 65536"/>
                  <a:gd name="T15" fmla="*/ 0 w 443"/>
                  <a:gd name="T16" fmla="*/ 0 h 18"/>
                  <a:gd name="T17" fmla="*/ 443 w 443"/>
                  <a:gd name="T18" fmla="*/ 18 h 18"/>
                </a:gdLst>
                <a:ahLst/>
                <a:cxnLst>
                  <a:cxn ang="T10">
                    <a:pos x="T0" y="T1"/>
                  </a:cxn>
                  <a:cxn ang="T11">
                    <a:pos x="T2" y="T3"/>
                  </a:cxn>
                  <a:cxn ang="T12">
                    <a:pos x="T4" y="T5"/>
                  </a:cxn>
                  <a:cxn ang="T13">
                    <a:pos x="T6" y="T7"/>
                  </a:cxn>
                  <a:cxn ang="T14">
                    <a:pos x="T8" y="T9"/>
                  </a:cxn>
                </a:cxnLst>
                <a:rect l="T15" t="T16" r="T17" b="T18"/>
                <a:pathLst>
                  <a:path w="443" h="18">
                    <a:moveTo>
                      <a:pt x="433" y="0"/>
                    </a:moveTo>
                    <a:lnTo>
                      <a:pt x="8" y="0"/>
                    </a:lnTo>
                    <a:lnTo>
                      <a:pt x="0" y="18"/>
                    </a:lnTo>
                    <a:lnTo>
                      <a:pt x="443" y="18"/>
                    </a:lnTo>
                    <a:lnTo>
                      <a:pt x="43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83" name="Rectangle 675"/>
              <p:cNvSpPr>
                <a:spLocks noChangeArrowheads="1"/>
              </p:cNvSpPr>
              <p:nvPr/>
            </p:nvSpPr>
            <p:spPr bwMode="auto">
              <a:xfrm>
                <a:off x="5147" y="2714"/>
                <a:ext cx="212"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84" name="Freeform 676"/>
              <p:cNvSpPr>
                <a:spLocks/>
              </p:cNvSpPr>
              <p:nvPr/>
            </p:nvSpPr>
            <p:spPr bwMode="auto">
              <a:xfrm>
                <a:off x="5358" y="2714"/>
                <a:ext cx="9" cy="12"/>
              </a:xfrm>
              <a:custGeom>
                <a:avLst/>
                <a:gdLst>
                  <a:gd name="T0" fmla="*/ 0 w 19"/>
                  <a:gd name="T1" fmla="*/ 0 h 24"/>
                  <a:gd name="T2" fmla="*/ 0 w 19"/>
                  <a:gd name="T3" fmla="*/ 1 h 24"/>
                  <a:gd name="T4" fmla="*/ 0 w 19"/>
                  <a:gd name="T5" fmla="*/ 1 h 24"/>
                  <a:gd name="T6" fmla="*/ 0 60000 65536"/>
                  <a:gd name="T7" fmla="*/ 0 60000 65536"/>
                  <a:gd name="T8" fmla="*/ 0 60000 65536"/>
                  <a:gd name="T9" fmla="*/ 0 w 19"/>
                  <a:gd name="T10" fmla="*/ 0 h 24"/>
                  <a:gd name="T11" fmla="*/ 19 w 19"/>
                  <a:gd name="T12" fmla="*/ 24 h 24"/>
                </a:gdLst>
                <a:ahLst/>
                <a:cxnLst>
                  <a:cxn ang="T6">
                    <a:pos x="T0" y="T1"/>
                  </a:cxn>
                  <a:cxn ang="T7">
                    <a:pos x="T2" y="T3"/>
                  </a:cxn>
                  <a:cxn ang="T8">
                    <a:pos x="T4" y="T5"/>
                  </a:cxn>
                </a:cxnLst>
                <a:rect l="T9" t="T10" r="T11" b="T12"/>
                <a:pathLst>
                  <a:path w="19" h="24">
                    <a:moveTo>
                      <a:pt x="0" y="0"/>
                    </a:moveTo>
                    <a:lnTo>
                      <a:pt x="19" y="22"/>
                    </a:lnTo>
                    <a:lnTo>
                      <a:pt x="12" y="24"/>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85" name="Freeform 677"/>
              <p:cNvSpPr>
                <a:spLocks/>
              </p:cNvSpPr>
              <p:nvPr/>
            </p:nvSpPr>
            <p:spPr bwMode="auto">
              <a:xfrm>
                <a:off x="5139" y="2714"/>
                <a:ext cx="8" cy="12"/>
              </a:xfrm>
              <a:custGeom>
                <a:avLst/>
                <a:gdLst>
                  <a:gd name="T0" fmla="*/ 1 w 16"/>
                  <a:gd name="T1" fmla="*/ 0 h 22"/>
                  <a:gd name="T2" fmla="*/ 0 w 16"/>
                  <a:gd name="T3" fmla="*/ 1 h 22"/>
                  <a:gd name="T4" fmla="*/ 1 w 16"/>
                  <a:gd name="T5" fmla="*/ 1 h 22"/>
                  <a:gd name="T6" fmla="*/ 0 60000 65536"/>
                  <a:gd name="T7" fmla="*/ 0 60000 65536"/>
                  <a:gd name="T8" fmla="*/ 0 60000 65536"/>
                  <a:gd name="T9" fmla="*/ 0 w 16"/>
                  <a:gd name="T10" fmla="*/ 0 h 22"/>
                  <a:gd name="T11" fmla="*/ 16 w 16"/>
                  <a:gd name="T12" fmla="*/ 22 h 22"/>
                </a:gdLst>
                <a:ahLst/>
                <a:cxnLst>
                  <a:cxn ang="T6">
                    <a:pos x="T0" y="T1"/>
                  </a:cxn>
                  <a:cxn ang="T7">
                    <a:pos x="T2" y="T3"/>
                  </a:cxn>
                  <a:cxn ang="T8">
                    <a:pos x="T4" y="T5"/>
                  </a:cxn>
                </a:cxnLst>
                <a:rect l="T9" t="T10" r="T11" b="T12"/>
                <a:pathLst>
                  <a:path w="16" h="22">
                    <a:moveTo>
                      <a:pt x="16" y="0"/>
                    </a:moveTo>
                    <a:lnTo>
                      <a:pt x="0" y="20"/>
                    </a:lnTo>
                    <a:lnTo>
                      <a:pt x="10"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86" name="Freeform 678"/>
              <p:cNvSpPr>
                <a:spLocks/>
              </p:cNvSpPr>
              <p:nvPr/>
            </p:nvSpPr>
            <p:spPr bwMode="auto">
              <a:xfrm>
                <a:off x="5439" y="2700"/>
                <a:ext cx="14" cy="9"/>
              </a:xfrm>
              <a:custGeom>
                <a:avLst/>
                <a:gdLst>
                  <a:gd name="T0" fmla="*/ 1 w 28"/>
                  <a:gd name="T1" fmla="*/ 0 h 18"/>
                  <a:gd name="T2" fmla="*/ 1 w 28"/>
                  <a:gd name="T3" fmla="*/ 0 h 18"/>
                  <a:gd name="T4" fmla="*/ 0 w 28"/>
                  <a:gd name="T5" fmla="*/ 1 h 18"/>
                  <a:gd name="T6" fmla="*/ 1 w 28"/>
                  <a:gd name="T7" fmla="*/ 1 h 18"/>
                  <a:gd name="T8" fmla="*/ 1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4" y="0"/>
                    </a:moveTo>
                    <a:lnTo>
                      <a:pt x="5" y="0"/>
                    </a:lnTo>
                    <a:lnTo>
                      <a:pt x="0" y="18"/>
                    </a:lnTo>
                    <a:lnTo>
                      <a:pt x="28" y="18"/>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87" name="Rectangle 679"/>
              <p:cNvSpPr>
                <a:spLocks noChangeArrowheads="1"/>
              </p:cNvSpPr>
              <p:nvPr/>
            </p:nvSpPr>
            <p:spPr bwMode="auto">
              <a:xfrm>
                <a:off x="5442" y="269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88" name="Freeform 680"/>
              <p:cNvSpPr>
                <a:spLocks/>
              </p:cNvSpPr>
              <p:nvPr/>
            </p:nvSpPr>
            <p:spPr bwMode="auto">
              <a:xfrm>
                <a:off x="5437" y="2696"/>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89" name="Freeform 681"/>
              <p:cNvSpPr>
                <a:spLocks/>
              </p:cNvSpPr>
              <p:nvPr/>
            </p:nvSpPr>
            <p:spPr bwMode="auto">
              <a:xfrm>
                <a:off x="5451" y="2696"/>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90" name="Freeform 682"/>
              <p:cNvSpPr>
                <a:spLocks/>
              </p:cNvSpPr>
              <p:nvPr/>
            </p:nvSpPr>
            <p:spPr bwMode="auto">
              <a:xfrm>
                <a:off x="5462" y="2700"/>
                <a:ext cx="14" cy="9"/>
              </a:xfrm>
              <a:custGeom>
                <a:avLst/>
                <a:gdLst>
                  <a:gd name="T0" fmla="*/ 1 w 27"/>
                  <a:gd name="T1" fmla="*/ 0 h 18"/>
                  <a:gd name="T2" fmla="*/ 1 w 27"/>
                  <a:gd name="T3" fmla="*/ 0 h 18"/>
                  <a:gd name="T4" fmla="*/ 0 w 27"/>
                  <a:gd name="T5" fmla="*/ 1 h 18"/>
                  <a:gd name="T6" fmla="*/ 1 w 27"/>
                  <a:gd name="T7" fmla="*/ 1 h 18"/>
                  <a:gd name="T8" fmla="*/ 1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3" y="0"/>
                    </a:moveTo>
                    <a:lnTo>
                      <a:pt x="5" y="0"/>
                    </a:lnTo>
                    <a:lnTo>
                      <a:pt x="0" y="18"/>
                    </a:lnTo>
                    <a:lnTo>
                      <a:pt x="27" y="18"/>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91" name="Rectangle 683"/>
              <p:cNvSpPr>
                <a:spLocks noChangeArrowheads="1"/>
              </p:cNvSpPr>
              <p:nvPr/>
            </p:nvSpPr>
            <p:spPr bwMode="auto">
              <a:xfrm>
                <a:off x="5464" y="2697"/>
                <a:ext cx="10"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92" name="Freeform 684"/>
              <p:cNvSpPr>
                <a:spLocks/>
              </p:cNvSpPr>
              <p:nvPr/>
            </p:nvSpPr>
            <p:spPr bwMode="auto">
              <a:xfrm>
                <a:off x="5459" y="2696"/>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93" name="Freeform 685"/>
              <p:cNvSpPr>
                <a:spLocks/>
              </p:cNvSpPr>
              <p:nvPr/>
            </p:nvSpPr>
            <p:spPr bwMode="auto">
              <a:xfrm>
                <a:off x="5474" y="2696"/>
                <a:ext cx="3" cy="13"/>
              </a:xfrm>
              <a:custGeom>
                <a:avLst/>
                <a:gdLst>
                  <a:gd name="T0" fmla="*/ 0 w 8"/>
                  <a:gd name="T1" fmla="*/ 0 h 25"/>
                  <a:gd name="T2" fmla="*/ 0 w 8"/>
                  <a:gd name="T3" fmla="*/ 1 h 25"/>
                  <a:gd name="T4" fmla="*/ 0 w 8"/>
                  <a:gd name="T5" fmla="*/ 1 h 25"/>
                  <a:gd name="T6" fmla="*/ 0 60000 65536"/>
                  <a:gd name="T7" fmla="*/ 0 60000 65536"/>
                  <a:gd name="T8" fmla="*/ 0 60000 65536"/>
                  <a:gd name="T9" fmla="*/ 0 w 8"/>
                  <a:gd name="T10" fmla="*/ 0 h 25"/>
                  <a:gd name="T11" fmla="*/ 8 w 8"/>
                  <a:gd name="T12" fmla="*/ 25 h 25"/>
                </a:gdLst>
                <a:ahLst/>
                <a:cxnLst>
                  <a:cxn ang="T6">
                    <a:pos x="T0" y="T1"/>
                  </a:cxn>
                  <a:cxn ang="T7">
                    <a:pos x="T2" y="T3"/>
                  </a:cxn>
                  <a:cxn ang="T8">
                    <a:pos x="T4" y="T5"/>
                  </a:cxn>
                </a:cxnLst>
                <a:rect l="T9" t="T10" r="T11" b="T12"/>
                <a:pathLst>
                  <a:path w="8" h="25">
                    <a:moveTo>
                      <a:pt x="0" y="0"/>
                    </a:moveTo>
                    <a:lnTo>
                      <a:pt x="8"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94" name="Freeform 686"/>
              <p:cNvSpPr>
                <a:spLocks/>
              </p:cNvSpPr>
              <p:nvPr/>
            </p:nvSpPr>
            <p:spPr bwMode="auto">
              <a:xfrm>
                <a:off x="5483" y="2700"/>
                <a:ext cx="14" cy="9"/>
              </a:xfrm>
              <a:custGeom>
                <a:avLst/>
                <a:gdLst>
                  <a:gd name="T0" fmla="*/ 1 w 27"/>
                  <a:gd name="T1" fmla="*/ 0 h 18"/>
                  <a:gd name="T2" fmla="*/ 1 w 27"/>
                  <a:gd name="T3" fmla="*/ 0 h 18"/>
                  <a:gd name="T4" fmla="*/ 0 w 27"/>
                  <a:gd name="T5" fmla="*/ 1 h 18"/>
                  <a:gd name="T6" fmla="*/ 1 w 27"/>
                  <a:gd name="T7" fmla="*/ 1 h 18"/>
                  <a:gd name="T8" fmla="*/ 1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2" y="0"/>
                    </a:moveTo>
                    <a:lnTo>
                      <a:pt x="5" y="0"/>
                    </a:lnTo>
                    <a:lnTo>
                      <a:pt x="0" y="18"/>
                    </a:lnTo>
                    <a:lnTo>
                      <a:pt x="27"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95" name="Rectangle 687"/>
              <p:cNvSpPr>
                <a:spLocks noChangeArrowheads="1"/>
              </p:cNvSpPr>
              <p:nvPr/>
            </p:nvSpPr>
            <p:spPr bwMode="auto">
              <a:xfrm>
                <a:off x="5486" y="269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96" name="Freeform 688"/>
              <p:cNvSpPr>
                <a:spLocks/>
              </p:cNvSpPr>
              <p:nvPr/>
            </p:nvSpPr>
            <p:spPr bwMode="auto">
              <a:xfrm>
                <a:off x="5481" y="2696"/>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97" name="Freeform 689"/>
              <p:cNvSpPr>
                <a:spLocks/>
              </p:cNvSpPr>
              <p:nvPr/>
            </p:nvSpPr>
            <p:spPr bwMode="auto">
              <a:xfrm>
                <a:off x="5495" y="2696"/>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98" name="Freeform 690"/>
              <p:cNvSpPr>
                <a:spLocks/>
              </p:cNvSpPr>
              <p:nvPr/>
            </p:nvSpPr>
            <p:spPr bwMode="auto">
              <a:xfrm>
                <a:off x="5525" y="2650"/>
                <a:ext cx="13" cy="9"/>
              </a:xfrm>
              <a:custGeom>
                <a:avLst/>
                <a:gdLst>
                  <a:gd name="T0" fmla="*/ 0 w 28"/>
                  <a:gd name="T1" fmla="*/ 0 h 19"/>
                  <a:gd name="T2" fmla="*/ 0 w 28"/>
                  <a:gd name="T3" fmla="*/ 0 h 19"/>
                  <a:gd name="T4" fmla="*/ 0 w 28"/>
                  <a:gd name="T5" fmla="*/ 0 h 19"/>
                  <a:gd name="T6" fmla="*/ 0 w 28"/>
                  <a:gd name="T7" fmla="*/ 0 h 19"/>
                  <a:gd name="T8" fmla="*/ 0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4" y="0"/>
                    </a:moveTo>
                    <a:lnTo>
                      <a:pt x="6" y="0"/>
                    </a:lnTo>
                    <a:lnTo>
                      <a:pt x="0" y="19"/>
                    </a:lnTo>
                    <a:lnTo>
                      <a:pt x="28"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99" name="Rectangle 691"/>
              <p:cNvSpPr>
                <a:spLocks noChangeArrowheads="1"/>
              </p:cNvSpPr>
              <p:nvPr/>
            </p:nvSpPr>
            <p:spPr bwMode="auto">
              <a:xfrm>
                <a:off x="5527"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00" name="Freeform 692"/>
              <p:cNvSpPr>
                <a:spLocks/>
              </p:cNvSpPr>
              <p:nvPr/>
            </p:nvSpPr>
            <p:spPr bwMode="auto">
              <a:xfrm>
                <a:off x="5523" y="2647"/>
                <a:ext cx="4" cy="12"/>
              </a:xfrm>
              <a:custGeom>
                <a:avLst/>
                <a:gdLst>
                  <a:gd name="T0" fmla="*/ 0 w 10"/>
                  <a:gd name="T1" fmla="*/ 0 h 25"/>
                  <a:gd name="T2" fmla="*/ 0 w 10"/>
                  <a:gd name="T3" fmla="*/ 0 h 25"/>
                  <a:gd name="T4" fmla="*/ 0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01" name="Freeform 693"/>
              <p:cNvSpPr>
                <a:spLocks/>
              </p:cNvSpPr>
              <p:nvPr/>
            </p:nvSpPr>
            <p:spPr bwMode="auto">
              <a:xfrm>
                <a:off x="5536" y="2647"/>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02" name="Freeform 694"/>
              <p:cNvSpPr>
                <a:spLocks/>
              </p:cNvSpPr>
              <p:nvPr/>
            </p:nvSpPr>
            <p:spPr bwMode="auto">
              <a:xfrm>
                <a:off x="5547" y="2650"/>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4" y="0"/>
                    </a:moveTo>
                    <a:lnTo>
                      <a:pt x="5" y="0"/>
                    </a:lnTo>
                    <a:lnTo>
                      <a:pt x="0" y="19"/>
                    </a:lnTo>
                    <a:lnTo>
                      <a:pt x="27"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03" name="Rectangle 695"/>
              <p:cNvSpPr>
                <a:spLocks noChangeArrowheads="1"/>
              </p:cNvSpPr>
              <p:nvPr/>
            </p:nvSpPr>
            <p:spPr bwMode="auto">
              <a:xfrm>
                <a:off x="5550"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04" name="Freeform 696"/>
              <p:cNvSpPr>
                <a:spLocks/>
              </p:cNvSpPr>
              <p:nvPr/>
            </p:nvSpPr>
            <p:spPr bwMode="auto">
              <a:xfrm>
                <a:off x="5545" y="2647"/>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05" name="Freeform 697"/>
              <p:cNvSpPr>
                <a:spLocks/>
              </p:cNvSpPr>
              <p:nvPr/>
            </p:nvSpPr>
            <p:spPr bwMode="auto">
              <a:xfrm>
                <a:off x="5559" y="2647"/>
                <a:ext cx="4" cy="12"/>
              </a:xfrm>
              <a:custGeom>
                <a:avLst/>
                <a:gdLst>
                  <a:gd name="T0" fmla="*/ 0 w 7"/>
                  <a:gd name="T1" fmla="*/ 0 h 25"/>
                  <a:gd name="T2" fmla="*/ 1 w 7"/>
                  <a:gd name="T3" fmla="*/ 0 h 25"/>
                  <a:gd name="T4" fmla="*/ 1 w 7"/>
                  <a:gd name="T5" fmla="*/ 0 h 25"/>
                  <a:gd name="T6" fmla="*/ 0 60000 65536"/>
                  <a:gd name="T7" fmla="*/ 0 60000 65536"/>
                  <a:gd name="T8" fmla="*/ 0 60000 65536"/>
                  <a:gd name="T9" fmla="*/ 0 w 7"/>
                  <a:gd name="T10" fmla="*/ 0 h 25"/>
                  <a:gd name="T11" fmla="*/ 7 w 7"/>
                  <a:gd name="T12" fmla="*/ 25 h 25"/>
                </a:gdLst>
                <a:ahLst/>
                <a:cxnLst>
                  <a:cxn ang="T6">
                    <a:pos x="T0" y="T1"/>
                  </a:cxn>
                  <a:cxn ang="T7">
                    <a:pos x="T2" y="T3"/>
                  </a:cxn>
                  <a:cxn ang="T8">
                    <a:pos x="T4" y="T5"/>
                  </a:cxn>
                </a:cxnLst>
                <a:rect l="T9" t="T10" r="T11" b="T12"/>
                <a:pathLst>
                  <a:path w="7" h="25">
                    <a:moveTo>
                      <a:pt x="0" y="0"/>
                    </a:moveTo>
                    <a:lnTo>
                      <a:pt x="7"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06" name="Freeform 698"/>
              <p:cNvSpPr>
                <a:spLocks/>
              </p:cNvSpPr>
              <p:nvPr/>
            </p:nvSpPr>
            <p:spPr bwMode="auto">
              <a:xfrm>
                <a:off x="5569" y="2650"/>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3" y="0"/>
                    </a:moveTo>
                    <a:lnTo>
                      <a:pt x="4" y="0"/>
                    </a:lnTo>
                    <a:lnTo>
                      <a:pt x="0" y="19"/>
                    </a:lnTo>
                    <a:lnTo>
                      <a:pt x="28"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07" name="Rectangle 699"/>
              <p:cNvSpPr>
                <a:spLocks noChangeArrowheads="1"/>
              </p:cNvSpPr>
              <p:nvPr/>
            </p:nvSpPr>
            <p:spPr bwMode="auto">
              <a:xfrm>
                <a:off x="5571" y="264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08" name="Freeform 700"/>
              <p:cNvSpPr>
                <a:spLocks/>
              </p:cNvSpPr>
              <p:nvPr/>
            </p:nvSpPr>
            <p:spPr bwMode="auto">
              <a:xfrm>
                <a:off x="5567" y="2647"/>
                <a:ext cx="4" cy="12"/>
              </a:xfrm>
              <a:custGeom>
                <a:avLst/>
                <a:gdLst>
                  <a:gd name="T0" fmla="*/ 1 w 7"/>
                  <a:gd name="T1" fmla="*/ 0 h 25"/>
                  <a:gd name="T2" fmla="*/ 0 w 7"/>
                  <a:gd name="T3" fmla="*/ 0 h 25"/>
                  <a:gd name="T4" fmla="*/ 1 w 7"/>
                  <a:gd name="T5" fmla="*/ 0 h 25"/>
                  <a:gd name="T6" fmla="*/ 0 60000 65536"/>
                  <a:gd name="T7" fmla="*/ 0 60000 65536"/>
                  <a:gd name="T8" fmla="*/ 0 60000 65536"/>
                  <a:gd name="T9" fmla="*/ 0 w 7"/>
                  <a:gd name="T10" fmla="*/ 0 h 25"/>
                  <a:gd name="T11" fmla="*/ 7 w 7"/>
                  <a:gd name="T12" fmla="*/ 25 h 25"/>
                </a:gdLst>
                <a:ahLst/>
                <a:cxnLst>
                  <a:cxn ang="T6">
                    <a:pos x="T0" y="T1"/>
                  </a:cxn>
                  <a:cxn ang="T7">
                    <a:pos x="T2" y="T3"/>
                  </a:cxn>
                  <a:cxn ang="T8">
                    <a:pos x="T4" y="T5"/>
                  </a:cxn>
                </a:cxnLst>
                <a:rect l="T9" t="T10" r="T11" b="T12"/>
                <a:pathLst>
                  <a:path w="7" h="25">
                    <a:moveTo>
                      <a:pt x="7" y="0"/>
                    </a:moveTo>
                    <a:lnTo>
                      <a:pt x="0" y="22"/>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09" name="Freeform 701"/>
              <p:cNvSpPr>
                <a:spLocks/>
              </p:cNvSpPr>
              <p:nvPr/>
            </p:nvSpPr>
            <p:spPr bwMode="auto">
              <a:xfrm>
                <a:off x="5580" y="2647"/>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10" name="Freeform 702"/>
              <p:cNvSpPr>
                <a:spLocks/>
              </p:cNvSpPr>
              <p:nvPr/>
            </p:nvSpPr>
            <p:spPr bwMode="auto">
              <a:xfrm>
                <a:off x="5592" y="2650"/>
                <a:ext cx="13" cy="9"/>
              </a:xfrm>
              <a:custGeom>
                <a:avLst/>
                <a:gdLst>
                  <a:gd name="T0" fmla="*/ 0 w 28"/>
                  <a:gd name="T1" fmla="*/ 0 h 19"/>
                  <a:gd name="T2" fmla="*/ 0 w 28"/>
                  <a:gd name="T3" fmla="*/ 0 h 19"/>
                  <a:gd name="T4" fmla="*/ 0 w 28"/>
                  <a:gd name="T5" fmla="*/ 0 h 19"/>
                  <a:gd name="T6" fmla="*/ 0 w 28"/>
                  <a:gd name="T7" fmla="*/ 0 h 19"/>
                  <a:gd name="T8" fmla="*/ 0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2" y="0"/>
                    </a:moveTo>
                    <a:lnTo>
                      <a:pt x="4" y="0"/>
                    </a:lnTo>
                    <a:lnTo>
                      <a:pt x="0" y="19"/>
                    </a:lnTo>
                    <a:lnTo>
                      <a:pt x="28"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11" name="Rectangle 703"/>
              <p:cNvSpPr>
                <a:spLocks noChangeArrowheads="1"/>
              </p:cNvSpPr>
              <p:nvPr/>
            </p:nvSpPr>
            <p:spPr bwMode="auto">
              <a:xfrm>
                <a:off x="5593" y="2647"/>
                <a:ext cx="10"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12" name="Freeform 704"/>
              <p:cNvSpPr>
                <a:spLocks/>
              </p:cNvSpPr>
              <p:nvPr/>
            </p:nvSpPr>
            <p:spPr bwMode="auto">
              <a:xfrm>
                <a:off x="5589" y="2647"/>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13" name="Freeform 705"/>
              <p:cNvSpPr>
                <a:spLocks/>
              </p:cNvSpPr>
              <p:nvPr/>
            </p:nvSpPr>
            <p:spPr bwMode="auto">
              <a:xfrm>
                <a:off x="5603" y="2647"/>
                <a:ext cx="4" cy="12"/>
              </a:xfrm>
              <a:custGeom>
                <a:avLst/>
                <a:gdLst>
                  <a:gd name="T0" fmla="*/ 0 w 10"/>
                  <a:gd name="T1" fmla="*/ 0 h 25"/>
                  <a:gd name="T2" fmla="*/ 0 w 10"/>
                  <a:gd name="T3" fmla="*/ 0 h 25"/>
                  <a:gd name="T4" fmla="*/ 0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2"/>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14" name="Freeform 706"/>
              <p:cNvSpPr>
                <a:spLocks/>
              </p:cNvSpPr>
              <p:nvPr/>
            </p:nvSpPr>
            <p:spPr bwMode="auto">
              <a:xfrm>
                <a:off x="5525" y="2667"/>
                <a:ext cx="13" cy="9"/>
              </a:xfrm>
              <a:custGeom>
                <a:avLst/>
                <a:gdLst>
                  <a:gd name="T0" fmla="*/ 0 w 28"/>
                  <a:gd name="T1" fmla="*/ 0 h 19"/>
                  <a:gd name="T2" fmla="*/ 0 w 28"/>
                  <a:gd name="T3" fmla="*/ 0 h 19"/>
                  <a:gd name="T4" fmla="*/ 0 w 28"/>
                  <a:gd name="T5" fmla="*/ 0 h 19"/>
                  <a:gd name="T6" fmla="*/ 0 w 28"/>
                  <a:gd name="T7" fmla="*/ 0 h 19"/>
                  <a:gd name="T8" fmla="*/ 0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4" y="0"/>
                    </a:moveTo>
                    <a:lnTo>
                      <a:pt x="6" y="0"/>
                    </a:lnTo>
                    <a:lnTo>
                      <a:pt x="0" y="19"/>
                    </a:lnTo>
                    <a:lnTo>
                      <a:pt x="28"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15" name="Rectangle 707"/>
              <p:cNvSpPr>
                <a:spLocks noChangeArrowheads="1"/>
              </p:cNvSpPr>
              <p:nvPr/>
            </p:nvSpPr>
            <p:spPr bwMode="auto">
              <a:xfrm>
                <a:off x="5527"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16" name="Freeform 708"/>
              <p:cNvSpPr>
                <a:spLocks/>
              </p:cNvSpPr>
              <p:nvPr/>
            </p:nvSpPr>
            <p:spPr bwMode="auto">
              <a:xfrm>
                <a:off x="5523" y="2663"/>
                <a:ext cx="4" cy="12"/>
              </a:xfrm>
              <a:custGeom>
                <a:avLst/>
                <a:gdLst>
                  <a:gd name="T0" fmla="*/ 0 w 10"/>
                  <a:gd name="T1" fmla="*/ 0 h 25"/>
                  <a:gd name="T2" fmla="*/ 0 w 10"/>
                  <a:gd name="T3" fmla="*/ 0 h 25"/>
                  <a:gd name="T4" fmla="*/ 0 w 10"/>
                  <a:gd name="T5" fmla="*/ 0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3"/>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17" name="Freeform 709"/>
              <p:cNvSpPr>
                <a:spLocks/>
              </p:cNvSpPr>
              <p:nvPr/>
            </p:nvSpPr>
            <p:spPr bwMode="auto">
              <a:xfrm>
                <a:off x="5536" y="2663"/>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18" name="Freeform 710"/>
              <p:cNvSpPr>
                <a:spLocks/>
              </p:cNvSpPr>
              <p:nvPr/>
            </p:nvSpPr>
            <p:spPr bwMode="auto">
              <a:xfrm>
                <a:off x="5547" y="2667"/>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4" y="0"/>
                    </a:moveTo>
                    <a:lnTo>
                      <a:pt x="5" y="0"/>
                    </a:lnTo>
                    <a:lnTo>
                      <a:pt x="0" y="19"/>
                    </a:lnTo>
                    <a:lnTo>
                      <a:pt x="27"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19" name="Rectangle 711"/>
              <p:cNvSpPr>
                <a:spLocks noChangeArrowheads="1"/>
              </p:cNvSpPr>
              <p:nvPr/>
            </p:nvSpPr>
            <p:spPr bwMode="auto">
              <a:xfrm>
                <a:off x="5550"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20" name="Freeform 712"/>
              <p:cNvSpPr>
                <a:spLocks/>
              </p:cNvSpPr>
              <p:nvPr/>
            </p:nvSpPr>
            <p:spPr bwMode="auto">
              <a:xfrm>
                <a:off x="5545" y="2663"/>
                <a:ext cx="5" cy="12"/>
              </a:xfrm>
              <a:custGeom>
                <a:avLst/>
                <a:gdLst>
                  <a:gd name="T0" fmla="*/ 1 w 9"/>
                  <a:gd name="T1" fmla="*/ 0 h 25"/>
                  <a:gd name="T2" fmla="*/ 0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21" name="Freeform 713"/>
              <p:cNvSpPr>
                <a:spLocks/>
              </p:cNvSpPr>
              <p:nvPr/>
            </p:nvSpPr>
            <p:spPr bwMode="auto">
              <a:xfrm>
                <a:off x="5559" y="2663"/>
                <a:ext cx="4" cy="12"/>
              </a:xfrm>
              <a:custGeom>
                <a:avLst/>
                <a:gdLst>
                  <a:gd name="T0" fmla="*/ 0 w 7"/>
                  <a:gd name="T1" fmla="*/ 0 h 25"/>
                  <a:gd name="T2" fmla="*/ 1 w 7"/>
                  <a:gd name="T3" fmla="*/ 0 h 25"/>
                  <a:gd name="T4" fmla="*/ 1 w 7"/>
                  <a:gd name="T5" fmla="*/ 0 h 25"/>
                  <a:gd name="T6" fmla="*/ 0 60000 65536"/>
                  <a:gd name="T7" fmla="*/ 0 60000 65536"/>
                  <a:gd name="T8" fmla="*/ 0 60000 65536"/>
                  <a:gd name="T9" fmla="*/ 0 w 7"/>
                  <a:gd name="T10" fmla="*/ 0 h 25"/>
                  <a:gd name="T11" fmla="*/ 7 w 7"/>
                  <a:gd name="T12" fmla="*/ 25 h 25"/>
                </a:gdLst>
                <a:ahLst/>
                <a:cxnLst>
                  <a:cxn ang="T6">
                    <a:pos x="T0" y="T1"/>
                  </a:cxn>
                  <a:cxn ang="T7">
                    <a:pos x="T2" y="T3"/>
                  </a:cxn>
                  <a:cxn ang="T8">
                    <a:pos x="T4" y="T5"/>
                  </a:cxn>
                </a:cxnLst>
                <a:rect l="T9" t="T10" r="T11" b="T12"/>
                <a:pathLst>
                  <a:path w="7" h="25">
                    <a:moveTo>
                      <a:pt x="0" y="0"/>
                    </a:moveTo>
                    <a:lnTo>
                      <a:pt x="7"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22" name="Freeform 714"/>
              <p:cNvSpPr>
                <a:spLocks/>
              </p:cNvSpPr>
              <p:nvPr/>
            </p:nvSpPr>
            <p:spPr bwMode="auto">
              <a:xfrm>
                <a:off x="5569" y="2667"/>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3" y="0"/>
                    </a:moveTo>
                    <a:lnTo>
                      <a:pt x="4" y="0"/>
                    </a:lnTo>
                    <a:lnTo>
                      <a:pt x="0" y="19"/>
                    </a:lnTo>
                    <a:lnTo>
                      <a:pt x="28"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23" name="Rectangle 715"/>
              <p:cNvSpPr>
                <a:spLocks noChangeArrowheads="1"/>
              </p:cNvSpPr>
              <p:nvPr/>
            </p:nvSpPr>
            <p:spPr bwMode="auto">
              <a:xfrm>
                <a:off x="5571"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24" name="Freeform 716"/>
              <p:cNvSpPr>
                <a:spLocks/>
              </p:cNvSpPr>
              <p:nvPr/>
            </p:nvSpPr>
            <p:spPr bwMode="auto">
              <a:xfrm>
                <a:off x="5567" y="2663"/>
                <a:ext cx="4" cy="12"/>
              </a:xfrm>
              <a:custGeom>
                <a:avLst/>
                <a:gdLst>
                  <a:gd name="T0" fmla="*/ 1 w 7"/>
                  <a:gd name="T1" fmla="*/ 0 h 25"/>
                  <a:gd name="T2" fmla="*/ 0 w 7"/>
                  <a:gd name="T3" fmla="*/ 0 h 25"/>
                  <a:gd name="T4" fmla="*/ 1 w 7"/>
                  <a:gd name="T5" fmla="*/ 0 h 25"/>
                  <a:gd name="T6" fmla="*/ 0 60000 65536"/>
                  <a:gd name="T7" fmla="*/ 0 60000 65536"/>
                  <a:gd name="T8" fmla="*/ 0 60000 65536"/>
                  <a:gd name="T9" fmla="*/ 0 w 7"/>
                  <a:gd name="T10" fmla="*/ 0 h 25"/>
                  <a:gd name="T11" fmla="*/ 7 w 7"/>
                  <a:gd name="T12" fmla="*/ 25 h 25"/>
                </a:gdLst>
                <a:ahLst/>
                <a:cxnLst>
                  <a:cxn ang="T6">
                    <a:pos x="T0" y="T1"/>
                  </a:cxn>
                  <a:cxn ang="T7">
                    <a:pos x="T2" y="T3"/>
                  </a:cxn>
                  <a:cxn ang="T8">
                    <a:pos x="T4" y="T5"/>
                  </a:cxn>
                </a:cxnLst>
                <a:rect l="T9" t="T10" r="T11" b="T12"/>
                <a:pathLst>
                  <a:path w="7" h="25">
                    <a:moveTo>
                      <a:pt x="7" y="0"/>
                    </a:moveTo>
                    <a:lnTo>
                      <a:pt x="0" y="23"/>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25" name="Freeform 717"/>
              <p:cNvSpPr>
                <a:spLocks/>
              </p:cNvSpPr>
              <p:nvPr/>
            </p:nvSpPr>
            <p:spPr bwMode="auto">
              <a:xfrm>
                <a:off x="5580" y="2663"/>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26" name="Freeform 718"/>
              <p:cNvSpPr>
                <a:spLocks/>
              </p:cNvSpPr>
              <p:nvPr/>
            </p:nvSpPr>
            <p:spPr bwMode="auto">
              <a:xfrm>
                <a:off x="5525" y="2684"/>
                <a:ext cx="13" cy="9"/>
              </a:xfrm>
              <a:custGeom>
                <a:avLst/>
                <a:gdLst>
                  <a:gd name="T0" fmla="*/ 0 w 28"/>
                  <a:gd name="T1" fmla="*/ 0 h 19"/>
                  <a:gd name="T2" fmla="*/ 0 w 28"/>
                  <a:gd name="T3" fmla="*/ 0 h 19"/>
                  <a:gd name="T4" fmla="*/ 0 w 28"/>
                  <a:gd name="T5" fmla="*/ 0 h 19"/>
                  <a:gd name="T6" fmla="*/ 0 w 28"/>
                  <a:gd name="T7" fmla="*/ 0 h 19"/>
                  <a:gd name="T8" fmla="*/ 0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4" y="0"/>
                    </a:moveTo>
                    <a:lnTo>
                      <a:pt x="6" y="0"/>
                    </a:lnTo>
                    <a:lnTo>
                      <a:pt x="0" y="19"/>
                    </a:lnTo>
                    <a:lnTo>
                      <a:pt x="28"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27" name="Rectangle 719"/>
              <p:cNvSpPr>
                <a:spLocks noChangeArrowheads="1"/>
              </p:cNvSpPr>
              <p:nvPr/>
            </p:nvSpPr>
            <p:spPr bwMode="auto">
              <a:xfrm>
                <a:off x="5527"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28" name="Freeform 720"/>
              <p:cNvSpPr>
                <a:spLocks/>
              </p:cNvSpPr>
              <p:nvPr/>
            </p:nvSpPr>
            <p:spPr bwMode="auto">
              <a:xfrm>
                <a:off x="5523" y="2680"/>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29" name="Freeform 721"/>
              <p:cNvSpPr>
                <a:spLocks/>
              </p:cNvSpPr>
              <p:nvPr/>
            </p:nvSpPr>
            <p:spPr bwMode="auto">
              <a:xfrm>
                <a:off x="5536" y="2680"/>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30" name="Freeform 722"/>
              <p:cNvSpPr>
                <a:spLocks/>
              </p:cNvSpPr>
              <p:nvPr/>
            </p:nvSpPr>
            <p:spPr bwMode="auto">
              <a:xfrm>
                <a:off x="5547" y="2684"/>
                <a:ext cx="14" cy="9"/>
              </a:xfrm>
              <a:custGeom>
                <a:avLst/>
                <a:gdLst>
                  <a:gd name="T0" fmla="*/ 1 w 27"/>
                  <a:gd name="T1" fmla="*/ 0 h 19"/>
                  <a:gd name="T2" fmla="*/ 1 w 27"/>
                  <a:gd name="T3" fmla="*/ 0 h 19"/>
                  <a:gd name="T4" fmla="*/ 0 w 27"/>
                  <a:gd name="T5" fmla="*/ 0 h 19"/>
                  <a:gd name="T6" fmla="*/ 1 w 27"/>
                  <a:gd name="T7" fmla="*/ 0 h 19"/>
                  <a:gd name="T8" fmla="*/ 1 w 27"/>
                  <a:gd name="T9" fmla="*/ 0 h 19"/>
                  <a:gd name="T10" fmla="*/ 0 60000 65536"/>
                  <a:gd name="T11" fmla="*/ 0 60000 65536"/>
                  <a:gd name="T12" fmla="*/ 0 60000 65536"/>
                  <a:gd name="T13" fmla="*/ 0 60000 65536"/>
                  <a:gd name="T14" fmla="*/ 0 60000 65536"/>
                  <a:gd name="T15" fmla="*/ 0 w 27"/>
                  <a:gd name="T16" fmla="*/ 0 h 19"/>
                  <a:gd name="T17" fmla="*/ 27 w 27"/>
                  <a:gd name="T18" fmla="*/ 19 h 19"/>
                </a:gdLst>
                <a:ahLst/>
                <a:cxnLst>
                  <a:cxn ang="T10">
                    <a:pos x="T0" y="T1"/>
                  </a:cxn>
                  <a:cxn ang="T11">
                    <a:pos x="T2" y="T3"/>
                  </a:cxn>
                  <a:cxn ang="T12">
                    <a:pos x="T4" y="T5"/>
                  </a:cxn>
                  <a:cxn ang="T13">
                    <a:pos x="T6" y="T7"/>
                  </a:cxn>
                  <a:cxn ang="T14">
                    <a:pos x="T8" y="T9"/>
                  </a:cxn>
                </a:cxnLst>
                <a:rect l="T15" t="T16" r="T17" b="T18"/>
                <a:pathLst>
                  <a:path w="27" h="19">
                    <a:moveTo>
                      <a:pt x="24" y="0"/>
                    </a:moveTo>
                    <a:lnTo>
                      <a:pt x="5" y="0"/>
                    </a:lnTo>
                    <a:lnTo>
                      <a:pt x="0" y="19"/>
                    </a:lnTo>
                    <a:lnTo>
                      <a:pt x="27" y="19"/>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31" name="Rectangle 723"/>
              <p:cNvSpPr>
                <a:spLocks noChangeArrowheads="1"/>
              </p:cNvSpPr>
              <p:nvPr/>
            </p:nvSpPr>
            <p:spPr bwMode="auto">
              <a:xfrm>
                <a:off x="5550"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32" name="Freeform 724"/>
              <p:cNvSpPr>
                <a:spLocks/>
              </p:cNvSpPr>
              <p:nvPr/>
            </p:nvSpPr>
            <p:spPr bwMode="auto">
              <a:xfrm>
                <a:off x="5545" y="2680"/>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33" name="Freeform 725"/>
              <p:cNvSpPr>
                <a:spLocks/>
              </p:cNvSpPr>
              <p:nvPr/>
            </p:nvSpPr>
            <p:spPr bwMode="auto">
              <a:xfrm>
                <a:off x="5559" y="2680"/>
                <a:ext cx="4" cy="13"/>
              </a:xfrm>
              <a:custGeom>
                <a:avLst/>
                <a:gdLst>
                  <a:gd name="T0" fmla="*/ 0 w 7"/>
                  <a:gd name="T1" fmla="*/ 0 h 25"/>
                  <a:gd name="T2" fmla="*/ 1 w 7"/>
                  <a:gd name="T3" fmla="*/ 1 h 25"/>
                  <a:gd name="T4" fmla="*/ 1 w 7"/>
                  <a:gd name="T5" fmla="*/ 1 h 25"/>
                  <a:gd name="T6" fmla="*/ 0 60000 65536"/>
                  <a:gd name="T7" fmla="*/ 0 60000 65536"/>
                  <a:gd name="T8" fmla="*/ 0 60000 65536"/>
                  <a:gd name="T9" fmla="*/ 0 w 7"/>
                  <a:gd name="T10" fmla="*/ 0 h 25"/>
                  <a:gd name="T11" fmla="*/ 7 w 7"/>
                  <a:gd name="T12" fmla="*/ 25 h 25"/>
                </a:gdLst>
                <a:ahLst/>
                <a:cxnLst>
                  <a:cxn ang="T6">
                    <a:pos x="T0" y="T1"/>
                  </a:cxn>
                  <a:cxn ang="T7">
                    <a:pos x="T2" y="T3"/>
                  </a:cxn>
                  <a:cxn ang="T8">
                    <a:pos x="T4" y="T5"/>
                  </a:cxn>
                </a:cxnLst>
                <a:rect l="T9" t="T10" r="T11" b="T12"/>
                <a:pathLst>
                  <a:path w="7" h="25">
                    <a:moveTo>
                      <a:pt x="0" y="0"/>
                    </a:moveTo>
                    <a:lnTo>
                      <a:pt x="7"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34" name="Freeform 726"/>
              <p:cNvSpPr>
                <a:spLocks/>
              </p:cNvSpPr>
              <p:nvPr/>
            </p:nvSpPr>
            <p:spPr bwMode="auto">
              <a:xfrm>
                <a:off x="5569" y="2684"/>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3" y="0"/>
                    </a:moveTo>
                    <a:lnTo>
                      <a:pt x="4" y="0"/>
                    </a:lnTo>
                    <a:lnTo>
                      <a:pt x="0" y="19"/>
                    </a:lnTo>
                    <a:lnTo>
                      <a:pt x="28"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35" name="Rectangle 727"/>
              <p:cNvSpPr>
                <a:spLocks noChangeArrowheads="1"/>
              </p:cNvSpPr>
              <p:nvPr/>
            </p:nvSpPr>
            <p:spPr bwMode="auto">
              <a:xfrm>
                <a:off x="5571"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36" name="Freeform 728"/>
              <p:cNvSpPr>
                <a:spLocks/>
              </p:cNvSpPr>
              <p:nvPr/>
            </p:nvSpPr>
            <p:spPr bwMode="auto">
              <a:xfrm>
                <a:off x="5567" y="2680"/>
                <a:ext cx="4" cy="13"/>
              </a:xfrm>
              <a:custGeom>
                <a:avLst/>
                <a:gdLst>
                  <a:gd name="T0" fmla="*/ 1 w 7"/>
                  <a:gd name="T1" fmla="*/ 0 h 25"/>
                  <a:gd name="T2" fmla="*/ 0 w 7"/>
                  <a:gd name="T3" fmla="*/ 1 h 25"/>
                  <a:gd name="T4" fmla="*/ 1 w 7"/>
                  <a:gd name="T5" fmla="*/ 1 h 25"/>
                  <a:gd name="T6" fmla="*/ 0 60000 65536"/>
                  <a:gd name="T7" fmla="*/ 0 60000 65536"/>
                  <a:gd name="T8" fmla="*/ 0 60000 65536"/>
                  <a:gd name="T9" fmla="*/ 0 w 7"/>
                  <a:gd name="T10" fmla="*/ 0 h 25"/>
                  <a:gd name="T11" fmla="*/ 7 w 7"/>
                  <a:gd name="T12" fmla="*/ 25 h 25"/>
                </a:gdLst>
                <a:ahLst/>
                <a:cxnLst>
                  <a:cxn ang="T6">
                    <a:pos x="T0" y="T1"/>
                  </a:cxn>
                  <a:cxn ang="T7">
                    <a:pos x="T2" y="T3"/>
                  </a:cxn>
                  <a:cxn ang="T8">
                    <a:pos x="T4" y="T5"/>
                  </a:cxn>
                </a:cxnLst>
                <a:rect l="T9" t="T10" r="T11" b="T12"/>
                <a:pathLst>
                  <a:path w="7" h="25">
                    <a:moveTo>
                      <a:pt x="7" y="0"/>
                    </a:moveTo>
                    <a:lnTo>
                      <a:pt x="0" y="22"/>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37" name="Freeform 729"/>
              <p:cNvSpPr>
                <a:spLocks/>
              </p:cNvSpPr>
              <p:nvPr/>
            </p:nvSpPr>
            <p:spPr bwMode="auto">
              <a:xfrm>
                <a:off x="5580" y="2680"/>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38" name="Freeform 730"/>
              <p:cNvSpPr>
                <a:spLocks/>
              </p:cNvSpPr>
              <p:nvPr/>
            </p:nvSpPr>
            <p:spPr bwMode="auto">
              <a:xfrm>
                <a:off x="5569" y="2700"/>
                <a:ext cx="14" cy="9"/>
              </a:xfrm>
              <a:custGeom>
                <a:avLst/>
                <a:gdLst>
                  <a:gd name="T0" fmla="*/ 1 w 28"/>
                  <a:gd name="T1" fmla="*/ 0 h 18"/>
                  <a:gd name="T2" fmla="*/ 1 w 28"/>
                  <a:gd name="T3" fmla="*/ 0 h 18"/>
                  <a:gd name="T4" fmla="*/ 0 w 28"/>
                  <a:gd name="T5" fmla="*/ 1 h 18"/>
                  <a:gd name="T6" fmla="*/ 1 w 28"/>
                  <a:gd name="T7" fmla="*/ 1 h 18"/>
                  <a:gd name="T8" fmla="*/ 1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3" y="0"/>
                    </a:moveTo>
                    <a:lnTo>
                      <a:pt x="4" y="0"/>
                    </a:lnTo>
                    <a:lnTo>
                      <a:pt x="0" y="18"/>
                    </a:lnTo>
                    <a:lnTo>
                      <a:pt x="28" y="18"/>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39" name="Rectangle 731"/>
              <p:cNvSpPr>
                <a:spLocks noChangeArrowheads="1"/>
              </p:cNvSpPr>
              <p:nvPr/>
            </p:nvSpPr>
            <p:spPr bwMode="auto">
              <a:xfrm>
                <a:off x="5571" y="269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40" name="Freeform 732"/>
              <p:cNvSpPr>
                <a:spLocks/>
              </p:cNvSpPr>
              <p:nvPr/>
            </p:nvSpPr>
            <p:spPr bwMode="auto">
              <a:xfrm>
                <a:off x="5567" y="2696"/>
                <a:ext cx="4" cy="13"/>
              </a:xfrm>
              <a:custGeom>
                <a:avLst/>
                <a:gdLst>
                  <a:gd name="T0" fmla="*/ 1 w 7"/>
                  <a:gd name="T1" fmla="*/ 0 h 25"/>
                  <a:gd name="T2" fmla="*/ 0 w 7"/>
                  <a:gd name="T3" fmla="*/ 1 h 25"/>
                  <a:gd name="T4" fmla="*/ 1 w 7"/>
                  <a:gd name="T5" fmla="*/ 1 h 25"/>
                  <a:gd name="T6" fmla="*/ 0 60000 65536"/>
                  <a:gd name="T7" fmla="*/ 0 60000 65536"/>
                  <a:gd name="T8" fmla="*/ 0 60000 65536"/>
                  <a:gd name="T9" fmla="*/ 0 w 7"/>
                  <a:gd name="T10" fmla="*/ 0 h 25"/>
                  <a:gd name="T11" fmla="*/ 7 w 7"/>
                  <a:gd name="T12" fmla="*/ 25 h 25"/>
                </a:gdLst>
                <a:ahLst/>
                <a:cxnLst>
                  <a:cxn ang="T6">
                    <a:pos x="T0" y="T1"/>
                  </a:cxn>
                  <a:cxn ang="T7">
                    <a:pos x="T2" y="T3"/>
                  </a:cxn>
                  <a:cxn ang="T8">
                    <a:pos x="T4" y="T5"/>
                  </a:cxn>
                </a:cxnLst>
                <a:rect l="T9" t="T10" r="T11" b="T12"/>
                <a:pathLst>
                  <a:path w="7" h="25">
                    <a:moveTo>
                      <a:pt x="7" y="0"/>
                    </a:moveTo>
                    <a:lnTo>
                      <a:pt x="0" y="22"/>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41" name="Freeform 733"/>
              <p:cNvSpPr>
                <a:spLocks/>
              </p:cNvSpPr>
              <p:nvPr/>
            </p:nvSpPr>
            <p:spPr bwMode="auto">
              <a:xfrm>
                <a:off x="5580" y="2696"/>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42" name="Freeform 734"/>
              <p:cNvSpPr>
                <a:spLocks/>
              </p:cNvSpPr>
              <p:nvPr/>
            </p:nvSpPr>
            <p:spPr bwMode="auto">
              <a:xfrm>
                <a:off x="5527" y="2700"/>
                <a:ext cx="30" cy="9"/>
              </a:xfrm>
              <a:custGeom>
                <a:avLst/>
                <a:gdLst>
                  <a:gd name="T0" fmla="*/ 1 w 59"/>
                  <a:gd name="T1" fmla="*/ 0 h 18"/>
                  <a:gd name="T2" fmla="*/ 1 w 59"/>
                  <a:gd name="T3" fmla="*/ 0 h 18"/>
                  <a:gd name="T4" fmla="*/ 0 w 59"/>
                  <a:gd name="T5" fmla="*/ 1 h 18"/>
                  <a:gd name="T6" fmla="*/ 1 w 59"/>
                  <a:gd name="T7" fmla="*/ 1 h 18"/>
                  <a:gd name="T8" fmla="*/ 1 w 59"/>
                  <a:gd name="T9" fmla="*/ 0 h 18"/>
                  <a:gd name="T10" fmla="*/ 0 60000 65536"/>
                  <a:gd name="T11" fmla="*/ 0 60000 65536"/>
                  <a:gd name="T12" fmla="*/ 0 60000 65536"/>
                  <a:gd name="T13" fmla="*/ 0 60000 65536"/>
                  <a:gd name="T14" fmla="*/ 0 60000 65536"/>
                  <a:gd name="T15" fmla="*/ 0 w 59"/>
                  <a:gd name="T16" fmla="*/ 0 h 18"/>
                  <a:gd name="T17" fmla="*/ 59 w 59"/>
                  <a:gd name="T18" fmla="*/ 18 h 18"/>
                </a:gdLst>
                <a:ahLst/>
                <a:cxnLst>
                  <a:cxn ang="T10">
                    <a:pos x="T0" y="T1"/>
                  </a:cxn>
                  <a:cxn ang="T11">
                    <a:pos x="T2" y="T3"/>
                  </a:cxn>
                  <a:cxn ang="T12">
                    <a:pos x="T4" y="T5"/>
                  </a:cxn>
                  <a:cxn ang="T13">
                    <a:pos x="T6" y="T7"/>
                  </a:cxn>
                  <a:cxn ang="T14">
                    <a:pos x="T8" y="T9"/>
                  </a:cxn>
                </a:cxnLst>
                <a:rect l="T15" t="T16" r="T17" b="T18"/>
                <a:pathLst>
                  <a:path w="59" h="18">
                    <a:moveTo>
                      <a:pt x="49" y="0"/>
                    </a:moveTo>
                    <a:lnTo>
                      <a:pt x="7" y="0"/>
                    </a:lnTo>
                    <a:lnTo>
                      <a:pt x="0" y="18"/>
                    </a:lnTo>
                    <a:lnTo>
                      <a:pt x="59" y="18"/>
                    </a:lnTo>
                    <a:lnTo>
                      <a:pt x="49"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43" name="Rectangle 735"/>
              <p:cNvSpPr>
                <a:spLocks noChangeArrowheads="1"/>
              </p:cNvSpPr>
              <p:nvPr/>
            </p:nvSpPr>
            <p:spPr bwMode="auto">
              <a:xfrm>
                <a:off x="5531" y="2697"/>
                <a:ext cx="22"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44" name="Freeform 736"/>
              <p:cNvSpPr>
                <a:spLocks/>
              </p:cNvSpPr>
              <p:nvPr/>
            </p:nvSpPr>
            <p:spPr bwMode="auto">
              <a:xfrm>
                <a:off x="5523" y="2697"/>
                <a:ext cx="8" cy="12"/>
              </a:xfrm>
              <a:custGeom>
                <a:avLst/>
                <a:gdLst>
                  <a:gd name="T0" fmla="*/ 1 w 15"/>
                  <a:gd name="T1" fmla="*/ 0 h 22"/>
                  <a:gd name="T2" fmla="*/ 0 w 15"/>
                  <a:gd name="T3" fmla="*/ 1 h 22"/>
                  <a:gd name="T4" fmla="*/ 1 w 15"/>
                  <a:gd name="T5" fmla="*/ 1 h 22"/>
                  <a:gd name="T6" fmla="*/ 0 60000 65536"/>
                  <a:gd name="T7" fmla="*/ 0 60000 65536"/>
                  <a:gd name="T8" fmla="*/ 0 60000 65536"/>
                  <a:gd name="T9" fmla="*/ 0 w 15"/>
                  <a:gd name="T10" fmla="*/ 0 h 22"/>
                  <a:gd name="T11" fmla="*/ 15 w 15"/>
                  <a:gd name="T12" fmla="*/ 22 h 22"/>
                </a:gdLst>
                <a:ahLst/>
                <a:cxnLst>
                  <a:cxn ang="T6">
                    <a:pos x="T0" y="T1"/>
                  </a:cxn>
                  <a:cxn ang="T7">
                    <a:pos x="T2" y="T3"/>
                  </a:cxn>
                  <a:cxn ang="T8">
                    <a:pos x="T4" y="T5"/>
                  </a:cxn>
                </a:cxnLst>
                <a:rect l="T9" t="T10" r="T11" b="T12"/>
                <a:pathLst>
                  <a:path w="15" h="22">
                    <a:moveTo>
                      <a:pt x="15" y="0"/>
                    </a:moveTo>
                    <a:lnTo>
                      <a:pt x="0" y="19"/>
                    </a:lnTo>
                    <a:lnTo>
                      <a:pt x="6"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45" name="Freeform 737"/>
              <p:cNvSpPr>
                <a:spLocks/>
              </p:cNvSpPr>
              <p:nvPr/>
            </p:nvSpPr>
            <p:spPr bwMode="auto">
              <a:xfrm>
                <a:off x="5554" y="2697"/>
                <a:ext cx="7" cy="12"/>
              </a:xfrm>
              <a:custGeom>
                <a:avLst/>
                <a:gdLst>
                  <a:gd name="T0" fmla="*/ 0 w 16"/>
                  <a:gd name="T1" fmla="*/ 0 h 22"/>
                  <a:gd name="T2" fmla="*/ 0 w 16"/>
                  <a:gd name="T3" fmla="*/ 1 h 22"/>
                  <a:gd name="T4" fmla="*/ 0 w 16"/>
                  <a:gd name="T5" fmla="*/ 1 h 22"/>
                  <a:gd name="T6" fmla="*/ 0 60000 65536"/>
                  <a:gd name="T7" fmla="*/ 0 60000 65536"/>
                  <a:gd name="T8" fmla="*/ 0 60000 65536"/>
                  <a:gd name="T9" fmla="*/ 0 w 16"/>
                  <a:gd name="T10" fmla="*/ 0 h 22"/>
                  <a:gd name="T11" fmla="*/ 16 w 16"/>
                  <a:gd name="T12" fmla="*/ 22 h 22"/>
                </a:gdLst>
                <a:ahLst/>
                <a:cxnLst>
                  <a:cxn ang="T6">
                    <a:pos x="T0" y="T1"/>
                  </a:cxn>
                  <a:cxn ang="T7">
                    <a:pos x="T2" y="T3"/>
                  </a:cxn>
                  <a:cxn ang="T8">
                    <a:pos x="T4" y="T5"/>
                  </a:cxn>
                </a:cxnLst>
                <a:rect l="T9" t="T10" r="T11" b="T12"/>
                <a:pathLst>
                  <a:path w="16" h="22">
                    <a:moveTo>
                      <a:pt x="0" y="0"/>
                    </a:moveTo>
                    <a:lnTo>
                      <a:pt x="16" y="19"/>
                    </a:lnTo>
                    <a:lnTo>
                      <a:pt x="9"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46" name="Freeform 738"/>
              <p:cNvSpPr>
                <a:spLocks/>
              </p:cNvSpPr>
              <p:nvPr/>
            </p:nvSpPr>
            <p:spPr bwMode="auto">
              <a:xfrm>
                <a:off x="5592" y="2704"/>
                <a:ext cx="15" cy="5"/>
              </a:xfrm>
              <a:custGeom>
                <a:avLst/>
                <a:gdLst>
                  <a:gd name="T0" fmla="*/ 1 w 29"/>
                  <a:gd name="T1" fmla="*/ 0 h 9"/>
                  <a:gd name="T2" fmla="*/ 1 w 29"/>
                  <a:gd name="T3" fmla="*/ 0 h 9"/>
                  <a:gd name="T4" fmla="*/ 0 w 29"/>
                  <a:gd name="T5" fmla="*/ 1 h 9"/>
                  <a:gd name="T6" fmla="*/ 1 w 29"/>
                  <a:gd name="T7" fmla="*/ 1 h 9"/>
                  <a:gd name="T8" fmla="*/ 1 w 29"/>
                  <a:gd name="T9" fmla="*/ 0 h 9"/>
                  <a:gd name="T10" fmla="*/ 0 60000 65536"/>
                  <a:gd name="T11" fmla="*/ 0 60000 65536"/>
                  <a:gd name="T12" fmla="*/ 0 60000 65536"/>
                  <a:gd name="T13" fmla="*/ 0 60000 65536"/>
                  <a:gd name="T14" fmla="*/ 0 60000 65536"/>
                  <a:gd name="T15" fmla="*/ 0 w 29"/>
                  <a:gd name="T16" fmla="*/ 0 h 9"/>
                  <a:gd name="T17" fmla="*/ 29 w 29"/>
                  <a:gd name="T18" fmla="*/ 9 h 9"/>
                </a:gdLst>
                <a:ahLst/>
                <a:cxnLst>
                  <a:cxn ang="T10">
                    <a:pos x="T0" y="T1"/>
                  </a:cxn>
                  <a:cxn ang="T11">
                    <a:pos x="T2" y="T3"/>
                  </a:cxn>
                  <a:cxn ang="T12">
                    <a:pos x="T4" y="T5"/>
                  </a:cxn>
                  <a:cxn ang="T13">
                    <a:pos x="T6" y="T7"/>
                  </a:cxn>
                  <a:cxn ang="T14">
                    <a:pos x="T8" y="T9"/>
                  </a:cxn>
                </a:cxnLst>
                <a:rect l="T15" t="T16" r="T17" b="T18"/>
                <a:pathLst>
                  <a:path w="29" h="9">
                    <a:moveTo>
                      <a:pt x="28" y="0"/>
                    </a:moveTo>
                    <a:lnTo>
                      <a:pt x="2" y="0"/>
                    </a:lnTo>
                    <a:lnTo>
                      <a:pt x="0" y="9"/>
                    </a:lnTo>
                    <a:lnTo>
                      <a:pt x="29" y="9"/>
                    </a:lnTo>
                    <a:lnTo>
                      <a:pt x="28"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47" name="Freeform 739"/>
              <p:cNvSpPr>
                <a:spLocks/>
              </p:cNvSpPr>
              <p:nvPr/>
            </p:nvSpPr>
            <p:spPr bwMode="auto">
              <a:xfrm>
                <a:off x="5589" y="2679"/>
                <a:ext cx="4" cy="30"/>
              </a:xfrm>
              <a:custGeom>
                <a:avLst/>
                <a:gdLst>
                  <a:gd name="T0" fmla="*/ 1 w 8"/>
                  <a:gd name="T1" fmla="*/ 0 h 59"/>
                  <a:gd name="T2" fmla="*/ 0 w 8"/>
                  <a:gd name="T3" fmla="*/ 1 h 59"/>
                  <a:gd name="T4" fmla="*/ 1 w 8"/>
                  <a:gd name="T5" fmla="*/ 1 h 59"/>
                  <a:gd name="T6" fmla="*/ 0 60000 65536"/>
                  <a:gd name="T7" fmla="*/ 0 60000 65536"/>
                  <a:gd name="T8" fmla="*/ 0 60000 65536"/>
                  <a:gd name="T9" fmla="*/ 0 w 8"/>
                  <a:gd name="T10" fmla="*/ 0 h 59"/>
                  <a:gd name="T11" fmla="*/ 8 w 8"/>
                  <a:gd name="T12" fmla="*/ 59 h 59"/>
                </a:gdLst>
                <a:ahLst/>
                <a:cxnLst>
                  <a:cxn ang="T6">
                    <a:pos x="T0" y="T1"/>
                  </a:cxn>
                  <a:cxn ang="T7">
                    <a:pos x="T2" y="T3"/>
                  </a:cxn>
                  <a:cxn ang="T8">
                    <a:pos x="T4" y="T5"/>
                  </a:cxn>
                </a:cxnLst>
                <a:rect l="T9" t="T10" r="T11" b="T12"/>
                <a:pathLst>
                  <a:path w="8" h="59">
                    <a:moveTo>
                      <a:pt x="8" y="0"/>
                    </a:moveTo>
                    <a:lnTo>
                      <a:pt x="0" y="54"/>
                    </a:lnTo>
                    <a:lnTo>
                      <a:pt x="6" y="59"/>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48" name="Rectangle 740"/>
              <p:cNvSpPr>
                <a:spLocks noChangeArrowheads="1"/>
              </p:cNvSpPr>
              <p:nvPr/>
            </p:nvSpPr>
            <p:spPr bwMode="auto">
              <a:xfrm>
                <a:off x="5593" y="2680"/>
                <a:ext cx="13" cy="2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49" name="Freeform 741"/>
              <p:cNvSpPr>
                <a:spLocks/>
              </p:cNvSpPr>
              <p:nvPr/>
            </p:nvSpPr>
            <p:spPr bwMode="auto">
              <a:xfrm>
                <a:off x="5606" y="2679"/>
                <a:ext cx="1" cy="30"/>
              </a:xfrm>
              <a:custGeom>
                <a:avLst/>
                <a:gdLst>
                  <a:gd name="T0" fmla="*/ 0 w 3"/>
                  <a:gd name="T1" fmla="*/ 0 h 59"/>
                  <a:gd name="T2" fmla="*/ 0 w 3"/>
                  <a:gd name="T3" fmla="*/ 1 h 59"/>
                  <a:gd name="T4" fmla="*/ 0 w 3"/>
                  <a:gd name="T5" fmla="*/ 1 h 59"/>
                  <a:gd name="T6" fmla="*/ 0 60000 65536"/>
                  <a:gd name="T7" fmla="*/ 0 60000 65536"/>
                  <a:gd name="T8" fmla="*/ 0 60000 65536"/>
                  <a:gd name="T9" fmla="*/ 0 w 3"/>
                  <a:gd name="T10" fmla="*/ 0 h 59"/>
                  <a:gd name="T11" fmla="*/ 3 w 3"/>
                  <a:gd name="T12" fmla="*/ 59 h 59"/>
                </a:gdLst>
                <a:ahLst/>
                <a:cxnLst>
                  <a:cxn ang="T6">
                    <a:pos x="T0" y="T1"/>
                  </a:cxn>
                  <a:cxn ang="T7">
                    <a:pos x="T2" y="T3"/>
                  </a:cxn>
                  <a:cxn ang="T8">
                    <a:pos x="T4" y="T5"/>
                  </a:cxn>
                </a:cxnLst>
                <a:rect l="T9" t="T10" r="T11" b="T12"/>
                <a:pathLst>
                  <a:path w="3" h="59">
                    <a:moveTo>
                      <a:pt x="0" y="0"/>
                    </a:moveTo>
                    <a:lnTo>
                      <a:pt x="3" y="49"/>
                    </a:lnTo>
                    <a:lnTo>
                      <a:pt x="1" y="59"/>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50" name="Freeform 742"/>
              <p:cNvSpPr>
                <a:spLocks/>
              </p:cNvSpPr>
              <p:nvPr/>
            </p:nvSpPr>
            <p:spPr bwMode="auto">
              <a:xfrm>
                <a:off x="5287" y="2628"/>
                <a:ext cx="14" cy="9"/>
              </a:xfrm>
              <a:custGeom>
                <a:avLst/>
                <a:gdLst>
                  <a:gd name="T0" fmla="*/ 1 w 27"/>
                  <a:gd name="T1" fmla="*/ 0 h 18"/>
                  <a:gd name="T2" fmla="*/ 1 w 27"/>
                  <a:gd name="T3" fmla="*/ 0 h 18"/>
                  <a:gd name="T4" fmla="*/ 0 w 27"/>
                  <a:gd name="T5" fmla="*/ 1 h 18"/>
                  <a:gd name="T6" fmla="*/ 1 w 27"/>
                  <a:gd name="T7" fmla="*/ 1 h 18"/>
                  <a:gd name="T8" fmla="*/ 1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2" y="0"/>
                    </a:moveTo>
                    <a:lnTo>
                      <a:pt x="4" y="0"/>
                    </a:lnTo>
                    <a:lnTo>
                      <a:pt x="0" y="18"/>
                    </a:lnTo>
                    <a:lnTo>
                      <a:pt x="27"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51" name="Rectangle 743"/>
              <p:cNvSpPr>
                <a:spLocks noChangeArrowheads="1"/>
              </p:cNvSpPr>
              <p:nvPr/>
            </p:nvSpPr>
            <p:spPr bwMode="auto">
              <a:xfrm>
                <a:off x="5289" y="2625"/>
                <a:ext cx="10"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52" name="Freeform 744"/>
              <p:cNvSpPr>
                <a:spLocks/>
              </p:cNvSpPr>
              <p:nvPr/>
            </p:nvSpPr>
            <p:spPr bwMode="auto">
              <a:xfrm>
                <a:off x="5285" y="2625"/>
                <a:ext cx="4" cy="13"/>
              </a:xfrm>
              <a:custGeom>
                <a:avLst/>
                <a:gdLst>
                  <a:gd name="T0" fmla="*/ 1 w 8"/>
                  <a:gd name="T1" fmla="*/ 0 h 25"/>
                  <a:gd name="T2" fmla="*/ 0 w 8"/>
                  <a:gd name="T3" fmla="*/ 1 h 25"/>
                  <a:gd name="T4" fmla="*/ 1 w 8"/>
                  <a:gd name="T5" fmla="*/ 1 h 25"/>
                  <a:gd name="T6" fmla="*/ 0 60000 65536"/>
                  <a:gd name="T7" fmla="*/ 0 60000 65536"/>
                  <a:gd name="T8" fmla="*/ 0 60000 65536"/>
                  <a:gd name="T9" fmla="*/ 0 w 8"/>
                  <a:gd name="T10" fmla="*/ 0 h 25"/>
                  <a:gd name="T11" fmla="*/ 8 w 8"/>
                  <a:gd name="T12" fmla="*/ 25 h 25"/>
                </a:gdLst>
                <a:ahLst/>
                <a:cxnLst>
                  <a:cxn ang="T6">
                    <a:pos x="T0" y="T1"/>
                  </a:cxn>
                  <a:cxn ang="T7">
                    <a:pos x="T2" y="T3"/>
                  </a:cxn>
                  <a:cxn ang="T8">
                    <a:pos x="T4" y="T5"/>
                  </a:cxn>
                </a:cxnLst>
                <a:rect l="T9" t="T10" r="T11" b="T12"/>
                <a:pathLst>
                  <a:path w="8" h="25">
                    <a:moveTo>
                      <a:pt x="8" y="0"/>
                    </a:moveTo>
                    <a:lnTo>
                      <a:pt x="0" y="21"/>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53" name="Freeform 745"/>
              <p:cNvSpPr>
                <a:spLocks/>
              </p:cNvSpPr>
              <p:nvPr/>
            </p:nvSpPr>
            <p:spPr bwMode="auto">
              <a:xfrm>
                <a:off x="5299" y="2625"/>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54" name="Freeform 746"/>
              <p:cNvSpPr>
                <a:spLocks/>
              </p:cNvSpPr>
              <p:nvPr/>
            </p:nvSpPr>
            <p:spPr bwMode="auto">
              <a:xfrm>
                <a:off x="5465" y="2628"/>
                <a:ext cx="30" cy="9"/>
              </a:xfrm>
              <a:custGeom>
                <a:avLst/>
                <a:gdLst>
                  <a:gd name="T0" fmla="*/ 1 w 59"/>
                  <a:gd name="T1" fmla="*/ 0 h 18"/>
                  <a:gd name="T2" fmla="*/ 1 w 59"/>
                  <a:gd name="T3" fmla="*/ 0 h 18"/>
                  <a:gd name="T4" fmla="*/ 0 w 59"/>
                  <a:gd name="T5" fmla="*/ 1 h 18"/>
                  <a:gd name="T6" fmla="*/ 1 w 59"/>
                  <a:gd name="T7" fmla="*/ 1 h 18"/>
                  <a:gd name="T8" fmla="*/ 1 w 59"/>
                  <a:gd name="T9" fmla="*/ 0 h 18"/>
                  <a:gd name="T10" fmla="*/ 0 60000 65536"/>
                  <a:gd name="T11" fmla="*/ 0 60000 65536"/>
                  <a:gd name="T12" fmla="*/ 0 60000 65536"/>
                  <a:gd name="T13" fmla="*/ 0 60000 65536"/>
                  <a:gd name="T14" fmla="*/ 0 60000 65536"/>
                  <a:gd name="T15" fmla="*/ 0 w 59"/>
                  <a:gd name="T16" fmla="*/ 0 h 18"/>
                  <a:gd name="T17" fmla="*/ 59 w 59"/>
                  <a:gd name="T18" fmla="*/ 18 h 18"/>
                </a:gdLst>
                <a:ahLst/>
                <a:cxnLst>
                  <a:cxn ang="T10">
                    <a:pos x="T0" y="T1"/>
                  </a:cxn>
                  <a:cxn ang="T11">
                    <a:pos x="T2" y="T3"/>
                  </a:cxn>
                  <a:cxn ang="T12">
                    <a:pos x="T4" y="T5"/>
                  </a:cxn>
                  <a:cxn ang="T13">
                    <a:pos x="T6" y="T7"/>
                  </a:cxn>
                  <a:cxn ang="T14">
                    <a:pos x="T8" y="T9"/>
                  </a:cxn>
                </a:cxnLst>
                <a:rect l="T15" t="T16" r="T17" b="T18"/>
                <a:pathLst>
                  <a:path w="59" h="18">
                    <a:moveTo>
                      <a:pt x="51" y="0"/>
                    </a:moveTo>
                    <a:lnTo>
                      <a:pt x="8" y="0"/>
                    </a:lnTo>
                    <a:lnTo>
                      <a:pt x="0" y="18"/>
                    </a:lnTo>
                    <a:lnTo>
                      <a:pt x="59" y="18"/>
                    </a:lnTo>
                    <a:lnTo>
                      <a:pt x="51"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55" name="Rectangle 747"/>
              <p:cNvSpPr>
                <a:spLocks noChangeArrowheads="1"/>
              </p:cNvSpPr>
              <p:nvPr/>
            </p:nvSpPr>
            <p:spPr bwMode="auto">
              <a:xfrm>
                <a:off x="5469" y="2625"/>
                <a:ext cx="22"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56" name="Freeform 748"/>
              <p:cNvSpPr>
                <a:spLocks/>
              </p:cNvSpPr>
              <p:nvPr/>
            </p:nvSpPr>
            <p:spPr bwMode="auto">
              <a:xfrm>
                <a:off x="5461" y="2625"/>
                <a:ext cx="8" cy="12"/>
              </a:xfrm>
              <a:custGeom>
                <a:avLst/>
                <a:gdLst>
                  <a:gd name="T0" fmla="*/ 1 w 16"/>
                  <a:gd name="T1" fmla="*/ 0 h 23"/>
                  <a:gd name="T2" fmla="*/ 0 w 16"/>
                  <a:gd name="T3" fmla="*/ 1 h 23"/>
                  <a:gd name="T4" fmla="*/ 1 w 16"/>
                  <a:gd name="T5" fmla="*/ 1 h 23"/>
                  <a:gd name="T6" fmla="*/ 0 60000 65536"/>
                  <a:gd name="T7" fmla="*/ 0 60000 65536"/>
                  <a:gd name="T8" fmla="*/ 0 60000 65536"/>
                  <a:gd name="T9" fmla="*/ 0 w 16"/>
                  <a:gd name="T10" fmla="*/ 0 h 23"/>
                  <a:gd name="T11" fmla="*/ 16 w 16"/>
                  <a:gd name="T12" fmla="*/ 23 h 23"/>
                </a:gdLst>
                <a:ahLst/>
                <a:cxnLst>
                  <a:cxn ang="T6">
                    <a:pos x="T0" y="T1"/>
                  </a:cxn>
                  <a:cxn ang="T7">
                    <a:pos x="T2" y="T3"/>
                  </a:cxn>
                  <a:cxn ang="T8">
                    <a:pos x="T4" y="T5"/>
                  </a:cxn>
                </a:cxnLst>
                <a:rect l="T9" t="T10" r="T11" b="T12"/>
                <a:pathLst>
                  <a:path w="16" h="23">
                    <a:moveTo>
                      <a:pt x="16" y="0"/>
                    </a:moveTo>
                    <a:lnTo>
                      <a:pt x="0" y="19"/>
                    </a:lnTo>
                    <a:lnTo>
                      <a:pt x="8" y="23"/>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57" name="Freeform 749"/>
              <p:cNvSpPr>
                <a:spLocks/>
              </p:cNvSpPr>
              <p:nvPr/>
            </p:nvSpPr>
            <p:spPr bwMode="auto">
              <a:xfrm>
                <a:off x="5491" y="2625"/>
                <a:ext cx="8" cy="12"/>
              </a:xfrm>
              <a:custGeom>
                <a:avLst/>
                <a:gdLst>
                  <a:gd name="T0" fmla="*/ 0 w 15"/>
                  <a:gd name="T1" fmla="*/ 0 h 23"/>
                  <a:gd name="T2" fmla="*/ 1 w 15"/>
                  <a:gd name="T3" fmla="*/ 1 h 23"/>
                  <a:gd name="T4" fmla="*/ 1 w 15"/>
                  <a:gd name="T5" fmla="*/ 1 h 23"/>
                  <a:gd name="T6" fmla="*/ 0 60000 65536"/>
                  <a:gd name="T7" fmla="*/ 0 60000 65536"/>
                  <a:gd name="T8" fmla="*/ 0 60000 65536"/>
                  <a:gd name="T9" fmla="*/ 0 w 15"/>
                  <a:gd name="T10" fmla="*/ 0 h 23"/>
                  <a:gd name="T11" fmla="*/ 15 w 15"/>
                  <a:gd name="T12" fmla="*/ 23 h 23"/>
                </a:gdLst>
                <a:ahLst/>
                <a:cxnLst>
                  <a:cxn ang="T6">
                    <a:pos x="T0" y="T1"/>
                  </a:cxn>
                  <a:cxn ang="T7">
                    <a:pos x="T2" y="T3"/>
                  </a:cxn>
                  <a:cxn ang="T8">
                    <a:pos x="T4" y="T5"/>
                  </a:cxn>
                </a:cxnLst>
                <a:rect l="T9" t="T10" r="T11" b="T12"/>
                <a:pathLst>
                  <a:path w="15" h="23">
                    <a:moveTo>
                      <a:pt x="0" y="0"/>
                    </a:moveTo>
                    <a:lnTo>
                      <a:pt x="15" y="19"/>
                    </a:lnTo>
                    <a:lnTo>
                      <a:pt x="9" y="23"/>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58" name="Freeform 750"/>
              <p:cNvSpPr>
                <a:spLocks/>
              </p:cNvSpPr>
              <p:nvPr/>
            </p:nvSpPr>
            <p:spPr bwMode="auto">
              <a:xfrm>
                <a:off x="5525" y="2628"/>
                <a:ext cx="13" cy="9"/>
              </a:xfrm>
              <a:custGeom>
                <a:avLst/>
                <a:gdLst>
                  <a:gd name="T0" fmla="*/ 0 w 28"/>
                  <a:gd name="T1" fmla="*/ 0 h 18"/>
                  <a:gd name="T2" fmla="*/ 0 w 28"/>
                  <a:gd name="T3" fmla="*/ 0 h 18"/>
                  <a:gd name="T4" fmla="*/ 0 w 28"/>
                  <a:gd name="T5" fmla="*/ 1 h 18"/>
                  <a:gd name="T6" fmla="*/ 0 w 28"/>
                  <a:gd name="T7" fmla="*/ 1 h 18"/>
                  <a:gd name="T8" fmla="*/ 0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4" y="0"/>
                    </a:moveTo>
                    <a:lnTo>
                      <a:pt x="6" y="0"/>
                    </a:lnTo>
                    <a:lnTo>
                      <a:pt x="0" y="18"/>
                    </a:lnTo>
                    <a:lnTo>
                      <a:pt x="28" y="18"/>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59" name="Rectangle 751"/>
              <p:cNvSpPr>
                <a:spLocks noChangeArrowheads="1"/>
              </p:cNvSpPr>
              <p:nvPr/>
            </p:nvSpPr>
            <p:spPr bwMode="auto">
              <a:xfrm>
                <a:off x="5527"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60" name="Freeform 752"/>
              <p:cNvSpPr>
                <a:spLocks/>
              </p:cNvSpPr>
              <p:nvPr/>
            </p:nvSpPr>
            <p:spPr bwMode="auto">
              <a:xfrm>
                <a:off x="5523" y="2625"/>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1"/>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61" name="Freeform 753"/>
              <p:cNvSpPr>
                <a:spLocks/>
              </p:cNvSpPr>
              <p:nvPr/>
            </p:nvSpPr>
            <p:spPr bwMode="auto">
              <a:xfrm>
                <a:off x="5536" y="2625"/>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62" name="Freeform 754"/>
              <p:cNvSpPr>
                <a:spLocks/>
              </p:cNvSpPr>
              <p:nvPr/>
            </p:nvSpPr>
            <p:spPr bwMode="auto">
              <a:xfrm>
                <a:off x="5547" y="2628"/>
                <a:ext cx="14" cy="9"/>
              </a:xfrm>
              <a:custGeom>
                <a:avLst/>
                <a:gdLst>
                  <a:gd name="T0" fmla="*/ 1 w 27"/>
                  <a:gd name="T1" fmla="*/ 0 h 18"/>
                  <a:gd name="T2" fmla="*/ 1 w 27"/>
                  <a:gd name="T3" fmla="*/ 0 h 18"/>
                  <a:gd name="T4" fmla="*/ 0 w 27"/>
                  <a:gd name="T5" fmla="*/ 1 h 18"/>
                  <a:gd name="T6" fmla="*/ 1 w 27"/>
                  <a:gd name="T7" fmla="*/ 1 h 18"/>
                  <a:gd name="T8" fmla="*/ 1 w 27"/>
                  <a:gd name="T9" fmla="*/ 0 h 18"/>
                  <a:gd name="T10" fmla="*/ 0 60000 65536"/>
                  <a:gd name="T11" fmla="*/ 0 60000 65536"/>
                  <a:gd name="T12" fmla="*/ 0 60000 65536"/>
                  <a:gd name="T13" fmla="*/ 0 60000 65536"/>
                  <a:gd name="T14" fmla="*/ 0 60000 65536"/>
                  <a:gd name="T15" fmla="*/ 0 w 27"/>
                  <a:gd name="T16" fmla="*/ 0 h 18"/>
                  <a:gd name="T17" fmla="*/ 27 w 27"/>
                  <a:gd name="T18" fmla="*/ 18 h 18"/>
                </a:gdLst>
                <a:ahLst/>
                <a:cxnLst>
                  <a:cxn ang="T10">
                    <a:pos x="T0" y="T1"/>
                  </a:cxn>
                  <a:cxn ang="T11">
                    <a:pos x="T2" y="T3"/>
                  </a:cxn>
                  <a:cxn ang="T12">
                    <a:pos x="T4" y="T5"/>
                  </a:cxn>
                  <a:cxn ang="T13">
                    <a:pos x="T6" y="T7"/>
                  </a:cxn>
                  <a:cxn ang="T14">
                    <a:pos x="T8" y="T9"/>
                  </a:cxn>
                </a:cxnLst>
                <a:rect l="T15" t="T16" r="T17" b="T18"/>
                <a:pathLst>
                  <a:path w="27" h="18">
                    <a:moveTo>
                      <a:pt x="24" y="0"/>
                    </a:moveTo>
                    <a:lnTo>
                      <a:pt x="5" y="0"/>
                    </a:lnTo>
                    <a:lnTo>
                      <a:pt x="0" y="18"/>
                    </a:lnTo>
                    <a:lnTo>
                      <a:pt x="27" y="18"/>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63" name="Rectangle 755"/>
              <p:cNvSpPr>
                <a:spLocks noChangeArrowheads="1"/>
              </p:cNvSpPr>
              <p:nvPr/>
            </p:nvSpPr>
            <p:spPr bwMode="auto">
              <a:xfrm>
                <a:off x="5550"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64" name="Freeform 756"/>
              <p:cNvSpPr>
                <a:spLocks/>
              </p:cNvSpPr>
              <p:nvPr/>
            </p:nvSpPr>
            <p:spPr bwMode="auto">
              <a:xfrm>
                <a:off x="5545" y="2625"/>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1"/>
                    </a:lnTo>
                    <a:lnTo>
                      <a:pt x="3"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65" name="Freeform 757"/>
              <p:cNvSpPr>
                <a:spLocks/>
              </p:cNvSpPr>
              <p:nvPr/>
            </p:nvSpPr>
            <p:spPr bwMode="auto">
              <a:xfrm>
                <a:off x="5559" y="2625"/>
                <a:ext cx="4" cy="13"/>
              </a:xfrm>
              <a:custGeom>
                <a:avLst/>
                <a:gdLst>
                  <a:gd name="T0" fmla="*/ 0 w 7"/>
                  <a:gd name="T1" fmla="*/ 0 h 25"/>
                  <a:gd name="T2" fmla="*/ 1 w 7"/>
                  <a:gd name="T3" fmla="*/ 1 h 25"/>
                  <a:gd name="T4" fmla="*/ 1 w 7"/>
                  <a:gd name="T5" fmla="*/ 1 h 25"/>
                  <a:gd name="T6" fmla="*/ 0 60000 65536"/>
                  <a:gd name="T7" fmla="*/ 0 60000 65536"/>
                  <a:gd name="T8" fmla="*/ 0 60000 65536"/>
                  <a:gd name="T9" fmla="*/ 0 w 7"/>
                  <a:gd name="T10" fmla="*/ 0 h 25"/>
                  <a:gd name="T11" fmla="*/ 7 w 7"/>
                  <a:gd name="T12" fmla="*/ 25 h 25"/>
                </a:gdLst>
                <a:ahLst/>
                <a:cxnLst>
                  <a:cxn ang="T6">
                    <a:pos x="T0" y="T1"/>
                  </a:cxn>
                  <a:cxn ang="T7">
                    <a:pos x="T2" y="T3"/>
                  </a:cxn>
                  <a:cxn ang="T8">
                    <a:pos x="T4" y="T5"/>
                  </a:cxn>
                </a:cxnLst>
                <a:rect l="T9" t="T10" r="T11" b="T12"/>
                <a:pathLst>
                  <a:path w="7" h="25">
                    <a:moveTo>
                      <a:pt x="0" y="0"/>
                    </a:moveTo>
                    <a:lnTo>
                      <a:pt x="7" y="21"/>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66" name="Freeform 758"/>
              <p:cNvSpPr>
                <a:spLocks/>
              </p:cNvSpPr>
              <p:nvPr/>
            </p:nvSpPr>
            <p:spPr bwMode="auto">
              <a:xfrm>
                <a:off x="5569" y="2628"/>
                <a:ext cx="14" cy="9"/>
              </a:xfrm>
              <a:custGeom>
                <a:avLst/>
                <a:gdLst>
                  <a:gd name="T0" fmla="*/ 1 w 28"/>
                  <a:gd name="T1" fmla="*/ 0 h 18"/>
                  <a:gd name="T2" fmla="*/ 1 w 28"/>
                  <a:gd name="T3" fmla="*/ 0 h 18"/>
                  <a:gd name="T4" fmla="*/ 0 w 28"/>
                  <a:gd name="T5" fmla="*/ 1 h 18"/>
                  <a:gd name="T6" fmla="*/ 1 w 28"/>
                  <a:gd name="T7" fmla="*/ 1 h 18"/>
                  <a:gd name="T8" fmla="*/ 1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3" y="0"/>
                    </a:moveTo>
                    <a:lnTo>
                      <a:pt x="4" y="0"/>
                    </a:lnTo>
                    <a:lnTo>
                      <a:pt x="0" y="18"/>
                    </a:lnTo>
                    <a:lnTo>
                      <a:pt x="28" y="18"/>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67" name="Rectangle 759"/>
              <p:cNvSpPr>
                <a:spLocks noChangeArrowheads="1"/>
              </p:cNvSpPr>
              <p:nvPr/>
            </p:nvSpPr>
            <p:spPr bwMode="auto">
              <a:xfrm>
                <a:off x="5571" y="2625"/>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68" name="Freeform 760"/>
              <p:cNvSpPr>
                <a:spLocks/>
              </p:cNvSpPr>
              <p:nvPr/>
            </p:nvSpPr>
            <p:spPr bwMode="auto">
              <a:xfrm>
                <a:off x="5567" y="2625"/>
                <a:ext cx="4" cy="13"/>
              </a:xfrm>
              <a:custGeom>
                <a:avLst/>
                <a:gdLst>
                  <a:gd name="T0" fmla="*/ 1 w 7"/>
                  <a:gd name="T1" fmla="*/ 0 h 25"/>
                  <a:gd name="T2" fmla="*/ 0 w 7"/>
                  <a:gd name="T3" fmla="*/ 1 h 25"/>
                  <a:gd name="T4" fmla="*/ 1 w 7"/>
                  <a:gd name="T5" fmla="*/ 1 h 25"/>
                  <a:gd name="T6" fmla="*/ 0 60000 65536"/>
                  <a:gd name="T7" fmla="*/ 0 60000 65536"/>
                  <a:gd name="T8" fmla="*/ 0 60000 65536"/>
                  <a:gd name="T9" fmla="*/ 0 w 7"/>
                  <a:gd name="T10" fmla="*/ 0 h 25"/>
                  <a:gd name="T11" fmla="*/ 7 w 7"/>
                  <a:gd name="T12" fmla="*/ 25 h 25"/>
                </a:gdLst>
                <a:ahLst/>
                <a:cxnLst>
                  <a:cxn ang="T6">
                    <a:pos x="T0" y="T1"/>
                  </a:cxn>
                  <a:cxn ang="T7">
                    <a:pos x="T2" y="T3"/>
                  </a:cxn>
                  <a:cxn ang="T8">
                    <a:pos x="T4" y="T5"/>
                  </a:cxn>
                </a:cxnLst>
                <a:rect l="T9" t="T10" r="T11" b="T12"/>
                <a:pathLst>
                  <a:path w="7" h="25">
                    <a:moveTo>
                      <a:pt x="7" y="0"/>
                    </a:moveTo>
                    <a:lnTo>
                      <a:pt x="0" y="21"/>
                    </a:lnTo>
                    <a:lnTo>
                      <a:pt x="2"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69" name="Freeform 761"/>
              <p:cNvSpPr>
                <a:spLocks/>
              </p:cNvSpPr>
              <p:nvPr/>
            </p:nvSpPr>
            <p:spPr bwMode="auto">
              <a:xfrm>
                <a:off x="5580" y="2625"/>
                <a:ext cx="5" cy="13"/>
              </a:xfrm>
              <a:custGeom>
                <a:avLst/>
                <a:gdLst>
                  <a:gd name="T0" fmla="*/ 0 w 9"/>
                  <a:gd name="T1" fmla="*/ 0 h 25"/>
                  <a:gd name="T2" fmla="*/ 1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1"/>
                    </a:lnTo>
                    <a:lnTo>
                      <a:pt x="6"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70" name="Freeform 762"/>
              <p:cNvSpPr>
                <a:spLocks/>
              </p:cNvSpPr>
              <p:nvPr/>
            </p:nvSpPr>
            <p:spPr bwMode="auto">
              <a:xfrm>
                <a:off x="5592" y="2628"/>
                <a:ext cx="13" cy="9"/>
              </a:xfrm>
              <a:custGeom>
                <a:avLst/>
                <a:gdLst>
                  <a:gd name="T0" fmla="*/ 0 w 28"/>
                  <a:gd name="T1" fmla="*/ 0 h 18"/>
                  <a:gd name="T2" fmla="*/ 0 w 28"/>
                  <a:gd name="T3" fmla="*/ 0 h 18"/>
                  <a:gd name="T4" fmla="*/ 0 w 28"/>
                  <a:gd name="T5" fmla="*/ 1 h 18"/>
                  <a:gd name="T6" fmla="*/ 0 w 28"/>
                  <a:gd name="T7" fmla="*/ 1 h 18"/>
                  <a:gd name="T8" fmla="*/ 0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2" y="0"/>
                    </a:moveTo>
                    <a:lnTo>
                      <a:pt x="4" y="0"/>
                    </a:lnTo>
                    <a:lnTo>
                      <a:pt x="0" y="18"/>
                    </a:lnTo>
                    <a:lnTo>
                      <a:pt x="28"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71" name="Rectangle 763"/>
              <p:cNvSpPr>
                <a:spLocks noChangeArrowheads="1"/>
              </p:cNvSpPr>
              <p:nvPr/>
            </p:nvSpPr>
            <p:spPr bwMode="auto">
              <a:xfrm>
                <a:off x="5593" y="2625"/>
                <a:ext cx="10"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72" name="Freeform 764"/>
              <p:cNvSpPr>
                <a:spLocks/>
              </p:cNvSpPr>
              <p:nvPr/>
            </p:nvSpPr>
            <p:spPr bwMode="auto">
              <a:xfrm>
                <a:off x="5589" y="2625"/>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1"/>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73" name="Freeform 765"/>
              <p:cNvSpPr>
                <a:spLocks/>
              </p:cNvSpPr>
              <p:nvPr/>
            </p:nvSpPr>
            <p:spPr bwMode="auto">
              <a:xfrm>
                <a:off x="5603" y="2625"/>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1"/>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74" name="Freeform 766"/>
              <p:cNvSpPr>
                <a:spLocks/>
              </p:cNvSpPr>
              <p:nvPr/>
            </p:nvSpPr>
            <p:spPr bwMode="auto">
              <a:xfrm>
                <a:off x="5592" y="2667"/>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3" y="0"/>
                    </a:moveTo>
                    <a:lnTo>
                      <a:pt x="4" y="0"/>
                    </a:lnTo>
                    <a:lnTo>
                      <a:pt x="0" y="19"/>
                    </a:lnTo>
                    <a:lnTo>
                      <a:pt x="28" y="19"/>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75" name="Rectangle 767"/>
              <p:cNvSpPr>
                <a:spLocks noChangeArrowheads="1"/>
              </p:cNvSpPr>
              <p:nvPr/>
            </p:nvSpPr>
            <p:spPr bwMode="auto">
              <a:xfrm>
                <a:off x="5594" y="2663"/>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76" name="Freeform 768"/>
              <p:cNvSpPr>
                <a:spLocks/>
              </p:cNvSpPr>
              <p:nvPr/>
            </p:nvSpPr>
            <p:spPr bwMode="auto">
              <a:xfrm>
                <a:off x="5590" y="2663"/>
                <a:ext cx="4" cy="12"/>
              </a:xfrm>
              <a:custGeom>
                <a:avLst/>
                <a:gdLst>
                  <a:gd name="T0" fmla="*/ 0 w 9"/>
                  <a:gd name="T1" fmla="*/ 0 h 25"/>
                  <a:gd name="T2" fmla="*/ 0 w 9"/>
                  <a:gd name="T3" fmla="*/ 0 h 25"/>
                  <a:gd name="T4" fmla="*/ 0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3"/>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77" name="Freeform 769"/>
              <p:cNvSpPr>
                <a:spLocks/>
              </p:cNvSpPr>
              <p:nvPr/>
            </p:nvSpPr>
            <p:spPr bwMode="auto">
              <a:xfrm>
                <a:off x="5603" y="2663"/>
                <a:ext cx="5" cy="12"/>
              </a:xfrm>
              <a:custGeom>
                <a:avLst/>
                <a:gdLst>
                  <a:gd name="T0" fmla="*/ 0 w 9"/>
                  <a:gd name="T1" fmla="*/ 0 h 25"/>
                  <a:gd name="T2" fmla="*/ 1 w 9"/>
                  <a:gd name="T3" fmla="*/ 0 h 25"/>
                  <a:gd name="T4" fmla="*/ 1 w 9"/>
                  <a:gd name="T5" fmla="*/ 0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3"/>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78" name="Freeform 770"/>
              <p:cNvSpPr>
                <a:spLocks/>
              </p:cNvSpPr>
              <p:nvPr/>
            </p:nvSpPr>
            <p:spPr bwMode="auto">
              <a:xfrm>
                <a:off x="5398" y="2688"/>
                <a:ext cx="15" cy="4"/>
              </a:xfrm>
              <a:custGeom>
                <a:avLst/>
                <a:gdLst>
                  <a:gd name="T0" fmla="*/ 0 w 31"/>
                  <a:gd name="T1" fmla="*/ 0 h 8"/>
                  <a:gd name="T2" fmla="*/ 0 w 31"/>
                  <a:gd name="T3" fmla="*/ 0 h 8"/>
                  <a:gd name="T4" fmla="*/ 0 w 31"/>
                  <a:gd name="T5" fmla="*/ 1 h 8"/>
                  <a:gd name="T6" fmla="*/ 0 w 31"/>
                  <a:gd name="T7" fmla="*/ 1 h 8"/>
                  <a:gd name="T8" fmla="*/ 0 w 31"/>
                  <a:gd name="T9" fmla="*/ 0 h 8"/>
                  <a:gd name="T10" fmla="*/ 0 60000 65536"/>
                  <a:gd name="T11" fmla="*/ 0 60000 65536"/>
                  <a:gd name="T12" fmla="*/ 0 60000 65536"/>
                  <a:gd name="T13" fmla="*/ 0 60000 65536"/>
                  <a:gd name="T14" fmla="*/ 0 60000 65536"/>
                  <a:gd name="T15" fmla="*/ 0 w 31"/>
                  <a:gd name="T16" fmla="*/ 0 h 8"/>
                  <a:gd name="T17" fmla="*/ 31 w 31"/>
                  <a:gd name="T18" fmla="*/ 8 h 8"/>
                </a:gdLst>
                <a:ahLst/>
                <a:cxnLst>
                  <a:cxn ang="T10">
                    <a:pos x="T0" y="T1"/>
                  </a:cxn>
                  <a:cxn ang="T11">
                    <a:pos x="T2" y="T3"/>
                  </a:cxn>
                  <a:cxn ang="T12">
                    <a:pos x="T4" y="T5"/>
                  </a:cxn>
                  <a:cxn ang="T13">
                    <a:pos x="T6" y="T7"/>
                  </a:cxn>
                  <a:cxn ang="T14">
                    <a:pos x="T8" y="T9"/>
                  </a:cxn>
                </a:cxnLst>
                <a:rect l="T15" t="T16" r="T17" b="T18"/>
                <a:pathLst>
                  <a:path w="31" h="8">
                    <a:moveTo>
                      <a:pt x="29" y="0"/>
                    </a:moveTo>
                    <a:lnTo>
                      <a:pt x="2" y="0"/>
                    </a:lnTo>
                    <a:lnTo>
                      <a:pt x="0" y="8"/>
                    </a:lnTo>
                    <a:lnTo>
                      <a:pt x="31" y="8"/>
                    </a:lnTo>
                    <a:lnTo>
                      <a:pt x="29"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79" name="Freeform 771"/>
              <p:cNvSpPr>
                <a:spLocks/>
              </p:cNvSpPr>
              <p:nvPr/>
            </p:nvSpPr>
            <p:spPr bwMode="auto">
              <a:xfrm>
                <a:off x="5396" y="2663"/>
                <a:ext cx="4" cy="29"/>
              </a:xfrm>
              <a:custGeom>
                <a:avLst/>
                <a:gdLst>
                  <a:gd name="T0" fmla="*/ 1 w 7"/>
                  <a:gd name="T1" fmla="*/ 0 h 58"/>
                  <a:gd name="T2" fmla="*/ 0 w 7"/>
                  <a:gd name="T3" fmla="*/ 1 h 58"/>
                  <a:gd name="T4" fmla="*/ 1 w 7"/>
                  <a:gd name="T5" fmla="*/ 1 h 58"/>
                  <a:gd name="T6" fmla="*/ 0 60000 65536"/>
                  <a:gd name="T7" fmla="*/ 0 60000 65536"/>
                  <a:gd name="T8" fmla="*/ 0 60000 65536"/>
                  <a:gd name="T9" fmla="*/ 0 w 7"/>
                  <a:gd name="T10" fmla="*/ 0 h 58"/>
                  <a:gd name="T11" fmla="*/ 7 w 7"/>
                  <a:gd name="T12" fmla="*/ 58 h 58"/>
                </a:gdLst>
                <a:ahLst/>
                <a:cxnLst>
                  <a:cxn ang="T6">
                    <a:pos x="T0" y="T1"/>
                  </a:cxn>
                  <a:cxn ang="T7">
                    <a:pos x="T2" y="T3"/>
                  </a:cxn>
                  <a:cxn ang="T8">
                    <a:pos x="T4" y="T5"/>
                  </a:cxn>
                </a:cxnLst>
                <a:rect l="T9" t="T10" r="T11" b="T12"/>
                <a:pathLst>
                  <a:path w="7" h="58">
                    <a:moveTo>
                      <a:pt x="7" y="0"/>
                    </a:moveTo>
                    <a:lnTo>
                      <a:pt x="0" y="53"/>
                    </a:lnTo>
                    <a:lnTo>
                      <a:pt x="6" y="58"/>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80" name="Rectangle 772"/>
              <p:cNvSpPr>
                <a:spLocks noChangeArrowheads="1"/>
              </p:cNvSpPr>
              <p:nvPr/>
            </p:nvSpPr>
            <p:spPr bwMode="auto">
              <a:xfrm>
                <a:off x="5399" y="2663"/>
                <a:ext cx="13" cy="2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81" name="Freeform 773"/>
              <p:cNvSpPr>
                <a:spLocks/>
              </p:cNvSpPr>
              <p:nvPr/>
            </p:nvSpPr>
            <p:spPr bwMode="auto">
              <a:xfrm>
                <a:off x="5413" y="2663"/>
                <a:ext cx="1" cy="29"/>
              </a:xfrm>
              <a:custGeom>
                <a:avLst/>
                <a:gdLst>
                  <a:gd name="T0" fmla="*/ 0 w 1"/>
                  <a:gd name="T1" fmla="*/ 0 h 58"/>
                  <a:gd name="T2" fmla="*/ 1 w 1"/>
                  <a:gd name="T3" fmla="*/ 1 h 58"/>
                  <a:gd name="T4" fmla="*/ 0 w 1"/>
                  <a:gd name="T5" fmla="*/ 1 h 58"/>
                  <a:gd name="T6" fmla="*/ 0 60000 65536"/>
                  <a:gd name="T7" fmla="*/ 0 60000 65536"/>
                  <a:gd name="T8" fmla="*/ 0 60000 65536"/>
                  <a:gd name="T9" fmla="*/ 0 w 1"/>
                  <a:gd name="T10" fmla="*/ 0 h 58"/>
                  <a:gd name="T11" fmla="*/ 1 w 1"/>
                  <a:gd name="T12" fmla="*/ 58 h 58"/>
                </a:gdLst>
                <a:ahLst/>
                <a:cxnLst>
                  <a:cxn ang="T6">
                    <a:pos x="T0" y="T1"/>
                  </a:cxn>
                  <a:cxn ang="T7">
                    <a:pos x="T2" y="T3"/>
                  </a:cxn>
                  <a:cxn ang="T8">
                    <a:pos x="T4" y="T5"/>
                  </a:cxn>
                </a:cxnLst>
                <a:rect l="T9" t="T10" r="T11" b="T12"/>
                <a:pathLst>
                  <a:path w="1" h="58">
                    <a:moveTo>
                      <a:pt x="0" y="0"/>
                    </a:moveTo>
                    <a:lnTo>
                      <a:pt x="1" y="48"/>
                    </a:lnTo>
                    <a:lnTo>
                      <a:pt x="0" y="58"/>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82" name="Freeform 774"/>
              <p:cNvSpPr>
                <a:spLocks/>
              </p:cNvSpPr>
              <p:nvPr/>
            </p:nvSpPr>
            <p:spPr bwMode="auto">
              <a:xfrm>
                <a:off x="5095" y="2667"/>
                <a:ext cx="29" cy="9"/>
              </a:xfrm>
              <a:custGeom>
                <a:avLst/>
                <a:gdLst>
                  <a:gd name="T0" fmla="*/ 0 w 59"/>
                  <a:gd name="T1" fmla="*/ 0 h 19"/>
                  <a:gd name="T2" fmla="*/ 0 w 59"/>
                  <a:gd name="T3" fmla="*/ 0 h 19"/>
                  <a:gd name="T4" fmla="*/ 0 w 59"/>
                  <a:gd name="T5" fmla="*/ 0 h 19"/>
                  <a:gd name="T6" fmla="*/ 0 w 59"/>
                  <a:gd name="T7" fmla="*/ 0 h 19"/>
                  <a:gd name="T8" fmla="*/ 0 w 59"/>
                  <a:gd name="T9" fmla="*/ 0 h 19"/>
                  <a:gd name="T10" fmla="*/ 0 60000 65536"/>
                  <a:gd name="T11" fmla="*/ 0 60000 65536"/>
                  <a:gd name="T12" fmla="*/ 0 60000 65536"/>
                  <a:gd name="T13" fmla="*/ 0 60000 65536"/>
                  <a:gd name="T14" fmla="*/ 0 60000 65536"/>
                  <a:gd name="T15" fmla="*/ 0 w 59"/>
                  <a:gd name="T16" fmla="*/ 0 h 19"/>
                  <a:gd name="T17" fmla="*/ 59 w 59"/>
                  <a:gd name="T18" fmla="*/ 19 h 19"/>
                </a:gdLst>
                <a:ahLst/>
                <a:cxnLst>
                  <a:cxn ang="T10">
                    <a:pos x="T0" y="T1"/>
                  </a:cxn>
                  <a:cxn ang="T11">
                    <a:pos x="T2" y="T3"/>
                  </a:cxn>
                  <a:cxn ang="T12">
                    <a:pos x="T4" y="T5"/>
                  </a:cxn>
                  <a:cxn ang="T13">
                    <a:pos x="T6" y="T7"/>
                  </a:cxn>
                  <a:cxn ang="T14">
                    <a:pos x="T8" y="T9"/>
                  </a:cxn>
                </a:cxnLst>
                <a:rect l="T15" t="T16" r="T17" b="T18"/>
                <a:pathLst>
                  <a:path w="59" h="19">
                    <a:moveTo>
                      <a:pt x="49" y="0"/>
                    </a:moveTo>
                    <a:lnTo>
                      <a:pt x="7" y="0"/>
                    </a:lnTo>
                    <a:lnTo>
                      <a:pt x="0" y="19"/>
                    </a:lnTo>
                    <a:lnTo>
                      <a:pt x="59" y="19"/>
                    </a:lnTo>
                    <a:lnTo>
                      <a:pt x="49"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83" name="Rectangle 775"/>
              <p:cNvSpPr>
                <a:spLocks noChangeArrowheads="1"/>
              </p:cNvSpPr>
              <p:nvPr/>
            </p:nvSpPr>
            <p:spPr bwMode="auto">
              <a:xfrm>
                <a:off x="5099" y="2663"/>
                <a:ext cx="21"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84" name="Freeform 776"/>
              <p:cNvSpPr>
                <a:spLocks/>
              </p:cNvSpPr>
              <p:nvPr/>
            </p:nvSpPr>
            <p:spPr bwMode="auto">
              <a:xfrm>
                <a:off x="5091" y="2664"/>
                <a:ext cx="8" cy="11"/>
              </a:xfrm>
              <a:custGeom>
                <a:avLst/>
                <a:gdLst>
                  <a:gd name="T0" fmla="*/ 1 w 15"/>
                  <a:gd name="T1" fmla="*/ 0 h 22"/>
                  <a:gd name="T2" fmla="*/ 0 w 15"/>
                  <a:gd name="T3" fmla="*/ 1 h 22"/>
                  <a:gd name="T4" fmla="*/ 1 w 15"/>
                  <a:gd name="T5" fmla="*/ 1 h 22"/>
                  <a:gd name="T6" fmla="*/ 0 60000 65536"/>
                  <a:gd name="T7" fmla="*/ 0 60000 65536"/>
                  <a:gd name="T8" fmla="*/ 0 60000 65536"/>
                  <a:gd name="T9" fmla="*/ 0 w 15"/>
                  <a:gd name="T10" fmla="*/ 0 h 22"/>
                  <a:gd name="T11" fmla="*/ 15 w 15"/>
                  <a:gd name="T12" fmla="*/ 22 h 22"/>
                </a:gdLst>
                <a:ahLst/>
                <a:cxnLst>
                  <a:cxn ang="T6">
                    <a:pos x="T0" y="T1"/>
                  </a:cxn>
                  <a:cxn ang="T7">
                    <a:pos x="T2" y="T3"/>
                  </a:cxn>
                  <a:cxn ang="T8">
                    <a:pos x="T4" y="T5"/>
                  </a:cxn>
                </a:cxnLst>
                <a:rect l="T9" t="T10" r="T11" b="T12"/>
                <a:pathLst>
                  <a:path w="15" h="22">
                    <a:moveTo>
                      <a:pt x="15" y="0"/>
                    </a:moveTo>
                    <a:lnTo>
                      <a:pt x="0" y="20"/>
                    </a:lnTo>
                    <a:lnTo>
                      <a:pt x="6"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85" name="Freeform 777"/>
              <p:cNvSpPr>
                <a:spLocks/>
              </p:cNvSpPr>
              <p:nvPr/>
            </p:nvSpPr>
            <p:spPr bwMode="auto">
              <a:xfrm>
                <a:off x="5121" y="2664"/>
                <a:ext cx="8" cy="11"/>
              </a:xfrm>
              <a:custGeom>
                <a:avLst/>
                <a:gdLst>
                  <a:gd name="T0" fmla="*/ 0 w 16"/>
                  <a:gd name="T1" fmla="*/ 0 h 22"/>
                  <a:gd name="T2" fmla="*/ 1 w 16"/>
                  <a:gd name="T3" fmla="*/ 1 h 22"/>
                  <a:gd name="T4" fmla="*/ 1 w 16"/>
                  <a:gd name="T5" fmla="*/ 1 h 22"/>
                  <a:gd name="T6" fmla="*/ 0 60000 65536"/>
                  <a:gd name="T7" fmla="*/ 0 60000 65536"/>
                  <a:gd name="T8" fmla="*/ 0 60000 65536"/>
                  <a:gd name="T9" fmla="*/ 0 w 16"/>
                  <a:gd name="T10" fmla="*/ 0 h 22"/>
                  <a:gd name="T11" fmla="*/ 16 w 16"/>
                  <a:gd name="T12" fmla="*/ 22 h 22"/>
                </a:gdLst>
                <a:ahLst/>
                <a:cxnLst>
                  <a:cxn ang="T6">
                    <a:pos x="T0" y="T1"/>
                  </a:cxn>
                  <a:cxn ang="T7">
                    <a:pos x="T2" y="T3"/>
                  </a:cxn>
                  <a:cxn ang="T8">
                    <a:pos x="T4" y="T5"/>
                  </a:cxn>
                </a:cxnLst>
                <a:rect l="T9" t="T10" r="T11" b="T12"/>
                <a:pathLst>
                  <a:path w="16" h="22">
                    <a:moveTo>
                      <a:pt x="0" y="0"/>
                    </a:moveTo>
                    <a:lnTo>
                      <a:pt x="16" y="20"/>
                    </a:lnTo>
                    <a:lnTo>
                      <a:pt x="9"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86" name="Freeform 778"/>
              <p:cNvSpPr>
                <a:spLocks/>
              </p:cNvSpPr>
              <p:nvPr/>
            </p:nvSpPr>
            <p:spPr bwMode="auto">
              <a:xfrm>
                <a:off x="5069" y="2700"/>
                <a:ext cx="30" cy="9"/>
              </a:xfrm>
              <a:custGeom>
                <a:avLst/>
                <a:gdLst>
                  <a:gd name="T0" fmla="*/ 1 w 59"/>
                  <a:gd name="T1" fmla="*/ 0 h 18"/>
                  <a:gd name="T2" fmla="*/ 1 w 59"/>
                  <a:gd name="T3" fmla="*/ 0 h 18"/>
                  <a:gd name="T4" fmla="*/ 0 w 59"/>
                  <a:gd name="T5" fmla="*/ 1 h 18"/>
                  <a:gd name="T6" fmla="*/ 1 w 59"/>
                  <a:gd name="T7" fmla="*/ 1 h 18"/>
                  <a:gd name="T8" fmla="*/ 1 w 59"/>
                  <a:gd name="T9" fmla="*/ 0 h 18"/>
                  <a:gd name="T10" fmla="*/ 0 60000 65536"/>
                  <a:gd name="T11" fmla="*/ 0 60000 65536"/>
                  <a:gd name="T12" fmla="*/ 0 60000 65536"/>
                  <a:gd name="T13" fmla="*/ 0 60000 65536"/>
                  <a:gd name="T14" fmla="*/ 0 60000 65536"/>
                  <a:gd name="T15" fmla="*/ 0 w 59"/>
                  <a:gd name="T16" fmla="*/ 0 h 18"/>
                  <a:gd name="T17" fmla="*/ 59 w 59"/>
                  <a:gd name="T18" fmla="*/ 18 h 18"/>
                </a:gdLst>
                <a:ahLst/>
                <a:cxnLst>
                  <a:cxn ang="T10">
                    <a:pos x="T0" y="T1"/>
                  </a:cxn>
                  <a:cxn ang="T11">
                    <a:pos x="T2" y="T3"/>
                  </a:cxn>
                  <a:cxn ang="T12">
                    <a:pos x="T4" y="T5"/>
                  </a:cxn>
                  <a:cxn ang="T13">
                    <a:pos x="T6" y="T7"/>
                  </a:cxn>
                  <a:cxn ang="T14">
                    <a:pos x="T8" y="T9"/>
                  </a:cxn>
                </a:cxnLst>
                <a:rect l="T15" t="T16" r="T17" b="T18"/>
                <a:pathLst>
                  <a:path w="59" h="18">
                    <a:moveTo>
                      <a:pt x="50" y="0"/>
                    </a:moveTo>
                    <a:lnTo>
                      <a:pt x="8" y="0"/>
                    </a:lnTo>
                    <a:lnTo>
                      <a:pt x="0" y="18"/>
                    </a:lnTo>
                    <a:lnTo>
                      <a:pt x="59" y="18"/>
                    </a:lnTo>
                    <a:lnTo>
                      <a:pt x="50"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87" name="Rectangle 779"/>
              <p:cNvSpPr>
                <a:spLocks noChangeArrowheads="1"/>
              </p:cNvSpPr>
              <p:nvPr/>
            </p:nvSpPr>
            <p:spPr bwMode="auto">
              <a:xfrm>
                <a:off x="5073" y="2697"/>
                <a:ext cx="22"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88" name="Freeform 780"/>
              <p:cNvSpPr>
                <a:spLocks/>
              </p:cNvSpPr>
              <p:nvPr/>
            </p:nvSpPr>
            <p:spPr bwMode="auto">
              <a:xfrm>
                <a:off x="5065" y="2697"/>
                <a:ext cx="7" cy="12"/>
              </a:xfrm>
              <a:custGeom>
                <a:avLst/>
                <a:gdLst>
                  <a:gd name="T0" fmla="*/ 0 w 16"/>
                  <a:gd name="T1" fmla="*/ 0 h 22"/>
                  <a:gd name="T2" fmla="*/ 0 w 16"/>
                  <a:gd name="T3" fmla="*/ 1 h 22"/>
                  <a:gd name="T4" fmla="*/ 0 w 16"/>
                  <a:gd name="T5" fmla="*/ 1 h 22"/>
                  <a:gd name="T6" fmla="*/ 0 60000 65536"/>
                  <a:gd name="T7" fmla="*/ 0 60000 65536"/>
                  <a:gd name="T8" fmla="*/ 0 60000 65536"/>
                  <a:gd name="T9" fmla="*/ 0 w 16"/>
                  <a:gd name="T10" fmla="*/ 0 h 22"/>
                  <a:gd name="T11" fmla="*/ 16 w 16"/>
                  <a:gd name="T12" fmla="*/ 22 h 22"/>
                </a:gdLst>
                <a:ahLst/>
                <a:cxnLst>
                  <a:cxn ang="T6">
                    <a:pos x="T0" y="T1"/>
                  </a:cxn>
                  <a:cxn ang="T7">
                    <a:pos x="T2" y="T3"/>
                  </a:cxn>
                  <a:cxn ang="T8">
                    <a:pos x="T4" y="T5"/>
                  </a:cxn>
                </a:cxnLst>
                <a:rect l="T9" t="T10" r="T11" b="T12"/>
                <a:pathLst>
                  <a:path w="16" h="22">
                    <a:moveTo>
                      <a:pt x="16" y="0"/>
                    </a:moveTo>
                    <a:lnTo>
                      <a:pt x="0" y="19"/>
                    </a:lnTo>
                    <a:lnTo>
                      <a:pt x="7"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89" name="Freeform 781"/>
              <p:cNvSpPr>
                <a:spLocks/>
              </p:cNvSpPr>
              <p:nvPr/>
            </p:nvSpPr>
            <p:spPr bwMode="auto">
              <a:xfrm>
                <a:off x="5095" y="2697"/>
                <a:ext cx="8" cy="12"/>
              </a:xfrm>
              <a:custGeom>
                <a:avLst/>
                <a:gdLst>
                  <a:gd name="T0" fmla="*/ 0 w 16"/>
                  <a:gd name="T1" fmla="*/ 0 h 22"/>
                  <a:gd name="T2" fmla="*/ 1 w 16"/>
                  <a:gd name="T3" fmla="*/ 1 h 22"/>
                  <a:gd name="T4" fmla="*/ 1 w 16"/>
                  <a:gd name="T5" fmla="*/ 1 h 22"/>
                  <a:gd name="T6" fmla="*/ 0 60000 65536"/>
                  <a:gd name="T7" fmla="*/ 0 60000 65536"/>
                  <a:gd name="T8" fmla="*/ 0 60000 65536"/>
                  <a:gd name="T9" fmla="*/ 0 w 16"/>
                  <a:gd name="T10" fmla="*/ 0 h 22"/>
                  <a:gd name="T11" fmla="*/ 16 w 16"/>
                  <a:gd name="T12" fmla="*/ 22 h 22"/>
                </a:gdLst>
                <a:ahLst/>
                <a:cxnLst>
                  <a:cxn ang="T6">
                    <a:pos x="T0" y="T1"/>
                  </a:cxn>
                  <a:cxn ang="T7">
                    <a:pos x="T2" y="T3"/>
                  </a:cxn>
                  <a:cxn ang="T8">
                    <a:pos x="T4" y="T5"/>
                  </a:cxn>
                </a:cxnLst>
                <a:rect l="T9" t="T10" r="T11" b="T12"/>
                <a:pathLst>
                  <a:path w="16" h="22">
                    <a:moveTo>
                      <a:pt x="0" y="0"/>
                    </a:moveTo>
                    <a:lnTo>
                      <a:pt x="16" y="19"/>
                    </a:lnTo>
                    <a:lnTo>
                      <a:pt x="9"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90" name="Freeform 782"/>
              <p:cNvSpPr>
                <a:spLocks/>
              </p:cNvSpPr>
              <p:nvPr/>
            </p:nvSpPr>
            <p:spPr bwMode="auto">
              <a:xfrm>
                <a:off x="5046" y="2700"/>
                <a:ext cx="13" cy="9"/>
              </a:xfrm>
              <a:custGeom>
                <a:avLst/>
                <a:gdLst>
                  <a:gd name="T0" fmla="*/ 1 w 26"/>
                  <a:gd name="T1" fmla="*/ 0 h 18"/>
                  <a:gd name="T2" fmla="*/ 1 w 26"/>
                  <a:gd name="T3" fmla="*/ 0 h 18"/>
                  <a:gd name="T4" fmla="*/ 0 w 26"/>
                  <a:gd name="T5" fmla="*/ 1 h 18"/>
                  <a:gd name="T6" fmla="*/ 1 w 26"/>
                  <a:gd name="T7" fmla="*/ 1 h 18"/>
                  <a:gd name="T8" fmla="*/ 1 w 26"/>
                  <a:gd name="T9" fmla="*/ 0 h 18"/>
                  <a:gd name="T10" fmla="*/ 0 60000 65536"/>
                  <a:gd name="T11" fmla="*/ 0 60000 65536"/>
                  <a:gd name="T12" fmla="*/ 0 60000 65536"/>
                  <a:gd name="T13" fmla="*/ 0 60000 65536"/>
                  <a:gd name="T14" fmla="*/ 0 60000 65536"/>
                  <a:gd name="T15" fmla="*/ 0 w 26"/>
                  <a:gd name="T16" fmla="*/ 0 h 18"/>
                  <a:gd name="T17" fmla="*/ 26 w 26"/>
                  <a:gd name="T18" fmla="*/ 18 h 18"/>
                </a:gdLst>
                <a:ahLst/>
                <a:cxnLst>
                  <a:cxn ang="T10">
                    <a:pos x="T0" y="T1"/>
                  </a:cxn>
                  <a:cxn ang="T11">
                    <a:pos x="T2" y="T3"/>
                  </a:cxn>
                  <a:cxn ang="T12">
                    <a:pos x="T4" y="T5"/>
                  </a:cxn>
                  <a:cxn ang="T13">
                    <a:pos x="T6" y="T7"/>
                  </a:cxn>
                  <a:cxn ang="T14">
                    <a:pos x="T8" y="T9"/>
                  </a:cxn>
                </a:cxnLst>
                <a:rect l="T15" t="T16" r="T17" b="T18"/>
                <a:pathLst>
                  <a:path w="26" h="18">
                    <a:moveTo>
                      <a:pt x="23" y="0"/>
                    </a:moveTo>
                    <a:lnTo>
                      <a:pt x="4" y="0"/>
                    </a:lnTo>
                    <a:lnTo>
                      <a:pt x="0" y="18"/>
                    </a:lnTo>
                    <a:lnTo>
                      <a:pt x="26" y="18"/>
                    </a:lnTo>
                    <a:lnTo>
                      <a:pt x="23"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91" name="Rectangle 783"/>
              <p:cNvSpPr>
                <a:spLocks noChangeArrowheads="1"/>
              </p:cNvSpPr>
              <p:nvPr/>
            </p:nvSpPr>
            <p:spPr bwMode="auto">
              <a:xfrm>
                <a:off x="5048" y="2697"/>
                <a:ext cx="9"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92" name="Freeform 784"/>
              <p:cNvSpPr>
                <a:spLocks/>
              </p:cNvSpPr>
              <p:nvPr/>
            </p:nvSpPr>
            <p:spPr bwMode="auto">
              <a:xfrm>
                <a:off x="5043" y="2696"/>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93" name="Freeform 785"/>
              <p:cNvSpPr>
                <a:spLocks/>
              </p:cNvSpPr>
              <p:nvPr/>
            </p:nvSpPr>
            <p:spPr bwMode="auto">
              <a:xfrm>
                <a:off x="5057" y="2696"/>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94" name="Freeform 786"/>
              <p:cNvSpPr>
                <a:spLocks/>
              </p:cNvSpPr>
              <p:nvPr/>
            </p:nvSpPr>
            <p:spPr bwMode="auto">
              <a:xfrm>
                <a:off x="5096" y="2717"/>
                <a:ext cx="30" cy="9"/>
              </a:xfrm>
              <a:custGeom>
                <a:avLst/>
                <a:gdLst>
                  <a:gd name="T0" fmla="*/ 1 w 59"/>
                  <a:gd name="T1" fmla="*/ 0 h 18"/>
                  <a:gd name="T2" fmla="*/ 1 w 59"/>
                  <a:gd name="T3" fmla="*/ 0 h 18"/>
                  <a:gd name="T4" fmla="*/ 0 w 59"/>
                  <a:gd name="T5" fmla="*/ 1 h 18"/>
                  <a:gd name="T6" fmla="*/ 1 w 59"/>
                  <a:gd name="T7" fmla="*/ 1 h 18"/>
                  <a:gd name="T8" fmla="*/ 1 w 59"/>
                  <a:gd name="T9" fmla="*/ 0 h 18"/>
                  <a:gd name="T10" fmla="*/ 0 60000 65536"/>
                  <a:gd name="T11" fmla="*/ 0 60000 65536"/>
                  <a:gd name="T12" fmla="*/ 0 60000 65536"/>
                  <a:gd name="T13" fmla="*/ 0 60000 65536"/>
                  <a:gd name="T14" fmla="*/ 0 60000 65536"/>
                  <a:gd name="T15" fmla="*/ 0 w 59"/>
                  <a:gd name="T16" fmla="*/ 0 h 18"/>
                  <a:gd name="T17" fmla="*/ 59 w 59"/>
                  <a:gd name="T18" fmla="*/ 18 h 18"/>
                </a:gdLst>
                <a:ahLst/>
                <a:cxnLst>
                  <a:cxn ang="T10">
                    <a:pos x="T0" y="T1"/>
                  </a:cxn>
                  <a:cxn ang="T11">
                    <a:pos x="T2" y="T3"/>
                  </a:cxn>
                  <a:cxn ang="T12">
                    <a:pos x="T4" y="T5"/>
                  </a:cxn>
                  <a:cxn ang="T13">
                    <a:pos x="T6" y="T7"/>
                  </a:cxn>
                  <a:cxn ang="T14">
                    <a:pos x="T8" y="T9"/>
                  </a:cxn>
                </a:cxnLst>
                <a:rect l="T15" t="T16" r="T17" b="T18"/>
                <a:pathLst>
                  <a:path w="59" h="18">
                    <a:moveTo>
                      <a:pt x="50" y="0"/>
                    </a:moveTo>
                    <a:lnTo>
                      <a:pt x="8" y="0"/>
                    </a:lnTo>
                    <a:lnTo>
                      <a:pt x="0" y="18"/>
                    </a:lnTo>
                    <a:lnTo>
                      <a:pt x="59" y="18"/>
                    </a:lnTo>
                    <a:lnTo>
                      <a:pt x="50"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95" name="Rectangle 787"/>
              <p:cNvSpPr>
                <a:spLocks noChangeArrowheads="1"/>
              </p:cNvSpPr>
              <p:nvPr/>
            </p:nvSpPr>
            <p:spPr bwMode="auto">
              <a:xfrm>
                <a:off x="5099" y="2714"/>
                <a:ext cx="22"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496" name="Freeform 788"/>
              <p:cNvSpPr>
                <a:spLocks/>
              </p:cNvSpPr>
              <p:nvPr/>
            </p:nvSpPr>
            <p:spPr bwMode="auto">
              <a:xfrm>
                <a:off x="5091" y="2714"/>
                <a:ext cx="8" cy="12"/>
              </a:xfrm>
              <a:custGeom>
                <a:avLst/>
                <a:gdLst>
                  <a:gd name="T0" fmla="*/ 1 w 16"/>
                  <a:gd name="T1" fmla="*/ 0 h 22"/>
                  <a:gd name="T2" fmla="*/ 0 w 16"/>
                  <a:gd name="T3" fmla="*/ 1 h 22"/>
                  <a:gd name="T4" fmla="*/ 1 w 16"/>
                  <a:gd name="T5" fmla="*/ 1 h 22"/>
                  <a:gd name="T6" fmla="*/ 0 60000 65536"/>
                  <a:gd name="T7" fmla="*/ 0 60000 65536"/>
                  <a:gd name="T8" fmla="*/ 0 60000 65536"/>
                  <a:gd name="T9" fmla="*/ 0 w 16"/>
                  <a:gd name="T10" fmla="*/ 0 h 22"/>
                  <a:gd name="T11" fmla="*/ 16 w 16"/>
                  <a:gd name="T12" fmla="*/ 22 h 22"/>
                </a:gdLst>
                <a:ahLst/>
                <a:cxnLst>
                  <a:cxn ang="T6">
                    <a:pos x="T0" y="T1"/>
                  </a:cxn>
                  <a:cxn ang="T7">
                    <a:pos x="T2" y="T3"/>
                  </a:cxn>
                  <a:cxn ang="T8">
                    <a:pos x="T4" y="T5"/>
                  </a:cxn>
                </a:cxnLst>
                <a:rect l="T9" t="T10" r="T11" b="T12"/>
                <a:pathLst>
                  <a:path w="16" h="22">
                    <a:moveTo>
                      <a:pt x="16" y="0"/>
                    </a:moveTo>
                    <a:lnTo>
                      <a:pt x="0" y="20"/>
                    </a:lnTo>
                    <a:lnTo>
                      <a:pt x="7"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97" name="Freeform 789"/>
              <p:cNvSpPr>
                <a:spLocks/>
              </p:cNvSpPr>
              <p:nvPr/>
            </p:nvSpPr>
            <p:spPr bwMode="auto">
              <a:xfrm>
                <a:off x="5122" y="2714"/>
                <a:ext cx="8" cy="12"/>
              </a:xfrm>
              <a:custGeom>
                <a:avLst/>
                <a:gdLst>
                  <a:gd name="T0" fmla="*/ 0 w 16"/>
                  <a:gd name="T1" fmla="*/ 0 h 22"/>
                  <a:gd name="T2" fmla="*/ 1 w 16"/>
                  <a:gd name="T3" fmla="*/ 1 h 22"/>
                  <a:gd name="T4" fmla="*/ 1 w 16"/>
                  <a:gd name="T5" fmla="*/ 1 h 22"/>
                  <a:gd name="T6" fmla="*/ 0 60000 65536"/>
                  <a:gd name="T7" fmla="*/ 0 60000 65536"/>
                  <a:gd name="T8" fmla="*/ 0 60000 65536"/>
                  <a:gd name="T9" fmla="*/ 0 w 16"/>
                  <a:gd name="T10" fmla="*/ 0 h 22"/>
                  <a:gd name="T11" fmla="*/ 16 w 16"/>
                  <a:gd name="T12" fmla="*/ 22 h 22"/>
                </a:gdLst>
                <a:ahLst/>
                <a:cxnLst>
                  <a:cxn ang="T6">
                    <a:pos x="T0" y="T1"/>
                  </a:cxn>
                  <a:cxn ang="T7">
                    <a:pos x="T2" y="T3"/>
                  </a:cxn>
                  <a:cxn ang="T8">
                    <a:pos x="T4" y="T5"/>
                  </a:cxn>
                </a:cxnLst>
                <a:rect l="T9" t="T10" r="T11" b="T12"/>
                <a:pathLst>
                  <a:path w="16" h="22">
                    <a:moveTo>
                      <a:pt x="0" y="0"/>
                    </a:moveTo>
                    <a:lnTo>
                      <a:pt x="16" y="20"/>
                    </a:lnTo>
                    <a:lnTo>
                      <a:pt x="9" y="22"/>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98" name="Freeform 790"/>
              <p:cNvSpPr>
                <a:spLocks/>
              </p:cNvSpPr>
              <p:nvPr/>
            </p:nvSpPr>
            <p:spPr bwMode="auto">
              <a:xfrm>
                <a:off x="5109" y="2700"/>
                <a:ext cx="13" cy="9"/>
              </a:xfrm>
              <a:custGeom>
                <a:avLst/>
                <a:gdLst>
                  <a:gd name="T0" fmla="*/ 0 w 28"/>
                  <a:gd name="T1" fmla="*/ 0 h 18"/>
                  <a:gd name="T2" fmla="*/ 0 w 28"/>
                  <a:gd name="T3" fmla="*/ 0 h 18"/>
                  <a:gd name="T4" fmla="*/ 0 w 28"/>
                  <a:gd name="T5" fmla="*/ 1 h 18"/>
                  <a:gd name="T6" fmla="*/ 0 w 28"/>
                  <a:gd name="T7" fmla="*/ 1 h 18"/>
                  <a:gd name="T8" fmla="*/ 0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2" y="0"/>
                    </a:moveTo>
                    <a:lnTo>
                      <a:pt x="4" y="0"/>
                    </a:lnTo>
                    <a:lnTo>
                      <a:pt x="0" y="18"/>
                    </a:lnTo>
                    <a:lnTo>
                      <a:pt x="28" y="18"/>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499" name="Rectangle 791"/>
              <p:cNvSpPr>
                <a:spLocks noChangeArrowheads="1"/>
              </p:cNvSpPr>
              <p:nvPr/>
            </p:nvSpPr>
            <p:spPr bwMode="auto">
              <a:xfrm>
                <a:off x="5110" y="2697"/>
                <a:ext cx="10"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00" name="Freeform 792"/>
              <p:cNvSpPr>
                <a:spLocks/>
              </p:cNvSpPr>
              <p:nvPr/>
            </p:nvSpPr>
            <p:spPr bwMode="auto">
              <a:xfrm>
                <a:off x="5106" y="2696"/>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01" name="Freeform 793"/>
              <p:cNvSpPr>
                <a:spLocks/>
              </p:cNvSpPr>
              <p:nvPr/>
            </p:nvSpPr>
            <p:spPr bwMode="auto">
              <a:xfrm>
                <a:off x="5120" y="2696"/>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2"/>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02" name="Freeform 794"/>
              <p:cNvSpPr>
                <a:spLocks/>
              </p:cNvSpPr>
              <p:nvPr/>
            </p:nvSpPr>
            <p:spPr bwMode="auto">
              <a:xfrm>
                <a:off x="5134" y="2684"/>
                <a:ext cx="14" cy="9"/>
              </a:xfrm>
              <a:custGeom>
                <a:avLst/>
                <a:gdLst>
                  <a:gd name="T0" fmla="*/ 1 w 28"/>
                  <a:gd name="T1" fmla="*/ 0 h 19"/>
                  <a:gd name="T2" fmla="*/ 1 w 28"/>
                  <a:gd name="T3" fmla="*/ 0 h 19"/>
                  <a:gd name="T4" fmla="*/ 0 w 28"/>
                  <a:gd name="T5" fmla="*/ 0 h 19"/>
                  <a:gd name="T6" fmla="*/ 1 w 28"/>
                  <a:gd name="T7" fmla="*/ 0 h 19"/>
                  <a:gd name="T8" fmla="*/ 1 w 28"/>
                  <a:gd name="T9" fmla="*/ 0 h 19"/>
                  <a:gd name="T10" fmla="*/ 0 60000 65536"/>
                  <a:gd name="T11" fmla="*/ 0 60000 65536"/>
                  <a:gd name="T12" fmla="*/ 0 60000 65536"/>
                  <a:gd name="T13" fmla="*/ 0 60000 65536"/>
                  <a:gd name="T14" fmla="*/ 0 60000 65536"/>
                  <a:gd name="T15" fmla="*/ 0 w 28"/>
                  <a:gd name="T16" fmla="*/ 0 h 19"/>
                  <a:gd name="T17" fmla="*/ 28 w 28"/>
                  <a:gd name="T18" fmla="*/ 19 h 19"/>
                </a:gdLst>
                <a:ahLst/>
                <a:cxnLst>
                  <a:cxn ang="T10">
                    <a:pos x="T0" y="T1"/>
                  </a:cxn>
                  <a:cxn ang="T11">
                    <a:pos x="T2" y="T3"/>
                  </a:cxn>
                  <a:cxn ang="T12">
                    <a:pos x="T4" y="T5"/>
                  </a:cxn>
                  <a:cxn ang="T13">
                    <a:pos x="T6" y="T7"/>
                  </a:cxn>
                  <a:cxn ang="T14">
                    <a:pos x="T8" y="T9"/>
                  </a:cxn>
                </a:cxnLst>
                <a:rect l="T15" t="T16" r="T17" b="T18"/>
                <a:pathLst>
                  <a:path w="28" h="19">
                    <a:moveTo>
                      <a:pt x="22" y="0"/>
                    </a:moveTo>
                    <a:lnTo>
                      <a:pt x="4" y="0"/>
                    </a:lnTo>
                    <a:lnTo>
                      <a:pt x="0" y="19"/>
                    </a:lnTo>
                    <a:lnTo>
                      <a:pt x="28" y="19"/>
                    </a:lnTo>
                    <a:lnTo>
                      <a:pt x="22"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03" name="Rectangle 795"/>
              <p:cNvSpPr>
                <a:spLocks noChangeArrowheads="1"/>
              </p:cNvSpPr>
              <p:nvPr/>
            </p:nvSpPr>
            <p:spPr bwMode="auto">
              <a:xfrm>
                <a:off x="5136" y="2680"/>
                <a:ext cx="9" cy="4"/>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04" name="Freeform 796"/>
              <p:cNvSpPr>
                <a:spLocks/>
              </p:cNvSpPr>
              <p:nvPr/>
            </p:nvSpPr>
            <p:spPr bwMode="auto">
              <a:xfrm>
                <a:off x="5131" y="2680"/>
                <a:ext cx="5" cy="13"/>
              </a:xfrm>
              <a:custGeom>
                <a:avLst/>
                <a:gdLst>
                  <a:gd name="T0" fmla="*/ 1 w 9"/>
                  <a:gd name="T1" fmla="*/ 0 h 25"/>
                  <a:gd name="T2" fmla="*/ 0 w 9"/>
                  <a:gd name="T3" fmla="*/ 1 h 25"/>
                  <a:gd name="T4" fmla="*/ 1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9"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05" name="Freeform 797"/>
              <p:cNvSpPr>
                <a:spLocks/>
              </p:cNvSpPr>
              <p:nvPr/>
            </p:nvSpPr>
            <p:spPr bwMode="auto">
              <a:xfrm>
                <a:off x="5145" y="2680"/>
                <a:ext cx="5" cy="13"/>
              </a:xfrm>
              <a:custGeom>
                <a:avLst/>
                <a:gdLst>
                  <a:gd name="T0" fmla="*/ 0 w 10"/>
                  <a:gd name="T1" fmla="*/ 0 h 25"/>
                  <a:gd name="T2" fmla="*/ 1 w 10"/>
                  <a:gd name="T3" fmla="*/ 1 h 25"/>
                  <a:gd name="T4" fmla="*/ 1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0" y="0"/>
                    </a:moveTo>
                    <a:lnTo>
                      <a:pt x="10" y="22"/>
                    </a:lnTo>
                    <a:lnTo>
                      <a:pt x="7"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06" name="Freeform 798"/>
              <p:cNvSpPr>
                <a:spLocks/>
              </p:cNvSpPr>
              <p:nvPr/>
            </p:nvSpPr>
            <p:spPr bwMode="auto">
              <a:xfrm>
                <a:off x="5350" y="2700"/>
                <a:ext cx="13" cy="9"/>
              </a:xfrm>
              <a:custGeom>
                <a:avLst/>
                <a:gdLst>
                  <a:gd name="T0" fmla="*/ 0 w 28"/>
                  <a:gd name="T1" fmla="*/ 0 h 18"/>
                  <a:gd name="T2" fmla="*/ 0 w 28"/>
                  <a:gd name="T3" fmla="*/ 0 h 18"/>
                  <a:gd name="T4" fmla="*/ 0 w 28"/>
                  <a:gd name="T5" fmla="*/ 1 h 18"/>
                  <a:gd name="T6" fmla="*/ 0 w 28"/>
                  <a:gd name="T7" fmla="*/ 1 h 18"/>
                  <a:gd name="T8" fmla="*/ 0 w 28"/>
                  <a:gd name="T9" fmla="*/ 0 h 18"/>
                  <a:gd name="T10" fmla="*/ 0 60000 65536"/>
                  <a:gd name="T11" fmla="*/ 0 60000 65536"/>
                  <a:gd name="T12" fmla="*/ 0 60000 65536"/>
                  <a:gd name="T13" fmla="*/ 0 60000 65536"/>
                  <a:gd name="T14" fmla="*/ 0 60000 65536"/>
                  <a:gd name="T15" fmla="*/ 0 w 28"/>
                  <a:gd name="T16" fmla="*/ 0 h 18"/>
                  <a:gd name="T17" fmla="*/ 28 w 28"/>
                  <a:gd name="T18" fmla="*/ 18 h 18"/>
                </a:gdLst>
                <a:ahLst/>
                <a:cxnLst>
                  <a:cxn ang="T10">
                    <a:pos x="T0" y="T1"/>
                  </a:cxn>
                  <a:cxn ang="T11">
                    <a:pos x="T2" y="T3"/>
                  </a:cxn>
                  <a:cxn ang="T12">
                    <a:pos x="T4" y="T5"/>
                  </a:cxn>
                  <a:cxn ang="T13">
                    <a:pos x="T6" y="T7"/>
                  </a:cxn>
                  <a:cxn ang="T14">
                    <a:pos x="T8" y="T9"/>
                  </a:cxn>
                </a:cxnLst>
                <a:rect l="T15" t="T16" r="T17" b="T18"/>
                <a:pathLst>
                  <a:path w="28" h="18">
                    <a:moveTo>
                      <a:pt x="24" y="0"/>
                    </a:moveTo>
                    <a:lnTo>
                      <a:pt x="6" y="0"/>
                    </a:lnTo>
                    <a:lnTo>
                      <a:pt x="0" y="18"/>
                    </a:lnTo>
                    <a:lnTo>
                      <a:pt x="28" y="18"/>
                    </a:lnTo>
                    <a:lnTo>
                      <a:pt x="24"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07" name="Rectangle 799"/>
              <p:cNvSpPr>
                <a:spLocks noChangeArrowheads="1"/>
              </p:cNvSpPr>
              <p:nvPr/>
            </p:nvSpPr>
            <p:spPr bwMode="auto">
              <a:xfrm>
                <a:off x="5352" y="2697"/>
                <a:ext cx="10" cy="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508" name="Freeform 800"/>
              <p:cNvSpPr>
                <a:spLocks/>
              </p:cNvSpPr>
              <p:nvPr/>
            </p:nvSpPr>
            <p:spPr bwMode="auto">
              <a:xfrm>
                <a:off x="5348" y="2696"/>
                <a:ext cx="4" cy="13"/>
              </a:xfrm>
              <a:custGeom>
                <a:avLst/>
                <a:gdLst>
                  <a:gd name="T0" fmla="*/ 0 w 10"/>
                  <a:gd name="T1" fmla="*/ 0 h 25"/>
                  <a:gd name="T2" fmla="*/ 0 w 10"/>
                  <a:gd name="T3" fmla="*/ 1 h 25"/>
                  <a:gd name="T4" fmla="*/ 0 w 10"/>
                  <a:gd name="T5" fmla="*/ 1 h 25"/>
                  <a:gd name="T6" fmla="*/ 0 60000 65536"/>
                  <a:gd name="T7" fmla="*/ 0 60000 65536"/>
                  <a:gd name="T8" fmla="*/ 0 60000 65536"/>
                  <a:gd name="T9" fmla="*/ 0 w 10"/>
                  <a:gd name="T10" fmla="*/ 0 h 25"/>
                  <a:gd name="T11" fmla="*/ 10 w 10"/>
                  <a:gd name="T12" fmla="*/ 25 h 25"/>
                </a:gdLst>
                <a:ahLst/>
                <a:cxnLst>
                  <a:cxn ang="T6">
                    <a:pos x="T0" y="T1"/>
                  </a:cxn>
                  <a:cxn ang="T7">
                    <a:pos x="T2" y="T3"/>
                  </a:cxn>
                  <a:cxn ang="T8">
                    <a:pos x="T4" y="T5"/>
                  </a:cxn>
                </a:cxnLst>
                <a:rect l="T9" t="T10" r="T11" b="T12"/>
                <a:pathLst>
                  <a:path w="10" h="25">
                    <a:moveTo>
                      <a:pt x="10" y="0"/>
                    </a:moveTo>
                    <a:lnTo>
                      <a:pt x="0" y="22"/>
                    </a:lnTo>
                    <a:lnTo>
                      <a:pt x="4"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09" name="Freeform 801"/>
              <p:cNvSpPr>
                <a:spLocks/>
              </p:cNvSpPr>
              <p:nvPr/>
            </p:nvSpPr>
            <p:spPr bwMode="auto">
              <a:xfrm>
                <a:off x="5362" y="2696"/>
                <a:ext cx="4" cy="13"/>
              </a:xfrm>
              <a:custGeom>
                <a:avLst/>
                <a:gdLst>
                  <a:gd name="T0" fmla="*/ 0 w 9"/>
                  <a:gd name="T1" fmla="*/ 0 h 25"/>
                  <a:gd name="T2" fmla="*/ 0 w 9"/>
                  <a:gd name="T3" fmla="*/ 1 h 25"/>
                  <a:gd name="T4" fmla="*/ 0 w 9"/>
                  <a:gd name="T5" fmla="*/ 1 h 25"/>
                  <a:gd name="T6" fmla="*/ 0 60000 65536"/>
                  <a:gd name="T7" fmla="*/ 0 60000 65536"/>
                  <a:gd name="T8" fmla="*/ 0 60000 65536"/>
                  <a:gd name="T9" fmla="*/ 0 w 9"/>
                  <a:gd name="T10" fmla="*/ 0 h 25"/>
                  <a:gd name="T11" fmla="*/ 9 w 9"/>
                  <a:gd name="T12" fmla="*/ 25 h 25"/>
                </a:gdLst>
                <a:ahLst/>
                <a:cxnLst>
                  <a:cxn ang="T6">
                    <a:pos x="T0" y="T1"/>
                  </a:cxn>
                  <a:cxn ang="T7">
                    <a:pos x="T2" y="T3"/>
                  </a:cxn>
                  <a:cxn ang="T8">
                    <a:pos x="T4" y="T5"/>
                  </a:cxn>
                </a:cxnLst>
                <a:rect l="T9" t="T10" r="T11" b="T12"/>
                <a:pathLst>
                  <a:path w="9" h="25">
                    <a:moveTo>
                      <a:pt x="0" y="0"/>
                    </a:moveTo>
                    <a:lnTo>
                      <a:pt x="9" y="22"/>
                    </a:lnTo>
                    <a:lnTo>
                      <a:pt x="5" y="25"/>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10" name="Line 802"/>
              <p:cNvSpPr>
                <a:spLocks noChangeShapeType="1"/>
              </p:cNvSpPr>
              <p:nvPr/>
            </p:nvSpPr>
            <p:spPr bwMode="auto">
              <a:xfrm>
                <a:off x="5053" y="2617"/>
                <a:ext cx="554" cy="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511" name="Freeform 803"/>
              <p:cNvSpPr>
                <a:spLocks/>
              </p:cNvSpPr>
              <p:nvPr/>
            </p:nvSpPr>
            <p:spPr bwMode="auto">
              <a:xfrm>
                <a:off x="5162" y="2252"/>
                <a:ext cx="343" cy="285"/>
              </a:xfrm>
              <a:custGeom>
                <a:avLst/>
                <a:gdLst>
                  <a:gd name="T0" fmla="*/ 1 w 685"/>
                  <a:gd name="T1" fmla="*/ 1 h 570"/>
                  <a:gd name="T2" fmla="*/ 1 w 685"/>
                  <a:gd name="T3" fmla="*/ 1 h 570"/>
                  <a:gd name="T4" fmla="*/ 1 w 685"/>
                  <a:gd name="T5" fmla="*/ 1 h 570"/>
                  <a:gd name="T6" fmla="*/ 1 w 685"/>
                  <a:gd name="T7" fmla="*/ 1 h 570"/>
                  <a:gd name="T8" fmla="*/ 1 w 685"/>
                  <a:gd name="T9" fmla="*/ 1 h 570"/>
                  <a:gd name="T10" fmla="*/ 1 w 685"/>
                  <a:gd name="T11" fmla="*/ 1 h 570"/>
                  <a:gd name="T12" fmla="*/ 1 w 685"/>
                  <a:gd name="T13" fmla="*/ 1 h 570"/>
                  <a:gd name="T14" fmla="*/ 1 w 685"/>
                  <a:gd name="T15" fmla="*/ 0 h 570"/>
                  <a:gd name="T16" fmla="*/ 1 w 685"/>
                  <a:gd name="T17" fmla="*/ 0 h 570"/>
                  <a:gd name="T18" fmla="*/ 1 w 685"/>
                  <a:gd name="T19" fmla="*/ 0 h 570"/>
                  <a:gd name="T20" fmla="*/ 1 w 685"/>
                  <a:gd name="T21" fmla="*/ 1 h 570"/>
                  <a:gd name="T22" fmla="*/ 1 w 685"/>
                  <a:gd name="T23" fmla="*/ 1 h 570"/>
                  <a:gd name="T24" fmla="*/ 1 w 685"/>
                  <a:gd name="T25" fmla="*/ 1 h 570"/>
                  <a:gd name="T26" fmla="*/ 1 w 685"/>
                  <a:gd name="T27" fmla="*/ 1 h 570"/>
                  <a:gd name="T28" fmla="*/ 1 w 685"/>
                  <a:gd name="T29" fmla="*/ 1 h 570"/>
                  <a:gd name="T30" fmla="*/ 0 w 685"/>
                  <a:gd name="T31" fmla="*/ 1 h 570"/>
                  <a:gd name="T32" fmla="*/ 0 w 685"/>
                  <a:gd name="T33" fmla="*/ 1 h 570"/>
                  <a:gd name="T34" fmla="*/ 0 w 685"/>
                  <a:gd name="T35" fmla="*/ 1 h 570"/>
                  <a:gd name="T36" fmla="*/ 1 w 685"/>
                  <a:gd name="T37" fmla="*/ 1 h 570"/>
                  <a:gd name="T38" fmla="*/ 1 w 685"/>
                  <a:gd name="T39" fmla="*/ 1 h 570"/>
                  <a:gd name="T40" fmla="*/ 1 w 685"/>
                  <a:gd name="T41" fmla="*/ 1 h 570"/>
                  <a:gd name="T42" fmla="*/ 1 w 685"/>
                  <a:gd name="T43" fmla="*/ 1 h 570"/>
                  <a:gd name="T44" fmla="*/ 1 w 685"/>
                  <a:gd name="T45" fmla="*/ 1 h 570"/>
                  <a:gd name="T46" fmla="*/ 1 w 685"/>
                  <a:gd name="T47" fmla="*/ 1 h 570"/>
                  <a:gd name="T48" fmla="*/ 1 w 685"/>
                  <a:gd name="T49" fmla="*/ 1 h 570"/>
                  <a:gd name="T50" fmla="*/ 1 w 685"/>
                  <a:gd name="T51" fmla="*/ 1 h 570"/>
                  <a:gd name="T52" fmla="*/ 1 w 685"/>
                  <a:gd name="T53" fmla="*/ 1 h 570"/>
                  <a:gd name="T54" fmla="*/ 1 w 685"/>
                  <a:gd name="T55" fmla="*/ 1 h 570"/>
                  <a:gd name="T56" fmla="*/ 1 w 685"/>
                  <a:gd name="T57" fmla="*/ 1 h 570"/>
                  <a:gd name="T58" fmla="*/ 1 w 685"/>
                  <a:gd name="T59" fmla="*/ 1 h 570"/>
                  <a:gd name="T60" fmla="*/ 1 w 685"/>
                  <a:gd name="T61" fmla="*/ 1 h 570"/>
                  <a:gd name="T62" fmla="*/ 1 w 685"/>
                  <a:gd name="T63" fmla="*/ 1 h 570"/>
                  <a:gd name="T64" fmla="*/ 1 w 685"/>
                  <a:gd name="T65" fmla="*/ 1 h 570"/>
                  <a:gd name="T66" fmla="*/ 1 w 685"/>
                  <a:gd name="T67" fmla="*/ 1 h 5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85"/>
                  <a:gd name="T103" fmla="*/ 0 h 570"/>
                  <a:gd name="T104" fmla="*/ 685 w 685"/>
                  <a:gd name="T105" fmla="*/ 570 h 5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85" h="570">
                    <a:moveTo>
                      <a:pt x="685" y="29"/>
                    </a:moveTo>
                    <a:lnTo>
                      <a:pt x="685" y="26"/>
                    </a:lnTo>
                    <a:lnTo>
                      <a:pt x="684" y="23"/>
                    </a:lnTo>
                    <a:lnTo>
                      <a:pt x="684" y="20"/>
                    </a:lnTo>
                    <a:lnTo>
                      <a:pt x="682" y="17"/>
                    </a:lnTo>
                    <a:lnTo>
                      <a:pt x="681" y="14"/>
                    </a:lnTo>
                    <a:lnTo>
                      <a:pt x="680" y="12"/>
                    </a:lnTo>
                    <a:lnTo>
                      <a:pt x="678" y="10"/>
                    </a:lnTo>
                    <a:lnTo>
                      <a:pt x="676" y="8"/>
                    </a:lnTo>
                    <a:lnTo>
                      <a:pt x="675" y="6"/>
                    </a:lnTo>
                    <a:lnTo>
                      <a:pt x="672" y="4"/>
                    </a:lnTo>
                    <a:lnTo>
                      <a:pt x="669" y="2"/>
                    </a:lnTo>
                    <a:lnTo>
                      <a:pt x="667" y="1"/>
                    </a:lnTo>
                    <a:lnTo>
                      <a:pt x="664" y="1"/>
                    </a:lnTo>
                    <a:lnTo>
                      <a:pt x="661" y="0"/>
                    </a:lnTo>
                    <a:lnTo>
                      <a:pt x="658" y="0"/>
                    </a:lnTo>
                    <a:lnTo>
                      <a:pt x="655" y="0"/>
                    </a:lnTo>
                    <a:lnTo>
                      <a:pt x="28" y="0"/>
                    </a:lnTo>
                    <a:lnTo>
                      <a:pt x="26" y="0"/>
                    </a:lnTo>
                    <a:lnTo>
                      <a:pt x="23" y="0"/>
                    </a:lnTo>
                    <a:lnTo>
                      <a:pt x="21" y="1"/>
                    </a:lnTo>
                    <a:lnTo>
                      <a:pt x="18" y="1"/>
                    </a:lnTo>
                    <a:lnTo>
                      <a:pt x="15" y="2"/>
                    </a:lnTo>
                    <a:lnTo>
                      <a:pt x="13" y="4"/>
                    </a:lnTo>
                    <a:lnTo>
                      <a:pt x="10" y="6"/>
                    </a:lnTo>
                    <a:lnTo>
                      <a:pt x="9" y="8"/>
                    </a:lnTo>
                    <a:lnTo>
                      <a:pt x="6" y="10"/>
                    </a:lnTo>
                    <a:lnTo>
                      <a:pt x="5" y="12"/>
                    </a:lnTo>
                    <a:lnTo>
                      <a:pt x="3" y="14"/>
                    </a:lnTo>
                    <a:lnTo>
                      <a:pt x="2" y="17"/>
                    </a:lnTo>
                    <a:lnTo>
                      <a:pt x="1" y="20"/>
                    </a:lnTo>
                    <a:lnTo>
                      <a:pt x="0" y="23"/>
                    </a:lnTo>
                    <a:lnTo>
                      <a:pt x="0" y="26"/>
                    </a:lnTo>
                    <a:lnTo>
                      <a:pt x="0" y="29"/>
                    </a:lnTo>
                    <a:lnTo>
                      <a:pt x="0" y="540"/>
                    </a:lnTo>
                    <a:lnTo>
                      <a:pt x="0" y="544"/>
                    </a:lnTo>
                    <a:lnTo>
                      <a:pt x="0" y="546"/>
                    </a:lnTo>
                    <a:lnTo>
                      <a:pt x="1" y="549"/>
                    </a:lnTo>
                    <a:lnTo>
                      <a:pt x="2" y="552"/>
                    </a:lnTo>
                    <a:lnTo>
                      <a:pt x="3" y="554"/>
                    </a:lnTo>
                    <a:lnTo>
                      <a:pt x="5" y="557"/>
                    </a:lnTo>
                    <a:lnTo>
                      <a:pt x="6" y="560"/>
                    </a:lnTo>
                    <a:lnTo>
                      <a:pt x="9" y="561"/>
                    </a:lnTo>
                    <a:lnTo>
                      <a:pt x="10" y="563"/>
                    </a:lnTo>
                    <a:lnTo>
                      <a:pt x="13" y="565"/>
                    </a:lnTo>
                    <a:lnTo>
                      <a:pt x="15" y="566"/>
                    </a:lnTo>
                    <a:lnTo>
                      <a:pt x="18" y="567"/>
                    </a:lnTo>
                    <a:lnTo>
                      <a:pt x="21" y="569"/>
                    </a:lnTo>
                    <a:lnTo>
                      <a:pt x="23" y="569"/>
                    </a:lnTo>
                    <a:lnTo>
                      <a:pt x="26" y="570"/>
                    </a:lnTo>
                    <a:lnTo>
                      <a:pt x="28" y="570"/>
                    </a:lnTo>
                    <a:lnTo>
                      <a:pt x="655" y="570"/>
                    </a:lnTo>
                    <a:lnTo>
                      <a:pt x="658" y="570"/>
                    </a:lnTo>
                    <a:lnTo>
                      <a:pt x="661" y="569"/>
                    </a:lnTo>
                    <a:lnTo>
                      <a:pt x="664" y="569"/>
                    </a:lnTo>
                    <a:lnTo>
                      <a:pt x="667" y="567"/>
                    </a:lnTo>
                    <a:lnTo>
                      <a:pt x="669" y="566"/>
                    </a:lnTo>
                    <a:lnTo>
                      <a:pt x="672" y="565"/>
                    </a:lnTo>
                    <a:lnTo>
                      <a:pt x="675" y="563"/>
                    </a:lnTo>
                    <a:lnTo>
                      <a:pt x="676" y="561"/>
                    </a:lnTo>
                    <a:lnTo>
                      <a:pt x="678" y="560"/>
                    </a:lnTo>
                    <a:lnTo>
                      <a:pt x="680" y="557"/>
                    </a:lnTo>
                    <a:lnTo>
                      <a:pt x="681" y="554"/>
                    </a:lnTo>
                    <a:lnTo>
                      <a:pt x="682" y="552"/>
                    </a:lnTo>
                    <a:lnTo>
                      <a:pt x="684" y="549"/>
                    </a:lnTo>
                    <a:lnTo>
                      <a:pt x="684" y="546"/>
                    </a:lnTo>
                    <a:lnTo>
                      <a:pt x="685" y="544"/>
                    </a:lnTo>
                    <a:lnTo>
                      <a:pt x="685" y="540"/>
                    </a:lnTo>
                    <a:lnTo>
                      <a:pt x="685" y="29"/>
                    </a:lnTo>
                    <a:close/>
                  </a:path>
                </a:pathLst>
              </a:custGeom>
              <a:solidFill>
                <a:srgbClr val="E5E5E5"/>
              </a:solidFill>
              <a:ln w="4763">
                <a:solidFill>
                  <a:srgbClr val="000000"/>
                </a:solidFill>
                <a:round/>
                <a:headEnd/>
                <a:tailEnd/>
              </a:ln>
            </p:spPr>
            <p:txBody>
              <a:bodyPr/>
              <a:lstStyle/>
              <a:p>
                <a:endParaRPr lang="en-AU"/>
              </a:p>
            </p:txBody>
          </p:sp>
          <p:sp>
            <p:nvSpPr>
              <p:cNvPr id="10512" name="Freeform 804"/>
              <p:cNvSpPr>
                <a:spLocks/>
              </p:cNvSpPr>
              <p:nvPr/>
            </p:nvSpPr>
            <p:spPr bwMode="auto">
              <a:xfrm>
                <a:off x="5162" y="2252"/>
                <a:ext cx="343" cy="285"/>
              </a:xfrm>
              <a:custGeom>
                <a:avLst/>
                <a:gdLst>
                  <a:gd name="T0" fmla="*/ 1 w 685"/>
                  <a:gd name="T1" fmla="*/ 1 h 570"/>
                  <a:gd name="T2" fmla="*/ 1 w 685"/>
                  <a:gd name="T3" fmla="*/ 1 h 570"/>
                  <a:gd name="T4" fmla="*/ 1 w 685"/>
                  <a:gd name="T5" fmla="*/ 1 h 570"/>
                  <a:gd name="T6" fmla="*/ 1 w 685"/>
                  <a:gd name="T7" fmla="*/ 1 h 570"/>
                  <a:gd name="T8" fmla="*/ 1 w 685"/>
                  <a:gd name="T9" fmla="*/ 1 h 570"/>
                  <a:gd name="T10" fmla="*/ 1 w 685"/>
                  <a:gd name="T11" fmla="*/ 1 h 570"/>
                  <a:gd name="T12" fmla="*/ 1 w 685"/>
                  <a:gd name="T13" fmla="*/ 1 h 570"/>
                  <a:gd name="T14" fmla="*/ 1 w 685"/>
                  <a:gd name="T15" fmla="*/ 0 h 570"/>
                  <a:gd name="T16" fmla="*/ 1 w 685"/>
                  <a:gd name="T17" fmla="*/ 0 h 570"/>
                  <a:gd name="T18" fmla="*/ 1 w 685"/>
                  <a:gd name="T19" fmla="*/ 0 h 570"/>
                  <a:gd name="T20" fmla="*/ 1 w 685"/>
                  <a:gd name="T21" fmla="*/ 1 h 570"/>
                  <a:gd name="T22" fmla="*/ 1 w 685"/>
                  <a:gd name="T23" fmla="*/ 1 h 570"/>
                  <a:gd name="T24" fmla="*/ 1 w 685"/>
                  <a:gd name="T25" fmla="*/ 1 h 570"/>
                  <a:gd name="T26" fmla="*/ 1 w 685"/>
                  <a:gd name="T27" fmla="*/ 1 h 570"/>
                  <a:gd name="T28" fmla="*/ 1 w 685"/>
                  <a:gd name="T29" fmla="*/ 1 h 570"/>
                  <a:gd name="T30" fmla="*/ 0 w 685"/>
                  <a:gd name="T31" fmla="*/ 1 h 570"/>
                  <a:gd name="T32" fmla="*/ 0 w 685"/>
                  <a:gd name="T33" fmla="*/ 1 h 570"/>
                  <a:gd name="T34" fmla="*/ 0 w 685"/>
                  <a:gd name="T35" fmla="*/ 1 h 570"/>
                  <a:gd name="T36" fmla="*/ 1 w 685"/>
                  <a:gd name="T37" fmla="*/ 1 h 570"/>
                  <a:gd name="T38" fmla="*/ 1 w 685"/>
                  <a:gd name="T39" fmla="*/ 1 h 570"/>
                  <a:gd name="T40" fmla="*/ 1 w 685"/>
                  <a:gd name="T41" fmla="*/ 1 h 570"/>
                  <a:gd name="T42" fmla="*/ 1 w 685"/>
                  <a:gd name="T43" fmla="*/ 1 h 570"/>
                  <a:gd name="T44" fmla="*/ 1 w 685"/>
                  <a:gd name="T45" fmla="*/ 1 h 570"/>
                  <a:gd name="T46" fmla="*/ 1 w 685"/>
                  <a:gd name="T47" fmla="*/ 1 h 570"/>
                  <a:gd name="T48" fmla="*/ 1 w 685"/>
                  <a:gd name="T49" fmla="*/ 1 h 570"/>
                  <a:gd name="T50" fmla="*/ 1 w 685"/>
                  <a:gd name="T51" fmla="*/ 1 h 570"/>
                  <a:gd name="T52" fmla="*/ 1 w 685"/>
                  <a:gd name="T53" fmla="*/ 1 h 570"/>
                  <a:gd name="T54" fmla="*/ 1 w 685"/>
                  <a:gd name="T55" fmla="*/ 1 h 570"/>
                  <a:gd name="T56" fmla="*/ 1 w 685"/>
                  <a:gd name="T57" fmla="*/ 1 h 570"/>
                  <a:gd name="T58" fmla="*/ 1 w 685"/>
                  <a:gd name="T59" fmla="*/ 1 h 570"/>
                  <a:gd name="T60" fmla="*/ 1 w 685"/>
                  <a:gd name="T61" fmla="*/ 1 h 570"/>
                  <a:gd name="T62" fmla="*/ 1 w 685"/>
                  <a:gd name="T63" fmla="*/ 1 h 570"/>
                  <a:gd name="T64" fmla="*/ 1 w 685"/>
                  <a:gd name="T65" fmla="*/ 1 h 570"/>
                  <a:gd name="T66" fmla="*/ 1 w 685"/>
                  <a:gd name="T67" fmla="*/ 1 h 5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85"/>
                  <a:gd name="T103" fmla="*/ 0 h 570"/>
                  <a:gd name="T104" fmla="*/ 685 w 685"/>
                  <a:gd name="T105" fmla="*/ 570 h 5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85" h="570">
                    <a:moveTo>
                      <a:pt x="685" y="29"/>
                    </a:moveTo>
                    <a:lnTo>
                      <a:pt x="685" y="26"/>
                    </a:lnTo>
                    <a:lnTo>
                      <a:pt x="684" y="23"/>
                    </a:lnTo>
                    <a:lnTo>
                      <a:pt x="684" y="20"/>
                    </a:lnTo>
                    <a:lnTo>
                      <a:pt x="682" y="17"/>
                    </a:lnTo>
                    <a:lnTo>
                      <a:pt x="681" y="14"/>
                    </a:lnTo>
                    <a:lnTo>
                      <a:pt x="680" y="12"/>
                    </a:lnTo>
                    <a:lnTo>
                      <a:pt x="678" y="10"/>
                    </a:lnTo>
                    <a:lnTo>
                      <a:pt x="676" y="8"/>
                    </a:lnTo>
                    <a:lnTo>
                      <a:pt x="675" y="6"/>
                    </a:lnTo>
                    <a:lnTo>
                      <a:pt x="672" y="4"/>
                    </a:lnTo>
                    <a:lnTo>
                      <a:pt x="669" y="2"/>
                    </a:lnTo>
                    <a:lnTo>
                      <a:pt x="667" y="1"/>
                    </a:lnTo>
                    <a:lnTo>
                      <a:pt x="664" y="1"/>
                    </a:lnTo>
                    <a:lnTo>
                      <a:pt x="661" y="0"/>
                    </a:lnTo>
                    <a:lnTo>
                      <a:pt x="658" y="0"/>
                    </a:lnTo>
                    <a:lnTo>
                      <a:pt x="655" y="0"/>
                    </a:lnTo>
                    <a:lnTo>
                      <a:pt x="28" y="0"/>
                    </a:lnTo>
                    <a:lnTo>
                      <a:pt x="26" y="0"/>
                    </a:lnTo>
                    <a:lnTo>
                      <a:pt x="23" y="0"/>
                    </a:lnTo>
                    <a:lnTo>
                      <a:pt x="21" y="1"/>
                    </a:lnTo>
                    <a:lnTo>
                      <a:pt x="18" y="1"/>
                    </a:lnTo>
                    <a:lnTo>
                      <a:pt x="15" y="2"/>
                    </a:lnTo>
                    <a:lnTo>
                      <a:pt x="13" y="4"/>
                    </a:lnTo>
                    <a:lnTo>
                      <a:pt x="10" y="6"/>
                    </a:lnTo>
                    <a:lnTo>
                      <a:pt x="9" y="8"/>
                    </a:lnTo>
                    <a:lnTo>
                      <a:pt x="6" y="10"/>
                    </a:lnTo>
                    <a:lnTo>
                      <a:pt x="5" y="12"/>
                    </a:lnTo>
                    <a:lnTo>
                      <a:pt x="3" y="14"/>
                    </a:lnTo>
                    <a:lnTo>
                      <a:pt x="2" y="17"/>
                    </a:lnTo>
                    <a:lnTo>
                      <a:pt x="1" y="20"/>
                    </a:lnTo>
                    <a:lnTo>
                      <a:pt x="0" y="23"/>
                    </a:lnTo>
                    <a:lnTo>
                      <a:pt x="0" y="26"/>
                    </a:lnTo>
                    <a:lnTo>
                      <a:pt x="0" y="29"/>
                    </a:lnTo>
                    <a:lnTo>
                      <a:pt x="0" y="540"/>
                    </a:lnTo>
                    <a:lnTo>
                      <a:pt x="0" y="544"/>
                    </a:lnTo>
                    <a:lnTo>
                      <a:pt x="0" y="546"/>
                    </a:lnTo>
                    <a:lnTo>
                      <a:pt x="1" y="549"/>
                    </a:lnTo>
                    <a:lnTo>
                      <a:pt x="2" y="552"/>
                    </a:lnTo>
                    <a:lnTo>
                      <a:pt x="3" y="554"/>
                    </a:lnTo>
                    <a:lnTo>
                      <a:pt x="5" y="557"/>
                    </a:lnTo>
                    <a:lnTo>
                      <a:pt x="6" y="560"/>
                    </a:lnTo>
                    <a:lnTo>
                      <a:pt x="9" y="561"/>
                    </a:lnTo>
                    <a:lnTo>
                      <a:pt x="10" y="563"/>
                    </a:lnTo>
                    <a:lnTo>
                      <a:pt x="13" y="565"/>
                    </a:lnTo>
                    <a:lnTo>
                      <a:pt x="15" y="566"/>
                    </a:lnTo>
                    <a:lnTo>
                      <a:pt x="18" y="567"/>
                    </a:lnTo>
                    <a:lnTo>
                      <a:pt x="21" y="569"/>
                    </a:lnTo>
                    <a:lnTo>
                      <a:pt x="23" y="569"/>
                    </a:lnTo>
                    <a:lnTo>
                      <a:pt x="26" y="570"/>
                    </a:lnTo>
                    <a:lnTo>
                      <a:pt x="28" y="570"/>
                    </a:lnTo>
                    <a:lnTo>
                      <a:pt x="655" y="570"/>
                    </a:lnTo>
                    <a:lnTo>
                      <a:pt x="658" y="570"/>
                    </a:lnTo>
                    <a:lnTo>
                      <a:pt x="661" y="569"/>
                    </a:lnTo>
                    <a:lnTo>
                      <a:pt x="664" y="569"/>
                    </a:lnTo>
                    <a:lnTo>
                      <a:pt x="667" y="567"/>
                    </a:lnTo>
                    <a:lnTo>
                      <a:pt x="669" y="566"/>
                    </a:lnTo>
                    <a:lnTo>
                      <a:pt x="672" y="565"/>
                    </a:lnTo>
                    <a:lnTo>
                      <a:pt x="675" y="563"/>
                    </a:lnTo>
                    <a:lnTo>
                      <a:pt x="676" y="561"/>
                    </a:lnTo>
                    <a:lnTo>
                      <a:pt x="678" y="560"/>
                    </a:lnTo>
                    <a:lnTo>
                      <a:pt x="680" y="557"/>
                    </a:lnTo>
                    <a:lnTo>
                      <a:pt x="681" y="554"/>
                    </a:lnTo>
                    <a:lnTo>
                      <a:pt x="682" y="552"/>
                    </a:lnTo>
                    <a:lnTo>
                      <a:pt x="684" y="549"/>
                    </a:lnTo>
                    <a:lnTo>
                      <a:pt x="684" y="546"/>
                    </a:lnTo>
                    <a:lnTo>
                      <a:pt x="685" y="544"/>
                    </a:lnTo>
                    <a:lnTo>
                      <a:pt x="685" y="540"/>
                    </a:lnTo>
                    <a:lnTo>
                      <a:pt x="685" y="29"/>
                    </a:lnTo>
                  </a:path>
                </a:pathLst>
              </a:custGeom>
              <a:noFill/>
              <a:ln w="47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13" name="Freeform 805"/>
              <p:cNvSpPr>
                <a:spLocks/>
              </p:cNvSpPr>
              <p:nvPr/>
            </p:nvSpPr>
            <p:spPr bwMode="auto">
              <a:xfrm>
                <a:off x="5190" y="2290"/>
                <a:ext cx="286" cy="209"/>
              </a:xfrm>
              <a:custGeom>
                <a:avLst/>
                <a:gdLst>
                  <a:gd name="T0" fmla="*/ 1 w 571"/>
                  <a:gd name="T1" fmla="*/ 1 h 418"/>
                  <a:gd name="T2" fmla="*/ 1 w 571"/>
                  <a:gd name="T3" fmla="*/ 1 h 418"/>
                  <a:gd name="T4" fmla="*/ 1 w 571"/>
                  <a:gd name="T5" fmla="*/ 1 h 418"/>
                  <a:gd name="T6" fmla="*/ 1 w 571"/>
                  <a:gd name="T7" fmla="*/ 1 h 418"/>
                  <a:gd name="T8" fmla="*/ 1 w 571"/>
                  <a:gd name="T9" fmla="*/ 1 h 418"/>
                  <a:gd name="T10" fmla="*/ 1 w 571"/>
                  <a:gd name="T11" fmla="*/ 1 h 418"/>
                  <a:gd name="T12" fmla="*/ 1 w 571"/>
                  <a:gd name="T13" fmla="*/ 1 h 418"/>
                  <a:gd name="T14" fmla="*/ 1 w 571"/>
                  <a:gd name="T15" fmla="*/ 0 h 418"/>
                  <a:gd name="T16" fmla="*/ 1 w 571"/>
                  <a:gd name="T17" fmla="*/ 0 h 418"/>
                  <a:gd name="T18" fmla="*/ 1 w 571"/>
                  <a:gd name="T19" fmla="*/ 0 h 418"/>
                  <a:gd name="T20" fmla="*/ 1 w 571"/>
                  <a:gd name="T21" fmla="*/ 1 h 418"/>
                  <a:gd name="T22" fmla="*/ 1 w 571"/>
                  <a:gd name="T23" fmla="*/ 1 h 418"/>
                  <a:gd name="T24" fmla="*/ 1 w 571"/>
                  <a:gd name="T25" fmla="*/ 1 h 418"/>
                  <a:gd name="T26" fmla="*/ 1 w 571"/>
                  <a:gd name="T27" fmla="*/ 1 h 418"/>
                  <a:gd name="T28" fmla="*/ 1 w 571"/>
                  <a:gd name="T29" fmla="*/ 1 h 418"/>
                  <a:gd name="T30" fmla="*/ 1 w 571"/>
                  <a:gd name="T31" fmla="*/ 1 h 418"/>
                  <a:gd name="T32" fmla="*/ 0 w 571"/>
                  <a:gd name="T33" fmla="*/ 1 h 418"/>
                  <a:gd name="T34" fmla="*/ 0 w 571"/>
                  <a:gd name="T35" fmla="*/ 1 h 418"/>
                  <a:gd name="T36" fmla="*/ 1 w 571"/>
                  <a:gd name="T37" fmla="*/ 1 h 418"/>
                  <a:gd name="T38" fmla="*/ 1 w 571"/>
                  <a:gd name="T39" fmla="*/ 1 h 418"/>
                  <a:gd name="T40" fmla="*/ 1 w 571"/>
                  <a:gd name="T41" fmla="*/ 1 h 418"/>
                  <a:gd name="T42" fmla="*/ 1 w 571"/>
                  <a:gd name="T43" fmla="*/ 1 h 418"/>
                  <a:gd name="T44" fmla="*/ 1 w 571"/>
                  <a:gd name="T45" fmla="*/ 1 h 418"/>
                  <a:gd name="T46" fmla="*/ 1 w 571"/>
                  <a:gd name="T47" fmla="*/ 1 h 418"/>
                  <a:gd name="T48" fmla="*/ 1 w 571"/>
                  <a:gd name="T49" fmla="*/ 1 h 418"/>
                  <a:gd name="T50" fmla="*/ 1 w 571"/>
                  <a:gd name="T51" fmla="*/ 1 h 418"/>
                  <a:gd name="T52" fmla="*/ 1 w 571"/>
                  <a:gd name="T53" fmla="*/ 1 h 418"/>
                  <a:gd name="T54" fmla="*/ 1 w 571"/>
                  <a:gd name="T55" fmla="*/ 1 h 418"/>
                  <a:gd name="T56" fmla="*/ 1 w 571"/>
                  <a:gd name="T57" fmla="*/ 1 h 418"/>
                  <a:gd name="T58" fmla="*/ 1 w 571"/>
                  <a:gd name="T59" fmla="*/ 1 h 418"/>
                  <a:gd name="T60" fmla="*/ 1 w 571"/>
                  <a:gd name="T61" fmla="*/ 1 h 418"/>
                  <a:gd name="T62" fmla="*/ 1 w 571"/>
                  <a:gd name="T63" fmla="*/ 1 h 418"/>
                  <a:gd name="T64" fmla="*/ 1 w 571"/>
                  <a:gd name="T65" fmla="*/ 1 h 418"/>
                  <a:gd name="T66" fmla="*/ 1 w 571"/>
                  <a:gd name="T67" fmla="*/ 1 h 4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71"/>
                  <a:gd name="T103" fmla="*/ 0 h 418"/>
                  <a:gd name="T104" fmla="*/ 571 w 571"/>
                  <a:gd name="T105" fmla="*/ 418 h 4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71" h="418">
                    <a:moveTo>
                      <a:pt x="571" y="29"/>
                    </a:moveTo>
                    <a:lnTo>
                      <a:pt x="571" y="26"/>
                    </a:lnTo>
                    <a:lnTo>
                      <a:pt x="571" y="23"/>
                    </a:lnTo>
                    <a:lnTo>
                      <a:pt x="570" y="21"/>
                    </a:lnTo>
                    <a:lnTo>
                      <a:pt x="570" y="18"/>
                    </a:lnTo>
                    <a:lnTo>
                      <a:pt x="569" y="16"/>
                    </a:lnTo>
                    <a:lnTo>
                      <a:pt x="567" y="13"/>
                    </a:lnTo>
                    <a:lnTo>
                      <a:pt x="565" y="10"/>
                    </a:lnTo>
                    <a:lnTo>
                      <a:pt x="564" y="9"/>
                    </a:lnTo>
                    <a:lnTo>
                      <a:pt x="561" y="6"/>
                    </a:lnTo>
                    <a:lnTo>
                      <a:pt x="558" y="5"/>
                    </a:lnTo>
                    <a:lnTo>
                      <a:pt x="557" y="4"/>
                    </a:lnTo>
                    <a:lnTo>
                      <a:pt x="554" y="2"/>
                    </a:lnTo>
                    <a:lnTo>
                      <a:pt x="552" y="1"/>
                    </a:lnTo>
                    <a:lnTo>
                      <a:pt x="548" y="0"/>
                    </a:lnTo>
                    <a:lnTo>
                      <a:pt x="545" y="0"/>
                    </a:lnTo>
                    <a:lnTo>
                      <a:pt x="543" y="0"/>
                    </a:lnTo>
                    <a:lnTo>
                      <a:pt x="30" y="0"/>
                    </a:lnTo>
                    <a:lnTo>
                      <a:pt x="27" y="0"/>
                    </a:lnTo>
                    <a:lnTo>
                      <a:pt x="23" y="0"/>
                    </a:lnTo>
                    <a:lnTo>
                      <a:pt x="21" y="1"/>
                    </a:lnTo>
                    <a:lnTo>
                      <a:pt x="18" y="2"/>
                    </a:lnTo>
                    <a:lnTo>
                      <a:pt x="16" y="4"/>
                    </a:lnTo>
                    <a:lnTo>
                      <a:pt x="13" y="5"/>
                    </a:lnTo>
                    <a:lnTo>
                      <a:pt x="10" y="6"/>
                    </a:lnTo>
                    <a:lnTo>
                      <a:pt x="9" y="9"/>
                    </a:lnTo>
                    <a:lnTo>
                      <a:pt x="6" y="10"/>
                    </a:lnTo>
                    <a:lnTo>
                      <a:pt x="5" y="13"/>
                    </a:lnTo>
                    <a:lnTo>
                      <a:pt x="4" y="16"/>
                    </a:lnTo>
                    <a:lnTo>
                      <a:pt x="3" y="18"/>
                    </a:lnTo>
                    <a:lnTo>
                      <a:pt x="1" y="21"/>
                    </a:lnTo>
                    <a:lnTo>
                      <a:pt x="1" y="23"/>
                    </a:lnTo>
                    <a:lnTo>
                      <a:pt x="0" y="26"/>
                    </a:lnTo>
                    <a:lnTo>
                      <a:pt x="0" y="29"/>
                    </a:lnTo>
                    <a:lnTo>
                      <a:pt x="0" y="388"/>
                    </a:lnTo>
                    <a:lnTo>
                      <a:pt x="0" y="390"/>
                    </a:lnTo>
                    <a:lnTo>
                      <a:pt x="1" y="394"/>
                    </a:lnTo>
                    <a:lnTo>
                      <a:pt x="1" y="397"/>
                    </a:lnTo>
                    <a:lnTo>
                      <a:pt x="3" y="400"/>
                    </a:lnTo>
                    <a:lnTo>
                      <a:pt x="4" y="402"/>
                    </a:lnTo>
                    <a:lnTo>
                      <a:pt x="5" y="405"/>
                    </a:lnTo>
                    <a:lnTo>
                      <a:pt x="6" y="406"/>
                    </a:lnTo>
                    <a:lnTo>
                      <a:pt x="9" y="409"/>
                    </a:lnTo>
                    <a:lnTo>
                      <a:pt x="10" y="410"/>
                    </a:lnTo>
                    <a:lnTo>
                      <a:pt x="13" y="413"/>
                    </a:lnTo>
                    <a:lnTo>
                      <a:pt x="16" y="414"/>
                    </a:lnTo>
                    <a:lnTo>
                      <a:pt x="18" y="415"/>
                    </a:lnTo>
                    <a:lnTo>
                      <a:pt x="21" y="415"/>
                    </a:lnTo>
                    <a:lnTo>
                      <a:pt x="23" y="417"/>
                    </a:lnTo>
                    <a:lnTo>
                      <a:pt x="27" y="417"/>
                    </a:lnTo>
                    <a:lnTo>
                      <a:pt x="30" y="418"/>
                    </a:lnTo>
                    <a:lnTo>
                      <a:pt x="543" y="418"/>
                    </a:lnTo>
                    <a:lnTo>
                      <a:pt x="545" y="417"/>
                    </a:lnTo>
                    <a:lnTo>
                      <a:pt x="548" y="417"/>
                    </a:lnTo>
                    <a:lnTo>
                      <a:pt x="552" y="415"/>
                    </a:lnTo>
                    <a:lnTo>
                      <a:pt x="554" y="415"/>
                    </a:lnTo>
                    <a:lnTo>
                      <a:pt x="557" y="414"/>
                    </a:lnTo>
                    <a:lnTo>
                      <a:pt x="558" y="413"/>
                    </a:lnTo>
                    <a:lnTo>
                      <a:pt x="561" y="410"/>
                    </a:lnTo>
                    <a:lnTo>
                      <a:pt x="564" y="409"/>
                    </a:lnTo>
                    <a:lnTo>
                      <a:pt x="565" y="406"/>
                    </a:lnTo>
                    <a:lnTo>
                      <a:pt x="567" y="405"/>
                    </a:lnTo>
                    <a:lnTo>
                      <a:pt x="569" y="402"/>
                    </a:lnTo>
                    <a:lnTo>
                      <a:pt x="570" y="400"/>
                    </a:lnTo>
                    <a:lnTo>
                      <a:pt x="570" y="397"/>
                    </a:lnTo>
                    <a:lnTo>
                      <a:pt x="571" y="394"/>
                    </a:lnTo>
                    <a:lnTo>
                      <a:pt x="571" y="390"/>
                    </a:lnTo>
                    <a:lnTo>
                      <a:pt x="571" y="388"/>
                    </a:lnTo>
                    <a:lnTo>
                      <a:pt x="571" y="29"/>
                    </a:lnTo>
                    <a:close/>
                  </a:path>
                </a:pathLst>
              </a:custGeom>
              <a:solidFill>
                <a:srgbClr val="FFFFFF"/>
              </a:solidFill>
              <a:ln w="1588">
                <a:solidFill>
                  <a:srgbClr val="000000"/>
                </a:solidFill>
                <a:round/>
                <a:headEnd/>
                <a:tailEnd/>
              </a:ln>
            </p:spPr>
            <p:txBody>
              <a:bodyPr/>
              <a:lstStyle/>
              <a:p>
                <a:endParaRPr lang="en-AU"/>
              </a:p>
            </p:txBody>
          </p:sp>
          <p:sp>
            <p:nvSpPr>
              <p:cNvPr id="10514" name="Freeform 806"/>
              <p:cNvSpPr>
                <a:spLocks/>
              </p:cNvSpPr>
              <p:nvPr/>
            </p:nvSpPr>
            <p:spPr bwMode="auto">
              <a:xfrm>
                <a:off x="5190" y="2290"/>
                <a:ext cx="286" cy="209"/>
              </a:xfrm>
              <a:custGeom>
                <a:avLst/>
                <a:gdLst>
                  <a:gd name="T0" fmla="*/ 1 w 571"/>
                  <a:gd name="T1" fmla="*/ 1 h 418"/>
                  <a:gd name="T2" fmla="*/ 1 w 571"/>
                  <a:gd name="T3" fmla="*/ 1 h 418"/>
                  <a:gd name="T4" fmla="*/ 1 w 571"/>
                  <a:gd name="T5" fmla="*/ 1 h 418"/>
                  <a:gd name="T6" fmla="*/ 1 w 571"/>
                  <a:gd name="T7" fmla="*/ 1 h 418"/>
                  <a:gd name="T8" fmla="*/ 1 w 571"/>
                  <a:gd name="T9" fmla="*/ 1 h 418"/>
                  <a:gd name="T10" fmla="*/ 1 w 571"/>
                  <a:gd name="T11" fmla="*/ 1 h 418"/>
                  <a:gd name="T12" fmla="*/ 1 w 571"/>
                  <a:gd name="T13" fmla="*/ 1 h 418"/>
                  <a:gd name="T14" fmla="*/ 1 w 571"/>
                  <a:gd name="T15" fmla="*/ 0 h 418"/>
                  <a:gd name="T16" fmla="*/ 1 w 571"/>
                  <a:gd name="T17" fmla="*/ 0 h 418"/>
                  <a:gd name="T18" fmla="*/ 1 w 571"/>
                  <a:gd name="T19" fmla="*/ 0 h 418"/>
                  <a:gd name="T20" fmla="*/ 1 w 571"/>
                  <a:gd name="T21" fmla="*/ 1 h 418"/>
                  <a:gd name="T22" fmla="*/ 1 w 571"/>
                  <a:gd name="T23" fmla="*/ 1 h 418"/>
                  <a:gd name="T24" fmla="*/ 1 w 571"/>
                  <a:gd name="T25" fmla="*/ 1 h 418"/>
                  <a:gd name="T26" fmla="*/ 1 w 571"/>
                  <a:gd name="T27" fmla="*/ 1 h 418"/>
                  <a:gd name="T28" fmla="*/ 1 w 571"/>
                  <a:gd name="T29" fmla="*/ 1 h 418"/>
                  <a:gd name="T30" fmla="*/ 1 w 571"/>
                  <a:gd name="T31" fmla="*/ 1 h 418"/>
                  <a:gd name="T32" fmla="*/ 0 w 571"/>
                  <a:gd name="T33" fmla="*/ 1 h 418"/>
                  <a:gd name="T34" fmla="*/ 0 w 571"/>
                  <a:gd name="T35" fmla="*/ 1 h 418"/>
                  <a:gd name="T36" fmla="*/ 1 w 571"/>
                  <a:gd name="T37" fmla="*/ 1 h 418"/>
                  <a:gd name="T38" fmla="*/ 1 w 571"/>
                  <a:gd name="T39" fmla="*/ 1 h 418"/>
                  <a:gd name="T40" fmla="*/ 1 w 571"/>
                  <a:gd name="T41" fmla="*/ 1 h 418"/>
                  <a:gd name="T42" fmla="*/ 1 w 571"/>
                  <a:gd name="T43" fmla="*/ 1 h 418"/>
                  <a:gd name="T44" fmla="*/ 1 w 571"/>
                  <a:gd name="T45" fmla="*/ 1 h 418"/>
                  <a:gd name="T46" fmla="*/ 1 w 571"/>
                  <a:gd name="T47" fmla="*/ 1 h 418"/>
                  <a:gd name="T48" fmla="*/ 1 w 571"/>
                  <a:gd name="T49" fmla="*/ 1 h 418"/>
                  <a:gd name="T50" fmla="*/ 1 w 571"/>
                  <a:gd name="T51" fmla="*/ 1 h 418"/>
                  <a:gd name="T52" fmla="*/ 1 w 571"/>
                  <a:gd name="T53" fmla="*/ 1 h 418"/>
                  <a:gd name="T54" fmla="*/ 1 w 571"/>
                  <a:gd name="T55" fmla="*/ 1 h 418"/>
                  <a:gd name="T56" fmla="*/ 1 w 571"/>
                  <a:gd name="T57" fmla="*/ 1 h 418"/>
                  <a:gd name="T58" fmla="*/ 1 w 571"/>
                  <a:gd name="T59" fmla="*/ 1 h 418"/>
                  <a:gd name="T60" fmla="*/ 1 w 571"/>
                  <a:gd name="T61" fmla="*/ 1 h 418"/>
                  <a:gd name="T62" fmla="*/ 1 w 571"/>
                  <a:gd name="T63" fmla="*/ 1 h 418"/>
                  <a:gd name="T64" fmla="*/ 1 w 571"/>
                  <a:gd name="T65" fmla="*/ 1 h 418"/>
                  <a:gd name="T66" fmla="*/ 1 w 571"/>
                  <a:gd name="T67" fmla="*/ 1 h 4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71"/>
                  <a:gd name="T103" fmla="*/ 0 h 418"/>
                  <a:gd name="T104" fmla="*/ 571 w 571"/>
                  <a:gd name="T105" fmla="*/ 418 h 4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71" h="418">
                    <a:moveTo>
                      <a:pt x="571" y="29"/>
                    </a:moveTo>
                    <a:lnTo>
                      <a:pt x="571" y="26"/>
                    </a:lnTo>
                    <a:lnTo>
                      <a:pt x="571" y="23"/>
                    </a:lnTo>
                    <a:lnTo>
                      <a:pt x="570" y="21"/>
                    </a:lnTo>
                    <a:lnTo>
                      <a:pt x="570" y="18"/>
                    </a:lnTo>
                    <a:lnTo>
                      <a:pt x="569" y="16"/>
                    </a:lnTo>
                    <a:lnTo>
                      <a:pt x="567" y="13"/>
                    </a:lnTo>
                    <a:lnTo>
                      <a:pt x="565" y="10"/>
                    </a:lnTo>
                    <a:lnTo>
                      <a:pt x="564" y="9"/>
                    </a:lnTo>
                    <a:lnTo>
                      <a:pt x="561" y="6"/>
                    </a:lnTo>
                    <a:lnTo>
                      <a:pt x="558" y="5"/>
                    </a:lnTo>
                    <a:lnTo>
                      <a:pt x="557" y="4"/>
                    </a:lnTo>
                    <a:lnTo>
                      <a:pt x="554" y="2"/>
                    </a:lnTo>
                    <a:lnTo>
                      <a:pt x="552" y="1"/>
                    </a:lnTo>
                    <a:lnTo>
                      <a:pt x="548" y="0"/>
                    </a:lnTo>
                    <a:lnTo>
                      <a:pt x="545" y="0"/>
                    </a:lnTo>
                    <a:lnTo>
                      <a:pt x="543" y="0"/>
                    </a:lnTo>
                    <a:lnTo>
                      <a:pt x="30" y="0"/>
                    </a:lnTo>
                    <a:lnTo>
                      <a:pt x="27" y="0"/>
                    </a:lnTo>
                    <a:lnTo>
                      <a:pt x="23" y="0"/>
                    </a:lnTo>
                    <a:lnTo>
                      <a:pt x="21" y="1"/>
                    </a:lnTo>
                    <a:lnTo>
                      <a:pt x="18" y="2"/>
                    </a:lnTo>
                    <a:lnTo>
                      <a:pt x="16" y="4"/>
                    </a:lnTo>
                    <a:lnTo>
                      <a:pt x="13" y="5"/>
                    </a:lnTo>
                    <a:lnTo>
                      <a:pt x="10" y="6"/>
                    </a:lnTo>
                    <a:lnTo>
                      <a:pt x="9" y="9"/>
                    </a:lnTo>
                    <a:lnTo>
                      <a:pt x="6" y="10"/>
                    </a:lnTo>
                    <a:lnTo>
                      <a:pt x="5" y="13"/>
                    </a:lnTo>
                    <a:lnTo>
                      <a:pt x="4" y="16"/>
                    </a:lnTo>
                    <a:lnTo>
                      <a:pt x="3" y="18"/>
                    </a:lnTo>
                    <a:lnTo>
                      <a:pt x="1" y="21"/>
                    </a:lnTo>
                    <a:lnTo>
                      <a:pt x="1" y="23"/>
                    </a:lnTo>
                    <a:lnTo>
                      <a:pt x="0" y="26"/>
                    </a:lnTo>
                    <a:lnTo>
                      <a:pt x="0" y="29"/>
                    </a:lnTo>
                    <a:lnTo>
                      <a:pt x="0" y="388"/>
                    </a:lnTo>
                    <a:lnTo>
                      <a:pt x="0" y="390"/>
                    </a:lnTo>
                    <a:lnTo>
                      <a:pt x="1" y="394"/>
                    </a:lnTo>
                    <a:lnTo>
                      <a:pt x="1" y="397"/>
                    </a:lnTo>
                    <a:lnTo>
                      <a:pt x="3" y="400"/>
                    </a:lnTo>
                    <a:lnTo>
                      <a:pt x="4" y="402"/>
                    </a:lnTo>
                    <a:lnTo>
                      <a:pt x="5" y="405"/>
                    </a:lnTo>
                    <a:lnTo>
                      <a:pt x="6" y="406"/>
                    </a:lnTo>
                    <a:lnTo>
                      <a:pt x="9" y="409"/>
                    </a:lnTo>
                    <a:lnTo>
                      <a:pt x="10" y="410"/>
                    </a:lnTo>
                    <a:lnTo>
                      <a:pt x="13" y="413"/>
                    </a:lnTo>
                    <a:lnTo>
                      <a:pt x="16" y="414"/>
                    </a:lnTo>
                    <a:lnTo>
                      <a:pt x="18" y="415"/>
                    </a:lnTo>
                    <a:lnTo>
                      <a:pt x="21" y="415"/>
                    </a:lnTo>
                    <a:lnTo>
                      <a:pt x="23" y="417"/>
                    </a:lnTo>
                    <a:lnTo>
                      <a:pt x="27" y="417"/>
                    </a:lnTo>
                    <a:lnTo>
                      <a:pt x="30" y="418"/>
                    </a:lnTo>
                    <a:lnTo>
                      <a:pt x="543" y="418"/>
                    </a:lnTo>
                    <a:lnTo>
                      <a:pt x="545" y="417"/>
                    </a:lnTo>
                    <a:lnTo>
                      <a:pt x="548" y="417"/>
                    </a:lnTo>
                    <a:lnTo>
                      <a:pt x="552" y="415"/>
                    </a:lnTo>
                    <a:lnTo>
                      <a:pt x="554" y="415"/>
                    </a:lnTo>
                    <a:lnTo>
                      <a:pt x="557" y="414"/>
                    </a:lnTo>
                    <a:lnTo>
                      <a:pt x="558" y="413"/>
                    </a:lnTo>
                    <a:lnTo>
                      <a:pt x="561" y="410"/>
                    </a:lnTo>
                    <a:lnTo>
                      <a:pt x="564" y="409"/>
                    </a:lnTo>
                    <a:lnTo>
                      <a:pt x="565" y="406"/>
                    </a:lnTo>
                    <a:lnTo>
                      <a:pt x="567" y="405"/>
                    </a:lnTo>
                    <a:lnTo>
                      <a:pt x="569" y="402"/>
                    </a:lnTo>
                    <a:lnTo>
                      <a:pt x="570" y="400"/>
                    </a:lnTo>
                    <a:lnTo>
                      <a:pt x="570" y="397"/>
                    </a:lnTo>
                    <a:lnTo>
                      <a:pt x="571" y="394"/>
                    </a:lnTo>
                    <a:lnTo>
                      <a:pt x="571" y="390"/>
                    </a:lnTo>
                    <a:lnTo>
                      <a:pt x="571" y="388"/>
                    </a:lnTo>
                    <a:lnTo>
                      <a:pt x="571" y="29"/>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515" name="Freeform 807"/>
              <p:cNvSpPr>
                <a:spLocks/>
              </p:cNvSpPr>
              <p:nvPr/>
            </p:nvSpPr>
            <p:spPr bwMode="auto">
              <a:xfrm>
                <a:off x="5185" y="2283"/>
                <a:ext cx="297" cy="224"/>
              </a:xfrm>
              <a:custGeom>
                <a:avLst/>
                <a:gdLst>
                  <a:gd name="T0" fmla="*/ 0 w 595"/>
                  <a:gd name="T1" fmla="*/ 1 h 448"/>
                  <a:gd name="T2" fmla="*/ 0 w 595"/>
                  <a:gd name="T3" fmla="*/ 1 h 448"/>
                  <a:gd name="T4" fmla="*/ 0 w 595"/>
                  <a:gd name="T5" fmla="*/ 1 h 448"/>
                  <a:gd name="T6" fmla="*/ 0 w 595"/>
                  <a:gd name="T7" fmla="*/ 1 h 448"/>
                  <a:gd name="T8" fmla="*/ 0 w 595"/>
                  <a:gd name="T9" fmla="*/ 1 h 448"/>
                  <a:gd name="T10" fmla="*/ 0 w 595"/>
                  <a:gd name="T11" fmla="*/ 1 h 448"/>
                  <a:gd name="T12" fmla="*/ 0 w 595"/>
                  <a:gd name="T13" fmla="*/ 1 h 448"/>
                  <a:gd name="T14" fmla="*/ 0 w 595"/>
                  <a:gd name="T15" fmla="*/ 0 h 448"/>
                  <a:gd name="T16" fmla="*/ 0 w 595"/>
                  <a:gd name="T17" fmla="*/ 0 h 448"/>
                  <a:gd name="T18" fmla="*/ 0 w 595"/>
                  <a:gd name="T19" fmla="*/ 1 h 448"/>
                  <a:gd name="T20" fmla="*/ 0 w 595"/>
                  <a:gd name="T21" fmla="*/ 1 h 448"/>
                  <a:gd name="T22" fmla="*/ 0 w 595"/>
                  <a:gd name="T23" fmla="*/ 1 h 448"/>
                  <a:gd name="T24" fmla="*/ 0 w 595"/>
                  <a:gd name="T25" fmla="*/ 1 h 448"/>
                  <a:gd name="T26" fmla="*/ 0 w 595"/>
                  <a:gd name="T27" fmla="*/ 1 h 448"/>
                  <a:gd name="T28" fmla="*/ 0 w 595"/>
                  <a:gd name="T29" fmla="*/ 1 h 448"/>
                  <a:gd name="T30" fmla="*/ 0 w 595"/>
                  <a:gd name="T31" fmla="*/ 1 h 448"/>
                  <a:gd name="T32" fmla="*/ 0 w 595"/>
                  <a:gd name="T33" fmla="*/ 1 h 448"/>
                  <a:gd name="T34" fmla="*/ 0 w 595"/>
                  <a:gd name="T35" fmla="*/ 1 h 448"/>
                  <a:gd name="T36" fmla="*/ 0 w 595"/>
                  <a:gd name="T37" fmla="*/ 1 h 448"/>
                  <a:gd name="T38" fmla="*/ 0 w 595"/>
                  <a:gd name="T39" fmla="*/ 1 h 448"/>
                  <a:gd name="T40" fmla="*/ 0 w 595"/>
                  <a:gd name="T41" fmla="*/ 1 h 448"/>
                  <a:gd name="T42" fmla="*/ 0 w 595"/>
                  <a:gd name="T43" fmla="*/ 1 h 448"/>
                  <a:gd name="T44" fmla="*/ 0 w 595"/>
                  <a:gd name="T45" fmla="*/ 1 h 448"/>
                  <a:gd name="T46" fmla="*/ 0 w 595"/>
                  <a:gd name="T47" fmla="*/ 1 h 448"/>
                  <a:gd name="T48" fmla="*/ 0 w 595"/>
                  <a:gd name="T49" fmla="*/ 1 h 448"/>
                  <a:gd name="T50" fmla="*/ 0 w 595"/>
                  <a:gd name="T51" fmla="*/ 1 h 448"/>
                  <a:gd name="T52" fmla="*/ 0 w 595"/>
                  <a:gd name="T53" fmla="*/ 1 h 448"/>
                  <a:gd name="T54" fmla="*/ 0 w 595"/>
                  <a:gd name="T55" fmla="*/ 1 h 448"/>
                  <a:gd name="T56" fmla="*/ 0 w 595"/>
                  <a:gd name="T57" fmla="*/ 1 h 448"/>
                  <a:gd name="T58" fmla="*/ 0 w 595"/>
                  <a:gd name="T59" fmla="*/ 1 h 448"/>
                  <a:gd name="T60" fmla="*/ 0 w 595"/>
                  <a:gd name="T61" fmla="*/ 1 h 448"/>
                  <a:gd name="T62" fmla="*/ 0 w 595"/>
                  <a:gd name="T63" fmla="*/ 1 h 448"/>
                  <a:gd name="T64" fmla="*/ 0 w 595"/>
                  <a:gd name="T65" fmla="*/ 1 h 448"/>
                  <a:gd name="T66" fmla="*/ 0 w 595"/>
                  <a:gd name="T67" fmla="*/ 1 h 44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95"/>
                  <a:gd name="T103" fmla="*/ 0 h 448"/>
                  <a:gd name="T104" fmla="*/ 595 w 595"/>
                  <a:gd name="T105" fmla="*/ 448 h 44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95" h="448">
                    <a:moveTo>
                      <a:pt x="595" y="30"/>
                    </a:moveTo>
                    <a:lnTo>
                      <a:pt x="595" y="26"/>
                    </a:lnTo>
                    <a:lnTo>
                      <a:pt x="595" y="24"/>
                    </a:lnTo>
                    <a:lnTo>
                      <a:pt x="594" y="21"/>
                    </a:lnTo>
                    <a:lnTo>
                      <a:pt x="594" y="18"/>
                    </a:lnTo>
                    <a:lnTo>
                      <a:pt x="593" y="16"/>
                    </a:lnTo>
                    <a:lnTo>
                      <a:pt x="591" y="13"/>
                    </a:lnTo>
                    <a:lnTo>
                      <a:pt x="589" y="11"/>
                    </a:lnTo>
                    <a:lnTo>
                      <a:pt x="587" y="9"/>
                    </a:lnTo>
                    <a:lnTo>
                      <a:pt x="585" y="7"/>
                    </a:lnTo>
                    <a:lnTo>
                      <a:pt x="582" y="5"/>
                    </a:lnTo>
                    <a:lnTo>
                      <a:pt x="581" y="4"/>
                    </a:lnTo>
                    <a:lnTo>
                      <a:pt x="578" y="3"/>
                    </a:lnTo>
                    <a:lnTo>
                      <a:pt x="576" y="1"/>
                    </a:lnTo>
                    <a:lnTo>
                      <a:pt x="572" y="1"/>
                    </a:lnTo>
                    <a:lnTo>
                      <a:pt x="569" y="0"/>
                    </a:lnTo>
                    <a:lnTo>
                      <a:pt x="566" y="0"/>
                    </a:lnTo>
                    <a:lnTo>
                      <a:pt x="30" y="0"/>
                    </a:lnTo>
                    <a:lnTo>
                      <a:pt x="26" y="0"/>
                    </a:lnTo>
                    <a:lnTo>
                      <a:pt x="24" y="1"/>
                    </a:lnTo>
                    <a:lnTo>
                      <a:pt x="21" y="1"/>
                    </a:lnTo>
                    <a:lnTo>
                      <a:pt x="18" y="3"/>
                    </a:lnTo>
                    <a:lnTo>
                      <a:pt x="16" y="4"/>
                    </a:lnTo>
                    <a:lnTo>
                      <a:pt x="13" y="5"/>
                    </a:lnTo>
                    <a:lnTo>
                      <a:pt x="11" y="7"/>
                    </a:lnTo>
                    <a:lnTo>
                      <a:pt x="9" y="9"/>
                    </a:lnTo>
                    <a:lnTo>
                      <a:pt x="7" y="11"/>
                    </a:lnTo>
                    <a:lnTo>
                      <a:pt x="5" y="13"/>
                    </a:lnTo>
                    <a:lnTo>
                      <a:pt x="4" y="16"/>
                    </a:lnTo>
                    <a:lnTo>
                      <a:pt x="3" y="18"/>
                    </a:lnTo>
                    <a:lnTo>
                      <a:pt x="1" y="21"/>
                    </a:lnTo>
                    <a:lnTo>
                      <a:pt x="1" y="24"/>
                    </a:lnTo>
                    <a:lnTo>
                      <a:pt x="0" y="26"/>
                    </a:lnTo>
                    <a:lnTo>
                      <a:pt x="0" y="30"/>
                    </a:lnTo>
                    <a:lnTo>
                      <a:pt x="0" y="420"/>
                    </a:lnTo>
                    <a:lnTo>
                      <a:pt x="0" y="422"/>
                    </a:lnTo>
                    <a:lnTo>
                      <a:pt x="1" y="425"/>
                    </a:lnTo>
                    <a:lnTo>
                      <a:pt x="1" y="427"/>
                    </a:lnTo>
                    <a:lnTo>
                      <a:pt x="3" y="430"/>
                    </a:lnTo>
                    <a:lnTo>
                      <a:pt x="4" y="433"/>
                    </a:lnTo>
                    <a:lnTo>
                      <a:pt x="5" y="435"/>
                    </a:lnTo>
                    <a:lnTo>
                      <a:pt x="7" y="438"/>
                    </a:lnTo>
                    <a:lnTo>
                      <a:pt x="9" y="441"/>
                    </a:lnTo>
                    <a:lnTo>
                      <a:pt x="11" y="442"/>
                    </a:lnTo>
                    <a:lnTo>
                      <a:pt x="13" y="443"/>
                    </a:lnTo>
                    <a:lnTo>
                      <a:pt x="16" y="444"/>
                    </a:lnTo>
                    <a:lnTo>
                      <a:pt x="18" y="446"/>
                    </a:lnTo>
                    <a:lnTo>
                      <a:pt x="21" y="447"/>
                    </a:lnTo>
                    <a:lnTo>
                      <a:pt x="24" y="448"/>
                    </a:lnTo>
                    <a:lnTo>
                      <a:pt x="26" y="448"/>
                    </a:lnTo>
                    <a:lnTo>
                      <a:pt x="30" y="448"/>
                    </a:lnTo>
                    <a:lnTo>
                      <a:pt x="566" y="448"/>
                    </a:lnTo>
                    <a:lnTo>
                      <a:pt x="569" y="448"/>
                    </a:lnTo>
                    <a:lnTo>
                      <a:pt x="572" y="448"/>
                    </a:lnTo>
                    <a:lnTo>
                      <a:pt x="576" y="447"/>
                    </a:lnTo>
                    <a:lnTo>
                      <a:pt x="578" y="446"/>
                    </a:lnTo>
                    <a:lnTo>
                      <a:pt x="581" y="444"/>
                    </a:lnTo>
                    <a:lnTo>
                      <a:pt x="582" y="443"/>
                    </a:lnTo>
                    <a:lnTo>
                      <a:pt x="585" y="442"/>
                    </a:lnTo>
                    <a:lnTo>
                      <a:pt x="587" y="441"/>
                    </a:lnTo>
                    <a:lnTo>
                      <a:pt x="589" y="438"/>
                    </a:lnTo>
                    <a:lnTo>
                      <a:pt x="591" y="435"/>
                    </a:lnTo>
                    <a:lnTo>
                      <a:pt x="593" y="433"/>
                    </a:lnTo>
                    <a:lnTo>
                      <a:pt x="594" y="430"/>
                    </a:lnTo>
                    <a:lnTo>
                      <a:pt x="594" y="427"/>
                    </a:lnTo>
                    <a:lnTo>
                      <a:pt x="595" y="425"/>
                    </a:lnTo>
                    <a:lnTo>
                      <a:pt x="595" y="422"/>
                    </a:lnTo>
                    <a:lnTo>
                      <a:pt x="595" y="420"/>
                    </a:lnTo>
                    <a:lnTo>
                      <a:pt x="595" y="3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grpSp>
        <p:sp>
          <p:nvSpPr>
            <p:cNvPr id="10256" name="Freeform 808"/>
            <p:cNvSpPr>
              <a:spLocks/>
            </p:cNvSpPr>
            <p:nvPr/>
          </p:nvSpPr>
          <p:spPr bwMode="auto">
            <a:xfrm>
              <a:off x="5217" y="2558"/>
              <a:ext cx="232" cy="45"/>
            </a:xfrm>
            <a:custGeom>
              <a:avLst/>
              <a:gdLst>
                <a:gd name="T0" fmla="*/ 1 w 464"/>
                <a:gd name="T1" fmla="*/ 0 h 90"/>
                <a:gd name="T2" fmla="*/ 1 w 464"/>
                <a:gd name="T3" fmla="*/ 0 h 90"/>
                <a:gd name="T4" fmla="*/ 0 w 464"/>
                <a:gd name="T5" fmla="*/ 1 h 90"/>
                <a:gd name="T6" fmla="*/ 1 w 464"/>
                <a:gd name="T7" fmla="*/ 1 h 90"/>
                <a:gd name="T8" fmla="*/ 1 w 464"/>
                <a:gd name="T9" fmla="*/ 0 h 90"/>
                <a:gd name="T10" fmla="*/ 0 60000 65536"/>
                <a:gd name="T11" fmla="*/ 0 60000 65536"/>
                <a:gd name="T12" fmla="*/ 0 60000 65536"/>
                <a:gd name="T13" fmla="*/ 0 60000 65536"/>
                <a:gd name="T14" fmla="*/ 0 60000 65536"/>
                <a:gd name="T15" fmla="*/ 0 w 464"/>
                <a:gd name="T16" fmla="*/ 0 h 90"/>
                <a:gd name="T17" fmla="*/ 464 w 464"/>
                <a:gd name="T18" fmla="*/ 90 h 90"/>
              </a:gdLst>
              <a:ahLst/>
              <a:cxnLst>
                <a:cxn ang="T10">
                  <a:pos x="T0" y="T1"/>
                </a:cxn>
                <a:cxn ang="T11">
                  <a:pos x="T2" y="T3"/>
                </a:cxn>
                <a:cxn ang="T12">
                  <a:pos x="T4" y="T5"/>
                </a:cxn>
                <a:cxn ang="T13">
                  <a:pos x="T6" y="T7"/>
                </a:cxn>
                <a:cxn ang="T14">
                  <a:pos x="T8" y="T9"/>
                </a:cxn>
              </a:cxnLst>
              <a:rect l="T15" t="T16" r="T17" b="T18"/>
              <a:pathLst>
                <a:path w="464" h="90">
                  <a:moveTo>
                    <a:pt x="411" y="0"/>
                  </a:moveTo>
                  <a:lnTo>
                    <a:pt x="48" y="0"/>
                  </a:lnTo>
                  <a:lnTo>
                    <a:pt x="0" y="90"/>
                  </a:lnTo>
                  <a:lnTo>
                    <a:pt x="464" y="90"/>
                  </a:lnTo>
                  <a:lnTo>
                    <a:pt x="411" y="0"/>
                  </a:lnTo>
                  <a:close/>
                </a:path>
              </a:pathLst>
            </a:custGeom>
            <a:solidFill>
              <a:srgbClr val="E5E5E5"/>
            </a:solidFill>
            <a:ln w="4763">
              <a:solidFill>
                <a:srgbClr val="000000"/>
              </a:solidFill>
              <a:round/>
              <a:headEnd/>
              <a:tailEnd/>
            </a:ln>
          </p:spPr>
          <p:txBody>
            <a:bodyPr/>
            <a:lstStyle/>
            <a:p>
              <a:endParaRPr lang="en-AU"/>
            </a:p>
          </p:txBody>
        </p:sp>
        <p:sp>
          <p:nvSpPr>
            <p:cNvPr id="10257" name="Freeform 809"/>
            <p:cNvSpPr>
              <a:spLocks/>
            </p:cNvSpPr>
            <p:nvPr/>
          </p:nvSpPr>
          <p:spPr bwMode="auto">
            <a:xfrm>
              <a:off x="5217" y="2558"/>
              <a:ext cx="232" cy="45"/>
            </a:xfrm>
            <a:custGeom>
              <a:avLst/>
              <a:gdLst>
                <a:gd name="T0" fmla="*/ 1 w 464"/>
                <a:gd name="T1" fmla="*/ 0 h 90"/>
                <a:gd name="T2" fmla="*/ 1 w 464"/>
                <a:gd name="T3" fmla="*/ 0 h 90"/>
                <a:gd name="T4" fmla="*/ 0 w 464"/>
                <a:gd name="T5" fmla="*/ 1 h 90"/>
                <a:gd name="T6" fmla="*/ 1 w 464"/>
                <a:gd name="T7" fmla="*/ 1 h 90"/>
                <a:gd name="T8" fmla="*/ 1 w 464"/>
                <a:gd name="T9" fmla="*/ 0 h 90"/>
                <a:gd name="T10" fmla="*/ 0 60000 65536"/>
                <a:gd name="T11" fmla="*/ 0 60000 65536"/>
                <a:gd name="T12" fmla="*/ 0 60000 65536"/>
                <a:gd name="T13" fmla="*/ 0 60000 65536"/>
                <a:gd name="T14" fmla="*/ 0 60000 65536"/>
                <a:gd name="T15" fmla="*/ 0 w 464"/>
                <a:gd name="T16" fmla="*/ 0 h 90"/>
                <a:gd name="T17" fmla="*/ 464 w 464"/>
                <a:gd name="T18" fmla="*/ 90 h 90"/>
              </a:gdLst>
              <a:ahLst/>
              <a:cxnLst>
                <a:cxn ang="T10">
                  <a:pos x="T0" y="T1"/>
                </a:cxn>
                <a:cxn ang="T11">
                  <a:pos x="T2" y="T3"/>
                </a:cxn>
                <a:cxn ang="T12">
                  <a:pos x="T4" y="T5"/>
                </a:cxn>
                <a:cxn ang="T13">
                  <a:pos x="T6" y="T7"/>
                </a:cxn>
                <a:cxn ang="T14">
                  <a:pos x="T8" y="T9"/>
                </a:cxn>
              </a:cxnLst>
              <a:rect l="T15" t="T16" r="T17" b="T18"/>
              <a:pathLst>
                <a:path w="464" h="90">
                  <a:moveTo>
                    <a:pt x="411" y="0"/>
                  </a:moveTo>
                  <a:lnTo>
                    <a:pt x="48" y="0"/>
                  </a:lnTo>
                  <a:lnTo>
                    <a:pt x="0" y="90"/>
                  </a:lnTo>
                  <a:lnTo>
                    <a:pt x="464" y="90"/>
                  </a:lnTo>
                  <a:lnTo>
                    <a:pt x="411" y="0"/>
                  </a:lnTo>
                </a:path>
              </a:pathLst>
            </a:custGeom>
            <a:noFill/>
            <a:ln w="47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258" name="Line 810"/>
            <p:cNvSpPr>
              <a:spLocks noChangeShapeType="1"/>
            </p:cNvSpPr>
            <p:nvPr/>
          </p:nvSpPr>
          <p:spPr bwMode="auto">
            <a:xfrm>
              <a:off x="5224" y="2593"/>
              <a:ext cx="217" cy="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259" name="Rectangle 811"/>
            <p:cNvSpPr>
              <a:spLocks noChangeArrowheads="1"/>
            </p:cNvSpPr>
            <p:nvPr/>
          </p:nvSpPr>
          <p:spPr bwMode="auto">
            <a:xfrm>
              <a:off x="5285" y="2558"/>
              <a:ext cx="92" cy="13"/>
            </a:xfrm>
            <a:prstGeom prst="rect">
              <a:avLst/>
            </a:prstGeom>
            <a:solidFill>
              <a:srgbClr val="000000"/>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60" name="Rectangle 812"/>
            <p:cNvSpPr>
              <a:spLocks noChangeArrowheads="1"/>
            </p:cNvSpPr>
            <p:nvPr/>
          </p:nvSpPr>
          <p:spPr bwMode="auto">
            <a:xfrm>
              <a:off x="5285" y="2558"/>
              <a:ext cx="92" cy="1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61" name="Freeform 813"/>
            <p:cNvSpPr>
              <a:spLocks/>
            </p:cNvSpPr>
            <p:nvPr/>
          </p:nvSpPr>
          <p:spPr bwMode="auto">
            <a:xfrm>
              <a:off x="5217" y="2540"/>
              <a:ext cx="233" cy="16"/>
            </a:xfrm>
            <a:custGeom>
              <a:avLst/>
              <a:gdLst>
                <a:gd name="T0" fmla="*/ 1 w 465"/>
                <a:gd name="T1" fmla="*/ 0 h 32"/>
                <a:gd name="T2" fmla="*/ 0 w 465"/>
                <a:gd name="T3" fmla="*/ 0 h 32"/>
                <a:gd name="T4" fmla="*/ 1 w 465"/>
                <a:gd name="T5" fmla="*/ 1 h 32"/>
                <a:gd name="T6" fmla="*/ 1 w 465"/>
                <a:gd name="T7" fmla="*/ 1 h 32"/>
                <a:gd name="T8" fmla="*/ 1 w 465"/>
                <a:gd name="T9" fmla="*/ 0 h 32"/>
                <a:gd name="T10" fmla="*/ 0 60000 65536"/>
                <a:gd name="T11" fmla="*/ 0 60000 65536"/>
                <a:gd name="T12" fmla="*/ 0 60000 65536"/>
                <a:gd name="T13" fmla="*/ 0 60000 65536"/>
                <a:gd name="T14" fmla="*/ 0 60000 65536"/>
                <a:gd name="T15" fmla="*/ 0 w 465"/>
                <a:gd name="T16" fmla="*/ 0 h 32"/>
                <a:gd name="T17" fmla="*/ 465 w 465"/>
                <a:gd name="T18" fmla="*/ 32 h 32"/>
              </a:gdLst>
              <a:ahLst/>
              <a:cxnLst>
                <a:cxn ang="T10">
                  <a:pos x="T0" y="T1"/>
                </a:cxn>
                <a:cxn ang="T11">
                  <a:pos x="T2" y="T3"/>
                </a:cxn>
                <a:cxn ang="T12">
                  <a:pos x="T4" y="T5"/>
                </a:cxn>
                <a:cxn ang="T13">
                  <a:pos x="T6" y="T7"/>
                </a:cxn>
                <a:cxn ang="T14">
                  <a:pos x="T8" y="T9"/>
                </a:cxn>
              </a:cxnLst>
              <a:rect l="T15" t="T16" r="T17" b="T18"/>
              <a:pathLst>
                <a:path w="465" h="32">
                  <a:moveTo>
                    <a:pt x="465" y="0"/>
                  </a:moveTo>
                  <a:lnTo>
                    <a:pt x="0" y="0"/>
                  </a:lnTo>
                  <a:lnTo>
                    <a:pt x="10" y="32"/>
                  </a:lnTo>
                  <a:lnTo>
                    <a:pt x="453" y="32"/>
                  </a:lnTo>
                  <a:lnTo>
                    <a:pt x="465" y="0"/>
                  </a:lnTo>
                </a:path>
              </a:pathLst>
            </a:custGeom>
            <a:noFill/>
            <a:ln w="158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262" name="Freeform 814"/>
            <p:cNvSpPr>
              <a:spLocks/>
            </p:cNvSpPr>
            <p:nvPr/>
          </p:nvSpPr>
          <p:spPr bwMode="auto">
            <a:xfrm>
              <a:off x="4173" y="2477"/>
              <a:ext cx="1020" cy="133"/>
            </a:xfrm>
            <a:custGeom>
              <a:avLst/>
              <a:gdLst>
                <a:gd name="T0" fmla="*/ 0 w 2041"/>
                <a:gd name="T1" fmla="*/ 1 h 266"/>
                <a:gd name="T2" fmla="*/ 0 w 2041"/>
                <a:gd name="T3" fmla="*/ 1 h 266"/>
                <a:gd name="T4" fmla="*/ 0 w 2041"/>
                <a:gd name="T5" fmla="*/ 1 h 266"/>
                <a:gd name="T6" fmla="*/ 0 w 2041"/>
                <a:gd name="T7" fmla="*/ 1 h 266"/>
                <a:gd name="T8" fmla="*/ 0 w 2041"/>
                <a:gd name="T9" fmla="*/ 0 h 266"/>
                <a:gd name="T10" fmla="*/ 0 w 2041"/>
                <a:gd name="T11" fmla="*/ 1 h 266"/>
                <a:gd name="T12" fmla="*/ 0 w 2041"/>
                <a:gd name="T13" fmla="*/ 1 h 266"/>
                <a:gd name="T14" fmla="*/ 0 60000 65536"/>
                <a:gd name="T15" fmla="*/ 0 60000 65536"/>
                <a:gd name="T16" fmla="*/ 0 60000 65536"/>
                <a:gd name="T17" fmla="*/ 0 60000 65536"/>
                <a:gd name="T18" fmla="*/ 0 60000 65536"/>
                <a:gd name="T19" fmla="*/ 0 60000 65536"/>
                <a:gd name="T20" fmla="*/ 0 60000 65536"/>
                <a:gd name="T21" fmla="*/ 0 w 2041"/>
                <a:gd name="T22" fmla="*/ 0 h 266"/>
                <a:gd name="T23" fmla="*/ 2041 w 2041"/>
                <a:gd name="T24" fmla="*/ 266 h 2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41" h="266">
                  <a:moveTo>
                    <a:pt x="2041" y="133"/>
                  </a:moveTo>
                  <a:lnTo>
                    <a:pt x="888" y="266"/>
                  </a:lnTo>
                  <a:lnTo>
                    <a:pt x="987" y="80"/>
                  </a:lnTo>
                  <a:lnTo>
                    <a:pt x="0" y="133"/>
                  </a:lnTo>
                  <a:lnTo>
                    <a:pt x="1154" y="0"/>
                  </a:lnTo>
                  <a:lnTo>
                    <a:pt x="1054" y="187"/>
                  </a:lnTo>
                  <a:lnTo>
                    <a:pt x="2041" y="133"/>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AU"/>
            </a:p>
          </p:txBody>
        </p:sp>
        <p:sp>
          <p:nvSpPr>
            <p:cNvPr id="10263" name="Freeform 815"/>
            <p:cNvSpPr>
              <a:spLocks/>
            </p:cNvSpPr>
            <p:nvPr/>
          </p:nvSpPr>
          <p:spPr bwMode="auto">
            <a:xfrm>
              <a:off x="4173" y="2477"/>
              <a:ext cx="1020" cy="133"/>
            </a:xfrm>
            <a:custGeom>
              <a:avLst/>
              <a:gdLst>
                <a:gd name="T0" fmla="*/ 0 w 2041"/>
                <a:gd name="T1" fmla="*/ 1 h 266"/>
                <a:gd name="T2" fmla="*/ 0 w 2041"/>
                <a:gd name="T3" fmla="*/ 1 h 266"/>
                <a:gd name="T4" fmla="*/ 0 w 2041"/>
                <a:gd name="T5" fmla="*/ 1 h 266"/>
                <a:gd name="T6" fmla="*/ 0 w 2041"/>
                <a:gd name="T7" fmla="*/ 1 h 266"/>
                <a:gd name="T8" fmla="*/ 0 w 2041"/>
                <a:gd name="T9" fmla="*/ 0 h 266"/>
                <a:gd name="T10" fmla="*/ 0 w 2041"/>
                <a:gd name="T11" fmla="*/ 1 h 266"/>
                <a:gd name="T12" fmla="*/ 0 w 2041"/>
                <a:gd name="T13" fmla="*/ 1 h 266"/>
                <a:gd name="T14" fmla="*/ 0 60000 65536"/>
                <a:gd name="T15" fmla="*/ 0 60000 65536"/>
                <a:gd name="T16" fmla="*/ 0 60000 65536"/>
                <a:gd name="T17" fmla="*/ 0 60000 65536"/>
                <a:gd name="T18" fmla="*/ 0 60000 65536"/>
                <a:gd name="T19" fmla="*/ 0 60000 65536"/>
                <a:gd name="T20" fmla="*/ 0 60000 65536"/>
                <a:gd name="T21" fmla="*/ 0 w 2041"/>
                <a:gd name="T22" fmla="*/ 0 h 266"/>
                <a:gd name="T23" fmla="*/ 2041 w 2041"/>
                <a:gd name="T24" fmla="*/ 266 h 2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41" h="266">
                  <a:moveTo>
                    <a:pt x="2041" y="133"/>
                  </a:moveTo>
                  <a:lnTo>
                    <a:pt x="888" y="266"/>
                  </a:lnTo>
                  <a:lnTo>
                    <a:pt x="987" y="80"/>
                  </a:lnTo>
                  <a:lnTo>
                    <a:pt x="0" y="133"/>
                  </a:lnTo>
                  <a:lnTo>
                    <a:pt x="1154" y="0"/>
                  </a:lnTo>
                  <a:lnTo>
                    <a:pt x="1054" y="187"/>
                  </a:lnTo>
                  <a:lnTo>
                    <a:pt x="2041" y="133"/>
                  </a:lnTo>
                  <a:close/>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264" name="Rectangle 816"/>
            <p:cNvSpPr>
              <a:spLocks noChangeArrowheads="1"/>
            </p:cNvSpPr>
            <p:nvPr/>
          </p:nvSpPr>
          <p:spPr bwMode="auto">
            <a:xfrm>
              <a:off x="9" y="395"/>
              <a:ext cx="0"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endParaRPr lang="en-US" altLang="en-US" sz="2400">
                <a:latin typeface="Times New Roman" panose="02020603050405020304" pitchFamily="18" charset="0"/>
              </a:endParaRPr>
            </a:p>
          </p:txBody>
        </p:sp>
        <p:sp>
          <p:nvSpPr>
            <p:cNvPr id="10265" name="Rectangle 817"/>
            <p:cNvSpPr>
              <a:spLocks noChangeArrowheads="1"/>
            </p:cNvSpPr>
            <p:nvPr/>
          </p:nvSpPr>
          <p:spPr bwMode="auto">
            <a:xfrm>
              <a:off x="1866" y="715"/>
              <a:ext cx="0"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endParaRPr lang="en-US" altLang="en-US" sz="2400">
                <a:latin typeface="Times New Roman" panose="02020603050405020304" pitchFamily="18" charset="0"/>
              </a:endParaRPr>
            </a:p>
          </p:txBody>
        </p:sp>
        <p:sp>
          <p:nvSpPr>
            <p:cNvPr id="10266" name="Freeform 818"/>
            <p:cNvSpPr>
              <a:spLocks/>
            </p:cNvSpPr>
            <p:nvPr/>
          </p:nvSpPr>
          <p:spPr bwMode="auto">
            <a:xfrm>
              <a:off x="1132" y="1779"/>
              <a:ext cx="34" cy="34"/>
            </a:xfrm>
            <a:custGeom>
              <a:avLst/>
              <a:gdLst>
                <a:gd name="T0" fmla="*/ 0 w 67"/>
                <a:gd name="T1" fmla="*/ 1 h 68"/>
                <a:gd name="T2" fmla="*/ 1 w 67"/>
                <a:gd name="T3" fmla="*/ 1 h 68"/>
                <a:gd name="T4" fmla="*/ 1 w 67"/>
                <a:gd name="T5" fmla="*/ 0 h 68"/>
                <a:gd name="T6" fmla="*/ 0 w 67"/>
                <a:gd name="T7" fmla="*/ 1 h 68"/>
                <a:gd name="T8" fmla="*/ 0 60000 65536"/>
                <a:gd name="T9" fmla="*/ 0 60000 65536"/>
                <a:gd name="T10" fmla="*/ 0 60000 65536"/>
                <a:gd name="T11" fmla="*/ 0 60000 65536"/>
                <a:gd name="T12" fmla="*/ 0 w 67"/>
                <a:gd name="T13" fmla="*/ 0 h 68"/>
                <a:gd name="T14" fmla="*/ 67 w 67"/>
                <a:gd name="T15" fmla="*/ 68 h 68"/>
              </a:gdLst>
              <a:ahLst/>
              <a:cxnLst>
                <a:cxn ang="T8">
                  <a:pos x="T0" y="T1"/>
                </a:cxn>
                <a:cxn ang="T9">
                  <a:pos x="T2" y="T3"/>
                </a:cxn>
                <a:cxn ang="T10">
                  <a:pos x="T4" y="T5"/>
                </a:cxn>
                <a:cxn ang="T11">
                  <a:pos x="T6" y="T7"/>
                </a:cxn>
              </a:cxnLst>
              <a:rect l="T12" t="T13" r="T14" b="T15"/>
              <a:pathLst>
                <a:path w="67" h="68">
                  <a:moveTo>
                    <a:pt x="0" y="68"/>
                  </a:moveTo>
                  <a:lnTo>
                    <a:pt x="67" y="68"/>
                  </a:lnTo>
                  <a:lnTo>
                    <a:pt x="67" y="0"/>
                  </a:lnTo>
                  <a:lnTo>
                    <a:pt x="0" y="68"/>
                  </a:lnTo>
                  <a:close/>
                </a:path>
              </a:pathLst>
            </a:custGeom>
            <a:solidFill>
              <a:srgbClr val="F2F2F2"/>
            </a:solidFill>
            <a:ln w="3175">
              <a:solidFill>
                <a:srgbClr val="000000"/>
              </a:solidFill>
              <a:round/>
              <a:headEnd/>
              <a:tailEnd/>
            </a:ln>
          </p:spPr>
          <p:txBody>
            <a:bodyPr/>
            <a:lstStyle/>
            <a:p>
              <a:endParaRPr lang="en-AU"/>
            </a:p>
          </p:txBody>
        </p:sp>
        <p:sp>
          <p:nvSpPr>
            <p:cNvPr id="10267" name="Freeform 819"/>
            <p:cNvSpPr>
              <a:spLocks/>
            </p:cNvSpPr>
            <p:nvPr/>
          </p:nvSpPr>
          <p:spPr bwMode="auto">
            <a:xfrm>
              <a:off x="1132" y="1779"/>
              <a:ext cx="34" cy="34"/>
            </a:xfrm>
            <a:custGeom>
              <a:avLst/>
              <a:gdLst>
                <a:gd name="T0" fmla="*/ 0 w 67"/>
                <a:gd name="T1" fmla="*/ 1 h 68"/>
                <a:gd name="T2" fmla="*/ 1 w 67"/>
                <a:gd name="T3" fmla="*/ 1 h 68"/>
                <a:gd name="T4" fmla="*/ 1 w 67"/>
                <a:gd name="T5" fmla="*/ 0 h 68"/>
                <a:gd name="T6" fmla="*/ 0 w 67"/>
                <a:gd name="T7" fmla="*/ 1 h 68"/>
                <a:gd name="T8" fmla="*/ 0 60000 65536"/>
                <a:gd name="T9" fmla="*/ 0 60000 65536"/>
                <a:gd name="T10" fmla="*/ 0 60000 65536"/>
                <a:gd name="T11" fmla="*/ 0 60000 65536"/>
                <a:gd name="T12" fmla="*/ 0 w 67"/>
                <a:gd name="T13" fmla="*/ 0 h 68"/>
                <a:gd name="T14" fmla="*/ 67 w 67"/>
                <a:gd name="T15" fmla="*/ 68 h 68"/>
              </a:gdLst>
              <a:ahLst/>
              <a:cxnLst>
                <a:cxn ang="T8">
                  <a:pos x="T0" y="T1"/>
                </a:cxn>
                <a:cxn ang="T9">
                  <a:pos x="T2" y="T3"/>
                </a:cxn>
                <a:cxn ang="T10">
                  <a:pos x="T4" y="T5"/>
                </a:cxn>
                <a:cxn ang="T11">
                  <a:pos x="T6" y="T7"/>
                </a:cxn>
              </a:cxnLst>
              <a:rect l="T12" t="T13" r="T14" b="T15"/>
              <a:pathLst>
                <a:path w="67" h="68">
                  <a:moveTo>
                    <a:pt x="0" y="68"/>
                  </a:moveTo>
                  <a:lnTo>
                    <a:pt x="67" y="68"/>
                  </a:lnTo>
                  <a:lnTo>
                    <a:pt x="67" y="0"/>
                  </a:lnTo>
                  <a:lnTo>
                    <a:pt x="0" y="68"/>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268" name="Rectangle 820"/>
            <p:cNvSpPr>
              <a:spLocks noChangeArrowheads="1"/>
            </p:cNvSpPr>
            <p:nvPr/>
          </p:nvSpPr>
          <p:spPr bwMode="auto">
            <a:xfrm>
              <a:off x="1088" y="2246"/>
              <a:ext cx="144" cy="3"/>
            </a:xfrm>
            <a:prstGeom prst="rect">
              <a:avLst/>
            </a:prstGeom>
            <a:solidFill>
              <a:srgbClr val="F2F2F2"/>
            </a:solidFill>
            <a:ln w="317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69" name="Rectangle 821"/>
            <p:cNvSpPr>
              <a:spLocks noChangeArrowheads="1"/>
            </p:cNvSpPr>
            <p:nvPr/>
          </p:nvSpPr>
          <p:spPr bwMode="auto">
            <a:xfrm>
              <a:off x="1088" y="2246"/>
              <a:ext cx="144" cy="3"/>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70" name="Rectangle 822"/>
            <p:cNvSpPr>
              <a:spLocks noChangeArrowheads="1"/>
            </p:cNvSpPr>
            <p:nvPr/>
          </p:nvSpPr>
          <p:spPr bwMode="auto">
            <a:xfrm>
              <a:off x="785" y="2246"/>
              <a:ext cx="102" cy="3"/>
            </a:xfrm>
            <a:prstGeom prst="rect">
              <a:avLst/>
            </a:prstGeom>
            <a:solidFill>
              <a:srgbClr val="F2F2F2"/>
            </a:solidFill>
            <a:ln w="317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71" name="Rectangle 823"/>
            <p:cNvSpPr>
              <a:spLocks noChangeArrowheads="1"/>
            </p:cNvSpPr>
            <p:nvPr/>
          </p:nvSpPr>
          <p:spPr bwMode="auto">
            <a:xfrm>
              <a:off x="785" y="2246"/>
              <a:ext cx="102" cy="3"/>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72" name="Rectangle 824"/>
            <p:cNvSpPr>
              <a:spLocks noChangeArrowheads="1"/>
            </p:cNvSpPr>
            <p:nvPr/>
          </p:nvSpPr>
          <p:spPr bwMode="auto">
            <a:xfrm>
              <a:off x="1242" y="2246"/>
              <a:ext cx="144" cy="3"/>
            </a:xfrm>
            <a:prstGeom prst="rect">
              <a:avLst/>
            </a:prstGeom>
            <a:solidFill>
              <a:srgbClr val="F2F2F2"/>
            </a:solidFill>
            <a:ln w="317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73" name="Rectangle 825"/>
            <p:cNvSpPr>
              <a:spLocks noChangeArrowheads="1"/>
            </p:cNvSpPr>
            <p:nvPr/>
          </p:nvSpPr>
          <p:spPr bwMode="auto">
            <a:xfrm>
              <a:off x="1242" y="2246"/>
              <a:ext cx="144" cy="3"/>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74" name="Rectangle 826"/>
            <p:cNvSpPr>
              <a:spLocks noChangeArrowheads="1"/>
            </p:cNvSpPr>
            <p:nvPr/>
          </p:nvSpPr>
          <p:spPr bwMode="auto">
            <a:xfrm>
              <a:off x="782" y="1863"/>
              <a:ext cx="608" cy="381"/>
            </a:xfrm>
            <a:prstGeom prst="rect">
              <a:avLst/>
            </a:prstGeom>
            <a:solidFill>
              <a:srgbClr val="F2F2F2"/>
            </a:solidFill>
            <a:ln w="317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75" name="Rectangle 827"/>
            <p:cNvSpPr>
              <a:spLocks noChangeArrowheads="1"/>
            </p:cNvSpPr>
            <p:nvPr/>
          </p:nvSpPr>
          <p:spPr bwMode="auto">
            <a:xfrm>
              <a:off x="782" y="1863"/>
              <a:ext cx="608" cy="381"/>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76" name="Rectangle 828"/>
            <p:cNvSpPr>
              <a:spLocks noChangeArrowheads="1"/>
            </p:cNvSpPr>
            <p:nvPr/>
          </p:nvSpPr>
          <p:spPr bwMode="auto">
            <a:xfrm>
              <a:off x="1082" y="1863"/>
              <a:ext cx="153" cy="381"/>
            </a:xfrm>
            <a:prstGeom prst="rect">
              <a:avLst/>
            </a:prstGeom>
            <a:solidFill>
              <a:srgbClr val="F2F2F2"/>
            </a:solidFill>
            <a:ln w="317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77" name="Rectangle 829"/>
            <p:cNvSpPr>
              <a:spLocks noChangeArrowheads="1"/>
            </p:cNvSpPr>
            <p:nvPr/>
          </p:nvSpPr>
          <p:spPr bwMode="auto">
            <a:xfrm>
              <a:off x="1082" y="1863"/>
              <a:ext cx="153" cy="381"/>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78" name="Rectangle 830"/>
            <p:cNvSpPr>
              <a:spLocks noChangeArrowheads="1"/>
            </p:cNvSpPr>
            <p:nvPr/>
          </p:nvSpPr>
          <p:spPr bwMode="auto">
            <a:xfrm>
              <a:off x="1087" y="1867"/>
              <a:ext cx="143" cy="373"/>
            </a:xfrm>
            <a:prstGeom prst="rect">
              <a:avLst/>
            </a:prstGeom>
            <a:solidFill>
              <a:srgbClr val="F2F2F2"/>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79" name="Rectangle 831"/>
            <p:cNvSpPr>
              <a:spLocks noChangeArrowheads="1"/>
            </p:cNvSpPr>
            <p:nvPr/>
          </p:nvSpPr>
          <p:spPr bwMode="auto">
            <a:xfrm>
              <a:off x="1087" y="1867"/>
              <a:ext cx="143" cy="37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80" name="Rectangle 832"/>
            <p:cNvSpPr>
              <a:spLocks noChangeArrowheads="1"/>
            </p:cNvSpPr>
            <p:nvPr/>
          </p:nvSpPr>
          <p:spPr bwMode="auto">
            <a:xfrm>
              <a:off x="1094" y="1874"/>
              <a:ext cx="130" cy="359"/>
            </a:xfrm>
            <a:prstGeom prst="rect">
              <a:avLst/>
            </a:prstGeom>
            <a:solidFill>
              <a:srgbClr val="F2F2F2"/>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81" name="Rectangle 833"/>
            <p:cNvSpPr>
              <a:spLocks noChangeArrowheads="1"/>
            </p:cNvSpPr>
            <p:nvPr/>
          </p:nvSpPr>
          <p:spPr bwMode="auto">
            <a:xfrm>
              <a:off x="1094" y="1874"/>
              <a:ext cx="130" cy="359"/>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82" name="Rectangle 834"/>
            <p:cNvSpPr>
              <a:spLocks noChangeArrowheads="1"/>
            </p:cNvSpPr>
            <p:nvPr/>
          </p:nvSpPr>
          <p:spPr bwMode="auto">
            <a:xfrm>
              <a:off x="1237" y="1863"/>
              <a:ext cx="153" cy="381"/>
            </a:xfrm>
            <a:prstGeom prst="rect">
              <a:avLst/>
            </a:prstGeom>
            <a:solidFill>
              <a:srgbClr val="F2F2F2"/>
            </a:solidFill>
            <a:ln w="317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83" name="Rectangle 835"/>
            <p:cNvSpPr>
              <a:spLocks noChangeArrowheads="1"/>
            </p:cNvSpPr>
            <p:nvPr/>
          </p:nvSpPr>
          <p:spPr bwMode="auto">
            <a:xfrm>
              <a:off x="1237" y="1863"/>
              <a:ext cx="153" cy="381"/>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84" name="Rectangle 836"/>
            <p:cNvSpPr>
              <a:spLocks noChangeArrowheads="1"/>
            </p:cNvSpPr>
            <p:nvPr/>
          </p:nvSpPr>
          <p:spPr bwMode="auto">
            <a:xfrm>
              <a:off x="1242" y="1867"/>
              <a:ext cx="143" cy="373"/>
            </a:xfrm>
            <a:prstGeom prst="rect">
              <a:avLst/>
            </a:prstGeom>
            <a:solidFill>
              <a:srgbClr val="F2F2F2"/>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85" name="Rectangle 837"/>
            <p:cNvSpPr>
              <a:spLocks noChangeArrowheads="1"/>
            </p:cNvSpPr>
            <p:nvPr/>
          </p:nvSpPr>
          <p:spPr bwMode="auto">
            <a:xfrm>
              <a:off x="1242" y="1867"/>
              <a:ext cx="143" cy="37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86" name="Rectangle 838"/>
            <p:cNvSpPr>
              <a:spLocks noChangeArrowheads="1"/>
            </p:cNvSpPr>
            <p:nvPr/>
          </p:nvSpPr>
          <p:spPr bwMode="auto">
            <a:xfrm>
              <a:off x="1248" y="1874"/>
              <a:ext cx="130" cy="359"/>
            </a:xfrm>
            <a:prstGeom prst="rect">
              <a:avLst/>
            </a:prstGeom>
            <a:solidFill>
              <a:srgbClr val="F2F2F2"/>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87" name="Rectangle 839"/>
            <p:cNvSpPr>
              <a:spLocks noChangeArrowheads="1"/>
            </p:cNvSpPr>
            <p:nvPr/>
          </p:nvSpPr>
          <p:spPr bwMode="auto">
            <a:xfrm>
              <a:off x="1248" y="1874"/>
              <a:ext cx="130" cy="359"/>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88" name="Rectangle 840"/>
            <p:cNvSpPr>
              <a:spLocks noChangeArrowheads="1"/>
            </p:cNvSpPr>
            <p:nvPr/>
          </p:nvSpPr>
          <p:spPr bwMode="auto">
            <a:xfrm>
              <a:off x="1123" y="2041"/>
              <a:ext cx="43" cy="27"/>
            </a:xfrm>
            <a:prstGeom prst="rect">
              <a:avLst/>
            </a:prstGeom>
            <a:solidFill>
              <a:srgbClr val="BFBFBF"/>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89" name="Rectangle 841"/>
            <p:cNvSpPr>
              <a:spLocks noChangeArrowheads="1"/>
            </p:cNvSpPr>
            <p:nvPr/>
          </p:nvSpPr>
          <p:spPr bwMode="auto">
            <a:xfrm>
              <a:off x="1123" y="2041"/>
              <a:ext cx="43" cy="27"/>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90" name="Rectangle 842"/>
            <p:cNvSpPr>
              <a:spLocks noChangeArrowheads="1"/>
            </p:cNvSpPr>
            <p:nvPr/>
          </p:nvSpPr>
          <p:spPr bwMode="auto">
            <a:xfrm>
              <a:off x="1105" y="1883"/>
              <a:ext cx="5"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200">
                  <a:solidFill>
                    <a:srgbClr val="000000"/>
                  </a:solidFill>
                  <a:latin typeface="Arial" panose="020B0604020202020204" pitchFamily="34" charset="0"/>
                </a:rPr>
                <a:t>I</a:t>
              </a:r>
              <a:endParaRPr lang="en-GB" altLang="en-US" sz="2400">
                <a:latin typeface="Times New Roman" panose="02020603050405020304" pitchFamily="18" charset="0"/>
              </a:endParaRPr>
            </a:p>
          </p:txBody>
        </p:sp>
        <p:sp>
          <p:nvSpPr>
            <p:cNvPr id="10291" name="Rectangle 843"/>
            <p:cNvSpPr>
              <a:spLocks noChangeArrowheads="1"/>
            </p:cNvSpPr>
            <p:nvPr/>
          </p:nvSpPr>
          <p:spPr bwMode="auto">
            <a:xfrm>
              <a:off x="1108" y="1883"/>
              <a:ext cx="12"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200">
                  <a:solidFill>
                    <a:srgbClr val="000000"/>
                  </a:solidFill>
                  <a:latin typeface="Arial" panose="020B0604020202020204" pitchFamily="34" charset="0"/>
                </a:rPr>
                <a:t>B</a:t>
              </a:r>
              <a:endParaRPr lang="en-GB" altLang="en-US" sz="2400">
                <a:latin typeface="Times New Roman" panose="02020603050405020304" pitchFamily="18" charset="0"/>
              </a:endParaRPr>
            </a:p>
          </p:txBody>
        </p:sp>
        <p:sp>
          <p:nvSpPr>
            <p:cNvPr id="10292" name="Rectangle 844"/>
            <p:cNvSpPr>
              <a:spLocks noChangeArrowheads="1"/>
            </p:cNvSpPr>
            <p:nvPr/>
          </p:nvSpPr>
          <p:spPr bwMode="auto">
            <a:xfrm>
              <a:off x="1116" y="1883"/>
              <a:ext cx="14"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200">
                  <a:solidFill>
                    <a:srgbClr val="000000"/>
                  </a:solidFill>
                  <a:latin typeface="Arial" panose="020B0604020202020204" pitchFamily="34" charset="0"/>
                </a:rPr>
                <a:t>M</a:t>
              </a:r>
              <a:endParaRPr lang="en-GB" altLang="en-US" sz="2400">
                <a:latin typeface="Times New Roman" panose="02020603050405020304" pitchFamily="18" charset="0"/>
              </a:endParaRPr>
            </a:p>
          </p:txBody>
        </p:sp>
        <p:sp>
          <p:nvSpPr>
            <p:cNvPr id="10293" name="Rectangle 845"/>
            <p:cNvSpPr>
              <a:spLocks noChangeArrowheads="1"/>
            </p:cNvSpPr>
            <p:nvPr/>
          </p:nvSpPr>
          <p:spPr bwMode="auto">
            <a:xfrm>
              <a:off x="787" y="1867"/>
              <a:ext cx="143" cy="373"/>
            </a:xfrm>
            <a:prstGeom prst="rect">
              <a:avLst/>
            </a:prstGeom>
            <a:solidFill>
              <a:srgbClr val="F2F2F2"/>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94" name="Rectangle 846"/>
            <p:cNvSpPr>
              <a:spLocks noChangeArrowheads="1"/>
            </p:cNvSpPr>
            <p:nvPr/>
          </p:nvSpPr>
          <p:spPr bwMode="auto">
            <a:xfrm>
              <a:off x="787" y="1867"/>
              <a:ext cx="143" cy="37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95" name="Rectangle 847"/>
            <p:cNvSpPr>
              <a:spLocks noChangeArrowheads="1"/>
            </p:cNvSpPr>
            <p:nvPr/>
          </p:nvSpPr>
          <p:spPr bwMode="auto">
            <a:xfrm>
              <a:off x="794" y="1874"/>
              <a:ext cx="129" cy="359"/>
            </a:xfrm>
            <a:prstGeom prst="rect">
              <a:avLst/>
            </a:prstGeom>
            <a:solidFill>
              <a:srgbClr val="F2F2F2"/>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96" name="Rectangle 848"/>
            <p:cNvSpPr>
              <a:spLocks noChangeArrowheads="1"/>
            </p:cNvSpPr>
            <p:nvPr/>
          </p:nvSpPr>
          <p:spPr bwMode="auto">
            <a:xfrm>
              <a:off x="794" y="1874"/>
              <a:ext cx="129" cy="359"/>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297" name="Freeform 849"/>
            <p:cNvSpPr>
              <a:spLocks/>
            </p:cNvSpPr>
            <p:nvPr/>
          </p:nvSpPr>
          <p:spPr bwMode="auto">
            <a:xfrm>
              <a:off x="1391" y="1811"/>
              <a:ext cx="53" cy="433"/>
            </a:xfrm>
            <a:custGeom>
              <a:avLst/>
              <a:gdLst>
                <a:gd name="T0" fmla="*/ 0 w 105"/>
                <a:gd name="T1" fmla="*/ 0 h 867"/>
                <a:gd name="T2" fmla="*/ 0 w 105"/>
                <a:gd name="T3" fmla="*/ 0 h 867"/>
                <a:gd name="T4" fmla="*/ 1 w 105"/>
                <a:gd name="T5" fmla="*/ 0 h 867"/>
                <a:gd name="T6" fmla="*/ 1 w 105"/>
                <a:gd name="T7" fmla="*/ 0 h 867"/>
                <a:gd name="T8" fmla="*/ 0 w 105"/>
                <a:gd name="T9" fmla="*/ 0 h 867"/>
                <a:gd name="T10" fmla="*/ 0 60000 65536"/>
                <a:gd name="T11" fmla="*/ 0 60000 65536"/>
                <a:gd name="T12" fmla="*/ 0 60000 65536"/>
                <a:gd name="T13" fmla="*/ 0 60000 65536"/>
                <a:gd name="T14" fmla="*/ 0 60000 65536"/>
                <a:gd name="T15" fmla="*/ 0 w 105"/>
                <a:gd name="T16" fmla="*/ 0 h 867"/>
                <a:gd name="T17" fmla="*/ 105 w 105"/>
                <a:gd name="T18" fmla="*/ 867 h 867"/>
              </a:gdLst>
              <a:ahLst/>
              <a:cxnLst>
                <a:cxn ang="T10">
                  <a:pos x="T0" y="T1"/>
                </a:cxn>
                <a:cxn ang="T11">
                  <a:pos x="T2" y="T3"/>
                </a:cxn>
                <a:cxn ang="T12">
                  <a:pos x="T4" y="T5"/>
                </a:cxn>
                <a:cxn ang="T13">
                  <a:pos x="T6" y="T7"/>
                </a:cxn>
                <a:cxn ang="T14">
                  <a:pos x="T8" y="T9"/>
                </a:cxn>
              </a:cxnLst>
              <a:rect l="T15" t="T16" r="T17" b="T18"/>
              <a:pathLst>
                <a:path w="105" h="867">
                  <a:moveTo>
                    <a:pt x="0" y="104"/>
                  </a:moveTo>
                  <a:lnTo>
                    <a:pt x="0" y="867"/>
                  </a:lnTo>
                  <a:lnTo>
                    <a:pt x="105" y="762"/>
                  </a:lnTo>
                  <a:lnTo>
                    <a:pt x="105" y="0"/>
                  </a:lnTo>
                  <a:lnTo>
                    <a:pt x="0" y="104"/>
                  </a:lnTo>
                  <a:close/>
                </a:path>
              </a:pathLst>
            </a:custGeom>
            <a:solidFill>
              <a:srgbClr val="F2F2F2"/>
            </a:solidFill>
            <a:ln w="3175">
              <a:solidFill>
                <a:srgbClr val="000000"/>
              </a:solidFill>
              <a:round/>
              <a:headEnd/>
              <a:tailEnd/>
            </a:ln>
          </p:spPr>
          <p:txBody>
            <a:bodyPr/>
            <a:lstStyle/>
            <a:p>
              <a:endParaRPr lang="en-AU"/>
            </a:p>
          </p:txBody>
        </p:sp>
        <p:sp>
          <p:nvSpPr>
            <p:cNvPr id="10298" name="Freeform 850"/>
            <p:cNvSpPr>
              <a:spLocks/>
            </p:cNvSpPr>
            <p:nvPr/>
          </p:nvSpPr>
          <p:spPr bwMode="auto">
            <a:xfrm>
              <a:off x="1391" y="1811"/>
              <a:ext cx="53" cy="433"/>
            </a:xfrm>
            <a:custGeom>
              <a:avLst/>
              <a:gdLst>
                <a:gd name="T0" fmla="*/ 0 w 105"/>
                <a:gd name="T1" fmla="*/ 0 h 867"/>
                <a:gd name="T2" fmla="*/ 0 w 105"/>
                <a:gd name="T3" fmla="*/ 0 h 867"/>
                <a:gd name="T4" fmla="*/ 1 w 105"/>
                <a:gd name="T5" fmla="*/ 0 h 867"/>
                <a:gd name="T6" fmla="*/ 1 w 105"/>
                <a:gd name="T7" fmla="*/ 0 h 867"/>
                <a:gd name="T8" fmla="*/ 0 w 105"/>
                <a:gd name="T9" fmla="*/ 0 h 867"/>
                <a:gd name="T10" fmla="*/ 0 60000 65536"/>
                <a:gd name="T11" fmla="*/ 0 60000 65536"/>
                <a:gd name="T12" fmla="*/ 0 60000 65536"/>
                <a:gd name="T13" fmla="*/ 0 60000 65536"/>
                <a:gd name="T14" fmla="*/ 0 60000 65536"/>
                <a:gd name="T15" fmla="*/ 0 w 105"/>
                <a:gd name="T16" fmla="*/ 0 h 867"/>
                <a:gd name="T17" fmla="*/ 105 w 105"/>
                <a:gd name="T18" fmla="*/ 867 h 867"/>
              </a:gdLst>
              <a:ahLst/>
              <a:cxnLst>
                <a:cxn ang="T10">
                  <a:pos x="T0" y="T1"/>
                </a:cxn>
                <a:cxn ang="T11">
                  <a:pos x="T2" y="T3"/>
                </a:cxn>
                <a:cxn ang="T12">
                  <a:pos x="T4" y="T5"/>
                </a:cxn>
                <a:cxn ang="T13">
                  <a:pos x="T6" y="T7"/>
                </a:cxn>
                <a:cxn ang="T14">
                  <a:pos x="T8" y="T9"/>
                </a:cxn>
              </a:cxnLst>
              <a:rect l="T15" t="T16" r="T17" b="T18"/>
              <a:pathLst>
                <a:path w="105" h="867">
                  <a:moveTo>
                    <a:pt x="0" y="104"/>
                  </a:moveTo>
                  <a:lnTo>
                    <a:pt x="0" y="867"/>
                  </a:lnTo>
                  <a:lnTo>
                    <a:pt x="105" y="762"/>
                  </a:lnTo>
                  <a:lnTo>
                    <a:pt x="105" y="0"/>
                  </a:lnTo>
                  <a:lnTo>
                    <a:pt x="0" y="104"/>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299" name="Rectangle 851"/>
            <p:cNvSpPr>
              <a:spLocks noChangeArrowheads="1"/>
            </p:cNvSpPr>
            <p:nvPr/>
          </p:nvSpPr>
          <p:spPr bwMode="auto">
            <a:xfrm>
              <a:off x="889" y="1902"/>
              <a:ext cx="153" cy="381"/>
            </a:xfrm>
            <a:prstGeom prst="rect">
              <a:avLst/>
            </a:prstGeom>
            <a:solidFill>
              <a:srgbClr val="F2F2F2"/>
            </a:solidFill>
            <a:ln w="317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00" name="Rectangle 852"/>
            <p:cNvSpPr>
              <a:spLocks noChangeArrowheads="1"/>
            </p:cNvSpPr>
            <p:nvPr/>
          </p:nvSpPr>
          <p:spPr bwMode="auto">
            <a:xfrm>
              <a:off x="889" y="1902"/>
              <a:ext cx="153" cy="381"/>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01" name="Rectangle 853"/>
            <p:cNvSpPr>
              <a:spLocks noChangeArrowheads="1"/>
            </p:cNvSpPr>
            <p:nvPr/>
          </p:nvSpPr>
          <p:spPr bwMode="auto">
            <a:xfrm>
              <a:off x="894" y="1906"/>
              <a:ext cx="143" cy="373"/>
            </a:xfrm>
            <a:prstGeom prst="rect">
              <a:avLst/>
            </a:prstGeom>
            <a:solidFill>
              <a:srgbClr val="F2F2F2"/>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02" name="Rectangle 854"/>
            <p:cNvSpPr>
              <a:spLocks noChangeArrowheads="1"/>
            </p:cNvSpPr>
            <p:nvPr/>
          </p:nvSpPr>
          <p:spPr bwMode="auto">
            <a:xfrm>
              <a:off x="894" y="1906"/>
              <a:ext cx="143" cy="373"/>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03" name="Rectangle 855"/>
            <p:cNvSpPr>
              <a:spLocks noChangeArrowheads="1"/>
            </p:cNvSpPr>
            <p:nvPr/>
          </p:nvSpPr>
          <p:spPr bwMode="auto">
            <a:xfrm>
              <a:off x="900" y="1913"/>
              <a:ext cx="130" cy="359"/>
            </a:xfrm>
            <a:prstGeom prst="rect">
              <a:avLst/>
            </a:prstGeom>
            <a:solidFill>
              <a:srgbClr val="F2F2F2"/>
            </a:solidFill>
            <a:ln w="1588">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04" name="Rectangle 856"/>
            <p:cNvSpPr>
              <a:spLocks noChangeArrowheads="1"/>
            </p:cNvSpPr>
            <p:nvPr/>
          </p:nvSpPr>
          <p:spPr bwMode="auto">
            <a:xfrm>
              <a:off x="900" y="1913"/>
              <a:ext cx="130" cy="359"/>
            </a:xfrm>
            <a:prstGeom prst="rect">
              <a:avLst/>
            </a:prstGeom>
            <a:noFill/>
            <a:ln w="15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05" name="Freeform 857"/>
            <p:cNvSpPr>
              <a:spLocks/>
            </p:cNvSpPr>
            <p:nvPr/>
          </p:nvSpPr>
          <p:spPr bwMode="auto">
            <a:xfrm>
              <a:off x="1043" y="1862"/>
              <a:ext cx="39" cy="421"/>
            </a:xfrm>
            <a:custGeom>
              <a:avLst/>
              <a:gdLst>
                <a:gd name="T0" fmla="*/ 0 w 79"/>
                <a:gd name="T1" fmla="*/ 1 h 841"/>
                <a:gd name="T2" fmla="*/ 0 w 79"/>
                <a:gd name="T3" fmla="*/ 0 h 841"/>
                <a:gd name="T4" fmla="*/ 0 w 79"/>
                <a:gd name="T5" fmla="*/ 1 h 841"/>
                <a:gd name="T6" fmla="*/ 0 w 79"/>
                <a:gd name="T7" fmla="*/ 1 h 841"/>
                <a:gd name="T8" fmla="*/ 0 w 79"/>
                <a:gd name="T9" fmla="*/ 1 h 841"/>
                <a:gd name="T10" fmla="*/ 0 60000 65536"/>
                <a:gd name="T11" fmla="*/ 0 60000 65536"/>
                <a:gd name="T12" fmla="*/ 0 60000 65536"/>
                <a:gd name="T13" fmla="*/ 0 60000 65536"/>
                <a:gd name="T14" fmla="*/ 0 60000 65536"/>
                <a:gd name="T15" fmla="*/ 0 w 79"/>
                <a:gd name="T16" fmla="*/ 0 h 841"/>
                <a:gd name="T17" fmla="*/ 79 w 79"/>
                <a:gd name="T18" fmla="*/ 841 h 841"/>
              </a:gdLst>
              <a:ahLst/>
              <a:cxnLst>
                <a:cxn ang="T10">
                  <a:pos x="T0" y="T1"/>
                </a:cxn>
                <a:cxn ang="T11">
                  <a:pos x="T2" y="T3"/>
                </a:cxn>
                <a:cxn ang="T12">
                  <a:pos x="T4" y="T5"/>
                </a:cxn>
                <a:cxn ang="T13">
                  <a:pos x="T6" y="T7"/>
                </a:cxn>
                <a:cxn ang="T14">
                  <a:pos x="T8" y="T9"/>
                </a:cxn>
              </a:cxnLst>
              <a:rect l="T15" t="T16" r="T17" b="T18"/>
              <a:pathLst>
                <a:path w="79" h="841">
                  <a:moveTo>
                    <a:pt x="0" y="77"/>
                  </a:moveTo>
                  <a:lnTo>
                    <a:pt x="79" y="0"/>
                  </a:lnTo>
                  <a:lnTo>
                    <a:pt x="79" y="764"/>
                  </a:lnTo>
                  <a:lnTo>
                    <a:pt x="0" y="841"/>
                  </a:lnTo>
                  <a:lnTo>
                    <a:pt x="0" y="77"/>
                  </a:lnTo>
                  <a:close/>
                </a:path>
              </a:pathLst>
            </a:custGeom>
            <a:solidFill>
              <a:srgbClr val="F2F2F2"/>
            </a:solidFill>
            <a:ln w="3175">
              <a:solidFill>
                <a:srgbClr val="000000"/>
              </a:solidFill>
              <a:round/>
              <a:headEnd/>
              <a:tailEnd/>
            </a:ln>
          </p:spPr>
          <p:txBody>
            <a:bodyPr/>
            <a:lstStyle/>
            <a:p>
              <a:endParaRPr lang="en-AU"/>
            </a:p>
          </p:txBody>
        </p:sp>
        <p:sp>
          <p:nvSpPr>
            <p:cNvPr id="10306" name="Freeform 858"/>
            <p:cNvSpPr>
              <a:spLocks/>
            </p:cNvSpPr>
            <p:nvPr/>
          </p:nvSpPr>
          <p:spPr bwMode="auto">
            <a:xfrm>
              <a:off x="1043" y="1862"/>
              <a:ext cx="39" cy="421"/>
            </a:xfrm>
            <a:custGeom>
              <a:avLst/>
              <a:gdLst>
                <a:gd name="T0" fmla="*/ 0 w 79"/>
                <a:gd name="T1" fmla="*/ 1 h 841"/>
                <a:gd name="T2" fmla="*/ 0 w 79"/>
                <a:gd name="T3" fmla="*/ 0 h 841"/>
                <a:gd name="T4" fmla="*/ 0 w 79"/>
                <a:gd name="T5" fmla="*/ 1 h 841"/>
                <a:gd name="T6" fmla="*/ 0 w 79"/>
                <a:gd name="T7" fmla="*/ 1 h 841"/>
                <a:gd name="T8" fmla="*/ 0 w 79"/>
                <a:gd name="T9" fmla="*/ 1 h 841"/>
                <a:gd name="T10" fmla="*/ 0 60000 65536"/>
                <a:gd name="T11" fmla="*/ 0 60000 65536"/>
                <a:gd name="T12" fmla="*/ 0 60000 65536"/>
                <a:gd name="T13" fmla="*/ 0 60000 65536"/>
                <a:gd name="T14" fmla="*/ 0 60000 65536"/>
                <a:gd name="T15" fmla="*/ 0 w 79"/>
                <a:gd name="T16" fmla="*/ 0 h 841"/>
                <a:gd name="T17" fmla="*/ 79 w 79"/>
                <a:gd name="T18" fmla="*/ 841 h 841"/>
              </a:gdLst>
              <a:ahLst/>
              <a:cxnLst>
                <a:cxn ang="T10">
                  <a:pos x="T0" y="T1"/>
                </a:cxn>
                <a:cxn ang="T11">
                  <a:pos x="T2" y="T3"/>
                </a:cxn>
                <a:cxn ang="T12">
                  <a:pos x="T4" y="T5"/>
                </a:cxn>
                <a:cxn ang="T13">
                  <a:pos x="T6" y="T7"/>
                </a:cxn>
                <a:cxn ang="T14">
                  <a:pos x="T8" y="T9"/>
                </a:cxn>
              </a:cxnLst>
              <a:rect l="T15" t="T16" r="T17" b="T18"/>
              <a:pathLst>
                <a:path w="79" h="841">
                  <a:moveTo>
                    <a:pt x="0" y="77"/>
                  </a:moveTo>
                  <a:lnTo>
                    <a:pt x="79" y="0"/>
                  </a:lnTo>
                  <a:lnTo>
                    <a:pt x="79" y="764"/>
                  </a:lnTo>
                  <a:lnTo>
                    <a:pt x="0" y="841"/>
                  </a:lnTo>
                  <a:lnTo>
                    <a:pt x="0" y="77"/>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07" name="Rectangle 859"/>
            <p:cNvSpPr>
              <a:spLocks noChangeArrowheads="1"/>
            </p:cNvSpPr>
            <p:nvPr/>
          </p:nvSpPr>
          <p:spPr bwMode="auto">
            <a:xfrm>
              <a:off x="894" y="2284"/>
              <a:ext cx="144" cy="3"/>
            </a:xfrm>
            <a:prstGeom prst="rect">
              <a:avLst/>
            </a:prstGeom>
            <a:solidFill>
              <a:srgbClr val="F2F2F2"/>
            </a:solidFill>
            <a:ln w="3175">
              <a:solidFill>
                <a:srgbClr val="000000"/>
              </a:solidFill>
              <a:miter lim="800000"/>
              <a:headEnd/>
              <a:tailEnd/>
            </a:ln>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08" name="Rectangle 860"/>
            <p:cNvSpPr>
              <a:spLocks noChangeArrowheads="1"/>
            </p:cNvSpPr>
            <p:nvPr/>
          </p:nvSpPr>
          <p:spPr bwMode="auto">
            <a:xfrm>
              <a:off x="894" y="2284"/>
              <a:ext cx="144" cy="3"/>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lgn="ctr">
                <a:spcBef>
                  <a:spcPct val="0"/>
                </a:spcBef>
                <a:buClrTx/>
                <a:buSzTx/>
                <a:buFontTx/>
                <a:buNone/>
              </a:pPr>
              <a:endParaRPr lang="en-AU" altLang="en-US" sz="1800">
                <a:latin typeface="Arial" panose="020B0604020202020204" pitchFamily="34" charset="0"/>
              </a:endParaRPr>
            </a:p>
          </p:txBody>
        </p:sp>
        <p:sp>
          <p:nvSpPr>
            <p:cNvPr id="10309" name="Freeform 861"/>
            <p:cNvSpPr>
              <a:spLocks/>
            </p:cNvSpPr>
            <p:nvPr/>
          </p:nvSpPr>
          <p:spPr bwMode="auto">
            <a:xfrm>
              <a:off x="887" y="1779"/>
              <a:ext cx="278" cy="122"/>
            </a:xfrm>
            <a:custGeom>
              <a:avLst/>
              <a:gdLst>
                <a:gd name="T0" fmla="*/ 0 w 557"/>
                <a:gd name="T1" fmla="*/ 1 h 244"/>
                <a:gd name="T2" fmla="*/ 0 w 557"/>
                <a:gd name="T3" fmla="*/ 1 h 244"/>
                <a:gd name="T4" fmla="*/ 0 w 557"/>
                <a:gd name="T5" fmla="*/ 0 h 244"/>
                <a:gd name="T6" fmla="*/ 0 w 557"/>
                <a:gd name="T7" fmla="*/ 0 h 244"/>
                <a:gd name="T8" fmla="*/ 0 w 557"/>
                <a:gd name="T9" fmla="*/ 1 h 244"/>
                <a:gd name="T10" fmla="*/ 0 60000 65536"/>
                <a:gd name="T11" fmla="*/ 0 60000 65536"/>
                <a:gd name="T12" fmla="*/ 0 60000 65536"/>
                <a:gd name="T13" fmla="*/ 0 60000 65536"/>
                <a:gd name="T14" fmla="*/ 0 60000 65536"/>
                <a:gd name="T15" fmla="*/ 0 w 557"/>
                <a:gd name="T16" fmla="*/ 0 h 244"/>
                <a:gd name="T17" fmla="*/ 557 w 557"/>
                <a:gd name="T18" fmla="*/ 244 h 244"/>
              </a:gdLst>
              <a:ahLst/>
              <a:cxnLst>
                <a:cxn ang="T10">
                  <a:pos x="T0" y="T1"/>
                </a:cxn>
                <a:cxn ang="T11">
                  <a:pos x="T2" y="T3"/>
                </a:cxn>
                <a:cxn ang="T12">
                  <a:pos x="T4" y="T5"/>
                </a:cxn>
                <a:cxn ang="T13">
                  <a:pos x="T6" y="T7"/>
                </a:cxn>
                <a:cxn ang="T14">
                  <a:pos x="T8" y="T9"/>
                </a:cxn>
              </a:cxnLst>
              <a:rect l="T15" t="T16" r="T17" b="T18"/>
              <a:pathLst>
                <a:path w="557" h="244">
                  <a:moveTo>
                    <a:pt x="311" y="244"/>
                  </a:moveTo>
                  <a:lnTo>
                    <a:pt x="0" y="244"/>
                  </a:lnTo>
                  <a:lnTo>
                    <a:pt x="247" y="0"/>
                  </a:lnTo>
                  <a:lnTo>
                    <a:pt x="557" y="0"/>
                  </a:lnTo>
                  <a:lnTo>
                    <a:pt x="311" y="244"/>
                  </a:lnTo>
                  <a:close/>
                </a:path>
              </a:pathLst>
            </a:custGeom>
            <a:solidFill>
              <a:srgbClr val="F2F2F2"/>
            </a:solidFill>
            <a:ln w="3175">
              <a:solidFill>
                <a:srgbClr val="000000"/>
              </a:solidFill>
              <a:round/>
              <a:headEnd/>
              <a:tailEnd/>
            </a:ln>
          </p:spPr>
          <p:txBody>
            <a:bodyPr/>
            <a:lstStyle/>
            <a:p>
              <a:endParaRPr lang="en-AU"/>
            </a:p>
          </p:txBody>
        </p:sp>
        <p:sp>
          <p:nvSpPr>
            <p:cNvPr id="10310" name="Freeform 862"/>
            <p:cNvSpPr>
              <a:spLocks/>
            </p:cNvSpPr>
            <p:nvPr/>
          </p:nvSpPr>
          <p:spPr bwMode="auto">
            <a:xfrm>
              <a:off x="887" y="1779"/>
              <a:ext cx="278" cy="122"/>
            </a:xfrm>
            <a:custGeom>
              <a:avLst/>
              <a:gdLst>
                <a:gd name="T0" fmla="*/ 0 w 557"/>
                <a:gd name="T1" fmla="*/ 1 h 244"/>
                <a:gd name="T2" fmla="*/ 0 w 557"/>
                <a:gd name="T3" fmla="*/ 1 h 244"/>
                <a:gd name="T4" fmla="*/ 0 w 557"/>
                <a:gd name="T5" fmla="*/ 0 h 244"/>
                <a:gd name="T6" fmla="*/ 0 w 557"/>
                <a:gd name="T7" fmla="*/ 0 h 244"/>
                <a:gd name="T8" fmla="*/ 0 w 557"/>
                <a:gd name="T9" fmla="*/ 1 h 244"/>
                <a:gd name="T10" fmla="*/ 0 60000 65536"/>
                <a:gd name="T11" fmla="*/ 0 60000 65536"/>
                <a:gd name="T12" fmla="*/ 0 60000 65536"/>
                <a:gd name="T13" fmla="*/ 0 60000 65536"/>
                <a:gd name="T14" fmla="*/ 0 60000 65536"/>
                <a:gd name="T15" fmla="*/ 0 w 557"/>
                <a:gd name="T16" fmla="*/ 0 h 244"/>
                <a:gd name="T17" fmla="*/ 557 w 557"/>
                <a:gd name="T18" fmla="*/ 244 h 244"/>
              </a:gdLst>
              <a:ahLst/>
              <a:cxnLst>
                <a:cxn ang="T10">
                  <a:pos x="T0" y="T1"/>
                </a:cxn>
                <a:cxn ang="T11">
                  <a:pos x="T2" y="T3"/>
                </a:cxn>
                <a:cxn ang="T12">
                  <a:pos x="T4" y="T5"/>
                </a:cxn>
                <a:cxn ang="T13">
                  <a:pos x="T6" y="T7"/>
                </a:cxn>
                <a:cxn ang="T14">
                  <a:pos x="T8" y="T9"/>
                </a:cxn>
              </a:cxnLst>
              <a:rect l="T15" t="T16" r="T17" b="T18"/>
              <a:pathLst>
                <a:path w="557" h="244">
                  <a:moveTo>
                    <a:pt x="311" y="244"/>
                  </a:moveTo>
                  <a:lnTo>
                    <a:pt x="0" y="244"/>
                  </a:lnTo>
                  <a:lnTo>
                    <a:pt x="247" y="0"/>
                  </a:lnTo>
                  <a:lnTo>
                    <a:pt x="557" y="0"/>
                  </a:lnTo>
                  <a:lnTo>
                    <a:pt x="311" y="244"/>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11" name="Freeform 863"/>
            <p:cNvSpPr>
              <a:spLocks/>
            </p:cNvSpPr>
            <p:nvPr/>
          </p:nvSpPr>
          <p:spPr bwMode="auto">
            <a:xfrm>
              <a:off x="781" y="1811"/>
              <a:ext cx="662" cy="52"/>
            </a:xfrm>
            <a:custGeom>
              <a:avLst/>
              <a:gdLst>
                <a:gd name="T0" fmla="*/ 1 w 1324"/>
                <a:gd name="T1" fmla="*/ 0 h 105"/>
                <a:gd name="T2" fmla="*/ 0 w 1324"/>
                <a:gd name="T3" fmla="*/ 0 h 105"/>
                <a:gd name="T4" fmla="*/ 1 w 1324"/>
                <a:gd name="T5" fmla="*/ 0 h 105"/>
                <a:gd name="T6" fmla="*/ 1 w 1324"/>
                <a:gd name="T7" fmla="*/ 0 h 105"/>
                <a:gd name="T8" fmla="*/ 1 w 1324"/>
                <a:gd name="T9" fmla="*/ 0 h 105"/>
                <a:gd name="T10" fmla="*/ 0 60000 65536"/>
                <a:gd name="T11" fmla="*/ 0 60000 65536"/>
                <a:gd name="T12" fmla="*/ 0 60000 65536"/>
                <a:gd name="T13" fmla="*/ 0 60000 65536"/>
                <a:gd name="T14" fmla="*/ 0 60000 65536"/>
                <a:gd name="T15" fmla="*/ 0 w 1324"/>
                <a:gd name="T16" fmla="*/ 0 h 105"/>
                <a:gd name="T17" fmla="*/ 1324 w 1324"/>
                <a:gd name="T18" fmla="*/ 105 h 105"/>
              </a:gdLst>
              <a:ahLst/>
              <a:cxnLst>
                <a:cxn ang="T10">
                  <a:pos x="T0" y="T1"/>
                </a:cxn>
                <a:cxn ang="T11">
                  <a:pos x="T2" y="T3"/>
                </a:cxn>
                <a:cxn ang="T12">
                  <a:pos x="T4" y="T5"/>
                </a:cxn>
                <a:cxn ang="T13">
                  <a:pos x="T6" y="T7"/>
                </a:cxn>
                <a:cxn ang="T14">
                  <a:pos x="T8" y="T9"/>
                </a:cxn>
              </a:cxnLst>
              <a:rect l="T15" t="T16" r="T17" b="T18"/>
              <a:pathLst>
                <a:path w="1324" h="105">
                  <a:moveTo>
                    <a:pt x="1221" y="105"/>
                  </a:moveTo>
                  <a:lnTo>
                    <a:pt x="0" y="105"/>
                  </a:lnTo>
                  <a:lnTo>
                    <a:pt x="103" y="0"/>
                  </a:lnTo>
                  <a:lnTo>
                    <a:pt x="1324" y="0"/>
                  </a:lnTo>
                  <a:lnTo>
                    <a:pt x="1221" y="105"/>
                  </a:lnTo>
                  <a:close/>
                </a:path>
              </a:pathLst>
            </a:custGeom>
            <a:solidFill>
              <a:srgbClr val="F2F2F2"/>
            </a:solidFill>
            <a:ln w="3175">
              <a:solidFill>
                <a:srgbClr val="000000"/>
              </a:solidFill>
              <a:round/>
              <a:headEnd/>
              <a:tailEnd/>
            </a:ln>
          </p:spPr>
          <p:txBody>
            <a:bodyPr/>
            <a:lstStyle/>
            <a:p>
              <a:endParaRPr lang="en-AU"/>
            </a:p>
          </p:txBody>
        </p:sp>
        <p:sp>
          <p:nvSpPr>
            <p:cNvPr id="10312" name="Freeform 864"/>
            <p:cNvSpPr>
              <a:spLocks/>
            </p:cNvSpPr>
            <p:nvPr/>
          </p:nvSpPr>
          <p:spPr bwMode="auto">
            <a:xfrm>
              <a:off x="781" y="1811"/>
              <a:ext cx="662" cy="52"/>
            </a:xfrm>
            <a:custGeom>
              <a:avLst/>
              <a:gdLst>
                <a:gd name="T0" fmla="*/ 1 w 1324"/>
                <a:gd name="T1" fmla="*/ 0 h 105"/>
                <a:gd name="T2" fmla="*/ 0 w 1324"/>
                <a:gd name="T3" fmla="*/ 0 h 105"/>
                <a:gd name="T4" fmla="*/ 1 w 1324"/>
                <a:gd name="T5" fmla="*/ 0 h 105"/>
                <a:gd name="T6" fmla="*/ 1 w 1324"/>
                <a:gd name="T7" fmla="*/ 0 h 105"/>
                <a:gd name="T8" fmla="*/ 1 w 1324"/>
                <a:gd name="T9" fmla="*/ 0 h 105"/>
                <a:gd name="T10" fmla="*/ 0 60000 65536"/>
                <a:gd name="T11" fmla="*/ 0 60000 65536"/>
                <a:gd name="T12" fmla="*/ 0 60000 65536"/>
                <a:gd name="T13" fmla="*/ 0 60000 65536"/>
                <a:gd name="T14" fmla="*/ 0 60000 65536"/>
                <a:gd name="T15" fmla="*/ 0 w 1324"/>
                <a:gd name="T16" fmla="*/ 0 h 105"/>
                <a:gd name="T17" fmla="*/ 1324 w 1324"/>
                <a:gd name="T18" fmla="*/ 105 h 105"/>
              </a:gdLst>
              <a:ahLst/>
              <a:cxnLst>
                <a:cxn ang="T10">
                  <a:pos x="T0" y="T1"/>
                </a:cxn>
                <a:cxn ang="T11">
                  <a:pos x="T2" y="T3"/>
                </a:cxn>
                <a:cxn ang="T12">
                  <a:pos x="T4" y="T5"/>
                </a:cxn>
                <a:cxn ang="T13">
                  <a:pos x="T6" y="T7"/>
                </a:cxn>
                <a:cxn ang="T14">
                  <a:pos x="T8" y="T9"/>
                </a:cxn>
              </a:cxnLst>
              <a:rect l="T15" t="T16" r="T17" b="T18"/>
              <a:pathLst>
                <a:path w="1324" h="105">
                  <a:moveTo>
                    <a:pt x="1221" y="105"/>
                  </a:moveTo>
                  <a:lnTo>
                    <a:pt x="0" y="105"/>
                  </a:lnTo>
                  <a:lnTo>
                    <a:pt x="103" y="0"/>
                  </a:lnTo>
                  <a:lnTo>
                    <a:pt x="1324" y="0"/>
                  </a:lnTo>
                  <a:lnTo>
                    <a:pt x="1221" y="105"/>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0313" name="Line 865"/>
            <p:cNvSpPr>
              <a:spLocks noChangeShapeType="1"/>
            </p:cNvSpPr>
            <p:nvPr/>
          </p:nvSpPr>
          <p:spPr bwMode="auto">
            <a:xfrm flipH="1">
              <a:off x="1236" y="1811"/>
              <a:ext cx="52" cy="52"/>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314" name="Line 866"/>
            <p:cNvSpPr>
              <a:spLocks noChangeShapeType="1"/>
            </p:cNvSpPr>
            <p:nvPr/>
          </p:nvSpPr>
          <p:spPr bwMode="auto">
            <a:xfrm flipH="1">
              <a:off x="1081" y="1811"/>
              <a:ext cx="53" cy="52"/>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0315" name="Line 867"/>
            <p:cNvSpPr>
              <a:spLocks noChangeShapeType="1"/>
            </p:cNvSpPr>
            <p:nvPr/>
          </p:nvSpPr>
          <p:spPr bwMode="auto">
            <a:xfrm flipH="1">
              <a:off x="926" y="1811"/>
              <a:ext cx="52" cy="52"/>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en-AU"/>
            </a:p>
          </p:txBody>
        </p:sp>
      </p:grpSp>
      <p:sp>
        <p:nvSpPr>
          <p:cNvPr id="10245" name="Text Box 868"/>
          <p:cNvSpPr txBox="1">
            <a:spLocks noChangeArrowheads="1"/>
          </p:cNvSpPr>
          <p:nvPr/>
        </p:nvSpPr>
        <p:spPr bwMode="auto">
          <a:xfrm>
            <a:off x="685800" y="2133600"/>
            <a:ext cx="685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50000"/>
              </a:spcBef>
              <a:buClrTx/>
              <a:buSzTx/>
              <a:buFontTx/>
              <a:buNone/>
            </a:pPr>
            <a:r>
              <a:rPr lang="en-GB" altLang="en-US" sz="2400" dirty="0"/>
              <a:t>   1970’s              1980’s                     2017     </a:t>
            </a:r>
          </a:p>
        </p:txBody>
      </p:sp>
      <p:sp>
        <p:nvSpPr>
          <p:cNvPr id="10246" name="Text Box 869"/>
          <p:cNvSpPr txBox="1">
            <a:spLocks noChangeArrowheads="1"/>
          </p:cNvSpPr>
          <p:nvPr/>
        </p:nvSpPr>
        <p:spPr bwMode="auto">
          <a:xfrm>
            <a:off x="593725" y="17938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endParaRPr lang="en-US" altLang="en-US" sz="2400">
              <a:latin typeface="Times New Roman" panose="02020603050405020304" pitchFamily="18" charset="0"/>
            </a:endParaRPr>
          </a:p>
        </p:txBody>
      </p:sp>
      <p:sp>
        <p:nvSpPr>
          <p:cNvPr id="10247" name="Rectangle 2"/>
          <p:cNvSpPr>
            <a:spLocks noChangeArrowheads="1"/>
          </p:cNvSpPr>
          <p:nvPr/>
        </p:nvSpPr>
        <p:spPr bwMode="auto">
          <a:xfrm>
            <a:off x="4005263" y="3244850"/>
            <a:ext cx="249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spcBef>
                <a:spcPct val="0"/>
              </a:spcBef>
              <a:buClrTx/>
              <a:buSzTx/>
              <a:buFontTx/>
              <a:buNone/>
            </a:pPr>
            <a:r>
              <a:rPr lang="en-GB" altLang="en-US" sz="1800" b="1">
                <a:solidFill>
                  <a:srgbClr val="FF0000"/>
                </a:solidFill>
                <a:latin typeface="Arial" panose="020B0604020202020204" pitchFamily="34" charset="0"/>
              </a:rPr>
              <a:t> </a:t>
            </a:r>
            <a:endParaRPr lang="en-US" altLang="en-US" sz="1800">
              <a:latin typeface="Arial" panose="020B0604020202020204" pitchFamily="34" charset="0"/>
            </a:endParaRPr>
          </a:p>
        </p:txBody>
      </p:sp>
      <p:sp>
        <p:nvSpPr>
          <p:cNvPr id="10248" name="Rectangle 317"/>
          <p:cNvSpPr>
            <a:spLocks noChangeArrowheads="1"/>
          </p:cNvSpPr>
          <p:nvPr/>
        </p:nvSpPr>
        <p:spPr bwMode="auto">
          <a:xfrm>
            <a:off x="5176838" y="5032375"/>
            <a:ext cx="2889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a:solidFill>
                  <a:srgbClr val="FF0000"/>
                </a:solidFill>
                <a:latin typeface="Wingdings" panose="05000000000000000000" pitchFamily="2" charset="2"/>
              </a:rPr>
              <a:t>Ø</a:t>
            </a:r>
            <a:endParaRPr lang="en-GB" altLang="en-US" sz="2400">
              <a:latin typeface="Times New Roman" panose="02020603050405020304" pitchFamily="18" charset="0"/>
            </a:endParaRPr>
          </a:p>
        </p:txBody>
      </p:sp>
      <p:sp>
        <p:nvSpPr>
          <p:cNvPr id="10249" name="Rectangle 317"/>
          <p:cNvSpPr>
            <a:spLocks noChangeArrowheads="1"/>
          </p:cNvSpPr>
          <p:nvPr/>
        </p:nvSpPr>
        <p:spPr bwMode="auto">
          <a:xfrm>
            <a:off x="5176838" y="5805488"/>
            <a:ext cx="2889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a:solidFill>
                  <a:srgbClr val="FF0000"/>
                </a:solidFill>
                <a:latin typeface="Wingdings" panose="05000000000000000000" pitchFamily="2" charset="2"/>
              </a:rPr>
              <a:t>Ø</a:t>
            </a:r>
            <a:endParaRPr lang="en-GB" altLang="en-US" sz="2400">
              <a:latin typeface="Times New Roman" panose="02020603050405020304" pitchFamily="18" charset="0"/>
            </a:endParaRPr>
          </a:p>
        </p:txBody>
      </p:sp>
      <p:sp>
        <p:nvSpPr>
          <p:cNvPr id="10250" name="Rectangle 3"/>
          <p:cNvSpPr>
            <a:spLocks noChangeArrowheads="1"/>
          </p:cNvSpPr>
          <p:nvPr/>
        </p:nvSpPr>
        <p:spPr bwMode="auto">
          <a:xfrm>
            <a:off x="3300413" y="6207125"/>
            <a:ext cx="249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spcBef>
                <a:spcPct val="0"/>
              </a:spcBef>
              <a:buClrTx/>
              <a:buSzTx/>
              <a:buFontTx/>
              <a:buNone/>
            </a:pPr>
            <a:r>
              <a:rPr lang="en-GB" altLang="en-US" sz="1800" b="1">
                <a:solidFill>
                  <a:srgbClr val="FF0000"/>
                </a:solidFill>
                <a:latin typeface="Arial" panose="020B0604020202020204" pitchFamily="34" charset="0"/>
              </a:rPr>
              <a:t> </a:t>
            </a:r>
            <a:endParaRPr lang="en-US" altLang="en-US" sz="1800">
              <a:latin typeface="Arial" panose="020B0604020202020204" pitchFamily="34" charset="0"/>
            </a:endParaRPr>
          </a:p>
        </p:txBody>
      </p:sp>
      <p:sp>
        <p:nvSpPr>
          <p:cNvPr id="10251" name="Rectangle 317"/>
          <p:cNvSpPr>
            <a:spLocks noChangeArrowheads="1"/>
          </p:cNvSpPr>
          <p:nvPr/>
        </p:nvSpPr>
        <p:spPr bwMode="auto">
          <a:xfrm>
            <a:off x="5167313" y="5294313"/>
            <a:ext cx="2889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eaLnBrk="1" hangingPunct="1">
              <a:spcBef>
                <a:spcPct val="0"/>
              </a:spcBef>
              <a:buClrTx/>
              <a:buSzTx/>
              <a:buFontTx/>
              <a:buNone/>
            </a:pPr>
            <a:r>
              <a:rPr lang="en-GB" altLang="en-US" sz="1700">
                <a:solidFill>
                  <a:srgbClr val="FF0000"/>
                </a:solidFill>
                <a:latin typeface="Wingdings" panose="05000000000000000000" pitchFamily="2" charset="2"/>
              </a:rPr>
              <a:t>Ø</a:t>
            </a:r>
            <a:endParaRPr lang="en-GB" altLang="en-US" sz="2400">
              <a:latin typeface="Times New Roman" panose="02020603050405020304" pitchFamily="18" charset="0"/>
            </a:endParaRPr>
          </a:p>
        </p:txBody>
      </p:sp>
    </p:spTree>
    <p:extLst>
      <p:ext uri="{BB962C8B-B14F-4D97-AF65-F5344CB8AC3E}">
        <p14:creationId xmlns:p14="http://schemas.microsoft.com/office/powerpoint/2010/main" val="2343200360"/>
      </p:ext>
    </p:extLst>
  </p:cSld>
  <p:clrMapOvr>
    <a:masterClrMapping/>
  </p:clrMapOvr>
  <p:transition spd="slow">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813" y="692150"/>
            <a:ext cx="7772400" cy="5976938"/>
          </a:xfrm>
        </p:spPr>
        <p:txBody>
          <a:bodyPr/>
          <a:lstStyle/>
          <a:p>
            <a:pPr>
              <a:defRPr/>
            </a:pPr>
            <a:r>
              <a:rPr lang="en-AU" dirty="0"/>
              <a:t/>
            </a:r>
            <a:br>
              <a:rPr lang="en-AU" dirty="0"/>
            </a:br>
            <a:r>
              <a:rPr lang="en-AU" dirty="0"/>
              <a:t/>
            </a:r>
            <a:br>
              <a:rPr lang="en-AU" dirty="0"/>
            </a:br>
            <a:r>
              <a:rPr lang="en-AU" dirty="0"/>
              <a:t/>
            </a:r>
            <a:br>
              <a:rPr lang="en-AU" dirty="0"/>
            </a:br>
            <a:endParaRPr lang="en-AU" dirty="0"/>
          </a:p>
        </p:txBody>
      </p:sp>
      <p:sp>
        <p:nvSpPr>
          <p:cNvPr id="13315"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spcBef>
                <a:spcPct val="0"/>
              </a:spcBef>
              <a:buClrTx/>
              <a:buSzTx/>
              <a:buFontTx/>
              <a:buNone/>
            </a:pPr>
            <a:fld id="{08CD691C-D6E6-496F-B589-F413A6F3EF07}" type="slidenum">
              <a:rPr lang="en-GB" altLang="en-US" sz="1400" smtClean="0"/>
              <a:pPr>
                <a:spcBef>
                  <a:spcPct val="0"/>
                </a:spcBef>
                <a:buClrTx/>
                <a:buSzTx/>
                <a:buFontTx/>
                <a:buNone/>
              </a:pPr>
              <a:t>3</a:t>
            </a:fld>
            <a:endParaRPr lang="en-GB" altLang="en-US" sz="1400"/>
          </a:p>
        </p:txBody>
      </p:sp>
      <p:pic>
        <p:nvPicPr>
          <p:cNvPr id="133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88913"/>
            <a:ext cx="7777163" cy="633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pic>
    </p:spTree>
    <p:extLst>
      <p:ext uri="{BB962C8B-B14F-4D97-AF65-F5344CB8AC3E}">
        <p14:creationId xmlns:p14="http://schemas.microsoft.com/office/powerpoint/2010/main" val="3353664114"/>
      </p:ext>
    </p:extLst>
  </p:cSld>
  <p:clrMapOvr>
    <a:masterClrMapping/>
  </p:clrMapOvr>
  <p:transition spd="slow">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091208"/>
          </a:xfrm>
        </p:spPr>
        <p:txBody>
          <a:bodyPr/>
          <a:lstStyle/>
          <a:p>
            <a:r>
              <a:rPr lang="en-US" dirty="0" smtClean="0"/>
              <a:t> NEXT STEP?</a:t>
            </a:r>
            <a:endParaRPr lang="en-US" dirty="0"/>
          </a:p>
        </p:txBody>
      </p:sp>
      <p:sp>
        <p:nvSpPr>
          <p:cNvPr id="3" name="Slide Number Placeholder 2"/>
          <p:cNvSpPr>
            <a:spLocks noGrp="1"/>
          </p:cNvSpPr>
          <p:nvPr>
            <p:ph type="sldNum" sz="quarter" idx="12"/>
          </p:nvPr>
        </p:nvSpPr>
        <p:spPr/>
        <p:txBody>
          <a:bodyPr/>
          <a:lstStyle/>
          <a:p>
            <a:pPr>
              <a:defRPr/>
            </a:pPr>
            <a:fld id="{C0FD605C-8CAE-4744-B4C9-032265F31C2E}" type="slidenum">
              <a:rPr lang="en-GB" altLang="en-US" smtClean="0"/>
              <a:pPr>
                <a:defRPr/>
              </a:pPr>
              <a:t>4</a:t>
            </a:fld>
            <a:endParaRPr lang="en-GB" altLang="en-US"/>
          </a:p>
        </p:txBody>
      </p:sp>
      <p:sp>
        <p:nvSpPr>
          <p:cNvPr id="6" name="TextBox 5"/>
          <p:cNvSpPr txBox="1"/>
          <p:nvPr/>
        </p:nvSpPr>
        <p:spPr>
          <a:xfrm>
            <a:off x="1619672" y="1916832"/>
            <a:ext cx="6192688" cy="3785652"/>
          </a:xfrm>
          <a:prstGeom prst="rect">
            <a:avLst/>
          </a:prstGeom>
          <a:noFill/>
        </p:spPr>
        <p:txBody>
          <a:bodyPr wrap="square" rtlCol="0">
            <a:spAutoFit/>
          </a:bodyPr>
          <a:lstStyle/>
          <a:p>
            <a:pPr marL="457200" indent="-457200">
              <a:buAutoNum type="arabicPlain" startAt="2024"/>
            </a:pPr>
            <a:r>
              <a:rPr lang="en-US" sz="2400" b="1" dirty="0" smtClean="0"/>
              <a:t> - MIGRATION FROM ON-PREMISE TO TECHNOLOGYONE SaaS ENVIRONMENT ON AWS CLOUD</a:t>
            </a:r>
          </a:p>
          <a:p>
            <a:pPr marL="457200" indent="-457200">
              <a:buAutoNum type="arabicPlain" startAt="2024"/>
            </a:pPr>
            <a:endParaRPr lang="en-US" sz="2400" b="1" dirty="0" smtClean="0"/>
          </a:p>
          <a:p>
            <a:pPr marL="457200" indent="-457200">
              <a:buAutoNum type="arabicPlain" startAt="2024"/>
            </a:pPr>
            <a:endParaRPr lang="en-US" sz="2400" b="1" dirty="0"/>
          </a:p>
          <a:p>
            <a:r>
              <a:rPr lang="en-US" sz="2400" b="1" dirty="0" smtClean="0"/>
              <a:t>2024 - IMPROVE CONNECTIVITY</a:t>
            </a:r>
          </a:p>
          <a:p>
            <a:pPr marL="457200" indent="-457200">
              <a:buAutoNum type="arabicPlain" startAt="2024"/>
            </a:pPr>
            <a:endParaRPr lang="en-US" sz="2400" b="1" dirty="0"/>
          </a:p>
          <a:p>
            <a:pPr marL="342900" indent="-342900">
              <a:buAutoNum type="arabicPlain" startAt="2024"/>
            </a:pPr>
            <a:endParaRPr lang="en-US" sz="2400" b="1" dirty="0"/>
          </a:p>
          <a:p>
            <a:r>
              <a:rPr lang="en-US" sz="2400" b="1" dirty="0"/>
              <a:t> </a:t>
            </a:r>
            <a:r>
              <a:rPr lang="en-US" sz="2400" b="1" dirty="0" smtClean="0"/>
              <a:t>2025 - UPGRADE TO THE </a:t>
            </a:r>
            <a:r>
              <a:rPr lang="en-US" sz="2400" b="1" dirty="0" err="1" smtClean="0"/>
              <a:t>CiANYWHERE</a:t>
            </a:r>
            <a:r>
              <a:rPr lang="en-US" sz="2400" b="1" dirty="0" smtClean="0"/>
              <a:t> VERSION OF SOFTWARE</a:t>
            </a:r>
            <a:endParaRPr lang="en-US" sz="2400" b="1" dirty="0"/>
          </a:p>
        </p:txBody>
      </p:sp>
    </p:spTree>
    <p:extLst>
      <p:ext uri="{BB962C8B-B14F-4D97-AF65-F5344CB8AC3E}">
        <p14:creationId xmlns:p14="http://schemas.microsoft.com/office/powerpoint/2010/main" val="2755080607"/>
      </p:ext>
    </p:extLst>
  </p:cSld>
  <p:clrMapOvr>
    <a:masterClrMapping/>
  </p:clrMapOvr>
  <p:transition spd="slow">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IFMS Implementation is Mandatory</a:t>
            </a:r>
          </a:p>
        </p:txBody>
      </p:sp>
      <p:sp>
        <p:nvSpPr>
          <p:cNvPr id="3" name="Content Placeholder 2"/>
          <p:cNvSpPr>
            <a:spLocks noGrp="1"/>
          </p:cNvSpPr>
          <p:nvPr>
            <p:ph sz="half" idx="1"/>
          </p:nvPr>
        </p:nvSpPr>
        <p:spPr>
          <a:xfrm>
            <a:off x="685800" y="1981200"/>
            <a:ext cx="7772400" cy="4114800"/>
          </a:xfrm>
        </p:spPr>
        <p:txBody>
          <a:bodyPr/>
          <a:lstStyle/>
          <a:p>
            <a:r>
              <a:rPr lang="en-AU" dirty="0"/>
              <a:t>PFM Act 1995 and 2016 Amendments</a:t>
            </a:r>
          </a:p>
          <a:p>
            <a:r>
              <a:rPr lang="en-AU" sz="2400" dirty="0"/>
              <a:t>Minister of Finance and the Secretary are responsible for financial activities, assets and reporting</a:t>
            </a:r>
          </a:p>
          <a:p>
            <a:r>
              <a:rPr lang="en-US" sz="2400" dirty="0"/>
              <a:t>Section 117 of the Public Finances (Management) Act, 1995 whereby the Finance Departmental Head may issue Financial Instructions that are necessary or desirable for carrying out or giving effect to this Act and in general for the better control and management of public moneys and public property.</a:t>
            </a:r>
            <a:endParaRPr lang="en-AU" sz="2400" dirty="0"/>
          </a:p>
        </p:txBody>
      </p:sp>
      <p:sp>
        <p:nvSpPr>
          <p:cNvPr id="5" name="Slide Number Placeholder 4"/>
          <p:cNvSpPr>
            <a:spLocks noGrp="1"/>
          </p:cNvSpPr>
          <p:nvPr>
            <p:ph type="sldNum" sz="quarter" idx="12"/>
          </p:nvPr>
        </p:nvSpPr>
        <p:spPr/>
        <p:txBody>
          <a:bodyPr/>
          <a:lstStyle/>
          <a:p>
            <a:pPr>
              <a:defRPr/>
            </a:pPr>
            <a:fld id="{9A4C37A6-C0D0-41F8-9E4F-559793DA9FD5}" type="slidenum">
              <a:rPr lang="en-GB" altLang="en-US" smtClean="0"/>
              <a:pPr>
                <a:defRPr/>
              </a:pPr>
              <a:t>5</a:t>
            </a:fld>
            <a:endParaRPr lang="en-GB" altLang="en-US"/>
          </a:p>
        </p:txBody>
      </p:sp>
    </p:spTree>
    <p:extLst>
      <p:ext uri="{BB962C8B-B14F-4D97-AF65-F5344CB8AC3E}">
        <p14:creationId xmlns:p14="http://schemas.microsoft.com/office/powerpoint/2010/main" val="1075415566"/>
      </p:ext>
    </p:extLst>
  </p:cSld>
  <p:clrMapOvr>
    <a:masterClrMapping/>
  </p:clrMapOvr>
  <p:transition spd="slow">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IFMS Implementation is Mandatory</a:t>
            </a:r>
          </a:p>
        </p:txBody>
      </p:sp>
      <p:sp>
        <p:nvSpPr>
          <p:cNvPr id="3" name="Content Placeholder 2"/>
          <p:cNvSpPr>
            <a:spLocks noGrp="1"/>
          </p:cNvSpPr>
          <p:nvPr>
            <p:ph sz="half" idx="1"/>
          </p:nvPr>
        </p:nvSpPr>
        <p:spPr>
          <a:xfrm>
            <a:off x="685800" y="1981200"/>
            <a:ext cx="7772400" cy="4114800"/>
          </a:xfrm>
        </p:spPr>
        <p:txBody>
          <a:bodyPr/>
          <a:lstStyle/>
          <a:p>
            <a:pPr marL="0" indent="0" algn="ctr">
              <a:buNone/>
            </a:pPr>
            <a:r>
              <a:rPr lang="en-US" dirty="0"/>
              <a:t>FINANCIAL INSTRUCTION 08/2017	 </a:t>
            </a:r>
          </a:p>
          <a:p>
            <a:pPr marL="0" indent="0" algn="ctr">
              <a:buNone/>
            </a:pPr>
            <a:r>
              <a:rPr lang="en-US" dirty="0"/>
              <a:t>7th NOVEMBER 2017</a:t>
            </a:r>
          </a:p>
          <a:p>
            <a:r>
              <a:rPr lang="en-US" sz="2400" dirty="0"/>
              <a:t>USE OF INTEGRATED FINANCIAL MANAGEMENT SYSTEM</a:t>
            </a:r>
          </a:p>
          <a:p>
            <a:r>
              <a:rPr lang="en-US" dirty="0"/>
              <a:t>This Instruction is designed to ensure that all public and statutory bodies comply with the operationalization of the Integrated Financial Management System as it is rolled out throughout the country.</a:t>
            </a:r>
            <a:endParaRPr lang="en-AU" dirty="0"/>
          </a:p>
        </p:txBody>
      </p:sp>
      <p:sp>
        <p:nvSpPr>
          <p:cNvPr id="5" name="Slide Number Placeholder 4"/>
          <p:cNvSpPr>
            <a:spLocks noGrp="1"/>
          </p:cNvSpPr>
          <p:nvPr>
            <p:ph type="sldNum" sz="quarter" idx="12"/>
          </p:nvPr>
        </p:nvSpPr>
        <p:spPr/>
        <p:txBody>
          <a:bodyPr/>
          <a:lstStyle/>
          <a:p>
            <a:pPr>
              <a:defRPr/>
            </a:pPr>
            <a:fld id="{9A4C37A6-C0D0-41F8-9E4F-559793DA9FD5}" type="slidenum">
              <a:rPr lang="en-GB" altLang="en-US" smtClean="0"/>
              <a:pPr>
                <a:defRPr/>
              </a:pPr>
              <a:t>6</a:t>
            </a:fld>
            <a:endParaRPr lang="en-GB" altLang="en-US"/>
          </a:p>
        </p:txBody>
      </p:sp>
    </p:spTree>
    <p:extLst>
      <p:ext uri="{BB962C8B-B14F-4D97-AF65-F5344CB8AC3E}">
        <p14:creationId xmlns:p14="http://schemas.microsoft.com/office/powerpoint/2010/main" val="1618716197"/>
      </p:ext>
    </p:extLst>
  </p:cSld>
  <p:clrMapOvr>
    <a:masterClrMapping/>
  </p:clrMapOvr>
  <p:transition spd="slow">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100" y="261938"/>
            <a:ext cx="7772400" cy="647700"/>
          </a:xfrm>
        </p:spPr>
        <p:txBody>
          <a:bodyPr/>
          <a:lstStyle/>
          <a:p>
            <a:pPr>
              <a:defRPr/>
            </a:pPr>
            <a:r>
              <a:rPr lang="en-AU" sz="3600" dirty="0"/>
              <a:t>IFMS Main Features </a:t>
            </a:r>
          </a:p>
        </p:txBody>
      </p:sp>
      <p:sp>
        <p:nvSpPr>
          <p:cNvPr id="14339"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spcBef>
                <a:spcPct val="0"/>
              </a:spcBef>
              <a:buClrTx/>
              <a:buSzTx/>
              <a:buFontTx/>
              <a:buNone/>
            </a:pPr>
            <a:fld id="{E5D0A23F-98B0-44BC-984E-D6FC6AD7CCE7}" type="slidenum">
              <a:rPr lang="en-GB" altLang="en-US" sz="1400" smtClean="0"/>
              <a:pPr>
                <a:spcBef>
                  <a:spcPct val="0"/>
                </a:spcBef>
                <a:buClrTx/>
                <a:buSzTx/>
                <a:buFontTx/>
                <a:buNone/>
              </a:pPr>
              <a:t>7</a:t>
            </a:fld>
            <a:endParaRPr lang="en-GB" altLang="en-US" sz="1400"/>
          </a:p>
        </p:txBody>
      </p:sp>
      <p:sp>
        <p:nvSpPr>
          <p:cNvPr id="4" name="Rectangle 3"/>
          <p:cNvSpPr>
            <a:spLocks noChangeArrowheads="1"/>
          </p:cNvSpPr>
          <p:nvPr/>
        </p:nvSpPr>
        <p:spPr bwMode="auto">
          <a:xfrm>
            <a:off x="673100" y="1052513"/>
            <a:ext cx="8001000" cy="7602537"/>
          </a:xfrm>
          <a:prstGeom prst="rect">
            <a:avLst/>
          </a:prstGeom>
          <a:noFill/>
          <a:ln w="9525">
            <a:noFill/>
            <a:miter lim="800000"/>
            <a:headEnd/>
            <a:tailEnd/>
          </a:ln>
        </p:spPr>
        <p:txBody>
          <a:bodyPr>
            <a:spAutoFit/>
          </a:bodyPr>
          <a:lstStyle/>
          <a:p>
            <a:pPr marL="381000" indent="-381000" eaLnBrk="1" hangingPunct="1">
              <a:spcBef>
                <a:spcPct val="50000"/>
              </a:spcBef>
              <a:buFont typeface="Wingdings" pitchFamily="2" charset="2"/>
              <a:buChar char="Ø"/>
              <a:defRPr/>
            </a:pPr>
            <a:r>
              <a:rPr lang="en-GB" sz="2400" dirty="0">
                <a:latin typeface="+mn-lt"/>
                <a:cs typeface="Arial" charset="0"/>
              </a:rPr>
              <a:t>The planning, budgeting and accounting modules are integrated and form a single real time accounting and finance system </a:t>
            </a:r>
          </a:p>
          <a:p>
            <a:pPr marL="381000" indent="-381000" eaLnBrk="1" hangingPunct="1">
              <a:spcBef>
                <a:spcPct val="50000"/>
              </a:spcBef>
              <a:buFont typeface="Wingdings" pitchFamily="2" charset="2"/>
              <a:buChar char="Ø"/>
              <a:defRPr/>
            </a:pPr>
            <a:r>
              <a:rPr lang="en-AU" sz="2400" dirty="0">
                <a:latin typeface="+mn-lt"/>
                <a:cs typeface="Arial" charset="0"/>
              </a:rPr>
              <a:t>Utilizes workflow systems with access and visibility restricted to users’ functional roles</a:t>
            </a:r>
          </a:p>
          <a:p>
            <a:pPr marL="381000" indent="-381000" eaLnBrk="1" hangingPunct="1">
              <a:spcBef>
                <a:spcPct val="50000"/>
              </a:spcBef>
              <a:buFont typeface="Wingdings" pitchFamily="2" charset="2"/>
              <a:buChar char="Ø"/>
              <a:defRPr/>
            </a:pPr>
            <a:r>
              <a:rPr lang="en-AU" sz="2400" dirty="0">
                <a:latin typeface="+mn-lt"/>
                <a:cs typeface="Arial" charset="0"/>
              </a:rPr>
              <a:t>Full audit trail, drill down capability and full visibility means increased transparency and accountability </a:t>
            </a:r>
            <a:endParaRPr lang="en-GB" sz="2400" dirty="0">
              <a:latin typeface="+mn-lt"/>
            </a:endParaRPr>
          </a:p>
          <a:p>
            <a:pPr marL="381000" indent="-381000" eaLnBrk="1" hangingPunct="1">
              <a:spcBef>
                <a:spcPct val="50000"/>
              </a:spcBef>
              <a:buFont typeface="Wingdings" pitchFamily="2" charset="2"/>
              <a:buChar char="Ø"/>
              <a:defRPr/>
            </a:pPr>
            <a:r>
              <a:rPr lang="en-GB" sz="2400" dirty="0">
                <a:latin typeface="+mn-lt"/>
                <a:cs typeface="Arial" charset="0"/>
              </a:rPr>
              <a:t>Automated bank reconciliations means strengthened internal controls </a:t>
            </a:r>
          </a:p>
          <a:p>
            <a:pPr marL="381000" indent="-381000" eaLnBrk="1" hangingPunct="1">
              <a:spcBef>
                <a:spcPct val="50000"/>
              </a:spcBef>
              <a:buFont typeface="Wingdings" pitchFamily="2" charset="2"/>
              <a:buChar char="Ø"/>
              <a:defRPr/>
            </a:pPr>
            <a:r>
              <a:rPr lang="en-AU" altLang="en-US" sz="2400" dirty="0">
                <a:latin typeface="+mn-lt"/>
              </a:rPr>
              <a:t>Electronic Funds Transfers to replace cheques, allowing more accurate cash flow forecasting </a:t>
            </a:r>
          </a:p>
          <a:p>
            <a:pPr marL="381000" indent="-381000" eaLnBrk="1" hangingPunct="1">
              <a:spcBef>
                <a:spcPct val="50000"/>
              </a:spcBef>
              <a:buFont typeface="Wingdings" pitchFamily="2" charset="2"/>
              <a:buChar char="Ø"/>
              <a:defRPr/>
            </a:pPr>
            <a:endParaRPr lang="en-GB" sz="2400" dirty="0">
              <a:latin typeface="+mn-lt"/>
              <a:cs typeface="Arial" charset="0"/>
            </a:endParaRPr>
          </a:p>
          <a:p>
            <a:pPr marL="381000" indent="-381000" eaLnBrk="1" hangingPunct="1">
              <a:spcBef>
                <a:spcPct val="50000"/>
              </a:spcBef>
              <a:buFont typeface="Wingdings" pitchFamily="2" charset="2"/>
              <a:buChar char="Ø"/>
              <a:defRPr/>
            </a:pPr>
            <a:endParaRPr lang="en-GB" sz="2400" dirty="0">
              <a:latin typeface="+mn-lt"/>
              <a:cs typeface="Arial" charset="0"/>
            </a:endParaRPr>
          </a:p>
          <a:p>
            <a:pPr algn="just" eaLnBrk="1" hangingPunct="1">
              <a:defRPr/>
            </a:pPr>
            <a:endParaRPr lang="en-GB" sz="2000" dirty="0">
              <a:latin typeface="Arial Rounded MT Bold" pitchFamily="34" charset="0"/>
              <a:cs typeface="Arial" charset="0"/>
            </a:endParaRPr>
          </a:p>
          <a:p>
            <a:pPr algn="just" eaLnBrk="1" hangingPunct="1">
              <a:defRPr/>
            </a:pPr>
            <a:r>
              <a:rPr lang="en-GB" sz="2400" dirty="0">
                <a:latin typeface="Arial Rounded MT Bold" pitchFamily="34" charset="0"/>
                <a:cs typeface="Arial" charset="0"/>
              </a:rPr>
              <a:t>. </a:t>
            </a:r>
            <a:endParaRPr lang="en-GB" sz="2400" dirty="0">
              <a:latin typeface="Arial Rounded MT Bold" pitchFamily="34" charset="0"/>
            </a:endParaRPr>
          </a:p>
          <a:p>
            <a:pPr marL="381000" indent="-381000" eaLnBrk="1" hangingPunct="1">
              <a:spcBef>
                <a:spcPct val="50000"/>
              </a:spcBef>
              <a:buFont typeface="Wingdings" pitchFamily="2" charset="2"/>
              <a:buChar char="Ø"/>
              <a:defRPr/>
            </a:pPr>
            <a:endParaRPr lang="en-GB" sz="2400" dirty="0">
              <a:latin typeface="Arial Rounded MT Bold" pitchFamily="34" charset="0"/>
            </a:endParaRPr>
          </a:p>
        </p:txBody>
      </p:sp>
    </p:spTree>
    <p:extLst>
      <p:ext uri="{BB962C8B-B14F-4D97-AF65-F5344CB8AC3E}">
        <p14:creationId xmlns:p14="http://schemas.microsoft.com/office/powerpoint/2010/main" val="1763129428"/>
      </p:ext>
    </p:extLst>
  </p:cSld>
  <p:clrMapOvr>
    <a:masterClrMapping/>
  </p:clrMapOvr>
  <p:transition spd="slow">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68313" y="31750"/>
            <a:ext cx="7772400" cy="857250"/>
          </a:xfrm>
        </p:spPr>
        <p:txBody>
          <a:bodyPr/>
          <a:lstStyle/>
          <a:p>
            <a:pPr>
              <a:defRPr/>
            </a:pPr>
            <a:r>
              <a:rPr lang="en-AU" sz="3600" dirty="0"/>
              <a:t>IFMS Implementation Status</a:t>
            </a:r>
          </a:p>
        </p:txBody>
      </p:sp>
      <p:sp>
        <p:nvSpPr>
          <p:cNvPr id="1741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spcBef>
                <a:spcPct val="0"/>
              </a:spcBef>
              <a:buClrTx/>
              <a:buSzTx/>
              <a:buFontTx/>
              <a:buNone/>
            </a:pPr>
            <a:fld id="{1837BC22-D7D7-49C1-A640-11525BD1F09F}" type="slidenum">
              <a:rPr lang="en-GB" altLang="en-US" sz="1400" smtClean="0"/>
              <a:pPr>
                <a:spcBef>
                  <a:spcPct val="0"/>
                </a:spcBef>
                <a:buClrTx/>
                <a:buSzTx/>
                <a:buFontTx/>
                <a:buNone/>
              </a:pPr>
              <a:t>8</a:t>
            </a:fld>
            <a:endParaRPr lang="en-GB" altLang="en-US" sz="1400"/>
          </a:p>
        </p:txBody>
      </p:sp>
      <p:sp>
        <p:nvSpPr>
          <p:cNvPr id="25604" name="Rectangle 7"/>
          <p:cNvSpPr>
            <a:spLocks noChangeArrowheads="1"/>
          </p:cNvSpPr>
          <p:nvPr/>
        </p:nvSpPr>
        <p:spPr bwMode="auto">
          <a:xfrm>
            <a:off x="579438" y="949583"/>
            <a:ext cx="8572500" cy="7201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anchor="ct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spcBef>
                <a:spcPct val="0"/>
              </a:spcBef>
              <a:buClrTx/>
              <a:buSzTx/>
              <a:buFontTx/>
              <a:buNone/>
              <a:defRPr/>
            </a:pPr>
            <a:r>
              <a:rPr lang="en-US" altLang="en-US" sz="2400" dirty="0">
                <a:latin typeface="+mn-lt"/>
              </a:rPr>
              <a:t>A fully functional IFMS has been delivered to </a:t>
            </a:r>
            <a:r>
              <a:rPr lang="en-US" altLang="en-US" sz="2400" dirty="0" smtClean="0">
                <a:latin typeface="+mn-lt"/>
              </a:rPr>
              <a:t>37 </a:t>
            </a:r>
            <a:r>
              <a:rPr lang="en-US" altLang="en-US" sz="2400" dirty="0">
                <a:latin typeface="+mn-lt"/>
              </a:rPr>
              <a:t>National </a:t>
            </a:r>
            <a:r>
              <a:rPr lang="en-US" altLang="en-US" sz="2400" dirty="0" smtClean="0">
                <a:latin typeface="+mn-lt"/>
              </a:rPr>
              <a:t>Departments,11 </a:t>
            </a:r>
            <a:r>
              <a:rPr lang="en-US" altLang="en-US" sz="2400" dirty="0">
                <a:latin typeface="+mn-lt"/>
              </a:rPr>
              <a:t>Statutory </a:t>
            </a:r>
            <a:r>
              <a:rPr lang="en-US" altLang="en-US" sz="2400" dirty="0" smtClean="0">
                <a:latin typeface="+mn-lt"/>
              </a:rPr>
              <a:t>Authorities, </a:t>
            </a:r>
            <a:r>
              <a:rPr lang="en-US" altLang="en-US" sz="2400" dirty="0" smtClean="0">
                <a:latin typeface="+mn-lt"/>
              </a:rPr>
              <a:t>19 </a:t>
            </a:r>
            <a:r>
              <a:rPr lang="en-US" altLang="en-US" sz="2400" dirty="0" smtClean="0">
                <a:latin typeface="+mn-lt"/>
              </a:rPr>
              <a:t>provincial Governments and their DDAs and LLGs and </a:t>
            </a:r>
            <a:r>
              <a:rPr lang="en-US" altLang="en-US" sz="2400" dirty="0" smtClean="0">
                <a:latin typeface="+mn-lt"/>
              </a:rPr>
              <a:t>13 </a:t>
            </a:r>
            <a:r>
              <a:rPr lang="en-US" altLang="en-US" sz="2400" dirty="0" smtClean="0">
                <a:latin typeface="+mn-lt"/>
              </a:rPr>
              <a:t>PHAs.</a:t>
            </a:r>
            <a:endParaRPr lang="en-US" altLang="en-US" sz="2400" dirty="0">
              <a:latin typeface="+mn-lt"/>
            </a:endParaRPr>
          </a:p>
          <a:p>
            <a:pPr>
              <a:spcBef>
                <a:spcPct val="0"/>
              </a:spcBef>
              <a:buClrTx/>
              <a:buSzTx/>
              <a:buFontTx/>
              <a:buNone/>
              <a:defRPr/>
            </a:pPr>
            <a:endParaRPr lang="en-AU" altLang="en-US" sz="2000" dirty="0">
              <a:latin typeface="+mn-lt"/>
            </a:endParaRPr>
          </a:p>
          <a:p>
            <a:pPr marL="800100" lvl="1" indent="-342900">
              <a:spcBef>
                <a:spcPct val="0"/>
              </a:spcBef>
              <a:buClr>
                <a:srgbClr val="FFFF00"/>
              </a:buClr>
              <a:buSzTx/>
              <a:buFont typeface="Wingdings" panose="05000000000000000000" pitchFamily="2" charset="2"/>
              <a:buChar char="§"/>
              <a:defRPr/>
            </a:pPr>
            <a:r>
              <a:rPr lang="en-AU" altLang="en-US" sz="2000" dirty="0" smtClean="0">
                <a:latin typeface="+mn-lt"/>
              </a:rPr>
              <a:t>National/Sub National </a:t>
            </a:r>
            <a:r>
              <a:rPr lang="en-AU" altLang="en-US" sz="2000" dirty="0">
                <a:latin typeface="+mn-lt"/>
              </a:rPr>
              <a:t>Budget – budget preparation, budget maintenance and budget execution </a:t>
            </a:r>
          </a:p>
          <a:p>
            <a:pPr lvl="1">
              <a:spcBef>
                <a:spcPct val="0"/>
              </a:spcBef>
              <a:buClrTx/>
              <a:buSzTx/>
              <a:buFontTx/>
              <a:buNone/>
              <a:defRPr/>
            </a:pPr>
            <a:endParaRPr lang="en-AU" altLang="en-US" sz="2000" dirty="0">
              <a:latin typeface="+mn-lt"/>
            </a:endParaRPr>
          </a:p>
          <a:p>
            <a:pPr marL="800100" lvl="1" indent="-342900">
              <a:spcBef>
                <a:spcPct val="0"/>
              </a:spcBef>
              <a:buClrTx/>
              <a:buSzTx/>
              <a:buFont typeface="Wingdings" panose="05000000000000000000" pitchFamily="2" charset="2"/>
              <a:buChar char="Ø"/>
              <a:defRPr/>
            </a:pPr>
            <a:r>
              <a:rPr lang="en-AU" altLang="en-US" sz="2000" dirty="0">
                <a:solidFill>
                  <a:srgbClr val="FFFFFF"/>
                </a:solidFill>
                <a:latin typeface="+mn-lt"/>
              </a:rPr>
              <a:t>Consolidated Recurrent and Development Budgets</a:t>
            </a:r>
          </a:p>
          <a:p>
            <a:pPr lvl="1">
              <a:spcBef>
                <a:spcPct val="0"/>
              </a:spcBef>
              <a:buClrTx/>
              <a:buSzTx/>
              <a:buFont typeface="Arial" panose="020B0604020202020204" pitchFamily="34" charset="0"/>
              <a:buChar char="•"/>
              <a:defRPr/>
            </a:pPr>
            <a:endParaRPr lang="en-AU" altLang="en-US" sz="2000" dirty="0">
              <a:solidFill>
                <a:srgbClr val="FFFFFF"/>
              </a:solidFill>
              <a:latin typeface="+mn-lt"/>
            </a:endParaRPr>
          </a:p>
          <a:p>
            <a:pPr marL="800100" lvl="1" indent="-342900">
              <a:spcBef>
                <a:spcPct val="0"/>
              </a:spcBef>
              <a:buClrTx/>
              <a:buSzTx/>
              <a:buFont typeface="Wingdings" panose="05000000000000000000" pitchFamily="2" charset="2"/>
              <a:buChar char="Ø"/>
              <a:defRPr/>
            </a:pPr>
            <a:r>
              <a:rPr lang="en-AU" altLang="en-US" sz="2000" dirty="0">
                <a:latin typeface="+mn-lt"/>
              </a:rPr>
              <a:t>Budget reports are IFMS generated</a:t>
            </a:r>
          </a:p>
          <a:p>
            <a:pPr lvl="1">
              <a:spcBef>
                <a:spcPct val="0"/>
              </a:spcBef>
              <a:buClrTx/>
              <a:buSzTx/>
              <a:buFontTx/>
              <a:buNone/>
              <a:defRPr/>
            </a:pPr>
            <a:endParaRPr lang="en-AU" altLang="en-US" sz="2000" dirty="0">
              <a:latin typeface="+mn-lt"/>
            </a:endParaRPr>
          </a:p>
          <a:p>
            <a:pPr marL="800100" lvl="1" indent="-342900">
              <a:spcBef>
                <a:spcPct val="0"/>
              </a:spcBef>
              <a:buClr>
                <a:srgbClr val="FFFF00"/>
              </a:buClr>
              <a:buSzTx/>
              <a:buFont typeface="Wingdings" panose="05000000000000000000" pitchFamily="2" charset="2"/>
              <a:buChar char="§"/>
              <a:defRPr/>
            </a:pPr>
            <a:r>
              <a:rPr lang="en-AU" altLang="en-US" sz="2000" dirty="0">
                <a:solidFill>
                  <a:srgbClr val="FFFFFF"/>
                </a:solidFill>
                <a:latin typeface="+mn-lt"/>
              </a:rPr>
              <a:t>A consolidated General Ledger, real time system with drill down capability into all transactions </a:t>
            </a:r>
          </a:p>
          <a:p>
            <a:pPr lvl="1">
              <a:spcBef>
                <a:spcPct val="0"/>
              </a:spcBef>
              <a:buClrTx/>
              <a:buSzTx/>
              <a:buFontTx/>
              <a:buNone/>
              <a:defRPr/>
            </a:pPr>
            <a:endParaRPr lang="en-AU" altLang="en-US" sz="2000" dirty="0">
              <a:solidFill>
                <a:srgbClr val="FFFFFF"/>
              </a:solidFill>
              <a:latin typeface="+mn-lt"/>
            </a:endParaRPr>
          </a:p>
          <a:p>
            <a:pPr marL="800100" lvl="1" indent="-342900">
              <a:spcBef>
                <a:spcPct val="0"/>
              </a:spcBef>
              <a:buClrTx/>
              <a:buSzTx/>
              <a:buFont typeface="Wingdings" panose="05000000000000000000" pitchFamily="2" charset="2"/>
              <a:buChar char="Ø"/>
              <a:defRPr/>
            </a:pPr>
            <a:r>
              <a:rPr lang="en-AU" altLang="en-US" sz="2000" dirty="0">
                <a:solidFill>
                  <a:srgbClr val="FFFFFF"/>
                </a:solidFill>
                <a:latin typeface="+mn-lt"/>
              </a:rPr>
              <a:t>Extensive Financial Management Reporting </a:t>
            </a:r>
          </a:p>
          <a:p>
            <a:pPr>
              <a:spcBef>
                <a:spcPct val="0"/>
              </a:spcBef>
              <a:buClrTx/>
              <a:buSzTx/>
              <a:buFontTx/>
              <a:buNone/>
              <a:defRPr/>
            </a:pPr>
            <a:endParaRPr lang="en-AU" altLang="en-US" sz="2000" dirty="0">
              <a:latin typeface="+mn-lt"/>
            </a:endParaRPr>
          </a:p>
          <a:p>
            <a:pPr marL="800100" lvl="1" indent="-342900">
              <a:spcBef>
                <a:spcPct val="0"/>
              </a:spcBef>
              <a:buClrTx/>
              <a:buSzTx/>
              <a:buFont typeface="Wingdings" panose="05000000000000000000" pitchFamily="2" charset="2"/>
              <a:buChar char="Ø"/>
              <a:defRPr/>
            </a:pPr>
            <a:r>
              <a:rPr lang="en-AU" altLang="en-US" sz="2000" dirty="0" err="1">
                <a:latin typeface="+mn-lt"/>
              </a:rPr>
              <a:t>GoPNG</a:t>
            </a:r>
            <a:r>
              <a:rPr lang="en-AU" altLang="en-US" sz="2000" dirty="0">
                <a:latin typeface="+mn-lt"/>
              </a:rPr>
              <a:t> Public Accounts are IFMS generated</a:t>
            </a:r>
          </a:p>
          <a:p>
            <a:pPr lvl="1">
              <a:spcBef>
                <a:spcPct val="0"/>
              </a:spcBef>
              <a:buClrTx/>
              <a:buSzTx/>
              <a:buFont typeface="Arial" panose="020B0604020202020204" pitchFamily="34" charset="0"/>
              <a:buChar char="•"/>
              <a:defRPr/>
            </a:pPr>
            <a:endParaRPr lang="en-AU" altLang="en-US" sz="2400" dirty="0">
              <a:latin typeface="+mn-lt"/>
            </a:endParaRPr>
          </a:p>
          <a:p>
            <a:pPr lvl="1">
              <a:spcBef>
                <a:spcPct val="0"/>
              </a:spcBef>
              <a:buClrTx/>
              <a:buSzTx/>
              <a:buFontTx/>
              <a:buNone/>
              <a:defRPr/>
            </a:pPr>
            <a:endParaRPr lang="en-AU" altLang="en-US" sz="2000" dirty="0">
              <a:latin typeface="+mn-lt"/>
            </a:endParaRPr>
          </a:p>
          <a:p>
            <a:pPr lvl="1">
              <a:spcBef>
                <a:spcPct val="0"/>
              </a:spcBef>
              <a:buClrTx/>
              <a:buSzTx/>
              <a:buFont typeface="Arial" panose="020B0604020202020204" pitchFamily="34" charset="0"/>
              <a:buChar char="•"/>
              <a:defRPr/>
            </a:pPr>
            <a:endParaRPr lang="en-AU" altLang="en-US" sz="2400" dirty="0">
              <a:latin typeface="Arial" panose="020B0604020202020204" pitchFamily="34" charset="0"/>
            </a:endParaRPr>
          </a:p>
          <a:p>
            <a:pPr lvl="1">
              <a:spcBef>
                <a:spcPct val="0"/>
              </a:spcBef>
              <a:buClrTx/>
              <a:buSzTx/>
              <a:buFont typeface="Arial" panose="020B0604020202020204" pitchFamily="34" charset="0"/>
              <a:buChar char="•"/>
              <a:defRPr/>
            </a:pPr>
            <a:endParaRPr lang="en-AU" altLang="en-US" sz="1800" dirty="0">
              <a:latin typeface="Arial" panose="020B0604020202020204" pitchFamily="34" charset="0"/>
            </a:endParaRPr>
          </a:p>
          <a:p>
            <a:pPr lvl="1">
              <a:spcBef>
                <a:spcPct val="0"/>
              </a:spcBef>
              <a:buClrTx/>
              <a:buSzTx/>
              <a:buFont typeface="Arial" panose="020B0604020202020204" pitchFamily="34" charset="0"/>
              <a:buChar char="•"/>
              <a:defRPr/>
            </a:pPr>
            <a:endParaRPr lang="en-AU" altLang="en-US" sz="2400" dirty="0">
              <a:latin typeface="Arial" panose="020B0604020202020204" pitchFamily="34" charset="0"/>
            </a:endParaRPr>
          </a:p>
        </p:txBody>
      </p:sp>
    </p:spTree>
    <p:extLst>
      <p:ext uri="{BB962C8B-B14F-4D97-AF65-F5344CB8AC3E}">
        <p14:creationId xmlns:p14="http://schemas.microsoft.com/office/powerpoint/2010/main" val="2592288768"/>
      </p:ext>
    </p:extLst>
  </p:cSld>
  <p:clrMapOvr>
    <a:masterClrMapping/>
  </p:clrMapOvr>
  <p:transition spd="slow">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68313" y="31750"/>
            <a:ext cx="7772400" cy="857250"/>
          </a:xfrm>
        </p:spPr>
        <p:txBody>
          <a:bodyPr/>
          <a:lstStyle/>
          <a:p>
            <a:pPr>
              <a:defRPr/>
            </a:pPr>
            <a:r>
              <a:rPr lang="en-AU" sz="3600" dirty="0" smtClean="0"/>
              <a:t>Other Features</a:t>
            </a:r>
            <a:endParaRPr lang="en-AU" sz="3600" dirty="0"/>
          </a:p>
        </p:txBody>
      </p:sp>
      <p:sp>
        <p:nvSpPr>
          <p:cNvPr id="1741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spcBef>
                <a:spcPct val="0"/>
              </a:spcBef>
              <a:buClrTx/>
              <a:buSzTx/>
              <a:buFontTx/>
              <a:buNone/>
            </a:pPr>
            <a:fld id="{1837BC22-D7D7-49C1-A640-11525BD1F09F}" type="slidenum">
              <a:rPr lang="en-GB" altLang="en-US" sz="1400" smtClean="0"/>
              <a:pPr>
                <a:spcBef>
                  <a:spcPct val="0"/>
                </a:spcBef>
                <a:buClrTx/>
                <a:buSzTx/>
                <a:buFontTx/>
                <a:buNone/>
              </a:pPr>
              <a:t>9</a:t>
            </a:fld>
            <a:endParaRPr lang="en-GB" altLang="en-US" sz="1400"/>
          </a:p>
        </p:txBody>
      </p:sp>
      <p:sp>
        <p:nvSpPr>
          <p:cNvPr id="25604" name="Rectangle 7"/>
          <p:cNvSpPr>
            <a:spLocks noChangeArrowheads="1"/>
          </p:cNvSpPr>
          <p:nvPr/>
        </p:nvSpPr>
        <p:spPr bwMode="auto">
          <a:xfrm>
            <a:off x="571500" y="1505690"/>
            <a:ext cx="8572500"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anchor="ct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spcBef>
                <a:spcPct val="0"/>
              </a:spcBef>
              <a:buClrTx/>
              <a:buSzTx/>
              <a:buFontTx/>
              <a:buNone/>
              <a:defRPr/>
            </a:pPr>
            <a:endParaRPr lang="en-AU" altLang="en-US" sz="2000" dirty="0">
              <a:latin typeface="+mn-lt"/>
            </a:endParaRPr>
          </a:p>
          <a:p>
            <a:pPr marL="800100" lvl="1" indent="-342900">
              <a:spcBef>
                <a:spcPct val="0"/>
              </a:spcBef>
              <a:buClr>
                <a:srgbClr val="FFFF00"/>
              </a:buClr>
              <a:buSzTx/>
              <a:buFont typeface="Wingdings" panose="05000000000000000000" pitchFamily="2" charset="2"/>
              <a:buChar char="§"/>
              <a:defRPr/>
            </a:pPr>
            <a:r>
              <a:rPr lang="en-AU" altLang="en-US" dirty="0" smtClean="0">
                <a:latin typeface="+mn-lt"/>
              </a:rPr>
              <a:t>Ability to transfer </a:t>
            </a:r>
            <a:r>
              <a:rPr lang="en-AU" altLang="en-US" dirty="0" err="1" smtClean="0">
                <a:latin typeface="+mn-lt"/>
              </a:rPr>
              <a:t>electronicaly</a:t>
            </a:r>
            <a:r>
              <a:rPr lang="en-AU" altLang="en-US" dirty="0" smtClean="0">
                <a:latin typeface="+mn-lt"/>
              </a:rPr>
              <a:t> financial Information to other systems</a:t>
            </a:r>
            <a:endParaRPr lang="en-AU" altLang="en-US" dirty="0">
              <a:latin typeface="+mn-lt"/>
            </a:endParaRPr>
          </a:p>
          <a:p>
            <a:pPr lvl="1">
              <a:spcBef>
                <a:spcPct val="0"/>
              </a:spcBef>
              <a:buClrTx/>
              <a:buSzTx/>
              <a:buFont typeface="Arial" panose="020B0604020202020204" pitchFamily="34" charset="0"/>
              <a:buChar char="•"/>
              <a:defRPr/>
            </a:pPr>
            <a:endParaRPr lang="en-AU" altLang="en-US" sz="2400" dirty="0">
              <a:latin typeface="+mn-lt"/>
            </a:endParaRPr>
          </a:p>
          <a:p>
            <a:pPr lvl="1">
              <a:spcBef>
                <a:spcPct val="0"/>
              </a:spcBef>
              <a:buClrTx/>
              <a:buSzTx/>
              <a:buFontTx/>
              <a:buNone/>
              <a:defRPr/>
            </a:pPr>
            <a:endParaRPr lang="en-AU" altLang="en-US" sz="2000" dirty="0">
              <a:latin typeface="+mn-lt"/>
            </a:endParaRPr>
          </a:p>
          <a:p>
            <a:pPr lvl="1">
              <a:spcBef>
                <a:spcPct val="0"/>
              </a:spcBef>
              <a:buClrTx/>
              <a:buSzTx/>
              <a:buFont typeface="Arial" panose="020B0604020202020204" pitchFamily="34" charset="0"/>
              <a:buChar char="•"/>
              <a:defRPr/>
            </a:pPr>
            <a:endParaRPr lang="en-AU" altLang="en-US" sz="2400" dirty="0">
              <a:latin typeface="Arial" panose="020B0604020202020204" pitchFamily="34" charset="0"/>
            </a:endParaRPr>
          </a:p>
          <a:p>
            <a:pPr lvl="1">
              <a:spcBef>
                <a:spcPct val="0"/>
              </a:spcBef>
              <a:buClrTx/>
              <a:buSzTx/>
              <a:buFont typeface="Arial" panose="020B0604020202020204" pitchFamily="34" charset="0"/>
              <a:buChar char="•"/>
              <a:defRPr/>
            </a:pPr>
            <a:endParaRPr lang="en-AU" altLang="en-US" sz="1800" dirty="0">
              <a:latin typeface="Arial" panose="020B0604020202020204" pitchFamily="34" charset="0"/>
            </a:endParaRPr>
          </a:p>
          <a:p>
            <a:pPr lvl="1">
              <a:spcBef>
                <a:spcPct val="0"/>
              </a:spcBef>
              <a:buClrTx/>
              <a:buSzTx/>
              <a:buFont typeface="Arial" panose="020B0604020202020204" pitchFamily="34" charset="0"/>
              <a:buChar char="•"/>
              <a:defRPr/>
            </a:pPr>
            <a:endParaRPr lang="en-AU" altLang="en-US" sz="2400" dirty="0">
              <a:latin typeface="Arial" panose="020B0604020202020204" pitchFamily="34" charset="0"/>
            </a:endParaRPr>
          </a:p>
        </p:txBody>
      </p:sp>
    </p:spTree>
    <p:extLst>
      <p:ext uri="{BB962C8B-B14F-4D97-AF65-F5344CB8AC3E}">
        <p14:creationId xmlns:p14="http://schemas.microsoft.com/office/powerpoint/2010/main" val="1584515357"/>
      </p:ext>
    </p:extLst>
  </p:cSld>
  <p:clrMapOvr>
    <a:masterClrMapping/>
  </p:clrMapOvr>
  <p:transition spd="slow">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539750" y="765175"/>
            <a:ext cx="7772400" cy="1295400"/>
          </a:xfrm>
        </p:spPr>
        <p:txBody>
          <a:bodyPr/>
          <a:lstStyle/>
          <a:p>
            <a:pPr>
              <a:defRPr/>
            </a:pPr>
            <a:r>
              <a:rPr lang="en-US" dirty="0"/>
              <a:t>Questions </a:t>
            </a:r>
          </a:p>
        </p:txBody>
      </p:sp>
      <p:sp>
        <p:nvSpPr>
          <p:cNvPr id="24579" name="Subtitle 2"/>
          <p:cNvSpPr>
            <a:spLocks noGrp="1"/>
          </p:cNvSpPr>
          <p:nvPr>
            <p:ph type="subTitle" sz="quarter" idx="1"/>
          </p:nvPr>
        </p:nvSpPr>
        <p:spPr>
          <a:xfrm>
            <a:off x="1225550" y="3068638"/>
            <a:ext cx="6400800" cy="3024187"/>
          </a:xfrm>
        </p:spPr>
        <p:txBody>
          <a:bodyPr/>
          <a:lstStyle/>
          <a:p>
            <a:r>
              <a:rPr lang="en-US" altLang="en-US" sz="8000">
                <a:solidFill>
                  <a:srgbClr val="FF0000"/>
                </a:solidFill>
              </a:rPr>
              <a:t>??</a:t>
            </a:r>
          </a:p>
        </p:txBody>
      </p:sp>
      <p:sp>
        <p:nvSpPr>
          <p:cNvPr id="2458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anose="05000000000000000000" pitchFamily="2" charset="2"/>
              <a:buChar char="l"/>
              <a:defRPr sz="3200">
                <a:solidFill>
                  <a:schemeClr val="tx1"/>
                </a:solidFill>
                <a:latin typeface="Arial Rounded MT Bold" panose="020F0704030504030204" pitchFamily="34" charset="0"/>
              </a:defRPr>
            </a:lvl1pPr>
            <a:lvl2pPr marL="742950" indent="-285750">
              <a:spcBef>
                <a:spcPct val="20000"/>
              </a:spcBef>
              <a:buClr>
                <a:schemeClr val="tx1"/>
              </a:buClr>
              <a:buSzPct val="90000"/>
              <a:buChar char="–"/>
              <a:defRPr sz="2800">
                <a:solidFill>
                  <a:schemeClr val="tx1"/>
                </a:solidFill>
                <a:latin typeface="Arial Rounded MT Bold" panose="020F0704030504030204" pitchFamily="34"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Arial Rounded MT Bold" panose="020F0704030504030204" pitchFamily="34" charset="0"/>
              </a:defRPr>
            </a:lvl3pPr>
            <a:lvl4pPr marL="1600200" indent="-228600">
              <a:spcBef>
                <a:spcPct val="20000"/>
              </a:spcBef>
              <a:buClr>
                <a:schemeClr val="tx1"/>
              </a:buClr>
              <a:buChar char="–"/>
              <a:defRPr sz="2000">
                <a:solidFill>
                  <a:schemeClr val="tx1"/>
                </a:solidFill>
                <a:latin typeface="Arial Rounded MT Bold" panose="020F0704030504030204" pitchFamily="34" charset="0"/>
              </a:defRPr>
            </a:lvl4pPr>
            <a:lvl5pPr marL="2057400" indent="-228600">
              <a:spcBef>
                <a:spcPct val="20000"/>
              </a:spcBef>
              <a:buClr>
                <a:schemeClr val="accent1"/>
              </a:buClr>
              <a:buChar char="•"/>
              <a:defRPr sz="2000">
                <a:solidFill>
                  <a:schemeClr val="tx1"/>
                </a:solidFill>
                <a:latin typeface="Arial Rounded MT Bold" panose="020F0704030504030204"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Rounded MT Bold" panose="020F0704030504030204" pitchFamily="34" charset="0"/>
              </a:defRPr>
            </a:lvl9pPr>
          </a:lstStyle>
          <a:p>
            <a:pPr>
              <a:spcBef>
                <a:spcPct val="0"/>
              </a:spcBef>
              <a:buClrTx/>
              <a:buSzTx/>
              <a:buFontTx/>
              <a:buNone/>
            </a:pPr>
            <a:fld id="{2B8C453E-6FC7-4A61-A698-E67060D908E0}" type="slidenum">
              <a:rPr lang="en-GB" altLang="en-US" sz="1400" smtClean="0">
                <a:latin typeface="Times New Roman" panose="02020603050405020304" pitchFamily="18" charset="0"/>
              </a:rPr>
              <a:pPr>
                <a:spcBef>
                  <a:spcPct val="0"/>
                </a:spcBef>
                <a:buClrTx/>
                <a:buSzTx/>
                <a:buFontTx/>
                <a:buNone/>
              </a:pPr>
              <a:t>10</a:t>
            </a:fld>
            <a:endParaRPr lang="en-GB" altLang="en-US" sz="1400">
              <a:latin typeface="Times New Roman" panose="02020603050405020304" pitchFamily="18" charset="0"/>
            </a:endParaRPr>
          </a:p>
        </p:txBody>
      </p:sp>
    </p:spTree>
  </p:cSld>
  <p:clrMapOvr>
    <a:masterClrMapping/>
  </p:clrMapOvr>
  <p:transition spd="slow">
    <p:random/>
  </p:transition>
  <p:timing>
    <p:tnLst>
      <p:par>
        <p:cTn id="1" dur="indefinite" restart="never" nodeType="tmRoot"/>
      </p:par>
    </p:tnLst>
  </p:timing>
</p:sld>
</file>

<file path=ppt/theme/theme1.xml><?xml version="1.0" encoding="utf-8"?>
<a:theme xmlns:a="http://schemas.openxmlformats.org/drawingml/2006/main" name="Soaring">
  <a:themeElements>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Soaring">
      <a:majorFont>
        <a:latin typeface="Arial"/>
        <a:ea typeface=""/>
        <a:cs typeface=""/>
      </a:majorFont>
      <a:minorFont>
        <a:latin typeface="Arial Rounded MT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folHlink"/>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38100" cap="flat" cmpd="sng" algn="ctr">
          <a:solidFill>
            <a:schemeClr val="folHlink"/>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7843</TotalTime>
  <Words>413</Words>
  <Application>Microsoft Office PowerPoint</Application>
  <PresentationFormat>On-screen Show (4:3)</PresentationFormat>
  <Paragraphs>111</Paragraphs>
  <Slides>10</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Arial Rounded MT Bold</vt:lpstr>
      <vt:lpstr>Times New Roman</vt:lpstr>
      <vt:lpstr>Wingdings</vt:lpstr>
      <vt:lpstr>Soaring</vt:lpstr>
      <vt:lpstr>    Digital Summit October 2024  Integrated  Financial Management  System (IFMS)  Heau Kengasa IFMS      </vt:lpstr>
      <vt:lpstr>GoPNG  Accounting &amp; Finance Systems Evolutionary Steps</vt:lpstr>
      <vt:lpstr>   </vt:lpstr>
      <vt:lpstr> NEXT STEP?</vt:lpstr>
      <vt:lpstr>IFMS Implementation is Mandatory</vt:lpstr>
      <vt:lpstr>IFMS Implementation is Mandatory</vt:lpstr>
      <vt:lpstr>IFMS Main Features </vt:lpstr>
      <vt:lpstr>IFMS Implementation Status</vt:lpstr>
      <vt:lpstr>Other Features</vt:lpstr>
      <vt:lpstr>Questions </vt:lpstr>
    </vt:vector>
  </TitlesOfParts>
  <Company>fmip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Requirements for The Integrated Financial Management System</dc:title>
  <dc:creator>DFletcher</dc:creator>
  <cp:lastModifiedBy>Able Valued Client</cp:lastModifiedBy>
  <cp:revision>495</cp:revision>
  <cp:lastPrinted>2017-08-15T07:49:55Z</cp:lastPrinted>
  <dcterms:created xsi:type="dcterms:W3CDTF">2005-06-23T22:47:19Z</dcterms:created>
  <dcterms:modified xsi:type="dcterms:W3CDTF">2024-10-01T23:34:01Z</dcterms:modified>
</cp:coreProperties>
</file>